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83.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82.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9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Lst>
  <p:sldSz cy="5143500" cx="9144000"/>
  <p:notesSz cx="6805600" cy="9944100"/>
  <p:embeddedFontLst>
    <p:embeddedFont>
      <p:font typeface="Caveat"/>
      <p:regular r:id="rId53"/>
      <p:bold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5" roundtripDataSignature="AMtx7mjK0U6Se5gQ6LK/F9YLZ2tlgdMXJ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font" Target="fonts/Caveat-regular.fntdata"/><Relationship Id="rId52" Type="http://schemas.openxmlformats.org/officeDocument/2006/relationships/slide" Target="slides/slide47.xml"/><Relationship Id="rId11" Type="http://schemas.openxmlformats.org/officeDocument/2006/relationships/slide" Target="slides/slide6.xml"/><Relationship Id="rId55" Type="http://customschemas.google.com/relationships/presentationmetadata" Target="metadata"/><Relationship Id="rId10" Type="http://schemas.openxmlformats.org/officeDocument/2006/relationships/slide" Target="slides/slide5.xml"/><Relationship Id="rId54" Type="http://schemas.openxmlformats.org/officeDocument/2006/relationships/font" Target="fonts/Caveat-bold.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9575" cy="4968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54450" y="0"/>
            <a:ext cx="2949575" cy="4968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9445625"/>
            <a:ext cx="2949575" cy="496888"/>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lacso.org/wp-content/uploads/2020/05/FOLEC-DIAGNOSTICO-INGLES.pdf" TargetMode="Externa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nsidehighered.com/news/2022/07/05/professors-are-leaving-academe-during-great-resignation" TargetMode="External"/><Relationship Id="rId3" Type="http://schemas.openxmlformats.org/officeDocument/2006/relationships/hyperlink" Target="https://www.youtube.com/watch?v=KClAPipnKqw"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62: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8" name="Google Shape;708;p62: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Emma</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Please use this cover slide if you are an </a:t>
            </a:r>
            <a:r>
              <a:rPr b="1" lang="en-GB"/>
              <a:t>employee of the Alan Turing Institute</a:t>
            </a:r>
            <a:endParaRPr/>
          </a:p>
          <a:p>
            <a:pPr indent="0" lvl="0" marL="0" rtl="0" algn="l">
              <a:lnSpc>
                <a:spcPct val="100000"/>
              </a:lnSpc>
              <a:spcBef>
                <a:spcPts val="0"/>
              </a:spcBef>
              <a:spcAft>
                <a:spcPts val="0"/>
              </a:spcAft>
              <a:buSzPts val="1400"/>
              <a:buNone/>
            </a:pPr>
            <a:r>
              <a:rPr lang="en-GB"/>
              <a:t>- Update the title for your talk, or feel free to use this one</a:t>
            </a:r>
            <a:endParaRPr/>
          </a:p>
          <a:p>
            <a:pPr indent="0" lvl="0" marL="0" rtl="0" algn="l">
              <a:lnSpc>
                <a:spcPct val="100000"/>
              </a:lnSpc>
              <a:spcBef>
                <a:spcPts val="0"/>
              </a:spcBef>
              <a:spcAft>
                <a:spcPts val="0"/>
              </a:spcAft>
              <a:buSzPts val="1400"/>
              <a:buNone/>
            </a:pPr>
            <a:r>
              <a:rPr lang="en-GB"/>
              <a:t>- Add the date of the presentation and your name and pronouns</a:t>
            </a:r>
            <a:endParaRPr/>
          </a:p>
        </p:txBody>
      </p:sp>
      <p:sp>
        <p:nvSpPr>
          <p:cNvPr id="709" name="Google Shape;709;p62: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0" name="Shape 810"/>
        <p:cNvGrpSpPr/>
        <p:nvPr/>
      </p:nvGrpSpPr>
      <p:grpSpPr>
        <a:xfrm>
          <a:off x="0" y="0"/>
          <a:ext cx="0" cy="0"/>
          <a:chOff x="0" y="0"/>
          <a:chExt cx="0" cy="0"/>
        </a:xfrm>
      </p:grpSpPr>
      <p:sp>
        <p:nvSpPr>
          <p:cNvPr id="811" name="Google Shape;811;g25421ab1b0d_0_3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2" name="Google Shape;812;g25421ab1b0d_0_3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rPr lang="en-GB">
                <a:latin typeface="Calibri"/>
                <a:ea typeface="Calibri"/>
                <a:cs typeface="Calibri"/>
                <a:sym typeface="Calibri"/>
              </a:rPr>
              <a:t>Malvika</a:t>
            </a:r>
            <a:endParaRPr sz="1200">
              <a:solidFill>
                <a:schemeClr val="dk1"/>
              </a:solidFill>
              <a:latin typeface="Calibri"/>
              <a:ea typeface="Calibri"/>
              <a:cs typeface="Calibri"/>
              <a:sym typeface="Calibri"/>
            </a:endParaRPr>
          </a:p>
        </p:txBody>
      </p:sp>
      <p:sp>
        <p:nvSpPr>
          <p:cNvPr id="813" name="Google Shape;813;g25421ab1b0d_0_3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2559bed05ab_1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2" name="Google Shape;842;g2559bed05ab_1_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rPr lang="en-GB">
                <a:latin typeface="Calibri"/>
                <a:ea typeface="Calibri"/>
                <a:cs typeface="Calibri"/>
                <a:sym typeface="Calibri"/>
              </a:rPr>
              <a:t>Emma</a:t>
            </a:r>
            <a:endParaRPr sz="1200">
              <a:solidFill>
                <a:schemeClr val="dk1"/>
              </a:solidFill>
              <a:latin typeface="Calibri"/>
              <a:ea typeface="Calibri"/>
              <a:cs typeface="Calibri"/>
              <a:sym typeface="Calibri"/>
            </a:endParaRPr>
          </a:p>
        </p:txBody>
      </p:sp>
      <p:sp>
        <p:nvSpPr>
          <p:cNvPr id="843" name="Google Shape;843;g2559bed05ab_1_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g2559bed05ab_1_3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6" name="Google Shape;876;g2559bed05ab_1_3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rPr lang="en-GB">
                <a:latin typeface="Calibri"/>
                <a:ea typeface="Calibri"/>
                <a:cs typeface="Calibri"/>
                <a:sym typeface="Calibri"/>
              </a:rPr>
              <a:t>Emma</a:t>
            </a:r>
            <a:endParaRPr sz="1200">
              <a:solidFill>
                <a:schemeClr val="dk1"/>
              </a:solidFill>
              <a:latin typeface="Calibri"/>
              <a:ea typeface="Calibri"/>
              <a:cs typeface="Calibri"/>
              <a:sym typeface="Calibri"/>
            </a:endParaRPr>
          </a:p>
        </p:txBody>
      </p:sp>
      <p:sp>
        <p:nvSpPr>
          <p:cNvPr id="877" name="Google Shape;877;g2559bed05ab_1_3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559bed05ab_1_4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6" name="Google Shape;886;g2559bed05ab_1_4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rPr lang="en-GB">
                <a:latin typeface="Calibri"/>
                <a:ea typeface="Calibri"/>
                <a:cs typeface="Calibri"/>
                <a:sym typeface="Calibri"/>
              </a:rPr>
              <a:t>Esther</a:t>
            </a:r>
            <a:endParaRPr sz="1200">
              <a:solidFill>
                <a:schemeClr val="dk1"/>
              </a:solidFill>
              <a:latin typeface="Calibri"/>
              <a:ea typeface="Calibri"/>
              <a:cs typeface="Calibri"/>
              <a:sym typeface="Calibri"/>
            </a:endParaRPr>
          </a:p>
        </p:txBody>
      </p:sp>
      <p:sp>
        <p:nvSpPr>
          <p:cNvPr id="887" name="Google Shape;887;g2559bed05ab_1_4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2559bed05ab_1_6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4" name="Google Shape;914;g2559bed05ab_1_6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rPr lang="en-GB">
                <a:latin typeface="Calibri"/>
                <a:ea typeface="Calibri"/>
                <a:cs typeface="Calibri"/>
                <a:sym typeface="Calibri"/>
              </a:rPr>
              <a:t>Esther</a:t>
            </a:r>
            <a:endParaRPr sz="1200">
              <a:solidFill>
                <a:schemeClr val="dk1"/>
              </a:solidFill>
              <a:latin typeface="Calibri"/>
              <a:ea typeface="Calibri"/>
              <a:cs typeface="Calibri"/>
              <a:sym typeface="Calibri"/>
            </a:endParaRPr>
          </a:p>
        </p:txBody>
      </p:sp>
      <p:sp>
        <p:nvSpPr>
          <p:cNvPr id="915" name="Google Shape;915;g2559bed05ab_1_6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559bed05ab_1_7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4" name="Google Shape;924;g2559bed05ab_1_7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Esther</a:t>
            </a:r>
            <a:endParaRPr/>
          </a:p>
        </p:txBody>
      </p:sp>
      <p:sp>
        <p:nvSpPr>
          <p:cNvPr id="925" name="Google Shape;925;g2559bed05ab_1_7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559bed05ab_1_8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559bed05ab_1_8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Esther</a:t>
            </a:r>
            <a:endParaRPr/>
          </a:p>
        </p:txBody>
      </p:sp>
      <p:sp>
        <p:nvSpPr>
          <p:cNvPr id="933" name="Google Shape;933;g2559bed05ab_1_8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9" name="Shape 939"/>
        <p:cNvGrpSpPr/>
        <p:nvPr/>
      </p:nvGrpSpPr>
      <p:grpSpPr>
        <a:xfrm>
          <a:off x="0" y="0"/>
          <a:ext cx="0" cy="0"/>
          <a:chOff x="0" y="0"/>
          <a:chExt cx="0" cy="0"/>
        </a:xfrm>
      </p:grpSpPr>
      <p:sp>
        <p:nvSpPr>
          <p:cNvPr id="940" name="Google Shape;940;g2559bed05ab_1_9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941" name="Google Shape;941;g2559bed05ab_1_93: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Arielle</a:t>
            </a:r>
            <a:endParaRPr/>
          </a:p>
        </p:txBody>
      </p:sp>
      <p:sp>
        <p:nvSpPr>
          <p:cNvPr id="942" name="Google Shape;942;g2559bed05ab_1_93: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g23d1ae35912_0_1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0" name="Google Shape;950;g23d1ae35912_0_1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Not to be spoken about but referred to so attendees can look over them </a:t>
            </a:r>
            <a:endParaRPr/>
          </a:p>
        </p:txBody>
      </p:sp>
      <p:sp>
        <p:nvSpPr>
          <p:cNvPr id="951" name="Google Shape;951;g23d1ae35912_0_1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25421ab1b0d_0_45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8" name="Google Shape;958;g25421ab1b0d_0_45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959" name="Google Shape;959;g25421ab1b0d_0_45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23b700586b5_0_6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8" name="Google Shape;718;g23b700586b5_0_6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sz="1300"/>
              <a:t>Emma</a:t>
            </a:r>
            <a:endParaRPr sz="1300"/>
          </a:p>
          <a:p>
            <a:pPr indent="0" lvl="0" marL="0" rtl="0" algn="l">
              <a:lnSpc>
                <a:spcPct val="100000"/>
              </a:lnSpc>
              <a:spcBef>
                <a:spcPts val="360"/>
              </a:spcBef>
              <a:spcAft>
                <a:spcPts val="0"/>
              </a:spcAft>
              <a:buSzPts val="1400"/>
              <a:buNone/>
            </a:pPr>
            <a:r>
              <a:t/>
            </a:r>
            <a:endParaRPr sz="1300"/>
          </a:p>
          <a:p>
            <a:pPr indent="0" lvl="0" marL="0" rtl="0" algn="l">
              <a:lnSpc>
                <a:spcPct val="100000"/>
              </a:lnSpc>
              <a:spcBef>
                <a:spcPts val="360"/>
              </a:spcBef>
              <a:spcAft>
                <a:spcPts val="0"/>
              </a:spcAft>
              <a:buSzPts val="1400"/>
              <a:buNone/>
            </a:pPr>
            <a:r>
              <a:rPr lang="en-GB" sz="1300"/>
              <a:t>So before we share some examples of research infrastructure roles at Turing, we would like to get you all warmed up a bit by doing an ice breaker question.</a:t>
            </a:r>
            <a:endParaRPr sz="1300"/>
          </a:p>
          <a:p>
            <a:pPr indent="0" lvl="0" marL="0" rtl="0" algn="l">
              <a:lnSpc>
                <a:spcPct val="100000"/>
              </a:lnSpc>
              <a:spcBef>
                <a:spcPts val="360"/>
              </a:spcBef>
              <a:spcAft>
                <a:spcPts val="0"/>
              </a:spcAft>
              <a:buSzPts val="1400"/>
              <a:buNone/>
            </a:pPr>
            <a:r>
              <a:t/>
            </a:r>
            <a:endParaRPr sz="1300"/>
          </a:p>
          <a:p>
            <a:pPr indent="0" lvl="0" marL="0" rtl="0" algn="l">
              <a:lnSpc>
                <a:spcPct val="100000"/>
              </a:lnSpc>
              <a:spcBef>
                <a:spcPts val="360"/>
              </a:spcBef>
              <a:spcAft>
                <a:spcPts val="0"/>
              </a:spcAft>
              <a:buSzPts val="1400"/>
              <a:buNone/>
            </a:pPr>
            <a:r>
              <a:rPr lang="en-GB" sz="1300"/>
              <a:t>Our icebreaker is: if you could pick a title for your role - what would you be called? And you can be as creative as you like.</a:t>
            </a:r>
            <a:endParaRPr sz="1300"/>
          </a:p>
          <a:p>
            <a:pPr indent="0" lvl="0" marL="0" rtl="0" algn="l">
              <a:lnSpc>
                <a:spcPct val="100000"/>
              </a:lnSpc>
              <a:spcBef>
                <a:spcPts val="360"/>
              </a:spcBef>
              <a:spcAft>
                <a:spcPts val="0"/>
              </a:spcAft>
              <a:buSzPts val="1400"/>
              <a:buNone/>
            </a:pPr>
            <a:r>
              <a:t/>
            </a:r>
            <a:endParaRPr sz="1300"/>
          </a:p>
          <a:p>
            <a:pPr indent="0" lvl="0" marL="0" rtl="0" algn="l">
              <a:lnSpc>
                <a:spcPct val="100000"/>
              </a:lnSpc>
              <a:spcBef>
                <a:spcPts val="360"/>
              </a:spcBef>
              <a:spcAft>
                <a:spcPts val="0"/>
              </a:spcAft>
              <a:buSzPts val="1400"/>
              <a:buNone/>
            </a:pPr>
            <a:r>
              <a:rPr lang="en-GB" sz="1300"/>
              <a:t>I often think of myself as a Cat herder in my role as a community manager as I have to get academic people to work together that is often a super hard task! </a:t>
            </a:r>
            <a:endParaRPr sz="1300"/>
          </a:p>
        </p:txBody>
      </p:sp>
      <p:sp>
        <p:nvSpPr>
          <p:cNvPr id="719" name="Google Shape;719;g23b700586b5_0_6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g25421ab1b0d_0_48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6" name="Google Shape;986;g25421ab1b0d_0_48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987" name="Google Shape;987;g25421ab1b0d_0_48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25421ab1b0d_0_49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6" name="Google Shape;996;g25421ab1b0d_0_49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997" name="Google Shape;997;g25421ab1b0d_0_49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25421ab1b0d_0_205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6" name="Google Shape;1006;g25421ab1b0d_0_205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latin typeface="Calibri"/>
                <a:ea typeface="Calibri"/>
                <a:cs typeface="Calibri"/>
                <a:sym typeface="Calibri"/>
              </a:rPr>
              <a:t>Esther</a:t>
            </a:r>
            <a:endParaRPr sz="1200">
              <a:solidFill>
                <a:schemeClr val="dk1"/>
              </a:solidFill>
              <a:latin typeface="Calibri"/>
              <a:ea typeface="Calibri"/>
              <a:cs typeface="Calibri"/>
              <a:sym typeface="Calibri"/>
            </a:endParaRPr>
          </a:p>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007" name="Google Shape;1007;g25421ab1b0d_0_205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5" name="Shape 1035"/>
        <p:cNvGrpSpPr/>
        <p:nvPr/>
      </p:nvGrpSpPr>
      <p:grpSpPr>
        <a:xfrm>
          <a:off x="0" y="0"/>
          <a:ext cx="0" cy="0"/>
          <a:chOff x="0" y="0"/>
          <a:chExt cx="0" cy="0"/>
        </a:xfrm>
      </p:grpSpPr>
      <p:sp>
        <p:nvSpPr>
          <p:cNvPr id="1036" name="Google Shape;1036;g25421ab1b0d_0_281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7" name="Google Shape;1037;g25421ab1b0d_0_281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038" name="Google Shape;1038;g25421ab1b0d_0_281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5" name="Shape 1045"/>
        <p:cNvGrpSpPr/>
        <p:nvPr/>
      </p:nvGrpSpPr>
      <p:grpSpPr>
        <a:xfrm>
          <a:off x="0" y="0"/>
          <a:ext cx="0" cy="0"/>
          <a:chOff x="0" y="0"/>
          <a:chExt cx="0" cy="0"/>
        </a:xfrm>
      </p:grpSpPr>
      <p:sp>
        <p:nvSpPr>
          <p:cNvPr id="1046" name="Google Shape;1046;g25543a8b85a_0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7" name="Google Shape;1047;g25543a8b85a_0_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200" u="none" strike="noStrike">
                <a:solidFill>
                  <a:schemeClr val="dk1"/>
                </a:solidFill>
                <a:latin typeface="Calibri"/>
                <a:ea typeface="Calibri"/>
                <a:cs typeface="Calibri"/>
                <a:sym typeface="Calibri"/>
              </a:rPr>
              <a:t>With that aim in mind, My role in TPS as a senior researcher will be to ensure that </a:t>
            </a:r>
            <a:r>
              <a:rPr b="1" i="0" lang="en-GB" sz="1200" u="none" strike="noStrike">
                <a:solidFill>
                  <a:schemeClr val="dk1"/>
                </a:solidFill>
                <a:latin typeface="Calibri"/>
                <a:ea typeface="Calibri"/>
                <a:cs typeface="Calibri"/>
                <a:sym typeface="Calibri"/>
              </a:rPr>
              <a:t>research</a:t>
            </a:r>
            <a:r>
              <a:rPr b="0" i="0" lang="en-GB" sz="1200" u="none" strike="noStrike">
                <a:solidFill>
                  <a:schemeClr val="dk1"/>
                </a:solidFill>
                <a:latin typeface="Calibri"/>
                <a:ea typeface="Calibri"/>
                <a:cs typeface="Calibri"/>
                <a:sym typeface="Calibri"/>
              </a:rPr>
              <a:t> and data-driven AI solutions at Turing use and build on open source “tools, practices and systems” by empowering people, in the research </a:t>
            </a:r>
            <a:r>
              <a:rPr b="1" i="0" lang="en-GB" sz="1200" u="none" strike="noStrike">
                <a:solidFill>
                  <a:schemeClr val="dk1"/>
                </a:solidFill>
                <a:latin typeface="Calibri"/>
                <a:ea typeface="Calibri"/>
                <a:cs typeface="Calibri"/>
                <a:sym typeface="Calibri"/>
              </a:rPr>
              <a:t>community</a:t>
            </a:r>
            <a:r>
              <a:rPr b="0" i="0" lang="en-GB" sz="1200" u="none" strike="noStrike">
                <a:solidFill>
                  <a:schemeClr val="dk1"/>
                </a:solidFill>
                <a:latin typeface="Calibri"/>
                <a:ea typeface="Calibri"/>
                <a:cs typeface="Calibri"/>
                <a:sym typeface="Calibri"/>
              </a:rPr>
              <a:t>, with open research </a:t>
            </a:r>
            <a:r>
              <a:rPr b="1" i="0" lang="en-GB" sz="1200" u="none" strike="noStrike">
                <a:solidFill>
                  <a:schemeClr val="dk1"/>
                </a:solidFill>
                <a:latin typeface="Calibri"/>
                <a:ea typeface="Calibri"/>
                <a:cs typeface="Calibri"/>
                <a:sym typeface="Calibri"/>
              </a:rPr>
              <a:t>skills</a:t>
            </a:r>
            <a:r>
              <a:rPr b="0" i="0" lang="en-GB" sz="1200" u="none" strike="noStrike">
                <a:solidFill>
                  <a:schemeClr val="dk1"/>
                </a:solidFill>
                <a:latin typeface="Calibri"/>
                <a:ea typeface="Calibri"/>
                <a:cs typeface="Calibri"/>
                <a:sym typeface="Calibri"/>
              </a:rPr>
              <a:t>.</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048" name="Google Shape;1048;g25543a8b85a_0_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8" name="Shape 1078"/>
        <p:cNvGrpSpPr/>
        <p:nvPr/>
      </p:nvGrpSpPr>
      <p:grpSpPr>
        <a:xfrm>
          <a:off x="0" y="0"/>
          <a:ext cx="0" cy="0"/>
          <a:chOff x="0" y="0"/>
          <a:chExt cx="0" cy="0"/>
        </a:xfrm>
      </p:grpSpPr>
      <p:sp>
        <p:nvSpPr>
          <p:cNvPr id="1079" name="Google Shape;1079;g25543a8b85a_0_3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0" name="Google Shape;1080;g25543a8b85a_0_3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081" name="Google Shape;1081;g25543a8b85a_0_3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8" name="Shape 1088"/>
        <p:cNvGrpSpPr/>
        <p:nvPr/>
      </p:nvGrpSpPr>
      <p:grpSpPr>
        <a:xfrm>
          <a:off x="0" y="0"/>
          <a:ext cx="0" cy="0"/>
          <a:chOff x="0" y="0"/>
          <a:chExt cx="0" cy="0"/>
        </a:xfrm>
      </p:grpSpPr>
      <p:sp>
        <p:nvSpPr>
          <p:cNvPr id="1089" name="Google Shape;1089;g25543a8b85a_0_4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0" name="Google Shape;1090;g25543a8b85a_0_4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200" u="none" strike="noStrike">
                <a:solidFill>
                  <a:schemeClr val="dk1"/>
                </a:solidFill>
                <a:latin typeface="Calibri"/>
                <a:ea typeface="Calibri"/>
                <a:cs typeface="Calibri"/>
                <a:sym typeface="Calibri"/>
              </a:rPr>
              <a:t>With that aim in mind, My role in TPS as a senior researcher will be to ensure that </a:t>
            </a:r>
            <a:r>
              <a:rPr b="1" i="0" lang="en-GB" sz="1200" u="none" strike="noStrike">
                <a:solidFill>
                  <a:schemeClr val="dk1"/>
                </a:solidFill>
                <a:latin typeface="Calibri"/>
                <a:ea typeface="Calibri"/>
                <a:cs typeface="Calibri"/>
                <a:sym typeface="Calibri"/>
              </a:rPr>
              <a:t>research</a:t>
            </a:r>
            <a:r>
              <a:rPr b="0" i="0" lang="en-GB" sz="1200" u="none" strike="noStrike">
                <a:solidFill>
                  <a:schemeClr val="dk1"/>
                </a:solidFill>
                <a:latin typeface="Calibri"/>
                <a:ea typeface="Calibri"/>
                <a:cs typeface="Calibri"/>
                <a:sym typeface="Calibri"/>
              </a:rPr>
              <a:t> and data-driven AI solutions at Turing use and build on open source “tools, practices and systems” by empowering people, in the research </a:t>
            </a:r>
            <a:r>
              <a:rPr b="1" i="0" lang="en-GB" sz="1200" u="none" strike="noStrike">
                <a:solidFill>
                  <a:schemeClr val="dk1"/>
                </a:solidFill>
                <a:latin typeface="Calibri"/>
                <a:ea typeface="Calibri"/>
                <a:cs typeface="Calibri"/>
                <a:sym typeface="Calibri"/>
              </a:rPr>
              <a:t>community</a:t>
            </a:r>
            <a:r>
              <a:rPr b="0" i="0" lang="en-GB" sz="1200" u="none" strike="noStrike">
                <a:solidFill>
                  <a:schemeClr val="dk1"/>
                </a:solidFill>
                <a:latin typeface="Calibri"/>
                <a:ea typeface="Calibri"/>
                <a:cs typeface="Calibri"/>
                <a:sym typeface="Calibri"/>
              </a:rPr>
              <a:t>, with open research </a:t>
            </a:r>
            <a:r>
              <a:rPr b="1" i="0" lang="en-GB" sz="1200" u="none" strike="noStrike">
                <a:solidFill>
                  <a:schemeClr val="dk1"/>
                </a:solidFill>
                <a:latin typeface="Calibri"/>
                <a:ea typeface="Calibri"/>
                <a:cs typeface="Calibri"/>
                <a:sym typeface="Calibri"/>
              </a:rPr>
              <a:t>skills</a:t>
            </a:r>
            <a:r>
              <a:rPr b="0" i="0" lang="en-GB" sz="1200" u="none" strike="noStrike">
                <a:solidFill>
                  <a:schemeClr val="dk1"/>
                </a:solidFill>
                <a:latin typeface="Calibri"/>
                <a:ea typeface="Calibri"/>
                <a:cs typeface="Calibri"/>
                <a:sym typeface="Calibri"/>
              </a:rPr>
              <a:t>.</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091" name="Google Shape;1091;g25543a8b85a_0_4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1" name="Shape 1121"/>
        <p:cNvGrpSpPr/>
        <p:nvPr/>
      </p:nvGrpSpPr>
      <p:grpSpPr>
        <a:xfrm>
          <a:off x="0" y="0"/>
          <a:ext cx="0" cy="0"/>
          <a:chOff x="0" y="0"/>
          <a:chExt cx="0" cy="0"/>
        </a:xfrm>
      </p:grpSpPr>
      <p:sp>
        <p:nvSpPr>
          <p:cNvPr id="1122" name="Google Shape;1122;g25543a8b85a_0_7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3" name="Google Shape;1123;g25543a8b85a_0_7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124" name="Google Shape;1124;g25543a8b85a_0_7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25543a8b85a_0_8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3" name="Google Shape;1133;g25543a8b85a_0_8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200" u="none" strike="noStrike">
                <a:solidFill>
                  <a:schemeClr val="dk1"/>
                </a:solidFill>
                <a:latin typeface="Calibri"/>
                <a:ea typeface="Calibri"/>
                <a:cs typeface="Calibri"/>
                <a:sym typeface="Calibri"/>
              </a:rPr>
              <a:t>With that aim in mind, My role in TPS as a senior researcher will be to ensure that </a:t>
            </a:r>
            <a:r>
              <a:rPr b="1" i="0" lang="en-GB" sz="1200" u="none" strike="noStrike">
                <a:solidFill>
                  <a:schemeClr val="dk1"/>
                </a:solidFill>
                <a:latin typeface="Calibri"/>
                <a:ea typeface="Calibri"/>
                <a:cs typeface="Calibri"/>
                <a:sym typeface="Calibri"/>
              </a:rPr>
              <a:t>research</a:t>
            </a:r>
            <a:r>
              <a:rPr b="0" i="0" lang="en-GB" sz="1200" u="none" strike="noStrike">
                <a:solidFill>
                  <a:schemeClr val="dk1"/>
                </a:solidFill>
                <a:latin typeface="Calibri"/>
                <a:ea typeface="Calibri"/>
                <a:cs typeface="Calibri"/>
                <a:sym typeface="Calibri"/>
              </a:rPr>
              <a:t> and data-driven AI solutions at Turing use and build on open source “tools, practices and systems” by empowering people, in the research </a:t>
            </a:r>
            <a:r>
              <a:rPr b="1" i="0" lang="en-GB" sz="1200" u="none" strike="noStrike">
                <a:solidFill>
                  <a:schemeClr val="dk1"/>
                </a:solidFill>
                <a:latin typeface="Calibri"/>
                <a:ea typeface="Calibri"/>
                <a:cs typeface="Calibri"/>
                <a:sym typeface="Calibri"/>
              </a:rPr>
              <a:t>community</a:t>
            </a:r>
            <a:r>
              <a:rPr b="0" i="0" lang="en-GB" sz="1200" u="none" strike="noStrike">
                <a:solidFill>
                  <a:schemeClr val="dk1"/>
                </a:solidFill>
                <a:latin typeface="Calibri"/>
                <a:ea typeface="Calibri"/>
                <a:cs typeface="Calibri"/>
                <a:sym typeface="Calibri"/>
              </a:rPr>
              <a:t>, with open research </a:t>
            </a:r>
            <a:r>
              <a:rPr b="1" i="0" lang="en-GB" sz="1200" u="none" strike="noStrike">
                <a:solidFill>
                  <a:schemeClr val="dk1"/>
                </a:solidFill>
                <a:latin typeface="Calibri"/>
                <a:ea typeface="Calibri"/>
                <a:cs typeface="Calibri"/>
                <a:sym typeface="Calibri"/>
              </a:rPr>
              <a:t>skills</a:t>
            </a:r>
            <a:r>
              <a:rPr b="0" i="0" lang="en-GB" sz="1200" u="none" strike="noStrike">
                <a:solidFill>
                  <a:schemeClr val="dk1"/>
                </a:solidFill>
                <a:latin typeface="Calibri"/>
                <a:ea typeface="Calibri"/>
                <a:cs typeface="Calibri"/>
                <a:sym typeface="Calibri"/>
              </a:rPr>
              <a:t>.</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134" name="Google Shape;1134;g25543a8b85a_0_8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4" name="Shape 1164"/>
        <p:cNvGrpSpPr/>
        <p:nvPr/>
      </p:nvGrpSpPr>
      <p:grpSpPr>
        <a:xfrm>
          <a:off x="0" y="0"/>
          <a:ext cx="0" cy="0"/>
          <a:chOff x="0" y="0"/>
          <a:chExt cx="0" cy="0"/>
        </a:xfrm>
      </p:grpSpPr>
      <p:sp>
        <p:nvSpPr>
          <p:cNvPr id="1165" name="Google Shape;1165;g25543a8b85a_0_11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6" name="Google Shape;1166;g25543a8b85a_0_11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167" name="Google Shape;1167;g25543a8b85a_0_11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g25543a8b85a_0_93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7" name="Google Shape;727;g25543a8b85a_0_93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Emma</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GB"/>
              <a:t>Please use this cover slide if you are an </a:t>
            </a:r>
            <a:r>
              <a:rPr b="1" lang="en-GB"/>
              <a:t>employee of the Alan Turing Institute</a:t>
            </a:r>
            <a:endParaRPr/>
          </a:p>
          <a:p>
            <a:pPr indent="0" lvl="0" marL="0" rtl="0" algn="l">
              <a:lnSpc>
                <a:spcPct val="100000"/>
              </a:lnSpc>
              <a:spcBef>
                <a:spcPts val="0"/>
              </a:spcBef>
              <a:spcAft>
                <a:spcPts val="0"/>
              </a:spcAft>
              <a:buSzPts val="1400"/>
              <a:buNone/>
            </a:pPr>
            <a:r>
              <a:rPr lang="en-GB"/>
              <a:t>- Update the title for your talk, or feel free to use this one</a:t>
            </a:r>
            <a:endParaRPr/>
          </a:p>
          <a:p>
            <a:pPr indent="0" lvl="0" marL="0" rtl="0" algn="l">
              <a:lnSpc>
                <a:spcPct val="100000"/>
              </a:lnSpc>
              <a:spcBef>
                <a:spcPts val="0"/>
              </a:spcBef>
              <a:spcAft>
                <a:spcPts val="0"/>
              </a:spcAft>
              <a:buSzPts val="1400"/>
              <a:buNone/>
            </a:pPr>
            <a:r>
              <a:rPr lang="en-GB"/>
              <a:t>- Add the date of the presentation and your name and pronouns</a:t>
            </a:r>
            <a:endParaRPr/>
          </a:p>
        </p:txBody>
      </p:sp>
      <p:sp>
        <p:nvSpPr>
          <p:cNvPr id="728" name="Google Shape;728;g25543a8b85a_0_93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3" name="Shape 1173"/>
        <p:cNvGrpSpPr/>
        <p:nvPr/>
      </p:nvGrpSpPr>
      <p:grpSpPr>
        <a:xfrm>
          <a:off x="0" y="0"/>
          <a:ext cx="0" cy="0"/>
          <a:chOff x="0" y="0"/>
          <a:chExt cx="0" cy="0"/>
        </a:xfrm>
      </p:grpSpPr>
      <p:sp>
        <p:nvSpPr>
          <p:cNvPr id="1174" name="Google Shape;1174;g25543a8b85a_0_12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5" name="Google Shape;1175;g25543a8b85a_0_12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rgbClr val="000000"/>
              </a:buClr>
              <a:buSzPts val="1400"/>
              <a:buFont typeface="Arial"/>
              <a:buNone/>
            </a:pPr>
            <a:r>
              <a:t/>
            </a:r>
            <a:endParaRPr sz="1200">
              <a:solidFill>
                <a:schemeClr val="dk1"/>
              </a:solidFill>
              <a:latin typeface="Calibri"/>
              <a:ea typeface="Calibri"/>
              <a:cs typeface="Calibri"/>
              <a:sym typeface="Calibri"/>
            </a:endParaRPr>
          </a:p>
        </p:txBody>
      </p:sp>
      <p:sp>
        <p:nvSpPr>
          <p:cNvPr id="1176" name="Google Shape;1176;g25543a8b85a_0_12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1" name="Shape 1181"/>
        <p:cNvGrpSpPr/>
        <p:nvPr/>
      </p:nvGrpSpPr>
      <p:grpSpPr>
        <a:xfrm>
          <a:off x="0" y="0"/>
          <a:ext cx="0" cy="0"/>
          <a:chOff x="0" y="0"/>
          <a:chExt cx="0" cy="0"/>
        </a:xfrm>
      </p:grpSpPr>
      <p:sp>
        <p:nvSpPr>
          <p:cNvPr id="1182" name="Google Shape;1182;g25421ab1b0d_0_165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3" name="Google Shape;1183;g25421ab1b0d_0_165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184" name="Google Shape;1184;g25421ab1b0d_0_165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4" name="Shape 1214"/>
        <p:cNvGrpSpPr/>
        <p:nvPr/>
      </p:nvGrpSpPr>
      <p:grpSpPr>
        <a:xfrm>
          <a:off x="0" y="0"/>
          <a:ext cx="0" cy="0"/>
          <a:chOff x="0" y="0"/>
          <a:chExt cx="0" cy="0"/>
        </a:xfrm>
      </p:grpSpPr>
      <p:sp>
        <p:nvSpPr>
          <p:cNvPr id="1215" name="Google Shape;1215;g25421ab1b0d_0_168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6" name="Google Shape;1216;g25421ab1b0d_0_168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400"/>
              <a:buFont typeface="Arial"/>
              <a:buNone/>
            </a:pPr>
            <a:r>
              <a:rPr lang="en-GB" sz="1200">
                <a:solidFill>
                  <a:schemeClr val="dk1"/>
                </a:solidFill>
              </a:rPr>
              <a:t>Some of my responsibilities include: </a:t>
            </a:r>
            <a:br>
              <a:rPr lang="en-GB" sz="1200">
                <a:solidFill>
                  <a:schemeClr val="dk1"/>
                </a:solidFill>
              </a:rPr>
            </a:br>
            <a:r>
              <a:rPr lang="en-GB" sz="1200">
                <a:solidFill>
                  <a:schemeClr val="dk1"/>
                </a:solidFill>
              </a:rPr>
              <a:t>1. Coordinate meetings with partners, team members and be a source of information, making sure that all different stakeholders are updated on the research status. Follow on the delivery of each partner’s tasks and support them with issues that come ahead. </a:t>
            </a:r>
            <a:endParaRPr sz="1200">
              <a:solidFill>
                <a:schemeClr val="dk1"/>
              </a:solidFill>
            </a:endParaRPr>
          </a:p>
          <a:p>
            <a:pPr indent="0" lvl="0" marL="0" rtl="0" algn="l">
              <a:spcBef>
                <a:spcPts val="360"/>
              </a:spcBef>
              <a:spcAft>
                <a:spcPts val="0"/>
              </a:spcAft>
              <a:buClr>
                <a:schemeClr val="dk1"/>
              </a:buClr>
              <a:buSzPts val="1400"/>
              <a:buFont typeface="Arial"/>
              <a:buNone/>
            </a:pPr>
            <a:r>
              <a:rPr lang="en-GB" sz="1200">
                <a:solidFill>
                  <a:schemeClr val="dk1"/>
                </a:solidFill>
              </a:rPr>
              <a:t>2. Together with the PI, agree on the governance of the project, the reports being produced, communication channels and ways of encourage harmony within work members. </a:t>
            </a:r>
            <a:endParaRPr sz="1200">
              <a:solidFill>
                <a:schemeClr val="dk1"/>
              </a:solidFill>
            </a:endParaRPr>
          </a:p>
          <a:p>
            <a:pPr indent="0" lvl="0" marL="0" rtl="0" algn="l">
              <a:spcBef>
                <a:spcPts val="360"/>
              </a:spcBef>
              <a:spcAft>
                <a:spcPts val="0"/>
              </a:spcAft>
              <a:buClr>
                <a:schemeClr val="dk1"/>
              </a:buClr>
              <a:buSzPts val="1400"/>
              <a:buFont typeface="Arial"/>
              <a:buNone/>
            </a:pPr>
            <a:r>
              <a:rPr lang="en-GB" sz="1200">
                <a:solidFill>
                  <a:schemeClr val="dk1"/>
                </a:solidFill>
              </a:rPr>
              <a:t>3. Support the researchers with their research ethics forms and data protection plans, update them when necessary and identify risks and escalate them accordingly.</a:t>
            </a:r>
            <a:endParaRPr sz="1200">
              <a:solidFill>
                <a:schemeClr val="dk1"/>
              </a:solidFill>
            </a:endParaRPr>
          </a:p>
          <a:p>
            <a:pPr indent="0" lvl="0" marL="0" rtl="0" algn="l">
              <a:spcBef>
                <a:spcPts val="360"/>
              </a:spcBef>
              <a:spcAft>
                <a:spcPts val="0"/>
              </a:spcAft>
              <a:buClr>
                <a:schemeClr val="dk1"/>
              </a:buClr>
              <a:buSzPts val="1400"/>
              <a:buFont typeface="Arial"/>
              <a:buNone/>
            </a:pPr>
            <a:r>
              <a:rPr lang="en-GB" sz="1200">
                <a:solidFill>
                  <a:schemeClr val="dk1"/>
                </a:solidFill>
              </a:rPr>
              <a:t>4. Control the budget: Quote, hire and follow on the delivery of suppliers, illustrators, science writers, catering, etc and comply within The Turing policies. </a:t>
            </a:r>
            <a:endParaRPr sz="1200">
              <a:solidFill>
                <a:schemeClr val="dk1"/>
              </a:solidFill>
            </a:endParaRPr>
          </a:p>
          <a:p>
            <a:pPr indent="0" lvl="0" marL="0" rtl="0" algn="l">
              <a:spcBef>
                <a:spcPts val="360"/>
              </a:spcBef>
              <a:spcAft>
                <a:spcPts val="0"/>
              </a:spcAft>
              <a:buClr>
                <a:schemeClr val="dk1"/>
              </a:buClr>
              <a:buSzPts val="1400"/>
              <a:buFont typeface="Arial"/>
              <a:buNone/>
            </a:pPr>
            <a:r>
              <a:rPr lang="en-GB" sz="1200">
                <a:solidFill>
                  <a:schemeClr val="dk1"/>
                </a:solidFill>
              </a:rPr>
              <a:t>5. Issue or follow on the Contract agreements with partners, suppliers and different stakeholders</a:t>
            </a:r>
            <a:endParaRPr sz="1200">
              <a:solidFill>
                <a:schemeClr val="dk1"/>
              </a:solidFill>
              <a:latin typeface="Calibri"/>
              <a:ea typeface="Calibri"/>
              <a:cs typeface="Calibri"/>
              <a:sym typeface="Calibri"/>
            </a:endParaRPr>
          </a:p>
        </p:txBody>
      </p:sp>
      <p:sp>
        <p:nvSpPr>
          <p:cNvPr id="1217" name="Google Shape;1217;g25421ab1b0d_0_168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3" name="Shape 1223"/>
        <p:cNvGrpSpPr/>
        <p:nvPr/>
      </p:nvGrpSpPr>
      <p:grpSpPr>
        <a:xfrm>
          <a:off x="0" y="0"/>
          <a:ext cx="0" cy="0"/>
          <a:chOff x="0" y="0"/>
          <a:chExt cx="0" cy="0"/>
        </a:xfrm>
      </p:grpSpPr>
      <p:sp>
        <p:nvSpPr>
          <p:cNvPr id="1224" name="Google Shape;1224;g25543a8b85a_0_49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5" name="Google Shape;1225;g25543a8b85a_0_49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GB" sz="1200" u="none" strike="noStrike">
                <a:solidFill>
                  <a:schemeClr val="dk1"/>
                </a:solidFill>
                <a:latin typeface="Calibri"/>
                <a:ea typeface="Calibri"/>
                <a:cs typeface="Calibri"/>
                <a:sym typeface="Calibri"/>
              </a:rPr>
              <a:t>With that aim in mind, My role in TPS as a senior researcher will be to ensure that </a:t>
            </a:r>
            <a:r>
              <a:rPr b="1" i="0" lang="en-GB" sz="1200" u="none" strike="noStrike">
                <a:solidFill>
                  <a:schemeClr val="dk1"/>
                </a:solidFill>
                <a:latin typeface="Calibri"/>
                <a:ea typeface="Calibri"/>
                <a:cs typeface="Calibri"/>
                <a:sym typeface="Calibri"/>
              </a:rPr>
              <a:t>research</a:t>
            </a:r>
            <a:r>
              <a:rPr b="0" i="0" lang="en-GB" sz="1200" u="none" strike="noStrike">
                <a:solidFill>
                  <a:schemeClr val="dk1"/>
                </a:solidFill>
                <a:latin typeface="Calibri"/>
                <a:ea typeface="Calibri"/>
                <a:cs typeface="Calibri"/>
                <a:sym typeface="Calibri"/>
              </a:rPr>
              <a:t> and data-driven AI solutions at Turing use and build on open source “tools, practices and systems” by empowering people, in the research </a:t>
            </a:r>
            <a:r>
              <a:rPr b="1" i="0" lang="en-GB" sz="1200" u="none" strike="noStrike">
                <a:solidFill>
                  <a:schemeClr val="dk1"/>
                </a:solidFill>
                <a:latin typeface="Calibri"/>
                <a:ea typeface="Calibri"/>
                <a:cs typeface="Calibri"/>
                <a:sym typeface="Calibri"/>
              </a:rPr>
              <a:t>community</a:t>
            </a:r>
            <a:r>
              <a:rPr b="0" i="0" lang="en-GB" sz="1200" u="none" strike="noStrike">
                <a:solidFill>
                  <a:schemeClr val="dk1"/>
                </a:solidFill>
                <a:latin typeface="Calibri"/>
                <a:ea typeface="Calibri"/>
                <a:cs typeface="Calibri"/>
                <a:sym typeface="Calibri"/>
              </a:rPr>
              <a:t>, with open research </a:t>
            </a:r>
            <a:r>
              <a:rPr b="1" i="0" lang="en-GB" sz="1200" u="none" strike="noStrike">
                <a:solidFill>
                  <a:schemeClr val="dk1"/>
                </a:solidFill>
                <a:latin typeface="Calibri"/>
                <a:ea typeface="Calibri"/>
                <a:cs typeface="Calibri"/>
                <a:sym typeface="Calibri"/>
              </a:rPr>
              <a:t>skills</a:t>
            </a:r>
            <a:r>
              <a:rPr b="0" i="0" lang="en-GB" sz="1200" u="none" strike="noStrike">
                <a:solidFill>
                  <a:schemeClr val="dk1"/>
                </a:solidFill>
                <a:latin typeface="Calibri"/>
                <a:ea typeface="Calibri"/>
                <a:cs typeface="Calibri"/>
                <a:sym typeface="Calibri"/>
              </a:rPr>
              <a:t>.</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226" name="Google Shape;1226;g25543a8b85a_0_49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6" name="Shape 1256"/>
        <p:cNvGrpSpPr/>
        <p:nvPr/>
      </p:nvGrpSpPr>
      <p:grpSpPr>
        <a:xfrm>
          <a:off x="0" y="0"/>
          <a:ext cx="0" cy="0"/>
          <a:chOff x="0" y="0"/>
          <a:chExt cx="0" cy="0"/>
        </a:xfrm>
      </p:grpSpPr>
      <p:sp>
        <p:nvSpPr>
          <p:cNvPr id="1257" name="Google Shape;1257;g25543a8b85a_0_52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8" name="Google Shape;1258;g25543a8b85a_0_52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1259" name="Google Shape;1259;g25543a8b85a_0_52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5" name="Shape 1265"/>
        <p:cNvGrpSpPr/>
        <p:nvPr/>
      </p:nvGrpSpPr>
      <p:grpSpPr>
        <a:xfrm>
          <a:off x="0" y="0"/>
          <a:ext cx="0" cy="0"/>
          <a:chOff x="0" y="0"/>
          <a:chExt cx="0" cy="0"/>
        </a:xfrm>
      </p:grpSpPr>
      <p:sp>
        <p:nvSpPr>
          <p:cNvPr id="1266" name="Google Shape;1266;g2559bed05ab_1_10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7" name="Google Shape;1267;g2559bed05ab_1_10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Not to be spoken about but referred to so attendees can look over them </a:t>
            </a:r>
            <a:endParaRPr/>
          </a:p>
        </p:txBody>
      </p:sp>
      <p:sp>
        <p:nvSpPr>
          <p:cNvPr id="1268" name="Google Shape;1268;g2559bed05ab_1_10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3" name="Shape 1273"/>
        <p:cNvGrpSpPr/>
        <p:nvPr/>
      </p:nvGrpSpPr>
      <p:grpSpPr>
        <a:xfrm>
          <a:off x="0" y="0"/>
          <a:ext cx="0" cy="0"/>
          <a:chOff x="0" y="0"/>
          <a:chExt cx="0" cy="0"/>
        </a:xfrm>
      </p:grpSpPr>
      <p:sp>
        <p:nvSpPr>
          <p:cNvPr id="1274" name="Google Shape;1274;p64: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5" name="Google Shape;1275;p64: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GB"/>
              <a:t>Malvika -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So as part of The Turing Way project we are working to professionalise research infrastructure roles.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The Turing Way is an open source guide to reproducible, ethical, collaborative and inclusive data science.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Its an online resource put together by researchers and expert. For us- its 4 things at once- its a book, a community where people come together to collaboratively write chapters, build and maintain resources, share their skills and ideas around best practices in data science and research. Somewhere where open source principles are applied in the development and maintenance of this project and a collaboration- the process of this is the backbone of our project.</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The aim is to make collaborative, reusable and transparent research too easy not to do.</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1276" name="Google Shape;1276;p64: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9" name="Shape 1289"/>
        <p:cNvGrpSpPr/>
        <p:nvPr/>
      </p:nvGrpSpPr>
      <p:grpSpPr>
        <a:xfrm>
          <a:off x="0" y="0"/>
          <a:ext cx="0" cy="0"/>
          <a:chOff x="0" y="0"/>
          <a:chExt cx="0" cy="0"/>
        </a:xfrm>
      </p:grpSpPr>
      <p:sp>
        <p:nvSpPr>
          <p:cNvPr id="1290" name="Google Shape;1290;g25421ab1b0d_0_397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1" name="Google Shape;1291;g25421ab1b0d_0_397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400"/>
              </a:spcBef>
              <a:spcAft>
                <a:spcPts val="0"/>
              </a:spcAft>
              <a:buNone/>
            </a:pPr>
            <a:r>
              <a:t/>
            </a:r>
            <a:endParaRPr/>
          </a:p>
        </p:txBody>
      </p:sp>
      <p:sp>
        <p:nvSpPr>
          <p:cNvPr id="1292" name="Google Shape;1292;g25421ab1b0d_0_397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0" name="Shape 1310"/>
        <p:cNvGrpSpPr/>
        <p:nvPr/>
      </p:nvGrpSpPr>
      <p:grpSpPr>
        <a:xfrm>
          <a:off x="0" y="0"/>
          <a:ext cx="0" cy="0"/>
          <a:chOff x="0" y="0"/>
          <a:chExt cx="0" cy="0"/>
        </a:xfrm>
      </p:grpSpPr>
      <p:sp>
        <p:nvSpPr>
          <p:cNvPr id="1311" name="Google Shape;1311;p8: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2" name="Google Shape;1312;p8: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sz="1400">
                <a:solidFill>
                  <a:schemeClr val="dk1"/>
                </a:solidFill>
                <a:latin typeface="Arial"/>
                <a:ea typeface="Arial"/>
                <a:cs typeface="Arial"/>
                <a:sym typeface="Arial"/>
              </a:rPr>
              <a:t>In order to accommodate all these requirements in research and data science, the project expanded to include four more guides: in addition to the guide for reproducible research, we have guides for project design, communication, collaboration and ethical research. </a:t>
            </a:r>
            <a:endParaRPr sz="1400"/>
          </a:p>
          <a:p>
            <a:pPr indent="0" lvl="0" marL="0" rtl="0" algn="l">
              <a:lnSpc>
                <a:spcPct val="100000"/>
              </a:lnSpc>
              <a:spcBef>
                <a:spcPts val="360"/>
              </a:spcBef>
              <a:spcAft>
                <a:spcPts val="0"/>
              </a:spcAft>
              <a:buSzPts val="1400"/>
              <a:buNone/>
            </a:pPr>
            <a:r>
              <a:rPr lang="en-GB" sz="1400">
                <a:solidFill>
                  <a:schemeClr val="dk1"/>
                </a:solidFill>
                <a:latin typeface="Arial"/>
                <a:ea typeface="Arial"/>
                <a:cs typeface="Arial"/>
                <a:sym typeface="Arial"/>
              </a:rPr>
              <a:t>We also record all the community practices that we are developing and practising within the Turing Way in our community handbook so that it can be adopted by other open source communities.</a:t>
            </a:r>
            <a:endParaRPr sz="1400"/>
          </a:p>
        </p:txBody>
      </p:sp>
      <p:sp>
        <p:nvSpPr>
          <p:cNvPr id="1313" name="Google Shape;1313;p8: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0" name="Shape 1330"/>
        <p:cNvGrpSpPr/>
        <p:nvPr/>
      </p:nvGrpSpPr>
      <p:grpSpPr>
        <a:xfrm>
          <a:off x="0" y="0"/>
          <a:ext cx="0" cy="0"/>
          <a:chOff x="0" y="0"/>
          <a:chExt cx="0" cy="0"/>
        </a:xfrm>
      </p:grpSpPr>
      <p:sp>
        <p:nvSpPr>
          <p:cNvPr id="1331" name="Google Shape;1331;g25421ab1b0d_0_356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2" name="Google Shape;1332;g25421ab1b0d_0_356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400"/>
              <a:buFont typeface="Arial"/>
              <a:buNone/>
            </a:pPr>
            <a:r>
              <a:rPr lang="en-GB" sz="1600"/>
              <a:t>In the guide for collaboration, </a:t>
            </a:r>
            <a:r>
              <a:rPr lang="en-GB" sz="1600">
                <a:latin typeface="Calibri"/>
                <a:ea typeface="Calibri"/>
                <a:cs typeface="Calibri"/>
                <a:sym typeface="Calibri"/>
              </a:rPr>
              <a:t>we cover topics related to effective and inclusive collaboration. Lot of topics about using GitHub for collaboration, maintenance and open reviewing. </a:t>
            </a:r>
            <a:endParaRPr sz="1600">
              <a:latin typeface="Calibri"/>
              <a:ea typeface="Calibri"/>
              <a:cs typeface="Calibri"/>
              <a:sym typeface="Calibri"/>
            </a:endParaRPr>
          </a:p>
          <a:p>
            <a:pPr indent="0" lvl="0" marL="0" rtl="0" algn="l">
              <a:spcBef>
                <a:spcPts val="360"/>
              </a:spcBef>
              <a:spcAft>
                <a:spcPts val="0"/>
              </a:spcAft>
              <a:buClr>
                <a:schemeClr val="dk1"/>
              </a:buClr>
              <a:buSzPts val="1400"/>
              <a:buFont typeface="Arial"/>
              <a:buNone/>
            </a:pPr>
            <a:r>
              <a:rPr lang="en-GB" sz="1600">
                <a:latin typeface="Calibri"/>
                <a:ea typeface="Calibri"/>
                <a:cs typeface="Calibri"/>
                <a:sym typeface="Calibri"/>
              </a:rPr>
              <a:t>We also describe how to start a new community and how you can build best practices into this, what leadership in data science includes, building shared ownership in open source.</a:t>
            </a:r>
            <a:endParaRPr sz="1600">
              <a:latin typeface="Calibri"/>
              <a:ea typeface="Calibri"/>
              <a:cs typeface="Calibri"/>
              <a:sym typeface="Calibri"/>
            </a:endParaRPr>
          </a:p>
          <a:p>
            <a:pPr indent="0" lvl="0" marL="0" rtl="0" algn="l">
              <a:lnSpc>
                <a:spcPct val="115000"/>
              </a:lnSpc>
              <a:spcBef>
                <a:spcPts val="600"/>
              </a:spcBef>
              <a:spcAft>
                <a:spcPts val="0"/>
              </a:spcAft>
              <a:buClr>
                <a:schemeClr val="dk1"/>
              </a:buClr>
              <a:buSzPts val="1400"/>
              <a:buFont typeface="Arial"/>
              <a:buNone/>
            </a:pPr>
            <a:r>
              <a:t/>
            </a:r>
            <a:endParaRPr sz="1600"/>
          </a:p>
          <a:p>
            <a:pPr indent="0" lvl="0" marL="0" rtl="0" algn="l">
              <a:lnSpc>
                <a:spcPct val="115000"/>
              </a:lnSpc>
              <a:spcBef>
                <a:spcPts val="600"/>
              </a:spcBef>
              <a:spcAft>
                <a:spcPts val="0"/>
              </a:spcAft>
              <a:buClr>
                <a:schemeClr val="dk1"/>
              </a:buClr>
              <a:buSzPts val="1100"/>
              <a:buFont typeface="Arial"/>
              <a:buNone/>
            </a:pPr>
            <a:r>
              <a:rPr lang="en-GB" sz="1600"/>
              <a:t>Also have a section on remote and hybrid collaboration which you can imagine has expanded during the pandemic and become more popular!</a:t>
            </a:r>
            <a:endParaRPr sz="1600"/>
          </a:p>
          <a:p>
            <a:pPr indent="0" lvl="0" marL="0" rtl="0" algn="l">
              <a:lnSpc>
                <a:spcPct val="115000"/>
              </a:lnSpc>
              <a:spcBef>
                <a:spcPts val="600"/>
              </a:spcBef>
              <a:spcAft>
                <a:spcPts val="0"/>
              </a:spcAft>
              <a:buClr>
                <a:schemeClr val="dk1"/>
              </a:buClr>
              <a:buSzPts val="1400"/>
              <a:buFont typeface="Arial"/>
              <a:buNone/>
            </a:pPr>
            <a:r>
              <a:t/>
            </a:r>
            <a:endParaRPr sz="1600"/>
          </a:p>
          <a:p>
            <a:pPr indent="0" lvl="0" marL="0" rtl="0" algn="l">
              <a:lnSpc>
                <a:spcPct val="115000"/>
              </a:lnSpc>
              <a:spcBef>
                <a:spcPts val="600"/>
              </a:spcBef>
              <a:spcAft>
                <a:spcPts val="0"/>
              </a:spcAft>
              <a:buClr>
                <a:schemeClr val="dk1"/>
              </a:buClr>
              <a:buSzPts val="1400"/>
              <a:buFont typeface="Arial"/>
              <a:buNone/>
            </a:pPr>
            <a:r>
              <a:rPr lang="en-GB" sz="1600"/>
              <a:t>And finally we are currently developing a chapter on research infrastructure roles which has a number of different roles documented and some case studies about those roles. </a:t>
            </a:r>
            <a:endParaRPr sz="1600"/>
          </a:p>
          <a:p>
            <a:pPr indent="0" lvl="0" marL="0" rtl="0" algn="l">
              <a:lnSpc>
                <a:spcPct val="115000"/>
              </a:lnSpc>
              <a:spcBef>
                <a:spcPts val="600"/>
              </a:spcBef>
              <a:spcAft>
                <a:spcPts val="0"/>
              </a:spcAft>
              <a:buClr>
                <a:schemeClr val="dk1"/>
              </a:buClr>
              <a:buSzPts val="1400"/>
              <a:buFont typeface="Arial"/>
              <a:buNone/>
            </a:pPr>
            <a:r>
              <a:t/>
            </a:r>
            <a:endParaRPr sz="1600"/>
          </a:p>
          <a:p>
            <a:pPr indent="0" lvl="0" marL="0" rtl="0" algn="l">
              <a:lnSpc>
                <a:spcPct val="115000"/>
              </a:lnSpc>
              <a:spcBef>
                <a:spcPts val="600"/>
              </a:spcBef>
              <a:spcAft>
                <a:spcPts val="0"/>
              </a:spcAft>
              <a:buClr>
                <a:schemeClr val="dk1"/>
              </a:buClr>
              <a:buSzPts val="1100"/>
              <a:buFont typeface="Arial"/>
              <a:buNone/>
            </a:pPr>
            <a:r>
              <a:rPr lang="en-GB" sz="1600"/>
              <a:t>So please do check it out and come and speak to us if you would like to contribute a new sub-chapter into this chapter on research infrastructure roles.</a:t>
            </a:r>
            <a:endParaRPr sz="1600"/>
          </a:p>
          <a:p>
            <a:pPr indent="0" lvl="0" marL="0" marR="0" rtl="0" algn="l">
              <a:lnSpc>
                <a:spcPct val="100000"/>
              </a:lnSpc>
              <a:spcBef>
                <a:spcPts val="360"/>
              </a:spcBef>
              <a:spcAft>
                <a:spcPts val="0"/>
              </a:spcAft>
              <a:buClr>
                <a:schemeClr val="dk1"/>
              </a:buClr>
              <a:buSzPts val="1200"/>
              <a:buFont typeface="Calibri"/>
              <a:buNone/>
            </a:pPr>
            <a:r>
              <a:t/>
            </a:r>
            <a:endParaRPr/>
          </a:p>
        </p:txBody>
      </p:sp>
      <p:sp>
        <p:nvSpPr>
          <p:cNvPr id="1333" name="Google Shape;1333;g25421ab1b0d_0_356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25543a8b85a_0_88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37" name="Google Shape;737;g25543a8b85a_0_888: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738" name="Google Shape;738;g25543a8b85a_0_888: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1" name="Shape 1341"/>
        <p:cNvGrpSpPr/>
        <p:nvPr/>
      </p:nvGrpSpPr>
      <p:grpSpPr>
        <a:xfrm>
          <a:off x="0" y="0"/>
          <a:ext cx="0" cy="0"/>
          <a:chOff x="0" y="0"/>
          <a:chExt cx="0" cy="0"/>
        </a:xfrm>
      </p:grpSpPr>
      <p:sp>
        <p:nvSpPr>
          <p:cNvPr id="1342" name="Google Shape;1342;g25421ab1b0d_0_392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3" name="Google Shape;1343;g25421ab1b0d_0_3929: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344" name="Google Shape;1344;g25421ab1b0d_0_3929: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1" name="Shape 1351"/>
        <p:cNvGrpSpPr/>
        <p:nvPr/>
      </p:nvGrpSpPr>
      <p:grpSpPr>
        <a:xfrm>
          <a:off x="0" y="0"/>
          <a:ext cx="0" cy="0"/>
          <a:chOff x="0" y="0"/>
          <a:chExt cx="0" cy="0"/>
        </a:xfrm>
      </p:grpSpPr>
      <p:sp>
        <p:nvSpPr>
          <p:cNvPr id="1352" name="Google Shape;1352;g25421ab1b0d_0_393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3" name="Google Shape;1353;g25421ab1b0d_0_393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GB" sz="1200" u="none" strike="noStrike">
                <a:solidFill>
                  <a:schemeClr val="dk1"/>
                </a:solidFill>
                <a:latin typeface="Calibri"/>
                <a:ea typeface="Calibri"/>
                <a:cs typeface="Calibri"/>
                <a:sym typeface="Calibri"/>
              </a:rPr>
              <a:t>Ideally everyone would know how to apply open science practices – but as we saw, Open science means many things and best practices for different contexts look very different. Although we can draw from our lived experiences at grassroots level - top-down recommendations, guidelines and support should be provided to integrate open science practices across academia, industry and government sectors. Furthermore, unfortunately skills for open science are widely or effectively taught. Researchers often struggle to share data, code and methods openly, important to allow others to investigate each component and combine them to reproduce the original research. Practices for open and reproducible research can not be an afterthought, and as a shared responsibility, everyone should know how they can apply them in their work at different stages of research.</a:t>
            </a:r>
            <a:endParaRPr sz="1200">
              <a:solidFill>
                <a:schemeClr val="dk1"/>
              </a:solidFill>
              <a:latin typeface="Calibri"/>
              <a:ea typeface="Calibri"/>
              <a:cs typeface="Calibri"/>
              <a:sym typeface="Calibri"/>
            </a:endParaRPr>
          </a:p>
        </p:txBody>
      </p:sp>
      <p:sp>
        <p:nvSpPr>
          <p:cNvPr id="1354" name="Google Shape;1354;g25421ab1b0d_0_393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0" name="Shape 1360"/>
        <p:cNvGrpSpPr/>
        <p:nvPr/>
      </p:nvGrpSpPr>
      <p:grpSpPr>
        <a:xfrm>
          <a:off x="0" y="0"/>
          <a:ext cx="0" cy="0"/>
          <a:chOff x="0" y="0"/>
          <a:chExt cx="0" cy="0"/>
        </a:xfrm>
      </p:grpSpPr>
      <p:sp>
        <p:nvSpPr>
          <p:cNvPr id="1361" name="Google Shape;1361;g25421ab1b0d_0_3946: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1362" name="Google Shape;1362;g25421ab1b0d_0_3946: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Latin America: </a:t>
            </a:r>
            <a:r>
              <a:rPr lang="en-GB" u="sng">
                <a:solidFill>
                  <a:schemeClr val="hlink"/>
                </a:solidFill>
                <a:hlinkClick r:id="rId2"/>
              </a:rPr>
              <a:t>https://www.clacso.org/wp-content/uploads/2020/05/FOLEC-DIAGNOSTICO-INGLES.pdf</a:t>
            </a:r>
            <a:r>
              <a:rPr lang="en-GB"/>
              <a:t>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9" name="Shape 1369"/>
        <p:cNvGrpSpPr/>
        <p:nvPr/>
      </p:nvGrpSpPr>
      <p:grpSpPr>
        <a:xfrm>
          <a:off x="0" y="0"/>
          <a:ext cx="0" cy="0"/>
          <a:chOff x="0" y="0"/>
          <a:chExt cx="0" cy="0"/>
        </a:xfrm>
      </p:grpSpPr>
      <p:sp>
        <p:nvSpPr>
          <p:cNvPr id="1370" name="Google Shape;1370;g25421ab1b0d_0_395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1" name="Google Shape;1371;g25421ab1b0d_0_395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None of this work would be possible without our community of collaborators.</a:t>
            </a:r>
            <a:endParaRPr/>
          </a:p>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We'd like to invite you to become a contributor to the Turing Way, to help us develop chapters of data, transparent reporting, communication and other topics that can help others to stay updated with current practices. We welcome all kinds of contributions.</a:t>
            </a:r>
            <a:endParaRPr/>
          </a:p>
          <a:p>
            <a:pPr indent="0" lvl="0" marL="0" rtl="0" algn="l">
              <a:spcBef>
                <a:spcPts val="400"/>
              </a:spcBef>
              <a:spcAft>
                <a:spcPts val="0"/>
              </a:spcAft>
              <a:buNone/>
            </a:pPr>
            <a:r>
              <a:rPr b="0" i="0" lang="en-GB" sz="1200" u="none" strike="noStrike">
                <a:solidFill>
                  <a:schemeClr val="dk1"/>
                </a:solidFill>
                <a:latin typeface="Calibri"/>
                <a:ea typeface="Calibri"/>
                <a:cs typeface="Calibri"/>
                <a:sym typeface="Calibri"/>
              </a:rPr>
              <a:t>Case studies, and lived experiences, are welcome too. You don't need to have coding experience to contribute! You just need an idea and a willingness to learn.</a:t>
            </a:r>
            <a:endParaRPr/>
          </a:p>
          <a:p>
            <a:pPr indent="0" lvl="0" marL="0" rtl="0" algn="l">
              <a:spcBef>
                <a:spcPts val="400"/>
              </a:spcBef>
              <a:spcAft>
                <a:spcPts val="0"/>
              </a:spcAft>
              <a:buNone/>
            </a:pPr>
            <a:br>
              <a:rPr lang="en-GB"/>
            </a:br>
            <a:endParaRPr/>
          </a:p>
        </p:txBody>
      </p:sp>
      <p:sp>
        <p:nvSpPr>
          <p:cNvPr id="1372" name="Google Shape;1372;g25421ab1b0d_0_395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1" name="Shape 1391"/>
        <p:cNvGrpSpPr/>
        <p:nvPr/>
      </p:nvGrpSpPr>
      <p:grpSpPr>
        <a:xfrm>
          <a:off x="0" y="0"/>
          <a:ext cx="0" cy="0"/>
          <a:chOff x="0" y="0"/>
          <a:chExt cx="0" cy="0"/>
        </a:xfrm>
      </p:grpSpPr>
      <p:sp>
        <p:nvSpPr>
          <p:cNvPr id="1392" name="Google Shape;1392;g23d1ae35912_0_2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3" name="Google Shape;1393;g23d1ae35912_0_29: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100"/>
              <a:buFont typeface="Arial"/>
              <a:buNone/>
            </a:pPr>
            <a:r>
              <a:rPr lang="en-GB"/>
              <a:t>[Meli]</a:t>
            </a:r>
            <a:endParaRPr/>
          </a:p>
          <a:p>
            <a:pPr indent="0" lvl="0" marL="0" rtl="0" algn="l">
              <a:lnSpc>
                <a:spcPct val="100000"/>
              </a:lnSpc>
              <a:spcBef>
                <a:spcPts val="0"/>
              </a:spcBef>
              <a:spcAft>
                <a:spcPts val="0"/>
              </a:spcAft>
              <a:buClr>
                <a:schemeClr val="dk1"/>
              </a:buClr>
              <a:buSzPts val="1400"/>
              <a:buFont typeface="Calibri"/>
              <a:buNone/>
            </a:pPr>
            <a:r>
              <a:rPr lang="en-GB"/>
              <a:t>We have multiple community events and calls weekly and you are invited to join us. </a:t>
            </a:r>
            <a:endParaRPr/>
          </a:p>
          <a:p>
            <a:pPr indent="-317500" lvl="0" marL="457200" rtl="0" algn="l">
              <a:lnSpc>
                <a:spcPct val="100000"/>
              </a:lnSpc>
              <a:spcBef>
                <a:spcPts val="0"/>
              </a:spcBef>
              <a:spcAft>
                <a:spcPts val="0"/>
              </a:spcAft>
              <a:buSzPts val="1400"/>
              <a:buChar char="-"/>
            </a:pPr>
            <a:r>
              <a:rPr lang="en-GB"/>
              <a:t>We host Translation co-working sessions every other Tuesday - so twice a month - where we onboard new members and work on the translation and its governance together</a:t>
            </a:r>
            <a:endParaRPr/>
          </a:p>
          <a:p>
            <a:pPr indent="-317500" lvl="0" marL="457200" rtl="0" algn="l">
              <a:lnSpc>
                <a:spcPct val="100000"/>
              </a:lnSpc>
              <a:spcBef>
                <a:spcPts val="0"/>
              </a:spcBef>
              <a:spcAft>
                <a:spcPts val="0"/>
              </a:spcAft>
              <a:buSzPts val="1400"/>
              <a:buChar char="-"/>
            </a:pPr>
            <a:r>
              <a:rPr lang="en-GB"/>
              <a:t>The turing Way hosts 2 book dash events per year.</a:t>
            </a:r>
            <a:endParaRPr/>
          </a:p>
          <a:p>
            <a:pPr indent="-317500" lvl="0" marL="457200" rtl="0" algn="l">
              <a:lnSpc>
                <a:spcPct val="100000"/>
              </a:lnSpc>
              <a:spcBef>
                <a:spcPts val="0"/>
              </a:spcBef>
              <a:spcAft>
                <a:spcPts val="0"/>
              </a:spcAft>
              <a:buSzPts val="1400"/>
              <a:buChar char="-"/>
            </a:pPr>
            <a:r>
              <a:rPr lang="en-GB"/>
              <a:t>Our community manager hosts collaboration cafes every month, and a weekly coworking call. </a:t>
            </a:r>
            <a:endParaRPr/>
          </a:p>
          <a:p>
            <a:pPr indent="-317500" lvl="0" marL="457200" rtl="0" algn="l">
              <a:lnSpc>
                <a:spcPct val="100000"/>
              </a:lnSpc>
              <a:spcBef>
                <a:spcPts val="0"/>
              </a:spcBef>
              <a:spcAft>
                <a:spcPts val="0"/>
              </a:spcAft>
              <a:buSzPts val="1400"/>
              <a:buChar char="-"/>
            </a:pPr>
            <a:r>
              <a:rPr lang="en-GB"/>
              <a:t>Interns from Tunisia and Nigeria have recently worked with us in the Outreachy program and through communities such as the Open Science Community Saudi Arabia.</a:t>
            </a:r>
            <a:endParaRPr/>
          </a:p>
        </p:txBody>
      </p:sp>
      <p:sp>
        <p:nvSpPr>
          <p:cNvPr id="1394" name="Google Shape;1394;g23d1ae35912_0_29: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2" name="Shape 1402"/>
        <p:cNvGrpSpPr/>
        <p:nvPr/>
      </p:nvGrpSpPr>
      <p:grpSpPr>
        <a:xfrm>
          <a:off x="0" y="0"/>
          <a:ext cx="0" cy="0"/>
          <a:chOff x="0" y="0"/>
          <a:chExt cx="0" cy="0"/>
        </a:xfrm>
      </p:grpSpPr>
      <p:sp>
        <p:nvSpPr>
          <p:cNvPr id="1403" name="Google Shape;1403;g23d1ae35912_0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4" name="Google Shape;1404;g23d1ae35912_0_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GB"/>
              <a:t>We have multiple community events and calls weekly and you are invited to join us. </a:t>
            </a:r>
            <a:endParaRPr/>
          </a:p>
          <a:p>
            <a:pPr indent="0" lvl="0" marL="0" rtl="0" algn="l">
              <a:lnSpc>
                <a:spcPct val="100000"/>
              </a:lnSpc>
              <a:spcBef>
                <a:spcPts val="0"/>
              </a:spcBef>
              <a:spcAft>
                <a:spcPts val="0"/>
              </a:spcAft>
              <a:buClr>
                <a:schemeClr val="dk1"/>
              </a:buClr>
              <a:buSzPts val="1400"/>
              <a:buFont typeface="Arial"/>
              <a:buNone/>
            </a:pPr>
            <a:r>
              <a:rPr lang="en-GB"/>
              <a:t>I host collaboration cafes every month, and coworking call each week. There is also an onboarding call for folks new to the project.</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You can find details in the shared notes - bit.ly/turingway.</a:t>
            </a:r>
            <a:endParaRPr/>
          </a:p>
        </p:txBody>
      </p:sp>
      <p:sp>
        <p:nvSpPr>
          <p:cNvPr id="1405" name="Google Shape;1405;g23d1ae35912_0_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1" name="Shape 1411"/>
        <p:cNvGrpSpPr/>
        <p:nvPr/>
      </p:nvGrpSpPr>
      <p:grpSpPr>
        <a:xfrm>
          <a:off x="0" y="0"/>
          <a:ext cx="0" cy="0"/>
          <a:chOff x="0" y="0"/>
          <a:chExt cx="0" cy="0"/>
        </a:xfrm>
      </p:grpSpPr>
      <p:sp>
        <p:nvSpPr>
          <p:cNvPr id="1412" name="Google Shape;1412;g23d1ae35912_0_40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3" name="Google Shape;1413;g23d1ae35912_0_40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GB"/>
              <a:t>We have multiple community events and calls weekly and you are invited to join us. </a:t>
            </a:r>
            <a:endParaRPr/>
          </a:p>
          <a:p>
            <a:pPr indent="0" lvl="0" marL="0" rtl="0" algn="l">
              <a:lnSpc>
                <a:spcPct val="100000"/>
              </a:lnSpc>
              <a:spcBef>
                <a:spcPts val="0"/>
              </a:spcBef>
              <a:spcAft>
                <a:spcPts val="0"/>
              </a:spcAft>
              <a:buClr>
                <a:schemeClr val="dk1"/>
              </a:buClr>
              <a:buSzPts val="1400"/>
              <a:buFont typeface="Arial"/>
              <a:buNone/>
            </a:pPr>
            <a:r>
              <a:rPr lang="en-GB"/>
              <a:t>I host collaboration cafes every month, and coworking call each week. There is also an onboarding call for folks new to the project.</a:t>
            </a:r>
            <a:endParaRPr/>
          </a:p>
          <a:p>
            <a:pPr indent="0" lvl="0" marL="0" rtl="0" algn="l">
              <a:lnSpc>
                <a:spcPct val="100000"/>
              </a:lnSpc>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Clr>
                <a:schemeClr val="dk1"/>
              </a:buClr>
              <a:buSzPts val="1400"/>
              <a:buFont typeface="Arial"/>
              <a:buNone/>
            </a:pPr>
            <a:r>
              <a:rPr lang="en-GB"/>
              <a:t>You can find details in the shared notes - bit.ly/turingway.</a:t>
            </a:r>
            <a:endParaRPr/>
          </a:p>
        </p:txBody>
      </p:sp>
      <p:sp>
        <p:nvSpPr>
          <p:cNvPr id="1414" name="Google Shape;1414;g23d1ae35912_0_40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0" name="Shape 1420"/>
        <p:cNvGrpSpPr/>
        <p:nvPr/>
      </p:nvGrpSpPr>
      <p:grpSpPr>
        <a:xfrm>
          <a:off x="0" y="0"/>
          <a:ext cx="0" cy="0"/>
          <a:chOff x="0" y="0"/>
          <a:chExt cx="0" cy="0"/>
        </a:xfrm>
      </p:grpSpPr>
      <p:sp>
        <p:nvSpPr>
          <p:cNvPr id="1421" name="Google Shape;1421;p18:notes"/>
          <p:cNvSpPr/>
          <p:nvPr>
            <p:ph idx="2"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2" name="Google Shape;1422;p18:notes"/>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GB" sz="1200">
                <a:solidFill>
                  <a:schemeClr val="dk1"/>
                </a:solidFill>
                <a:latin typeface="Arial"/>
                <a:ea typeface="Arial"/>
                <a:cs typeface="Arial"/>
                <a:sym typeface="Arial"/>
              </a:rPr>
              <a:t>Thanks to Kirstie Whitaker for starting this project.  All our resources including this presentation are available online</a:t>
            </a:r>
            <a:endParaRPr/>
          </a:p>
        </p:txBody>
      </p:sp>
      <p:sp>
        <p:nvSpPr>
          <p:cNvPr id="1423" name="Google Shape;1423;p18:notes"/>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g25421ab1b0d_0_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54" name="Google Shape;754;g25421ab1b0d_0_8: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Emma</a:t>
            </a:r>
            <a:endParaRPr/>
          </a:p>
        </p:txBody>
      </p:sp>
      <p:sp>
        <p:nvSpPr>
          <p:cNvPr id="755" name="Google Shape;755;g25421ab1b0d_0_8: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g25421ab1b0d_0_205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64" name="Google Shape;764;g25421ab1b0d_0_2050: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Emma</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This a slide taken from a recent talk called ‘Stop breeding Unicorns’ by The Turing Way project Co-lead Kirstie Whitaker - she pointed out that this person does not really exist as no one can be expected to all of these task to the highest level. We need to build teams of experts to do research to the highest quality and impact.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KW talk -</a:t>
            </a:r>
            <a:r>
              <a:rPr lang="en-GB" sz="1500"/>
              <a:t> </a:t>
            </a:r>
            <a:r>
              <a:rPr lang="en-GB" sz="1300"/>
              <a:t>https://doi.org/10.5281/zenodo.7749651</a:t>
            </a:r>
            <a:endParaRPr sz="1300"/>
          </a:p>
          <a:p>
            <a:pPr indent="0" lvl="0" marL="0" rtl="0" algn="l">
              <a:spcBef>
                <a:spcPts val="360"/>
              </a:spcBef>
              <a:spcAft>
                <a:spcPts val="0"/>
              </a:spcAft>
              <a:buNone/>
            </a:pPr>
            <a:r>
              <a:t/>
            </a:r>
            <a:endParaRPr/>
          </a:p>
        </p:txBody>
      </p:sp>
      <p:sp>
        <p:nvSpPr>
          <p:cNvPr id="765" name="Google Shape;765;g25421ab1b0d_0_2050: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g25421ab1b0d_0_23: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771" name="Google Shape;771;g25421ab1b0d_0_23: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Malvika</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This is where research infrastructure role experts come in.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25421ab1b0d_0_44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25421ab1b0d_0_445: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Malvika</a:t>
            </a:r>
            <a:endParaRPr/>
          </a:p>
        </p:txBody>
      </p:sp>
      <p:sp>
        <p:nvSpPr>
          <p:cNvPr id="780" name="Google Shape;780;g25421ab1b0d_0_445: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g25421ab1b0d_0_59: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Malvika</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u="sng">
                <a:solidFill>
                  <a:schemeClr val="hlink"/>
                </a:solidFill>
                <a:hlinkClick r:id="rId2"/>
              </a:rPr>
              <a:t>https://www.insidehighered.com/news/2022/07/05/professors-are-leaving-academe-during-great-resignation</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sz="1300">
                <a:solidFill>
                  <a:schemeClr val="dk1"/>
                </a:solidFill>
                <a:highlight>
                  <a:srgbClr val="E7E6E6"/>
                </a:highlight>
              </a:rPr>
              <a:t>Recommendation: LeadDev. (2019, May 10). Technical leadership and glue work - Tanya Reilly | </a:t>
            </a:r>
            <a:r>
              <a:rPr lang="en-GB" sz="1300" u="sng">
                <a:solidFill>
                  <a:srgbClr val="0563C1"/>
                </a:solidFill>
                <a:highlight>
                  <a:srgbClr val="E7E6E6"/>
                </a:highlight>
                <a:hlinkClick r:id="rId3">
                  <a:extLst>
                    <a:ext uri="{A12FA001-AC4F-418D-AE19-62706E023703}">
                      <ahyp:hlinkClr val="tx"/>
                    </a:ext>
                  </a:extLst>
                </a:hlinkClick>
              </a:rPr>
              <a:t>https://www.youtube.com/watch?v=KClAPipnKqw</a:t>
            </a:r>
            <a:r>
              <a:rPr lang="en-GB" sz="1300">
                <a:solidFill>
                  <a:schemeClr val="dk1"/>
                </a:solidFill>
                <a:highlight>
                  <a:srgbClr val="E7E6E6"/>
                </a:highlight>
              </a:rPr>
              <a:t> </a:t>
            </a:r>
            <a:endParaRPr sz="1300">
              <a:solidFill>
                <a:schemeClr val="dk1"/>
              </a:solidFill>
              <a:highlight>
                <a:srgbClr val="E7E6E6"/>
              </a:highlight>
            </a:endParaRPr>
          </a:p>
          <a:p>
            <a:pPr indent="0" lvl="0" marL="0" rtl="0" algn="l">
              <a:spcBef>
                <a:spcPts val="360"/>
              </a:spcBef>
              <a:spcAft>
                <a:spcPts val="0"/>
              </a:spcAft>
              <a:buNone/>
            </a:pPr>
            <a:r>
              <a:rPr lang="en-GB"/>
              <a:t> </a:t>
            </a:r>
            <a:endParaRPr/>
          </a:p>
        </p:txBody>
      </p:sp>
      <p:sp>
        <p:nvSpPr>
          <p:cNvPr id="790" name="Google Shape;790;g25421ab1b0d_0_59:notes"/>
          <p:cNvSpPr/>
          <p:nvPr>
            <p:ph idx="2" type="sldImg"/>
          </p:nvPr>
        </p:nvSpPr>
        <p:spPr>
          <a:xfrm>
            <a:off x="1134490" y="745808"/>
            <a:ext cx="4537500" cy="37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12" name="Shape 12"/>
        <p:cNvGrpSpPr/>
        <p:nvPr/>
      </p:nvGrpSpPr>
      <p:grpSpPr>
        <a:xfrm>
          <a:off x="0" y="0"/>
          <a:ext cx="0" cy="0"/>
          <a:chOff x="0" y="0"/>
          <a:chExt cx="0" cy="0"/>
        </a:xfrm>
      </p:grpSpPr>
      <p:sp>
        <p:nvSpPr>
          <p:cNvPr id="13" name="Google Shape;13;p54"/>
          <p:cNvSpPr/>
          <p:nvPr>
            <p:ph idx="2" type="chart"/>
          </p:nvPr>
        </p:nvSpPr>
        <p:spPr>
          <a:xfrm>
            <a:off x="4791077" y="682938"/>
            <a:ext cx="3921122" cy="3462342"/>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4" name="Google Shape;14;p54"/>
          <p:cNvSpPr txBox="1"/>
          <p:nvPr>
            <p:ph idx="1" type="body"/>
          </p:nvPr>
        </p:nvSpPr>
        <p:spPr>
          <a:xfrm>
            <a:off x="431801" y="682938"/>
            <a:ext cx="3921124" cy="346234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 name="Google Shape;15;p54"/>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57" name="Shape 57"/>
        <p:cNvGrpSpPr/>
        <p:nvPr/>
      </p:nvGrpSpPr>
      <p:grpSpPr>
        <a:xfrm>
          <a:off x="0" y="0"/>
          <a:ext cx="0" cy="0"/>
          <a:chOff x="0" y="0"/>
          <a:chExt cx="0" cy="0"/>
        </a:xfrm>
      </p:grpSpPr>
      <p:sp>
        <p:nvSpPr>
          <p:cNvPr id="58" name="Google Shape;58;p26"/>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9" name="Google Shape;59;p26"/>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60" name="Google Shape;60;p26"/>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61" name="Google Shape;61;p26"/>
          <p:cNvSpPr txBox="1"/>
          <p:nvPr>
            <p:ph idx="1" type="body"/>
          </p:nvPr>
        </p:nvSpPr>
        <p:spPr>
          <a:xfrm>
            <a:off x="431800" y="3647477"/>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2" name="Google Shape;62;p26"/>
          <p:cNvSpPr/>
          <p:nvPr>
            <p:ph idx="2" type="pic"/>
          </p:nvPr>
        </p:nvSpPr>
        <p:spPr>
          <a:xfrm>
            <a:off x="5651872" y="0"/>
            <a:ext cx="3493714" cy="4573587"/>
          </a:xfrm>
          <a:prstGeom prst="rect">
            <a:avLst/>
          </a:prstGeom>
          <a:noFill/>
          <a:ln>
            <a:noFill/>
          </a:ln>
        </p:spPr>
      </p:sp>
      <p:sp>
        <p:nvSpPr>
          <p:cNvPr id="63" name="Google Shape;63;p2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64" name="Shape 64"/>
        <p:cNvGrpSpPr/>
        <p:nvPr/>
      </p:nvGrpSpPr>
      <p:grpSpPr>
        <a:xfrm>
          <a:off x="0" y="0"/>
          <a:ext cx="0" cy="0"/>
          <a:chOff x="0" y="0"/>
          <a:chExt cx="0" cy="0"/>
        </a:xfrm>
      </p:grpSpPr>
      <p:sp>
        <p:nvSpPr>
          <p:cNvPr id="65" name="Google Shape;65;p28"/>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66" name="Google Shape;66;p28"/>
          <p:cNvCxnSpPr/>
          <p:nvPr/>
        </p:nvCxnSpPr>
        <p:spPr>
          <a:xfrm>
            <a:off x="431800" y="2184922"/>
            <a:ext cx="8280400" cy="0"/>
          </a:xfrm>
          <a:prstGeom prst="straightConnector1">
            <a:avLst/>
          </a:prstGeom>
          <a:noFill/>
          <a:ln cap="flat" cmpd="sng" w="38100">
            <a:solidFill>
              <a:schemeClr val="lt1"/>
            </a:solidFill>
            <a:prstDash val="solid"/>
            <a:round/>
            <a:headEnd len="sm" w="sm" type="none"/>
            <a:tailEnd len="sm" w="sm" type="none"/>
          </a:ln>
        </p:spPr>
      </p:cxnSp>
      <p:sp>
        <p:nvSpPr>
          <p:cNvPr id="67" name="Google Shape;67;p28"/>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68" name="Shape 68"/>
        <p:cNvGrpSpPr/>
        <p:nvPr/>
      </p:nvGrpSpPr>
      <p:grpSpPr>
        <a:xfrm>
          <a:off x="0" y="0"/>
          <a:ext cx="0" cy="0"/>
          <a:chOff x="0" y="0"/>
          <a:chExt cx="0" cy="0"/>
        </a:xfrm>
      </p:grpSpPr>
      <p:sp>
        <p:nvSpPr>
          <p:cNvPr id="69" name="Google Shape;69;p29"/>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0" name="Google Shape;70;p29"/>
          <p:cNvCxnSpPr/>
          <p:nvPr/>
        </p:nvCxnSpPr>
        <p:spPr>
          <a:xfrm>
            <a:off x="431800" y="2184922"/>
            <a:ext cx="8280400" cy="0"/>
          </a:xfrm>
          <a:prstGeom prst="straightConnector1">
            <a:avLst/>
          </a:prstGeom>
          <a:noFill/>
          <a:ln cap="flat" cmpd="sng" w="38100">
            <a:solidFill>
              <a:schemeClr val="dk1"/>
            </a:solidFill>
            <a:prstDash val="solid"/>
            <a:round/>
            <a:headEnd len="sm" w="sm" type="none"/>
            <a:tailEnd len="sm" w="sm" type="none"/>
          </a:ln>
        </p:spPr>
      </p:cxnSp>
      <p:sp>
        <p:nvSpPr>
          <p:cNvPr id="71" name="Google Shape;71;p29"/>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72" name="Shape 72"/>
        <p:cNvGrpSpPr/>
        <p:nvPr/>
      </p:nvGrpSpPr>
      <p:grpSpPr>
        <a:xfrm>
          <a:off x="0" y="0"/>
          <a:ext cx="0" cy="0"/>
          <a:chOff x="0" y="0"/>
          <a:chExt cx="0" cy="0"/>
        </a:xfrm>
      </p:grpSpPr>
      <p:sp>
        <p:nvSpPr>
          <p:cNvPr id="73" name="Google Shape;73;p31"/>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4" name="Google Shape;74;p31"/>
          <p:cNvCxnSpPr/>
          <p:nvPr/>
        </p:nvCxnSpPr>
        <p:spPr>
          <a:xfrm>
            <a:off x="431800" y="2184922"/>
            <a:ext cx="4356100" cy="0"/>
          </a:xfrm>
          <a:prstGeom prst="straightConnector1">
            <a:avLst/>
          </a:prstGeom>
          <a:noFill/>
          <a:ln cap="flat" cmpd="sng" w="38100">
            <a:solidFill>
              <a:schemeClr val="dk1"/>
            </a:solidFill>
            <a:prstDash val="solid"/>
            <a:round/>
            <a:headEnd len="sm" w="sm" type="none"/>
            <a:tailEnd len="sm" w="sm" type="none"/>
          </a:ln>
        </p:spPr>
      </p:cxnSp>
      <p:sp>
        <p:nvSpPr>
          <p:cNvPr id="75" name="Google Shape;75;p31"/>
          <p:cNvSpPr/>
          <p:nvPr>
            <p:ph idx="2" type="pic"/>
          </p:nvPr>
        </p:nvSpPr>
        <p:spPr>
          <a:xfrm>
            <a:off x="5651872" y="0"/>
            <a:ext cx="3493714" cy="4573587"/>
          </a:xfrm>
          <a:prstGeom prst="rect">
            <a:avLst/>
          </a:prstGeom>
          <a:noFill/>
          <a:ln>
            <a:noFill/>
          </a:ln>
        </p:spPr>
      </p:sp>
      <p:sp>
        <p:nvSpPr>
          <p:cNvPr id="76" name="Google Shape;76;p31"/>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77" name="Shape 77"/>
        <p:cNvGrpSpPr/>
        <p:nvPr/>
      </p:nvGrpSpPr>
      <p:grpSpPr>
        <a:xfrm>
          <a:off x="0" y="0"/>
          <a:ext cx="0" cy="0"/>
          <a:chOff x="0" y="0"/>
          <a:chExt cx="0" cy="0"/>
        </a:xfrm>
      </p:grpSpPr>
      <p:cxnSp>
        <p:nvCxnSpPr>
          <p:cNvPr id="78" name="Google Shape;78;p32"/>
          <p:cNvCxnSpPr/>
          <p:nvPr/>
        </p:nvCxnSpPr>
        <p:spPr>
          <a:xfrm>
            <a:off x="431800" y="702773"/>
            <a:ext cx="3921125" cy="0"/>
          </a:xfrm>
          <a:prstGeom prst="straightConnector1">
            <a:avLst/>
          </a:prstGeom>
          <a:noFill/>
          <a:ln cap="flat" cmpd="sng" w="25400">
            <a:solidFill>
              <a:schemeClr val="dk1"/>
            </a:solidFill>
            <a:prstDash val="solid"/>
            <a:round/>
            <a:headEnd len="sm" w="sm" type="none"/>
            <a:tailEnd len="sm" w="sm" type="none"/>
          </a:ln>
        </p:spPr>
      </p:cxnSp>
      <p:sp>
        <p:nvSpPr>
          <p:cNvPr id="79" name="Google Shape;79;p32"/>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0" name="Google Shape;80;p32"/>
          <p:cNvSpPr txBox="1"/>
          <p:nvPr>
            <p:ph idx="2" type="body"/>
          </p:nvPr>
        </p:nvSpPr>
        <p:spPr>
          <a:xfrm>
            <a:off x="431800" y="1314450"/>
            <a:ext cx="3921124" cy="284010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1" name="Google Shape;81;p32"/>
          <p:cNvSpPr/>
          <p:nvPr>
            <p:ph idx="3" type="pic"/>
          </p:nvPr>
        </p:nvSpPr>
        <p:spPr>
          <a:xfrm>
            <a:off x="5251450" y="702659"/>
            <a:ext cx="3892550" cy="3451890"/>
          </a:xfrm>
          <a:prstGeom prst="rect">
            <a:avLst/>
          </a:prstGeom>
          <a:noFill/>
          <a:ln>
            <a:noFill/>
          </a:ln>
        </p:spPr>
      </p:sp>
      <p:sp>
        <p:nvSpPr>
          <p:cNvPr id="82" name="Google Shape;82;p32"/>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83" name="Shape 83"/>
        <p:cNvGrpSpPr/>
        <p:nvPr/>
      </p:nvGrpSpPr>
      <p:grpSpPr>
        <a:xfrm>
          <a:off x="0" y="0"/>
          <a:ext cx="0" cy="0"/>
          <a:chOff x="0" y="0"/>
          <a:chExt cx="0" cy="0"/>
        </a:xfrm>
      </p:grpSpPr>
      <p:sp>
        <p:nvSpPr>
          <p:cNvPr id="84" name="Google Shape;84;p33"/>
          <p:cNvSpPr txBox="1"/>
          <p:nvPr>
            <p:ph idx="1" type="body"/>
          </p:nvPr>
        </p:nvSpPr>
        <p:spPr>
          <a:xfrm>
            <a:off x="4318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5" name="Google Shape;85;p33"/>
          <p:cNvSpPr/>
          <p:nvPr>
            <p:ph idx="2" type="pic"/>
          </p:nvPr>
        </p:nvSpPr>
        <p:spPr>
          <a:xfrm>
            <a:off x="5251450" y="702659"/>
            <a:ext cx="3892550" cy="3471618"/>
          </a:xfrm>
          <a:prstGeom prst="rect">
            <a:avLst/>
          </a:prstGeom>
          <a:noFill/>
          <a:ln>
            <a:noFill/>
          </a:ln>
        </p:spPr>
      </p:sp>
      <p:sp>
        <p:nvSpPr>
          <p:cNvPr id="86" name="Google Shape;86;p33"/>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87" name="Shape 87"/>
        <p:cNvGrpSpPr/>
        <p:nvPr/>
      </p:nvGrpSpPr>
      <p:grpSpPr>
        <a:xfrm>
          <a:off x="0" y="0"/>
          <a:ext cx="0" cy="0"/>
          <a:chOff x="0" y="0"/>
          <a:chExt cx="0" cy="0"/>
        </a:xfrm>
      </p:grpSpPr>
      <p:cxnSp>
        <p:nvCxnSpPr>
          <p:cNvPr id="88" name="Google Shape;88;p34"/>
          <p:cNvCxnSpPr/>
          <p:nvPr/>
        </p:nvCxnSpPr>
        <p:spPr>
          <a:xfrm>
            <a:off x="4791076" y="683054"/>
            <a:ext cx="3921125" cy="0"/>
          </a:xfrm>
          <a:prstGeom prst="straightConnector1">
            <a:avLst/>
          </a:prstGeom>
          <a:noFill/>
          <a:ln cap="flat" cmpd="sng" w="25400">
            <a:solidFill>
              <a:schemeClr val="lt1"/>
            </a:solidFill>
            <a:prstDash val="solid"/>
            <a:round/>
            <a:headEnd len="sm" w="sm" type="none"/>
            <a:tailEnd len="sm" w="sm" type="none"/>
          </a:ln>
        </p:spPr>
      </p:cxnSp>
      <p:sp>
        <p:nvSpPr>
          <p:cNvPr id="89" name="Google Shape;89;p34"/>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0" name="Google Shape;90;p34"/>
          <p:cNvSpPr/>
          <p:nvPr>
            <p:ph idx="2" type="pic"/>
          </p:nvPr>
        </p:nvSpPr>
        <p:spPr>
          <a:xfrm>
            <a:off x="0" y="702659"/>
            <a:ext cx="3892550" cy="3451899"/>
          </a:xfrm>
          <a:prstGeom prst="rect">
            <a:avLst/>
          </a:prstGeom>
          <a:noFill/>
          <a:ln>
            <a:noFill/>
          </a:ln>
        </p:spPr>
      </p:sp>
      <p:sp>
        <p:nvSpPr>
          <p:cNvPr id="91" name="Google Shape;91;p34"/>
          <p:cNvSpPr txBox="1"/>
          <p:nvPr>
            <p:ph idx="3" type="body"/>
          </p:nvPr>
        </p:nvSpPr>
        <p:spPr>
          <a:xfrm>
            <a:off x="4791075" y="1294731"/>
            <a:ext cx="3921125" cy="28598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2" name="Google Shape;92;p34"/>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93" name="Shape 93"/>
        <p:cNvGrpSpPr/>
        <p:nvPr/>
      </p:nvGrpSpPr>
      <p:grpSpPr>
        <a:xfrm>
          <a:off x="0" y="0"/>
          <a:ext cx="0" cy="0"/>
          <a:chOff x="0" y="0"/>
          <a:chExt cx="0" cy="0"/>
        </a:xfrm>
      </p:grpSpPr>
      <p:cxnSp>
        <p:nvCxnSpPr>
          <p:cNvPr id="94" name="Google Shape;94;p35"/>
          <p:cNvCxnSpPr/>
          <p:nvPr/>
        </p:nvCxnSpPr>
        <p:spPr>
          <a:xfrm>
            <a:off x="4791076" y="683054"/>
            <a:ext cx="3921125" cy="0"/>
          </a:xfrm>
          <a:prstGeom prst="straightConnector1">
            <a:avLst/>
          </a:prstGeom>
          <a:noFill/>
          <a:ln cap="flat" cmpd="sng" w="25400">
            <a:solidFill>
              <a:schemeClr val="dk1"/>
            </a:solidFill>
            <a:prstDash val="solid"/>
            <a:round/>
            <a:headEnd len="sm" w="sm" type="none"/>
            <a:tailEnd len="sm" w="sm" type="none"/>
          </a:ln>
        </p:spPr>
      </p:cxnSp>
      <p:sp>
        <p:nvSpPr>
          <p:cNvPr id="95" name="Google Shape;95;p35"/>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6" name="Google Shape;96;p35"/>
          <p:cNvSpPr txBox="1"/>
          <p:nvPr>
            <p:ph idx="2" type="body"/>
          </p:nvPr>
        </p:nvSpPr>
        <p:spPr>
          <a:xfrm>
            <a:off x="4791076" y="1294731"/>
            <a:ext cx="3921124" cy="2859827"/>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7" name="Google Shape;97;p35"/>
          <p:cNvSpPr/>
          <p:nvPr>
            <p:ph idx="3" type="pic"/>
          </p:nvPr>
        </p:nvSpPr>
        <p:spPr>
          <a:xfrm>
            <a:off x="0" y="702659"/>
            <a:ext cx="3892550" cy="3451899"/>
          </a:xfrm>
          <a:prstGeom prst="rect">
            <a:avLst/>
          </a:prstGeom>
          <a:noFill/>
          <a:ln>
            <a:noFill/>
          </a:ln>
        </p:spPr>
      </p:sp>
      <p:sp>
        <p:nvSpPr>
          <p:cNvPr id="98" name="Google Shape;98;p35"/>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99" name="Shape 99"/>
        <p:cNvGrpSpPr/>
        <p:nvPr/>
      </p:nvGrpSpPr>
      <p:grpSpPr>
        <a:xfrm>
          <a:off x="0" y="0"/>
          <a:ext cx="0" cy="0"/>
          <a:chOff x="0" y="0"/>
          <a:chExt cx="0" cy="0"/>
        </a:xfrm>
      </p:grpSpPr>
      <p:sp>
        <p:nvSpPr>
          <p:cNvPr id="100" name="Google Shape;100;p36"/>
          <p:cNvSpPr txBox="1"/>
          <p:nvPr>
            <p:ph idx="1" type="body"/>
          </p:nvPr>
        </p:nvSpPr>
        <p:spPr>
          <a:xfrm>
            <a:off x="4791076" y="682940"/>
            <a:ext cx="3921124" cy="347161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1" name="Google Shape;101;p36"/>
          <p:cNvSpPr/>
          <p:nvPr>
            <p:ph idx="2" type="pic"/>
          </p:nvPr>
        </p:nvSpPr>
        <p:spPr>
          <a:xfrm>
            <a:off x="0" y="702659"/>
            <a:ext cx="3892550" cy="3451899"/>
          </a:xfrm>
          <a:prstGeom prst="rect">
            <a:avLst/>
          </a:prstGeom>
          <a:noFill/>
          <a:ln>
            <a:noFill/>
          </a:ln>
        </p:spPr>
      </p:sp>
      <p:sp>
        <p:nvSpPr>
          <p:cNvPr id="102" name="Google Shape;102;p3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103" name="Shape 103"/>
        <p:cNvGrpSpPr/>
        <p:nvPr/>
      </p:nvGrpSpPr>
      <p:grpSpPr>
        <a:xfrm>
          <a:off x="0" y="0"/>
          <a:ext cx="0" cy="0"/>
          <a:chOff x="0" y="0"/>
          <a:chExt cx="0" cy="0"/>
        </a:xfrm>
      </p:grpSpPr>
      <p:sp>
        <p:nvSpPr>
          <p:cNvPr id="104" name="Google Shape;104;p37"/>
          <p:cNvSpPr txBox="1"/>
          <p:nvPr>
            <p:ph idx="1" type="body"/>
          </p:nvPr>
        </p:nvSpPr>
        <p:spPr>
          <a:xfrm>
            <a:off x="47879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5" name="Google Shape;105;p37"/>
          <p:cNvSpPr/>
          <p:nvPr>
            <p:ph idx="2" type="pic"/>
          </p:nvPr>
        </p:nvSpPr>
        <p:spPr>
          <a:xfrm>
            <a:off x="0" y="702659"/>
            <a:ext cx="3892550" cy="3451899"/>
          </a:xfrm>
          <a:prstGeom prst="rect">
            <a:avLst/>
          </a:prstGeom>
          <a:noFill/>
          <a:ln>
            <a:noFill/>
          </a:ln>
        </p:spPr>
      </p:sp>
      <p:sp>
        <p:nvSpPr>
          <p:cNvPr id="106" name="Google Shape;106;p37"/>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16" name="Shape 16"/>
        <p:cNvGrpSpPr/>
        <p:nvPr/>
      </p:nvGrpSpPr>
      <p:grpSpPr>
        <a:xfrm>
          <a:off x="0" y="0"/>
          <a:ext cx="0" cy="0"/>
          <a:chOff x="0" y="0"/>
          <a:chExt cx="0" cy="0"/>
        </a:xfrm>
      </p:grpSpPr>
      <p:sp>
        <p:nvSpPr>
          <p:cNvPr id="17" name="Google Shape;17;p21"/>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8" name="Google Shape;18;p21"/>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19" name="Google Shape;19;p21"/>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20" name="Google Shape;20;p21"/>
          <p:cNvSpPr txBox="1"/>
          <p:nvPr>
            <p:ph idx="1" type="body"/>
          </p:nvPr>
        </p:nvSpPr>
        <p:spPr>
          <a:xfrm>
            <a:off x="431800" y="3720363"/>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 name="Google Shape;21;p21"/>
          <p:cNvSpPr/>
          <p:nvPr>
            <p:ph idx="2" type="pic"/>
          </p:nvPr>
        </p:nvSpPr>
        <p:spPr>
          <a:xfrm>
            <a:off x="5651872" y="0"/>
            <a:ext cx="3493714" cy="4573587"/>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107" name="Shape 107"/>
        <p:cNvGrpSpPr/>
        <p:nvPr/>
      </p:nvGrpSpPr>
      <p:grpSpPr>
        <a:xfrm>
          <a:off x="0" y="0"/>
          <a:ext cx="0" cy="0"/>
          <a:chOff x="0" y="0"/>
          <a:chExt cx="0" cy="0"/>
        </a:xfrm>
      </p:grpSpPr>
      <p:sp>
        <p:nvSpPr>
          <p:cNvPr id="108" name="Google Shape;108;p38"/>
          <p:cNvSpPr/>
          <p:nvPr>
            <p:ph idx="2" type="pic"/>
          </p:nvPr>
        </p:nvSpPr>
        <p:spPr>
          <a:xfrm>
            <a:off x="1079500" y="755968"/>
            <a:ext cx="3060700" cy="1923283"/>
          </a:xfrm>
          <a:prstGeom prst="rect">
            <a:avLst/>
          </a:prstGeom>
          <a:noFill/>
          <a:ln>
            <a:noFill/>
          </a:ln>
        </p:spPr>
      </p:sp>
      <p:sp>
        <p:nvSpPr>
          <p:cNvPr id="109" name="Google Shape;109;p38"/>
          <p:cNvSpPr/>
          <p:nvPr>
            <p:ph idx="3" type="pic"/>
          </p:nvPr>
        </p:nvSpPr>
        <p:spPr>
          <a:xfrm>
            <a:off x="5003801" y="755968"/>
            <a:ext cx="3060699" cy="1923283"/>
          </a:xfrm>
          <a:prstGeom prst="rect">
            <a:avLst/>
          </a:prstGeom>
          <a:noFill/>
          <a:ln>
            <a:noFill/>
          </a:ln>
        </p:spPr>
      </p:sp>
      <p:sp>
        <p:nvSpPr>
          <p:cNvPr id="110" name="Google Shape;110;p38"/>
          <p:cNvSpPr txBox="1"/>
          <p:nvPr>
            <p:ph idx="1" type="body"/>
          </p:nvPr>
        </p:nvSpPr>
        <p:spPr>
          <a:xfrm>
            <a:off x="1079500" y="2918147"/>
            <a:ext cx="3050407"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1" name="Google Shape;111;p38"/>
          <p:cNvSpPr txBox="1"/>
          <p:nvPr>
            <p:ph idx="4" type="body"/>
          </p:nvPr>
        </p:nvSpPr>
        <p:spPr>
          <a:xfrm>
            <a:off x="5003802" y="2918146"/>
            <a:ext cx="3060700"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2" name="Google Shape;112;p38"/>
          <p:cNvSpPr txBox="1"/>
          <p:nvPr>
            <p:ph idx="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13" name="Shape 113"/>
        <p:cNvGrpSpPr/>
        <p:nvPr/>
      </p:nvGrpSpPr>
      <p:grpSpPr>
        <a:xfrm>
          <a:off x="0" y="0"/>
          <a:ext cx="0" cy="0"/>
          <a:chOff x="0" y="0"/>
          <a:chExt cx="0" cy="0"/>
        </a:xfrm>
      </p:grpSpPr>
      <p:cxnSp>
        <p:nvCxnSpPr>
          <p:cNvPr id="114" name="Google Shape;114;p39"/>
          <p:cNvCxnSpPr/>
          <p:nvPr/>
        </p:nvCxnSpPr>
        <p:spPr>
          <a:xfrm>
            <a:off x="1079500" y="2887666"/>
            <a:ext cx="3034585" cy="0"/>
          </a:xfrm>
          <a:prstGeom prst="straightConnector1">
            <a:avLst/>
          </a:prstGeom>
          <a:noFill/>
          <a:ln cap="flat" cmpd="sng" w="31750">
            <a:solidFill>
              <a:schemeClr val="dk1"/>
            </a:solidFill>
            <a:prstDash val="solid"/>
            <a:round/>
            <a:headEnd len="sm" w="sm" type="none"/>
            <a:tailEnd len="sm" w="sm" type="none"/>
          </a:ln>
        </p:spPr>
      </p:cxnSp>
      <p:sp>
        <p:nvSpPr>
          <p:cNvPr id="115" name="Google Shape;115;p39"/>
          <p:cNvSpPr/>
          <p:nvPr>
            <p:ph idx="2" type="pic"/>
          </p:nvPr>
        </p:nvSpPr>
        <p:spPr>
          <a:xfrm>
            <a:off x="1079500" y="755968"/>
            <a:ext cx="3060700" cy="1923283"/>
          </a:xfrm>
          <a:prstGeom prst="rect">
            <a:avLst/>
          </a:prstGeom>
          <a:noFill/>
          <a:ln>
            <a:noFill/>
          </a:ln>
        </p:spPr>
      </p:sp>
      <p:sp>
        <p:nvSpPr>
          <p:cNvPr id="116" name="Google Shape;116;p39"/>
          <p:cNvSpPr/>
          <p:nvPr>
            <p:ph idx="3" type="pic"/>
          </p:nvPr>
        </p:nvSpPr>
        <p:spPr>
          <a:xfrm>
            <a:off x="5003801" y="755968"/>
            <a:ext cx="3060699" cy="1923283"/>
          </a:xfrm>
          <a:prstGeom prst="rect">
            <a:avLst/>
          </a:prstGeom>
          <a:noFill/>
          <a:ln>
            <a:noFill/>
          </a:ln>
        </p:spPr>
      </p:sp>
      <p:cxnSp>
        <p:nvCxnSpPr>
          <p:cNvPr id="117" name="Google Shape;117;p39"/>
          <p:cNvCxnSpPr/>
          <p:nvPr/>
        </p:nvCxnSpPr>
        <p:spPr>
          <a:xfrm>
            <a:off x="5003803" y="2887666"/>
            <a:ext cx="3060700" cy="0"/>
          </a:xfrm>
          <a:prstGeom prst="straightConnector1">
            <a:avLst/>
          </a:prstGeom>
          <a:noFill/>
          <a:ln cap="flat" cmpd="sng" w="31750">
            <a:solidFill>
              <a:schemeClr val="dk1"/>
            </a:solidFill>
            <a:prstDash val="solid"/>
            <a:round/>
            <a:headEnd len="sm" w="sm" type="none"/>
            <a:tailEnd len="sm" w="sm" type="none"/>
          </a:ln>
        </p:spPr>
      </p:cxnSp>
      <p:sp>
        <p:nvSpPr>
          <p:cNvPr id="118" name="Google Shape;118;p39"/>
          <p:cNvSpPr txBox="1"/>
          <p:nvPr>
            <p:ph idx="1" type="body"/>
          </p:nvPr>
        </p:nvSpPr>
        <p:spPr>
          <a:xfrm>
            <a:off x="1079500" y="2918146"/>
            <a:ext cx="3050407"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9" name="Google Shape;119;p39"/>
          <p:cNvSpPr txBox="1"/>
          <p:nvPr>
            <p:ph idx="4" type="body"/>
          </p:nvPr>
        </p:nvSpPr>
        <p:spPr>
          <a:xfrm>
            <a:off x="5003802" y="2918145"/>
            <a:ext cx="3060700"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0" name="Google Shape;120;p39"/>
          <p:cNvSpPr txBox="1"/>
          <p:nvPr>
            <p:ph idx="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21" name="Shape 121"/>
        <p:cNvGrpSpPr/>
        <p:nvPr/>
      </p:nvGrpSpPr>
      <p:grpSpPr>
        <a:xfrm>
          <a:off x="0" y="0"/>
          <a:ext cx="0" cy="0"/>
          <a:chOff x="0" y="0"/>
          <a:chExt cx="0" cy="0"/>
        </a:xfrm>
      </p:grpSpPr>
      <p:sp>
        <p:nvSpPr>
          <p:cNvPr id="122" name="Google Shape;122;p40"/>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3" name="Google Shape;123;p40"/>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24" name="Google Shape;124;p40"/>
          <p:cNvCxnSpPr/>
          <p:nvPr/>
        </p:nvCxnSpPr>
        <p:spPr>
          <a:xfrm>
            <a:off x="431800" y="3132603"/>
            <a:ext cx="2519363" cy="0"/>
          </a:xfrm>
          <a:prstGeom prst="straightConnector1">
            <a:avLst/>
          </a:prstGeom>
          <a:noFill/>
          <a:ln cap="flat" cmpd="sng" w="25400">
            <a:solidFill>
              <a:schemeClr val="lt1"/>
            </a:solidFill>
            <a:prstDash val="solid"/>
            <a:round/>
            <a:headEnd len="sm" w="sm" type="none"/>
            <a:tailEnd len="sm" w="sm" type="none"/>
          </a:ln>
        </p:spPr>
      </p:cxnSp>
      <p:sp>
        <p:nvSpPr>
          <p:cNvPr id="125" name="Google Shape;125;p40"/>
          <p:cNvSpPr/>
          <p:nvPr>
            <p:ph idx="3" type="pic"/>
          </p:nvPr>
        </p:nvSpPr>
        <p:spPr>
          <a:xfrm>
            <a:off x="431800" y="1254440"/>
            <a:ext cx="2519363" cy="1692000"/>
          </a:xfrm>
          <a:prstGeom prst="rect">
            <a:avLst/>
          </a:prstGeom>
          <a:noFill/>
          <a:ln>
            <a:noFill/>
          </a:ln>
        </p:spPr>
      </p:sp>
      <p:sp>
        <p:nvSpPr>
          <p:cNvPr id="126" name="Google Shape;126;p40"/>
          <p:cNvSpPr/>
          <p:nvPr>
            <p:ph idx="4" type="pic"/>
          </p:nvPr>
        </p:nvSpPr>
        <p:spPr>
          <a:xfrm>
            <a:off x="3312000" y="1254440"/>
            <a:ext cx="2520000" cy="1692000"/>
          </a:xfrm>
          <a:prstGeom prst="rect">
            <a:avLst/>
          </a:prstGeom>
          <a:noFill/>
          <a:ln>
            <a:noFill/>
          </a:ln>
        </p:spPr>
      </p:sp>
      <p:sp>
        <p:nvSpPr>
          <p:cNvPr id="127" name="Google Shape;127;p40"/>
          <p:cNvSpPr/>
          <p:nvPr>
            <p:ph idx="5" type="pic"/>
          </p:nvPr>
        </p:nvSpPr>
        <p:spPr>
          <a:xfrm>
            <a:off x="6192200" y="1254442"/>
            <a:ext cx="2520000" cy="1692000"/>
          </a:xfrm>
          <a:prstGeom prst="rect">
            <a:avLst/>
          </a:prstGeom>
          <a:noFill/>
          <a:ln>
            <a:noFill/>
          </a:ln>
        </p:spPr>
      </p:sp>
      <p:cxnSp>
        <p:nvCxnSpPr>
          <p:cNvPr id="128" name="Google Shape;128;p40"/>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129" name="Google Shape;129;p40"/>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130" name="Google Shape;130;p40"/>
          <p:cNvSpPr txBox="1"/>
          <p:nvPr>
            <p:ph idx="6" type="body"/>
          </p:nvPr>
        </p:nvSpPr>
        <p:spPr>
          <a:xfrm>
            <a:off x="430850" y="3161758"/>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1" name="Google Shape;131;p40"/>
          <p:cNvSpPr txBox="1"/>
          <p:nvPr>
            <p:ph idx="7"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32" name="Shape 132"/>
        <p:cNvGrpSpPr/>
        <p:nvPr/>
      </p:nvGrpSpPr>
      <p:grpSpPr>
        <a:xfrm>
          <a:off x="0" y="0"/>
          <a:ext cx="0" cy="0"/>
          <a:chOff x="0" y="0"/>
          <a:chExt cx="0" cy="0"/>
        </a:xfrm>
      </p:grpSpPr>
      <p:sp>
        <p:nvSpPr>
          <p:cNvPr id="133" name="Google Shape;133;p41"/>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4" name="Google Shape;134;p41"/>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5" name="Google Shape;135;p41"/>
          <p:cNvSpPr txBox="1"/>
          <p:nvPr>
            <p:ph type="title"/>
          </p:nvPr>
        </p:nvSpPr>
        <p:spPr>
          <a:xfrm>
            <a:off x="431800" y="3160713"/>
            <a:ext cx="2520000" cy="701304"/>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Char char="–"/>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36" name="Google Shape;136;p41"/>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137" name="Google Shape;137;p41"/>
          <p:cNvSpPr/>
          <p:nvPr>
            <p:ph idx="3" type="pic"/>
          </p:nvPr>
        </p:nvSpPr>
        <p:spPr>
          <a:xfrm>
            <a:off x="431800" y="1254440"/>
            <a:ext cx="2520000" cy="1692000"/>
          </a:xfrm>
          <a:prstGeom prst="rect">
            <a:avLst/>
          </a:prstGeom>
          <a:noFill/>
          <a:ln>
            <a:noFill/>
          </a:ln>
        </p:spPr>
      </p:sp>
      <p:sp>
        <p:nvSpPr>
          <p:cNvPr id="138" name="Google Shape;138;p41"/>
          <p:cNvSpPr/>
          <p:nvPr>
            <p:ph idx="4" type="pic"/>
          </p:nvPr>
        </p:nvSpPr>
        <p:spPr>
          <a:xfrm>
            <a:off x="3312000" y="1254440"/>
            <a:ext cx="2520000" cy="1692000"/>
          </a:xfrm>
          <a:prstGeom prst="rect">
            <a:avLst/>
          </a:prstGeom>
          <a:noFill/>
          <a:ln>
            <a:noFill/>
          </a:ln>
        </p:spPr>
      </p:sp>
      <p:sp>
        <p:nvSpPr>
          <p:cNvPr id="139" name="Google Shape;139;p41"/>
          <p:cNvSpPr/>
          <p:nvPr>
            <p:ph idx="5" type="pic"/>
          </p:nvPr>
        </p:nvSpPr>
        <p:spPr>
          <a:xfrm>
            <a:off x="6192200" y="1254442"/>
            <a:ext cx="2520000" cy="1692000"/>
          </a:xfrm>
          <a:prstGeom prst="rect">
            <a:avLst/>
          </a:prstGeom>
          <a:noFill/>
          <a:ln>
            <a:noFill/>
          </a:ln>
        </p:spPr>
      </p:sp>
      <p:cxnSp>
        <p:nvCxnSpPr>
          <p:cNvPr id="140" name="Google Shape;140;p41"/>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141" name="Google Shape;141;p41"/>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142" name="Google Shape;142;p41"/>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43" name="Shape 143"/>
        <p:cNvGrpSpPr/>
        <p:nvPr/>
      </p:nvGrpSpPr>
      <p:grpSpPr>
        <a:xfrm>
          <a:off x="0" y="0"/>
          <a:ext cx="0" cy="0"/>
          <a:chOff x="0" y="0"/>
          <a:chExt cx="0" cy="0"/>
        </a:xfrm>
      </p:grpSpPr>
      <p:cxnSp>
        <p:nvCxnSpPr>
          <p:cNvPr id="144" name="Google Shape;144;p42"/>
          <p:cNvCxnSpPr/>
          <p:nvPr/>
        </p:nvCxnSpPr>
        <p:spPr>
          <a:xfrm>
            <a:off x="1079498" y="1606370"/>
            <a:ext cx="3034585" cy="0"/>
          </a:xfrm>
          <a:prstGeom prst="straightConnector1">
            <a:avLst/>
          </a:prstGeom>
          <a:noFill/>
          <a:ln cap="flat" cmpd="sng" w="31750">
            <a:solidFill>
              <a:schemeClr val="lt1"/>
            </a:solidFill>
            <a:prstDash val="solid"/>
            <a:round/>
            <a:headEnd len="sm" w="sm" type="none"/>
            <a:tailEnd len="sm" w="sm" type="none"/>
          </a:ln>
        </p:spPr>
      </p:cxnSp>
      <p:cxnSp>
        <p:nvCxnSpPr>
          <p:cNvPr id="145" name="Google Shape;145;p42"/>
          <p:cNvCxnSpPr/>
          <p:nvPr/>
        </p:nvCxnSpPr>
        <p:spPr>
          <a:xfrm>
            <a:off x="5003801" y="1606370"/>
            <a:ext cx="3060700" cy="0"/>
          </a:xfrm>
          <a:prstGeom prst="straightConnector1">
            <a:avLst/>
          </a:prstGeom>
          <a:noFill/>
          <a:ln cap="flat" cmpd="sng" w="31750">
            <a:solidFill>
              <a:schemeClr val="lt1"/>
            </a:solidFill>
            <a:prstDash val="solid"/>
            <a:round/>
            <a:headEnd len="sm" w="sm" type="none"/>
            <a:tailEnd len="sm" w="sm" type="none"/>
          </a:ln>
        </p:spPr>
      </p:cxnSp>
      <p:sp>
        <p:nvSpPr>
          <p:cNvPr id="146" name="Google Shape;146;p42"/>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7" name="Google Shape;147;p42"/>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8" name="Google Shape;148;p4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49" name="Shape 149"/>
        <p:cNvGrpSpPr/>
        <p:nvPr/>
      </p:nvGrpSpPr>
      <p:grpSpPr>
        <a:xfrm>
          <a:off x="0" y="0"/>
          <a:ext cx="0" cy="0"/>
          <a:chOff x="0" y="0"/>
          <a:chExt cx="0" cy="0"/>
        </a:xfrm>
      </p:grpSpPr>
      <p:cxnSp>
        <p:nvCxnSpPr>
          <p:cNvPr id="150" name="Google Shape;150;p43"/>
          <p:cNvCxnSpPr/>
          <p:nvPr/>
        </p:nvCxnSpPr>
        <p:spPr>
          <a:xfrm>
            <a:off x="1079498" y="1606370"/>
            <a:ext cx="3034585" cy="0"/>
          </a:xfrm>
          <a:prstGeom prst="straightConnector1">
            <a:avLst/>
          </a:prstGeom>
          <a:noFill/>
          <a:ln cap="flat" cmpd="sng" w="31750">
            <a:solidFill>
              <a:schemeClr val="dk1"/>
            </a:solidFill>
            <a:prstDash val="solid"/>
            <a:round/>
            <a:headEnd len="sm" w="sm" type="none"/>
            <a:tailEnd len="sm" w="sm" type="none"/>
          </a:ln>
        </p:spPr>
      </p:cxnSp>
      <p:cxnSp>
        <p:nvCxnSpPr>
          <p:cNvPr id="151" name="Google Shape;151;p43"/>
          <p:cNvCxnSpPr/>
          <p:nvPr/>
        </p:nvCxnSpPr>
        <p:spPr>
          <a:xfrm>
            <a:off x="5003801" y="1606370"/>
            <a:ext cx="3060700" cy="0"/>
          </a:xfrm>
          <a:prstGeom prst="straightConnector1">
            <a:avLst/>
          </a:prstGeom>
          <a:noFill/>
          <a:ln cap="flat" cmpd="sng" w="31750">
            <a:solidFill>
              <a:schemeClr val="dk1"/>
            </a:solidFill>
            <a:prstDash val="solid"/>
            <a:round/>
            <a:headEnd len="sm" w="sm" type="none"/>
            <a:tailEnd len="sm" w="sm" type="none"/>
          </a:ln>
        </p:spPr>
      </p:cxnSp>
      <p:sp>
        <p:nvSpPr>
          <p:cNvPr id="152" name="Google Shape;152;p43"/>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3" name="Google Shape;153;p43"/>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4" name="Google Shape;154;p43"/>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55" name="Shape 155"/>
        <p:cNvGrpSpPr/>
        <p:nvPr/>
      </p:nvGrpSpPr>
      <p:grpSpPr>
        <a:xfrm>
          <a:off x="0" y="0"/>
          <a:ext cx="0" cy="0"/>
          <a:chOff x="0" y="0"/>
          <a:chExt cx="0" cy="0"/>
        </a:xfrm>
      </p:grpSpPr>
      <p:sp>
        <p:nvSpPr>
          <p:cNvPr id="156" name="Google Shape;156;p44"/>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7" name="Google Shape;157;p44"/>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58" name="Google Shape;158;p44"/>
          <p:cNvCxnSpPr/>
          <p:nvPr/>
        </p:nvCxnSpPr>
        <p:spPr>
          <a:xfrm>
            <a:off x="430850" y="1511326"/>
            <a:ext cx="2519363" cy="0"/>
          </a:xfrm>
          <a:prstGeom prst="straightConnector1">
            <a:avLst/>
          </a:prstGeom>
          <a:noFill/>
          <a:ln cap="flat" cmpd="sng" w="25400">
            <a:solidFill>
              <a:schemeClr val="lt1"/>
            </a:solidFill>
            <a:prstDash val="solid"/>
            <a:round/>
            <a:headEnd len="sm" w="sm" type="none"/>
            <a:tailEnd len="sm" w="sm" type="none"/>
          </a:ln>
        </p:spPr>
      </p:cxnSp>
      <p:cxnSp>
        <p:nvCxnSpPr>
          <p:cNvPr id="159" name="Google Shape;159;p44"/>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160" name="Google Shape;160;p44"/>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161" name="Google Shape;161;p44"/>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2" name="Google Shape;162;p44"/>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63" name="Shape 163"/>
        <p:cNvGrpSpPr/>
        <p:nvPr/>
      </p:nvGrpSpPr>
      <p:grpSpPr>
        <a:xfrm>
          <a:off x="0" y="0"/>
          <a:ext cx="0" cy="0"/>
          <a:chOff x="0" y="0"/>
          <a:chExt cx="0" cy="0"/>
        </a:xfrm>
      </p:grpSpPr>
      <p:sp>
        <p:nvSpPr>
          <p:cNvPr id="164" name="Google Shape;164;p45"/>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5" name="Google Shape;165;p45"/>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66" name="Google Shape;166;p45"/>
          <p:cNvCxnSpPr/>
          <p:nvPr/>
        </p:nvCxnSpPr>
        <p:spPr>
          <a:xfrm>
            <a:off x="430850" y="1511326"/>
            <a:ext cx="2519363" cy="0"/>
          </a:xfrm>
          <a:prstGeom prst="straightConnector1">
            <a:avLst/>
          </a:prstGeom>
          <a:noFill/>
          <a:ln cap="flat" cmpd="sng" w="25400">
            <a:solidFill>
              <a:schemeClr val="dk1"/>
            </a:solidFill>
            <a:prstDash val="solid"/>
            <a:round/>
            <a:headEnd len="sm" w="sm" type="none"/>
            <a:tailEnd len="sm" w="sm" type="none"/>
          </a:ln>
        </p:spPr>
      </p:cxnSp>
      <p:cxnSp>
        <p:nvCxnSpPr>
          <p:cNvPr id="167" name="Google Shape;167;p45"/>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168" name="Google Shape;168;p45"/>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169" name="Google Shape;169;p45"/>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sz="1800">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0" name="Google Shape;170;p45"/>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71" name="Shape 171"/>
        <p:cNvGrpSpPr/>
        <p:nvPr/>
      </p:nvGrpSpPr>
      <p:grpSpPr>
        <a:xfrm>
          <a:off x="0" y="0"/>
          <a:ext cx="0" cy="0"/>
          <a:chOff x="0" y="0"/>
          <a:chExt cx="0" cy="0"/>
        </a:xfrm>
      </p:grpSpPr>
      <p:sp>
        <p:nvSpPr>
          <p:cNvPr id="172" name="Google Shape;172;p46"/>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73" name="Google Shape;173;p46"/>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74" name="Google Shape;174;p46"/>
          <p:cNvSpPr/>
          <p:nvPr>
            <p:ph idx="2" type="pic"/>
          </p:nvPr>
        </p:nvSpPr>
        <p:spPr>
          <a:xfrm>
            <a:off x="1834712" y="411163"/>
            <a:ext cx="2299138" cy="1485084"/>
          </a:xfrm>
          <a:prstGeom prst="rect">
            <a:avLst/>
          </a:prstGeom>
          <a:noFill/>
          <a:ln>
            <a:noFill/>
          </a:ln>
        </p:spPr>
      </p:sp>
      <p:cxnSp>
        <p:nvCxnSpPr>
          <p:cNvPr id="175" name="Google Shape;175;p46"/>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76" name="Google Shape;176;p46"/>
          <p:cNvSpPr/>
          <p:nvPr>
            <p:ph idx="3" type="pic"/>
          </p:nvPr>
        </p:nvSpPr>
        <p:spPr>
          <a:xfrm>
            <a:off x="1834710" y="2585440"/>
            <a:ext cx="2299138" cy="1485084"/>
          </a:xfrm>
          <a:prstGeom prst="rect">
            <a:avLst/>
          </a:prstGeom>
          <a:noFill/>
          <a:ln>
            <a:noFill/>
          </a:ln>
        </p:spPr>
      </p:sp>
      <p:cxnSp>
        <p:nvCxnSpPr>
          <p:cNvPr id="177" name="Google Shape;177;p46"/>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78" name="Google Shape;178;p46"/>
          <p:cNvSpPr/>
          <p:nvPr>
            <p:ph idx="4" type="pic"/>
          </p:nvPr>
        </p:nvSpPr>
        <p:spPr>
          <a:xfrm>
            <a:off x="5010150" y="411163"/>
            <a:ext cx="2299138" cy="1485084"/>
          </a:xfrm>
          <a:prstGeom prst="rect">
            <a:avLst/>
          </a:prstGeom>
          <a:noFill/>
          <a:ln>
            <a:noFill/>
          </a:ln>
        </p:spPr>
      </p:sp>
      <p:cxnSp>
        <p:nvCxnSpPr>
          <p:cNvPr id="179" name="Google Shape;179;p46"/>
          <p:cNvCxnSpPr/>
          <p:nvPr/>
        </p:nvCxnSpPr>
        <p:spPr>
          <a:xfrm>
            <a:off x="5010147"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80" name="Google Shape;180;p46"/>
          <p:cNvSpPr/>
          <p:nvPr>
            <p:ph idx="5" type="pic"/>
          </p:nvPr>
        </p:nvSpPr>
        <p:spPr>
          <a:xfrm>
            <a:off x="5010148" y="2585440"/>
            <a:ext cx="2299138" cy="1485084"/>
          </a:xfrm>
          <a:prstGeom prst="rect">
            <a:avLst/>
          </a:prstGeom>
          <a:noFill/>
          <a:ln>
            <a:noFill/>
          </a:ln>
        </p:spPr>
      </p:sp>
      <p:sp>
        <p:nvSpPr>
          <p:cNvPr id="181" name="Google Shape;181;p46"/>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82" name="Google Shape;182;p46"/>
          <p:cNvSpPr txBox="1"/>
          <p:nvPr>
            <p:ph idx="6"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83" name="Google Shape;183;p46"/>
          <p:cNvSpPr txBox="1"/>
          <p:nvPr>
            <p:ph idx="7" type="body"/>
          </p:nvPr>
        </p:nvSpPr>
        <p:spPr>
          <a:xfrm>
            <a:off x="5010147"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84" name="Google Shape;184;p46"/>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185" name="Shape 185"/>
        <p:cNvGrpSpPr/>
        <p:nvPr/>
      </p:nvGrpSpPr>
      <p:grpSpPr>
        <a:xfrm>
          <a:off x="0" y="0"/>
          <a:ext cx="0" cy="0"/>
          <a:chOff x="0" y="0"/>
          <a:chExt cx="0" cy="0"/>
        </a:xfrm>
      </p:grpSpPr>
      <p:sp>
        <p:nvSpPr>
          <p:cNvPr id="186" name="Google Shape;186;p47"/>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87" name="Google Shape;187;p47"/>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188" name="Google Shape;188;p47"/>
          <p:cNvSpPr/>
          <p:nvPr>
            <p:ph idx="2" type="pic"/>
          </p:nvPr>
        </p:nvSpPr>
        <p:spPr>
          <a:xfrm>
            <a:off x="1834712" y="411163"/>
            <a:ext cx="2299138" cy="1485084"/>
          </a:xfrm>
          <a:prstGeom prst="rect">
            <a:avLst/>
          </a:prstGeom>
          <a:noFill/>
          <a:ln>
            <a:noFill/>
          </a:ln>
        </p:spPr>
      </p:sp>
      <p:cxnSp>
        <p:nvCxnSpPr>
          <p:cNvPr id="189" name="Google Shape;189;p47"/>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190" name="Google Shape;190;p47"/>
          <p:cNvSpPr/>
          <p:nvPr>
            <p:ph idx="3" type="pic"/>
          </p:nvPr>
        </p:nvSpPr>
        <p:spPr>
          <a:xfrm>
            <a:off x="1841062" y="2576334"/>
            <a:ext cx="2299138" cy="1485084"/>
          </a:xfrm>
          <a:prstGeom prst="rect">
            <a:avLst/>
          </a:prstGeom>
          <a:noFill/>
          <a:ln>
            <a:noFill/>
          </a:ln>
        </p:spPr>
      </p:sp>
      <p:cxnSp>
        <p:nvCxnSpPr>
          <p:cNvPr id="191" name="Google Shape;191;p47"/>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192" name="Google Shape;192;p47"/>
          <p:cNvSpPr/>
          <p:nvPr>
            <p:ph idx="4" type="pic"/>
          </p:nvPr>
        </p:nvSpPr>
        <p:spPr>
          <a:xfrm>
            <a:off x="5010150" y="411163"/>
            <a:ext cx="2299138" cy="1485084"/>
          </a:xfrm>
          <a:prstGeom prst="rect">
            <a:avLst/>
          </a:prstGeom>
          <a:noFill/>
          <a:ln>
            <a:noFill/>
          </a:ln>
        </p:spPr>
      </p:sp>
      <p:cxnSp>
        <p:nvCxnSpPr>
          <p:cNvPr id="193" name="Google Shape;193;p47"/>
          <p:cNvCxnSpPr/>
          <p:nvPr/>
        </p:nvCxnSpPr>
        <p:spPr>
          <a:xfrm>
            <a:off x="5010150"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194" name="Google Shape;194;p47"/>
          <p:cNvSpPr/>
          <p:nvPr>
            <p:ph idx="5" type="pic"/>
          </p:nvPr>
        </p:nvSpPr>
        <p:spPr>
          <a:xfrm>
            <a:off x="5010150" y="2576334"/>
            <a:ext cx="2299138" cy="1485084"/>
          </a:xfrm>
          <a:prstGeom prst="rect">
            <a:avLst/>
          </a:prstGeom>
          <a:noFill/>
          <a:ln>
            <a:noFill/>
          </a:ln>
        </p:spPr>
      </p:sp>
      <p:sp>
        <p:nvSpPr>
          <p:cNvPr id="195" name="Google Shape;195;p47"/>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6" name="Google Shape;196;p47"/>
          <p:cNvSpPr txBox="1"/>
          <p:nvPr>
            <p:ph idx="6"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7" name="Google Shape;197;p47"/>
          <p:cNvSpPr txBox="1"/>
          <p:nvPr>
            <p:ph idx="7" type="body"/>
          </p:nvPr>
        </p:nvSpPr>
        <p:spPr>
          <a:xfrm>
            <a:off x="5010150"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8" name="Google Shape;198;p47"/>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22" name="Shape 22"/>
        <p:cNvGrpSpPr/>
        <p:nvPr/>
      </p:nvGrpSpPr>
      <p:grpSpPr>
        <a:xfrm>
          <a:off x="0" y="0"/>
          <a:ext cx="0" cy="0"/>
          <a:chOff x="0" y="0"/>
          <a:chExt cx="0" cy="0"/>
        </a:xfrm>
      </p:grpSpPr>
      <p:cxnSp>
        <p:nvCxnSpPr>
          <p:cNvPr id="23" name="Google Shape;23;p25"/>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24" name="Google Shape;24;p25"/>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 name="Google Shape;25;p25"/>
          <p:cNvSpPr txBox="1"/>
          <p:nvPr>
            <p:ph idx="2" type="body"/>
          </p:nvPr>
        </p:nvSpPr>
        <p:spPr>
          <a:xfrm>
            <a:off x="431801" y="1447800"/>
            <a:ext cx="5645149" cy="265176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 name="Google Shape;26;p25"/>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199" name="Shape 199"/>
        <p:cNvGrpSpPr/>
        <p:nvPr/>
      </p:nvGrpSpPr>
      <p:grpSpPr>
        <a:xfrm>
          <a:off x="0" y="0"/>
          <a:ext cx="0" cy="0"/>
          <a:chOff x="0" y="0"/>
          <a:chExt cx="0" cy="0"/>
        </a:xfrm>
      </p:grpSpPr>
      <p:sp>
        <p:nvSpPr>
          <p:cNvPr id="200" name="Google Shape;200;p48"/>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01" name="Google Shape;201;p48"/>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02" name="Google Shape;202;p48"/>
          <p:cNvSpPr/>
          <p:nvPr>
            <p:ph idx="2" type="pic"/>
          </p:nvPr>
        </p:nvSpPr>
        <p:spPr>
          <a:xfrm>
            <a:off x="1834712" y="411163"/>
            <a:ext cx="2299138" cy="1485084"/>
          </a:xfrm>
          <a:prstGeom prst="rect">
            <a:avLst/>
          </a:prstGeom>
          <a:noFill/>
          <a:ln>
            <a:noFill/>
          </a:ln>
        </p:spPr>
      </p:sp>
      <p:cxnSp>
        <p:nvCxnSpPr>
          <p:cNvPr id="203" name="Google Shape;203;p48"/>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204" name="Google Shape;204;p48"/>
          <p:cNvSpPr/>
          <p:nvPr>
            <p:ph idx="3" type="pic"/>
          </p:nvPr>
        </p:nvSpPr>
        <p:spPr>
          <a:xfrm>
            <a:off x="1834710" y="2585440"/>
            <a:ext cx="2299138" cy="1485084"/>
          </a:xfrm>
          <a:prstGeom prst="rect">
            <a:avLst/>
          </a:prstGeom>
          <a:noFill/>
          <a:ln>
            <a:noFill/>
          </a:ln>
        </p:spPr>
      </p:sp>
      <p:cxnSp>
        <p:nvCxnSpPr>
          <p:cNvPr id="205" name="Google Shape;205;p48"/>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06" name="Google Shape;206;p48"/>
          <p:cNvSpPr/>
          <p:nvPr>
            <p:ph idx="4" type="pic"/>
          </p:nvPr>
        </p:nvSpPr>
        <p:spPr>
          <a:xfrm>
            <a:off x="5010150" y="411163"/>
            <a:ext cx="2299138" cy="1485084"/>
          </a:xfrm>
          <a:prstGeom prst="rect">
            <a:avLst/>
          </a:prstGeom>
          <a:noFill/>
          <a:ln>
            <a:noFill/>
          </a:ln>
        </p:spPr>
      </p:sp>
      <p:sp>
        <p:nvSpPr>
          <p:cNvPr id="207" name="Google Shape;207;p48"/>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8" name="Google Shape;208;p48"/>
          <p:cNvSpPr txBox="1"/>
          <p:nvPr>
            <p:ph idx="5"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9" name="Google Shape;209;p48"/>
          <p:cNvSpPr txBox="1"/>
          <p:nvPr>
            <p:ph idx="6"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210" name="Shape 210"/>
        <p:cNvGrpSpPr/>
        <p:nvPr/>
      </p:nvGrpSpPr>
      <p:grpSpPr>
        <a:xfrm>
          <a:off x="0" y="0"/>
          <a:ext cx="0" cy="0"/>
          <a:chOff x="0" y="0"/>
          <a:chExt cx="0" cy="0"/>
        </a:xfrm>
      </p:grpSpPr>
      <p:sp>
        <p:nvSpPr>
          <p:cNvPr id="211" name="Google Shape;211;p49"/>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12" name="Google Shape;212;p49"/>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13" name="Google Shape;213;p49"/>
          <p:cNvSpPr/>
          <p:nvPr>
            <p:ph idx="2" type="pic"/>
          </p:nvPr>
        </p:nvSpPr>
        <p:spPr>
          <a:xfrm>
            <a:off x="1834712" y="411163"/>
            <a:ext cx="2299138" cy="1485084"/>
          </a:xfrm>
          <a:prstGeom prst="rect">
            <a:avLst/>
          </a:prstGeom>
          <a:noFill/>
          <a:ln>
            <a:noFill/>
          </a:ln>
        </p:spPr>
      </p:sp>
      <p:cxnSp>
        <p:nvCxnSpPr>
          <p:cNvPr id="214" name="Google Shape;214;p49"/>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15" name="Google Shape;215;p49"/>
          <p:cNvSpPr/>
          <p:nvPr>
            <p:ph idx="3" type="pic"/>
          </p:nvPr>
        </p:nvSpPr>
        <p:spPr>
          <a:xfrm>
            <a:off x="1841062" y="2576334"/>
            <a:ext cx="2299138" cy="1485084"/>
          </a:xfrm>
          <a:prstGeom prst="rect">
            <a:avLst/>
          </a:prstGeom>
          <a:noFill/>
          <a:ln>
            <a:noFill/>
          </a:ln>
        </p:spPr>
      </p:sp>
      <p:cxnSp>
        <p:nvCxnSpPr>
          <p:cNvPr id="216" name="Google Shape;216;p49"/>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17" name="Google Shape;217;p49"/>
          <p:cNvSpPr/>
          <p:nvPr>
            <p:ph idx="4" type="pic"/>
          </p:nvPr>
        </p:nvSpPr>
        <p:spPr>
          <a:xfrm>
            <a:off x="5010150" y="411163"/>
            <a:ext cx="2299138" cy="1485084"/>
          </a:xfrm>
          <a:prstGeom prst="rect">
            <a:avLst/>
          </a:prstGeom>
          <a:noFill/>
          <a:ln>
            <a:noFill/>
          </a:ln>
        </p:spPr>
      </p:sp>
      <p:sp>
        <p:nvSpPr>
          <p:cNvPr id="218" name="Google Shape;218;p49"/>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9" name="Google Shape;219;p49"/>
          <p:cNvSpPr txBox="1"/>
          <p:nvPr>
            <p:ph idx="5"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0" name="Google Shape;220;p49"/>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221" name="Shape 221"/>
        <p:cNvGrpSpPr/>
        <p:nvPr/>
      </p:nvGrpSpPr>
      <p:grpSpPr>
        <a:xfrm>
          <a:off x="0" y="0"/>
          <a:ext cx="0" cy="0"/>
          <a:chOff x="0" y="0"/>
          <a:chExt cx="0" cy="0"/>
        </a:xfrm>
      </p:grpSpPr>
      <p:sp>
        <p:nvSpPr>
          <p:cNvPr id="222" name="Google Shape;222;p50"/>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23" name="Google Shape;223;p50"/>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24" name="Google Shape;224;p50"/>
          <p:cNvSpPr/>
          <p:nvPr>
            <p:ph idx="2" type="pic"/>
          </p:nvPr>
        </p:nvSpPr>
        <p:spPr>
          <a:xfrm>
            <a:off x="431802" y="411163"/>
            <a:ext cx="2299138" cy="1485084"/>
          </a:xfrm>
          <a:prstGeom prst="rect">
            <a:avLst/>
          </a:prstGeom>
          <a:noFill/>
          <a:ln>
            <a:noFill/>
          </a:ln>
        </p:spPr>
      </p:sp>
      <p:cxnSp>
        <p:nvCxnSpPr>
          <p:cNvPr id="225" name="Google Shape;225;p50"/>
          <p:cNvCxnSpPr/>
          <p:nvPr/>
        </p:nvCxnSpPr>
        <p:spPr>
          <a:xfrm>
            <a:off x="4361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26" name="Google Shape;226;p50"/>
          <p:cNvSpPr/>
          <p:nvPr>
            <p:ph idx="3" type="pic"/>
          </p:nvPr>
        </p:nvSpPr>
        <p:spPr>
          <a:xfrm>
            <a:off x="436125" y="2571750"/>
            <a:ext cx="2299138" cy="1485084"/>
          </a:xfrm>
          <a:prstGeom prst="rect">
            <a:avLst/>
          </a:prstGeom>
          <a:noFill/>
          <a:ln>
            <a:noFill/>
          </a:ln>
        </p:spPr>
      </p:sp>
      <p:cxnSp>
        <p:nvCxnSpPr>
          <p:cNvPr id="227" name="Google Shape;227;p50"/>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28" name="Google Shape;228;p50"/>
          <p:cNvSpPr/>
          <p:nvPr>
            <p:ph idx="4" type="pic"/>
          </p:nvPr>
        </p:nvSpPr>
        <p:spPr>
          <a:xfrm>
            <a:off x="6413065" y="411163"/>
            <a:ext cx="2299138" cy="1485084"/>
          </a:xfrm>
          <a:prstGeom prst="rect">
            <a:avLst/>
          </a:prstGeom>
          <a:noFill/>
          <a:ln>
            <a:noFill/>
          </a:ln>
        </p:spPr>
      </p:sp>
      <p:sp>
        <p:nvSpPr>
          <p:cNvPr id="229" name="Google Shape;229;p50"/>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0" name="Google Shape;230;p50"/>
          <p:cNvSpPr txBox="1"/>
          <p:nvPr>
            <p:ph idx="5" type="body"/>
          </p:nvPr>
        </p:nvSpPr>
        <p:spPr>
          <a:xfrm>
            <a:off x="4361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31" name="Google Shape;231;p50"/>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32" name="Google Shape;232;p50"/>
          <p:cNvSpPr/>
          <p:nvPr>
            <p:ph idx="6" type="pic"/>
          </p:nvPr>
        </p:nvSpPr>
        <p:spPr>
          <a:xfrm>
            <a:off x="3422429" y="411163"/>
            <a:ext cx="2299138" cy="1485084"/>
          </a:xfrm>
          <a:prstGeom prst="rect">
            <a:avLst/>
          </a:prstGeom>
          <a:noFill/>
          <a:ln>
            <a:noFill/>
          </a:ln>
        </p:spPr>
      </p:sp>
      <p:cxnSp>
        <p:nvCxnSpPr>
          <p:cNvPr id="233" name="Google Shape;233;p50"/>
          <p:cNvCxnSpPr/>
          <p:nvPr/>
        </p:nvCxnSpPr>
        <p:spPr>
          <a:xfrm>
            <a:off x="3429712"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34" name="Google Shape;234;p50"/>
          <p:cNvSpPr/>
          <p:nvPr>
            <p:ph idx="7" type="pic"/>
          </p:nvPr>
        </p:nvSpPr>
        <p:spPr>
          <a:xfrm>
            <a:off x="3429712" y="2571750"/>
            <a:ext cx="2299138" cy="1485084"/>
          </a:xfrm>
          <a:prstGeom prst="rect">
            <a:avLst/>
          </a:prstGeom>
          <a:noFill/>
          <a:ln>
            <a:noFill/>
          </a:ln>
        </p:spPr>
      </p:sp>
      <p:sp>
        <p:nvSpPr>
          <p:cNvPr id="235" name="Google Shape;235;p50"/>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6" name="Google Shape;236;p50"/>
          <p:cNvSpPr txBox="1"/>
          <p:nvPr>
            <p:ph idx="9" type="body"/>
          </p:nvPr>
        </p:nvSpPr>
        <p:spPr>
          <a:xfrm>
            <a:off x="3429712"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7" name="Google Shape;237;p50"/>
          <p:cNvSpPr txBox="1"/>
          <p:nvPr>
            <p:ph idx="1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238" name="Shape 238"/>
        <p:cNvGrpSpPr/>
        <p:nvPr/>
      </p:nvGrpSpPr>
      <p:grpSpPr>
        <a:xfrm>
          <a:off x="0" y="0"/>
          <a:ext cx="0" cy="0"/>
          <a:chOff x="0" y="0"/>
          <a:chExt cx="0" cy="0"/>
        </a:xfrm>
      </p:grpSpPr>
      <p:sp>
        <p:nvSpPr>
          <p:cNvPr id="239" name="Google Shape;239;p51"/>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40" name="Google Shape;240;p51"/>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41" name="Google Shape;241;p51"/>
          <p:cNvSpPr/>
          <p:nvPr>
            <p:ph idx="2" type="pic"/>
          </p:nvPr>
        </p:nvSpPr>
        <p:spPr>
          <a:xfrm>
            <a:off x="431802" y="411163"/>
            <a:ext cx="2299138" cy="1485084"/>
          </a:xfrm>
          <a:prstGeom prst="rect">
            <a:avLst/>
          </a:prstGeom>
          <a:noFill/>
          <a:ln>
            <a:noFill/>
          </a:ln>
        </p:spPr>
      </p:sp>
      <p:cxnSp>
        <p:nvCxnSpPr>
          <p:cNvPr id="242" name="Google Shape;242;p51"/>
          <p:cNvCxnSpPr/>
          <p:nvPr/>
        </p:nvCxnSpPr>
        <p:spPr>
          <a:xfrm>
            <a:off x="431799"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43" name="Google Shape;243;p51"/>
          <p:cNvSpPr/>
          <p:nvPr>
            <p:ph idx="3" type="pic"/>
          </p:nvPr>
        </p:nvSpPr>
        <p:spPr>
          <a:xfrm>
            <a:off x="431800" y="2584284"/>
            <a:ext cx="2299138" cy="1485084"/>
          </a:xfrm>
          <a:prstGeom prst="rect">
            <a:avLst/>
          </a:prstGeom>
          <a:noFill/>
          <a:ln>
            <a:noFill/>
          </a:ln>
        </p:spPr>
      </p:sp>
      <p:cxnSp>
        <p:nvCxnSpPr>
          <p:cNvPr id="244" name="Google Shape;244;p51"/>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45" name="Google Shape;245;p51"/>
          <p:cNvSpPr/>
          <p:nvPr>
            <p:ph idx="4" type="pic"/>
          </p:nvPr>
        </p:nvSpPr>
        <p:spPr>
          <a:xfrm>
            <a:off x="6413065" y="411163"/>
            <a:ext cx="2299138" cy="1485084"/>
          </a:xfrm>
          <a:prstGeom prst="rect">
            <a:avLst/>
          </a:prstGeom>
          <a:noFill/>
          <a:ln>
            <a:noFill/>
          </a:ln>
        </p:spPr>
      </p:sp>
      <p:sp>
        <p:nvSpPr>
          <p:cNvPr id="246" name="Google Shape;246;p51"/>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7" name="Google Shape;247;p51"/>
          <p:cNvSpPr txBox="1"/>
          <p:nvPr>
            <p:ph idx="5" type="body"/>
          </p:nvPr>
        </p:nvSpPr>
        <p:spPr>
          <a:xfrm>
            <a:off x="431799"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48" name="Google Shape;248;p51"/>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49" name="Google Shape;249;p51"/>
          <p:cNvSpPr/>
          <p:nvPr>
            <p:ph idx="6" type="pic"/>
          </p:nvPr>
        </p:nvSpPr>
        <p:spPr>
          <a:xfrm>
            <a:off x="3422429" y="411163"/>
            <a:ext cx="2299138" cy="1485084"/>
          </a:xfrm>
          <a:prstGeom prst="rect">
            <a:avLst/>
          </a:prstGeom>
          <a:noFill/>
          <a:ln>
            <a:noFill/>
          </a:ln>
        </p:spPr>
      </p:sp>
      <p:cxnSp>
        <p:nvCxnSpPr>
          <p:cNvPr id="250" name="Google Shape;250;p51"/>
          <p:cNvCxnSpPr/>
          <p:nvPr/>
        </p:nvCxnSpPr>
        <p:spPr>
          <a:xfrm>
            <a:off x="3425386"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51" name="Google Shape;251;p51"/>
          <p:cNvSpPr/>
          <p:nvPr>
            <p:ph idx="7" type="pic"/>
          </p:nvPr>
        </p:nvSpPr>
        <p:spPr>
          <a:xfrm>
            <a:off x="3425387" y="2584284"/>
            <a:ext cx="2299138" cy="1485084"/>
          </a:xfrm>
          <a:prstGeom prst="rect">
            <a:avLst/>
          </a:prstGeom>
          <a:noFill/>
          <a:ln>
            <a:noFill/>
          </a:ln>
        </p:spPr>
      </p:sp>
      <p:sp>
        <p:nvSpPr>
          <p:cNvPr id="252" name="Google Shape;252;p51"/>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3" name="Google Shape;253;p51"/>
          <p:cNvSpPr txBox="1"/>
          <p:nvPr>
            <p:ph idx="9" type="body"/>
          </p:nvPr>
        </p:nvSpPr>
        <p:spPr>
          <a:xfrm>
            <a:off x="3425386"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4" name="Google Shape;254;p51"/>
          <p:cNvSpPr txBox="1"/>
          <p:nvPr>
            <p:ph idx="1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255" name="Shape 255"/>
        <p:cNvGrpSpPr/>
        <p:nvPr/>
      </p:nvGrpSpPr>
      <p:grpSpPr>
        <a:xfrm>
          <a:off x="0" y="0"/>
          <a:ext cx="0" cy="0"/>
          <a:chOff x="0" y="0"/>
          <a:chExt cx="0" cy="0"/>
        </a:xfrm>
      </p:grpSpPr>
      <p:sp>
        <p:nvSpPr>
          <p:cNvPr id="256" name="Google Shape;256;p52"/>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57" name="Google Shape;257;p52"/>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58" name="Google Shape;258;p52"/>
          <p:cNvSpPr/>
          <p:nvPr>
            <p:ph idx="2" type="pic"/>
          </p:nvPr>
        </p:nvSpPr>
        <p:spPr>
          <a:xfrm>
            <a:off x="431802" y="411163"/>
            <a:ext cx="2299138" cy="1485084"/>
          </a:xfrm>
          <a:prstGeom prst="rect">
            <a:avLst/>
          </a:prstGeom>
          <a:noFill/>
          <a:ln>
            <a:noFill/>
          </a:ln>
        </p:spPr>
      </p:sp>
      <p:cxnSp>
        <p:nvCxnSpPr>
          <p:cNvPr id="259" name="Google Shape;259;p52"/>
          <p:cNvCxnSpPr/>
          <p:nvPr/>
        </p:nvCxnSpPr>
        <p:spPr>
          <a:xfrm>
            <a:off x="431797"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60" name="Google Shape;260;p52"/>
          <p:cNvSpPr/>
          <p:nvPr>
            <p:ph idx="3" type="pic"/>
          </p:nvPr>
        </p:nvSpPr>
        <p:spPr>
          <a:xfrm>
            <a:off x="431798" y="2571750"/>
            <a:ext cx="2299138" cy="1485084"/>
          </a:xfrm>
          <a:prstGeom prst="rect">
            <a:avLst/>
          </a:prstGeom>
          <a:noFill/>
          <a:ln>
            <a:noFill/>
          </a:ln>
        </p:spPr>
      </p:sp>
      <p:cxnSp>
        <p:nvCxnSpPr>
          <p:cNvPr id="261" name="Google Shape;261;p52"/>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62" name="Google Shape;262;p52"/>
          <p:cNvSpPr/>
          <p:nvPr>
            <p:ph idx="4" type="pic"/>
          </p:nvPr>
        </p:nvSpPr>
        <p:spPr>
          <a:xfrm>
            <a:off x="6413065" y="411163"/>
            <a:ext cx="2299138" cy="1485084"/>
          </a:xfrm>
          <a:prstGeom prst="rect">
            <a:avLst/>
          </a:prstGeom>
          <a:noFill/>
          <a:ln>
            <a:noFill/>
          </a:ln>
        </p:spPr>
      </p:sp>
      <p:cxnSp>
        <p:nvCxnSpPr>
          <p:cNvPr id="263" name="Google Shape;263;p52"/>
          <p:cNvCxnSpPr/>
          <p:nvPr/>
        </p:nvCxnSpPr>
        <p:spPr>
          <a:xfrm>
            <a:off x="6413061"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64" name="Google Shape;264;p52"/>
          <p:cNvSpPr/>
          <p:nvPr>
            <p:ph idx="5" type="pic"/>
          </p:nvPr>
        </p:nvSpPr>
        <p:spPr>
          <a:xfrm>
            <a:off x="6413062" y="2571750"/>
            <a:ext cx="2299138" cy="1485084"/>
          </a:xfrm>
          <a:prstGeom prst="rect">
            <a:avLst/>
          </a:prstGeom>
          <a:noFill/>
          <a:ln>
            <a:noFill/>
          </a:ln>
        </p:spPr>
      </p:sp>
      <p:sp>
        <p:nvSpPr>
          <p:cNvPr id="265" name="Google Shape;265;p52"/>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6" name="Google Shape;266;p52"/>
          <p:cNvSpPr txBox="1"/>
          <p:nvPr>
            <p:ph idx="6" type="body"/>
          </p:nvPr>
        </p:nvSpPr>
        <p:spPr>
          <a:xfrm>
            <a:off x="431797"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7" name="Google Shape;267;p52"/>
          <p:cNvSpPr txBox="1"/>
          <p:nvPr>
            <p:ph idx="7" type="body"/>
          </p:nvPr>
        </p:nvSpPr>
        <p:spPr>
          <a:xfrm>
            <a:off x="6413061"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68" name="Google Shape;268;p52"/>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69" name="Google Shape;269;p52"/>
          <p:cNvSpPr/>
          <p:nvPr>
            <p:ph idx="8" type="pic"/>
          </p:nvPr>
        </p:nvSpPr>
        <p:spPr>
          <a:xfrm>
            <a:off x="3422429" y="411163"/>
            <a:ext cx="2299138" cy="1485084"/>
          </a:xfrm>
          <a:prstGeom prst="rect">
            <a:avLst/>
          </a:prstGeom>
          <a:noFill/>
          <a:ln>
            <a:noFill/>
          </a:ln>
        </p:spPr>
      </p:sp>
      <p:cxnSp>
        <p:nvCxnSpPr>
          <p:cNvPr id="270" name="Google Shape;270;p52"/>
          <p:cNvCxnSpPr/>
          <p:nvPr/>
        </p:nvCxnSpPr>
        <p:spPr>
          <a:xfrm>
            <a:off x="34224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71" name="Google Shape;271;p52"/>
          <p:cNvSpPr/>
          <p:nvPr>
            <p:ph idx="9" type="pic"/>
          </p:nvPr>
        </p:nvSpPr>
        <p:spPr>
          <a:xfrm>
            <a:off x="3422426" y="2571750"/>
            <a:ext cx="2299138" cy="1485084"/>
          </a:xfrm>
          <a:prstGeom prst="rect">
            <a:avLst/>
          </a:prstGeom>
          <a:noFill/>
          <a:ln>
            <a:noFill/>
          </a:ln>
        </p:spPr>
      </p:sp>
      <p:sp>
        <p:nvSpPr>
          <p:cNvPr id="272" name="Google Shape;272;p52"/>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3" name="Google Shape;273;p52"/>
          <p:cNvSpPr txBox="1"/>
          <p:nvPr>
            <p:ph idx="14" type="body"/>
          </p:nvPr>
        </p:nvSpPr>
        <p:spPr>
          <a:xfrm>
            <a:off x="34224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4" name="Google Shape;274;p52"/>
          <p:cNvSpPr txBox="1"/>
          <p:nvPr>
            <p:ph idx="1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275" name="Shape 275"/>
        <p:cNvGrpSpPr/>
        <p:nvPr/>
      </p:nvGrpSpPr>
      <p:grpSpPr>
        <a:xfrm>
          <a:off x="0" y="0"/>
          <a:ext cx="0" cy="0"/>
          <a:chOff x="0" y="0"/>
          <a:chExt cx="0" cy="0"/>
        </a:xfrm>
      </p:grpSpPr>
      <p:sp>
        <p:nvSpPr>
          <p:cNvPr id="276" name="Google Shape;276;p53"/>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77" name="Google Shape;277;p53"/>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78" name="Google Shape;278;p53"/>
          <p:cNvSpPr/>
          <p:nvPr>
            <p:ph idx="2" type="pic"/>
          </p:nvPr>
        </p:nvSpPr>
        <p:spPr>
          <a:xfrm>
            <a:off x="431802" y="411163"/>
            <a:ext cx="2299138" cy="1485084"/>
          </a:xfrm>
          <a:prstGeom prst="rect">
            <a:avLst/>
          </a:prstGeom>
          <a:noFill/>
          <a:ln>
            <a:noFill/>
          </a:ln>
        </p:spPr>
      </p:sp>
      <p:cxnSp>
        <p:nvCxnSpPr>
          <p:cNvPr id="279" name="Google Shape;279;p53"/>
          <p:cNvCxnSpPr/>
          <p:nvPr/>
        </p:nvCxnSpPr>
        <p:spPr>
          <a:xfrm>
            <a:off x="436124"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80" name="Google Shape;280;p53"/>
          <p:cNvSpPr/>
          <p:nvPr>
            <p:ph idx="3" type="pic"/>
          </p:nvPr>
        </p:nvSpPr>
        <p:spPr>
          <a:xfrm>
            <a:off x="436125" y="2585440"/>
            <a:ext cx="2299138" cy="1485084"/>
          </a:xfrm>
          <a:prstGeom prst="rect">
            <a:avLst/>
          </a:prstGeom>
          <a:noFill/>
          <a:ln>
            <a:noFill/>
          </a:ln>
        </p:spPr>
      </p:sp>
      <p:cxnSp>
        <p:nvCxnSpPr>
          <p:cNvPr id="281" name="Google Shape;281;p53"/>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82" name="Google Shape;282;p53"/>
          <p:cNvSpPr/>
          <p:nvPr>
            <p:ph idx="4" type="pic"/>
          </p:nvPr>
        </p:nvSpPr>
        <p:spPr>
          <a:xfrm>
            <a:off x="6413065" y="411163"/>
            <a:ext cx="2299138" cy="1485084"/>
          </a:xfrm>
          <a:prstGeom prst="rect">
            <a:avLst/>
          </a:prstGeom>
          <a:noFill/>
          <a:ln>
            <a:noFill/>
          </a:ln>
        </p:spPr>
      </p:sp>
      <p:cxnSp>
        <p:nvCxnSpPr>
          <p:cNvPr id="283" name="Google Shape;283;p53"/>
          <p:cNvCxnSpPr/>
          <p:nvPr/>
        </p:nvCxnSpPr>
        <p:spPr>
          <a:xfrm>
            <a:off x="6417388"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84" name="Google Shape;284;p53"/>
          <p:cNvSpPr/>
          <p:nvPr>
            <p:ph idx="5" type="pic"/>
          </p:nvPr>
        </p:nvSpPr>
        <p:spPr>
          <a:xfrm>
            <a:off x="6417389" y="2585440"/>
            <a:ext cx="2299138" cy="1485084"/>
          </a:xfrm>
          <a:prstGeom prst="rect">
            <a:avLst/>
          </a:prstGeom>
          <a:noFill/>
          <a:ln>
            <a:noFill/>
          </a:ln>
        </p:spPr>
      </p:sp>
      <p:sp>
        <p:nvSpPr>
          <p:cNvPr id="285" name="Google Shape;285;p53"/>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6" name="Google Shape;286;p53"/>
          <p:cNvSpPr txBox="1"/>
          <p:nvPr>
            <p:ph idx="6" type="body"/>
          </p:nvPr>
        </p:nvSpPr>
        <p:spPr>
          <a:xfrm>
            <a:off x="436124"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7" name="Google Shape;287;p53"/>
          <p:cNvSpPr txBox="1"/>
          <p:nvPr>
            <p:ph idx="7" type="body"/>
          </p:nvPr>
        </p:nvSpPr>
        <p:spPr>
          <a:xfrm>
            <a:off x="6417388"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88" name="Google Shape;288;p53"/>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89" name="Google Shape;289;p53"/>
          <p:cNvSpPr/>
          <p:nvPr>
            <p:ph idx="8" type="pic"/>
          </p:nvPr>
        </p:nvSpPr>
        <p:spPr>
          <a:xfrm>
            <a:off x="3422429" y="411163"/>
            <a:ext cx="2299138" cy="1485084"/>
          </a:xfrm>
          <a:prstGeom prst="rect">
            <a:avLst/>
          </a:prstGeom>
          <a:noFill/>
          <a:ln>
            <a:noFill/>
          </a:ln>
        </p:spPr>
      </p:sp>
      <p:cxnSp>
        <p:nvCxnSpPr>
          <p:cNvPr id="290" name="Google Shape;290;p53"/>
          <p:cNvCxnSpPr/>
          <p:nvPr/>
        </p:nvCxnSpPr>
        <p:spPr>
          <a:xfrm>
            <a:off x="3426752"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91" name="Google Shape;291;p53"/>
          <p:cNvSpPr/>
          <p:nvPr>
            <p:ph idx="9" type="pic"/>
          </p:nvPr>
        </p:nvSpPr>
        <p:spPr>
          <a:xfrm>
            <a:off x="3426753" y="2585440"/>
            <a:ext cx="2299138" cy="1485084"/>
          </a:xfrm>
          <a:prstGeom prst="rect">
            <a:avLst/>
          </a:prstGeom>
          <a:noFill/>
          <a:ln>
            <a:noFill/>
          </a:ln>
        </p:spPr>
      </p:sp>
      <p:sp>
        <p:nvSpPr>
          <p:cNvPr id="292" name="Google Shape;292;p53"/>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3" name="Google Shape;293;p53"/>
          <p:cNvSpPr txBox="1"/>
          <p:nvPr>
            <p:ph idx="14" type="body"/>
          </p:nvPr>
        </p:nvSpPr>
        <p:spPr>
          <a:xfrm>
            <a:off x="3426752"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4" name="Google Shape;294;p53"/>
          <p:cNvSpPr txBox="1"/>
          <p:nvPr>
            <p:ph idx="1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295" name="Shape 295"/>
        <p:cNvGrpSpPr/>
        <p:nvPr/>
      </p:nvGrpSpPr>
      <p:grpSpPr>
        <a:xfrm>
          <a:off x="0" y="0"/>
          <a:ext cx="0" cy="0"/>
          <a:chOff x="0" y="0"/>
          <a:chExt cx="0" cy="0"/>
        </a:xfrm>
      </p:grpSpPr>
      <p:sp>
        <p:nvSpPr>
          <p:cNvPr id="296" name="Google Shape;296;p55"/>
          <p:cNvSpPr/>
          <p:nvPr>
            <p:ph idx="2" type="chart"/>
          </p:nvPr>
        </p:nvSpPr>
        <p:spPr>
          <a:xfrm>
            <a:off x="4791077" y="682939"/>
            <a:ext cx="3921122"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97" name="Google Shape;297;p55"/>
          <p:cNvSpPr txBox="1"/>
          <p:nvPr>
            <p:ph idx="1" type="body"/>
          </p:nvPr>
        </p:nvSpPr>
        <p:spPr>
          <a:xfrm>
            <a:off x="431801" y="682938"/>
            <a:ext cx="3921124" cy="346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8" name="Google Shape;298;p55"/>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299" name="Shape 299"/>
        <p:cNvGrpSpPr/>
        <p:nvPr/>
      </p:nvGrpSpPr>
      <p:grpSpPr>
        <a:xfrm>
          <a:off x="0" y="0"/>
          <a:ext cx="0" cy="0"/>
          <a:chOff x="0" y="0"/>
          <a:chExt cx="0" cy="0"/>
        </a:xfrm>
      </p:grpSpPr>
      <p:sp>
        <p:nvSpPr>
          <p:cNvPr id="300" name="Google Shape;300;p56"/>
          <p:cNvSpPr txBox="1"/>
          <p:nvPr>
            <p:ph idx="1"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1" name="Google Shape;301;p56"/>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lt1"/>
              </a:buClr>
              <a:buSzPts val="1600"/>
              <a:buNone/>
              <a:defRPr b="0" sz="16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02" name="Google Shape;302;p56"/>
          <p:cNvSpPr/>
          <p:nvPr>
            <p:ph idx="2" type="pic"/>
          </p:nvPr>
        </p:nvSpPr>
        <p:spPr>
          <a:xfrm>
            <a:off x="431800" y="1565550"/>
            <a:ext cx="1692000" cy="1692000"/>
          </a:xfrm>
          <a:prstGeom prst="ellipse">
            <a:avLst/>
          </a:prstGeom>
          <a:noFill/>
          <a:ln>
            <a:noFill/>
          </a:ln>
        </p:spPr>
      </p:sp>
      <p:sp>
        <p:nvSpPr>
          <p:cNvPr id="303" name="Google Shape;303;p56"/>
          <p:cNvSpPr/>
          <p:nvPr>
            <p:ph idx="3" type="pic"/>
          </p:nvPr>
        </p:nvSpPr>
        <p:spPr>
          <a:xfrm>
            <a:off x="2627933" y="1565550"/>
            <a:ext cx="1692000" cy="1692000"/>
          </a:xfrm>
          <a:prstGeom prst="ellipse">
            <a:avLst/>
          </a:prstGeom>
          <a:noFill/>
          <a:ln>
            <a:noFill/>
          </a:ln>
        </p:spPr>
      </p:sp>
      <p:sp>
        <p:nvSpPr>
          <p:cNvPr id="304" name="Google Shape;304;p56"/>
          <p:cNvSpPr/>
          <p:nvPr>
            <p:ph idx="4" type="pic"/>
          </p:nvPr>
        </p:nvSpPr>
        <p:spPr>
          <a:xfrm>
            <a:off x="4824066" y="1565550"/>
            <a:ext cx="1692000" cy="1692000"/>
          </a:xfrm>
          <a:prstGeom prst="ellipse">
            <a:avLst/>
          </a:prstGeom>
          <a:noFill/>
          <a:ln>
            <a:noFill/>
          </a:ln>
        </p:spPr>
      </p:sp>
      <p:sp>
        <p:nvSpPr>
          <p:cNvPr id="305" name="Google Shape;305;p56"/>
          <p:cNvSpPr/>
          <p:nvPr>
            <p:ph idx="5" type="pic"/>
          </p:nvPr>
        </p:nvSpPr>
        <p:spPr>
          <a:xfrm>
            <a:off x="7020200" y="1565550"/>
            <a:ext cx="1692000" cy="1692000"/>
          </a:xfrm>
          <a:prstGeom prst="ellipse">
            <a:avLst/>
          </a:prstGeom>
          <a:noFill/>
          <a:ln>
            <a:noFill/>
          </a:ln>
        </p:spPr>
      </p:sp>
      <p:sp>
        <p:nvSpPr>
          <p:cNvPr id="306" name="Google Shape;306;p56"/>
          <p:cNvSpPr txBox="1"/>
          <p:nvPr>
            <p:ph idx="6"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7" name="Google Shape;307;p56"/>
          <p:cNvSpPr txBox="1"/>
          <p:nvPr>
            <p:ph idx="7"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308" name="Google Shape;308;p56"/>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309" name="Google Shape;309;p56"/>
          <p:cNvSpPr txBox="1"/>
          <p:nvPr>
            <p:ph idx="8"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0" name="Google Shape;310;p56"/>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311" name="Shape 311"/>
        <p:cNvGrpSpPr/>
        <p:nvPr/>
      </p:nvGrpSpPr>
      <p:grpSpPr>
        <a:xfrm>
          <a:off x="0" y="0"/>
          <a:ext cx="0" cy="0"/>
          <a:chOff x="0" y="0"/>
          <a:chExt cx="0" cy="0"/>
        </a:xfrm>
      </p:grpSpPr>
      <p:sp>
        <p:nvSpPr>
          <p:cNvPr id="312" name="Google Shape;312;p57"/>
          <p:cNvSpPr/>
          <p:nvPr>
            <p:ph idx="2" type="pic"/>
          </p:nvPr>
        </p:nvSpPr>
        <p:spPr>
          <a:xfrm>
            <a:off x="431800" y="1565550"/>
            <a:ext cx="1692000" cy="1692000"/>
          </a:xfrm>
          <a:prstGeom prst="ellipse">
            <a:avLst/>
          </a:prstGeom>
          <a:noFill/>
          <a:ln>
            <a:noFill/>
          </a:ln>
        </p:spPr>
      </p:sp>
      <p:sp>
        <p:nvSpPr>
          <p:cNvPr id="313" name="Google Shape;313;p57"/>
          <p:cNvSpPr/>
          <p:nvPr>
            <p:ph idx="3" type="pic"/>
          </p:nvPr>
        </p:nvSpPr>
        <p:spPr>
          <a:xfrm>
            <a:off x="2627933" y="1565550"/>
            <a:ext cx="1692000" cy="1692000"/>
          </a:xfrm>
          <a:prstGeom prst="ellipse">
            <a:avLst/>
          </a:prstGeom>
          <a:noFill/>
          <a:ln>
            <a:noFill/>
          </a:ln>
        </p:spPr>
      </p:sp>
      <p:sp>
        <p:nvSpPr>
          <p:cNvPr id="314" name="Google Shape;314;p57"/>
          <p:cNvSpPr/>
          <p:nvPr>
            <p:ph idx="4" type="pic"/>
          </p:nvPr>
        </p:nvSpPr>
        <p:spPr>
          <a:xfrm>
            <a:off x="4824066" y="1565550"/>
            <a:ext cx="1692000" cy="1692000"/>
          </a:xfrm>
          <a:prstGeom prst="ellipse">
            <a:avLst/>
          </a:prstGeom>
          <a:noFill/>
          <a:ln>
            <a:noFill/>
          </a:ln>
        </p:spPr>
      </p:sp>
      <p:sp>
        <p:nvSpPr>
          <p:cNvPr id="315" name="Google Shape;315;p57"/>
          <p:cNvSpPr/>
          <p:nvPr>
            <p:ph idx="5" type="pic"/>
          </p:nvPr>
        </p:nvSpPr>
        <p:spPr>
          <a:xfrm>
            <a:off x="7020200" y="1565550"/>
            <a:ext cx="1692000" cy="1692000"/>
          </a:xfrm>
          <a:prstGeom prst="ellipse">
            <a:avLst/>
          </a:prstGeom>
          <a:noFill/>
          <a:ln>
            <a:noFill/>
          </a:ln>
        </p:spPr>
      </p:sp>
      <p:cxnSp>
        <p:nvCxnSpPr>
          <p:cNvPr id="316" name="Google Shape;316;p57"/>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17" name="Google Shape;317;p57"/>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8" name="Google Shape;318;p57"/>
          <p:cNvSpPr txBox="1"/>
          <p:nvPr>
            <p:ph idx="6"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9" name="Google Shape;319;p57"/>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dk1"/>
              </a:buClr>
              <a:buSzPts val="1600"/>
              <a:buNone/>
              <a:defRPr b="0" sz="16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20" name="Google Shape;320;p57"/>
          <p:cNvSpPr txBox="1"/>
          <p:nvPr>
            <p:ph idx="7"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1" name="Google Shape;321;p57"/>
          <p:cNvSpPr txBox="1"/>
          <p:nvPr>
            <p:ph idx="8"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2" name="Google Shape;322;p57"/>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323" name="Shape 323"/>
        <p:cNvGrpSpPr/>
        <p:nvPr/>
      </p:nvGrpSpPr>
      <p:grpSpPr>
        <a:xfrm>
          <a:off x="0" y="0"/>
          <a:ext cx="0" cy="0"/>
          <a:chOff x="0" y="0"/>
          <a:chExt cx="0" cy="0"/>
        </a:xfrm>
      </p:grpSpPr>
      <p:cxnSp>
        <p:nvCxnSpPr>
          <p:cNvPr id="324" name="Google Shape;324;p58"/>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25" name="Google Shape;325;p58"/>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6" name="Google Shape;326;p58"/>
          <p:cNvSpPr txBox="1"/>
          <p:nvPr>
            <p:ph idx="2" type="body"/>
          </p:nvPr>
        </p:nvSpPr>
        <p:spPr>
          <a:xfrm>
            <a:off x="431801" y="1447800"/>
            <a:ext cx="5645149" cy="265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7" name="Google Shape;327;p58"/>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27" name="Shape 27"/>
        <p:cNvGrpSpPr/>
        <p:nvPr/>
      </p:nvGrpSpPr>
      <p:grpSpPr>
        <a:xfrm>
          <a:off x="0" y="0"/>
          <a:ext cx="0" cy="0"/>
          <a:chOff x="0" y="0"/>
          <a:chExt cx="0" cy="0"/>
        </a:xfrm>
      </p:grpSpPr>
      <p:cxnSp>
        <p:nvCxnSpPr>
          <p:cNvPr id="28" name="Google Shape;28;p20"/>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29" name="Google Shape;29;p20"/>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 name="Google Shape;30;p20"/>
          <p:cNvSpPr/>
          <p:nvPr>
            <p:ph idx="2" type="pic"/>
          </p:nvPr>
        </p:nvSpPr>
        <p:spPr>
          <a:xfrm>
            <a:off x="5251450" y="702659"/>
            <a:ext cx="3892550" cy="3451894"/>
          </a:xfrm>
          <a:prstGeom prst="rect">
            <a:avLst/>
          </a:prstGeom>
          <a:noFill/>
          <a:ln>
            <a:noFill/>
          </a:ln>
        </p:spPr>
      </p:sp>
      <p:sp>
        <p:nvSpPr>
          <p:cNvPr id="31" name="Google Shape;31;p20"/>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 name="Google Shape;32;p20"/>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328" name="Shape 328"/>
        <p:cNvGrpSpPr/>
        <p:nvPr/>
      </p:nvGrpSpPr>
      <p:grpSpPr>
        <a:xfrm>
          <a:off x="0" y="0"/>
          <a:ext cx="0" cy="0"/>
          <a:chOff x="0" y="0"/>
          <a:chExt cx="0" cy="0"/>
        </a:xfrm>
      </p:grpSpPr>
      <p:sp>
        <p:nvSpPr>
          <p:cNvPr id="329" name="Google Shape;329;p59"/>
          <p:cNvSpPr txBox="1"/>
          <p:nvPr>
            <p:ph idx="1" type="body"/>
          </p:nvPr>
        </p:nvSpPr>
        <p:spPr>
          <a:xfrm>
            <a:off x="431800" y="411163"/>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0" name="Google Shape;330;p59"/>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331" name="Shape 331"/>
        <p:cNvGrpSpPr/>
        <p:nvPr/>
      </p:nvGrpSpPr>
      <p:grpSpPr>
        <a:xfrm>
          <a:off x="0" y="0"/>
          <a:ext cx="0" cy="0"/>
          <a:chOff x="0" y="0"/>
          <a:chExt cx="0" cy="0"/>
        </a:xfrm>
      </p:grpSpPr>
      <p:sp>
        <p:nvSpPr>
          <p:cNvPr id="332" name="Google Shape;332;p60"/>
          <p:cNvSpPr txBox="1"/>
          <p:nvPr>
            <p:ph idx="1" type="body"/>
          </p:nvPr>
        </p:nvSpPr>
        <p:spPr>
          <a:xfrm>
            <a:off x="431801" y="411162"/>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3" name="Google Shape;333;p60"/>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334" name="Shape 334"/>
        <p:cNvGrpSpPr/>
        <p:nvPr/>
      </p:nvGrpSpPr>
      <p:grpSpPr>
        <a:xfrm>
          <a:off x="0" y="0"/>
          <a:ext cx="0" cy="0"/>
          <a:chOff x="0" y="0"/>
          <a:chExt cx="0" cy="0"/>
        </a:xfrm>
      </p:grpSpPr>
      <p:sp>
        <p:nvSpPr>
          <p:cNvPr id="335" name="Google Shape;335;p61"/>
          <p:cNvSpPr/>
          <p:nvPr>
            <p:ph idx="2" type="pic"/>
          </p:nvPr>
        </p:nvSpPr>
        <p:spPr>
          <a:xfrm>
            <a:off x="431802" y="411162"/>
            <a:ext cx="8280398" cy="4321175"/>
          </a:xfrm>
          <a:prstGeom prst="rect">
            <a:avLst/>
          </a:prstGeom>
          <a:noFill/>
          <a:ln>
            <a:noFill/>
          </a:ln>
        </p:spPr>
      </p:sp>
      <p:sp>
        <p:nvSpPr>
          <p:cNvPr id="336" name="Google Shape;336;p61"/>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2" showMasterSp="0">
  <p:cSld name="1_Heading, bullets, image (Light)_2">
    <p:bg>
      <p:bgPr>
        <a:solidFill>
          <a:schemeClr val="dk2"/>
        </a:solidFill>
      </p:bgPr>
    </p:bg>
    <p:spTree>
      <p:nvGrpSpPr>
        <p:cNvPr id="337" name="Shape 337"/>
        <p:cNvGrpSpPr/>
        <p:nvPr/>
      </p:nvGrpSpPr>
      <p:grpSpPr>
        <a:xfrm>
          <a:off x="0" y="0"/>
          <a:ext cx="0" cy="0"/>
          <a:chOff x="0" y="0"/>
          <a:chExt cx="0" cy="0"/>
        </a:xfrm>
      </p:grpSpPr>
      <p:cxnSp>
        <p:nvCxnSpPr>
          <p:cNvPr id="338" name="Google Shape;338;g23cee58bc55_0_312"/>
          <p:cNvCxnSpPr/>
          <p:nvPr/>
        </p:nvCxnSpPr>
        <p:spPr>
          <a:xfrm>
            <a:off x="431801"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39" name="Google Shape;339;g23cee58bc55_0_312"/>
          <p:cNvSpPr txBox="1"/>
          <p:nvPr>
            <p:ph idx="1" type="body"/>
          </p:nvPr>
        </p:nvSpPr>
        <p:spPr>
          <a:xfrm>
            <a:off x="431800"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17500" lvl="5" marL="2743200" algn="l">
              <a:lnSpc>
                <a:spcPct val="100000"/>
              </a:lnSpc>
              <a:spcBef>
                <a:spcPts val="0"/>
              </a:spcBef>
              <a:spcAft>
                <a:spcPts val="0"/>
              </a:spcAft>
              <a:buClr>
                <a:schemeClr val="dk1"/>
              </a:buClr>
              <a:buSzPts val="1400"/>
              <a:buChar char="–"/>
              <a:defRPr/>
            </a:lvl6pPr>
            <a:lvl7pPr indent="-317500" lvl="6" marL="3200400" algn="l">
              <a:lnSpc>
                <a:spcPct val="100000"/>
              </a:lnSpc>
              <a:spcBef>
                <a:spcPts val="0"/>
              </a:spcBef>
              <a:spcAft>
                <a:spcPts val="0"/>
              </a:spcAft>
              <a:buClr>
                <a:schemeClr val="dk1"/>
              </a:buClr>
              <a:buSzPts val="1400"/>
              <a:buChar char="–"/>
              <a:defRPr/>
            </a:lvl7pPr>
            <a:lvl8pPr indent="-317500" lvl="7" marL="3657600" algn="l">
              <a:lnSpc>
                <a:spcPct val="100000"/>
              </a:lnSpc>
              <a:spcBef>
                <a:spcPts val="300"/>
              </a:spcBef>
              <a:spcAft>
                <a:spcPts val="0"/>
              </a:spcAft>
              <a:buClr>
                <a:schemeClr val="dk1"/>
              </a:buClr>
              <a:buSzPts val="1400"/>
              <a:buChar char="•"/>
              <a:defRPr/>
            </a:lvl8pPr>
            <a:lvl9pPr indent="-317500" lvl="8" marL="4114800" algn="l">
              <a:lnSpc>
                <a:spcPct val="100000"/>
              </a:lnSpc>
              <a:spcBef>
                <a:spcPts val="300"/>
              </a:spcBef>
              <a:spcAft>
                <a:spcPts val="0"/>
              </a:spcAft>
              <a:buClr>
                <a:schemeClr val="dk1"/>
              </a:buClr>
              <a:buSzPts val="1400"/>
              <a:buChar char="•"/>
              <a:defRPr/>
            </a:lvl9pPr>
          </a:lstStyle>
          <a:p/>
        </p:txBody>
      </p:sp>
      <p:sp>
        <p:nvSpPr>
          <p:cNvPr id="340" name="Google Shape;340;g23cee58bc55_0_312"/>
          <p:cNvSpPr/>
          <p:nvPr>
            <p:ph idx="2" type="pic"/>
          </p:nvPr>
        </p:nvSpPr>
        <p:spPr>
          <a:xfrm>
            <a:off x="5251450" y="702659"/>
            <a:ext cx="3892500" cy="3640800"/>
          </a:xfrm>
          <a:prstGeom prst="rect">
            <a:avLst/>
          </a:prstGeom>
          <a:noFill/>
          <a:ln>
            <a:noFill/>
          </a:ln>
        </p:spPr>
      </p:sp>
      <p:sp>
        <p:nvSpPr>
          <p:cNvPr id="341" name="Google Shape;341;g23cee58bc55_0_312"/>
          <p:cNvSpPr txBox="1"/>
          <p:nvPr>
            <p:ph idx="3" type="body"/>
          </p:nvPr>
        </p:nvSpPr>
        <p:spPr>
          <a:xfrm>
            <a:off x="431801" y="1325887"/>
            <a:ext cx="3921000" cy="30174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400"/>
              <a:buNone/>
              <a:defRPr/>
            </a:lvl2pPr>
            <a:lvl3pPr indent="-317500" lvl="2" marL="1371600" algn="l">
              <a:lnSpc>
                <a:spcPct val="100000"/>
              </a:lnSpc>
              <a:spcBef>
                <a:spcPts val="0"/>
              </a:spcBef>
              <a:spcAft>
                <a:spcPts val="0"/>
              </a:spcAft>
              <a:buClr>
                <a:schemeClr val="dk1"/>
              </a:buClr>
              <a:buSzPts val="1400"/>
              <a:buChar char="–"/>
              <a:defRPr/>
            </a:lvl3pPr>
            <a:lvl4pPr indent="-317500" lvl="3" marL="1828800" algn="l">
              <a:lnSpc>
                <a:spcPct val="100000"/>
              </a:lnSpc>
              <a:spcBef>
                <a:spcPts val="0"/>
              </a:spcBef>
              <a:spcAft>
                <a:spcPts val="0"/>
              </a:spcAft>
              <a:buClr>
                <a:schemeClr val="dk1"/>
              </a:buClr>
              <a:buSzPts val="1400"/>
              <a:buChar char="–"/>
              <a:defRPr/>
            </a:lvl4pPr>
            <a:lvl5pPr indent="-317500" lvl="4" marL="2286000" algn="l">
              <a:lnSpc>
                <a:spcPct val="100000"/>
              </a:lnSpc>
              <a:spcBef>
                <a:spcPts val="0"/>
              </a:spcBef>
              <a:spcAft>
                <a:spcPts val="0"/>
              </a:spcAft>
              <a:buClr>
                <a:schemeClr val="dk1"/>
              </a:buClr>
              <a:buSzPts val="1400"/>
              <a:buChar char="–"/>
              <a:defRPr/>
            </a:lvl5pPr>
            <a:lvl6pPr indent="-317500" lvl="5" marL="2743200" algn="l">
              <a:lnSpc>
                <a:spcPct val="100000"/>
              </a:lnSpc>
              <a:spcBef>
                <a:spcPts val="0"/>
              </a:spcBef>
              <a:spcAft>
                <a:spcPts val="0"/>
              </a:spcAft>
              <a:buClr>
                <a:schemeClr val="dk1"/>
              </a:buClr>
              <a:buSzPts val="1400"/>
              <a:buChar char="–"/>
              <a:defRPr/>
            </a:lvl6pPr>
            <a:lvl7pPr indent="-317500" lvl="6" marL="3200400" algn="l">
              <a:lnSpc>
                <a:spcPct val="100000"/>
              </a:lnSpc>
              <a:spcBef>
                <a:spcPts val="0"/>
              </a:spcBef>
              <a:spcAft>
                <a:spcPts val="0"/>
              </a:spcAft>
              <a:buClr>
                <a:schemeClr val="dk1"/>
              </a:buClr>
              <a:buSzPts val="1400"/>
              <a:buChar char="–"/>
              <a:defRPr/>
            </a:lvl7pPr>
            <a:lvl8pPr indent="-317500" lvl="7" marL="3657600" algn="l">
              <a:lnSpc>
                <a:spcPct val="100000"/>
              </a:lnSpc>
              <a:spcBef>
                <a:spcPts val="300"/>
              </a:spcBef>
              <a:spcAft>
                <a:spcPts val="0"/>
              </a:spcAft>
              <a:buClr>
                <a:schemeClr val="dk1"/>
              </a:buClr>
              <a:buSzPts val="1400"/>
              <a:buChar char="•"/>
              <a:defRPr/>
            </a:lvl8pPr>
            <a:lvl9pPr indent="-317500" lvl="8" marL="4114800" algn="l">
              <a:lnSpc>
                <a:spcPct val="100000"/>
              </a:lnSpc>
              <a:spcBef>
                <a:spcPts val="300"/>
              </a:spcBef>
              <a:spcAft>
                <a:spcPts val="0"/>
              </a:spcAft>
              <a:buClr>
                <a:schemeClr val="dk1"/>
              </a:buClr>
              <a:buSzPts val="1400"/>
              <a:buChar char="•"/>
              <a:defRPr/>
            </a:lvl9pPr>
          </a:lstStyle>
          <a:p/>
        </p:txBody>
      </p:sp>
    </p:spTree>
  </p:cSld>
  <p:clrMapOvr>
    <a:masterClrMapping/>
  </p:clrMapOvr>
  <p:extLst>
    <p:ext uri="{DCECCB84-F9BA-43D5-87BE-67443E8EF086}">
      <p15:sldGuideLst>
        <p15:guide id="1" pos="204">
          <p15:clr>
            <a:srgbClr val="FBAE40"/>
          </p15:clr>
        </p15:guide>
        <p15:guide id="2" orient="horz" pos="2236">
          <p15:clr>
            <a:srgbClr val="FBAE40"/>
          </p15:clr>
        </p15:guide>
        <p15:guide id="3" orient="horz" pos="194">
          <p15:clr>
            <a:srgbClr val="FBAE40"/>
          </p15:clr>
        </p15:guide>
        <p15:guide id="4" pos="2058">
          <p15:clr>
            <a:srgbClr val="FBAE40"/>
          </p15:clr>
        </p15:guide>
        <p15:guide id="5" pos="4116">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42" name="Shape 342"/>
        <p:cNvGrpSpPr/>
        <p:nvPr/>
      </p:nvGrpSpPr>
      <p:grpSpPr>
        <a:xfrm>
          <a:off x="0" y="0"/>
          <a:ext cx="0" cy="0"/>
          <a:chOff x="0" y="0"/>
          <a:chExt cx="0" cy="0"/>
        </a:xfrm>
      </p:grpSpPr>
      <p:sp>
        <p:nvSpPr>
          <p:cNvPr id="343" name="Google Shape;343;g25421ab1b0d_0_43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44" name="Google Shape;344;g25421ab1b0d_0_43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228600" lvl="1" marL="914400" rtl="0" algn="l">
              <a:lnSpc>
                <a:spcPct val="90000"/>
              </a:lnSpc>
              <a:spcBef>
                <a:spcPts val="400"/>
              </a:spcBef>
              <a:spcAft>
                <a:spcPts val="0"/>
              </a:spcAft>
              <a:buClr>
                <a:schemeClr val="dk1"/>
              </a:buClr>
              <a:buSzPts val="1400"/>
              <a:buNone/>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345" name="Google Shape;345;g25421ab1b0d_0_43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46" name="Google Shape;346;g25421ab1b0d_0_43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47" name="Google Shape;347;g25421ab1b0d_0_43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351" name="Shape 351"/>
        <p:cNvGrpSpPr/>
        <p:nvPr/>
      </p:nvGrpSpPr>
      <p:grpSpPr>
        <a:xfrm>
          <a:off x="0" y="0"/>
          <a:ext cx="0" cy="0"/>
          <a:chOff x="0" y="0"/>
          <a:chExt cx="0" cy="0"/>
        </a:xfrm>
      </p:grpSpPr>
      <p:sp>
        <p:nvSpPr>
          <p:cNvPr id="352" name="Google Shape;352;g25421ab1b0d_0_3574"/>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353" name="Google Shape;353;g25421ab1b0d_0_3574"/>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354" name="Google Shape;354;g25421ab1b0d_0_3574"/>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355" name="Google Shape;355;g25421ab1b0d_0_3574"/>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56" name="Google Shape;356;g25421ab1b0d_0_3574"/>
          <p:cNvSpPr/>
          <p:nvPr>
            <p:ph idx="2" type="pic"/>
          </p:nvPr>
        </p:nvSpPr>
        <p:spPr>
          <a:xfrm>
            <a:off x="5651872" y="0"/>
            <a:ext cx="3493800" cy="4573500"/>
          </a:xfrm>
          <a:prstGeom prst="rect">
            <a:avLst/>
          </a:prstGeom>
          <a:noFill/>
          <a:ln>
            <a:noFill/>
          </a:ln>
        </p:spPr>
      </p:sp>
      <p:sp>
        <p:nvSpPr>
          <p:cNvPr id="357" name="Google Shape;357;g25421ab1b0d_0_3574"/>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358" name="Shape 358"/>
        <p:cNvGrpSpPr/>
        <p:nvPr/>
      </p:nvGrpSpPr>
      <p:grpSpPr>
        <a:xfrm>
          <a:off x="0" y="0"/>
          <a:ext cx="0" cy="0"/>
          <a:chOff x="0" y="0"/>
          <a:chExt cx="0" cy="0"/>
        </a:xfrm>
      </p:grpSpPr>
      <p:cxnSp>
        <p:nvCxnSpPr>
          <p:cNvPr id="359" name="Google Shape;359;g25421ab1b0d_0_3581"/>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360" name="Google Shape;360;g25421ab1b0d_0_3581"/>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61" name="Google Shape;361;g25421ab1b0d_0_3581"/>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62" name="Google Shape;362;g25421ab1b0d_0_358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363" name="Shape 363"/>
        <p:cNvGrpSpPr/>
        <p:nvPr/>
      </p:nvGrpSpPr>
      <p:grpSpPr>
        <a:xfrm>
          <a:off x="0" y="0"/>
          <a:ext cx="0" cy="0"/>
          <a:chOff x="0" y="0"/>
          <a:chExt cx="0" cy="0"/>
        </a:xfrm>
      </p:grpSpPr>
      <p:cxnSp>
        <p:nvCxnSpPr>
          <p:cNvPr id="364" name="Google Shape;364;g25421ab1b0d_0_3586"/>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65" name="Google Shape;365;g25421ab1b0d_0_3586"/>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66" name="Google Shape;366;g25421ab1b0d_0_3586"/>
          <p:cNvSpPr/>
          <p:nvPr>
            <p:ph idx="2" type="pic"/>
          </p:nvPr>
        </p:nvSpPr>
        <p:spPr>
          <a:xfrm>
            <a:off x="5251450" y="702659"/>
            <a:ext cx="3892500" cy="3451800"/>
          </a:xfrm>
          <a:prstGeom prst="rect">
            <a:avLst/>
          </a:prstGeom>
          <a:noFill/>
          <a:ln>
            <a:noFill/>
          </a:ln>
        </p:spPr>
      </p:sp>
      <p:sp>
        <p:nvSpPr>
          <p:cNvPr id="367" name="Google Shape;367;g25421ab1b0d_0_3586"/>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68" name="Google Shape;368;g25421ab1b0d_0_3586"/>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369" name="Shape 369"/>
        <p:cNvGrpSpPr/>
        <p:nvPr/>
      </p:nvGrpSpPr>
      <p:grpSpPr>
        <a:xfrm>
          <a:off x="0" y="0"/>
          <a:ext cx="0" cy="0"/>
          <a:chOff x="0" y="0"/>
          <a:chExt cx="0" cy="0"/>
        </a:xfrm>
      </p:grpSpPr>
      <p:sp>
        <p:nvSpPr>
          <p:cNvPr id="370" name="Google Shape;370;g25421ab1b0d_0_3592"/>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371" name="Google Shape;371;g25421ab1b0d_0_3592"/>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372" name="Google Shape;372;g25421ab1b0d_0_3592"/>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373" name="Google Shape;373;g25421ab1b0d_0_3592"/>
          <p:cNvSpPr txBox="1"/>
          <p:nvPr>
            <p:ph idx="1" type="body"/>
          </p:nvPr>
        </p:nvSpPr>
        <p:spPr>
          <a:xfrm>
            <a:off x="431800" y="3720363"/>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74" name="Google Shape;374;g25421ab1b0d_0_3592"/>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375" name="Shape 375"/>
        <p:cNvGrpSpPr/>
        <p:nvPr/>
      </p:nvGrpSpPr>
      <p:grpSpPr>
        <a:xfrm>
          <a:off x="0" y="0"/>
          <a:ext cx="0" cy="0"/>
          <a:chOff x="0" y="0"/>
          <a:chExt cx="0" cy="0"/>
        </a:xfrm>
      </p:grpSpPr>
      <p:sp>
        <p:nvSpPr>
          <p:cNvPr id="376" name="Google Shape;376;g25421ab1b0d_0_3598"/>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77" name="Google Shape;377;g25421ab1b0d_0_3598"/>
          <p:cNvSpPr/>
          <p:nvPr>
            <p:ph idx="2" type="pic"/>
          </p:nvPr>
        </p:nvSpPr>
        <p:spPr>
          <a:xfrm>
            <a:off x="5251450" y="702659"/>
            <a:ext cx="3892500" cy="3471600"/>
          </a:xfrm>
          <a:prstGeom prst="rect">
            <a:avLst/>
          </a:prstGeom>
          <a:noFill/>
          <a:ln>
            <a:noFill/>
          </a:ln>
        </p:spPr>
      </p:sp>
      <p:sp>
        <p:nvSpPr>
          <p:cNvPr id="378" name="Google Shape;378;g25421ab1b0d_0_359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33" name="Shape 33"/>
        <p:cNvGrpSpPr/>
        <p:nvPr/>
      </p:nvGrpSpPr>
      <p:grpSpPr>
        <a:xfrm>
          <a:off x="0" y="0"/>
          <a:ext cx="0" cy="0"/>
          <a:chOff x="0" y="0"/>
          <a:chExt cx="0" cy="0"/>
        </a:xfrm>
      </p:grpSpPr>
      <p:cxnSp>
        <p:nvCxnSpPr>
          <p:cNvPr id="34" name="Google Shape;34;p23"/>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35" name="Google Shape;35;p23"/>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6" name="Google Shape;36;p23"/>
          <p:cNvSpPr/>
          <p:nvPr>
            <p:ph idx="2" type="pic"/>
          </p:nvPr>
        </p:nvSpPr>
        <p:spPr>
          <a:xfrm>
            <a:off x="5251450" y="702659"/>
            <a:ext cx="3892550" cy="3451894"/>
          </a:xfrm>
          <a:prstGeom prst="rect">
            <a:avLst/>
          </a:prstGeom>
          <a:noFill/>
          <a:ln>
            <a:noFill/>
          </a:ln>
        </p:spPr>
      </p:sp>
      <p:sp>
        <p:nvSpPr>
          <p:cNvPr id="37" name="Google Shape;37;p23"/>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8" name="Google Shape;38;p23"/>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379" name="Shape 379"/>
        <p:cNvGrpSpPr/>
        <p:nvPr/>
      </p:nvGrpSpPr>
      <p:grpSpPr>
        <a:xfrm>
          <a:off x="0" y="0"/>
          <a:ext cx="0" cy="0"/>
          <a:chOff x="0" y="0"/>
          <a:chExt cx="0" cy="0"/>
        </a:xfrm>
      </p:grpSpPr>
      <p:sp>
        <p:nvSpPr>
          <p:cNvPr id="380" name="Google Shape;380;g25421ab1b0d_0_3602"/>
          <p:cNvSpPr/>
          <p:nvPr>
            <p:ph idx="2" type="pic"/>
          </p:nvPr>
        </p:nvSpPr>
        <p:spPr>
          <a:xfrm>
            <a:off x="431802" y="411162"/>
            <a:ext cx="8280300" cy="4321200"/>
          </a:xfrm>
          <a:prstGeom prst="rect">
            <a:avLst/>
          </a:prstGeom>
          <a:noFill/>
          <a:ln>
            <a:noFill/>
          </a:ln>
        </p:spPr>
      </p:sp>
      <p:sp>
        <p:nvSpPr>
          <p:cNvPr id="381" name="Google Shape;381;g25421ab1b0d_0_3602"/>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showMasterSp="0">
  <p:cSld name="1_Heading, bullets, image (Light) 1">
    <p:bg>
      <p:bgPr>
        <a:solidFill>
          <a:schemeClr val="dk2"/>
        </a:solidFill>
      </p:bgPr>
    </p:bg>
    <p:spTree>
      <p:nvGrpSpPr>
        <p:cNvPr id="382" name="Shape 382"/>
        <p:cNvGrpSpPr/>
        <p:nvPr/>
      </p:nvGrpSpPr>
      <p:grpSpPr>
        <a:xfrm>
          <a:off x="0" y="0"/>
          <a:ext cx="0" cy="0"/>
          <a:chOff x="0" y="0"/>
          <a:chExt cx="0" cy="0"/>
        </a:xfrm>
      </p:grpSpPr>
      <p:cxnSp>
        <p:nvCxnSpPr>
          <p:cNvPr id="383" name="Google Shape;383;g25421ab1b0d_0_3605"/>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84" name="Google Shape;384;g25421ab1b0d_0_3605"/>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1200"/>
              </a:spcBef>
              <a:spcAft>
                <a:spcPts val="0"/>
              </a:spcAft>
              <a:buClr>
                <a:schemeClr val="dk1"/>
              </a:buClr>
              <a:buSzPts val="1800"/>
              <a:buChar char="●"/>
              <a:defRPr/>
            </a:lvl7pPr>
            <a:lvl8pPr indent="-342900" lvl="7" marL="3657600" rtl="0" algn="l">
              <a:spcBef>
                <a:spcPts val="1200"/>
              </a:spcBef>
              <a:spcAft>
                <a:spcPts val="0"/>
              </a:spcAft>
              <a:buClr>
                <a:schemeClr val="dk1"/>
              </a:buClr>
              <a:buSzPts val="1800"/>
              <a:buChar char="○"/>
              <a:defRPr/>
            </a:lvl8pPr>
            <a:lvl9pPr indent="-342900" lvl="8" marL="4114800" rtl="0" algn="l">
              <a:spcBef>
                <a:spcPts val="1200"/>
              </a:spcBef>
              <a:spcAft>
                <a:spcPts val="1200"/>
              </a:spcAft>
              <a:buClr>
                <a:schemeClr val="dk1"/>
              </a:buClr>
              <a:buSzPts val="1800"/>
              <a:buChar char="■"/>
              <a:defRPr/>
            </a:lvl9pPr>
          </a:lstStyle>
          <a:p/>
        </p:txBody>
      </p:sp>
      <p:sp>
        <p:nvSpPr>
          <p:cNvPr id="385" name="Google Shape;385;g25421ab1b0d_0_3605"/>
          <p:cNvSpPr/>
          <p:nvPr>
            <p:ph idx="2" type="pic"/>
          </p:nvPr>
        </p:nvSpPr>
        <p:spPr>
          <a:xfrm>
            <a:off x="5251450" y="702659"/>
            <a:ext cx="3892500" cy="3451800"/>
          </a:xfrm>
          <a:prstGeom prst="rect">
            <a:avLst/>
          </a:prstGeom>
          <a:noFill/>
          <a:ln>
            <a:noFill/>
          </a:ln>
        </p:spPr>
      </p:sp>
      <p:sp>
        <p:nvSpPr>
          <p:cNvPr id="386" name="Google Shape;386;g25421ab1b0d_0_3605"/>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342900" lvl="1" marL="914400" rtl="0" algn="l">
              <a:spcBef>
                <a:spcPts val="800"/>
              </a:spcBef>
              <a:spcAft>
                <a:spcPts val="0"/>
              </a:spcAft>
              <a:buClr>
                <a:schemeClr val="dk1"/>
              </a:buClr>
              <a:buSzPts val="1800"/>
              <a:buChar char="○"/>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1200"/>
              </a:spcBef>
              <a:spcAft>
                <a:spcPts val="0"/>
              </a:spcAft>
              <a:buClr>
                <a:schemeClr val="dk1"/>
              </a:buClr>
              <a:buSzPts val="1800"/>
              <a:buChar char="●"/>
              <a:defRPr/>
            </a:lvl7pPr>
            <a:lvl8pPr indent="-342900" lvl="7" marL="3657600" rtl="0" algn="l">
              <a:spcBef>
                <a:spcPts val="1200"/>
              </a:spcBef>
              <a:spcAft>
                <a:spcPts val="0"/>
              </a:spcAft>
              <a:buClr>
                <a:schemeClr val="dk1"/>
              </a:buClr>
              <a:buSzPts val="1800"/>
              <a:buChar char="○"/>
              <a:defRPr/>
            </a:lvl8pPr>
            <a:lvl9pPr indent="-342900" lvl="8" marL="4114800" rtl="0" algn="l">
              <a:spcBef>
                <a:spcPts val="1200"/>
              </a:spcBef>
              <a:spcAft>
                <a:spcPts val="1200"/>
              </a:spcAft>
              <a:buClr>
                <a:schemeClr val="dk1"/>
              </a:buClr>
              <a:buSzPts val="1800"/>
              <a:buChar char="■"/>
              <a:defRPr/>
            </a:lvl9pPr>
          </a:lstStyle>
          <a:p/>
        </p:txBody>
      </p:sp>
      <p:sp>
        <p:nvSpPr>
          <p:cNvPr id="387" name="Google Shape;387;g25421ab1b0d_0_360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1200"/>
              </a:spcBef>
              <a:spcAft>
                <a:spcPts val="0"/>
              </a:spcAft>
              <a:buClr>
                <a:schemeClr val="dk1"/>
              </a:buClr>
              <a:buSzPts val="1800"/>
              <a:buChar char="●"/>
              <a:defRPr/>
            </a:lvl7pPr>
            <a:lvl8pPr indent="-342900" lvl="7" marL="3657600" rtl="0" algn="l">
              <a:spcBef>
                <a:spcPts val="1200"/>
              </a:spcBef>
              <a:spcAft>
                <a:spcPts val="0"/>
              </a:spcAft>
              <a:buClr>
                <a:schemeClr val="dk1"/>
              </a:buClr>
              <a:buSzPts val="1800"/>
              <a:buChar char="○"/>
              <a:defRPr/>
            </a:lvl8pPr>
            <a:lvl9pPr indent="-342900" lvl="8" marL="4114800" rtl="0" algn="l">
              <a:spcBef>
                <a:spcPts val="1200"/>
              </a:spcBef>
              <a:spcAft>
                <a:spcPts val="120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388" name="Shape 388"/>
        <p:cNvGrpSpPr/>
        <p:nvPr/>
      </p:nvGrpSpPr>
      <p:grpSpPr>
        <a:xfrm>
          <a:off x="0" y="0"/>
          <a:ext cx="0" cy="0"/>
          <a:chOff x="0" y="0"/>
          <a:chExt cx="0" cy="0"/>
        </a:xfrm>
      </p:grpSpPr>
      <p:cxnSp>
        <p:nvCxnSpPr>
          <p:cNvPr id="389" name="Google Shape;389;g25421ab1b0d_0_3611"/>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390" name="Google Shape;390;g25421ab1b0d_0_3611"/>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91" name="Google Shape;391;g25421ab1b0d_0_3611"/>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392" name="Shape 392"/>
        <p:cNvGrpSpPr/>
        <p:nvPr/>
      </p:nvGrpSpPr>
      <p:grpSpPr>
        <a:xfrm>
          <a:off x="0" y="0"/>
          <a:ext cx="0" cy="0"/>
          <a:chOff x="0" y="0"/>
          <a:chExt cx="0" cy="0"/>
        </a:xfrm>
      </p:grpSpPr>
      <p:cxnSp>
        <p:nvCxnSpPr>
          <p:cNvPr id="393" name="Google Shape;393;g25421ab1b0d_0_3615"/>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394" name="Google Shape;394;g25421ab1b0d_0_3615"/>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395" name="Google Shape;395;g25421ab1b0d_0_3615"/>
          <p:cNvSpPr/>
          <p:nvPr>
            <p:ph idx="2" type="pic"/>
          </p:nvPr>
        </p:nvSpPr>
        <p:spPr>
          <a:xfrm>
            <a:off x="5251450" y="702659"/>
            <a:ext cx="3892500" cy="3451800"/>
          </a:xfrm>
          <a:prstGeom prst="rect">
            <a:avLst/>
          </a:prstGeom>
          <a:noFill/>
          <a:ln>
            <a:noFill/>
          </a:ln>
        </p:spPr>
      </p:sp>
      <p:sp>
        <p:nvSpPr>
          <p:cNvPr id="396" name="Google Shape;396;g25421ab1b0d_0_3615"/>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397" name="Google Shape;397;g25421ab1b0d_0_361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398" name="Shape 398"/>
        <p:cNvGrpSpPr/>
        <p:nvPr/>
      </p:nvGrpSpPr>
      <p:grpSpPr>
        <a:xfrm>
          <a:off x="0" y="0"/>
          <a:ext cx="0" cy="0"/>
          <a:chOff x="0" y="0"/>
          <a:chExt cx="0" cy="0"/>
        </a:xfrm>
      </p:grpSpPr>
      <p:sp>
        <p:nvSpPr>
          <p:cNvPr id="399" name="Google Shape;399;g25421ab1b0d_0_3621"/>
          <p:cNvSpPr txBox="1"/>
          <p:nvPr>
            <p:ph idx="1" type="body"/>
          </p:nvPr>
        </p:nvSpPr>
        <p:spPr>
          <a:xfrm>
            <a:off x="4791076" y="682940"/>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00" name="Google Shape;400;g25421ab1b0d_0_3621"/>
          <p:cNvSpPr/>
          <p:nvPr>
            <p:ph idx="2" type="pic"/>
          </p:nvPr>
        </p:nvSpPr>
        <p:spPr>
          <a:xfrm>
            <a:off x="0" y="702659"/>
            <a:ext cx="3892500" cy="3451800"/>
          </a:xfrm>
          <a:prstGeom prst="rect">
            <a:avLst/>
          </a:prstGeom>
          <a:noFill/>
          <a:ln>
            <a:noFill/>
          </a:ln>
        </p:spPr>
      </p:sp>
      <p:sp>
        <p:nvSpPr>
          <p:cNvPr id="401" name="Google Shape;401;g25421ab1b0d_0_362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02" name="Shape 402"/>
        <p:cNvGrpSpPr/>
        <p:nvPr/>
      </p:nvGrpSpPr>
      <p:grpSpPr>
        <a:xfrm>
          <a:off x="0" y="0"/>
          <a:ext cx="0" cy="0"/>
          <a:chOff x="0" y="0"/>
          <a:chExt cx="0" cy="0"/>
        </a:xfrm>
      </p:grpSpPr>
      <p:sp>
        <p:nvSpPr>
          <p:cNvPr id="403" name="Google Shape;403;g25421ab1b0d_0_36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lgn="l">
              <a:lnSpc>
                <a:spcPct val="85000"/>
              </a:lnSpc>
              <a:spcBef>
                <a:spcPts val="0"/>
              </a:spcBef>
              <a:spcAft>
                <a:spcPts val="0"/>
              </a:spcAft>
              <a:buClr>
                <a:schemeClr val="dk1"/>
              </a:buClr>
              <a:buSzPts val="2800"/>
              <a:buNone/>
              <a:defRPr/>
            </a:lvl1pPr>
            <a:lvl2pPr lvl="1" rtl="0" algn="l">
              <a:lnSpc>
                <a:spcPct val="85000"/>
              </a:lnSpc>
              <a:spcBef>
                <a:spcPts val="0"/>
              </a:spcBef>
              <a:spcAft>
                <a:spcPts val="0"/>
              </a:spcAft>
              <a:buClr>
                <a:schemeClr val="dk1"/>
              </a:buClr>
              <a:buSzPts val="2800"/>
              <a:buFont typeface="Arial"/>
              <a:buNone/>
              <a:defRPr/>
            </a:lvl2pPr>
            <a:lvl3pPr lvl="2" rtl="0" algn="l">
              <a:lnSpc>
                <a:spcPct val="85000"/>
              </a:lnSpc>
              <a:spcBef>
                <a:spcPts val="0"/>
              </a:spcBef>
              <a:spcAft>
                <a:spcPts val="0"/>
              </a:spcAft>
              <a:buClr>
                <a:schemeClr val="dk1"/>
              </a:buClr>
              <a:buSzPts val="2800"/>
              <a:buFont typeface="Arial"/>
              <a:buNone/>
              <a:defRPr/>
            </a:lvl3pPr>
            <a:lvl4pPr lvl="3" rtl="0" algn="l">
              <a:lnSpc>
                <a:spcPct val="85000"/>
              </a:lnSpc>
              <a:spcBef>
                <a:spcPts val="0"/>
              </a:spcBef>
              <a:spcAft>
                <a:spcPts val="0"/>
              </a:spcAft>
              <a:buClr>
                <a:schemeClr val="dk1"/>
              </a:buClr>
              <a:buSzPts val="2800"/>
              <a:buFont typeface="Arial"/>
              <a:buNone/>
              <a:defRPr/>
            </a:lvl4pPr>
            <a:lvl5pPr lvl="4" rtl="0" algn="l">
              <a:lnSpc>
                <a:spcPct val="85000"/>
              </a:lnSpc>
              <a:spcBef>
                <a:spcPts val="0"/>
              </a:spcBef>
              <a:spcAft>
                <a:spcPts val="0"/>
              </a:spcAft>
              <a:buClr>
                <a:schemeClr val="dk1"/>
              </a:buClr>
              <a:buSzPts val="2800"/>
              <a:buFont typeface="Arial"/>
              <a:buNone/>
              <a:defRPr/>
            </a:lvl5pPr>
            <a:lvl6pPr lvl="5" rtl="0" algn="l">
              <a:lnSpc>
                <a:spcPct val="85000"/>
              </a:lnSpc>
              <a:spcBef>
                <a:spcPts val="0"/>
              </a:spcBef>
              <a:spcAft>
                <a:spcPts val="0"/>
              </a:spcAft>
              <a:buClr>
                <a:schemeClr val="dk1"/>
              </a:buClr>
              <a:buSzPts val="2800"/>
              <a:buFont typeface="Arial"/>
              <a:buNone/>
              <a:defRPr/>
            </a:lvl6pPr>
            <a:lvl7pPr lvl="6" rtl="0" algn="l">
              <a:lnSpc>
                <a:spcPct val="85000"/>
              </a:lnSpc>
              <a:spcBef>
                <a:spcPts val="0"/>
              </a:spcBef>
              <a:spcAft>
                <a:spcPts val="0"/>
              </a:spcAft>
              <a:buClr>
                <a:schemeClr val="dk1"/>
              </a:buClr>
              <a:buSzPts val="2800"/>
              <a:buFont typeface="Arial"/>
              <a:buNone/>
              <a:defRPr/>
            </a:lvl7pPr>
            <a:lvl8pPr lvl="7" rtl="0" algn="l">
              <a:lnSpc>
                <a:spcPct val="85000"/>
              </a:lnSpc>
              <a:spcBef>
                <a:spcPts val="0"/>
              </a:spcBef>
              <a:spcAft>
                <a:spcPts val="0"/>
              </a:spcAft>
              <a:buClr>
                <a:schemeClr val="dk1"/>
              </a:buClr>
              <a:buSzPts val="2800"/>
              <a:buFont typeface="Arial"/>
              <a:buNone/>
              <a:defRPr/>
            </a:lvl8pPr>
            <a:lvl9pPr lvl="8" rtl="0" algn="l">
              <a:lnSpc>
                <a:spcPct val="85000"/>
              </a:lnSpc>
              <a:spcBef>
                <a:spcPts val="0"/>
              </a:spcBef>
              <a:spcAft>
                <a:spcPts val="0"/>
              </a:spcAft>
              <a:buClr>
                <a:schemeClr val="dk1"/>
              </a:buClr>
              <a:buSzPts val="2800"/>
              <a:buFont typeface="Arial"/>
              <a:buNone/>
              <a:defRPr/>
            </a:lvl9pPr>
          </a:lstStyle>
          <a:p/>
        </p:txBody>
      </p:sp>
      <p:sp>
        <p:nvSpPr>
          <p:cNvPr id="404" name="Google Shape;404;g25421ab1b0d_0_362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gn="l">
              <a:lnSpc>
                <a:spcPct val="100000"/>
              </a:lnSpc>
              <a:spcBef>
                <a:spcPts val="0"/>
              </a:spcBef>
              <a:spcAft>
                <a:spcPts val="0"/>
              </a:spcAft>
              <a:buClr>
                <a:schemeClr val="dk1"/>
              </a:buClr>
              <a:buSzPts val="1800"/>
              <a:buChar char="●"/>
              <a:defRPr/>
            </a:lvl1pPr>
            <a:lvl2pPr indent="-317500" lvl="1" marL="914400" rtl="0" algn="l">
              <a:spcBef>
                <a:spcPts val="0"/>
              </a:spcBef>
              <a:spcAft>
                <a:spcPts val="0"/>
              </a:spcAft>
              <a:buClr>
                <a:schemeClr val="dk1"/>
              </a:buClr>
              <a:buSzPts val="1400"/>
              <a:buChar char="○"/>
              <a:defRPr/>
            </a:lvl2pPr>
            <a:lvl3pPr indent="-317500" lvl="2" marL="1371600" rtl="0" algn="l">
              <a:spcBef>
                <a:spcPts val="0"/>
              </a:spcBef>
              <a:spcAft>
                <a:spcPts val="0"/>
              </a:spcAft>
              <a:buClr>
                <a:schemeClr val="dk1"/>
              </a:buClr>
              <a:buSzPts val="1400"/>
              <a:buChar char="■"/>
              <a:defRPr/>
            </a:lvl3pPr>
            <a:lvl4pPr indent="-317500" lvl="3" marL="1828800" rtl="0" algn="l">
              <a:spcBef>
                <a:spcPts val="0"/>
              </a:spcBef>
              <a:spcAft>
                <a:spcPts val="0"/>
              </a:spcAft>
              <a:buClr>
                <a:schemeClr val="dk1"/>
              </a:buClr>
              <a:buSzPts val="1400"/>
              <a:buChar char="●"/>
              <a:defRPr/>
            </a:lvl4pPr>
            <a:lvl5pPr indent="-317500" lvl="4" marL="2286000" rtl="0" algn="l">
              <a:spcBef>
                <a:spcPts val="0"/>
              </a:spcBef>
              <a:spcAft>
                <a:spcPts val="0"/>
              </a:spcAft>
              <a:buClr>
                <a:schemeClr val="dk1"/>
              </a:buClr>
              <a:buSzPts val="1400"/>
              <a:buChar char="○"/>
              <a:defRPr/>
            </a:lvl5pPr>
            <a:lvl6pPr indent="-317500" lvl="5" marL="2743200" rtl="0" algn="l">
              <a:spcBef>
                <a:spcPts val="0"/>
              </a:spcBef>
              <a:spcAft>
                <a:spcPts val="0"/>
              </a:spcAft>
              <a:buClr>
                <a:schemeClr val="dk1"/>
              </a:buClr>
              <a:buSzPts val="1400"/>
              <a:buChar char="■"/>
              <a:defRPr/>
            </a:lvl6pPr>
            <a:lvl7pPr indent="-317500" lvl="6" marL="3200400" rtl="0" algn="l">
              <a:spcBef>
                <a:spcPts val="0"/>
              </a:spcBef>
              <a:spcAft>
                <a:spcPts val="0"/>
              </a:spcAft>
              <a:buClr>
                <a:schemeClr val="dk1"/>
              </a:buClr>
              <a:buSzPts val="1400"/>
              <a:buChar char="●"/>
              <a:defRPr/>
            </a:lvl7pPr>
            <a:lvl8pPr indent="-317500" lvl="7" marL="3657600" rtl="0" algn="l">
              <a:spcBef>
                <a:spcPts val="0"/>
              </a:spcBef>
              <a:spcAft>
                <a:spcPts val="0"/>
              </a:spcAft>
              <a:buClr>
                <a:schemeClr val="dk1"/>
              </a:buClr>
              <a:buSzPts val="1400"/>
              <a:buChar char="○"/>
              <a:defRPr/>
            </a:lvl8pPr>
            <a:lvl9pPr indent="-317500" lvl="8" marL="4114800" rtl="0" algn="l">
              <a:spcBef>
                <a:spcPts val="0"/>
              </a:spcBef>
              <a:spcAft>
                <a:spcPts val="0"/>
              </a:spcAft>
              <a:buClr>
                <a:schemeClr val="dk1"/>
              </a:buClr>
              <a:buSzPts val="1400"/>
              <a:buChar char="■"/>
              <a:defRPr/>
            </a:lvl9pPr>
          </a:lstStyle>
          <a:p/>
        </p:txBody>
      </p:sp>
      <p:sp>
        <p:nvSpPr>
          <p:cNvPr id="405" name="Google Shape;405;g25421ab1b0d_0_36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fontScale="92500" lnSpcReduction="20000"/>
          </a:bodyPr>
          <a:lstStyle>
            <a:lvl1pPr indent="0" lvl="0"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1pPr>
            <a:lvl2pPr indent="0" lvl="1"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2pPr>
            <a:lvl3pPr indent="0" lvl="2"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3pPr>
            <a:lvl4pPr indent="0" lvl="3"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4pPr>
            <a:lvl5pPr indent="0" lvl="4"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5pPr>
            <a:lvl6pPr indent="0" lvl="5"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6pPr>
            <a:lvl7pPr indent="0" lvl="6"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7pPr>
            <a:lvl8pPr indent="0" lvl="7"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8pPr>
            <a:lvl9pPr indent="0" lvl="8"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406" name="Shape 406"/>
        <p:cNvGrpSpPr/>
        <p:nvPr/>
      </p:nvGrpSpPr>
      <p:grpSpPr>
        <a:xfrm>
          <a:off x="0" y="0"/>
          <a:ext cx="0" cy="0"/>
          <a:chOff x="0" y="0"/>
          <a:chExt cx="0" cy="0"/>
        </a:xfrm>
      </p:grpSpPr>
      <p:sp>
        <p:nvSpPr>
          <p:cNvPr id="407" name="Google Shape;407;g25421ab1b0d_0_3629"/>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1"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408" name="Google Shape;408;g25421ab1b0d_0_3629"/>
          <p:cNvSpPr/>
          <p:nvPr>
            <p:ph idx="2" type="pic"/>
          </p:nvPr>
        </p:nvSpPr>
        <p:spPr>
          <a:xfrm>
            <a:off x="5651872" y="0"/>
            <a:ext cx="3493800" cy="4573500"/>
          </a:xfrm>
          <a:prstGeom prst="rect">
            <a:avLst/>
          </a:prstGeom>
          <a:noFill/>
          <a:ln>
            <a:noFill/>
          </a:ln>
        </p:spPr>
      </p:sp>
      <p:cxnSp>
        <p:nvCxnSpPr>
          <p:cNvPr id="409" name="Google Shape;409;g25421ab1b0d_0_3629"/>
          <p:cNvCxnSpPr/>
          <p:nvPr/>
        </p:nvCxnSpPr>
        <p:spPr>
          <a:xfrm>
            <a:off x="431800" y="2184922"/>
            <a:ext cx="4353600" cy="0"/>
          </a:xfrm>
          <a:prstGeom prst="straightConnector1">
            <a:avLst/>
          </a:prstGeom>
          <a:noFill/>
          <a:ln cap="flat" cmpd="sng" w="76200">
            <a:solidFill>
              <a:schemeClr val="dk1"/>
            </a:solidFill>
            <a:prstDash val="solid"/>
            <a:round/>
            <a:headEnd len="sm" w="sm" type="none"/>
            <a:tailEnd len="sm" w="sm" type="none"/>
          </a:ln>
        </p:spPr>
      </p:cxnSp>
      <p:pic>
        <p:nvPicPr>
          <p:cNvPr id="410" name="Google Shape;410;g25421ab1b0d_0_3629"/>
          <p:cNvPicPr preferRelativeResize="0"/>
          <p:nvPr/>
        </p:nvPicPr>
        <p:blipFill rotWithShape="1">
          <a:blip r:embed="rId2">
            <a:alphaModFix/>
          </a:blip>
          <a:srcRect b="0" l="0" r="0" t="0"/>
          <a:stretch/>
        </p:blipFill>
        <p:spPr>
          <a:xfrm>
            <a:off x="431800" y="416704"/>
            <a:ext cx="2174240" cy="953238"/>
          </a:xfrm>
          <a:prstGeom prst="rect">
            <a:avLst/>
          </a:prstGeom>
          <a:noFill/>
          <a:ln>
            <a:noFill/>
          </a:ln>
        </p:spPr>
      </p:pic>
      <p:sp>
        <p:nvSpPr>
          <p:cNvPr id="411" name="Google Shape;411;g25421ab1b0d_0_3629"/>
          <p:cNvSpPr txBox="1"/>
          <p:nvPr>
            <p:ph idx="1" type="body"/>
          </p:nvPr>
        </p:nvSpPr>
        <p:spPr>
          <a:xfrm>
            <a:off x="431800" y="3667355"/>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b="0" sz="2800"/>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12" name="Google Shape;412;g25421ab1b0d_0_362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413" name="Shape 413"/>
        <p:cNvGrpSpPr/>
        <p:nvPr/>
      </p:nvGrpSpPr>
      <p:grpSpPr>
        <a:xfrm>
          <a:off x="0" y="0"/>
          <a:ext cx="0" cy="0"/>
          <a:chOff x="0" y="0"/>
          <a:chExt cx="0" cy="0"/>
        </a:xfrm>
      </p:grpSpPr>
      <p:sp>
        <p:nvSpPr>
          <p:cNvPr id="414" name="Google Shape;414;g25421ab1b0d_0_3636"/>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15" name="Google Shape;415;g25421ab1b0d_0_3636"/>
          <p:cNvCxnSpPr/>
          <p:nvPr/>
        </p:nvCxnSpPr>
        <p:spPr>
          <a:xfrm>
            <a:off x="431800" y="2184922"/>
            <a:ext cx="8280300" cy="0"/>
          </a:xfrm>
          <a:prstGeom prst="straightConnector1">
            <a:avLst/>
          </a:prstGeom>
          <a:noFill/>
          <a:ln cap="flat" cmpd="sng" w="38100">
            <a:solidFill>
              <a:schemeClr val="lt1"/>
            </a:solidFill>
            <a:prstDash val="solid"/>
            <a:round/>
            <a:headEnd len="sm" w="sm" type="none"/>
            <a:tailEnd len="sm" w="sm" type="none"/>
          </a:ln>
        </p:spPr>
      </p:cxnSp>
      <p:sp>
        <p:nvSpPr>
          <p:cNvPr id="416" name="Google Shape;416;g25421ab1b0d_0_3636"/>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417" name="Shape 417"/>
        <p:cNvGrpSpPr/>
        <p:nvPr/>
      </p:nvGrpSpPr>
      <p:grpSpPr>
        <a:xfrm>
          <a:off x="0" y="0"/>
          <a:ext cx="0" cy="0"/>
          <a:chOff x="0" y="0"/>
          <a:chExt cx="0" cy="0"/>
        </a:xfrm>
      </p:grpSpPr>
      <p:sp>
        <p:nvSpPr>
          <p:cNvPr id="418" name="Google Shape;418;g25421ab1b0d_0_3640"/>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19" name="Google Shape;419;g25421ab1b0d_0_3640"/>
          <p:cNvCxnSpPr/>
          <p:nvPr/>
        </p:nvCxnSpPr>
        <p:spPr>
          <a:xfrm>
            <a:off x="431800" y="2184922"/>
            <a:ext cx="8280300" cy="0"/>
          </a:xfrm>
          <a:prstGeom prst="straightConnector1">
            <a:avLst/>
          </a:prstGeom>
          <a:noFill/>
          <a:ln cap="flat" cmpd="sng" w="38100">
            <a:solidFill>
              <a:schemeClr val="dk1"/>
            </a:solidFill>
            <a:prstDash val="solid"/>
            <a:round/>
            <a:headEnd len="sm" w="sm" type="none"/>
            <a:tailEnd len="sm" w="sm" type="none"/>
          </a:ln>
        </p:spPr>
      </p:cxnSp>
      <p:sp>
        <p:nvSpPr>
          <p:cNvPr id="420" name="Google Shape;420;g25421ab1b0d_0_3640"/>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421" name="Shape 421"/>
        <p:cNvGrpSpPr/>
        <p:nvPr/>
      </p:nvGrpSpPr>
      <p:grpSpPr>
        <a:xfrm>
          <a:off x="0" y="0"/>
          <a:ext cx="0" cy="0"/>
          <a:chOff x="0" y="0"/>
          <a:chExt cx="0" cy="0"/>
        </a:xfrm>
      </p:grpSpPr>
      <p:sp>
        <p:nvSpPr>
          <p:cNvPr id="422" name="Google Shape;422;g25421ab1b0d_0_3644"/>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23" name="Google Shape;423;g25421ab1b0d_0_3644"/>
          <p:cNvCxnSpPr/>
          <p:nvPr/>
        </p:nvCxnSpPr>
        <p:spPr>
          <a:xfrm>
            <a:off x="431800" y="2184922"/>
            <a:ext cx="4356000" cy="0"/>
          </a:xfrm>
          <a:prstGeom prst="straightConnector1">
            <a:avLst/>
          </a:prstGeom>
          <a:noFill/>
          <a:ln cap="flat" cmpd="sng" w="38100">
            <a:solidFill>
              <a:schemeClr val="lt1"/>
            </a:solidFill>
            <a:prstDash val="solid"/>
            <a:round/>
            <a:headEnd len="sm" w="sm" type="none"/>
            <a:tailEnd len="sm" w="sm" type="none"/>
          </a:ln>
        </p:spPr>
      </p:cxnSp>
      <p:sp>
        <p:nvSpPr>
          <p:cNvPr id="424" name="Google Shape;424;g25421ab1b0d_0_3644"/>
          <p:cNvSpPr/>
          <p:nvPr>
            <p:ph idx="2" type="pic"/>
          </p:nvPr>
        </p:nvSpPr>
        <p:spPr>
          <a:xfrm>
            <a:off x="5651872" y="0"/>
            <a:ext cx="3493800" cy="4573500"/>
          </a:xfrm>
          <a:prstGeom prst="rect">
            <a:avLst/>
          </a:prstGeom>
          <a:noFill/>
          <a:ln>
            <a:noFill/>
          </a:ln>
        </p:spPr>
      </p:sp>
      <p:sp>
        <p:nvSpPr>
          <p:cNvPr id="425" name="Google Shape;425;g25421ab1b0d_0_3644"/>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39" name="Shape 39"/>
        <p:cNvGrpSpPr/>
        <p:nvPr/>
      </p:nvGrpSpPr>
      <p:grpSpPr>
        <a:xfrm>
          <a:off x="0" y="0"/>
          <a:ext cx="0" cy="0"/>
          <a:chOff x="0" y="0"/>
          <a:chExt cx="0" cy="0"/>
        </a:xfrm>
      </p:grpSpPr>
      <p:sp>
        <p:nvSpPr>
          <p:cNvPr id="40" name="Google Shape;40;p22"/>
          <p:cNvSpPr txBox="1"/>
          <p:nvPr>
            <p:ph idx="1" type="body"/>
          </p:nvPr>
        </p:nvSpPr>
        <p:spPr>
          <a:xfrm>
            <a:off x="431801" y="682938"/>
            <a:ext cx="3921124" cy="347162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1" name="Google Shape;41;p22"/>
          <p:cNvSpPr/>
          <p:nvPr>
            <p:ph idx="2" type="pic"/>
          </p:nvPr>
        </p:nvSpPr>
        <p:spPr>
          <a:xfrm>
            <a:off x="5251450" y="702659"/>
            <a:ext cx="3892550" cy="3471620"/>
          </a:xfrm>
          <a:prstGeom prst="rect">
            <a:avLst/>
          </a:prstGeom>
          <a:noFill/>
          <a:ln>
            <a:noFill/>
          </a:ln>
        </p:spPr>
      </p:sp>
      <p:sp>
        <p:nvSpPr>
          <p:cNvPr id="42" name="Google Shape;42;p2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426" name="Shape 426"/>
        <p:cNvGrpSpPr/>
        <p:nvPr/>
      </p:nvGrpSpPr>
      <p:grpSpPr>
        <a:xfrm>
          <a:off x="0" y="0"/>
          <a:ext cx="0" cy="0"/>
          <a:chOff x="0" y="0"/>
          <a:chExt cx="0" cy="0"/>
        </a:xfrm>
      </p:grpSpPr>
      <p:sp>
        <p:nvSpPr>
          <p:cNvPr id="427" name="Google Shape;427;g25421ab1b0d_0_3649"/>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28" name="Google Shape;428;g25421ab1b0d_0_3649"/>
          <p:cNvCxnSpPr/>
          <p:nvPr/>
        </p:nvCxnSpPr>
        <p:spPr>
          <a:xfrm>
            <a:off x="431800" y="2184922"/>
            <a:ext cx="4356000" cy="0"/>
          </a:xfrm>
          <a:prstGeom prst="straightConnector1">
            <a:avLst/>
          </a:prstGeom>
          <a:noFill/>
          <a:ln cap="flat" cmpd="sng" w="38100">
            <a:solidFill>
              <a:schemeClr val="dk1"/>
            </a:solidFill>
            <a:prstDash val="solid"/>
            <a:round/>
            <a:headEnd len="sm" w="sm" type="none"/>
            <a:tailEnd len="sm" w="sm" type="none"/>
          </a:ln>
        </p:spPr>
      </p:cxnSp>
      <p:sp>
        <p:nvSpPr>
          <p:cNvPr id="429" name="Google Shape;429;g25421ab1b0d_0_3649"/>
          <p:cNvSpPr/>
          <p:nvPr>
            <p:ph idx="2" type="pic"/>
          </p:nvPr>
        </p:nvSpPr>
        <p:spPr>
          <a:xfrm>
            <a:off x="5651872" y="0"/>
            <a:ext cx="3493800" cy="4573500"/>
          </a:xfrm>
          <a:prstGeom prst="rect">
            <a:avLst/>
          </a:prstGeom>
          <a:noFill/>
          <a:ln>
            <a:noFill/>
          </a:ln>
        </p:spPr>
      </p:sp>
      <p:sp>
        <p:nvSpPr>
          <p:cNvPr id="430" name="Google Shape;430;g25421ab1b0d_0_3649"/>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431" name="Shape 431"/>
        <p:cNvGrpSpPr/>
        <p:nvPr/>
      </p:nvGrpSpPr>
      <p:grpSpPr>
        <a:xfrm>
          <a:off x="0" y="0"/>
          <a:ext cx="0" cy="0"/>
          <a:chOff x="0" y="0"/>
          <a:chExt cx="0" cy="0"/>
        </a:xfrm>
      </p:grpSpPr>
      <p:cxnSp>
        <p:nvCxnSpPr>
          <p:cNvPr id="432" name="Google Shape;432;g25421ab1b0d_0_3654"/>
          <p:cNvCxnSpPr/>
          <p:nvPr/>
        </p:nvCxnSpPr>
        <p:spPr>
          <a:xfrm>
            <a:off x="431800" y="702773"/>
            <a:ext cx="3921000" cy="0"/>
          </a:xfrm>
          <a:prstGeom prst="straightConnector1">
            <a:avLst/>
          </a:prstGeom>
          <a:noFill/>
          <a:ln cap="flat" cmpd="sng" w="25400">
            <a:solidFill>
              <a:schemeClr val="dk1"/>
            </a:solidFill>
            <a:prstDash val="solid"/>
            <a:round/>
            <a:headEnd len="sm" w="sm" type="none"/>
            <a:tailEnd len="sm" w="sm" type="none"/>
          </a:ln>
        </p:spPr>
      </p:cxnSp>
      <p:sp>
        <p:nvSpPr>
          <p:cNvPr id="433" name="Google Shape;433;g25421ab1b0d_0_3654"/>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34" name="Google Shape;434;g25421ab1b0d_0_3654"/>
          <p:cNvSpPr txBox="1"/>
          <p:nvPr>
            <p:ph idx="2" type="body"/>
          </p:nvPr>
        </p:nvSpPr>
        <p:spPr>
          <a:xfrm>
            <a:off x="431800" y="1314450"/>
            <a:ext cx="3921000" cy="28401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lt1"/>
              </a:buClr>
              <a:buSzPts val="2800"/>
              <a:buNone/>
              <a:defRPr sz="2800">
                <a:solidFill>
                  <a:schemeClr val="lt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35" name="Google Shape;435;g25421ab1b0d_0_3654"/>
          <p:cNvSpPr/>
          <p:nvPr>
            <p:ph idx="3" type="pic"/>
          </p:nvPr>
        </p:nvSpPr>
        <p:spPr>
          <a:xfrm>
            <a:off x="5251450" y="702659"/>
            <a:ext cx="3892500" cy="3451800"/>
          </a:xfrm>
          <a:prstGeom prst="rect">
            <a:avLst/>
          </a:prstGeom>
          <a:noFill/>
          <a:ln>
            <a:noFill/>
          </a:ln>
        </p:spPr>
      </p:sp>
      <p:sp>
        <p:nvSpPr>
          <p:cNvPr id="436" name="Google Shape;436;g25421ab1b0d_0_3654"/>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437" name="Shape 437"/>
        <p:cNvGrpSpPr/>
        <p:nvPr/>
      </p:nvGrpSpPr>
      <p:grpSpPr>
        <a:xfrm>
          <a:off x="0" y="0"/>
          <a:ext cx="0" cy="0"/>
          <a:chOff x="0" y="0"/>
          <a:chExt cx="0" cy="0"/>
        </a:xfrm>
      </p:grpSpPr>
      <p:sp>
        <p:nvSpPr>
          <p:cNvPr id="438" name="Google Shape;438;g25421ab1b0d_0_3660"/>
          <p:cNvSpPr txBox="1"/>
          <p:nvPr>
            <p:ph idx="1" type="body"/>
          </p:nvPr>
        </p:nvSpPr>
        <p:spPr>
          <a:xfrm>
            <a:off x="4318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dk1"/>
              </a:buClr>
              <a:buSzPts val="2800"/>
              <a:buNone/>
              <a:defRPr sz="2800">
                <a:solidFill>
                  <a:schemeClr val="dk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39" name="Google Shape;439;g25421ab1b0d_0_3660"/>
          <p:cNvSpPr/>
          <p:nvPr>
            <p:ph idx="2" type="pic"/>
          </p:nvPr>
        </p:nvSpPr>
        <p:spPr>
          <a:xfrm>
            <a:off x="5251450" y="702659"/>
            <a:ext cx="3892500" cy="3471600"/>
          </a:xfrm>
          <a:prstGeom prst="rect">
            <a:avLst/>
          </a:prstGeom>
          <a:noFill/>
          <a:ln>
            <a:noFill/>
          </a:ln>
        </p:spPr>
      </p:sp>
      <p:sp>
        <p:nvSpPr>
          <p:cNvPr id="440" name="Google Shape;440;g25421ab1b0d_0_3660"/>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441" name="Shape 441"/>
        <p:cNvGrpSpPr/>
        <p:nvPr/>
      </p:nvGrpSpPr>
      <p:grpSpPr>
        <a:xfrm>
          <a:off x="0" y="0"/>
          <a:ext cx="0" cy="0"/>
          <a:chOff x="0" y="0"/>
          <a:chExt cx="0" cy="0"/>
        </a:xfrm>
      </p:grpSpPr>
      <p:cxnSp>
        <p:nvCxnSpPr>
          <p:cNvPr id="442" name="Google Shape;442;g25421ab1b0d_0_3664"/>
          <p:cNvCxnSpPr/>
          <p:nvPr/>
        </p:nvCxnSpPr>
        <p:spPr>
          <a:xfrm>
            <a:off x="4791076" y="683054"/>
            <a:ext cx="3921000" cy="0"/>
          </a:xfrm>
          <a:prstGeom prst="straightConnector1">
            <a:avLst/>
          </a:prstGeom>
          <a:noFill/>
          <a:ln cap="flat" cmpd="sng" w="25400">
            <a:solidFill>
              <a:schemeClr val="lt1"/>
            </a:solidFill>
            <a:prstDash val="solid"/>
            <a:round/>
            <a:headEnd len="sm" w="sm" type="none"/>
            <a:tailEnd len="sm" w="sm" type="none"/>
          </a:ln>
        </p:spPr>
      </p:cxnSp>
      <p:sp>
        <p:nvSpPr>
          <p:cNvPr id="443" name="Google Shape;443;g25421ab1b0d_0_3664"/>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44" name="Google Shape;444;g25421ab1b0d_0_3664"/>
          <p:cNvSpPr/>
          <p:nvPr>
            <p:ph idx="2" type="pic"/>
          </p:nvPr>
        </p:nvSpPr>
        <p:spPr>
          <a:xfrm>
            <a:off x="0" y="702659"/>
            <a:ext cx="3892500" cy="3451800"/>
          </a:xfrm>
          <a:prstGeom prst="rect">
            <a:avLst/>
          </a:prstGeom>
          <a:noFill/>
          <a:ln>
            <a:noFill/>
          </a:ln>
        </p:spPr>
      </p:sp>
      <p:sp>
        <p:nvSpPr>
          <p:cNvPr id="445" name="Google Shape;445;g25421ab1b0d_0_3664"/>
          <p:cNvSpPr txBox="1"/>
          <p:nvPr>
            <p:ph idx="3" type="body"/>
          </p:nvPr>
        </p:nvSpPr>
        <p:spPr>
          <a:xfrm>
            <a:off x="4791075" y="1294731"/>
            <a:ext cx="3921000" cy="2859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46" name="Google Shape;446;g25421ab1b0d_0_366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447" name="Shape 447"/>
        <p:cNvGrpSpPr/>
        <p:nvPr/>
      </p:nvGrpSpPr>
      <p:grpSpPr>
        <a:xfrm>
          <a:off x="0" y="0"/>
          <a:ext cx="0" cy="0"/>
          <a:chOff x="0" y="0"/>
          <a:chExt cx="0" cy="0"/>
        </a:xfrm>
      </p:grpSpPr>
      <p:cxnSp>
        <p:nvCxnSpPr>
          <p:cNvPr id="448" name="Google Shape;448;g25421ab1b0d_0_3670"/>
          <p:cNvCxnSpPr/>
          <p:nvPr/>
        </p:nvCxnSpPr>
        <p:spPr>
          <a:xfrm>
            <a:off x="4791076" y="683054"/>
            <a:ext cx="3921000" cy="0"/>
          </a:xfrm>
          <a:prstGeom prst="straightConnector1">
            <a:avLst/>
          </a:prstGeom>
          <a:noFill/>
          <a:ln cap="flat" cmpd="sng" w="25400">
            <a:solidFill>
              <a:schemeClr val="dk1"/>
            </a:solidFill>
            <a:prstDash val="solid"/>
            <a:round/>
            <a:headEnd len="sm" w="sm" type="none"/>
            <a:tailEnd len="sm" w="sm" type="none"/>
          </a:ln>
        </p:spPr>
      </p:cxnSp>
      <p:sp>
        <p:nvSpPr>
          <p:cNvPr id="449" name="Google Shape;449;g25421ab1b0d_0_3670"/>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50" name="Google Shape;450;g25421ab1b0d_0_3670"/>
          <p:cNvSpPr txBox="1"/>
          <p:nvPr>
            <p:ph idx="2" type="body"/>
          </p:nvPr>
        </p:nvSpPr>
        <p:spPr>
          <a:xfrm>
            <a:off x="4791076" y="1294731"/>
            <a:ext cx="3921000" cy="28599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lt1"/>
              </a:buClr>
              <a:buSzPts val="2800"/>
              <a:buNone/>
              <a:defRPr sz="2800">
                <a:solidFill>
                  <a:schemeClr val="lt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51" name="Google Shape;451;g25421ab1b0d_0_3670"/>
          <p:cNvSpPr/>
          <p:nvPr>
            <p:ph idx="3" type="pic"/>
          </p:nvPr>
        </p:nvSpPr>
        <p:spPr>
          <a:xfrm>
            <a:off x="0" y="702659"/>
            <a:ext cx="3892500" cy="3451800"/>
          </a:xfrm>
          <a:prstGeom prst="rect">
            <a:avLst/>
          </a:prstGeom>
          <a:noFill/>
          <a:ln>
            <a:noFill/>
          </a:ln>
        </p:spPr>
      </p:sp>
      <p:sp>
        <p:nvSpPr>
          <p:cNvPr id="452" name="Google Shape;452;g25421ab1b0d_0_3670"/>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453" name="Shape 453"/>
        <p:cNvGrpSpPr/>
        <p:nvPr/>
      </p:nvGrpSpPr>
      <p:grpSpPr>
        <a:xfrm>
          <a:off x="0" y="0"/>
          <a:ext cx="0" cy="0"/>
          <a:chOff x="0" y="0"/>
          <a:chExt cx="0" cy="0"/>
        </a:xfrm>
      </p:grpSpPr>
      <p:sp>
        <p:nvSpPr>
          <p:cNvPr id="454" name="Google Shape;454;g25421ab1b0d_0_3676"/>
          <p:cNvSpPr txBox="1"/>
          <p:nvPr>
            <p:ph idx="1" type="body"/>
          </p:nvPr>
        </p:nvSpPr>
        <p:spPr>
          <a:xfrm>
            <a:off x="47879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dk1"/>
              </a:buClr>
              <a:buSzPts val="2800"/>
              <a:buNone/>
              <a:defRPr sz="2800">
                <a:solidFill>
                  <a:schemeClr val="dk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55" name="Google Shape;455;g25421ab1b0d_0_3676"/>
          <p:cNvSpPr/>
          <p:nvPr>
            <p:ph idx="2" type="pic"/>
          </p:nvPr>
        </p:nvSpPr>
        <p:spPr>
          <a:xfrm>
            <a:off x="0" y="702659"/>
            <a:ext cx="3892500" cy="3451800"/>
          </a:xfrm>
          <a:prstGeom prst="rect">
            <a:avLst/>
          </a:prstGeom>
          <a:noFill/>
          <a:ln>
            <a:noFill/>
          </a:ln>
        </p:spPr>
      </p:sp>
      <p:sp>
        <p:nvSpPr>
          <p:cNvPr id="456" name="Google Shape;456;g25421ab1b0d_0_367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457" name="Shape 457"/>
        <p:cNvGrpSpPr/>
        <p:nvPr/>
      </p:nvGrpSpPr>
      <p:grpSpPr>
        <a:xfrm>
          <a:off x="0" y="0"/>
          <a:ext cx="0" cy="0"/>
          <a:chOff x="0" y="0"/>
          <a:chExt cx="0" cy="0"/>
        </a:xfrm>
      </p:grpSpPr>
      <p:sp>
        <p:nvSpPr>
          <p:cNvPr id="458" name="Google Shape;458;g25421ab1b0d_0_3680"/>
          <p:cNvSpPr/>
          <p:nvPr>
            <p:ph idx="2" type="pic"/>
          </p:nvPr>
        </p:nvSpPr>
        <p:spPr>
          <a:xfrm>
            <a:off x="1079500" y="755968"/>
            <a:ext cx="3060600" cy="1923300"/>
          </a:xfrm>
          <a:prstGeom prst="rect">
            <a:avLst/>
          </a:prstGeom>
          <a:noFill/>
          <a:ln>
            <a:noFill/>
          </a:ln>
        </p:spPr>
      </p:sp>
      <p:sp>
        <p:nvSpPr>
          <p:cNvPr id="459" name="Google Shape;459;g25421ab1b0d_0_3680"/>
          <p:cNvSpPr/>
          <p:nvPr>
            <p:ph idx="3" type="pic"/>
          </p:nvPr>
        </p:nvSpPr>
        <p:spPr>
          <a:xfrm>
            <a:off x="5003801" y="755968"/>
            <a:ext cx="3060600" cy="1923300"/>
          </a:xfrm>
          <a:prstGeom prst="rect">
            <a:avLst/>
          </a:prstGeom>
          <a:noFill/>
          <a:ln>
            <a:noFill/>
          </a:ln>
        </p:spPr>
      </p:sp>
      <p:sp>
        <p:nvSpPr>
          <p:cNvPr id="460" name="Google Shape;460;g25421ab1b0d_0_3680"/>
          <p:cNvSpPr txBox="1"/>
          <p:nvPr>
            <p:ph idx="1" type="body"/>
          </p:nvPr>
        </p:nvSpPr>
        <p:spPr>
          <a:xfrm>
            <a:off x="1079500" y="2918147"/>
            <a:ext cx="30504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61" name="Google Shape;461;g25421ab1b0d_0_3680"/>
          <p:cNvSpPr txBox="1"/>
          <p:nvPr>
            <p:ph idx="4" type="body"/>
          </p:nvPr>
        </p:nvSpPr>
        <p:spPr>
          <a:xfrm>
            <a:off x="5003802" y="2918146"/>
            <a:ext cx="30606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62" name="Google Shape;462;g25421ab1b0d_0_3680"/>
          <p:cNvSpPr txBox="1"/>
          <p:nvPr>
            <p:ph idx="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463" name="Shape 463"/>
        <p:cNvGrpSpPr/>
        <p:nvPr/>
      </p:nvGrpSpPr>
      <p:grpSpPr>
        <a:xfrm>
          <a:off x="0" y="0"/>
          <a:ext cx="0" cy="0"/>
          <a:chOff x="0" y="0"/>
          <a:chExt cx="0" cy="0"/>
        </a:xfrm>
      </p:grpSpPr>
      <p:cxnSp>
        <p:nvCxnSpPr>
          <p:cNvPr id="464" name="Google Shape;464;g25421ab1b0d_0_3686"/>
          <p:cNvCxnSpPr/>
          <p:nvPr/>
        </p:nvCxnSpPr>
        <p:spPr>
          <a:xfrm>
            <a:off x="1079500" y="2887666"/>
            <a:ext cx="3034500" cy="0"/>
          </a:xfrm>
          <a:prstGeom prst="straightConnector1">
            <a:avLst/>
          </a:prstGeom>
          <a:noFill/>
          <a:ln cap="flat" cmpd="sng" w="31750">
            <a:solidFill>
              <a:schemeClr val="dk1"/>
            </a:solidFill>
            <a:prstDash val="solid"/>
            <a:round/>
            <a:headEnd len="sm" w="sm" type="none"/>
            <a:tailEnd len="sm" w="sm" type="none"/>
          </a:ln>
        </p:spPr>
      </p:cxnSp>
      <p:sp>
        <p:nvSpPr>
          <p:cNvPr id="465" name="Google Shape;465;g25421ab1b0d_0_3686"/>
          <p:cNvSpPr/>
          <p:nvPr>
            <p:ph idx="2" type="pic"/>
          </p:nvPr>
        </p:nvSpPr>
        <p:spPr>
          <a:xfrm>
            <a:off x="1079500" y="755968"/>
            <a:ext cx="3060600" cy="1923300"/>
          </a:xfrm>
          <a:prstGeom prst="rect">
            <a:avLst/>
          </a:prstGeom>
          <a:noFill/>
          <a:ln>
            <a:noFill/>
          </a:ln>
        </p:spPr>
      </p:sp>
      <p:sp>
        <p:nvSpPr>
          <p:cNvPr id="466" name="Google Shape;466;g25421ab1b0d_0_3686"/>
          <p:cNvSpPr/>
          <p:nvPr>
            <p:ph idx="3" type="pic"/>
          </p:nvPr>
        </p:nvSpPr>
        <p:spPr>
          <a:xfrm>
            <a:off x="5003801" y="755968"/>
            <a:ext cx="3060600" cy="1923300"/>
          </a:xfrm>
          <a:prstGeom prst="rect">
            <a:avLst/>
          </a:prstGeom>
          <a:noFill/>
          <a:ln>
            <a:noFill/>
          </a:ln>
        </p:spPr>
      </p:sp>
      <p:cxnSp>
        <p:nvCxnSpPr>
          <p:cNvPr id="467" name="Google Shape;467;g25421ab1b0d_0_3686"/>
          <p:cNvCxnSpPr/>
          <p:nvPr/>
        </p:nvCxnSpPr>
        <p:spPr>
          <a:xfrm>
            <a:off x="5003803" y="2887666"/>
            <a:ext cx="3060600" cy="0"/>
          </a:xfrm>
          <a:prstGeom prst="straightConnector1">
            <a:avLst/>
          </a:prstGeom>
          <a:noFill/>
          <a:ln cap="flat" cmpd="sng" w="31750">
            <a:solidFill>
              <a:schemeClr val="dk1"/>
            </a:solidFill>
            <a:prstDash val="solid"/>
            <a:round/>
            <a:headEnd len="sm" w="sm" type="none"/>
            <a:tailEnd len="sm" w="sm" type="none"/>
          </a:ln>
        </p:spPr>
      </p:cxnSp>
      <p:sp>
        <p:nvSpPr>
          <p:cNvPr id="468" name="Google Shape;468;g25421ab1b0d_0_3686"/>
          <p:cNvSpPr txBox="1"/>
          <p:nvPr>
            <p:ph idx="1" type="body"/>
          </p:nvPr>
        </p:nvSpPr>
        <p:spPr>
          <a:xfrm>
            <a:off x="1079500" y="2918146"/>
            <a:ext cx="30504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69" name="Google Shape;469;g25421ab1b0d_0_3686"/>
          <p:cNvSpPr txBox="1"/>
          <p:nvPr>
            <p:ph idx="4" type="body"/>
          </p:nvPr>
        </p:nvSpPr>
        <p:spPr>
          <a:xfrm>
            <a:off x="5003802" y="2918145"/>
            <a:ext cx="30606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70" name="Google Shape;470;g25421ab1b0d_0_3686"/>
          <p:cNvSpPr txBox="1"/>
          <p:nvPr>
            <p:ph idx="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471" name="Shape 471"/>
        <p:cNvGrpSpPr/>
        <p:nvPr/>
      </p:nvGrpSpPr>
      <p:grpSpPr>
        <a:xfrm>
          <a:off x="0" y="0"/>
          <a:ext cx="0" cy="0"/>
          <a:chOff x="0" y="0"/>
          <a:chExt cx="0" cy="0"/>
        </a:xfrm>
      </p:grpSpPr>
      <p:sp>
        <p:nvSpPr>
          <p:cNvPr id="472" name="Google Shape;472;g25421ab1b0d_0_3694"/>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73" name="Google Shape;473;g25421ab1b0d_0_3694"/>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474" name="Google Shape;474;g25421ab1b0d_0_3694"/>
          <p:cNvCxnSpPr/>
          <p:nvPr/>
        </p:nvCxnSpPr>
        <p:spPr>
          <a:xfrm>
            <a:off x="431800" y="3132603"/>
            <a:ext cx="2519400" cy="0"/>
          </a:xfrm>
          <a:prstGeom prst="straightConnector1">
            <a:avLst/>
          </a:prstGeom>
          <a:noFill/>
          <a:ln cap="flat" cmpd="sng" w="25400">
            <a:solidFill>
              <a:schemeClr val="lt1"/>
            </a:solidFill>
            <a:prstDash val="solid"/>
            <a:round/>
            <a:headEnd len="sm" w="sm" type="none"/>
            <a:tailEnd len="sm" w="sm" type="none"/>
          </a:ln>
        </p:spPr>
      </p:cxnSp>
      <p:sp>
        <p:nvSpPr>
          <p:cNvPr id="475" name="Google Shape;475;g25421ab1b0d_0_3694"/>
          <p:cNvSpPr/>
          <p:nvPr>
            <p:ph idx="3" type="pic"/>
          </p:nvPr>
        </p:nvSpPr>
        <p:spPr>
          <a:xfrm>
            <a:off x="431800" y="1254440"/>
            <a:ext cx="2519400" cy="1692000"/>
          </a:xfrm>
          <a:prstGeom prst="rect">
            <a:avLst/>
          </a:prstGeom>
          <a:noFill/>
          <a:ln>
            <a:noFill/>
          </a:ln>
        </p:spPr>
      </p:sp>
      <p:sp>
        <p:nvSpPr>
          <p:cNvPr id="476" name="Google Shape;476;g25421ab1b0d_0_3694"/>
          <p:cNvSpPr/>
          <p:nvPr>
            <p:ph idx="4" type="pic"/>
          </p:nvPr>
        </p:nvSpPr>
        <p:spPr>
          <a:xfrm>
            <a:off x="3312000" y="1254440"/>
            <a:ext cx="2520000" cy="1692000"/>
          </a:xfrm>
          <a:prstGeom prst="rect">
            <a:avLst/>
          </a:prstGeom>
          <a:noFill/>
          <a:ln>
            <a:noFill/>
          </a:ln>
        </p:spPr>
      </p:sp>
      <p:sp>
        <p:nvSpPr>
          <p:cNvPr id="477" name="Google Shape;477;g25421ab1b0d_0_3694"/>
          <p:cNvSpPr/>
          <p:nvPr>
            <p:ph idx="5" type="pic"/>
          </p:nvPr>
        </p:nvSpPr>
        <p:spPr>
          <a:xfrm>
            <a:off x="6192200" y="1254442"/>
            <a:ext cx="2520000" cy="1692000"/>
          </a:xfrm>
          <a:prstGeom prst="rect">
            <a:avLst/>
          </a:prstGeom>
          <a:noFill/>
          <a:ln>
            <a:noFill/>
          </a:ln>
        </p:spPr>
      </p:sp>
      <p:cxnSp>
        <p:nvCxnSpPr>
          <p:cNvPr id="478" name="Google Shape;478;g25421ab1b0d_0_3694"/>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479" name="Google Shape;479;g25421ab1b0d_0_3694"/>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480" name="Google Shape;480;g25421ab1b0d_0_3694"/>
          <p:cNvSpPr txBox="1"/>
          <p:nvPr>
            <p:ph idx="6" type="body"/>
          </p:nvPr>
        </p:nvSpPr>
        <p:spPr>
          <a:xfrm>
            <a:off x="430850" y="3161758"/>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81" name="Google Shape;481;g25421ab1b0d_0_3694"/>
          <p:cNvSpPr txBox="1"/>
          <p:nvPr>
            <p:ph idx="7"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482" name="Shape 482"/>
        <p:cNvGrpSpPr/>
        <p:nvPr/>
      </p:nvGrpSpPr>
      <p:grpSpPr>
        <a:xfrm>
          <a:off x="0" y="0"/>
          <a:ext cx="0" cy="0"/>
          <a:chOff x="0" y="0"/>
          <a:chExt cx="0" cy="0"/>
        </a:xfrm>
      </p:grpSpPr>
      <p:sp>
        <p:nvSpPr>
          <p:cNvPr id="483" name="Google Shape;483;g25421ab1b0d_0_3705"/>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84" name="Google Shape;484;g25421ab1b0d_0_3705"/>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85" name="Google Shape;485;g25421ab1b0d_0_3705"/>
          <p:cNvSpPr txBox="1"/>
          <p:nvPr>
            <p:ph type="title"/>
          </p:nvPr>
        </p:nvSpPr>
        <p:spPr>
          <a:xfrm>
            <a:off x="431800" y="3160713"/>
            <a:ext cx="2520000" cy="7014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Char char="–"/>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86" name="Google Shape;486;g25421ab1b0d_0_3705"/>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487" name="Google Shape;487;g25421ab1b0d_0_3705"/>
          <p:cNvSpPr/>
          <p:nvPr>
            <p:ph idx="3" type="pic"/>
          </p:nvPr>
        </p:nvSpPr>
        <p:spPr>
          <a:xfrm>
            <a:off x="431800" y="1254440"/>
            <a:ext cx="2520000" cy="1692000"/>
          </a:xfrm>
          <a:prstGeom prst="rect">
            <a:avLst/>
          </a:prstGeom>
          <a:noFill/>
          <a:ln>
            <a:noFill/>
          </a:ln>
        </p:spPr>
      </p:sp>
      <p:sp>
        <p:nvSpPr>
          <p:cNvPr id="488" name="Google Shape;488;g25421ab1b0d_0_3705"/>
          <p:cNvSpPr/>
          <p:nvPr>
            <p:ph idx="4" type="pic"/>
          </p:nvPr>
        </p:nvSpPr>
        <p:spPr>
          <a:xfrm>
            <a:off x="3312000" y="1254440"/>
            <a:ext cx="2520000" cy="1692000"/>
          </a:xfrm>
          <a:prstGeom prst="rect">
            <a:avLst/>
          </a:prstGeom>
          <a:noFill/>
          <a:ln>
            <a:noFill/>
          </a:ln>
        </p:spPr>
      </p:sp>
      <p:sp>
        <p:nvSpPr>
          <p:cNvPr id="489" name="Google Shape;489;g25421ab1b0d_0_3705"/>
          <p:cNvSpPr/>
          <p:nvPr>
            <p:ph idx="5" type="pic"/>
          </p:nvPr>
        </p:nvSpPr>
        <p:spPr>
          <a:xfrm>
            <a:off x="6192200" y="1254442"/>
            <a:ext cx="2520000" cy="1692000"/>
          </a:xfrm>
          <a:prstGeom prst="rect">
            <a:avLst/>
          </a:prstGeom>
          <a:noFill/>
          <a:ln>
            <a:noFill/>
          </a:ln>
        </p:spPr>
      </p:sp>
      <p:cxnSp>
        <p:nvCxnSpPr>
          <p:cNvPr id="490" name="Google Shape;490;g25421ab1b0d_0_3705"/>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491" name="Google Shape;491;g25421ab1b0d_0_3705"/>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492" name="Google Shape;492;g25421ab1b0d_0_3705"/>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3" showMasterSp="0">
  <p:cSld name="1_Heading, bullets, image (Light)_3">
    <p:bg>
      <p:bgPr>
        <a:solidFill>
          <a:schemeClr val="dk2"/>
        </a:solidFill>
      </p:bgPr>
    </p:bg>
    <p:spTree>
      <p:nvGrpSpPr>
        <p:cNvPr id="43" name="Shape 43"/>
        <p:cNvGrpSpPr/>
        <p:nvPr/>
      </p:nvGrpSpPr>
      <p:grpSpPr>
        <a:xfrm>
          <a:off x="0" y="0"/>
          <a:ext cx="0" cy="0"/>
          <a:chOff x="0" y="0"/>
          <a:chExt cx="0" cy="0"/>
        </a:xfrm>
      </p:grpSpPr>
      <p:cxnSp>
        <p:nvCxnSpPr>
          <p:cNvPr id="44" name="Google Shape;44;g23cee58bc55_0_611"/>
          <p:cNvCxnSpPr/>
          <p:nvPr/>
        </p:nvCxnSpPr>
        <p:spPr>
          <a:xfrm>
            <a:off x="431801" y="702773"/>
            <a:ext cx="3921000" cy="0"/>
          </a:xfrm>
          <a:prstGeom prst="straightConnector1">
            <a:avLst/>
          </a:prstGeom>
          <a:noFill/>
          <a:ln cap="flat" cmpd="sng" w="25400">
            <a:solidFill>
              <a:schemeClr val="lt1"/>
            </a:solidFill>
            <a:prstDash val="solid"/>
            <a:round/>
            <a:headEnd len="sm" w="sm" type="none"/>
            <a:tailEnd len="sm" w="sm" type="none"/>
          </a:ln>
        </p:spPr>
      </p:cxnSp>
      <p:sp>
        <p:nvSpPr>
          <p:cNvPr id="45" name="Google Shape;45;g23cee58bc55_0_611"/>
          <p:cNvSpPr txBox="1"/>
          <p:nvPr>
            <p:ph idx="1" type="body"/>
          </p:nvPr>
        </p:nvSpPr>
        <p:spPr>
          <a:xfrm>
            <a:off x="431800"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17500" lvl="5" marL="2743200" algn="l">
              <a:lnSpc>
                <a:spcPct val="100000"/>
              </a:lnSpc>
              <a:spcBef>
                <a:spcPts val="0"/>
              </a:spcBef>
              <a:spcAft>
                <a:spcPts val="0"/>
              </a:spcAft>
              <a:buClr>
                <a:schemeClr val="dk1"/>
              </a:buClr>
              <a:buSzPts val="1400"/>
              <a:buChar char="–"/>
              <a:defRPr/>
            </a:lvl6pPr>
            <a:lvl7pPr indent="-317500" lvl="6" marL="3200400" algn="l">
              <a:lnSpc>
                <a:spcPct val="100000"/>
              </a:lnSpc>
              <a:spcBef>
                <a:spcPts val="0"/>
              </a:spcBef>
              <a:spcAft>
                <a:spcPts val="0"/>
              </a:spcAft>
              <a:buClr>
                <a:schemeClr val="dk1"/>
              </a:buClr>
              <a:buSzPts val="1400"/>
              <a:buChar char="–"/>
              <a:defRPr/>
            </a:lvl7pPr>
            <a:lvl8pPr indent="-317500" lvl="7" marL="3657600" algn="l">
              <a:lnSpc>
                <a:spcPct val="100000"/>
              </a:lnSpc>
              <a:spcBef>
                <a:spcPts val="300"/>
              </a:spcBef>
              <a:spcAft>
                <a:spcPts val="0"/>
              </a:spcAft>
              <a:buClr>
                <a:schemeClr val="dk1"/>
              </a:buClr>
              <a:buSzPts val="1400"/>
              <a:buChar char="•"/>
              <a:defRPr/>
            </a:lvl8pPr>
            <a:lvl9pPr indent="-317500" lvl="8" marL="4114800" algn="l">
              <a:lnSpc>
                <a:spcPct val="100000"/>
              </a:lnSpc>
              <a:spcBef>
                <a:spcPts val="300"/>
              </a:spcBef>
              <a:spcAft>
                <a:spcPts val="0"/>
              </a:spcAft>
              <a:buClr>
                <a:schemeClr val="dk1"/>
              </a:buClr>
              <a:buSzPts val="1400"/>
              <a:buChar char="•"/>
              <a:defRPr/>
            </a:lvl9pPr>
          </a:lstStyle>
          <a:p/>
        </p:txBody>
      </p:sp>
      <p:sp>
        <p:nvSpPr>
          <p:cNvPr id="46" name="Google Shape;46;g23cee58bc55_0_611"/>
          <p:cNvSpPr/>
          <p:nvPr>
            <p:ph idx="2" type="pic"/>
          </p:nvPr>
        </p:nvSpPr>
        <p:spPr>
          <a:xfrm>
            <a:off x="5251450" y="702659"/>
            <a:ext cx="3892500" cy="3640800"/>
          </a:xfrm>
          <a:prstGeom prst="rect">
            <a:avLst/>
          </a:prstGeom>
          <a:noFill/>
          <a:ln>
            <a:noFill/>
          </a:ln>
        </p:spPr>
      </p:sp>
      <p:sp>
        <p:nvSpPr>
          <p:cNvPr id="47" name="Google Shape;47;g23cee58bc55_0_611"/>
          <p:cNvSpPr txBox="1"/>
          <p:nvPr>
            <p:ph idx="3" type="body"/>
          </p:nvPr>
        </p:nvSpPr>
        <p:spPr>
          <a:xfrm>
            <a:off x="431801" y="1325887"/>
            <a:ext cx="3921000" cy="30174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400"/>
              <a:buNone/>
              <a:defRPr/>
            </a:lvl2pPr>
            <a:lvl3pPr indent="-317500" lvl="2" marL="1371600" algn="l">
              <a:lnSpc>
                <a:spcPct val="100000"/>
              </a:lnSpc>
              <a:spcBef>
                <a:spcPts val="0"/>
              </a:spcBef>
              <a:spcAft>
                <a:spcPts val="0"/>
              </a:spcAft>
              <a:buClr>
                <a:schemeClr val="dk1"/>
              </a:buClr>
              <a:buSzPts val="1400"/>
              <a:buChar char="–"/>
              <a:defRPr/>
            </a:lvl3pPr>
            <a:lvl4pPr indent="-317500" lvl="3" marL="1828800" algn="l">
              <a:lnSpc>
                <a:spcPct val="100000"/>
              </a:lnSpc>
              <a:spcBef>
                <a:spcPts val="0"/>
              </a:spcBef>
              <a:spcAft>
                <a:spcPts val="0"/>
              </a:spcAft>
              <a:buClr>
                <a:schemeClr val="dk1"/>
              </a:buClr>
              <a:buSzPts val="1400"/>
              <a:buChar char="–"/>
              <a:defRPr/>
            </a:lvl4pPr>
            <a:lvl5pPr indent="-317500" lvl="4" marL="2286000" algn="l">
              <a:lnSpc>
                <a:spcPct val="100000"/>
              </a:lnSpc>
              <a:spcBef>
                <a:spcPts val="0"/>
              </a:spcBef>
              <a:spcAft>
                <a:spcPts val="0"/>
              </a:spcAft>
              <a:buClr>
                <a:schemeClr val="dk1"/>
              </a:buClr>
              <a:buSzPts val="1400"/>
              <a:buChar char="–"/>
              <a:defRPr/>
            </a:lvl5pPr>
            <a:lvl6pPr indent="-317500" lvl="5" marL="2743200" algn="l">
              <a:lnSpc>
                <a:spcPct val="100000"/>
              </a:lnSpc>
              <a:spcBef>
                <a:spcPts val="0"/>
              </a:spcBef>
              <a:spcAft>
                <a:spcPts val="0"/>
              </a:spcAft>
              <a:buClr>
                <a:schemeClr val="dk1"/>
              </a:buClr>
              <a:buSzPts val="1400"/>
              <a:buChar char="–"/>
              <a:defRPr/>
            </a:lvl6pPr>
            <a:lvl7pPr indent="-317500" lvl="6" marL="3200400" algn="l">
              <a:lnSpc>
                <a:spcPct val="100000"/>
              </a:lnSpc>
              <a:spcBef>
                <a:spcPts val="0"/>
              </a:spcBef>
              <a:spcAft>
                <a:spcPts val="0"/>
              </a:spcAft>
              <a:buClr>
                <a:schemeClr val="dk1"/>
              </a:buClr>
              <a:buSzPts val="1400"/>
              <a:buChar char="–"/>
              <a:defRPr/>
            </a:lvl7pPr>
            <a:lvl8pPr indent="-317500" lvl="7" marL="3657600" algn="l">
              <a:lnSpc>
                <a:spcPct val="100000"/>
              </a:lnSpc>
              <a:spcBef>
                <a:spcPts val="300"/>
              </a:spcBef>
              <a:spcAft>
                <a:spcPts val="0"/>
              </a:spcAft>
              <a:buClr>
                <a:schemeClr val="dk1"/>
              </a:buClr>
              <a:buSzPts val="1400"/>
              <a:buChar char="•"/>
              <a:defRPr/>
            </a:lvl8pPr>
            <a:lvl9pPr indent="-317500" lvl="8" marL="4114800" algn="l">
              <a:lnSpc>
                <a:spcPct val="100000"/>
              </a:lnSpc>
              <a:spcBef>
                <a:spcPts val="300"/>
              </a:spcBef>
              <a:spcAft>
                <a:spcPts val="0"/>
              </a:spcAft>
              <a:buClr>
                <a:schemeClr val="dk1"/>
              </a:buClr>
              <a:buSzPts val="1400"/>
              <a:buChar char="•"/>
              <a:defRPr/>
            </a:lvl9pPr>
          </a:lstStyle>
          <a:p/>
        </p:txBody>
      </p:sp>
    </p:spTree>
  </p:cSld>
  <p:clrMapOvr>
    <a:masterClrMapping/>
  </p:clrMapOvr>
  <p:extLst>
    <p:ext uri="{DCECCB84-F9BA-43D5-87BE-67443E8EF086}">
      <p15:sldGuideLst>
        <p15:guide id="1" pos="204">
          <p15:clr>
            <a:srgbClr val="FBAE40"/>
          </p15:clr>
        </p15:guide>
        <p15:guide id="2" orient="horz" pos="2236">
          <p15:clr>
            <a:srgbClr val="FBAE40"/>
          </p15:clr>
        </p15:guide>
        <p15:guide id="3" orient="horz" pos="194">
          <p15:clr>
            <a:srgbClr val="FBAE40"/>
          </p15:clr>
        </p15:guide>
        <p15:guide id="4" pos="2058">
          <p15:clr>
            <a:srgbClr val="FBAE40"/>
          </p15:clr>
        </p15:guide>
        <p15:guide id="5" pos="4116">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493" name="Shape 493"/>
        <p:cNvGrpSpPr/>
        <p:nvPr/>
      </p:nvGrpSpPr>
      <p:grpSpPr>
        <a:xfrm>
          <a:off x="0" y="0"/>
          <a:ext cx="0" cy="0"/>
          <a:chOff x="0" y="0"/>
          <a:chExt cx="0" cy="0"/>
        </a:xfrm>
      </p:grpSpPr>
      <p:cxnSp>
        <p:nvCxnSpPr>
          <p:cNvPr id="494" name="Google Shape;494;g25421ab1b0d_0_3716"/>
          <p:cNvCxnSpPr/>
          <p:nvPr/>
        </p:nvCxnSpPr>
        <p:spPr>
          <a:xfrm>
            <a:off x="1079498" y="1606370"/>
            <a:ext cx="3034500" cy="0"/>
          </a:xfrm>
          <a:prstGeom prst="straightConnector1">
            <a:avLst/>
          </a:prstGeom>
          <a:noFill/>
          <a:ln cap="flat" cmpd="sng" w="31750">
            <a:solidFill>
              <a:schemeClr val="lt1"/>
            </a:solidFill>
            <a:prstDash val="solid"/>
            <a:round/>
            <a:headEnd len="sm" w="sm" type="none"/>
            <a:tailEnd len="sm" w="sm" type="none"/>
          </a:ln>
        </p:spPr>
      </p:cxnSp>
      <p:cxnSp>
        <p:nvCxnSpPr>
          <p:cNvPr id="495" name="Google Shape;495;g25421ab1b0d_0_3716"/>
          <p:cNvCxnSpPr/>
          <p:nvPr/>
        </p:nvCxnSpPr>
        <p:spPr>
          <a:xfrm>
            <a:off x="5003801" y="1606370"/>
            <a:ext cx="3060600" cy="0"/>
          </a:xfrm>
          <a:prstGeom prst="straightConnector1">
            <a:avLst/>
          </a:prstGeom>
          <a:noFill/>
          <a:ln cap="flat" cmpd="sng" w="31750">
            <a:solidFill>
              <a:schemeClr val="lt1"/>
            </a:solidFill>
            <a:prstDash val="solid"/>
            <a:round/>
            <a:headEnd len="sm" w="sm" type="none"/>
            <a:tailEnd len="sm" w="sm" type="none"/>
          </a:ln>
        </p:spPr>
      </p:cxnSp>
      <p:sp>
        <p:nvSpPr>
          <p:cNvPr id="496" name="Google Shape;496;g25421ab1b0d_0_3716"/>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97" name="Google Shape;497;g25421ab1b0d_0_3716"/>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98" name="Google Shape;498;g25421ab1b0d_0_371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499" name="Shape 499"/>
        <p:cNvGrpSpPr/>
        <p:nvPr/>
      </p:nvGrpSpPr>
      <p:grpSpPr>
        <a:xfrm>
          <a:off x="0" y="0"/>
          <a:ext cx="0" cy="0"/>
          <a:chOff x="0" y="0"/>
          <a:chExt cx="0" cy="0"/>
        </a:xfrm>
      </p:grpSpPr>
      <p:cxnSp>
        <p:nvCxnSpPr>
          <p:cNvPr id="500" name="Google Shape;500;g25421ab1b0d_0_3722"/>
          <p:cNvCxnSpPr/>
          <p:nvPr/>
        </p:nvCxnSpPr>
        <p:spPr>
          <a:xfrm>
            <a:off x="1079498" y="1606370"/>
            <a:ext cx="3034500" cy="0"/>
          </a:xfrm>
          <a:prstGeom prst="straightConnector1">
            <a:avLst/>
          </a:prstGeom>
          <a:noFill/>
          <a:ln cap="flat" cmpd="sng" w="31750">
            <a:solidFill>
              <a:schemeClr val="dk1"/>
            </a:solidFill>
            <a:prstDash val="solid"/>
            <a:round/>
            <a:headEnd len="sm" w="sm" type="none"/>
            <a:tailEnd len="sm" w="sm" type="none"/>
          </a:ln>
        </p:spPr>
      </p:cxnSp>
      <p:cxnSp>
        <p:nvCxnSpPr>
          <p:cNvPr id="501" name="Google Shape;501;g25421ab1b0d_0_3722"/>
          <p:cNvCxnSpPr/>
          <p:nvPr/>
        </p:nvCxnSpPr>
        <p:spPr>
          <a:xfrm>
            <a:off x="5003801" y="1606370"/>
            <a:ext cx="3060600" cy="0"/>
          </a:xfrm>
          <a:prstGeom prst="straightConnector1">
            <a:avLst/>
          </a:prstGeom>
          <a:noFill/>
          <a:ln cap="flat" cmpd="sng" w="31750">
            <a:solidFill>
              <a:schemeClr val="dk1"/>
            </a:solidFill>
            <a:prstDash val="solid"/>
            <a:round/>
            <a:headEnd len="sm" w="sm" type="none"/>
            <a:tailEnd len="sm" w="sm" type="none"/>
          </a:ln>
        </p:spPr>
      </p:cxnSp>
      <p:sp>
        <p:nvSpPr>
          <p:cNvPr id="502" name="Google Shape;502;g25421ab1b0d_0_3722"/>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03" name="Google Shape;503;g25421ab1b0d_0_3722"/>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04" name="Google Shape;504;g25421ab1b0d_0_3722"/>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505" name="Shape 505"/>
        <p:cNvGrpSpPr/>
        <p:nvPr/>
      </p:nvGrpSpPr>
      <p:grpSpPr>
        <a:xfrm>
          <a:off x="0" y="0"/>
          <a:ext cx="0" cy="0"/>
          <a:chOff x="0" y="0"/>
          <a:chExt cx="0" cy="0"/>
        </a:xfrm>
      </p:grpSpPr>
      <p:sp>
        <p:nvSpPr>
          <p:cNvPr id="506" name="Google Shape;506;g25421ab1b0d_0_3728"/>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07" name="Google Shape;507;g25421ab1b0d_0_3728"/>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508" name="Google Shape;508;g25421ab1b0d_0_3728"/>
          <p:cNvCxnSpPr/>
          <p:nvPr/>
        </p:nvCxnSpPr>
        <p:spPr>
          <a:xfrm>
            <a:off x="430850" y="1511326"/>
            <a:ext cx="2519400" cy="0"/>
          </a:xfrm>
          <a:prstGeom prst="straightConnector1">
            <a:avLst/>
          </a:prstGeom>
          <a:noFill/>
          <a:ln cap="flat" cmpd="sng" w="25400">
            <a:solidFill>
              <a:schemeClr val="lt1"/>
            </a:solidFill>
            <a:prstDash val="solid"/>
            <a:round/>
            <a:headEnd len="sm" w="sm" type="none"/>
            <a:tailEnd len="sm" w="sm" type="none"/>
          </a:ln>
        </p:spPr>
      </p:cxnSp>
      <p:cxnSp>
        <p:nvCxnSpPr>
          <p:cNvPr id="509" name="Google Shape;509;g25421ab1b0d_0_3728"/>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510" name="Google Shape;510;g25421ab1b0d_0_3728"/>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511" name="Google Shape;511;g25421ab1b0d_0_3728"/>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12" name="Google Shape;512;g25421ab1b0d_0_3728"/>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513" name="Shape 513"/>
        <p:cNvGrpSpPr/>
        <p:nvPr/>
      </p:nvGrpSpPr>
      <p:grpSpPr>
        <a:xfrm>
          <a:off x="0" y="0"/>
          <a:ext cx="0" cy="0"/>
          <a:chOff x="0" y="0"/>
          <a:chExt cx="0" cy="0"/>
        </a:xfrm>
      </p:grpSpPr>
      <p:sp>
        <p:nvSpPr>
          <p:cNvPr id="514" name="Google Shape;514;g25421ab1b0d_0_3736"/>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15" name="Google Shape;515;g25421ab1b0d_0_3736"/>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516" name="Google Shape;516;g25421ab1b0d_0_3736"/>
          <p:cNvCxnSpPr/>
          <p:nvPr/>
        </p:nvCxnSpPr>
        <p:spPr>
          <a:xfrm>
            <a:off x="430850" y="1511326"/>
            <a:ext cx="2519400" cy="0"/>
          </a:xfrm>
          <a:prstGeom prst="straightConnector1">
            <a:avLst/>
          </a:prstGeom>
          <a:noFill/>
          <a:ln cap="flat" cmpd="sng" w="25400">
            <a:solidFill>
              <a:schemeClr val="dk1"/>
            </a:solidFill>
            <a:prstDash val="solid"/>
            <a:round/>
            <a:headEnd len="sm" w="sm" type="none"/>
            <a:tailEnd len="sm" w="sm" type="none"/>
          </a:ln>
        </p:spPr>
      </p:cxnSp>
      <p:cxnSp>
        <p:nvCxnSpPr>
          <p:cNvPr id="517" name="Google Shape;517;g25421ab1b0d_0_3736"/>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518" name="Google Shape;518;g25421ab1b0d_0_3736"/>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519" name="Google Shape;519;g25421ab1b0d_0_3736"/>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sz="1800">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20" name="Google Shape;520;g25421ab1b0d_0_3736"/>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521" name="Shape 521"/>
        <p:cNvGrpSpPr/>
        <p:nvPr/>
      </p:nvGrpSpPr>
      <p:grpSpPr>
        <a:xfrm>
          <a:off x="0" y="0"/>
          <a:ext cx="0" cy="0"/>
          <a:chOff x="0" y="0"/>
          <a:chExt cx="0" cy="0"/>
        </a:xfrm>
      </p:grpSpPr>
      <p:sp>
        <p:nvSpPr>
          <p:cNvPr id="522" name="Google Shape;522;g25421ab1b0d_0_3744"/>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523" name="Google Shape;523;g25421ab1b0d_0_3744"/>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24" name="Google Shape;524;g25421ab1b0d_0_3744"/>
          <p:cNvSpPr/>
          <p:nvPr>
            <p:ph idx="2" type="pic"/>
          </p:nvPr>
        </p:nvSpPr>
        <p:spPr>
          <a:xfrm>
            <a:off x="1834712" y="411163"/>
            <a:ext cx="2299200" cy="1485000"/>
          </a:xfrm>
          <a:prstGeom prst="rect">
            <a:avLst/>
          </a:prstGeom>
          <a:noFill/>
          <a:ln>
            <a:noFill/>
          </a:ln>
        </p:spPr>
      </p:sp>
      <p:cxnSp>
        <p:nvCxnSpPr>
          <p:cNvPr id="525" name="Google Shape;525;g25421ab1b0d_0_3744"/>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526" name="Google Shape;526;g25421ab1b0d_0_3744"/>
          <p:cNvSpPr/>
          <p:nvPr>
            <p:ph idx="3" type="pic"/>
          </p:nvPr>
        </p:nvSpPr>
        <p:spPr>
          <a:xfrm>
            <a:off x="1834710" y="2585440"/>
            <a:ext cx="2299200" cy="1485000"/>
          </a:xfrm>
          <a:prstGeom prst="rect">
            <a:avLst/>
          </a:prstGeom>
          <a:noFill/>
          <a:ln>
            <a:noFill/>
          </a:ln>
        </p:spPr>
      </p:sp>
      <p:cxnSp>
        <p:nvCxnSpPr>
          <p:cNvPr id="527" name="Google Shape;527;g25421ab1b0d_0_3744"/>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28" name="Google Shape;528;g25421ab1b0d_0_3744"/>
          <p:cNvSpPr/>
          <p:nvPr>
            <p:ph idx="4" type="pic"/>
          </p:nvPr>
        </p:nvSpPr>
        <p:spPr>
          <a:xfrm>
            <a:off x="5010150" y="411163"/>
            <a:ext cx="2299200" cy="1485000"/>
          </a:xfrm>
          <a:prstGeom prst="rect">
            <a:avLst/>
          </a:prstGeom>
          <a:noFill/>
          <a:ln>
            <a:noFill/>
          </a:ln>
        </p:spPr>
      </p:sp>
      <p:cxnSp>
        <p:nvCxnSpPr>
          <p:cNvPr id="529" name="Google Shape;529;g25421ab1b0d_0_3744"/>
          <p:cNvCxnSpPr/>
          <p:nvPr/>
        </p:nvCxnSpPr>
        <p:spPr>
          <a:xfrm>
            <a:off x="5010147"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530" name="Google Shape;530;g25421ab1b0d_0_3744"/>
          <p:cNvSpPr/>
          <p:nvPr>
            <p:ph idx="5" type="pic"/>
          </p:nvPr>
        </p:nvSpPr>
        <p:spPr>
          <a:xfrm>
            <a:off x="5010148" y="2585440"/>
            <a:ext cx="2299200" cy="1485000"/>
          </a:xfrm>
          <a:prstGeom prst="rect">
            <a:avLst/>
          </a:prstGeom>
          <a:noFill/>
          <a:ln>
            <a:noFill/>
          </a:ln>
        </p:spPr>
      </p:sp>
      <p:sp>
        <p:nvSpPr>
          <p:cNvPr id="531" name="Google Shape;531;g25421ab1b0d_0_3744"/>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32" name="Google Shape;532;g25421ab1b0d_0_3744"/>
          <p:cNvSpPr txBox="1"/>
          <p:nvPr>
            <p:ph idx="6"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33" name="Google Shape;533;g25421ab1b0d_0_3744"/>
          <p:cNvSpPr txBox="1"/>
          <p:nvPr>
            <p:ph idx="7" type="body"/>
          </p:nvPr>
        </p:nvSpPr>
        <p:spPr>
          <a:xfrm>
            <a:off x="5010147"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34" name="Google Shape;534;g25421ab1b0d_0_3744"/>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535" name="Shape 535"/>
        <p:cNvGrpSpPr/>
        <p:nvPr/>
      </p:nvGrpSpPr>
      <p:grpSpPr>
        <a:xfrm>
          <a:off x="0" y="0"/>
          <a:ext cx="0" cy="0"/>
          <a:chOff x="0" y="0"/>
          <a:chExt cx="0" cy="0"/>
        </a:xfrm>
      </p:grpSpPr>
      <p:sp>
        <p:nvSpPr>
          <p:cNvPr id="536" name="Google Shape;536;g25421ab1b0d_0_3758"/>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537" name="Google Shape;537;g25421ab1b0d_0_3758"/>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38" name="Google Shape;538;g25421ab1b0d_0_3758"/>
          <p:cNvSpPr/>
          <p:nvPr>
            <p:ph idx="2" type="pic"/>
          </p:nvPr>
        </p:nvSpPr>
        <p:spPr>
          <a:xfrm>
            <a:off x="1834712" y="411163"/>
            <a:ext cx="2299200" cy="1485000"/>
          </a:xfrm>
          <a:prstGeom prst="rect">
            <a:avLst/>
          </a:prstGeom>
          <a:noFill/>
          <a:ln>
            <a:noFill/>
          </a:ln>
        </p:spPr>
      </p:sp>
      <p:cxnSp>
        <p:nvCxnSpPr>
          <p:cNvPr id="539" name="Google Shape;539;g25421ab1b0d_0_3758"/>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540" name="Google Shape;540;g25421ab1b0d_0_3758"/>
          <p:cNvSpPr/>
          <p:nvPr>
            <p:ph idx="3" type="pic"/>
          </p:nvPr>
        </p:nvSpPr>
        <p:spPr>
          <a:xfrm>
            <a:off x="1841062" y="2576334"/>
            <a:ext cx="2299200" cy="1485000"/>
          </a:xfrm>
          <a:prstGeom prst="rect">
            <a:avLst/>
          </a:prstGeom>
          <a:noFill/>
          <a:ln>
            <a:noFill/>
          </a:ln>
        </p:spPr>
      </p:sp>
      <p:cxnSp>
        <p:nvCxnSpPr>
          <p:cNvPr id="541" name="Google Shape;541;g25421ab1b0d_0_3758"/>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42" name="Google Shape;542;g25421ab1b0d_0_3758"/>
          <p:cNvSpPr/>
          <p:nvPr>
            <p:ph idx="4" type="pic"/>
          </p:nvPr>
        </p:nvSpPr>
        <p:spPr>
          <a:xfrm>
            <a:off x="5010150" y="411163"/>
            <a:ext cx="2299200" cy="1485000"/>
          </a:xfrm>
          <a:prstGeom prst="rect">
            <a:avLst/>
          </a:prstGeom>
          <a:noFill/>
          <a:ln>
            <a:noFill/>
          </a:ln>
        </p:spPr>
      </p:sp>
      <p:cxnSp>
        <p:nvCxnSpPr>
          <p:cNvPr id="543" name="Google Shape;543;g25421ab1b0d_0_3758"/>
          <p:cNvCxnSpPr/>
          <p:nvPr/>
        </p:nvCxnSpPr>
        <p:spPr>
          <a:xfrm>
            <a:off x="5010150"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544" name="Google Shape;544;g25421ab1b0d_0_3758"/>
          <p:cNvSpPr/>
          <p:nvPr>
            <p:ph idx="5" type="pic"/>
          </p:nvPr>
        </p:nvSpPr>
        <p:spPr>
          <a:xfrm>
            <a:off x="5010150" y="2576334"/>
            <a:ext cx="2299200" cy="1485000"/>
          </a:xfrm>
          <a:prstGeom prst="rect">
            <a:avLst/>
          </a:prstGeom>
          <a:noFill/>
          <a:ln>
            <a:noFill/>
          </a:ln>
        </p:spPr>
      </p:sp>
      <p:sp>
        <p:nvSpPr>
          <p:cNvPr id="545" name="Google Shape;545;g25421ab1b0d_0_3758"/>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46" name="Google Shape;546;g25421ab1b0d_0_3758"/>
          <p:cNvSpPr txBox="1"/>
          <p:nvPr>
            <p:ph idx="6"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47" name="Google Shape;547;g25421ab1b0d_0_3758"/>
          <p:cNvSpPr txBox="1"/>
          <p:nvPr>
            <p:ph idx="7" type="body"/>
          </p:nvPr>
        </p:nvSpPr>
        <p:spPr>
          <a:xfrm>
            <a:off x="5010150"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48" name="Google Shape;548;g25421ab1b0d_0_3758"/>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549" name="Shape 549"/>
        <p:cNvGrpSpPr/>
        <p:nvPr/>
      </p:nvGrpSpPr>
      <p:grpSpPr>
        <a:xfrm>
          <a:off x="0" y="0"/>
          <a:ext cx="0" cy="0"/>
          <a:chOff x="0" y="0"/>
          <a:chExt cx="0" cy="0"/>
        </a:xfrm>
      </p:grpSpPr>
      <p:sp>
        <p:nvSpPr>
          <p:cNvPr id="550" name="Google Shape;550;g25421ab1b0d_0_3772"/>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551" name="Google Shape;551;g25421ab1b0d_0_3772"/>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52" name="Google Shape;552;g25421ab1b0d_0_3772"/>
          <p:cNvSpPr/>
          <p:nvPr>
            <p:ph idx="2" type="pic"/>
          </p:nvPr>
        </p:nvSpPr>
        <p:spPr>
          <a:xfrm>
            <a:off x="1834712" y="411163"/>
            <a:ext cx="2299200" cy="1485000"/>
          </a:xfrm>
          <a:prstGeom prst="rect">
            <a:avLst/>
          </a:prstGeom>
          <a:noFill/>
          <a:ln>
            <a:noFill/>
          </a:ln>
        </p:spPr>
      </p:sp>
      <p:cxnSp>
        <p:nvCxnSpPr>
          <p:cNvPr id="553" name="Google Shape;553;g25421ab1b0d_0_3772"/>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554" name="Google Shape;554;g25421ab1b0d_0_3772"/>
          <p:cNvSpPr/>
          <p:nvPr>
            <p:ph idx="3" type="pic"/>
          </p:nvPr>
        </p:nvSpPr>
        <p:spPr>
          <a:xfrm>
            <a:off x="1834710" y="2585440"/>
            <a:ext cx="2299200" cy="1485000"/>
          </a:xfrm>
          <a:prstGeom prst="rect">
            <a:avLst/>
          </a:prstGeom>
          <a:noFill/>
          <a:ln>
            <a:noFill/>
          </a:ln>
        </p:spPr>
      </p:sp>
      <p:cxnSp>
        <p:nvCxnSpPr>
          <p:cNvPr id="555" name="Google Shape;555;g25421ab1b0d_0_3772"/>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56" name="Google Shape;556;g25421ab1b0d_0_3772"/>
          <p:cNvSpPr/>
          <p:nvPr>
            <p:ph idx="4" type="pic"/>
          </p:nvPr>
        </p:nvSpPr>
        <p:spPr>
          <a:xfrm>
            <a:off x="5010150" y="411163"/>
            <a:ext cx="2299200" cy="1485000"/>
          </a:xfrm>
          <a:prstGeom prst="rect">
            <a:avLst/>
          </a:prstGeom>
          <a:noFill/>
          <a:ln>
            <a:noFill/>
          </a:ln>
        </p:spPr>
      </p:sp>
      <p:sp>
        <p:nvSpPr>
          <p:cNvPr id="557" name="Google Shape;557;g25421ab1b0d_0_3772"/>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58" name="Google Shape;558;g25421ab1b0d_0_3772"/>
          <p:cNvSpPr txBox="1"/>
          <p:nvPr>
            <p:ph idx="5"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59" name="Google Shape;559;g25421ab1b0d_0_3772"/>
          <p:cNvSpPr txBox="1"/>
          <p:nvPr>
            <p:ph idx="6"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560" name="Shape 560"/>
        <p:cNvGrpSpPr/>
        <p:nvPr/>
      </p:nvGrpSpPr>
      <p:grpSpPr>
        <a:xfrm>
          <a:off x="0" y="0"/>
          <a:ext cx="0" cy="0"/>
          <a:chOff x="0" y="0"/>
          <a:chExt cx="0" cy="0"/>
        </a:xfrm>
      </p:grpSpPr>
      <p:sp>
        <p:nvSpPr>
          <p:cNvPr id="561" name="Google Shape;561;g25421ab1b0d_0_3783"/>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562" name="Google Shape;562;g25421ab1b0d_0_3783"/>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63" name="Google Shape;563;g25421ab1b0d_0_3783"/>
          <p:cNvSpPr/>
          <p:nvPr>
            <p:ph idx="2" type="pic"/>
          </p:nvPr>
        </p:nvSpPr>
        <p:spPr>
          <a:xfrm>
            <a:off x="1834712" y="411163"/>
            <a:ext cx="2299200" cy="1485000"/>
          </a:xfrm>
          <a:prstGeom prst="rect">
            <a:avLst/>
          </a:prstGeom>
          <a:noFill/>
          <a:ln>
            <a:noFill/>
          </a:ln>
        </p:spPr>
      </p:sp>
      <p:cxnSp>
        <p:nvCxnSpPr>
          <p:cNvPr id="564" name="Google Shape;564;g25421ab1b0d_0_3783"/>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565" name="Google Shape;565;g25421ab1b0d_0_3783"/>
          <p:cNvSpPr/>
          <p:nvPr>
            <p:ph idx="3" type="pic"/>
          </p:nvPr>
        </p:nvSpPr>
        <p:spPr>
          <a:xfrm>
            <a:off x="1841062" y="2576334"/>
            <a:ext cx="2299200" cy="1485000"/>
          </a:xfrm>
          <a:prstGeom prst="rect">
            <a:avLst/>
          </a:prstGeom>
          <a:noFill/>
          <a:ln>
            <a:noFill/>
          </a:ln>
        </p:spPr>
      </p:sp>
      <p:cxnSp>
        <p:nvCxnSpPr>
          <p:cNvPr id="566" name="Google Shape;566;g25421ab1b0d_0_3783"/>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67" name="Google Shape;567;g25421ab1b0d_0_3783"/>
          <p:cNvSpPr/>
          <p:nvPr>
            <p:ph idx="4" type="pic"/>
          </p:nvPr>
        </p:nvSpPr>
        <p:spPr>
          <a:xfrm>
            <a:off x="5010150" y="411163"/>
            <a:ext cx="2299200" cy="1485000"/>
          </a:xfrm>
          <a:prstGeom prst="rect">
            <a:avLst/>
          </a:prstGeom>
          <a:noFill/>
          <a:ln>
            <a:noFill/>
          </a:ln>
        </p:spPr>
      </p:sp>
      <p:sp>
        <p:nvSpPr>
          <p:cNvPr id="568" name="Google Shape;568;g25421ab1b0d_0_3783"/>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69" name="Google Shape;569;g25421ab1b0d_0_3783"/>
          <p:cNvSpPr txBox="1"/>
          <p:nvPr>
            <p:ph idx="5"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70" name="Google Shape;570;g25421ab1b0d_0_3783"/>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571" name="Shape 571"/>
        <p:cNvGrpSpPr/>
        <p:nvPr/>
      </p:nvGrpSpPr>
      <p:grpSpPr>
        <a:xfrm>
          <a:off x="0" y="0"/>
          <a:ext cx="0" cy="0"/>
          <a:chOff x="0" y="0"/>
          <a:chExt cx="0" cy="0"/>
        </a:xfrm>
      </p:grpSpPr>
      <p:sp>
        <p:nvSpPr>
          <p:cNvPr id="572" name="Google Shape;572;g25421ab1b0d_0_3794"/>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573" name="Google Shape;573;g25421ab1b0d_0_3794"/>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74" name="Google Shape;574;g25421ab1b0d_0_3794"/>
          <p:cNvSpPr/>
          <p:nvPr>
            <p:ph idx="2" type="pic"/>
          </p:nvPr>
        </p:nvSpPr>
        <p:spPr>
          <a:xfrm>
            <a:off x="431802" y="411163"/>
            <a:ext cx="2299200" cy="1485000"/>
          </a:xfrm>
          <a:prstGeom prst="rect">
            <a:avLst/>
          </a:prstGeom>
          <a:noFill/>
          <a:ln>
            <a:noFill/>
          </a:ln>
        </p:spPr>
      </p:sp>
      <p:cxnSp>
        <p:nvCxnSpPr>
          <p:cNvPr id="575" name="Google Shape;575;g25421ab1b0d_0_3794"/>
          <p:cNvCxnSpPr/>
          <p:nvPr/>
        </p:nvCxnSpPr>
        <p:spPr>
          <a:xfrm>
            <a:off x="4361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576" name="Google Shape;576;g25421ab1b0d_0_3794"/>
          <p:cNvSpPr/>
          <p:nvPr>
            <p:ph idx="3" type="pic"/>
          </p:nvPr>
        </p:nvSpPr>
        <p:spPr>
          <a:xfrm>
            <a:off x="436125" y="2571750"/>
            <a:ext cx="2299200" cy="1485000"/>
          </a:xfrm>
          <a:prstGeom prst="rect">
            <a:avLst/>
          </a:prstGeom>
          <a:noFill/>
          <a:ln>
            <a:noFill/>
          </a:ln>
        </p:spPr>
      </p:sp>
      <p:cxnSp>
        <p:nvCxnSpPr>
          <p:cNvPr id="577" name="Google Shape;577;g25421ab1b0d_0_3794"/>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78" name="Google Shape;578;g25421ab1b0d_0_3794"/>
          <p:cNvSpPr/>
          <p:nvPr>
            <p:ph idx="4" type="pic"/>
          </p:nvPr>
        </p:nvSpPr>
        <p:spPr>
          <a:xfrm>
            <a:off x="6413065" y="411163"/>
            <a:ext cx="2299200" cy="1485000"/>
          </a:xfrm>
          <a:prstGeom prst="rect">
            <a:avLst/>
          </a:prstGeom>
          <a:noFill/>
          <a:ln>
            <a:noFill/>
          </a:ln>
        </p:spPr>
      </p:sp>
      <p:sp>
        <p:nvSpPr>
          <p:cNvPr id="579" name="Google Shape;579;g25421ab1b0d_0_3794"/>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80" name="Google Shape;580;g25421ab1b0d_0_3794"/>
          <p:cNvSpPr txBox="1"/>
          <p:nvPr>
            <p:ph idx="5" type="body"/>
          </p:nvPr>
        </p:nvSpPr>
        <p:spPr>
          <a:xfrm>
            <a:off x="4361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581" name="Google Shape;581;g25421ab1b0d_0_3794"/>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582" name="Google Shape;582;g25421ab1b0d_0_3794"/>
          <p:cNvSpPr/>
          <p:nvPr>
            <p:ph idx="6" type="pic"/>
          </p:nvPr>
        </p:nvSpPr>
        <p:spPr>
          <a:xfrm>
            <a:off x="3422429" y="411163"/>
            <a:ext cx="2299200" cy="1485000"/>
          </a:xfrm>
          <a:prstGeom prst="rect">
            <a:avLst/>
          </a:prstGeom>
          <a:noFill/>
          <a:ln>
            <a:noFill/>
          </a:ln>
        </p:spPr>
      </p:sp>
      <p:cxnSp>
        <p:nvCxnSpPr>
          <p:cNvPr id="583" name="Google Shape;583;g25421ab1b0d_0_3794"/>
          <p:cNvCxnSpPr/>
          <p:nvPr/>
        </p:nvCxnSpPr>
        <p:spPr>
          <a:xfrm>
            <a:off x="3429712"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584" name="Google Shape;584;g25421ab1b0d_0_3794"/>
          <p:cNvSpPr/>
          <p:nvPr>
            <p:ph idx="7" type="pic"/>
          </p:nvPr>
        </p:nvSpPr>
        <p:spPr>
          <a:xfrm>
            <a:off x="3429712" y="2571750"/>
            <a:ext cx="2299200" cy="1485000"/>
          </a:xfrm>
          <a:prstGeom prst="rect">
            <a:avLst/>
          </a:prstGeom>
          <a:noFill/>
          <a:ln>
            <a:noFill/>
          </a:ln>
        </p:spPr>
      </p:sp>
      <p:sp>
        <p:nvSpPr>
          <p:cNvPr id="585" name="Google Shape;585;g25421ab1b0d_0_3794"/>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86" name="Google Shape;586;g25421ab1b0d_0_3794"/>
          <p:cNvSpPr txBox="1"/>
          <p:nvPr>
            <p:ph idx="9" type="body"/>
          </p:nvPr>
        </p:nvSpPr>
        <p:spPr>
          <a:xfrm>
            <a:off x="3429712"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87" name="Google Shape;587;g25421ab1b0d_0_3794"/>
          <p:cNvSpPr txBox="1"/>
          <p:nvPr>
            <p:ph idx="1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588" name="Shape 588"/>
        <p:cNvGrpSpPr/>
        <p:nvPr/>
      </p:nvGrpSpPr>
      <p:grpSpPr>
        <a:xfrm>
          <a:off x="0" y="0"/>
          <a:ext cx="0" cy="0"/>
          <a:chOff x="0" y="0"/>
          <a:chExt cx="0" cy="0"/>
        </a:xfrm>
      </p:grpSpPr>
      <p:sp>
        <p:nvSpPr>
          <p:cNvPr id="589" name="Google Shape;589;g25421ab1b0d_0_3811"/>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590" name="Google Shape;590;g25421ab1b0d_0_3811"/>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91" name="Google Shape;591;g25421ab1b0d_0_3811"/>
          <p:cNvSpPr/>
          <p:nvPr>
            <p:ph idx="2" type="pic"/>
          </p:nvPr>
        </p:nvSpPr>
        <p:spPr>
          <a:xfrm>
            <a:off x="431802" y="411163"/>
            <a:ext cx="2299200" cy="1485000"/>
          </a:xfrm>
          <a:prstGeom prst="rect">
            <a:avLst/>
          </a:prstGeom>
          <a:noFill/>
          <a:ln>
            <a:noFill/>
          </a:ln>
        </p:spPr>
      </p:sp>
      <p:cxnSp>
        <p:nvCxnSpPr>
          <p:cNvPr id="592" name="Google Shape;592;g25421ab1b0d_0_3811"/>
          <p:cNvCxnSpPr/>
          <p:nvPr/>
        </p:nvCxnSpPr>
        <p:spPr>
          <a:xfrm>
            <a:off x="431799"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593" name="Google Shape;593;g25421ab1b0d_0_3811"/>
          <p:cNvSpPr/>
          <p:nvPr>
            <p:ph idx="3" type="pic"/>
          </p:nvPr>
        </p:nvSpPr>
        <p:spPr>
          <a:xfrm>
            <a:off x="431800" y="2584284"/>
            <a:ext cx="2299200" cy="1485000"/>
          </a:xfrm>
          <a:prstGeom prst="rect">
            <a:avLst/>
          </a:prstGeom>
          <a:noFill/>
          <a:ln>
            <a:noFill/>
          </a:ln>
        </p:spPr>
      </p:sp>
      <p:cxnSp>
        <p:nvCxnSpPr>
          <p:cNvPr id="594" name="Google Shape;594;g25421ab1b0d_0_3811"/>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95" name="Google Shape;595;g25421ab1b0d_0_3811"/>
          <p:cNvSpPr/>
          <p:nvPr>
            <p:ph idx="4" type="pic"/>
          </p:nvPr>
        </p:nvSpPr>
        <p:spPr>
          <a:xfrm>
            <a:off x="6413065" y="411163"/>
            <a:ext cx="2299200" cy="1485000"/>
          </a:xfrm>
          <a:prstGeom prst="rect">
            <a:avLst/>
          </a:prstGeom>
          <a:noFill/>
          <a:ln>
            <a:noFill/>
          </a:ln>
        </p:spPr>
      </p:sp>
      <p:sp>
        <p:nvSpPr>
          <p:cNvPr id="596" name="Google Shape;596;g25421ab1b0d_0_3811"/>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97" name="Google Shape;597;g25421ab1b0d_0_3811"/>
          <p:cNvSpPr txBox="1"/>
          <p:nvPr>
            <p:ph idx="5" type="body"/>
          </p:nvPr>
        </p:nvSpPr>
        <p:spPr>
          <a:xfrm>
            <a:off x="431799"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598" name="Google Shape;598;g25421ab1b0d_0_3811"/>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599" name="Google Shape;599;g25421ab1b0d_0_3811"/>
          <p:cNvSpPr/>
          <p:nvPr>
            <p:ph idx="6" type="pic"/>
          </p:nvPr>
        </p:nvSpPr>
        <p:spPr>
          <a:xfrm>
            <a:off x="3422429" y="411163"/>
            <a:ext cx="2299200" cy="1485000"/>
          </a:xfrm>
          <a:prstGeom prst="rect">
            <a:avLst/>
          </a:prstGeom>
          <a:noFill/>
          <a:ln>
            <a:noFill/>
          </a:ln>
        </p:spPr>
      </p:sp>
      <p:cxnSp>
        <p:nvCxnSpPr>
          <p:cNvPr id="600" name="Google Shape;600;g25421ab1b0d_0_3811"/>
          <p:cNvCxnSpPr/>
          <p:nvPr/>
        </p:nvCxnSpPr>
        <p:spPr>
          <a:xfrm>
            <a:off x="3425386"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601" name="Google Shape;601;g25421ab1b0d_0_3811"/>
          <p:cNvSpPr/>
          <p:nvPr>
            <p:ph idx="7" type="pic"/>
          </p:nvPr>
        </p:nvSpPr>
        <p:spPr>
          <a:xfrm>
            <a:off x="3425387" y="2584284"/>
            <a:ext cx="2299200" cy="1485000"/>
          </a:xfrm>
          <a:prstGeom prst="rect">
            <a:avLst/>
          </a:prstGeom>
          <a:noFill/>
          <a:ln>
            <a:noFill/>
          </a:ln>
        </p:spPr>
      </p:sp>
      <p:sp>
        <p:nvSpPr>
          <p:cNvPr id="602" name="Google Shape;602;g25421ab1b0d_0_3811"/>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03" name="Google Shape;603;g25421ab1b0d_0_3811"/>
          <p:cNvSpPr txBox="1"/>
          <p:nvPr>
            <p:ph idx="9" type="body"/>
          </p:nvPr>
        </p:nvSpPr>
        <p:spPr>
          <a:xfrm>
            <a:off x="3425386"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04" name="Google Shape;604;g25421ab1b0d_0_3811"/>
          <p:cNvSpPr txBox="1"/>
          <p:nvPr>
            <p:ph idx="1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showMasterSp="0">
  <p:cSld name="1_Heading, bullets, image (Light)_1">
    <p:bg>
      <p:bgPr>
        <a:solidFill>
          <a:schemeClr val="dk2"/>
        </a:solidFill>
      </p:bgPr>
    </p:bg>
    <p:spTree>
      <p:nvGrpSpPr>
        <p:cNvPr id="48" name="Shape 48"/>
        <p:cNvGrpSpPr/>
        <p:nvPr/>
      </p:nvGrpSpPr>
      <p:grpSpPr>
        <a:xfrm>
          <a:off x="0" y="0"/>
          <a:ext cx="0" cy="0"/>
          <a:chOff x="0" y="0"/>
          <a:chExt cx="0" cy="0"/>
        </a:xfrm>
      </p:grpSpPr>
      <p:cxnSp>
        <p:nvCxnSpPr>
          <p:cNvPr id="49" name="Google Shape;49;g2050f54e57a_0_345"/>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50" name="Google Shape;50;g2050f54e57a_0_345"/>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1" name="Google Shape;51;g2050f54e57a_0_345"/>
          <p:cNvSpPr/>
          <p:nvPr>
            <p:ph idx="2" type="pic"/>
          </p:nvPr>
        </p:nvSpPr>
        <p:spPr>
          <a:xfrm>
            <a:off x="5251450" y="702659"/>
            <a:ext cx="3892500" cy="3451800"/>
          </a:xfrm>
          <a:prstGeom prst="rect">
            <a:avLst/>
          </a:prstGeom>
          <a:noFill/>
          <a:ln>
            <a:noFill/>
          </a:ln>
        </p:spPr>
      </p:sp>
      <p:sp>
        <p:nvSpPr>
          <p:cNvPr id="52" name="Google Shape;52;g2050f54e57a_0_345"/>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3" name="Google Shape;53;g2050f54e57a_0_34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605" name="Shape 605"/>
        <p:cNvGrpSpPr/>
        <p:nvPr/>
      </p:nvGrpSpPr>
      <p:grpSpPr>
        <a:xfrm>
          <a:off x="0" y="0"/>
          <a:ext cx="0" cy="0"/>
          <a:chOff x="0" y="0"/>
          <a:chExt cx="0" cy="0"/>
        </a:xfrm>
      </p:grpSpPr>
      <p:sp>
        <p:nvSpPr>
          <p:cNvPr id="606" name="Google Shape;606;g25421ab1b0d_0_3828"/>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07" name="Google Shape;607;g25421ab1b0d_0_3828"/>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08" name="Google Shape;608;g25421ab1b0d_0_3828"/>
          <p:cNvSpPr/>
          <p:nvPr>
            <p:ph idx="2" type="pic"/>
          </p:nvPr>
        </p:nvSpPr>
        <p:spPr>
          <a:xfrm>
            <a:off x="431802" y="411163"/>
            <a:ext cx="2299200" cy="1485000"/>
          </a:xfrm>
          <a:prstGeom prst="rect">
            <a:avLst/>
          </a:prstGeom>
          <a:noFill/>
          <a:ln>
            <a:noFill/>
          </a:ln>
        </p:spPr>
      </p:sp>
      <p:cxnSp>
        <p:nvCxnSpPr>
          <p:cNvPr id="609" name="Google Shape;609;g25421ab1b0d_0_3828"/>
          <p:cNvCxnSpPr/>
          <p:nvPr/>
        </p:nvCxnSpPr>
        <p:spPr>
          <a:xfrm>
            <a:off x="431797"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10" name="Google Shape;610;g25421ab1b0d_0_3828"/>
          <p:cNvSpPr/>
          <p:nvPr>
            <p:ph idx="3" type="pic"/>
          </p:nvPr>
        </p:nvSpPr>
        <p:spPr>
          <a:xfrm>
            <a:off x="431798" y="2571750"/>
            <a:ext cx="2299200" cy="1485000"/>
          </a:xfrm>
          <a:prstGeom prst="rect">
            <a:avLst/>
          </a:prstGeom>
          <a:noFill/>
          <a:ln>
            <a:noFill/>
          </a:ln>
        </p:spPr>
      </p:sp>
      <p:cxnSp>
        <p:nvCxnSpPr>
          <p:cNvPr id="611" name="Google Shape;611;g25421ab1b0d_0_3828"/>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12" name="Google Shape;612;g25421ab1b0d_0_3828"/>
          <p:cNvSpPr/>
          <p:nvPr>
            <p:ph idx="4" type="pic"/>
          </p:nvPr>
        </p:nvSpPr>
        <p:spPr>
          <a:xfrm>
            <a:off x="6413065" y="411163"/>
            <a:ext cx="2299200" cy="1485000"/>
          </a:xfrm>
          <a:prstGeom prst="rect">
            <a:avLst/>
          </a:prstGeom>
          <a:noFill/>
          <a:ln>
            <a:noFill/>
          </a:ln>
        </p:spPr>
      </p:sp>
      <p:cxnSp>
        <p:nvCxnSpPr>
          <p:cNvPr id="613" name="Google Shape;613;g25421ab1b0d_0_3828"/>
          <p:cNvCxnSpPr/>
          <p:nvPr/>
        </p:nvCxnSpPr>
        <p:spPr>
          <a:xfrm>
            <a:off x="6413061"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14" name="Google Shape;614;g25421ab1b0d_0_3828"/>
          <p:cNvSpPr/>
          <p:nvPr>
            <p:ph idx="5" type="pic"/>
          </p:nvPr>
        </p:nvSpPr>
        <p:spPr>
          <a:xfrm>
            <a:off x="6413062" y="2571750"/>
            <a:ext cx="2299200" cy="1485000"/>
          </a:xfrm>
          <a:prstGeom prst="rect">
            <a:avLst/>
          </a:prstGeom>
          <a:noFill/>
          <a:ln>
            <a:noFill/>
          </a:ln>
        </p:spPr>
      </p:sp>
      <p:sp>
        <p:nvSpPr>
          <p:cNvPr id="615" name="Google Shape;615;g25421ab1b0d_0_3828"/>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16" name="Google Shape;616;g25421ab1b0d_0_3828"/>
          <p:cNvSpPr txBox="1"/>
          <p:nvPr>
            <p:ph idx="6" type="body"/>
          </p:nvPr>
        </p:nvSpPr>
        <p:spPr>
          <a:xfrm>
            <a:off x="431797"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17" name="Google Shape;617;g25421ab1b0d_0_3828"/>
          <p:cNvSpPr txBox="1"/>
          <p:nvPr>
            <p:ph idx="7" type="body"/>
          </p:nvPr>
        </p:nvSpPr>
        <p:spPr>
          <a:xfrm>
            <a:off x="6413061"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618" name="Google Shape;618;g25421ab1b0d_0_3828"/>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619" name="Google Shape;619;g25421ab1b0d_0_3828"/>
          <p:cNvSpPr/>
          <p:nvPr>
            <p:ph idx="8" type="pic"/>
          </p:nvPr>
        </p:nvSpPr>
        <p:spPr>
          <a:xfrm>
            <a:off x="3422429" y="411163"/>
            <a:ext cx="2299200" cy="1485000"/>
          </a:xfrm>
          <a:prstGeom prst="rect">
            <a:avLst/>
          </a:prstGeom>
          <a:noFill/>
          <a:ln>
            <a:noFill/>
          </a:ln>
        </p:spPr>
      </p:sp>
      <p:cxnSp>
        <p:nvCxnSpPr>
          <p:cNvPr id="620" name="Google Shape;620;g25421ab1b0d_0_3828"/>
          <p:cNvCxnSpPr/>
          <p:nvPr/>
        </p:nvCxnSpPr>
        <p:spPr>
          <a:xfrm>
            <a:off x="34224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621" name="Google Shape;621;g25421ab1b0d_0_3828"/>
          <p:cNvSpPr/>
          <p:nvPr>
            <p:ph idx="9" type="pic"/>
          </p:nvPr>
        </p:nvSpPr>
        <p:spPr>
          <a:xfrm>
            <a:off x="3422426" y="2571750"/>
            <a:ext cx="2299200" cy="1485000"/>
          </a:xfrm>
          <a:prstGeom prst="rect">
            <a:avLst/>
          </a:prstGeom>
          <a:noFill/>
          <a:ln>
            <a:noFill/>
          </a:ln>
        </p:spPr>
      </p:sp>
      <p:sp>
        <p:nvSpPr>
          <p:cNvPr id="622" name="Google Shape;622;g25421ab1b0d_0_3828"/>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23" name="Google Shape;623;g25421ab1b0d_0_3828"/>
          <p:cNvSpPr txBox="1"/>
          <p:nvPr>
            <p:ph idx="14" type="body"/>
          </p:nvPr>
        </p:nvSpPr>
        <p:spPr>
          <a:xfrm>
            <a:off x="34224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24" name="Google Shape;624;g25421ab1b0d_0_3828"/>
          <p:cNvSpPr txBox="1"/>
          <p:nvPr>
            <p:ph idx="1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625" name="Shape 625"/>
        <p:cNvGrpSpPr/>
        <p:nvPr/>
      </p:nvGrpSpPr>
      <p:grpSpPr>
        <a:xfrm>
          <a:off x="0" y="0"/>
          <a:ext cx="0" cy="0"/>
          <a:chOff x="0" y="0"/>
          <a:chExt cx="0" cy="0"/>
        </a:xfrm>
      </p:grpSpPr>
      <p:sp>
        <p:nvSpPr>
          <p:cNvPr id="626" name="Google Shape;626;g25421ab1b0d_0_3848"/>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27" name="Google Shape;627;g25421ab1b0d_0_3848"/>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28" name="Google Shape;628;g25421ab1b0d_0_3848"/>
          <p:cNvSpPr/>
          <p:nvPr>
            <p:ph idx="2" type="pic"/>
          </p:nvPr>
        </p:nvSpPr>
        <p:spPr>
          <a:xfrm>
            <a:off x="431802" y="411163"/>
            <a:ext cx="2299200" cy="1485000"/>
          </a:xfrm>
          <a:prstGeom prst="rect">
            <a:avLst/>
          </a:prstGeom>
          <a:noFill/>
          <a:ln>
            <a:noFill/>
          </a:ln>
        </p:spPr>
      </p:sp>
      <p:cxnSp>
        <p:nvCxnSpPr>
          <p:cNvPr id="629" name="Google Shape;629;g25421ab1b0d_0_3848"/>
          <p:cNvCxnSpPr/>
          <p:nvPr/>
        </p:nvCxnSpPr>
        <p:spPr>
          <a:xfrm>
            <a:off x="436124"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630" name="Google Shape;630;g25421ab1b0d_0_3848"/>
          <p:cNvSpPr/>
          <p:nvPr>
            <p:ph idx="3" type="pic"/>
          </p:nvPr>
        </p:nvSpPr>
        <p:spPr>
          <a:xfrm>
            <a:off x="436125" y="2585440"/>
            <a:ext cx="2299200" cy="1485000"/>
          </a:xfrm>
          <a:prstGeom prst="rect">
            <a:avLst/>
          </a:prstGeom>
          <a:noFill/>
          <a:ln>
            <a:noFill/>
          </a:ln>
        </p:spPr>
      </p:sp>
      <p:cxnSp>
        <p:nvCxnSpPr>
          <p:cNvPr id="631" name="Google Shape;631;g25421ab1b0d_0_3848"/>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32" name="Google Shape;632;g25421ab1b0d_0_3848"/>
          <p:cNvSpPr/>
          <p:nvPr>
            <p:ph idx="4" type="pic"/>
          </p:nvPr>
        </p:nvSpPr>
        <p:spPr>
          <a:xfrm>
            <a:off x="6413065" y="411163"/>
            <a:ext cx="2299200" cy="1485000"/>
          </a:xfrm>
          <a:prstGeom prst="rect">
            <a:avLst/>
          </a:prstGeom>
          <a:noFill/>
          <a:ln>
            <a:noFill/>
          </a:ln>
        </p:spPr>
      </p:sp>
      <p:cxnSp>
        <p:nvCxnSpPr>
          <p:cNvPr id="633" name="Google Shape;633;g25421ab1b0d_0_3848"/>
          <p:cNvCxnSpPr/>
          <p:nvPr/>
        </p:nvCxnSpPr>
        <p:spPr>
          <a:xfrm>
            <a:off x="6417388"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634" name="Google Shape;634;g25421ab1b0d_0_3848"/>
          <p:cNvSpPr/>
          <p:nvPr>
            <p:ph idx="5" type="pic"/>
          </p:nvPr>
        </p:nvSpPr>
        <p:spPr>
          <a:xfrm>
            <a:off x="6417389" y="2585440"/>
            <a:ext cx="2299200" cy="1485000"/>
          </a:xfrm>
          <a:prstGeom prst="rect">
            <a:avLst/>
          </a:prstGeom>
          <a:noFill/>
          <a:ln>
            <a:noFill/>
          </a:ln>
        </p:spPr>
      </p:sp>
      <p:sp>
        <p:nvSpPr>
          <p:cNvPr id="635" name="Google Shape;635;g25421ab1b0d_0_3848"/>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36" name="Google Shape;636;g25421ab1b0d_0_3848"/>
          <p:cNvSpPr txBox="1"/>
          <p:nvPr>
            <p:ph idx="6" type="body"/>
          </p:nvPr>
        </p:nvSpPr>
        <p:spPr>
          <a:xfrm>
            <a:off x="436124"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37" name="Google Shape;637;g25421ab1b0d_0_3848"/>
          <p:cNvSpPr txBox="1"/>
          <p:nvPr>
            <p:ph idx="7" type="body"/>
          </p:nvPr>
        </p:nvSpPr>
        <p:spPr>
          <a:xfrm>
            <a:off x="6417388"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638" name="Google Shape;638;g25421ab1b0d_0_3848"/>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639" name="Google Shape;639;g25421ab1b0d_0_3848"/>
          <p:cNvSpPr/>
          <p:nvPr>
            <p:ph idx="8" type="pic"/>
          </p:nvPr>
        </p:nvSpPr>
        <p:spPr>
          <a:xfrm>
            <a:off x="3422429" y="411163"/>
            <a:ext cx="2299200" cy="1485000"/>
          </a:xfrm>
          <a:prstGeom prst="rect">
            <a:avLst/>
          </a:prstGeom>
          <a:noFill/>
          <a:ln>
            <a:noFill/>
          </a:ln>
        </p:spPr>
      </p:sp>
      <p:cxnSp>
        <p:nvCxnSpPr>
          <p:cNvPr id="640" name="Google Shape;640;g25421ab1b0d_0_3848"/>
          <p:cNvCxnSpPr/>
          <p:nvPr/>
        </p:nvCxnSpPr>
        <p:spPr>
          <a:xfrm>
            <a:off x="3426752"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641" name="Google Shape;641;g25421ab1b0d_0_3848"/>
          <p:cNvSpPr/>
          <p:nvPr>
            <p:ph idx="9" type="pic"/>
          </p:nvPr>
        </p:nvSpPr>
        <p:spPr>
          <a:xfrm>
            <a:off x="3426753" y="2585440"/>
            <a:ext cx="2299200" cy="1485000"/>
          </a:xfrm>
          <a:prstGeom prst="rect">
            <a:avLst/>
          </a:prstGeom>
          <a:noFill/>
          <a:ln>
            <a:noFill/>
          </a:ln>
        </p:spPr>
      </p:sp>
      <p:sp>
        <p:nvSpPr>
          <p:cNvPr id="642" name="Google Shape;642;g25421ab1b0d_0_3848"/>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43" name="Google Shape;643;g25421ab1b0d_0_3848"/>
          <p:cNvSpPr txBox="1"/>
          <p:nvPr>
            <p:ph idx="14" type="body"/>
          </p:nvPr>
        </p:nvSpPr>
        <p:spPr>
          <a:xfrm>
            <a:off x="3426752"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44" name="Google Shape;644;g25421ab1b0d_0_3848"/>
          <p:cNvSpPr txBox="1"/>
          <p:nvPr>
            <p:ph idx="1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645" name="Shape 645"/>
        <p:cNvGrpSpPr/>
        <p:nvPr/>
      </p:nvGrpSpPr>
      <p:grpSpPr>
        <a:xfrm>
          <a:off x="0" y="0"/>
          <a:ext cx="0" cy="0"/>
          <a:chOff x="0" y="0"/>
          <a:chExt cx="0" cy="0"/>
        </a:xfrm>
      </p:grpSpPr>
      <p:sp>
        <p:nvSpPr>
          <p:cNvPr id="646" name="Google Shape;646;g25421ab1b0d_0_3868"/>
          <p:cNvSpPr/>
          <p:nvPr>
            <p:ph idx="2" type="chart"/>
          </p:nvPr>
        </p:nvSpPr>
        <p:spPr>
          <a:xfrm>
            <a:off x="4791077" y="682938"/>
            <a:ext cx="3921000" cy="3462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647" name="Google Shape;647;g25421ab1b0d_0_3868"/>
          <p:cNvSpPr txBox="1"/>
          <p:nvPr>
            <p:ph idx="1" type="body"/>
          </p:nvPr>
        </p:nvSpPr>
        <p:spPr>
          <a:xfrm>
            <a:off x="431801" y="682938"/>
            <a:ext cx="3921000" cy="34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48" name="Google Shape;648;g25421ab1b0d_0_386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649" name="Shape 649"/>
        <p:cNvGrpSpPr/>
        <p:nvPr/>
      </p:nvGrpSpPr>
      <p:grpSpPr>
        <a:xfrm>
          <a:off x="0" y="0"/>
          <a:ext cx="0" cy="0"/>
          <a:chOff x="0" y="0"/>
          <a:chExt cx="0" cy="0"/>
        </a:xfrm>
      </p:grpSpPr>
      <p:sp>
        <p:nvSpPr>
          <p:cNvPr id="650" name="Google Shape;650;g25421ab1b0d_0_3872"/>
          <p:cNvSpPr/>
          <p:nvPr>
            <p:ph idx="2" type="chart"/>
          </p:nvPr>
        </p:nvSpPr>
        <p:spPr>
          <a:xfrm>
            <a:off x="4791077" y="682939"/>
            <a:ext cx="3921000"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651" name="Google Shape;651;g25421ab1b0d_0_3872"/>
          <p:cNvSpPr txBox="1"/>
          <p:nvPr>
            <p:ph idx="1" type="body"/>
          </p:nvPr>
        </p:nvSpPr>
        <p:spPr>
          <a:xfrm>
            <a:off x="431801" y="682938"/>
            <a:ext cx="3921000" cy="346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52" name="Google Shape;652;g25421ab1b0d_0_3872"/>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653" name="Shape 653"/>
        <p:cNvGrpSpPr/>
        <p:nvPr/>
      </p:nvGrpSpPr>
      <p:grpSpPr>
        <a:xfrm>
          <a:off x="0" y="0"/>
          <a:ext cx="0" cy="0"/>
          <a:chOff x="0" y="0"/>
          <a:chExt cx="0" cy="0"/>
        </a:xfrm>
      </p:grpSpPr>
      <p:sp>
        <p:nvSpPr>
          <p:cNvPr id="654" name="Google Shape;654;g25421ab1b0d_0_3876"/>
          <p:cNvSpPr txBox="1"/>
          <p:nvPr>
            <p:ph idx="1"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55" name="Google Shape;655;g25421ab1b0d_0_3876"/>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lt1"/>
              </a:buClr>
              <a:buSzPts val="1600"/>
              <a:buNone/>
              <a:defRPr b="0" sz="16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656" name="Google Shape;656;g25421ab1b0d_0_3876"/>
          <p:cNvSpPr/>
          <p:nvPr>
            <p:ph idx="2" type="pic"/>
          </p:nvPr>
        </p:nvSpPr>
        <p:spPr>
          <a:xfrm>
            <a:off x="431800" y="1565550"/>
            <a:ext cx="1692000" cy="1692000"/>
          </a:xfrm>
          <a:prstGeom prst="ellipse">
            <a:avLst/>
          </a:prstGeom>
          <a:noFill/>
          <a:ln>
            <a:noFill/>
          </a:ln>
        </p:spPr>
      </p:sp>
      <p:sp>
        <p:nvSpPr>
          <p:cNvPr id="657" name="Google Shape;657;g25421ab1b0d_0_3876"/>
          <p:cNvSpPr/>
          <p:nvPr>
            <p:ph idx="3" type="pic"/>
          </p:nvPr>
        </p:nvSpPr>
        <p:spPr>
          <a:xfrm>
            <a:off x="2627933" y="1565550"/>
            <a:ext cx="1692000" cy="1692000"/>
          </a:xfrm>
          <a:prstGeom prst="ellipse">
            <a:avLst/>
          </a:prstGeom>
          <a:noFill/>
          <a:ln>
            <a:noFill/>
          </a:ln>
        </p:spPr>
      </p:sp>
      <p:sp>
        <p:nvSpPr>
          <p:cNvPr id="658" name="Google Shape;658;g25421ab1b0d_0_3876"/>
          <p:cNvSpPr/>
          <p:nvPr>
            <p:ph idx="4" type="pic"/>
          </p:nvPr>
        </p:nvSpPr>
        <p:spPr>
          <a:xfrm>
            <a:off x="4824066" y="1565550"/>
            <a:ext cx="1692000" cy="1692000"/>
          </a:xfrm>
          <a:prstGeom prst="ellipse">
            <a:avLst/>
          </a:prstGeom>
          <a:noFill/>
          <a:ln>
            <a:noFill/>
          </a:ln>
        </p:spPr>
      </p:sp>
      <p:sp>
        <p:nvSpPr>
          <p:cNvPr id="659" name="Google Shape;659;g25421ab1b0d_0_3876"/>
          <p:cNvSpPr/>
          <p:nvPr>
            <p:ph idx="5" type="pic"/>
          </p:nvPr>
        </p:nvSpPr>
        <p:spPr>
          <a:xfrm>
            <a:off x="7020200" y="1565550"/>
            <a:ext cx="1692000" cy="1692000"/>
          </a:xfrm>
          <a:prstGeom prst="ellipse">
            <a:avLst/>
          </a:prstGeom>
          <a:noFill/>
          <a:ln>
            <a:noFill/>
          </a:ln>
        </p:spPr>
      </p:sp>
      <p:sp>
        <p:nvSpPr>
          <p:cNvPr id="660" name="Google Shape;660;g25421ab1b0d_0_3876"/>
          <p:cNvSpPr txBox="1"/>
          <p:nvPr>
            <p:ph idx="6"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61" name="Google Shape;661;g25421ab1b0d_0_3876"/>
          <p:cNvSpPr txBox="1"/>
          <p:nvPr>
            <p:ph idx="7"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662" name="Google Shape;662;g25421ab1b0d_0_3876"/>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663" name="Google Shape;663;g25421ab1b0d_0_3876"/>
          <p:cNvSpPr txBox="1"/>
          <p:nvPr>
            <p:ph idx="8"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64" name="Google Shape;664;g25421ab1b0d_0_3876"/>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665" name="Shape 665"/>
        <p:cNvGrpSpPr/>
        <p:nvPr/>
      </p:nvGrpSpPr>
      <p:grpSpPr>
        <a:xfrm>
          <a:off x="0" y="0"/>
          <a:ext cx="0" cy="0"/>
          <a:chOff x="0" y="0"/>
          <a:chExt cx="0" cy="0"/>
        </a:xfrm>
      </p:grpSpPr>
      <p:sp>
        <p:nvSpPr>
          <p:cNvPr id="666" name="Google Shape;666;g25421ab1b0d_0_3888"/>
          <p:cNvSpPr/>
          <p:nvPr>
            <p:ph idx="2" type="pic"/>
          </p:nvPr>
        </p:nvSpPr>
        <p:spPr>
          <a:xfrm>
            <a:off x="431800" y="1565550"/>
            <a:ext cx="1692000" cy="1692000"/>
          </a:xfrm>
          <a:prstGeom prst="ellipse">
            <a:avLst/>
          </a:prstGeom>
          <a:noFill/>
          <a:ln>
            <a:noFill/>
          </a:ln>
        </p:spPr>
      </p:sp>
      <p:sp>
        <p:nvSpPr>
          <p:cNvPr id="667" name="Google Shape;667;g25421ab1b0d_0_3888"/>
          <p:cNvSpPr/>
          <p:nvPr>
            <p:ph idx="3" type="pic"/>
          </p:nvPr>
        </p:nvSpPr>
        <p:spPr>
          <a:xfrm>
            <a:off x="2627933" y="1565550"/>
            <a:ext cx="1692000" cy="1692000"/>
          </a:xfrm>
          <a:prstGeom prst="ellipse">
            <a:avLst/>
          </a:prstGeom>
          <a:noFill/>
          <a:ln>
            <a:noFill/>
          </a:ln>
        </p:spPr>
      </p:sp>
      <p:sp>
        <p:nvSpPr>
          <p:cNvPr id="668" name="Google Shape;668;g25421ab1b0d_0_3888"/>
          <p:cNvSpPr/>
          <p:nvPr>
            <p:ph idx="4" type="pic"/>
          </p:nvPr>
        </p:nvSpPr>
        <p:spPr>
          <a:xfrm>
            <a:off x="4824066" y="1565550"/>
            <a:ext cx="1692000" cy="1692000"/>
          </a:xfrm>
          <a:prstGeom prst="ellipse">
            <a:avLst/>
          </a:prstGeom>
          <a:noFill/>
          <a:ln>
            <a:noFill/>
          </a:ln>
        </p:spPr>
      </p:sp>
      <p:sp>
        <p:nvSpPr>
          <p:cNvPr id="669" name="Google Shape;669;g25421ab1b0d_0_3888"/>
          <p:cNvSpPr/>
          <p:nvPr>
            <p:ph idx="5" type="pic"/>
          </p:nvPr>
        </p:nvSpPr>
        <p:spPr>
          <a:xfrm>
            <a:off x="7020200" y="1565550"/>
            <a:ext cx="1692000" cy="1692000"/>
          </a:xfrm>
          <a:prstGeom prst="ellipse">
            <a:avLst/>
          </a:prstGeom>
          <a:noFill/>
          <a:ln>
            <a:noFill/>
          </a:ln>
        </p:spPr>
      </p:sp>
      <p:cxnSp>
        <p:nvCxnSpPr>
          <p:cNvPr id="670" name="Google Shape;670;g25421ab1b0d_0_3888"/>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671" name="Google Shape;671;g25421ab1b0d_0_3888"/>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72" name="Google Shape;672;g25421ab1b0d_0_3888"/>
          <p:cNvSpPr txBox="1"/>
          <p:nvPr>
            <p:ph idx="6"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73" name="Google Shape;673;g25421ab1b0d_0_3888"/>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dk1"/>
              </a:buClr>
              <a:buSzPts val="1600"/>
              <a:buNone/>
              <a:defRPr b="0" sz="16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674" name="Google Shape;674;g25421ab1b0d_0_3888"/>
          <p:cNvSpPr txBox="1"/>
          <p:nvPr>
            <p:ph idx="7"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75" name="Google Shape;675;g25421ab1b0d_0_3888"/>
          <p:cNvSpPr txBox="1"/>
          <p:nvPr>
            <p:ph idx="8"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76" name="Google Shape;676;g25421ab1b0d_0_3888"/>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677" name="Shape 677"/>
        <p:cNvGrpSpPr/>
        <p:nvPr/>
      </p:nvGrpSpPr>
      <p:grpSpPr>
        <a:xfrm>
          <a:off x="0" y="0"/>
          <a:ext cx="0" cy="0"/>
          <a:chOff x="0" y="0"/>
          <a:chExt cx="0" cy="0"/>
        </a:xfrm>
      </p:grpSpPr>
      <p:cxnSp>
        <p:nvCxnSpPr>
          <p:cNvPr id="678" name="Google Shape;678;g25421ab1b0d_0_3900"/>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679" name="Google Shape;679;g25421ab1b0d_0_3900"/>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80" name="Google Shape;680;g25421ab1b0d_0_3900"/>
          <p:cNvSpPr txBox="1"/>
          <p:nvPr>
            <p:ph idx="2" type="body"/>
          </p:nvPr>
        </p:nvSpPr>
        <p:spPr>
          <a:xfrm>
            <a:off x="431801" y="1447800"/>
            <a:ext cx="5645100" cy="265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81" name="Google Shape;681;g25421ab1b0d_0_3900"/>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682" name="Shape 682"/>
        <p:cNvGrpSpPr/>
        <p:nvPr/>
      </p:nvGrpSpPr>
      <p:grpSpPr>
        <a:xfrm>
          <a:off x="0" y="0"/>
          <a:ext cx="0" cy="0"/>
          <a:chOff x="0" y="0"/>
          <a:chExt cx="0" cy="0"/>
        </a:xfrm>
      </p:grpSpPr>
      <p:sp>
        <p:nvSpPr>
          <p:cNvPr id="683" name="Google Shape;683;g25421ab1b0d_0_3905"/>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84" name="Google Shape;684;g25421ab1b0d_0_3905"/>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685" name="Shape 685"/>
        <p:cNvGrpSpPr/>
        <p:nvPr/>
      </p:nvGrpSpPr>
      <p:grpSpPr>
        <a:xfrm>
          <a:off x="0" y="0"/>
          <a:ext cx="0" cy="0"/>
          <a:chOff x="0" y="0"/>
          <a:chExt cx="0" cy="0"/>
        </a:xfrm>
      </p:grpSpPr>
      <p:sp>
        <p:nvSpPr>
          <p:cNvPr id="686" name="Google Shape;686;g25421ab1b0d_0_3908"/>
          <p:cNvSpPr txBox="1"/>
          <p:nvPr>
            <p:ph idx="1" type="body"/>
          </p:nvPr>
        </p:nvSpPr>
        <p:spPr>
          <a:xfrm>
            <a:off x="431801" y="411162"/>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87" name="Google Shape;687;g25421ab1b0d_0_3908"/>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688" name="Shape 688"/>
        <p:cNvGrpSpPr/>
        <p:nvPr/>
      </p:nvGrpSpPr>
      <p:grpSpPr>
        <a:xfrm>
          <a:off x="0" y="0"/>
          <a:ext cx="0" cy="0"/>
          <a:chOff x="0" y="0"/>
          <a:chExt cx="0" cy="0"/>
        </a:xfrm>
      </p:grpSpPr>
      <p:sp>
        <p:nvSpPr>
          <p:cNvPr id="689" name="Google Shape;689;g25421ab1b0d_0_3911"/>
          <p:cNvSpPr/>
          <p:nvPr>
            <p:ph idx="2" type="pic"/>
          </p:nvPr>
        </p:nvSpPr>
        <p:spPr>
          <a:xfrm>
            <a:off x="431802" y="411162"/>
            <a:ext cx="8280300" cy="4321200"/>
          </a:xfrm>
          <a:prstGeom prst="rect">
            <a:avLst/>
          </a:prstGeom>
          <a:noFill/>
          <a:ln>
            <a:noFill/>
          </a:ln>
        </p:spPr>
      </p:sp>
      <p:sp>
        <p:nvSpPr>
          <p:cNvPr id="690" name="Google Shape;690;g25421ab1b0d_0_3911"/>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54" name="Shape 54"/>
        <p:cNvGrpSpPr/>
        <p:nvPr/>
      </p:nvGrpSpPr>
      <p:grpSpPr>
        <a:xfrm>
          <a:off x="0" y="0"/>
          <a:ext cx="0" cy="0"/>
          <a:chOff x="0" y="0"/>
          <a:chExt cx="0" cy="0"/>
        </a:xfrm>
      </p:grpSpPr>
      <p:sp>
        <p:nvSpPr>
          <p:cNvPr id="55" name="Google Shape;55;p24"/>
          <p:cNvSpPr/>
          <p:nvPr>
            <p:ph idx="2" type="pic"/>
          </p:nvPr>
        </p:nvSpPr>
        <p:spPr>
          <a:xfrm>
            <a:off x="431802" y="411162"/>
            <a:ext cx="8280398" cy="4321175"/>
          </a:xfrm>
          <a:prstGeom prst="rect">
            <a:avLst/>
          </a:prstGeom>
          <a:noFill/>
          <a:ln>
            <a:noFill/>
          </a:ln>
        </p:spPr>
      </p:sp>
      <p:sp>
        <p:nvSpPr>
          <p:cNvPr id="56" name="Google Shape;56;p24"/>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1" showMasterSp="0">
  <p:cSld name="1_Full image (Dark)">
    <p:bg>
      <p:bgPr>
        <a:solidFill>
          <a:schemeClr val="dk2"/>
        </a:solidFill>
      </p:bgPr>
    </p:bg>
    <p:spTree>
      <p:nvGrpSpPr>
        <p:cNvPr id="691" name="Shape 691"/>
        <p:cNvGrpSpPr/>
        <p:nvPr/>
      </p:nvGrpSpPr>
      <p:grpSpPr>
        <a:xfrm>
          <a:off x="0" y="0"/>
          <a:ext cx="0" cy="0"/>
          <a:chOff x="0" y="0"/>
          <a:chExt cx="0" cy="0"/>
        </a:xfrm>
      </p:grpSpPr>
      <p:sp>
        <p:nvSpPr>
          <p:cNvPr id="692" name="Google Shape;692;g25421ab1b0d_0_3914"/>
          <p:cNvSpPr/>
          <p:nvPr>
            <p:ph idx="2" type="pic"/>
          </p:nvPr>
        </p:nvSpPr>
        <p:spPr>
          <a:xfrm>
            <a:off x="431802" y="411162"/>
            <a:ext cx="8280300" cy="4321200"/>
          </a:xfrm>
          <a:prstGeom prst="rect">
            <a:avLst/>
          </a:prstGeom>
          <a:noFill/>
          <a:ln>
            <a:noFill/>
          </a:ln>
        </p:spPr>
      </p:sp>
      <p:sp>
        <p:nvSpPr>
          <p:cNvPr id="693" name="Google Shape;693;g25421ab1b0d_0_3914"/>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94" name="Shape 694"/>
        <p:cNvGrpSpPr/>
        <p:nvPr/>
      </p:nvGrpSpPr>
      <p:grpSpPr>
        <a:xfrm>
          <a:off x="0" y="0"/>
          <a:ext cx="0" cy="0"/>
          <a:chOff x="0" y="0"/>
          <a:chExt cx="0" cy="0"/>
        </a:xfrm>
      </p:grpSpPr>
      <p:sp>
        <p:nvSpPr>
          <p:cNvPr id="695" name="Google Shape;695;g25421ab1b0d_0_391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96" name="Google Shape;696;g25421ab1b0d_0_3917"/>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228600" lvl="1" marL="914400" rtl="0" algn="l">
              <a:lnSpc>
                <a:spcPct val="90000"/>
              </a:lnSpc>
              <a:spcBef>
                <a:spcPts val="800"/>
              </a:spcBef>
              <a:spcAft>
                <a:spcPts val="0"/>
              </a:spcAft>
              <a:buClr>
                <a:schemeClr val="dk1"/>
              </a:buClr>
              <a:buSzPts val="1400"/>
              <a:buNone/>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697" name="Google Shape;697;g25421ab1b0d_0_391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98" name="Google Shape;698;g25421ab1b0d_0_391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99" name="Google Shape;699;g25421ab1b0d_0_39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1 1 2" showMasterSp="0">
  <p:cSld name="2_Heading, bullets, image (Light)_1_2">
    <p:bg>
      <p:bgPr>
        <a:solidFill>
          <a:schemeClr val="dk2"/>
        </a:solidFill>
      </p:bgPr>
    </p:bg>
    <p:spTree>
      <p:nvGrpSpPr>
        <p:cNvPr id="700" name="Shape 700"/>
        <p:cNvGrpSpPr/>
        <p:nvPr/>
      </p:nvGrpSpPr>
      <p:grpSpPr>
        <a:xfrm>
          <a:off x="0" y="0"/>
          <a:ext cx="0" cy="0"/>
          <a:chOff x="0" y="0"/>
          <a:chExt cx="0" cy="0"/>
        </a:xfrm>
      </p:grpSpPr>
      <p:cxnSp>
        <p:nvCxnSpPr>
          <p:cNvPr id="701" name="Google Shape;701;g25421ab1b0d_0_3923"/>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702" name="Google Shape;702;g25421ab1b0d_0_3923"/>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03" name="Google Shape;703;g25421ab1b0d_0_3923"/>
          <p:cNvSpPr/>
          <p:nvPr>
            <p:ph idx="2" type="pic"/>
          </p:nvPr>
        </p:nvSpPr>
        <p:spPr>
          <a:xfrm>
            <a:off x="5251450" y="702659"/>
            <a:ext cx="3892500" cy="3451800"/>
          </a:xfrm>
          <a:prstGeom prst="rect">
            <a:avLst/>
          </a:prstGeom>
          <a:noFill/>
          <a:ln>
            <a:noFill/>
          </a:ln>
        </p:spPr>
      </p:sp>
      <p:sp>
        <p:nvSpPr>
          <p:cNvPr id="704" name="Google Shape;704;g25421ab1b0d_0_3923"/>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705" name="Google Shape;705;g25421ab1b0d_0_392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44" Type="http://schemas.openxmlformats.org/officeDocument/2006/relationships/slideLayout" Target="../slideLayouts/slideLayout44.xml"/><Relationship Id="rId21" Type="http://schemas.openxmlformats.org/officeDocument/2006/relationships/slideLayout" Target="../slideLayouts/slideLayout21.xml"/><Relationship Id="rId43" Type="http://schemas.openxmlformats.org/officeDocument/2006/relationships/slideLayout" Target="../slideLayouts/slideLayout43.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45" Type="http://schemas.openxmlformats.org/officeDocument/2006/relationships/theme" Target="../theme/theme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84.xml"/><Relationship Id="rId42" Type="http://schemas.openxmlformats.org/officeDocument/2006/relationships/slideLayout" Target="../slideLayouts/slideLayout86.xml"/><Relationship Id="rId41" Type="http://schemas.openxmlformats.org/officeDocument/2006/relationships/slideLayout" Target="../slideLayouts/slideLayout85.xml"/><Relationship Id="rId44" Type="http://schemas.openxmlformats.org/officeDocument/2006/relationships/slideLayout" Target="../slideLayouts/slideLayout88.xml"/><Relationship Id="rId43" Type="http://schemas.openxmlformats.org/officeDocument/2006/relationships/slideLayout" Target="../slideLayouts/slideLayout87.xml"/><Relationship Id="rId46" Type="http://schemas.openxmlformats.org/officeDocument/2006/relationships/slideLayout" Target="../slideLayouts/slideLayout90.xml"/><Relationship Id="rId45" Type="http://schemas.openxmlformats.org/officeDocument/2006/relationships/slideLayout" Target="../slideLayouts/slideLayout89.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9" Type="http://schemas.openxmlformats.org/officeDocument/2006/relationships/slideLayout" Target="../slideLayouts/slideLayout53.xml"/><Relationship Id="rId48" Type="http://schemas.openxmlformats.org/officeDocument/2006/relationships/slideLayout" Target="../slideLayouts/slideLayout92.xml"/><Relationship Id="rId47" Type="http://schemas.openxmlformats.org/officeDocument/2006/relationships/slideLayout" Target="../slideLayouts/slideLayout91.xml"/><Relationship Id="rId49" Type="http://schemas.openxmlformats.org/officeDocument/2006/relationships/theme" Target="../theme/theme2.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31" Type="http://schemas.openxmlformats.org/officeDocument/2006/relationships/slideLayout" Target="../slideLayouts/slideLayout75.xml"/><Relationship Id="rId30" Type="http://schemas.openxmlformats.org/officeDocument/2006/relationships/slideLayout" Target="../slideLayouts/slideLayout74.xml"/><Relationship Id="rId33" Type="http://schemas.openxmlformats.org/officeDocument/2006/relationships/slideLayout" Target="../slideLayouts/slideLayout77.xml"/><Relationship Id="rId32" Type="http://schemas.openxmlformats.org/officeDocument/2006/relationships/slideLayout" Target="../slideLayouts/slideLayout76.xml"/><Relationship Id="rId35" Type="http://schemas.openxmlformats.org/officeDocument/2006/relationships/slideLayout" Target="../slideLayouts/slideLayout79.xml"/><Relationship Id="rId34" Type="http://schemas.openxmlformats.org/officeDocument/2006/relationships/slideLayout" Target="../slideLayouts/slideLayout78.xml"/><Relationship Id="rId37" Type="http://schemas.openxmlformats.org/officeDocument/2006/relationships/slideLayout" Target="../slideLayouts/slideLayout81.xml"/><Relationship Id="rId36" Type="http://schemas.openxmlformats.org/officeDocument/2006/relationships/slideLayout" Target="../slideLayouts/slideLayout80.xml"/><Relationship Id="rId39" Type="http://schemas.openxmlformats.org/officeDocument/2006/relationships/slideLayout" Target="../slideLayouts/slideLayout83.xml"/><Relationship Id="rId38" Type="http://schemas.openxmlformats.org/officeDocument/2006/relationships/slideLayout" Target="../slideLayouts/slideLayout82.xml"/><Relationship Id="rId20" Type="http://schemas.openxmlformats.org/officeDocument/2006/relationships/slideLayout" Target="../slideLayouts/slideLayout64.xml"/><Relationship Id="rId22" Type="http://schemas.openxmlformats.org/officeDocument/2006/relationships/slideLayout" Target="../slideLayouts/slideLayout66.xml"/><Relationship Id="rId21" Type="http://schemas.openxmlformats.org/officeDocument/2006/relationships/slideLayout" Target="../slideLayouts/slideLayout65.xml"/><Relationship Id="rId24" Type="http://schemas.openxmlformats.org/officeDocument/2006/relationships/slideLayout" Target="../slideLayouts/slideLayout68.xml"/><Relationship Id="rId23" Type="http://schemas.openxmlformats.org/officeDocument/2006/relationships/slideLayout" Target="../slideLayouts/slideLayout67.xml"/><Relationship Id="rId26" Type="http://schemas.openxmlformats.org/officeDocument/2006/relationships/slideLayout" Target="../slideLayouts/slideLayout70.xml"/><Relationship Id="rId25" Type="http://schemas.openxmlformats.org/officeDocument/2006/relationships/slideLayout" Target="../slideLayouts/slideLayout69.xml"/><Relationship Id="rId28" Type="http://schemas.openxmlformats.org/officeDocument/2006/relationships/slideLayout" Target="../slideLayouts/slideLayout72.xml"/><Relationship Id="rId27" Type="http://schemas.openxmlformats.org/officeDocument/2006/relationships/slideLayout" Target="../slideLayouts/slideLayout71.xml"/><Relationship Id="rId29" Type="http://schemas.openxmlformats.org/officeDocument/2006/relationships/slideLayout" Target="../slideLayouts/slideLayout73.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3" Type="http://schemas.openxmlformats.org/officeDocument/2006/relationships/slideLayout" Target="../slideLayouts/slideLayout57.xml"/><Relationship Id="rId12" Type="http://schemas.openxmlformats.org/officeDocument/2006/relationships/slideLayout" Target="../slideLayouts/slideLayout56.xml"/><Relationship Id="rId15" Type="http://schemas.openxmlformats.org/officeDocument/2006/relationships/slideLayout" Target="../slideLayouts/slideLayout59.xml"/><Relationship Id="rId14" Type="http://schemas.openxmlformats.org/officeDocument/2006/relationships/slideLayout" Target="../slideLayouts/slideLayout58.xml"/><Relationship Id="rId17" Type="http://schemas.openxmlformats.org/officeDocument/2006/relationships/slideLayout" Target="../slideLayouts/slideLayout61.xml"/><Relationship Id="rId16" Type="http://schemas.openxmlformats.org/officeDocument/2006/relationships/slideLayout" Target="../slideLayouts/slideLayout60.xml"/><Relationship Id="rId19" Type="http://schemas.openxmlformats.org/officeDocument/2006/relationships/slideLayout" Target="../slideLayouts/slideLayout63.xml"/><Relationship Id="rId18"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9"/>
          <p:cNvSpPr txBox="1"/>
          <p:nvPr>
            <p:ph type="title"/>
          </p:nvPr>
        </p:nvSpPr>
        <p:spPr>
          <a:xfrm>
            <a:off x="431800" y="431800"/>
            <a:ext cx="8280400" cy="468313"/>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9pPr>
          </a:lstStyle>
          <a:p/>
        </p:txBody>
      </p:sp>
      <p:sp>
        <p:nvSpPr>
          <p:cNvPr id="11" name="Google Shape;11;p19"/>
          <p:cNvSpPr txBox="1"/>
          <p:nvPr>
            <p:ph idx="1" type="body"/>
          </p:nvPr>
        </p:nvSpPr>
        <p:spPr>
          <a:xfrm>
            <a:off x="431800" y="1223963"/>
            <a:ext cx="8280400" cy="1443037"/>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48" name="Shape 348"/>
        <p:cNvGrpSpPr/>
        <p:nvPr/>
      </p:nvGrpSpPr>
      <p:grpSpPr>
        <a:xfrm>
          <a:off x="0" y="0"/>
          <a:ext cx="0" cy="0"/>
          <a:chOff x="0" y="0"/>
          <a:chExt cx="0" cy="0"/>
        </a:xfrm>
      </p:grpSpPr>
      <p:sp>
        <p:nvSpPr>
          <p:cNvPr id="349" name="Google Shape;349;g25421ab1b0d_0_3571"/>
          <p:cNvSpPr txBox="1"/>
          <p:nvPr>
            <p:ph type="title"/>
          </p:nvPr>
        </p:nvSpPr>
        <p:spPr>
          <a:xfrm>
            <a:off x="431800" y="431800"/>
            <a:ext cx="8280300" cy="4683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9pPr>
          </a:lstStyle>
          <a:p/>
        </p:txBody>
      </p:sp>
      <p:sp>
        <p:nvSpPr>
          <p:cNvPr id="350" name="Google Shape;350;g25421ab1b0d_0_3571"/>
          <p:cNvSpPr txBox="1"/>
          <p:nvPr>
            <p:ph idx="1" type="body"/>
          </p:nvPr>
        </p:nvSpPr>
        <p:spPr>
          <a:xfrm>
            <a:off x="431800" y="1223963"/>
            <a:ext cx="8280300" cy="1443000"/>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 id="2147483735" r:id="rId42"/>
    <p:sldLayoutId id="2147483736" r:id="rId43"/>
    <p:sldLayoutId id="2147483737" r:id="rId44"/>
    <p:sldLayoutId id="2147483738" r:id="rId45"/>
    <p:sldLayoutId id="2147483739" r:id="rId46"/>
    <p:sldLayoutId id="2147483740" r:id="rId47"/>
    <p:sldLayoutId id="2147483741" r:id="rId4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3.png"/><Relationship Id="rId5" Type="http://schemas.openxmlformats.org/officeDocument/2006/relationships/image" Target="../media/image20.png"/><Relationship Id="rId6" Type="http://schemas.openxmlformats.org/officeDocument/2006/relationships/image" Target="../media/image16.png"/><Relationship Id="rId7"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30.jpg"/><Relationship Id="rId4" Type="http://schemas.openxmlformats.org/officeDocument/2006/relationships/image" Target="../media/image28.png"/><Relationship Id="rId9" Type="http://schemas.openxmlformats.org/officeDocument/2006/relationships/image" Target="../media/image24.png"/><Relationship Id="rId5" Type="http://schemas.openxmlformats.org/officeDocument/2006/relationships/image" Target="../media/image8.png"/><Relationship Id="rId6" Type="http://schemas.openxmlformats.org/officeDocument/2006/relationships/image" Target="../media/image13.png"/><Relationship Id="rId7" Type="http://schemas.openxmlformats.org/officeDocument/2006/relationships/image" Target="../media/image20.png"/><Relationship Id="rId8"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hyperlink" Target="https://www.turing.ac.uk/research/research-programmes/tools-practices-and-systems/community-management-and-open-research" TargetMode="External"/><Relationship Id="rId4" Type="http://schemas.openxmlformats.org/officeDocument/2006/relationships/image" Target="../media/image31.jpg"/><Relationship Id="rId5" Type="http://schemas.openxmlformats.org/officeDocument/2006/relationships/hyperlink" Target="https://www.turing.ac.uk/research/research-programmes/tools-practices-and-systems/community-management-and-open-research"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28.png"/><Relationship Id="rId4" Type="http://schemas.openxmlformats.org/officeDocument/2006/relationships/image" Target="../media/image8.png"/><Relationship Id="rId9" Type="http://schemas.openxmlformats.org/officeDocument/2006/relationships/hyperlink" Target="https://the-turing-way.netlify.app/collaboration/research-infrastructure-roles/data-steward.html" TargetMode="External"/><Relationship Id="rId5" Type="http://schemas.openxmlformats.org/officeDocument/2006/relationships/image" Target="../media/image13.png"/><Relationship Id="rId6" Type="http://schemas.openxmlformats.org/officeDocument/2006/relationships/image" Target="../media/image20.png"/><Relationship Id="rId7" Type="http://schemas.openxmlformats.org/officeDocument/2006/relationships/image" Target="../media/image16.png"/><Relationship Id="rId8" Type="http://schemas.openxmlformats.org/officeDocument/2006/relationships/image" Target="../media/image24.png"/><Relationship Id="rId10" Type="http://schemas.openxmlformats.org/officeDocument/2006/relationships/image" Target="../media/image2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hyperlink" Target="https://openworking.wordpress.com/2022/04/22/a-data-steward-journey/" TargetMode="External"/><Relationship Id="rId4" Type="http://schemas.openxmlformats.org/officeDocument/2006/relationships/hyperlink" Target="https://doi.org/10.53962/knm3-bnvx" TargetMode="External"/><Relationship Id="rId5" Type="http://schemas.openxmlformats.org/officeDocument/2006/relationships/image" Target="../media/image3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2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28.png"/><Relationship Id="rId4" Type="http://schemas.openxmlformats.org/officeDocument/2006/relationships/image" Target="../media/image8.png"/><Relationship Id="rId9" Type="http://schemas.openxmlformats.org/officeDocument/2006/relationships/image" Target="../media/image18.jpg"/><Relationship Id="rId5" Type="http://schemas.openxmlformats.org/officeDocument/2006/relationships/image" Target="../media/image13.png"/><Relationship Id="rId6" Type="http://schemas.openxmlformats.org/officeDocument/2006/relationships/image" Target="../media/image20.png"/><Relationship Id="rId7" Type="http://schemas.openxmlformats.org/officeDocument/2006/relationships/image" Target="../media/image16.png"/><Relationship Id="rId8"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7.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hyperlink" Target="https://alan-turing-institute.github.io/rds-course/modules/m1/1.1-WhatIsDataScience.html" TargetMode="External"/><Relationship Id="rId4" Type="http://schemas.openxmlformats.org/officeDocument/2006/relationships/image" Target="../media/image6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26.jpg"/><Relationship Id="rId4" Type="http://schemas.openxmlformats.org/officeDocument/2006/relationships/hyperlink" Target="https://society-rse.org/" TargetMode="External"/><Relationship Id="rId5" Type="http://schemas.openxmlformats.org/officeDocument/2006/relationships/hyperlink" Target="https://the-turing-way.netlify.app/collaboration/research-infrastructure-roles/rse.html" TargetMode="External"/><Relationship Id="rId6" Type="http://schemas.openxmlformats.org/officeDocument/2006/relationships/hyperlink" Target="https://the-turing-way.netlify.app/collaboration/research-infrastructure-roles/rse.html"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8.png"/><Relationship Id="rId4" Type="http://schemas.openxmlformats.org/officeDocument/2006/relationships/image" Target="../media/image13.png"/><Relationship Id="rId9" Type="http://schemas.openxmlformats.org/officeDocument/2006/relationships/image" Target="../media/image28.png"/><Relationship Id="rId5" Type="http://schemas.openxmlformats.org/officeDocument/2006/relationships/image" Target="../media/image20.png"/><Relationship Id="rId6" Type="http://schemas.openxmlformats.org/officeDocument/2006/relationships/image" Target="../media/image16.png"/><Relationship Id="rId7" Type="http://schemas.openxmlformats.org/officeDocument/2006/relationships/image" Target="../media/image24.png"/><Relationship Id="rId8" Type="http://schemas.openxmlformats.org/officeDocument/2006/relationships/image" Target="../media/image9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3.xml"/><Relationship Id="rId3" Type="http://schemas.openxmlformats.org/officeDocument/2006/relationships/image" Target="../media/image9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4.xml"/><Relationship Id="rId3" Type="http://schemas.openxmlformats.org/officeDocument/2006/relationships/image" Target="../media/image28.png"/><Relationship Id="rId4" Type="http://schemas.openxmlformats.org/officeDocument/2006/relationships/image" Target="../media/image8.png"/><Relationship Id="rId9" Type="http://schemas.openxmlformats.org/officeDocument/2006/relationships/image" Target="../media/image38.jpg"/><Relationship Id="rId5" Type="http://schemas.openxmlformats.org/officeDocument/2006/relationships/image" Target="../media/image13.png"/><Relationship Id="rId6" Type="http://schemas.openxmlformats.org/officeDocument/2006/relationships/image" Target="../media/image20.png"/><Relationship Id="rId7" Type="http://schemas.openxmlformats.org/officeDocument/2006/relationships/image" Target="../media/image16.png"/><Relationship Id="rId8"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5.xml"/><Relationship Id="rId3" Type="http://schemas.openxmlformats.org/officeDocument/2006/relationships/image" Target="../media/image9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6.xml"/><Relationship Id="rId3" Type="http://schemas.openxmlformats.org/officeDocument/2006/relationships/image" Target="../media/image28.png"/><Relationship Id="rId4" Type="http://schemas.openxmlformats.org/officeDocument/2006/relationships/image" Target="../media/image8.png"/><Relationship Id="rId9" Type="http://schemas.openxmlformats.org/officeDocument/2006/relationships/image" Target="../media/image48.jpg"/><Relationship Id="rId5" Type="http://schemas.openxmlformats.org/officeDocument/2006/relationships/image" Target="../media/image13.png"/><Relationship Id="rId6" Type="http://schemas.openxmlformats.org/officeDocument/2006/relationships/image" Target="../media/image20.png"/><Relationship Id="rId7" Type="http://schemas.openxmlformats.org/officeDocument/2006/relationships/image" Target="../media/image16.png"/><Relationship Id="rId8"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7.xml"/><Relationship Id="rId3" Type="http://schemas.openxmlformats.org/officeDocument/2006/relationships/image" Target="../media/image49.jpg"/><Relationship Id="rId4" Type="http://schemas.openxmlformats.org/officeDocument/2006/relationships/hyperlink" Target="https://royalsocietypublishing.org/doi/10.1098/rsos.202108" TargetMode="External"/><Relationship Id="rId5" Type="http://schemas.openxmlformats.org/officeDocument/2006/relationships/hyperlink" Target="https://zenodo.org/record/3758555"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8.xml"/><Relationship Id="rId3" Type="http://schemas.openxmlformats.org/officeDocument/2006/relationships/image" Target="../media/image28.png"/><Relationship Id="rId4" Type="http://schemas.openxmlformats.org/officeDocument/2006/relationships/image" Target="../media/image8.png"/><Relationship Id="rId9" Type="http://schemas.openxmlformats.org/officeDocument/2006/relationships/image" Target="../media/image54.jpg"/><Relationship Id="rId5" Type="http://schemas.openxmlformats.org/officeDocument/2006/relationships/image" Target="../media/image13.png"/><Relationship Id="rId6" Type="http://schemas.openxmlformats.org/officeDocument/2006/relationships/image" Target="../media/image20.png"/><Relationship Id="rId7" Type="http://schemas.openxmlformats.org/officeDocument/2006/relationships/image" Target="../media/image16.png"/><Relationship Id="rId8"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9.xml"/><Relationship Id="rId3" Type="http://schemas.openxmlformats.org/officeDocument/2006/relationships/image" Target="../media/image5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28.png"/><Relationship Id="rId4" Type="http://schemas.openxmlformats.org/officeDocument/2006/relationships/image" Target="../media/image8.png"/><Relationship Id="rId9" Type="http://schemas.openxmlformats.org/officeDocument/2006/relationships/image" Target="../media/image87.jpg"/><Relationship Id="rId5" Type="http://schemas.openxmlformats.org/officeDocument/2006/relationships/image" Target="../media/image13.png"/><Relationship Id="rId6" Type="http://schemas.openxmlformats.org/officeDocument/2006/relationships/image" Target="../media/image20.png"/><Relationship Id="rId7" Type="http://schemas.openxmlformats.org/officeDocument/2006/relationships/image" Target="../media/image16.png"/><Relationship Id="rId8"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5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3.xml"/><Relationship Id="rId3" Type="http://schemas.openxmlformats.org/officeDocument/2006/relationships/image" Target="../media/image28.png"/><Relationship Id="rId4" Type="http://schemas.openxmlformats.org/officeDocument/2006/relationships/image" Target="../media/image8.png"/><Relationship Id="rId9" Type="http://schemas.openxmlformats.org/officeDocument/2006/relationships/image" Target="../media/image42.jpg"/><Relationship Id="rId5" Type="http://schemas.openxmlformats.org/officeDocument/2006/relationships/image" Target="../media/image13.png"/><Relationship Id="rId6" Type="http://schemas.openxmlformats.org/officeDocument/2006/relationships/image" Target="../media/image20.png"/><Relationship Id="rId7" Type="http://schemas.openxmlformats.org/officeDocument/2006/relationships/image" Target="../media/image16.png"/><Relationship Id="rId8"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hyperlink" Target="https://www.turing.ac.uk/data-science-and-ai-educators-programme" TargetMode="External"/><Relationship Id="rId4" Type="http://schemas.openxmlformats.org/officeDocument/2006/relationships/image" Target="../media/image7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25.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 Id="rId3" Type="http://schemas.openxmlformats.org/officeDocument/2006/relationships/image" Target="../media/image44.png"/><Relationship Id="rId4" Type="http://schemas.openxmlformats.org/officeDocument/2006/relationships/image" Target="../media/image51.png"/><Relationship Id="rId5" Type="http://schemas.openxmlformats.org/officeDocument/2006/relationships/image" Target="../media/image50.png"/><Relationship Id="rId6" Type="http://schemas.openxmlformats.org/officeDocument/2006/relationships/image" Target="../media/image4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37.xml"/><Relationship Id="rId3" Type="http://schemas.openxmlformats.org/officeDocument/2006/relationships/image" Target="../media/image45.jpg"/><Relationship Id="rId4" Type="http://schemas.openxmlformats.org/officeDocument/2006/relationships/image" Target="../media/image47.jpg"/><Relationship Id="rId5" Type="http://schemas.openxmlformats.org/officeDocument/2006/relationships/image" Target="../media/image53.jpg"/><Relationship Id="rId6" Type="http://schemas.openxmlformats.org/officeDocument/2006/relationships/image" Target="../media/image46.png"/><Relationship Id="rId7" Type="http://schemas.openxmlformats.org/officeDocument/2006/relationships/image" Target="../media/image7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 Id="rId3" Type="http://schemas.openxmlformats.org/officeDocument/2006/relationships/image" Target="../media/image60.png"/><Relationship Id="rId4" Type="http://schemas.openxmlformats.org/officeDocument/2006/relationships/image" Target="../media/image62.png"/><Relationship Id="rId5" Type="http://schemas.openxmlformats.org/officeDocument/2006/relationships/image" Target="../media/image59.png"/><Relationship Id="rId6" Type="http://schemas.openxmlformats.org/officeDocument/2006/relationships/image" Target="../media/image79.png"/><Relationship Id="rId7" Type="http://schemas.openxmlformats.org/officeDocument/2006/relationships/image" Target="../media/image57.jpg"/><Relationship Id="rId8" Type="http://schemas.openxmlformats.org/officeDocument/2006/relationships/image" Target="../media/image56.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39.xml"/><Relationship Id="rId3" Type="http://schemas.openxmlformats.org/officeDocument/2006/relationships/image" Target="../media/image55.png"/><Relationship Id="rId4" Type="http://schemas.openxmlformats.org/officeDocument/2006/relationships/hyperlink" Target="https://the-turing-way.netlify.app/collaboration/research-infrastructure-roles.html" TargetMode="External"/><Relationship Id="rId5" Type="http://schemas.openxmlformats.org/officeDocument/2006/relationships/hyperlink" Target="https://the-turing-way.netlify.app/collaboration/research-infrastructure-roles.html" TargetMode="External"/><Relationship Id="rId6" Type="http://schemas.openxmlformats.org/officeDocument/2006/relationships/image" Target="../media/image6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9.png"/><Relationship Id="rId6" Type="http://schemas.openxmlformats.org/officeDocument/2006/relationships/image" Target="../media/image12.png"/><Relationship Id="rId7" Type="http://schemas.openxmlformats.org/officeDocument/2006/relationships/image" Target="../media/image1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40.xml"/><Relationship Id="rId3" Type="http://schemas.openxmlformats.org/officeDocument/2006/relationships/hyperlink" Target="https://doi.org/10.5281/zenodo.3236409" TargetMode="External"/><Relationship Id="rId4" Type="http://schemas.openxmlformats.org/officeDocument/2006/relationships/image" Target="../media/image81.png"/><Relationship Id="rId5" Type="http://schemas.openxmlformats.org/officeDocument/2006/relationships/image" Target="../media/image7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41.xml"/><Relationship Id="rId3" Type="http://schemas.openxmlformats.org/officeDocument/2006/relationships/hyperlink" Target="https://doi.org/10.5281/zenodo.3332807" TargetMode="External"/><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1.xml"/><Relationship Id="rId2" Type="http://schemas.openxmlformats.org/officeDocument/2006/relationships/notesSlide" Target="../notesSlides/notesSlide42.xml"/><Relationship Id="rId3" Type="http://schemas.openxmlformats.org/officeDocument/2006/relationships/image" Target="../media/image65.jpg"/><Relationship Id="rId4" Type="http://schemas.openxmlformats.org/officeDocument/2006/relationships/hyperlink" Target="https://www.anff.org.au/news/towards-better-recognition-for-research-infrastructure-specialists" TargetMode="External"/><Relationship Id="rId5" Type="http://schemas.openxmlformats.org/officeDocument/2006/relationships/image" Target="../media/image8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43.xml"/><Relationship Id="rId3" Type="http://schemas.openxmlformats.org/officeDocument/2006/relationships/image" Target="../media/image70.png"/><Relationship Id="rId4" Type="http://schemas.openxmlformats.org/officeDocument/2006/relationships/image" Target="../media/image63.png"/><Relationship Id="rId9" Type="http://schemas.openxmlformats.org/officeDocument/2006/relationships/image" Target="../media/image68.png"/><Relationship Id="rId5" Type="http://schemas.openxmlformats.org/officeDocument/2006/relationships/image" Target="../media/image64.png"/><Relationship Id="rId6" Type="http://schemas.openxmlformats.org/officeDocument/2006/relationships/image" Target="../media/image71.png"/><Relationship Id="rId7" Type="http://schemas.openxmlformats.org/officeDocument/2006/relationships/image" Target="../media/image66.png"/><Relationship Id="rId8" Type="http://schemas.openxmlformats.org/officeDocument/2006/relationships/image" Target="../media/image86.png"/><Relationship Id="rId11" Type="http://schemas.openxmlformats.org/officeDocument/2006/relationships/image" Target="../media/image72.png"/><Relationship Id="rId10" Type="http://schemas.openxmlformats.org/officeDocument/2006/relationships/image" Target="../media/image75.png"/><Relationship Id="rId13" Type="http://schemas.openxmlformats.org/officeDocument/2006/relationships/image" Target="../media/image74.png"/><Relationship Id="rId12" Type="http://schemas.openxmlformats.org/officeDocument/2006/relationships/image" Target="../media/image80.png"/><Relationship Id="rId15" Type="http://schemas.openxmlformats.org/officeDocument/2006/relationships/image" Target="../media/image76.png"/><Relationship Id="rId14" Type="http://schemas.openxmlformats.org/officeDocument/2006/relationships/image" Target="../media/image8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84.jpg"/><Relationship Id="rId4" Type="http://schemas.openxmlformats.org/officeDocument/2006/relationships/image" Target="../media/image8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hyperlink" Target="https://tinyurl.com/ttw-june-fireside" TargetMode="External"/><Relationship Id="rId4" Type="http://schemas.openxmlformats.org/officeDocument/2006/relationships/image" Target="../media/image9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hyperlink" Target="https://forms.gle/mKtevPptsp7Wevn87" TargetMode="External"/><Relationship Id="rId4" Type="http://schemas.openxmlformats.org/officeDocument/2006/relationships/image" Target="../media/image2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hyperlink" Target="https://twitter.com/turingway" TargetMode="External"/><Relationship Id="rId4" Type="http://schemas.openxmlformats.org/officeDocument/2006/relationships/hyperlink" Target="https://tinyurl.com/jointuringwayslack" TargetMode="External"/><Relationship Id="rId5" Type="http://schemas.openxmlformats.org/officeDocument/2006/relationships/hyperlink" Target="https://doi.org/10.5281/zenodo.3332807" TargetMode="External"/><Relationship Id="rId6" Type="http://schemas.openxmlformats.org/officeDocument/2006/relationships/image" Target="../media/image89.png"/><Relationship Id="rId7"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hyperlink" Target="https://scienceeurope.org/our-priorities/research-infrastructures/" TargetMode="External"/><Relationship Id="rId4" Type="http://schemas.openxmlformats.org/officeDocument/2006/relationships/hyperlink" Target="https://scienceeurope.org/our-priorities/research-infrastructures/" TargetMode="External"/><Relationship Id="rId5" Type="http://schemas.openxmlformats.org/officeDocument/2006/relationships/hyperlink" Target="https://www.nihr.ac.uk/explore-nihr/support/research-infrastructure.htm" TargetMode="External"/><Relationship Id="rId6" Type="http://schemas.openxmlformats.org/officeDocument/2006/relationships/hyperlink" Target="https://www.nihr.ac.uk/explore-nihr/support/research-infrastructure.htm" TargetMode="External"/><Relationship Id="rId7"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8.jpg"/><Relationship Id="rId4" Type="http://schemas.openxmlformats.org/officeDocument/2006/relationships/image" Target="../media/image22.png"/><Relationship Id="rId5" Type="http://schemas.openxmlformats.org/officeDocument/2006/relationships/hyperlink" Target="https://doi.org/10.5281/zenodo.3332807"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9.xml"/><Relationship Id="rId3" Type="http://schemas.openxmlformats.org/officeDocument/2006/relationships/image" Target="../media/image21.jpg"/><Relationship Id="rId4" Type="http://schemas.openxmlformats.org/officeDocument/2006/relationships/image" Target="../media/image14.jpg"/><Relationship Id="rId5" Type="http://schemas.openxmlformats.org/officeDocument/2006/relationships/image" Target="../media/image11.jpg"/><Relationship Id="rId6" Type="http://schemas.openxmlformats.org/officeDocument/2006/relationships/hyperlink" Target="https://doi.org/10.5281/zenodo.3332807"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p62"/>
          <p:cNvSpPr txBox="1"/>
          <p:nvPr>
            <p:ph type="title"/>
          </p:nvPr>
        </p:nvSpPr>
        <p:spPr>
          <a:xfrm>
            <a:off x="431800" y="2309750"/>
            <a:ext cx="4922100" cy="994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400"/>
              <a:buNone/>
            </a:pPr>
            <a:r>
              <a:rPr lang="en-GB" sz="2400"/>
              <a:t>Research infrastructure roles: </a:t>
            </a:r>
            <a:r>
              <a:rPr i="1" lang="en-GB" sz="2100"/>
              <a:t>perspectives, paths and lived experiences </a:t>
            </a:r>
            <a:endParaRPr i="1" sz="2100"/>
          </a:p>
        </p:txBody>
      </p:sp>
      <p:sp>
        <p:nvSpPr>
          <p:cNvPr id="712" name="Google Shape;712;p62"/>
          <p:cNvSpPr txBox="1"/>
          <p:nvPr>
            <p:ph idx="1" type="body"/>
          </p:nvPr>
        </p:nvSpPr>
        <p:spPr>
          <a:xfrm>
            <a:off x="431800" y="3569074"/>
            <a:ext cx="4353600" cy="4350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2400"/>
              <a:buNone/>
            </a:pPr>
            <a:r>
              <a:rPr lang="en-GB" sz="2200">
                <a:solidFill>
                  <a:srgbClr val="FFC000"/>
                </a:solidFill>
              </a:rPr>
              <a:t>OSC</a:t>
            </a:r>
            <a:r>
              <a:rPr lang="en-GB" sz="2200">
                <a:solidFill>
                  <a:srgbClr val="FFC000"/>
                </a:solidFill>
              </a:rPr>
              <a:t>23: 28 June 2023</a:t>
            </a:r>
            <a:endParaRPr sz="2200">
              <a:solidFill>
                <a:srgbClr val="FFC000"/>
              </a:solidFill>
            </a:endParaRPr>
          </a:p>
        </p:txBody>
      </p:sp>
      <p:pic>
        <p:nvPicPr>
          <p:cNvPr id="713" name="Google Shape;713;p62"/>
          <p:cNvPicPr preferRelativeResize="0"/>
          <p:nvPr/>
        </p:nvPicPr>
        <p:blipFill rotWithShape="1">
          <a:blip r:embed="rId3">
            <a:alphaModFix/>
          </a:blip>
          <a:srcRect b="0" l="0" r="0" t="0"/>
          <a:stretch/>
        </p:blipFill>
        <p:spPr>
          <a:xfrm>
            <a:off x="5353900" y="106009"/>
            <a:ext cx="3528885" cy="4116832"/>
          </a:xfrm>
          <a:prstGeom prst="rect">
            <a:avLst/>
          </a:prstGeom>
          <a:noFill/>
          <a:ln>
            <a:noFill/>
          </a:ln>
        </p:spPr>
      </p:pic>
      <p:sp>
        <p:nvSpPr>
          <p:cNvPr id="714" name="Google Shape;714;p62"/>
          <p:cNvSpPr txBox="1"/>
          <p:nvPr/>
        </p:nvSpPr>
        <p:spPr>
          <a:xfrm>
            <a:off x="2087217" y="4835723"/>
            <a:ext cx="7056783"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
        <p:nvSpPr>
          <p:cNvPr id="715" name="Google Shape;715;p62"/>
          <p:cNvSpPr txBox="1"/>
          <p:nvPr/>
        </p:nvSpPr>
        <p:spPr>
          <a:xfrm>
            <a:off x="297600" y="4065900"/>
            <a:ext cx="5409000" cy="708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GB" sz="1700" u="none" cap="none" strike="noStrike">
                <a:solidFill>
                  <a:schemeClr val="lt1"/>
                </a:solidFill>
                <a:latin typeface="Arial"/>
                <a:ea typeface="Arial"/>
                <a:cs typeface="Arial"/>
                <a:sym typeface="Arial"/>
              </a:rPr>
              <a:t>Anne Lee Steele, </a:t>
            </a:r>
            <a:r>
              <a:rPr lang="en-GB" sz="1700">
                <a:solidFill>
                  <a:schemeClr val="lt1"/>
                </a:solidFill>
              </a:rPr>
              <a:t>Arielle Bennett</a:t>
            </a:r>
            <a:r>
              <a:rPr b="0" i="0" lang="en-GB" sz="1700" u="none" cap="none" strike="noStrike">
                <a:solidFill>
                  <a:schemeClr val="lt1"/>
                </a:solidFill>
                <a:latin typeface="Arial"/>
                <a:ea typeface="Arial"/>
                <a:cs typeface="Arial"/>
                <a:sym typeface="Arial"/>
              </a:rPr>
              <a:t>, Emma Karoune, </a:t>
            </a:r>
            <a:r>
              <a:rPr lang="en-GB" sz="1700">
                <a:solidFill>
                  <a:schemeClr val="lt1"/>
                </a:solidFill>
              </a:rPr>
              <a:t>Esther Plomp</a:t>
            </a:r>
            <a:r>
              <a:rPr b="0" i="0" lang="en-GB" sz="1700" u="none" cap="none" strike="noStrike">
                <a:solidFill>
                  <a:schemeClr val="lt1"/>
                </a:solidFill>
                <a:latin typeface="Arial"/>
                <a:ea typeface="Arial"/>
                <a:cs typeface="Arial"/>
                <a:sym typeface="Arial"/>
              </a:rPr>
              <a:t> &amp; Malvika Sharan</a:t>
            </a:r>
            <a:endParaRPr b="0" i="0" sz="1700" u="none" cap="none" strike="noStrik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814" name="Shape 814"/>
        <p:cNvGrpSpPr/>
        <p:nvPr/>
      </p:nvGrpSpPr>
      <p:grpSpPr>
        <a:xfrm>
          <a:off x="0" y="0"/>
          <a:ext cx="0" cy="0"/>
          <a:chOff x="0" y="0"/>
          <a:chExt cx="0" cy="0"/>
        </a:xfrm>
      </p:grpSpPr>
      <p:sp>
        <p:nvSpPr>
          <p:cNvPr id="815" name="Google Shape;815;g25421ab1b0d_0_30"/>
          <p:cNvSpPr txBox="1"/>
          <p:nvPr/>
        </p:nvSpPr>
        <p:spPr>
          <a:xfrm>
            <a:off x="633325" y="4556000"/>
            <a:ext cx="8511000" cy="587400"/>
          </a:xfrm>
          <a:prstGeom prst="rect">
            <a:avLst/>
          </a:prstGeom>
          <a:noFill/>
          <a:ln>
            <a:noFill/>
          </a:ln>
        </p:spPr>
        <p:txBody>
          <a:bodyPr anchorCtr="0" anchor="b" bIns="45700" lIns="91425" spcFirstLastPara="1" rIns="91425" wrap="square" tIns="45700">
            <a:noAutofit/>
          </a:bodyPr>
          <a:lstStyle/>
          <a:p>
            <a:pPr indent="0" lvl="0" marL="0" rtl="0" algn="r">
              <a:lnSpc>
                <a:spcPct val="114000"/>
              </a:lnSpc>
              <a:spcBef>
                <a:spcPts val="0"/>
              </a:spcBef>
              <a:spcAft>
                <a:spcPts val="0"/>
              </a:spcAft>
              <a:buClr>
                <a:schemeClr val="lt1"/>
              </a:buClr>
              <a:buSzPts val="1200"/>
              <a:buFont typeface="Arial"/>
              <a:buNone/>
            </a:pPr>
            <a:r>
              <a:rPr lang="en-GB" sz="900">
                <a:solidFill>
                  <a:srgbClr val="999999"/>
                </a:solidFill>
              </a:rPr>
              <a:t>https://www.turing.ac.uk/research/research-programmes/tools-practices-and-systems/community-management-and-open-research</a:t>
            </a:r>
            <a:r>
              <a:rPr lang="en-GB" sz="900">
                <a:solidFill>
                  <a:schemeClr val="lt1"/>
                </a:solidFill>
              </a:rPr>
              <a:t>. </a:t>
            </a:r>
            <a:br>
              <a:rPr lang="en-GB" sz="900">
                <a:solidFill>
                  <a:schemeClr val="lt1"/>
                </a:solidFill>
              </a:rPr>
            </a:br>
            <a:r>
              <a:rPr lang="en-GB" sz="900">
                <a:solidFill>
                  <a:schemeClr val="lt1"/>
                </a:solidFill>
              </a:rPr>
              <a:t>Presentation: doi.org/10.5281/zenodo.7848675</a:t>
            </a:r>
            <a:endParaRPr sz="900">
              <a:solidFill>
                <a:schemeClr val="lt1"/>
              </a:solidFill>
            </a:endParaRPr>
          </a:p>
        </p:txBody>
      </p:sp>
      <p:sp>
        <p:nvSpPr>
          <p:cNvPr id="816" name="Google Shape;816;g25421ab1b0d_0_30"/>
          <p:cNvSpPr txBox="1"/>
          <p:nvPr/>
        </p:nvSpPr>
        <p:spPr>
          <a:xfrm>
            <a:off x="5483650" y="1326700"/>
            <a:ext cx="3476700" cy="2055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1800">
                <a:solidFill>
                  <a:schemeClr val="lt1"/>
                </a:solidFill>
              </a:rPr>
              <a:t>Successful </a:t>
            </a:r>
            <a:r>
              <a:rPr lang="en-GB" sz="1800">
                <a:solidFill>
                  <a:srgbClr val="FFC000"/>
                </a:solidFill>
              </a:rPr>
              <a:t>research</a:t>
            </a:r>
            <a:r>
              <a:rPr lang="en-GB" sz="1800">
                <a:solidFill>
                  <a:schemeClr val="lt1"/>
                </a:solidFill>
              </a:rPr>
              <a:t> projects require specialised skills to ensure collaboration among </a:t>
            </a:r>
            <a:r>
              <a:rPr lang="en-GB" sz="1800">
                <a:solidFill>
                  <a:srgbClr val="FFC000"/>
                </a:solidFill>
              </a:rPr>
              <a:t>contributors</a:t>
            </a:r>
            <a:r>
              <a:rPr lang="en-GB" sz="1800">
                <a:solidFill>
                  <a:schemeClr val="lt1"/>
                </a:solidFill>
              </a:rPr>
              <a:t> and </a:t>
            </a:r>
            <a:r>
              <a:rPr lang="en-GB" sz="1800">
                <a:solidFill>
                  <a:srgbClr val="FFC000"/>
                </a:solidFill>
              </a:rPr>
              <a:t>users</a:t>
            </a:r>
            <a:r>
              <a:rPr lang="en-GB" sz="1800">
                <a:solidFill>
                  <a:schemeClr val="lt1"/>
                </a:solidFill>
              </a:rPr>
              <a:t> so they create and use </a:t>
            </a:r>
            <a:r>
              <a:rPr lang="en-GB" sz="1800">
                <a:solidFill>
                  <a:srgbClr val="FFC000"/>
                </a:solidFill>
              </a:rPr>
              <a:t>data</a:t>
            </a:r>
            <a:r>
              <a:rPr lang="en-GB" sz="1800">
                <a:solidFill>
                  <a:schemeClr val="lt1"/>
                </a:solidFill>
              </a:rPr>
              <a:t> and </a:t>
            </a:r>
            <a:r>
              <a:rPr lang="en-GB" sz="1800">
                <a:solidFill>
                  <a:srgbClr val="FFC000"/>
                </a:solidFill>
              </a:rPr>
              <a:t>tools</a:t>
            </a:r>
            <a:r>
              <a:rPr lang="en-GB" sz="1800">
                <a:solidFill>
                  <a:schemeClr val="lt1"/>
                </a:solidFill>
              </a:rPr>
              <a:t> that are useful for them.</a:t>
            </a:r>
            <a:endParaRPr i="1" sz="1800">
              <a:solidFill>
                <a:schemeClr val="lt1"/>
              </a:solidFill>
            </a:endParaRPr>
          </a:p>
        </p:txBody>
      </p:sp>
      <p:grpSp>
        <p:nvGrpSpPr>
          <p:cNvPr id="817" name="Google Shape;817;g25421ab1b0d_0_30"/>
          <p:cNvGrpSpPr/>
          <p:nvPr/>
        </p:nvGrpSpPr>
        <p:grpSpPr>
          <a:xfrm>
            <a:off x="52000" y="1171175"/>
            <a:ext cx="5216901" cy="3074450"/>
            <a:chOff x="128200" y="1856975"/>
            <a:chExt cx="5216901" cy="3074450"/>
          </a:xfrm>
        </p:grpSpPr>
        <p:sp>
          <p:nvSpPr>
            <p:cNvPr id="818" name="Google Shape;818;g25421ab1b0d_0_30"/>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819" name="Google Shape;819;g25421ab1b0d_0_30"/>
            <p:cNvGrpSpPr/>
            <p:nvPr/>
          </p:nvGrpSpPr>
          <p:grpSpPr>
            <a:xfrm>
              <a:off x="2138322" y="2194228"/>
              <a:ext cx="680328" cy="616119"/>
              <a:chOff x="6248398" y="971305"/>
              <a:chExt cx="1288500" cy="1231500"/>
            </a:xfrm>
          </p:grpSpPr>
          <p:sp>
            <p:nvSpPr>
              <p:cNvPr id="820" name="Google Shape;820;g25421ab1b0d_0_30"/>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821" name="Google Shape;821;g25421ab1b0d_0_30"/>
              <p:cNvPicPr preferRelativeResize="0"/>
              <p:nvPr/>
            </p:nvPicPr>
            <p:blipFill rotWithShape="1">
              <a:blip r:embed="rId3">
                <a:alphaModFix/>
              </a:blip>
              <a:srcRect b="0" l="0" r="0" t="0"/>
              <a:stretch/>
            </p:blipFill>
            <p:spPr>
              <a:xfrm>
                <a:off x="6410031" y="1060045"/>
                <a:ext cx="974438" cy="974438"/>
              </a:xfrm>
              <a:prstGeom prst="rect">
                <a:avLst/>
              </a:prstGeom>
              <a:noFill/>
              <a:ln>
                <a:noFill/>
              </a:ln>
            </p:spPr>
          </p:pic>
        </p:grpSp>
        <p:grpSp>
          <p:nvGrpSpPr>
            <p:cNvPr id="822" name="Google Shape;822;g25421ab1b0d_0_30"/>
            <p:cNvGrpSpPr/>
            <p:nvPr/>
          </p:nvGrpSpPr>
          <p:grpSpPr>
            <a:xfrm>
              <a:off x="3682279" y="3193949"/>
              <a:ext cx="680328" cy="616119"/>
              <a:chOff x="7536875" y="2275610"/>
              <a:chExt cx="1288500" cy="1231500"/>
            </a:xfrm>
          </p:grpSpPr>
          <p:sp>
            <p:nvSpPr>
              <p:cNvPr id="823" name="Google Shape;823;g25421ab1b0d_0_30"/>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824" name="Google Shape;824;g25421ab1b0d_0_30"/>
              <p:cNvPicPr preferRelativeResize="0"/>
              <p:nvPr/>
            </p:nvPicPr>
            <p:blipFill rotWithShape="1">
              <a:blip r:embed="rId4">
                <a:alphaModFix/>
              </a:blip>
              <a:srcRect b="0" l="0" r="0" t="0"/>
              <a:stretch/>
            </p:blipFill>
            <p:spPr>
              <a:xfrm>
                <a:off x="7749212" y="2445638"/>
                <a:ext cx="863802" cy="863802"/>
              </a:xfrm>
              <a:prstGeom prst="rect">
                <a:avLst/>
              </a:prstGeom>
              <a:noFill/>
              <a:ln>
                <a:noFill/>
              </a:ln>
            </p:spPr>
          </p:pic>
        </p:grpSp>
        <p:grpSp>
          <p:nvGrpSpPr>
            <p:cNvPr id="825" name="Google Shape;825;g25421ab1b0d_0_30"/>
            <p:cNvGrpSpPr/>
            <p:nvPr/>
          </p:nvGrpSpPr>
          <p:grpSpPr>
            <a:xfrm>
              <a:off x="594365" y="3193949"/>
              <a:ext cx="680328" cy="616119"/>
              <a:chOff x="4963389" y="2289356"/>
              <a:chExt cx="1288500" cy="1231500"/>
            </a:xfrm>
          </p:grpSpPr>
          <p:sp>
            <p:nvSpPr>
              <p:cNvPr id="826" name="Google Shape;826;g25421ab1b0d_0_30"/>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827" name="Google Shape;827;g25421ab1b0d_0_30"/>
              <p:cNvPicPr preferRelativeResize="0"/>
              <p:nvPr/>
            </p:nvPicPr>
            <p:blipFill rotWithShape="1">
              <a:blip r:embed="rId5">
                <a:alphaModFix/>
              </a:blip>
              <a:srcRect b="0" l="0" r="0" t="0"/>
              <a:stretch/>
            </p:blipFill>
            <p:spPr>
              <a:xfrm>
                <a:off x="5152168" y="2399861"/>
                <a:ext cx="976558" cy="976558"/>
              </a:xfrm>
              <a:prstGeom prst="rect">
                <a:avLst/>
              </a:prstGeom>
              <a:noFill/>
              <a:ln>
                <a:noFill/>
              </a:ln>
            </p:spPr>
          </p:pic>
        </p:grpSp>
        <p:grpSp>
          <p:nvGrpSpPr>
            <p:cNvPr id="828" name="Google Shape;828;g25421ab1b0d_0_30"/>
            <p:cNvGrpSpPr/>
            <p:nvPr/>
          </p:nvGrpSpPr>
          <p:grpSpPr>
            <a:xfrm>
              <a:off x="2138321" y="3193937"/>
              <a:ext cx="680328" cy="616119"/>
              <a:chOff x="4695362" y="2265214"/>
              <a:chExt cx="1288500" cy="1231500"/>
            </a:xfrm>
          </p:grpSpPr>
          <p:sp>
            <p:nvSpPr>
              <p:cNvPr id="829" name="Google Shape;829;g25421ab1b0d_0_30"/>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830" name="Google Shape;830;g25421ab1b0d_0_30"/>
              <p:cNvPicPr preferRelativeResize="0"/>
              <p:nvPr/>
            </p:nvPicPr>
            <p:blipFill rotWithShape="1">
              <a:blip r:embed="rId6">
                <a:alphaModFix/>
              </a:blip>
              <a:srcRect b="0" l="0" r="0" t="0"/>
              <a:stretch/>
            </p:blipFill>
            <p:spPr>
              <a:xfrm>
                <a:off x="4894101" y="2462995"/>
                <a:ext cx="864755" cy="864755"/>
              </a:xfrm>
              <a:prstGeom prst="rect">
                <a:avLst/>
              </a:prstGeom>
              <a:noFill/>
              <a:ln>
                <a:noFill/>
              </a:ln>
            </p:spPr>
          </p:pic>
        </p:grpSp>
        <p:sp>
          <p:nvSpPr>
            <p:cNvPr id="831" name="Google Shape;831;g25421ab1b0d_0_30"/>
            <p:cNvSpPr txBox="1"/>
            <p:nvPr/>
          </p:nvSpPr>
          <p:spPr>
            <a:xfrm>
              <a:off x="128200" y="2845125"/>
              <a:ext cx="759600" cy="213000"/>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rgbClr val="FF9300"/>
                </a:buClr>
                <a:buSzPts val="2000"/>
                <a:buFont typeface="Arial"/>
                <a:buNone/>
              </a:pPr>
              <a:r>
                <a:rPr b="1" i="0" lang="en-GB" sz="2000" u="none" cap="none" strike="noStrike">
                  <a:solidFill>
                    <a:schemeClr val="lt1"/>
                  </a:solidFill>
                  <a:latin typeface="Arial"/>
                  <a:ea typeface="Arial"/>
                  <a:cs typeface="Arial"/>
                  <a:sym typeface="Arial"/>
                </a:rPr>
                <a:t>Users</a:t>
              </a:r>
              <a:endParaRPr b="0" i="0" sz="2000" u="none" cap="none" strike="noStrike">
                <a:solidFill>
                  <a:schemeClr val="lt1"/>
                </a:solidFill>
                <a:latin typeface="Arial"/>
                <a:ea typeface="Arial"/>
                <a:cs typeface="Arial"/>
                <a:sym typeface="Arial"/>
              </a:endParaRPr>
            </a:p>
          </p:txBody>
        </p:sp>
        <p:sp>
          <p:nvSpPr>
            <p:cNvPr id="832" name="Google Shape;832;g25421ab1b0d_0_30"/>
            <p:cNvSpPr txBox="1"/>
            <p:nvPr/>
          </p:nvSpPr>
          <p:spPr>
            <a:xfrm>
              <a:off x="3951301" y="2810350"/>
              <a:ext cx="1393800" cy="213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9300"/>
                </a:buClr>
                <a:buSzPts val="2000"/>
                <a:buFont typeface="Arial"/>
                <a:buNone/>
              </a:pPr>
              <a:r>
                <a:rPr b="1" i="0" lang="en-GB" sz="1800" u="none" cap="none" strike="noStrike">
                  <a:solidFill>
                    <a:schemeClr val="lt1"/>
                  </a:solidFill>
                  <a:latin typeface="Arial"/>
                  <a:ea typeface="Arial"/>
                  <a:cs typeface="Arial"/>
                  <a:sym typeface="Arial"/>
                </a:rPr>
                <a:t>Contributors</a:t>
              </a:r>
              <a:endParaRPr b="0" i="0" sz="1800" u="none" cap="none" strike="noStrike">
                <a:solidFill>
                  <a:schemeClr val="lt1"/>
                </a:solidFill>
                <a:latin typeface="Arial"/>
                <a:ea typeface="Arial"/>
                <a:cs typeface="Arial"/>
                <a:sym typeface="Arial"/>
              </a:endParaRPr>
            </a:p>
          </p:txBody>
        </p:sp>
        <p:sp>
          <p:nvSpPr>
            <p:cNvPr id="833" name="Google Shape;833;g25421ab1b0d_0_30"/>
            <p:cNvSpPr txBox="1"/>
            <p:nvPr/>
          </p:nvSpPr>
          <p:spPr>
            <a:xfrm>
              <a:off x="1660491" y="1856975"/>
              <a:ext cx="16221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2000">
                  <a:solidFill>
                    <a:schemeClr val="lt1"/>
                  </a:solidFill>
                </a:rPr>
                <a:t>Research</a:t>
              </a:r>
              <a:endParaRPr b="0" i="0" sz="2000" u="none" cap="none" strike="noStrike">
                <a:solidFill>
                  <a:schemeClr val="lt1"/>
                </a:solidFill>
                <a:latin typeface="Arial"/>
                <a:ea typeface="Arial"/>
                <a:cs typeface="Arial"/>
                <a:sym typeface="Arial"/>
              </a:endParaRPr>
            </a:p>
          </p:txBody>
        </p:sp>
        <p:grpSp>
          <p:nvGrpSpPr>
            <p:cNvPr id="834" name="Google Shape;834;g25421ab1b0d_0_30"/>
            <p:cNvGrpSpPr/>
            <p:nvPr/>
          </p:nvGrpSpPr>
          <p:grpSpPr>
            <a:xfrm>
              <a:off x="2138296" y="4102237"/>
              <a:ext cx="680400" cy="616200"/>
              <a:chOff x="2138333" y="3729537"/>
              <a:chExt cx="680400" cy="616200"/>
            </a:xfrm>
          </p:grpSpPr>
          <p:sp>
            <p:nvSpPr>
              <p:cNvPr id="835" name="Google Shape;835;g25421ab1b0d_0_30"/>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836" name="Google Shape;836;g25421ab1b0d_0_30"/>
              <p:cNvPicPr preferRelativeResize="0"/>
              <p:nvPr/>
            </p:nvPicPr>
            <p:blipFill>
              <a:blip r:embed="rId7">
                <a:alphaModFix/>
              </a:blip>
              <a:stretch>
                <a:fillRect/>
              </a:stretch>
            </p:blipFill>
            <p:spPr>
              <a:xfrm>
                <a:off x="2233416" y="3792525"/>
                <a:ext cx="490125" cy="490125"/>
              </a:xfrm>
              <a:prstGeom prst="rect">
                <a:avLst/>
              </a:prstGeom>
              <a:noFill/>
              <a:ln>
                <a:noFill/>
              </a:ln>
            </p:spPr>
          </p:pic>
        </p:grpSp>
        <p:sp>
          <p:nvSpPr>
            <p:cNvPr id="837" name="Google Shape;837;g25421ab1b0d_0_30"/>
            <p:cNvSpPr txBox="1"/>
            <p:nvPr/>
          </p:nvSpPr>
          <p:spPr>
            <a:xfrm>
              <a:off x="2060297" y="4718425"/>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2000">
                  <a:solidFill>
                    <a:schemeClr val="lt1"/>
                  </a:solidFill>
                </a:rPr>
                <a:t>Data</a:t>
              </a:r>
              <a:endParaRPr b="0" i="0" sz="2000" u="none" cap="none" strike="noStrike">
                <a:solidFill>
                  <a:schemeClr val="lt1"/>
                </a:solidFill>
                <a:latin typeface="Arial"/>
                <a:ea typeface="Arial"/>
                <a:cs typeface="Arial"/>
                <a:sym typeface="Arial"/>
              </a:endParaRPr>
            </a:p>
          </p:txBody>
        </p:sp>
        <p:sp>
          <p:nvSpPr>
            <p:cNvPr id="838" name="Google Shape;838;g25421ab1b0d_0_30"/>
            <p:cNvSpPr txBox="1"/>
            <p:nvPr/>
          </p:nvSpPr>
          <p:spPr>
            <a:xfrm>
              <a:off x="2548285" y="2921313"/>
              <a:ext cx="836400" cy="213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9300"/>
                </a:buClr>
                <a:buSzPts val="2000"/>
                <a:buFont typeface="Arial"/>
                <a:buNone/>
              </a:pPr>
              <a:r>
                <a:rPr b="1" lang="en-GB" sz="2000">
                  <a:solidFill>
                    <a:schemeClr val="lt1"/>
                  </a:solidFill>
                </a:rPr>
                <a:t>Tools</a:t>
              </a:r>
              <a:endParaRPr b="0" i="0" sz="2000" u="none" cap="none" strike="noStrike">
                <a:solidFill>
                  <a:schemeClr val="lt1"/>
                </a:solidFill>
                <a:latin typeface="Arial"/>
                <a:ea typeface="Arial"/>
                <a:cs typeface="Arial"/>
                <a:sym typeface="Arial"/>
              </a:endParaRPr>
            </a:p>
          </p:txBody>
        </p:sp>
      </p:grpSp>
      <p:sp>
        <p:nvSpPr>
          <p:cNvPr id="839" name="Google Shape;839;g25421ab1b0d_0_30"/>
          <p:cNvSpPr txBox="1"/>
          <p:nvPr/>
        </p:nvSpPr>
        <p:spPr>
          <a:xfrm>
            <a:off x="345650" y="79275"/>
            <a:ext cx="8511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Infrastructure &amp; Associated Roles</a:t>
            </a:r>
            <a:endParaRPr b="1" sz="2200">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844" name="Shape 844"/>
        <p:cNvGrpSpPr/>
        <p:nvPr/>
      </p:nvGrpSpPr>
      <p:grpSpPr>
        <a:xfrm>
          <a:off x="0" y="0"/>
          <a:ext cx="0" cy="0"/>
          <a:chOff x="0" y="0"/>
          <a:chExt cx="0" cy="0"/>
        </a:xfrm>
      </p:grpSpPr>
      <p:sp>
        <p:nvSpPr>
          <p:cNvPr id="845" name="Google Shape;845;g2559bed05ab_1_0"/>
          <p:cNvSpPr txBox="1"/>
          <p:nvPr>
            <p:ph idx="1" type="body"/>
          </p:nvPr>
        </p:nvSpPr>
        <p:spPr>
          <a:xfrm>
            <a:off x="4854650" y="3034200"/>
            <a:ext cx="4089900" cy="545100"/>
          </a:xfrm>
          <a:prstGeom prst="rect">
            <a:avLst/>
          </a:prstGeom>
        </p:spPr>
        <p:txBody>
          <a:bodyPr anchorCtr="0" anchor="t" bIns="0" lIns="0" spcFirstLastPara="1" rIns="0" wrap="square" tIns="0">
            <a:noAutofit/>
          </a:bodyPr>
          <a:lstStyle/>
          <a:p>
            <a:pPr indent="0" lvl="0" marL="0" marR="0" rtl="0" algn="l">
              <a:lnSpc>
                <a:spcPct val="114000"/>
              </a:lnSpc>
              <a:spcBef>
                <a:spcPts val="0"/>
              </a:spcBef>
              <a:spcAft>
                <a:spcPts val="0"/>
              </a:spcAft>
              <a:buNone/>
            </a:pPr>
            <a:r>
              <a:rPr i="1" lang="en-GB" sz="2000"/>
              <a:t>Research Community Managers empower </a:t>
            </a:r>
            <a:r>
              <a:rPr i="1" lang="en-GB" sz="2000">
                <a:solidFill>
                  <a:srgbClr val="F9C100"/>
                </a:solidFill>
              </a:rPr>
              <a:t>diverse stakeholders </a:t>
            </a:r>
            <a:r>
              <a:rPr i="1" lang="en-GB" sz="2000"/>
              <a:t>to </a:t>
            </a:r>
            <a:r>
              <a:rPr i="1" lang="en-GB" sz="2000">
                <a:solidFill>
                  <a:srgbClr val="FFC000"/>
                </a:solidFill>
              </a:rPr>
              <a:t>co-</a:t>
            </a:r>
            <a:r>
              <a:rPr i="1" lang="en-GB" sz="2000"/>
              <a:t>create</a:t>
            </a:r>
            <a:r>
              <a:rPr i="1" lang="en-GB" sz="2000">
                <a:solidFill>
                  <a:srgbClr val="FFC000"/>
                </a:solidFill>
              </a:rPr>
              <a:t>, maintain and sustain </a:t>
            </a:r>
            <a:r>
              <a:rPr i="1" lang="en-GB" sz="2000"/>
              <a:t>research processes and outputs that they can equitably benefit from.</a:t>
            </a:r>
            <a:endParaRPr i="1" sz="2000"/>
          </a:p>
        </p:txBody>
      </p:sp>
      <p:cxnSp>
        <p:nvCxnSpPr>
          <p:cNvPr id="846" name="Google Shape;846;g2559bed05ab_1_0"/>
          <p:cNvCxnSpPr>
            <a:stCxn id="847" idx="1"/>
            <a:endCxn id="848" idx="0"/>
          </p:cNvCxnSpPr>
          <p:nvPr/>
        </p:nvCxnSpPr>
        <p:spPr>
          <a:xfrm flipH="1">
            <a:off x="3360388" y="1836801"/>
            <a:ext cx="2039700" cy="1110900"/>
          </a:xfrm>
          <a:prstGeom prst="straightConnector1">
            <a:avLst/>
          </a:prstGeom>
          <a:noFill/>
          <a:ln cap="flat" cmpd="sng" w="19050">
            <a:solidFill>
              <a:srgbClr val="838787"/>
            </a:solidFill>
            <a:prstDash val="dashDot"/>
            <a:round/>
            <a:headEnd len="med" w="med" type="none"/>
            <a:tailEnd len="med" w="med" type="triangle"/>
          </a:ln>
        </p:spPr>
      </p:cxnSp>
      <p:pic>
        <p:nvPicPr>
          <p:cNvPr id="847" name="Google Shape;847;g2559bed05ab_1_0"/>
          <p:cNvPicPr preferRelativeResize="0"/>
          <p:nvPr/>
        </p:nvPicPr>
        <p:blipFill rotWithShape="1">
          <a:blip r:embed="rId3">
            <a:alphaModFix/>
          </a:blip>
          <a:srcRect b="15286" l="5294" r="8890" t="5140"/>
          <a:stretch/>
        </p:blipFill>
        <p:spPr>
          <a:xfrm>
            <a:off x="5400088" y="749163"/>
            <a:ext cx="2933069" cy="2175276"/>
          </a:xfrm>
          <a:prstGeom prst="rect">
            <a:avLst/>
          </a:prstGeom>
          <a:noFill/>
          <a:ln>
            <a:noFill/>
          </a:ln>
        </p:spPr>
      </p:pic>
      <p:pic>
        <p:nvPicPr>
          <p:cNvPr id="849" name="Google Shape;849;g2559bed05ab_1_0"/>
          <p:cNvPicPr preferRelativeResize="0"/>
          <p:nvPr/>
        </p:nvPicPr>
        <p:blipFill>
          <a:blip r:embed="rId4">
            <a:alphaModFix/>
          </a:blip>
          <a:stretch>
            <a:fillRect/>
          </a:stretch>
        </p:blipFill>
        <p:spPr>
          <a:xfrm>
            <a:off x="3554660" y="2947825"/>
            <a:ext cx="388726" cy="163675"/>
          </a:xfrm>
          <a:prstGeom prst="rect">
            <a:avLst/>
          </a:prstGeom>
          <a:noFill/>
          <a:ln>
            <a:noFill/>
          </a:ln>
        </p:spPr>
      </p:pic>
      <p:pic>
        <p:nvPicPr>
          <p:cNvPr id="850" name="Google Shape;850;g2559bed05ab_1_0"/>
          <p:cNvPicPr preferRelativeResize="0"/>
          <p:nvPr/>
        </p:nvPicPr>
        <p:blipFill>
          <a:blip r:embed="rId4">
            <a:alphaModFix/>
          </a:blip>
          <a:stretch>
            <a:fillRect/>
          </a:stretch>
        </p:blipFill>
        <p:spPr>
          <a:xfrm>
            <a:off x="2032448" y="2947825"/>
            <a:ext cx="388726" cy="163675"/>
          </a:xfrm>
          <a:prstGeom prst="rect">
            <a:avLst/>
          </a:prstGeom>
          <a:noFill/>
          <a:ln>
            <a:noFill/>
          </a:ln>
        </p:spPr>
      </p:pic>
      <p:pic>
        <p:nvPicPr>
          <p:cNvPr id="851" name="Google Shape;851;g2559bed05ab_1_0"/>
          <p:cNvPicPr preferRelativeResize="0"/>
          <p:nvPr/>
        </p:nvPicPr>
        <p:blipFill>
          <a:blip r:embed="rId4">
            <a:alphaModFix/>
          </a:blip>
          <a:stretch>
            <a:fillRect/>
          </a:stretch>
        </p:blipFill>
        <p:spPr>
          <a:xfrm>
            <a:off x="1254998" y="2947825"/>
            <a:ext cx="388726" cy="163675"/>
          </a:xfrm>
          <a:prstGeom prst="rect">
            <a:avLst/>
          </a:prstGeom>
          <a:noFill/>
          <a:ln>
            <a:noFill/>
          </a:ln>
        </p:spPr>
      </p:pic>
      <p:grpSp>
        <p:nvGrpSpPr>
          <p:cNvPr id="852" name="Google Shape;852;g2559bed05ab_1_0"/>
          <p:cNvGrpSpPr/>
          <p:nvPr/>
        </p:nvGrpSpPr>
        <p:grpSpPr>
          <a:xfrm>
            <a:off x="594365" y="1482800"/>
            <a:ext cx="3768242" cy="2778437"/>
            <a:chOff x="594365" y="1940000"/>
            <a:chExt cx="3768242" cy="2778437"/>
          </a:xfrm>
        </p:grpSpPr>
        <p:sp>
          <p:nvSpPr>
            <p:cNvPr id="853" name="Google Shape;853;g2559bed05ab_1_0"/>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854" name="Google Shape;854;g2559bed05ab_1_0"/>
            <p:cNvGrpSpPr/>
            <p:nvPr/>
          </p:nvGrpSpPr>
          <p:grpSpPr>
            <a:xfrm>
              <a:off x="2138322" y="2194228"/>
              <a:ext cx="680328" cy="616119"/>
              <a:chOff x="6248398" y="971305"/>
              <a:chExt cx="1288500" cy="1231500"/>
            </a:xfrm>
          </p:grpSpPr>
          <p:sp>
            <p:nvSpPr>
              <p:cNvPr id="855" name="Google Shape;855;g2559bed05ab_1_0"/>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856" name="Google Shape;856;g2559bed05ab_1_0"/>
              <p:cNvPicPr preferRelativeResize="0"/>
              <p:nvPr/>
            </p:nvPicPr>
            <p:blipFill rotWithShape="1">
              <a:blip r:embed="rId5">
                <a:alphaModFix/>
              </a:blip>
              <a:srcRect b="0" l="0" r="0" t="0"/>
              <a:stretch/>
            </p:blipFill>
            <p:spPr>
              <a:xfrm>
                <a:off x="6410031" y="1060045"/>
                <a:ext cx="974438" cy="974438"/>
              </a:xfrm>
              <a:prstGeom prst="rect">
                <a:avLst/>
              </a:prstGeom>
              <a:noFill/>
              <a:ln>
                <a:noFill/>
              </a:ln>
            </p:spPr>
          </p:pic>
        </p:grpSp>
        <p:grpSp>
          <p:nvGrpSpPr>
            <p:cNvPr id="857" name="Google Shape;857;g2559bed05ab_1_0"/>
            <p:cNvGrpSpPr/>
            <p:nvPr/>
          </p:nvGrpSpPr>
          <p:grpSpPr>
            <a:xfrm>
              <a:off x="3682279" y="3193949"/>
              <a:ext cx="680328" cy="616119"/>
              <a:chOff x="7536875" y="2275610"/>
              <a:chExt cx="1288500" cy="1231500"/>
            </a:xfrm>
          </p:grpSpPr>
          <p:sp>
            <p:nvSpPr>
              <p:cNvPr id="858" name="Google Shape;858;g2559bed05ab_1_0"/>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859" name="Google Shape;859;g2559bed05ab_1_0"/>
              <p:cNvPicPr preferRelativeResize="0"/>
              <p:nvPr/>
            </p:nvPicPr>
            <p:blipFill rotWithShape="1">
              <a:blip r:embed="rId6">
                <a:alphaModFix/>
              </a:blip>
              <a:srcRect b="0" l="0" r="0" t="0"/>
              <a:stretch/>
            </p:blipFill>
            <p:spPr>
              <a:xfrm>
                <a:off x="7749212" y="2445638"/>
                <a:ext cx="863802" cy="863802"/>
              </a:xfrm>
              <a:prstGeom prst="rect">
                <a:avLst/>
              </a:prstGeom>
              <a:noFill/>
              <a:ln>
                <a:noFill/>
              </a:ln>
            </p:spPr>
          </p:pic>
        </p:grpSp>
        <p:grpSp>
          <p:nvGrpSpPr>
            <p:cNvPr id="860" name="Google Shape;860;g2559bed05ab_1_0"/>
            <p:cNvGrpSpPr/>
            <p:nvPr/>
          </p:nvGrpSpPr>
          <p:grpSpPr>
            <a:xfrm>
              <a:off x="594365" y="3193949"/>
              <a:ext cx="680328" cy="616119"/>
              <a:chOff x="4963389" y="2289356"/>
              <a:chExt cx="1288500" cy="1231500"/>
            </a:xfrm>
          </p:grpSpPr>
          <p:sp>
            <p:nvSpPr>
              <p:cNvPr id="861" name="Google Shape;861;g2559bed05ab_1_0"/>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862" name="Google Shape;862;g2559bed05ab_1_0"/>
              <p:cNvPicPr preferRelativeResize="0"/>
              <p:nvPr/>
            </p:nvPicPr>
            <p:blipFill rotWithShape="1">
              <a:blip r:embed="rId7">
                <a:alphaModFix/>
              </a:blip>
              <a:srcRect b="0" l="0" r="0" t="0"/>
              <a:stretch/>
            </p:blipFill>
            <p:spPr>
              <a:xfrm>
                <a:off x="5152168" y="2399861"/>
                <a:ext cx="976558" cy="976558"/>
              </a:xfrm>
              <a:prstGeom prst="rect">
                <a:avLst/>
              </a:prstGeom>
              <a:noFill/>
              <a:ln>
                <a:noFill/>
              </a:ln>
            </p:spPr>
          </p:pic>
        </p:grpSp>
        <p:grpSp>
          <p:nvGrpSpPr>
            <p:cNvPr id="863" name="Google Shape;863;g2559bed05ab_1_0"/>
            <p:cNvGrpSpPr/>
            <p:nvPr/>
          </p:nvGrpSpPr>
          <p:grpSpPr>
            <a:xfrm>
              <a:off x="2138321" y="3193937"/>
              <a:ext cx="680328" cy="616119"/>
              <a:chOff x="4695362" y="2265214"/>
              <a:chExt cx="1288500" cy="1231500"/>
            </a:xfrm>
          </p:grpSpPr>
          <p:sp>
            <p:nvSpPr>
              <p:cNvPr id="864" name="Google Shape;864;g2559bed05ab_1_0"/>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865" name="Google Shape;865;g2559bed05ab_1_0"/>
              <p:cNvPicPr preferRelativeResize="0"/>
              <p:nvPr/>
            </p:nvPicPr>
            <p:blipFill rotWithShape="1">
              <a:blip r:embed="rId8">
                <a:alphaModFix/>
              </a:blip>
              <a:srcRect b="0" l="0" r="0" t="0"/>
              <a:stretch/>
            </p:blipFill>
            <p:spPr>
              <a:xfrm>
                <a:off x="4894101" y="2462995"/>
                <a:ext cx="864755" cy="864755"/>
              </a:xfrm>
              <a:prstGeom prst="rect">
                <a:avLst/>
              </a:prstGeom>
              <a:noFill/>
              <a:ln>
                <a:noFill/>
              </a:ln>
            </p:spPr>
          </p:pic>
        </p:grpSp>
        <p:sp>
          <p:nvSpPr>
            <p:cNvPr id="866" name="Google Shape;866;g2559bed05ab_1_0"/>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1300">
                  <a:solidFill>
                    <a:srgbClr val="FF9300"/>
                  </a:solidFill>
                </a:rPr>
                <a:t>Research</a:t>
              </a:r>
              <a:endParaRPr b="0" i="0" sz="1300" u="none" cap="none" strike="noStrike">
                <a:solidFill>
                  <a:srgbClr val="000000"/>
                </a:solidFill>
                <a:latin typeface="Arial"/>
                <a:ea typeface="Arial"/>
                <a:cs typeface="Arial"/>
                <a:sym typeface="Arial"/>
              </a:endParaRPr>
            </a:p>
          </p:txBody>
        </p:sp>
        <p:grpSp>
          <p:nvGrpSpPr>
            <p:cNvPr id="867" name="Google Shape;867;g2559bed05ab_1_0"/>
            <p:cNvGrpSpPr/>
            <p:nvPr/>
          </p:nvGrpSpPr>
          <p:grpSpPr>
            <a:xfrm>
              <a:off x="2138296" y="4102237"/>
              <a:ext cx="680400" cy="616200"/>
              <a:chOff x="2138333" y="3729537"/>
              <a:chExt cx="680400" cy="616200"/>
            </a:xfrm>
          </p:grpSpPr>
          <p:sp>
            <p:nvSpPr>
              <p:cNvPr id="868" name="Google Shape;868;g2559bed05ab_1_0"/>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869" name="Google Shape;869;g2559bed05ab_1_0"/>
              <p:cNvPicPr preferRelativeResize="0"/>
              <p:nvPr/>
            </p:nvPicPr>
            <p:blipFill>
              <a:blip r:embed="rId9">
                <a:alphaModFix/>
              </a:blip>
              <a:stretch>
                <a:fillRect/>
              </a:stretch>
            </p:blipFill>
            <p:spPr>
              <a:xfrm>
                <a:off x="2233416" y="3792525"/>
                <a:ext cx="490125" cy="490125"/>
              </a:xfrm>
              <a:prstGeom prst="rect">
                <a:avLst/>
              </a:prstGeom>
              <a:noFill/>
              <a:ln>
                <a:noFill/>
              </a:ln>
            </p:spPr>
          </p:pic>
        </p:grpSp>
      </p:grpSp>
      <p:pic>
        <p:nvPicPr>
          <p:cNvPr id="870" name="Google Shape;870;g2559bed05ab_1_0"/>
          <p:cNvPicPr preferRelativeResize="0"/>
          <p:nvPr/>
        </p:nvPicPr>
        <p:blipFill>
          <a:blip r:embed="rId4">
            <a:alphaModFix/>
          </a:blip>
          <a:stretch>
            <a:fillRect/>
          </a:stretch>
        </p:blipFill>
        <p:spPr>
          <a:xfrm>
            <a:off x="1643723" y="2947825"/>
            <a:ext cx="388726" cy="163675"/>
          </a:xfrm>
          <a:prstGeom prst="rect">
            <a:avLst/>
          </a:prstGeom>
          <a:noFill/>
          <a:ln>
            <a:noFill/>
          </a:ln>
        </p:spPr>
      </p:pic>
      <p:pic>
        <p:nvPicPr>
          <p:cNvPr id="871" name="Google Shape;871;g2559bed05ab_1_0"/>
          <p:cNvPicPr preferRelativeResize="0"/>
          <p:nvPr/>
        </p:nvPicPr>
        <p:blipFill>
          <a:blip r:embed="rId4">
            <a:alphaModFix/>
          </a:blip>
          <a:stretch>
            <a:fillRect/>
          </a:stretch>
        </p:blipFill>
        <p:spPr>
          <a:xfrm>
            <a:off x="2809898" y="2947825"/>
            <a:ext cx="388726" cy="163675"/>
          </a:xfrm>
          <a:prstGeom prst="rect">
            <a:avLst/>
          </a:prstGeom>
          <a:noFill/>
          <a:ln>
            <a:noFill/>
          </a:ln>
        </p:spPr>
      </p:pic>
      <p:pic>
        <p:nvPicPr>
          <p:cNvPr id="848" name="Google Shape;848;g2559bed05ab_1_0"/>
          <p:cNvPicPr preferRelativeResize="0"/>
          <p:nvPr/>
        </p:nvPicPr>
        <p:blipFill>
          <a:blip r:embed="rId4">
            <a:alphaModFix/>
          </a:blip>
          <a:stretch>
            <a:fillRect/>
          </a:stretch>
        </p:blipFill>
        <p:spPr>
          <a:xfrm>
            <a:off x="3165923" y="2947825"/>
            <a:ext cx="388726" cy="163675"/>
          </a:xfrm>
          <a:prstGeom prst="rect">
            <a:avLst/>
          </a:prstGeom>
          <a:noFill/>
          <a:ln>
            <a:noFill/>
          </a:ln>
        </p:spPr>
      </p:pic>
      <p:sp>
        <p:nvSpPr>
          <p:cNvPr id="872" name="Google Shape;872;g2559bed05ab_1_0"/>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Community Management</a:t>
            </a:r>
            <a:endParaRPr b="1" sz="2200">
              <a:solidFill>
                <a:schemeClr val="lt1"/>
              </a:solidFill>
            </a:endParaRPr>
          </a:p>
        </p:txBody>
      </p:sp>
      <p:sp>
        <p:nvSpPr>
          <p:cNvPr id="873" name="Google Shape;873;g2559bed05ab_1_0"/>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878" name="Shape 878"/>
        <p:cNvGrpSpPr/>
        <p:nvPr/>
      </p:nvGrpSpPr>
      <p:grpSpPr>
        <a:xfrm>
          <a:off x="0" y="0"/>
          <a:ext cx="0" cy="0"/>
          <a:chOff x="0" y="0"/>
          <a:chExt cx="0" cy="0"/>
        </a:xfrm>
      </p:grpSpPr>
      <p:sp>
        <p:nvSpPr>
          <p:cNvPr id="879" name="Google Shape;879;g2559bed05ab_1_32"/>
          <p:cNvSpPr txBox="1"/>
          <p:nvPr>
            <p:ph idx="4" type="body"/>
          </p:nvPr>
        </p:nvSpPr>
        <p:spPr>
          <a:xfrm>
            <a:off x="32350" y="4783850"/>
            <a:ext cx="9111900" cy="359400"/>
          </a:xfrm>
          <a:prstGeom prst="rect">
            <a:avLst/>
          </a:prstGeom>
        </p:spPr>
        <p:txBody>
          <a:bodyPr anchorCtr="0" anchor="b" bIns="72000" lIns="0" spcFirstLastPara="1" rIns="108000" wrap="square" tIns="0">
            <a:noAutofit/>
          </a:bodyPr>
          <a:lstStyle/>
          <a:p>
            <a:pPr indent="0" lvl="0" marL="0" rtl="0" algn="r">
              <a:spcBef>
                <a:spcPts val="0"/>
              </a:spcBef>
              <a:spcAft>
                <a:spcPts val="0"/>
              </a:spcAft>
              <a:buNone/>
            </a:pPr>
            <a:r>
              <a:rPr lang="en-GB" u="sng">
                <a:hlinkClick r:id="rId3"/>
              </a:rPr>
              <a:t>Open Research Community Management webpage</a:t>
            </a:r>
            <a:endParaRPr/>
          </a:p>
        </p:txBody>
      </p:sp>
      <p:sp>
        <p:nvSpPr>
          <p:cNvPr id="880" name="Google Shape;880;g2559bed05ab_1_32"/>
          <p:cNvSpPr txBox="1"/>
          <p:nvPr>
            <p:ph idx="1" type="body"/>
          </p:nvPr>
        </p:nvSpPr>
        <p:spPr>
          <a:xfrm>
            <a:off x="6226050" y="3564425"/>
            <a:ext cx="2799000" cy="9813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Emma Karoune</a:t>
            </a:r>
            <a:endParaRPr sz="2300"/>
          </a:p>
          <a:p>
            <a:pPr indent="0" lvl="0" marL="0" rtl="0" algn="l">
              <a:spcBef>
                <a:spcPts val="0"/>
              </a:spcBef>
              <a:spcAft>
                <a:spcPts val="0"/>
              </a:spcAft>
              <a:buNone/>
            </a:pPr>
            <a:r>
              <a:t/>
            </a:r>
            <a:endParaRPr sz="1800"/>
          </a:p>
        </p:txBody>
      </p:sp>
      <p:pic>
        <p:nvPicPr>
          <p:cNvPr id="881" name="Google Shape;881;g2559bed05ab_1_32"/>
          <p:cNvPicPr preferRelativeResize="0"/>
          <p:nvPr/>
        </p:nvPicPr>
        <p:blipFill rotWithShape="1">
          <a:blip r:embed="rId4">
            <a:alphaModFix/>
          </a:blip>
          <a:srcRect b="5642" l="0" r="0" t="0"/>
          <a:stretch/>
        </p:blipFill>
        <p:spPr>
          <a:xfrm>
            <a:off x="6367563" y="802575"/>
            <a:ext cx="2515975" cy="2761850"/>
          </a:xfrm>
          <a:prstGeom prst="rect">
            <a:avLst/>
          </a:prstGeom>
          <a:noFill/>
          <a:ln>
            <a:noFill/>
          </a:ln>
        </p:spPr>
      </p:pic>
      <p:sp>
        <p:nvSpPr>
          <p:cNvPr id="882" name="Google Shape;882;g2559bed05ab_1_32">
            <a:hlinkClick r:id="rId5"/>
          </p:cNvPr>
          <p:cNvSpPr txBox="1"/>
          <p:nvPr/>
        </p:nvSpPr>
        <p:spPr>
          <a:xfrm>
            <a:off x="431800" y="1197350"/>
            <a:ext cx="5104800" cy="3267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GB" sz="1800">
                <a:solidFill>
                  <a:schemeClr val="lt1"/>
                </a:solidFill>
              </a:rPr>
              <a:t>Through </a:t>
            </a:r>
            <a:r>
              <a:rPr i="1" lang="en-GB" sz="1800">
                <a:solidFill>
                  <a:srgbClr val="FFC000"/>
                </a:solidFill>
              </a:rPr>
              <a:t>open, inclusive and reproducible</a:t>
            </a:r>
            <a:r>
              <a:rPr i="1" lang="en-GB" sz="1800">
                <a:solidFill>
                  <a:schemeClr val="lt1"/>
                </a:solidFill>
              </a:rPr>
              <a:t> practices, RCMs build a </a:t>
            </a:r>
            <a:r>
              <a:rPr i="1" lang="en-GB" sz="1800">
                <a:solidFill>
                  <a:srgbClr val="FFC000"/>
                </a:solidFill>
              </a:rPr>
              <a:t>shared understanding </a:t>
            </a:r>
            <a:r>
              <a:rPr i="1" lang="en-GB" sz="1800">
                <a:solidFill>
                  <a:schemeClr val="lt1"/>
                </a:solidFill>
              </a:rPr>
              <a:t>of research goals, roadmap and processes.</a:t>
            </a:r>
            <a:endParaRPr i="1" sz="1800">
              <a:solidFill>
                <a:schemeClr val="lt1"/>
              </a:solidFill>
            </a:endParaRPr>
          </a:p>
          <a:p>
            <a:pPr indent="0" lvl="0" marL="0" rtl="0" algn="l">
              <a:lnSpc>
                <a:spcPct val="115000"/>
              </a:lnSpc>
              <a:spcBef>
                <a:spcPts val="1000"/>
              </a:spcBef>
              <a:spcAft>
                <a:spcPts val="0"/>
              </a:spcAft>
              <a:buNone/>
            </a:pPr>
            <a:r>
              <a:rPr i="1" lang="en-GB" sz="1800">
                <a:solidFill>
                  <a:schemeClr val="lt1"/>
                </a:solidFill>
              </a:rPr>
              <a:t>We combine a range of </a:t>
            </a:r>
            <a:r>
              <a:rPr i="1" lang="en-GB" sz="1800">
                <a:solidFill>
                  <a:srgbClr val="FFC000"/>
                </a:solidFill>
              </a:rPr>
              <a:t>socio-technical skills </a:t>
            </a:r>
            <a:r>
              <a:rPr i="1" lang="en-GB" sz="1800">
                <a:solidFill>
                  <a:schemeClr val="lt1"/>
                </a:solidFill>
              </a:rPr>
              <a:t>including scientific communications, stakeholder engagement and domain expertise. </a:t>
            </a:r>
            <a:endParaRPr i="1" sz="1800">
              <a:solidFill>
                <a:schemeClr val="lt1"/>
              </a:solidFill>
            </a:endParaRPr>
          </a:p>
          <a:p>
            <a:pPr indent="0" lvl="0" marL="0" rtl="0" algn="l">
              <a:lnSpc>
                <a:spcPct val="115000"/>
              </a:lnSpc>
              <a:spcBef>
                <a:spcPts val="1000"/>
              </a:spcBef>
              <a:spcAft>
                <a:spcPts val="1000"/>
              </a:spcAft>
              <a:buNone/>
            </a:pPr>
            <a:r>
              <a:rPr i="1" lang="en-GB" sz="1800">
                <a:solidFill>
                  <a:schemeClr val="lt1"/>
                </a:solidFill>
              </a:rPr>
              <a:t>We </a:t>
            </a:r>
            <a:r>
              <a:rPr i="1" lang="en-GB" sz="1800">
                <a:solidFill>
                  <a:srgbClr val="FFC000"/>
                </a:solidFill>
              </a:rPr>
              <a:t>facilitate, amplify and champion </a:t>
            </a:r>
            <a:r>
              <a:rPr i="1" lang="en-GB" sz="1800">
                <a:solidFill>
                  <a:schemeClr val="lt1"/>
                </a:solidFill>
              </a:rPr>
              <a:t>collaborative, community-based research processes and outcomes.</a:t>
            </a:r>
            <a:endParaRPr i="1" sz="1800"/>
          </a:p>
        </p:txBody>
      </p:sp>
      <p:sp>
        <p:nvSpPr>
          <p:cNvPr id="883" name="Google Shape;883;g2559bed05ab_1_32"/>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Community Manager (RCM)</a:t>
            </a:r>
            <a:endParaRPr b="1" sz="2200">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888" name="Shape 888"/>
        <p:cNvGrpSpPr/>
        <p:nvPr/>
      </p:nvGrpSpPr>
      <p:grpSpPr>
        <a:xfrm>
          <a:off x="0" y="0"/>
          <a:ext cx="0" cy="0"/>
          <a:chOff x="0" y="0"/>
          <a:chExt cx="0" cy="0"/>
        </a:xfrm>
      </p:grpSpPr>
      <p:pic>
        <p:nvPicPr>
          <p:cNvPr id="889" name="Google Shape;889;g2559bed05ab_1_41"/>
          <p:cNvPicPr preferRelativeResize="0"/>
          <p:nvPr/>
        </p:nvPicPr>
        <p:blipFill>
          <a:blip r:embed="rId3">
            <a:alphaModFix/>
          </a:blip>
          <a:stretch>
            <a:fillRect/>
          </a:stretch>
        </p:blipFill>
        <p:spPr>
          <a:xfrm rot="5400000">
            <a:off x="2320288" y="3426837"/>
            <a:ext cx="316400" cy="133225"/>
          </a:xfrm>
          <a:prstGeom prst="rect">
            <a:avLst/>
          </a:prstGeom>
          <a:noFill/>
          <a:ln>
            <a:noFill/>
          </a:ln>
        </p:spPr>
      </p:pic>
      <p:grpSp>
        <p:nvGrpSpPr>
          <p:cNvPr id="890" name="Google Shape;890;g2559bed05ab_1_41"/>
          <p:cNvGrpSpPr/>
          <p:nvPr/>
        </p:nvGrpSpPr>
        <p:grpSpPr>
          <a:xfrm>
            <a:off x="594365" y="1482800"/>
            <a:ext cx="3768242" cy="2778437"/>
            <a:chOff x="594365" y="1940000"/>
            <a:chExt cx="3768242" cy="2778437"/>
          </a:xfrm>
        </p:grpSpPr>
        <p:sp>
          <p:nvSpPr>
            <p:cNvPr id="891" name="Google Shape;891;g2559bed05ab_1_41"/>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892" name="Google Shape;892;g2559bed05ab_1_41"/>
            <p:cNvGrpSpPr/>
            <p:nvPr/>
          </p:nvGrpSpPr>
          <p:grpSpPr>
            <a:xfrm>
              <a:off x="2138322" y="2194228"/>
              <a:ext cx="680328" cy="616119"/>
              <a:chOff x="6248398" y="971305"/>
              <a:chExt cx="1288500" cy="1231500"/>
            </a:xfrm>
          </p:grpSpPr>
          <p:sp>
            <p:nvSpPr>
              <p:cNvPr id="893" name="Google Shape;893;g2559bed05ab_1_41"/>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894" name="Google Shape;894;g2559bed05ab_1_41"/>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895" name="Google Shape;895;g2559bed05ab_1_41"/>
            <p:cNvGrpSpPr/>
            <p:nvPr/>
          </p:nvGrpSpPr>
          <p:grpSpPr>
            <a:xfrm>
              <a:off x="3682279" y="3193949"/>
              <a:ext cx="680328" cy="616119"/>
              <a:chOff x="7536875" y="2275610"/>
              <a:chExt cx="1288500" cy="1231500"/>
            </a:xfrm>
          </p:grpSpPr>
          <p:sp>
            <p:nvSpPr>
              <p:cNvPr id="896" name="Google Shape;896;g2559bed05ab_1_41"/>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897" name="Google Shape;897;g2559bed05ab_1_41"/>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898" name="Google Shape;898;g2559bed05ab_1_41"/>
            <p:cNvGrpSpPr/>
            <p:nvPr/>
          </p:nvGrpSpPr>
          <p:grpSpPr>
            <a:xfrm>
              <a:off x="594365" y="3193949"/>
              <a:ext cx="680328" cy="616119"/>
              <a:chOff x="4963389" y="2289356"/>
              <a:chExt cx="1288500" cy="1231500"/>
            </a:xfrm>
          </p:grpSpPr>
          <p:sp>
            <p:nvSpPr>
              <p:cNvPr id="899" name="Google Shape;899;g2559bed05ab_1_41"/>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900" name="Google Shape;900;g2559bed05ab_1_41"/>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901" name="Google Shape;901;g2559bed05ab_1_41"/>
            <p:cNvGrpSpPr/>
            <p:nvPr/>
          </p:nvGrpSpPr>
          <p:grpSpPr>
            <a:xfrm>
              <a:off x="2138321" y="3193937"/>
              <a:ext cx="680328" cy="616119"/>
              <a:chOff x="4695362" y="2265214"/>
              <a:chExt cx="1288500" cy="1231500"/>
            </a:xfrm>
          </p:grpSpPr>
          <p:sp>
            <p:nvSpPr>
              <p:cNvPr id="902" name="Google Shape;902;g2559bed05ab_1_41"/>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903" name="Google Shape;903;g2559bed05ab_1_41"/>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904" name="Google Shape;904;g2559bed05ab_1_41"/>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1300">
                  <a:solidFill>
                    <a:srgbClr val="FF9300"/>
                  </a:solidFill>
                </a:rPr>
                <a:t>Research</a:t>
              </a:r>
              <a:endParaRPr b="0" i="0" sz="1300" u="none" cap="none" strike="noStrike">
                <a:solidFill>
                  <a:srgbClr val="000000"/>
                </a:solidFill>
                <a:latin typeface="Arial"/>
                <a:ea typeface="Arial"/>
                <a:cs typeface="Arial"/>
                <a:sym typeface="Arial"/>
              </a:endParaRPr>
            </a:p>
          </p:txBody>
        </p:sp>
        <p:grpSp>
          <p:nvGrpSpPr>
            <p:cNvPr id="905" name="Google Shape;905;g2559bed05ab_1_41"/>
            <p:cNvGrpSpPr/>
            <p:nvPr/>
          </p:nvGrpSpPr>
          <p:grpSpPr>
            <a:xfrm>
              <a:off x="2138296" y="4102237"/>
              <a:ext cx="680400" cy="616200"/>
              <a:chOff x="2138333" y="3729537"/>
              <a:chExt cx="680400" cy="616200"/>
            </a:xfrm>
          </p:grpSpPr>
          <p:sp>
            <p:nvSpPr>
              <p:cNvPr id="906" name="Google Shape;906;g2559bed05ab_1_41"/>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907" name="Google Shape;907;g2559bed05ab_1_41"/>
              <p:cNvPicPr preferRelativeResize="0"/>
              <p:nvPr/>
            </p:nvPicPr>
            <p:blipFill>
              <a:blip r:embed="rId8">
                <a:alphaModFix/>
              </a:blip>
              <a:stretch>
                <a:fillRect/>
              </a:stretch>
            </p:blipFill>
            <p:spPr>
              <a:xfrm>
                <a:off x="2233416" y="3792525"/>
                <a:ext cx="490125" cy="490125"/>
              </a:xfrm>
              <a:prstGeom prst="rect">
                <a:avLst/>
              </a:prstGeom>
              <a:noFill/>
              <a:ln>
                <a:noFill/>
              </a:ln>
            </p:spPr>
          </p:pic>
        </p:grpSp>
      </p:grpSp>
      <p:sp>
        <p:nvSpPr>
          <p:cNvPr id="908" name="Google Shape;908;g2559bed05ab_1_41"/>
          <p:cNvSpPr txBox="1"/>
          <p:nvPr>
            <p:ph idx="1" type="body"/>
          </p:nvPr>
        </p:nvSpPr>
        <p:spPr>
          <a:xfrm>
            <a:off x="4957049" y="3034209"/>
            <a:ext cx="3921000" cy="545100"/>
          </a:xfrm>
          <a:prstGeom prst="rect">
            <a:avLst/>
          </a:prstGeom>
        </p:spPr>
        <p:txBody>
          <a:bodyPr anchorCtr="0" anchor="t" bIns="0" lIns="0" spcFirstLastPara="1" rIns="0" wrap="square" tIns="0">
            <a:noAutofit/>
          </a:bodyPr>
          <a:lstStyle/>
          <a:p>
            <a:pPr indent="0" lvl="0" marL="0" marR="0" rtl="0" algn="l">
              <a:lnSpc>
                <a:spcPct val="114000"/>
              </a:lnSpc>
              <a:spcBef>
                <a:spcPts val="0"/>
              </a:spcBef>
              <a:spcAft>
                <a:spcPts val="0"/>
              </a:spcAft>
              <a:buNone/>
            </a:pPr>
            <a:r>
              <a:rPr i="1" lang="en-GB" sz="2000"/>
              <a:t>‘</a:t>
            </a:r>
            <a:r>
              <a:rPr i="1" lang="en-GB" sz="2000">
                <a:uFill>
                  <a:noFill/>
                </a:uFill>
                <a:hlinkClick r:id="rId9"/>
              </a:rPr>
              <a:t>Data Steward</a:t>
            </a:r>
            <a:r>
              <a:rPr i="1" lang="en-GB" sz="2000"/>
              <a:t>’ is an umbrella term for numerous </a:t>
            </a:r>
            <a:r>
              <a:rPr i="1" lang="en-GB" sz="2000">
                <a:solidFill>
                  <a:srgbClr val="FFC000"/>
                </a:solidFill>
              </a:rPr>
              <a:t>infrastructure </a:t>
            </a:r>
            <a:r>
              <a:rPr i="1" lang="en-GB" sz="2000"/>
              <a:t>support roles</a:t>
            </a:r>
            <a:r>
              <a:rPr i="1" lang="en-GB" sz="2000">
                <a:solidFill>
                  <a:srgbClr val="FFC000"/>
                </a:solidFill>
              </a:rPr>
              <a:t> </a:t>
            </a:r>
            <a:r>
              <a:rPr i="1" lang="en-GB" sz="2000"/>
              <a:t>that involve the </a:t>
            </a:r>
            <a:r>
              <a:rPr i="1" lang="en-GB" sz="2000">
                <a:solidFill>
                  <a:srgbClr val="FFC000"/>
                </a:solidFill>
              </a:rPr>
              <a:t>creation, </a:t>
            </a:r>
            <a:r>
              <a:rPr i="1" lang="en-GB" sz="2000"/>
              <a:t>management</a:t>
            </a:r>
            <a:r>
              <a:rPr i="1" lang="en-GB" sz="2000">
                <a:solidFill>
                  <a:srgbClr val="FFC000"/>
                </a:solidFill>
              </a:rPr>
              <a:t> and usage of research data.</a:t>
            </a:r>
            <a:endParaRPr i="1" sz="2000"/>
          </a:p>
        </p:txBody>
      </p:sp>
      <p:cxnSp>
        <p:nvCxnSpPr>
          <p:cNvPr id="909" name="Google Shape;909;g2559bed05ab_1_41"/>
          <p:cNvCxnSpPr/>
          <p:nvPr/>
        </p:nvCxnSpPr>
        <p:spPr>
          <a:xfrm flipH="1">
            <a:off x="2705500" y="1046000"/>
            <a:ext cx="3266400" cy="2611200"/>
          </a:xfrm>
          <a:prstGeom prst="straightConnector1">
            <a:avLst/>
          </a:prstGeom>
          <a:noFill/>
          <a:ln cap="flat" cmpd="sng" w="19050">
            <a:solidFill>
              <a:srgbClr val="838787"/>
            </a:solidFill>
            <a:prstDash val="dashDot"/>
            <a:round/>
            <a:headEnd len="med" w="med" type="none"/>
            <a:tailEnd len="med" w="med" type="triangle"/>
          </a:ln>
        </p:spPr>
      </p:cxnSp>
      <p:pic>
        <p:nvPicPr>
          <p:cNvPr id="910" name="Google Shape;910;g2559bed05ab_1_41"/>
          <p:cNvPicPr preferRelativeResize="0"/>
          <p:nvPr/>
        </p:nvPicPr>
        <p:blipFill>
          <a:blip r:embed="rId10">
            <a:alphaModFix/>
          </a:blip>
          <a:stretch>
            <a:fillRect/>
          </a:stretch>
        </p:blipFill>
        <p:spPr>
          <a:xfrm>
            <a:off x="5065800" y="267550"/>
            <a:ext cx="3391299" cy="2712376"/>
          </a:xfrm>
          <a:prstGeom prst="rect">
            <a:avLst/>
          </a:prstGeom>
          <a:noFill/>
          <a:ln>
            <a:noFill/>
          </a:ln>
        </p:spPr>
      </p:pic>
      <p:sp>
        <p:nvSpPr>
          <p:cNvPr id="911" name="Google Shape;911;g2559bed05ab_1_41"/>
          <p:cNvSpPr txBox="1"/>
          <p:nvPr/>
        </p:nvSpPr>
        <p:spPr>
          <a:xfrm>
            <a:off x="346700" y="155475"/>
            <a:ext cx="85098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Data Stewardship</a:t>
            </a:r>
            <a:endParaRPr b="1" sz="2200">
              <a:solidFill>
                <a:schemeClr val="lt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916" name="Shape 916"/>
        <p:cNvGrpSpPr/>
        <p:nvPr/>
      </p:nvGrpSpPr>
      <p:grpSpPr>
        <a:xfrm>
          <a:off x="0" y="0"/>
          <a:ext cx="0" cy="0"/>
          <a:chOff x="0" y="0"/>
          <a:chExt cx="0" cy="0"/>
        </a:xfrm>
      </p:grpSpPr>
      <p:sp>
        <p:nvSpPr>
          <p:cNvPr id="917" name="Google Shape;917;g2559bed05ab_1_68"/>
          <p:cNvSpPr txBox="1"/>
          <p:nvPr>
            <p:ph idx="3" type="body"/>
          </p:nvPr>
        </p:nvSpPr>
        <p:spPr>
          <a:xfrm>
            <a:off x="346700" y="1421750"/>
            <a:ext cx="4980900" cy="273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i="1" lang="en-GB" sz="1900"/>
              <a:t>We advise researchers on how to </a:t>
            </a:r>
            <a:r>
              <a:rPr i="1" lang="en-GB" sz="1900">
                <a:solidFill>
                  <a:srgbClr val="FFC000"/>
                </a:solidFill>
              </a:rPr>
              <a:t>manage data and other research objects </a:t>
            </a:r>
            <a:r>
              <a:rPr i="1" lang="en-GB" sz="1900"/>
              <a:t>including which storage locations to use and what are best practices to share them.</a:t>
            </a:r>
            <a:endParaRPr i="1" sz="1900"/>
          </a:p>
          <a:p>
            <a:pPr indent="0" lvl="0" marL="0" rtl="0" algn="l">
              <a:spcBef>
                <a:spcPts val="0"/>
              </a:spcBef>
              <a:spcAft>
                <a:spcPts val="0"/>
              </a:spcAft>
              <a:buNone/>
            </a:pPr>
            <a:r>
              <a:t/>
            </a:r>
            <a:endParaRPr i="1" sz="1900"/>
          </a:p>
          <a:p>
            <a:pPr indent="0" lvl="0" marL="0" rtl="0" algn="l">
              <a:spcBef>
                <a:spcPts val="0"/>
              </a:spcBef>
              <a:spcAft>
                <a:spcPts val="0"/>
              </a:spcAft>
              <a:buNone/>
            </a:pPr>
            <a:r>
              <a:rPr i="1" lang="en-GB" sz="1900"/>
              <a:t>We deliver </a:t>
            </a:r>
            <a:r>
              <a:rPr i="1" lang="en-GB" sz="1900">
                <a:solidFill>
                  <a:srgbClr val="FFC000"/>
                </a:solidFill>
              </a:rPr>
              <a:t>Research Data Management and Open Science</a:t>
            </a:r>
            <a:r>
              <a:rPr i="1" lang="en-GB" sz="1900"/>
              <a:t> courses for PhD researchers and check </a:t>
            </a:r>
            <a:r>
              <a:rPr i="1" lang="en-GB" sz="1900">
                <a:solidFill>
                  <a:srgbClr val="FFC000"/>
                </a:solidFill>
              </a:rPr>
              <a:t>Data Management Plans </a:t>
            </a:r>
            <a:r>
              <a:rPr i="1" lang="en-GB" sz="1900"/>
              <a:t>for wide range of research projects.</a:t>
            </a:r>
            <a:endParaRPr i="1" sz="1900"/>
          </a:p>
        </p:txBody>
      </p:sp>
      <p:sp>
        <p:nvSpPr>
          <p:cNvPr id="918" name="Google Shape;918;g2559bed05ab_1_68"/>
          <p:cNvSpPr txBox="1"/>
          <p:nvPr>
            <p:ph idx="4" type="body"/>
          </p:nvPr>
        </p:nvSpPr>
        <p:spPr>
          <a:xfrm>
            <a:off x="431800" y="4279697"/>
            <a:ext cx="8712300" cy="863700"/>
          </a:xfrm>
          <a:prstGeom prst="rect">
            <a:avLst/>
          </a:prstGeom>
        </p:spPr>
        <p:txBody>
          <a:bodyPr anchorCtr="0" anchor="b" bIns="72000" lIns="0" spcFirstLastPara="1" rIns="108000" wrap="square" tIns="0">
            <a:noAutofit/>
          </a:bodyPr>
          <a:lstStyle/>
          <a:p>
            <a:pPr indent="0" lvl="0" marL="0" rtl="0" algn="r">
              <a:spcBef>
                <a:spcPts val="0"/>
              </a:spcBef>
              <a:spcAft>
                <a:spcPts val="0"/>
              </a:spcAft>
              <a:buNone/>
            </a:pPr>
            <a:r>
              <a:rPr lang="en-GB" u="sng">
                <a:hlinkClick r:id="rId3"/>
              </a:rPr>
              <a:t>A Data Steward Journey</a:t>
            </a:r>
            <a:r>
              <a:rPr lang="en-GB"/>
              <a:t> // </a:t>
            </a:r>
            <a:r>
              <a:rPr lang="en-GB" u="sng">
                <a:hlinkClick r:id="rId4"/>
              </a:rPr>
              <a:t>A manifesto for rewarding and recognising Team Infrastructure Roles</a:t>
            </a:r>
            <a:endParaRPr/>
          </a:p>
        </p:txBody>
      </p:sp>
      <p:sp>
        <p:nvSpPr>
          <p:cNvPr id="919" name="Google Shape;919;g2559bed05ab_1_68"/>
          <p:cNvSpPr txBox="1"/>
          <p:nvPr>
            <p:ph idx="1" type="body"/>
          </p:nvPr>
        </p:nvSpPr>
        <p:spPr>
          <a:xfrm>
            <a:off x="5251400" y="3851500"/>
            <a:ext cx="35085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Esther Plomp</a:t>
            </a:r>
            <a:endParaRPr sz="2300"/>
          </a:p>
        </p:txBody>
      </p:sp>
      <p:pic>
        <p:nvPicPr>
          <p:cNvPr id="920" name="Google Shape;920;g2559bed05ab_1_68"/>
          <p:cNvPicPr preferRelativeResize="0"/>
          <p:nvPr/>
        </p:nvPicPr>
        <p:blipFill rotWithShape="1">
          <a:blip r:embed="rId5">
            <a:alphaModFix/>
          </a:blip>
          <a:srcRect b="2962" l="0" r="0" t="9141"/>
          <a:stretch/>
        </p:blipFill>
        <p:spPr>
          <a:xfrm>
            <a:off x="5642250" y="937075"/>
            <a:ext cx="2945975" cy="2914425"/>
          </a:xfrm>
          <a:prstGeom prst="rect">
            <a:avLst/>
          </a:prstGeom>
          <a:noFill/>
          <a:ln>
            <a:noFill/>
          </a:ln>
        </p:spPr>
      </p:pic>
      <p:sp>
        <p:nvSpPr>
          <p:cNvPr id="921" name="Google Shape;921;g2559bed05ab_1_68"/>
          <p:cNvSpPr txBox="1"/>
          <p:nvPr/>
        </p:nvSpPr>
        <p:spPr>
          <a:xfrm>
            <a:off x="346700" y="155475"/>
            <a:ext cx="85098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Data Steward</a:t>
            </a:r>
            <a:endParaRPr b="1" sz="2200">
              <a:solidFill>
                <a:schemeClr val="l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g2559bed05ab_1_77"/>
          <p:cNvSpPr txBox="1"/>
          <p:nvPr/>
        </p:nvSpPr>
        <p:spPr>
          <a:xfrm>
            <a:off x="283050" y="1162450"/>
            <a:ext cx="8577900" cy="2831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b="1" i="0" lang="en-GB" sz="1900" u="none" cap="none" strike="noStrike">
                <a:solidFill>
                  <a:srgbClr val="F9C100"/>
                </a:solidFill>
                <a:latin typeface="Arial"/>
                <a:ea typeface="Arial"/>
                <a:cs typeface="Arial"/>
                <a:sym typeface="Arial"/>
              </a:rPr>
              <a:t>In groups (about four people), you will discuss questions about your </a:t>
            </a:r>
            <a:r>
              <a:rPr b="1" lang="en-GB" sz="1900">
                <a:solidFill>
                  <a:srgbClr val="F9C100"/>
                </a:solidFill>
              </a:rPr>
              <a:t>experience of</a:t>
            </a:r>
            <a:r>
              <a:rPr b="1" i="0" lang="en-GB" sz="1900" u="none" cap="none" strike="noStrike">
                <a:solidFill>
                  <a:srgbClr val="F9C100"/>
                </a:solidFill>
                <a:latin typeface="Arial"/>
                <a:ea typeface="Arial"/>
                <a:cs typeface="Arial"/>
                <a:sym typeface="Arial"/>
              </a:rPr>
              <a:t> research infrastructure roles</a:t>
            </a:r>
            <a:endParaRPr b="1" i="0" sz="1900" u="none" cap="none" strike="noStrike">
              <a:solidFill>
                <a:srgbClr val="F9C100"/>
              </a:solidFill>
              <a:latin typeface="Arial"/>
              <a:ea typeface="Arial"/>
              <a:cs typeface="Arial"/>
              <a:sym typeface="Arial"/>
            </a:endParaRPr>
          </a:p>
          <a:p>
            <a:pPr indent="-349250" lvl="0" marL="457200" marR="0" rtl="0" algn="l">
              <a:lnSpc>
                <a:spcPct val="115000"/>
              </a:lnSpc>
              <a:spcBef>
                <a:spcPts val="0"/>
              </a:spcBef>
              <a:spcAft>
                <a:spcPts val="0"/>
              </a:spcAft>
              <a:buClr>
                <a:schemeClr val="lt1"/>
              </a:buClr>
              <a:buSzPts val="1900"/>
              <a:buFont typeface="Arial"/>
              <a:buChar char="●"/>
            </a:pPr>
            <a:r>
              <a:rPr b="0" i="0" lang="en-GB" sz="1900" u="none" cap="none" strike="noStrike">
                <a:solidFill>
                  <a:schemeClr val="lt1"/>
                </a:solidFill>
                <a:latin typeface="Arial"/>
                <a:ea typeface="Arial"/>
                <a:cs typeface="Arial"/>
                <a:sym typeface="Arial"/>
              </a:rPr>
              <a:t>Begin with intros!</a:t>
            </a:r>
            <a:endParaRPr b="0" i="0" sz="1900" u="none" cap="none" strike="noStrike">
              <a:solidFill>
                <a:schemeClr val="lt1"/>
              </a:solidFill>
              <a:latin typeface="Arial"/>
              <a:ea typeface="Arial"/>
              <a:cs typeface="Arial"/>
              <a:sym typeface="Arial"/>
            </a:endParaRPr>
          </a:p>
          <a:p>
            <a:pPr indent="-349250" lvl="1" marL="914400" marR="0" rtl="0" algn="l">
              <a:lnSpc>
                <a:spcPct val="115000"/>
              </a:lnSpc>
              <a:spcBef>
                <a:spcPts val="0"/>
              </a:spcBef>
              <a:spcAft>
                <a:spcPts val="0"/>
              </a:spcAft>
              <a:buClr>
                <a:schemeClr val="lt1"/>
              </a:buClr>
              <a:buSzPts val="1900"/>
              <a:buFont typeface="Arial"/>
              <a:buChar char="○"/>
            </a:pPr>
            <a:r>
              <a:rPr b="0" i="0" lang="en-GB" sz="1900" u="none" cap="none" strike="noStrike">
                <a:solidFill>
                  <a:schemeClr val="lt1"/>
                </a:solidFill>
                <a:latin typeface="Arial"/>
                <a:ea typeface="Arial"/>
                <a:cs typeface="Arial"/>
                <a:sym typeface="Arial"/>
              </a:rPr>
              <a:t>What title did you want to be called?</a:t>
            </a:r>
            <a:endParaRPr b="0" i="0" sz="1900" u="none" cap="none" strike="noStrike">
              <a:solidFill>
                <a:schemeClr val="lt1"/>
              </a:solidFill>
              <a:latin typeface="Arial"/>
              <a:ea typeface="Arial"/>
              <a:cs typeface="Arial"/>
              <a:sym typeface="Arial"/>
            </a:endParaRPr>
          </a:p>
          <a:p>
            <a:pPr indent="-349250" lvl="1" marL="914400" marR="0" rtl="0" algn="l">
              <a:lnSpc>
                <a:spcPct val="115000"/>
              </a:lnSpc>
              <a:spcBef>
                <a:spcPts val="0"/>
              </a:spcBef>
              <a:spcAft>
                <a:spcPts val="0"/>
              </a:spcAft>
              <a:buClr>
                <a:schemeClr val="lt1"/>
              </a:buClr>
              <a:buSzPts val="1900"/>
              <a:buFont typeface="Arial"/>
              <a:buChar char="○"/>
            </a:pPr>
            <a:r>
              <a:rPr b="0" i="0" lang="en-GB" sz="1900" u="none" cap="none" strike="noStrike">
                <a:solidFill>
                  <a:schemeClr val="lt1"/>
                </a:solidFill>
                <a:latin typeface="Arial"/>
                <a:ea typeface="Arial"/>
                <a:cs typeface="Arial"/>
                <a:sym typeface="Arial"/>
              </a:rPr>
              <a:t>What is your title now?</a:t>
            </a:r>
            <a:endParaRPr b="0" i="0" sz="1900" u="none" cap="none" strike="noStrike">
              <a:solidFill>
                <a:schemeClr val="lt1"/>
              </a:solidFill>
              <a:latin typeface="Arial"/>
              <a:ea typeface="Arial"/>
              <a:cs typeface="Arial"/>
              <a:sym typeface="Arial"/>
            </a:endParaRPr>
          </a:p>
          <a:p>
            <a:pPr indent="-349250" lvl="0" marL="457200" marR="0" rtl="0" algn="l">
              <a:lnSpc>
                <a:spcPct val="115000"/>
              </a:lnSpc>
              <a:spcBef>
                <a:spcPts val="0"/>
              </a:spcBef>
              <a:spcAft>
                <a:spcPts val="0"/>
              </a:spcAft>
              <a:buClr>
                <a:schemeClr val="lt1"/>
              </a:buClr>
              <a:buSzPts val="1900"/>
              <a:buChar char="●"/>
            </a:pPr>
            <a:r>
              <a:rPr lang="en-GB" sz="1900">
                <a:solidFill>
                  <a:schemeClr val="lt1"/>
                </a:solidFill>
              </a:rPr>
              <a:t>Assign a </a:t>
            </a:r>
            <a:r>
              <a:rPr b="1" lang="en-GB" sz="1900">
                <a:solidFill>
                  <a:schemeClr val="lt1"/>
                </a:solidFill>
              </a:rPr>
              <a:t>chair/facilitator</a:t>
            </a:r>
            <a:r>
              <a:rPr lang="en-GB" sz="1900">
                <a:solidFill>
                  <a:schemeClr val="lt1"/>
                </a:solidFill>
              </a:rPr>
              <a:t> and a </a:t>
            </a:r>
            <a:r>
              <a:rPr b="1" lang="en-GB" sz="1900">
                <a:solidFill>
                  <a:schemeClr val="accent3"/>
                </a:solidFill>
              </a:rPr>
              <a:t>note taker that documents the discussion</a:t>
            </a:r>
            <a:endParaRPr b="1" sz="1900">
              <a:solidFill>
                <a:schemeClr val="accent3"/>
              </a:solidFill>
            </a:endParaRPr>
          </a:p>
          <a:p>
            <a:pPr indent="-349250" lvl="0" marL="457200" marR="0" rtl="0" algn="l">
              <a:lnSpc>
                <a:spcPct val="115000"/>
              </a:lnSpc>
              <a:spcBef>
                <a:spcPts val="0"/>
              </a:spcBef>
              <a:spcAft>
                <a:spcPts val="0"/>
              </a:spcAft>
              <a:buClr>
                <a:schemeClr val="lt1"/>
              </a:buClr>
              <a:buSzPts val="1900"/>
              <a:buChar char="●"/>
            </a:pPr>
            <a:r>
              <a:rPr lang="en-GB" sz="1900">
                <a:solidFill>
                  <a:schemeClr val="lt1"/>
                </a:solidFill>
              </a:rPr>
              <a:t>Afterwards: Open Discussion/report out</a:t>
            </a:r>
            <a:endParaRPr sz="1900">
              <a:solidFill>
                <a:schemeClr val="lt1"/>
              </a:solidFill>
            </a:endParaRPr>
          </a:p>
        </p:txBody>
      </p:sp>
      <p:sp>
        <p:nvSpPr>
          <p:cNvPr id="928" name="Google Shape;928;g2559bed05ab_1_77"/>
          <p:cNvSpPr txBox="1"/>
          <p:nvPr/>
        </p:nvSpPr>
        <p:spPr>
          <a:xfrm>
            <a:off x="278750" y="79275"/>
            <a:ext cx="85779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hlink"/>
              </a:buClr>
              <a:buSzPts val="2800"/>
              <a:buFont typeface="Arial"/>
              <a:buNone/>
            </a:pPr>
            <a:r>
              <a:rPr b="1" lang="en-GB" sz="2200">
                <a:solidFill>
                  <a:schemeClr val="lt1"/>
                </a:solidFill>
              </a:rPr>
              <a:t>Now we’d like to learn about your experience!</a:t>
            </a:r>
            <a:endParaRPr b="1" sz="2200">
              <a:solidFill>
                <a:schemeClr val="lt1"/>
              </a:solidFill>
            </a:endParaRPr>
          </a:p>
          <a:p>
            <a:pPr indent="0" lvl="0" marL="0" rtl="0" algn="l">
              <a:spcBef>
                <a:spcPts val="0"/>
              </a:spcBef>
              <a:spcAft>
                <a:spcPts val="0"/>
              </a:spcAft>
              <a:buClr>
                <a:schemeClr val="hlink"/>
              </a:buClr>
              <a:buSzPts val="2800"/>
              <a:buFont typeface="Arial"/>
              <a:buNone/>
            </a:pPr>
            <a:r>
              <a:rPr b="1" lang="en-GB" sz="2200">
                <a:solidFill>
                  <a:schemeClr val="lt1"/>
                </a:solidFill>
              </a:rPr>
              <a:t>2 x 20 min breakout discussions</a:t>
            </a:r>
            <a:endParaRPr b="1" sz="2200">
              <a:solidFill>
                <a:schemeClr val="lt1"/>
              </a:solidFill>
            </a:endParaRPr>
          </a:p>
        </p:txBody>
      </p:sp>
      <p:sp>
        <p:nvSpPr>
          <p:cNvPr id="929" name="Google Shape;929;g2559bed05ab_1_77"/>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sp>
        <p:nvSpPr>
          <p:cNvPr id="935" name="Google Shape;935;g2559bed05ab_1_85"/>
          <p:cNvSpPr txBox="1"/>
          <p:nvPr>
            <p:ph idx="1" type="body"/>
          </p:nvPr>
        </p:nvSpPr>
        <p:spPr>
          <a:xfrm>
            <a:off x="431800" y="958125"/>
            <a:ext cx="7966800" cy="3147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SzPts val="2800"/>
              <a:buNone/>
            </a:pPr>
            <a:r>
              <a:rPr b="1" lang="en-GB" sz="2200">
                <a:solidFill>
                  <a:schemeClr val="accent6"/>
                </a:solidFill>
              </a:rPr>
              <a:t>Question 1: Types of roles in a project</a:t>
            </a:r>
            <a:r>
              <a:rPr lang="en-GB" sz="2200"/>
              <a:t> </a:t>
            </a:r>
            <a:endParaRPr sz="2200"/>
          </a:p>
          <a:p>
            <a:pPr indent="0" lvl="0" marL="0" rtl="0" algn="l">
              <a:lnSpc>
                <a:spcPct val="115000"/>
              </a:lnSpc>
              <a:spcBef>
                <a:spcPts val="0"/>
              </a:spcBef>
              <a:spcAft>
                <a:spcPts val="0"/>
              </a:spcAft>
              <a:buClr>
                <a:schemeClr val="hlink"/>
              </a:buClr>
              <a:buSzPts val="1100"/>
              <a:buFont typeface="Arial"/>
              <a:buNone/>
            </a:pPr>
            <a:r>
              <a:rPr lang="en-GB" sz="2200"/>
              <a:t>In your project teams, what types of specialised or research (infrastructure) roles do your team members take?</a:t>
            </a:r>
            <a:endParaRPr sz="2200"/>
          </a:p>
          <a:p>
            <a:pPr indent="0" lvl="0" marL="0" rtl="0" algn="l">
              <a:lnSpc>
                <a:spcPct val="115000"/>
              </a:lnSpc>
              <a:spcBef>
                <a:spcPts val="0"/>
              </a:spcBef>
              <a:spcAft>
                <a:spcPts val="0"/>
              </a:spcAft>
              <a:buClr>
                <a:schemeClr val="hlink"/>
              </a:buClr>
              <a:buSzPts val="1100"/>
              <a:buFont typeface="Arial"/>
              <a:buNone/>
            </a:pPr>
            <a:r>
              <a:t/>
            </a:r>
            <a:endParaRPr sz="1600"/>
          </a:p>
          <a:p>
            <a:pPr indent="0" lvl="0" marL="0" rtl="0" algn="l">
              <a:lnSpc>
                <a:spcPct val="115000"/>
              </a:lnSpc>
              <a:spcBef>
                <a:spcPts val="0"/>
              </a:spcBef>
              <a:spcAft>
                <a:spcPts val="0"/>
              </a:spcAft>
              <a:buSzPts val="2800"/>
              <a:buNone/>
            </a:pPr>
            <a:r>
              <a:t/>
            </a:r>
            <a:endParaRPr sz="800"/>
          </a:p>
          <a:p>
            <a:pPr indent="0" lvl="0" marL="0" rtl="0" algn="l">
              <a:lnSpc>
                <a:spcPct val="115000"/>
              </a:lnSpc>
              <a:spcBef>
                <a:spcPts val="0"/>
              </a:spcBef>
              <a:spcAft>
                <a:spcPts val="0"/>
              </a:spcAft>
              <a:buSzPts val="2800"/>
              <a:buNone/>
            </a:pPr>
            <a:r>
              <a:rPr b="1" lang="en-GB" sz="2200">
                <a:solidFill>
                  <a:schemeClr val="accent3"/>
                </a:solidFill>
              </a:rPr>
              <a:t>Question 2: Journey to research infrastructure role</a:t>
            </a:r>
            <a:r>
              <a:rPr lang="en-GB" sz="2200">
                <a:solidFill>
                  <a:schemeClr val="accent3"/>
                </a:solidFill>
              </a:rPr>
              <a:t> </a:t>
            </a:r>
            <a:endParaRPr sz="2200">
              <a:solidFill>
                <a:schemeClr val="accent3"/>
              </a:solidFill>
            </a:endParaRPr>
          </a:p>
          <a:p>
            <a:pPr indent="0" lvl="0" marL="0" rtl="0" algn="l">
              <a:lnSpc>
                <a:spcPct val="115000"/>
              </a:lnSpc>
              <a:spcBef>
                <a:spcPts val="0"/>
              </a:spcBef>
              <a:spcAft>
                <a:spcPts val="0"/>
              </a:spcAft>
              <a:buSzPts val="2800"/>
              <a:buNone/>
            </a:pPr>
            <a:r>
              <a:rPr lang="en-GB" sz="2200"/>
              <a:t>How have these roles been formalised - Can you share examples? Or, if not yet formalised, how do you hope for these roles to be formalised? </a:t>
            </a:r>
            <a:endParaRPr sz="3300"/>
          </a:p>
        </p:txBody>
      </p:sp>
      <p:sp>
        <p:nvSpPr>
          <p:cNvPr id="936" name="Google Shape;936;g2559bed05ab_1_85"/>
          <p:cNvSpPr txBox="1"/>
          <p:nvPr/>
        </p:nvSpPr>
        <p:spPr>
          <a:xfrm>
            <a:off x="6298325" y="80275"/>
            <a:ext cx="2845800" cy="661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3100">
                <a:solidFill>
                  <a:schemeClr val="lt1"/>
                </a:solidFill>
              </a:rPr>
              <a:t>⏲️ 20 mins</a:t>
            </a:r>
            <a:endParaRPr b="1" sz="3100">
              <a:solidFill>
                <a:schemeClr val="lt1"/>
              </a:solidFill>
            </a:endParaRPr>
          </a:p>
        </p:txBody>
      </p:sp>
      <p:sp>
        <p:nvSpPr>
          <p:cNvPr id="937" name="Google Shape;937;g2559bed05ab_1_85"/>
          <p:cNvSpPr txBox="1"/>
          <p:nvPr/>
        </p:nvSpPr>
        <p:spPr>
          <a:xfrm>
            <a:off x="313600" y="149575"/>
            <a:ext cx="5044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Breakout Discussion 1</a:t>
            </a:r>
            <a:endParaRPr b="1" sz="2200">
              <a:solidFill>
                <a:schemeClr val="lt1"/>
              </a:solidFill>
            </a:endParaRPr>
          </a:p>
        </p:txBody>
      </p:sp>
      <p:sp>
        <p:nvSpPr>
          <p:cNvPr id="938" name="Google Shape;938;g2559bed05ab_1_85"/>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3" name="Shape 943"/>
        <p:cNvGrpSpPr/>
        <p:nvPr/>
      </p:nvGrpSpPr>
      <p:grpSpPr>
        <a:xfrm>
          <a:off x="0" y="0"/>
          <a:ext cx="0" cy="0"/>
          <a:chOff x="0" y="0"/>
          <a:chExt cx="0" cy="0"/>
        </a:xfrm>
      </p:grpSpPr>
      <p:sp>
        <p:nvSpPr>
          <p:cNvPr id="944" name="Google Shape;944;g2559bed05ab_1_93"/>
          <p:cNvSpPr txBox="1"/>
          <p:nvPr/>
        </p:nvSpPr>
        <p:spPr>
          <a:xfrm>
            <a:off x="313600" y="840425"/>
            <a:ext cx="8311500" cy="3230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2200">
                <a:solidFill>
                  <a:schemeClr val="accent1"/>
                </a:solidFill>
              </a:rPr>
              <a:t>Question 3: Career progression</a:t>
            </a:r>
            <a:endParaRPr b="1" sz="2200">
              <a:solidFill>
                <a:schemeClr val="accent1"/>
              </a:solidFill>
            </a:endParaRPr>
          </a:p>
          <a:p>
            <a:pPr indent="0" lvl="0" marL="0" rtl="0" algn="l">
              <a:lnSpc>
                <a:spcPct val="115000"/>
              </a:lnSpc>
              <a:spcBef>
                <a:spcPts val="0"/>
              </a:spcBef>
              <a:spcAft>
                <a:spcPts val="0"/>
              </a:spcAft>
              <a:buNone/>
            </a:pPr>
            <a:r>
              <a:rPr lang="en-GB" sz="2200">
                <a:solidFill>
                  <a:schemeClr val="lt1"/>
                </a:solidFill>
              </a:rPr>
              <a:t>What career pathways for progress look like for research infrastructure roles in your organisation?</a:t>
            </a:r>
            <a:endParaRPr sz="2200">
              <a:solidFill>
                <a:schemeClr val="lt1"/>
              </a:solidFill>
            </a:endParaRPr>
          </a:p>
          <a:p>
            <a:pPr indent="0" lvl="0" marL="0" rtl="0" algn="l">
              <a:lnSpc>
                <a:spcPct val="115000"/>
              </a:lnSpc>
              <a:spcBef>
                <a:spcPts val="0"/>
              </a:spcBef>
              <a:spcAft>
                <a:spcPts val="0"/>
              </a:spcAft>
              <a:buNone/>
            </a:pPr>
            <a:r>
              <a:t/>
            </a:r>
            <a:endParaRPr b="1" sz="1900">
              <a:solidFill>
                <a:srgbClr val="D280FE"/>
              </a:solidFill>
            </a:endParaRPr>
          </a:p>
          <a:p>
            <a:pPr indent="0" lvl="0" marL="0" rtl="0" algn="l">
              <a:lnSpc>
                <a:spcPct val="115000"/>
              </a:lnSpc>
              <a:spcBef>
                <a:spcPts val="0"/>
              </a:spcBef>
              <a:spcAft>
                <a:spcPts val="0"/>
              </a:spcAft>
              <a:buNone/>
            </a:pPr>
            <a:r>
              <a:t/>
            </a:r>
            <a:endParaRPr sz="800">
              <a:solidFill>
                <a:schemeClr val="lt1"/>
              </a:solidFill>
            </a:endParaRPr>
          </a:p>
          <a:p>
            <a:pPr indent="0" lvl="0" marL="0" rtl="0" algn="l">
              <a:lnSpc>
                <a:spcPct val="115000"/>
              </a:lnSpc>
              <a:spcBef>
                <a:spcPts val="0"/>
              </a:spcBef>
              <a:spcAft>
                <a:spcPts val="0"/>
              </a:spcAft>
              <a:buNone/>
            </a:pPr>
            <a:r>
              <a:rPr b="1" lang="en-GB" sz="2200">
                <a:solidFill>
                  <a:srgbClr val="F9C100"/>
                </a:solidFill>
              </a:rPr>
              <a:t>Question 4: Wider recognition</a:t>
            </a:r>
            <a:endParaRPr b="1" sz="2200">
              <a:solidFill>
                <a:srgbClr val="F9C100"/>
              </a:solidFill>
            </a:endParaRPr>
          </a:p>
          <a:p>
            <a:pPr indent="0" lvl="0" marL="0" rtl="0" algn="l">
              <a:lnSpc>
                <a:spcPct val="115000"/>
              </a:lnSpc>
              <a:spcBef>
                <a:spcPts val="0"/>
              </a:spcBef>
              <a:spcAft>
                <a:spcPts val="0"/>
              </a:spcAft>
              <a:buNone/>
            </a:pPr>
            <a:r>
              <a:rPr lang="en-GB" sz="2200">
                <a:solidFill>
                  <a:schemeClr val="lt1"/>
                </a:solidFill>
              </a:rPr>
              <a:t>How do you feel research infrastructure roles are recognised within your institute/in the research landscape?</a:t>
            </a:r>
            <a:endParaRPr sz="2200">
              <a:solidFill>
                <a:schemeClr val="lt1"/>
              </a:solidFill>
            </a:endParaRPr>
          </a:p>
          <a:p>
            <a:pPr indent="0" lvl="0" marL="0" rtl="0" algn="l">
              <a:lnSpc>
                <a:spcPct val="115000"/>
              </a:lnSpc>
              <a:spcBef>
                <a:spcPts val="0"/>
              </a:spcBef>
              <a:spcAft>
                <a:spcPts val="0"/>
              </a:spcAft>
              <a:buNone/>
            </a:pPr>
            <a:r>
              <a:t/>
            </a:r>
            <a:endParaRPr b="1" sz="1900">
              <a:solidFill>
                <a:srgbClr val="FFE599"/>
              </a:solidFill>
            </a:endParaRPr>
          </a:p>
        </p:txBody>
      </p:sp>
      <p:sp>
        <p:nvSpPr>
          <p:cNvPr id="945" name="Google Shape;945;g2559bed05ab_1_93"/>
          <p:cNvSpPr txBox="1"/>
          <p:nvPr/>
        </p:nvSpPr>
        <p:spPr>
          <a:xfrm>
            <a:off x="313600" y="149575"/>
            <a:ext cx="5044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Breakout Discussion 2</a:t>
            </a:r>
            <a:endParaRPr b="1" sz="2200">
              <a:solidFill>
                <a:schemeClr val="lt1"/>
              </a:solidFill>
            </a:endParaRPr>
          </a:p>
        </p:txBody>
      </p:sp>
      <p:sp>
        <p:nvSpPr>
          <p:cNvPr id="946" name="Google Shape;946;g2559bed05ab_1_93"/>
          <p:cNvSpPr txBox="1"/>
          <p:nvPr/>
        </p:nvSpPr>
        <p:spPr>
          <a:xfrm>
            <a:off x="6298325" y="80275"/>
            <a:ext cx="2845800" cy="661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3100">
                <a:solidFill>
                  <a:schemeClr val="lt1"/>
                </a:solidFill>
              </a:rPr>
              <a:t>⏲️ 20 mins</a:t>
            </a:r>
            <a:endParaRPr b="1" sz="3100">
              <a:solidFill>
                <a:schemeClr val="lt1"/>
              </a:solidFill>
            </a:endParaRPr>
          </a:p>
        </p:txBody>
      </p:sp>
      <p:sp>
        <p:nvSpPr>
          <p:cNvPr id="947" name="Google Shape;947;g2559bed05ab_1_93"/>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sp>
        <p:nvSpPr>
          <p:cNvPr id="953" name="Google Shape;953;g23d1ae35912_0_11"/>
          <p:cNvSpPr txBox="1"/>
          <p:nvPr>
            <p:ph idx="1" type="body"/>
          </p:nvPr>
        </p:nvSpPr>
        <p:spPr>
          <a:xfrm>
            <a:off x="205525" y="961450"/>
            <a:ext cx="3553500" cy="22899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500">
                <a:solidFill>
                  <a:srgbClr val="F9C100"/>
                </a:solidFill>
              </a:rPr>
              <a:t>More e</a:t>
            </a:r>
            <a:r>
              <a:rPr lang="en-GB" sz="2500">
                <a:solidFill>
                  <a:srgbClr val="F9C100"/>
                </a:solidFill>
              </a:rPr>
              <a:t>xamples of research infrastructure roles for your reference</a:t>
            </a:r>
            <a:endParaRPr sz="2500">
              <a:solidFill>
                <a:srgbClr val="F9C100"/>
              </a:solidFill>
            </a:endParaRPr>
          </a:p>
        </p:txBody>
      </p:sp>
      <p:pic>
        <p:nvPicPr>
          <p:cNvPr id="954" name="Google Shape;954;g23d1ae35912_0_11"/>
          <p:cNvPicPr preferRelativeResize="0"/>
          <p:nvPr/>
        </p:nvPicPr>
        <p:blipFill rotWithShape="1">
          <a:blip r:embed="rId3">
            <a:alphaModFix/>
          </a:blip>
          <a:srcRect b="0" l="0" r="0" t="0"/>
          <a:stretch/>
        </p:blipFill>
        <p:spPr>
          <a:xfrm>
            <a:off x="3863475" y="275526"/>
            <a:ext cx="5136998" cy="4108599"/>
          </a:xfrm>
          <a:prstGeom prst="rect">
            <a:avLst/>
          </a:prstGeom>
          <a:noFill/>
          <a:ln>
            <a:noFill/>
          </a:ln>
        </p:spPr>
      </p:pic>
      <p:sp>
        <p:nvSpPr>
          <p:cNvPr id="955" name="Google Shape;955;g23d1ae35912_0_11"/>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960" name="Shape 960"/>
        <p:cNvGrpSpPr/>
        <p:nvPr/>
      </p:nvGrpSpPr>
      <p:grpSpPr>
        <a:xfrm>
          <a:off x="0" y="0"/>
          <a:ext cx="0" cy="0"/>
          <a:chOff x="0" y="0"/>
          <a:chExt cx="0" cy="0"/>
        </a:xfrm>
      </p:grpSpPr>
      <p:pic>
        <p:nvPicPr>
          <p:cNvPr id="961" name="Google Shape;961;g25421ab1b0d_0_455"/>
          <p:cNvPicPr preferRelativeResize="0"/>
          <p:nvPr/>
        </p:nvPicPr>
        <p:blipFill>
          <a:blip r:embed="rId3">
            <a:alphaModFix/>
          </a:blip>
          <a:stretch>
            <a:fillRect/>
          </a:stretch>
        </p:blipFill>
        <p:spPr>
          <a:xfrm rot="5400000">
            <a:off x="2322212" y="3454913"/>
            <a:ext cx="306926" cy="129250"/>
          </a:xfrm>
          <a:prstGeom prst="rect">
            <a:avLst/>
          </a:prstGeom>
          <a:noFill/>
          <a:ln>
            <a:noFill/>
          </a:ln>
        </p:spPr>
      </p:pic>
      <p:sp>
        <p:nvSpPr>
          <p:cNvPr id="962" name="Google Shape;962;g25421ab1b0d_0_455"/>
          <p:cNvSpPr txBox="1"/>
          <p:nvPr>
            <p:ph idx="1" type="body"/>
          </p:nvPr>
        </p:nvSpPr>
        <p:spPr>
          <a:xfrm>
            <a:off x="4309800" y="2892850"/>
            <a:ext cx="4670100" cy="545100"/>
          </a:xfrm>
          <a:prstGeom prst="rect">
            <a:avLst/>
          </a:prstGeom>
        </p:spPr>
        <p:txBody>
          <a:bodyPr anchorCtr="0" anchor="t" bIns="0" lIns="0" spcFirstLastPara="1" rIns="0" wrap="square" tIns="0">
            <a:noAutofit/>
          </a:bodyPr>
          <a:lstStyle/>
          <a:p>
            <a:pPr indent="0" lvl="0" marL="0" marR="0" rtl="0" algn="l">
              <a:lnSpc>
                <a:spcPct val="114000"/>
              </a:lnSpc>
              <a:spcBef>
                <a:spcPts val="0"/>
              </a:spcBef>
              <a:spcAft>
                <a:spcPts val="0"/>
              </a:spcAft>
              <a:buNone/>
            </a:pPr>
            <a:r>
              <a:rPr i="1" lang="en-GB" sz="2000"/>
              <a:t>The Research Engineering is a professional field that includes Research Data </a:t>
            </a:r>
            <a:r>
              <a:rPr i="1" lang="en-GB" sz="2000"/>
              <a:t>Scientists</a:t>
            </a:r>
            <a:r>
              <a:rPr i="1" lang="en-GB" sz="2000"/>
              <a:t> and Research Software Engineers. They are </a:t>
            </a:r>
            <a:r>
              <a:rPr i="1" lang="en-GB" sz="2000">
                <a:solidFill>
                  <a:srgbClr val="FFC000"/>
                </a:solidFill>
              </a:rPr>
              <a:t>expert collaborators</a:t>
            </a:r>
            <a:r>
              <a:rPr i="1" lang="en-GB" sz="2000"/>
              <a:t> who bring their </a:t>
            </a:r>
            <a:r>
              <a:rPr i="1" lang="en-GB" sz="2000">
                <a:solidFill>
                  <a:srgbClr val="FFC000"/>
                </a:solidFill>
              </a:rPr>
              <a:t>technical knowledge and data skills </a:t>
            </a:r>
            <a:r>
              <a:rPr i="1" lang="en-GB" sz="2000"/>
              <a:t>to research projects.</a:t>
            </a:r>
            <a:endParaRPr i="1" sz="2000"/>
          </a:p>
        </p:txBody>
      </p:sp>
      <p:cxnSp>
        <p:nvCxnSpPr>
          <p:cNvPr id="963" name="Google Shape;963;g25421ab1b0d_0_455"/>
          <p:cNvCxnSpPr>
            <a:endCxn id="964" idx="6"/>
          </p:cNvCxnSpPr>
          <p:nvPr/>
        </p:nvCxnSpPr>
        <p:spPr>
          <a:xfrm flipH="1">
            <a:off x="2437649" y="1278697"/>
            <a:ext cx="3540600" cy="1766100"/>
          </a:xfrm>
          <a:prstGeom prst="straightConnector1">
            <a:avLst/>
          </a:prstGeom>
          <a:noFill/>
          <a:ln cap="flat" cmpd="sng" w="19050">
            <a:solidFill>
              <a:srgbClr val="838787"/>
            </a:solidFill>
            <a:prstDash val="dashDot"/>
            <a:round/>
            <a:headEnd len="med" w="med" type="none"/>
            <a:tailEnd len="med" w="med" type="triangle"/>
          </a:ln>
        </p:spPr>
      </p:cxnSp>
      <p:grpSp>
        <p:nvGrpSpPr>
          <p:cNvPr id="965" name="Google Shape;965;g25421ab1b0d_0_455"/>
          <p:cNvGrpSpPr/>
          <p:nvPr/>
        </p:nvGrpSpPr>
        <p:grpSpPr>
          <a:xfrm>
            <a:off x="213365" y="1482800"/>
            <a:ext cx="3768242" cy="2778437"/>
            <a:chOff x="594365" y="1940000"/>
            <a:chExt cx="3768242" cy="2778437"/>
          </a:xfrm>
        </p:grpSpPr>
        <p:sp>
          <p:nvSpPr>
            <p:cNvPr id="966" name="Google Shape;966;g25421ab1b0d_0_455"/>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lang="en-GB" sz="1800">
                  <a:solidFill>
                    <a:srgbClr val="FFFFFF"/>
                  </a:solidFill>
                </a:rPr>
                <a:t>		</a:t>
              </a:r>
              <a:endParaRPr b="0" i="0" sz="1800" u="none" cap="none" strike="noStrike">
                <a:solidFill>
                  <a:srgbClr val="FFFFFF"/>
                </a:solidFill>
                <a:latin typeface="Arial"/>
                <a:ea typeface="Arial"/>
                <a:cs typeface="Arial"/>
                <a:sym typeface="Arial"/>
              </a:endParaRPr>
            </a:p>
          </p:txBody>
        </p:sp>
        <p:grpSp>
          <p:nvGrpSpPr>
            <p:cNvPr id="967" name="Google Shape;967;g25421ab1b0d_0_455"/>
            <p:cNvGrpSpPr/>
            <p:nvPr/>
          </p:nvGrpSpPr>
          <p:grpSpPr>
            <a:xfrm>
              <a:off x="2138322" y="2194228"/>
              <a:ext cx="680328" cy="616119"/>
              <a:chOff x="6248398" y="971305"/>
              <a:chExt cx="1288500" cy="1231500"/>
            </a:xfrm>
          </p:grpSpPr>
          <p:sp>
            <p:nvSpPr>
              <p:cNvPr id="968" name="Google Shape;968;g25421ab1b0d_0_455"/>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969" name="Google Shape;969;g25421ab1b0d_0_455"/>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970" name="Google Shape;970;g25421ab1b0d_0_455"/>
            <p:cNvGrpSpPr/>
            <p:nvPr/>
          </p:nvGrpSpPr>
          <p:grpSpPr>
            <a:xfrm>
              <a:off x="3682279" y="3193949"/>
              <a:ext cx="680328" cy="616119"/>
              <a:chOff x="7536875" y="2275610"/>
              <a:chExt cx="1288500" cy="1231500"/>
            </a:xfrm>
          </p:grpSpPr>
          <p:sp>
            <p:nvSpPr>
              <p:cNvPr id="971" name="Google Shape;971;g25421ab1b0d_0_455"/>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972" name="Google Shape;972;g25421ab1b0d_0_455"/>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973" name="Google Shape;973;g25421ab1b0d_0_455"/>
            <p:cNvGrpSpPr/>
            <p:nvPr/>
          </p:nvGrpSpPr>
          <p:grpSpPr>
            <a:xfrm>
              <a:off x="594365" y="3193949"/>
              <a:ext cx="680328" cy="616119"/>
              <a:chOff x="4963389" y="2289356"/>
              <a:chExt cx="1288500" cy="1231500"/>
            </a:xfrm>
          </p:grpSpPr>
          <p:sp>
            <p:nvSpPr>
              <p:cNvPr id="974" name="Google Shape;974;g25421ab1b0d_0_455"/>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975" name="Google Shape;975;g25421ab1b0d_0_455"/>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976" name="Google Shape;976;g25421ab1b0d_0_455"/>
            <p:cNvGrpSpPr/>
            <p:nvPr/>
          </p:nvGrpSpPr>
          <p:grpSpPr>
            <a:xfrm>
              <a:off x="2138321" y="3193937"/>
              <a:ext cx="680328" cy="616119"/>
              <a:chOff x="4695362" y="2265214"/>
              <a:chExt cx="1288500" cy="1231500"/>
            </a:xfrm>
          </p:grpSpPr>
          <p:sp>
            <p:nvSpPr>
              <p:cNvPr id="964" name="Google Shape;964;g25421ab1b0d_0_455"/>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977" name="Google Shape;977;g25421ab1b0d_0_455"/>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978" name="Google Shape;978;g25421ab1b0d_0_455"/>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1300">
                  <a:solidFill>
                    <a:srgbClr val="FF9300"/>
                  </a:solidFill>
                </a:rPr>
                <a:t>Research</a:t>
              </a:r>
              <a:endParaRPr b="0" i="0" sz="1300" u="none" cap="none" strike="noStrike">
                <a:solidFill>
                  <a:srgbClr val="000000"/>
                </a:solidFill>
                <a:latin typeface="Arial"/>
                <a:ea typeface="Arial"/>
                <a:cs typeface="Arial"/>
                <a:sym typeface="Arial"/>
              </a:endParaRPr>
            </a:p>
          </p:txBody>
        </p:sp>
        <p:grpSp>
          <p:nvGrpSpPr>
            <p:cNvPr id="979" name="Google Shape;979;g25421ab1b0d_0_455"/>
            <p:cNvGrpSpPr/>
            <p:nvPr/>
          </p:nvGrpSpPr>
          <p:grpSpPr>
            <a:xfrm>
              <a:off x="2138296" y="4102237"/>
              <a:ext cx="680400" cy="616200"/>
              <a:chOff x="2138333" y="3729537"/>
              <a:chExt cx="680400" cy="616200"/>
            </a:xfrm>
          </p:grpSpPr>
          <p:sp>
            <p:nvSpPr>
              <p:cNvPr id="980" name="Google Shape;980;g25421ab1b0d_0_455"/>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981" name="Google Shape;981;g25421ab1b0d_0_455"/>
              <p:cNvPicPr preferRelativeResize="0"/>
              <p:nvPr/>
            </p:nvPicPr>
            <p:blipFill>
              <a:blip r:embed="rId8">
                <a:alphaModFix/>
              </a:blip>
              <a:stretch>
                <a:fillRect/>
              </a:stretch>
            </p:blipFill>
            <p:spPr>
              <a:xfrm>
                <a:off x="2233416" y="3792525"/>
                <a:ext cx="490125" cy="490125"/>
              </a:xfrm>
              <a:prstGeom prst="rect">
                <a:avLst/>
              </a:prstGeom>
              <a:noFill/>
              <a:ln>
                <a:noFill/>
              </a:ln>
            </p:spPr>
          </p:pic>
        </p:grpSp>
      </p:grpSp>
      <p:sp>
        <p:nvSpPr>
          <p:cNvPr id="982" name="Google Shape;982;g25421ab1b0d_0_455"/>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Data &amp; Engineering Roles</a:t>
            </a:r>
            <a:endParaRPr b="1" sz="2200">
              <a:solidFill>
                <a:schemeClr val="lt1"/>
              </a:solidFill>
            </a:endParaRPr>
          </a:p>
        </p:txBody>
      </p:sp>
      <p:pic>
        <p:nvPicPr>
          <p:cNvPr id="983" name="Google Shape;983;g25421ab1b0d_0_455"/>
          <p:cNvPicPr preferRelativeResize="0"/>
          <p:nvPr/>
        </p:nvPicPr>
        <p:blipFill>
          <a:blip r:embed="rId9">
            <a:alphaModFix/>
          </a:blip>
          <a:stretch>
            <a:fillRect/>
          </a:stretch>
        </p:blipFill>
        <p:spPr>
          <a:xfrm>
            <a:off x="5044203" y="692862"/>
            <a:ext cx="2845446" cy="21605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g23b700586b5_0_61"/>
          <p:cNvSpPr txBox="1"/>
          <p:nvPr>
            <p:ph idx="1" type="body"/>
          </p:nvPr>
        </p:nvSpPr>
        <p:spPr>
          <a:xfrm>
            <a:off x="431800" y="990150"/>
            <a:ext cx="4577400" cy="2485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lang="en-GB" sz="2700">
                <a:solidFill>
                  <a:srgbClr val="F9C100"/>
                </a:solidFill>
              </a:rPr>
              <a:t>If you could pick a title for your role - what would you be called? </a:t>
            </a:r>
            <a:endParaRPr sz="2700">
              <a:solidFill>
                <a:srgbClr val="F9C100"/>
              </a:solidFill>
            </a:endParaRPr>
          </a:p>
          <a:p>
            <a:pPr indent="0" lvl="0" marL="0" rtl="0" algn="l">
              <a:lnSpc>
                <a:spcPct val="100000"/>
              </a:lnSpc>
              <a:spcBef>
                <a:spcPts val="0"/>
              </a:spcBef>
              <a:spcAft>
                <a:spcPts val="0"/>
              </a:spcAft>
              <a:buSzPts val="2800"/>
              <a:buNone/>
            </a:pPr>
            <a:r>
              <a:t/>
            </a:r>
            <a:endParaRPr sz="2700"/>
          </a:p>
          <a:p>
            <a:pPr indent="0" lvl="0" marL="0" rtl="0" algn="l">
              <a:lnSpc>
                <a:spcPct val="100000"/>
              </a:lnSpc>
              <a:spcBef>
                <a:spcPts val="0"/>
              </a:spcBef>
              <a:spcAft>
                <a:spcPts val="0"/>
              </a:spcAft>
              <a:buClr>
                <a:schemeClr val="hlink"/>
              </a:buClr>
              <a:buSzPts val="1100"/>
              <a:buFont typeface="Arial"/>
              <a:buNone/>
            </a:pPr>
            <a:r>
              <a:rPr lang="en-GB" sz="2700"/>
              <a:t>Be as creative as you’d like. </a:t>
            </a:r>
            <a:endParaRPr sz="2700"/>
          </a:p>
          <a:p>
            <a:pPr indent="0" lvl="0" marL="0" rtl="0" algn="l">
              <a:lnSpc>
                <a:spcPct val="100000"/>
              </a:lnSpc>
              <a:spcBef>
                <a:spcPts val="0"/>
              </a:spcBef>
              <a:spcAft>
                <a:spcPts val="0"/>
              </a:spcAft>
              <a:buSzPts val="2800"/>
              <a:buNone/>
            </a:pPr>
            <a:r>
              <a:t/>
            </a:r>
            <a:endParaRPr sz="2600"/>
          </a:p>
          <a:p>
            <a:pPr indent="0" lvl="0" marL="0" rtl="0" algn="l">
              <a:lnSpc>
                <a:spcPct val="100000"/>
              </a:lnSpc>
              <a:spcBef>
                <a:spcPts val="0"/>
              </a:spcBef>
              <a:spcAft>
                <a:spcPts val="0"/>
              </a:spcAft>
              <a:buSzPts val="2800"/>
              <a:buNone/>
            </a:pPr>
            <a:r>
              <a:t/>
            </a:r>
            <a:endParaRPr sz="2600"/>
          </a:p>
        </p:txBody>
      </p:sp>
      <p:sp>
        <p:nvSpPr>
          <p:cNvPr id="722" name="Google Shape;722;g23b700586b5_0_61"/>
          <p:cNvSpPr txBox="1"/>
          <p:nvPr/>
        </p:nvSpPr>
        <p:spPr>
          <a:xfrm>
            <a:off x="297600" y="106700"/>
            <a:ext cx="57795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GB" sz="3600" u="none" cap="none" strike="noStrike">
                <a:solidFill>
                  <a:schemeClr val="lt1"/>
                </a:solidFill>
                <a:latin typeface="Arial"/>
                <a:ea typeface="Arial"/>
                <a:cs typeface="Arial"/>
                <a:sym typeface="Arial"/>
              </a:rPr>
              <a:t>Icebreaker</a:t>
            </a:r>
            <a:endParaRPr b="1" i="0" sz="3600" u="none" cap="none" strike="noStrike">
              <a:solidFill>
                <a:schemeClr val="lt1"/>
              </a:solidFill>
              <a:latin typeface="Arial"/>
              <a:ea typeface="Arial"/>
              <a:cs typeface="Arial"/>
              <a:sym typeface="Arial"/>
            </a:endParaRPr>
          </a:p>
        </p:txBody>
      </p:sp>
      <p:pic>
        <p:nvPicPr>
          <p:cNvPr id="723" name="Google Shape;723;g23b700586b5_0_61"/>
          <p:cNvPicPr preferRelativeResize="0"/>
          <p:nvPr/>
        </p:nvPicPr>
        <p:blipFill rotWithShape="1">
          <a:blip r:embed="rId3">
            <a:alphaModFix/>
          </a:blip>
          <a:srcRect b="0" l="0" r="0" t="0"/>
          <a:stretch/>
        </p:blipFill>
        <p:spPr>
          <a:xfrm>
            <a:off x="5422700" y="632500"/>
            <a:ext cx="3129298" cy="3129298"/>
          </a:xfrm>
          <a:prstGeom prst="rect">
            <a:avLst/>
          </a:prstGeom>
          <a:noFill/>
          <a:ln>
            <a:noFill/>
          </a:ln>
        </p:spPr>
      </p:pic>
      <p:sp>
        <p:nvSpPr>
          <p:cNvPr id="724" name="Google Shape;724;g23b700586b5_0_61"/>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988" name="Shape 988"/>
        <p:cNvGrpSpPr/>
        <p:nvPr/>
      </p:nvGrpSpPr>
      <p:grpSpPr>
        <a:xfrm>
          <a:off x="0" y="0"/>
          <a:ext cx="0" cy="0"/>
          <a:chOff x="0" y="0"/>
          <a:chExt cx="0" cy="0"/>
        </a:xfrm>
      </p:grpSpPr>
      <p:sp>
        <p:nvSpPr>
          <p:cNvPr id="989" name="Google Shape;989;g25421ab1b0d_0_482"/>
          <p:cNvSpPr txBox="1"/>
          <p:nvPr>
            <p:ph idx="3" type="body"/>
          </p:nvPr>
        </p:nvSpPr>
        <p:spPr>
          <a:xfrm>
            <a:off x="431800" y="1324200"/>
            <a:ext cx="4911300" cy="3595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i="1" lang="en-GB" sz="2000"/>
              <a:t>We are </a:t>
            </a:r>
            <a:r>
              <a:rPr i="1" lang="en-GB" sz="2000">
                <a:solidFill>
                  <a:srgbClr val="FFC000"/>
                </a:solidFill>
              </a:rPr>
              <a:t>generalists with broad skills </a:t>
            </a:r>
            <a:r>
              <a:rPr i="1" lang="en-GB" sz="2000"/>
              <a:t>working with data and specialist researchers across domains. </a:t>
            </a:r>
            <a:endParaRPr i="1" sz="2000"/>
          </a:p>
          <a:p>
            <a:pPr indent="0" lvl="0" marL="0" rtl="0" algn="l">
              <a:spcBef>
                <a:spcPts val="0"/>
              </a:spcBef>
              <a:spcAft>
                <a:spcPts val="0"/>
              </a:spcAft>
              <a:buNone/>
            </a:pPr>
            <a:r>
              <a:t/>
            </a:r>
            <a:endParaRPr i="1" sz="2000"/>
          </a:p>
          <a:p>
            <a:pPr indent="0" lvl="0" marL="0" rtl="0" algn="l">
              <a:spcBef>
                <a:spcPts val="0"/>
              </a:spcBef>
              <a:spcAft>
                <a:spcPts val="0"/>
              </a:spcAft>
              <a:buNone/>
            </a:pPr>
            <a:r>
              <a:rPr i="1" lang="en-GB" sz="2000"/>
              <a:t>RDS creates </a:t>
            </a:r>
            <a:r>
              <a:rPr i="1" lang="en-GB" sz="2000">
                <a:solidFill>
                  <a:srgbClr val="FFC000"/>
                </a:solidFill>
              </a:rPr>
              <a:t>open and reusable tools</a:t>
            </a:r>
            <a:r>
              <a:rPr i="1" lang="en-GB" sz="2000"/>
              <a:t> to ask questions and draw insights from data. </a:t>
            </a:r>
            <a:endParaRPr i="1" sz="2000"/>
          </a:p>
          <a:p>
            <a:pPr indent="0" lvl="0" marL="0" rtl="0" algn="l">
              <a:spcBef>
                <a:spcPts val="0"/>
              </a:spcBef>
              <a:spcAft>
                <a:spcPts val="0"/>
              </a:spcAft>
              <a:buClr>
                <a:schemeClr val="hlink"/>
              </a:buClr>
              <a:buSzPts val="1100"/>
              <a:buFont typeface="Arial"/>
              <a:buNone/>
            </a:pPr>
            <a:r>
              <a:t/>
            </a:r>
            <a:endParaRPr i="1" sz="2000"/>
          </a:p>
          <a:p>
            <a:pPr indent="0" lvl="0" marL="0" rtl="0" algn="l">
              <a:spcBef>
                <a:spcPts val="0"/>
              </a:spcBef>
              <a:spcAft>
                <a:spcPts val="0"/>
              </a:spcAft>
              <a:buNone/>
            </a:pPr>
            <a:r>
              <a:rPr i="1" lang="en-GB" sz="2000"/>
              <a:t>As expert collaborators, we apply </a:t>
            </a:r>
            <a:r>
              <a:rPr i="1" lang="en-GB" sz="2000">
                <a:solidFill>
                  <a:srgbClr val="FFC000"/>
                </a:solidFill>
              </a:rPr>
              <a:t>reproducible research best practices </a:t>
            </a:r>
            <a:r>
              <a:rPr i="1" lang="en-GB" sz="2000"/>
              <a:t>to research directly through collaboration. </a:t>
            </a:r>
            <a:endParaRPr i="1" sz="2000"/>
          </a:p>
          <a:p>
            <a:pPr indent="0" lvl="0" marL="0" rtl="0" algn="l">
              <a:spcBef>
                <a:spcPts val="0"/>
              </a:spcBef>
              <a:spcAft>
                <a:spcPts val="0"/>
              </a:spcAft>
              <a:buNone/>
            </a:pPr>
            <a:r>
              <a:t/>
            </a:r>
            <a:endParaRPr i="1" sz="2000"/>
          </a:p>
        </p:txBody>
      </p:sp>
      <p:sp>
        <p:nvSpPr>
          <p:cNvPr id="990" name="Google Shape;990;g25421ab1b0d_0_482"/>
          <p:cNvSpPr txBox="1"/>
          <p:nvPr>
            <p:ph idx="4" type="body"/>
          </p:nvPr>
        </p:nvSpPr>
        <p:spPr>
          <a:xfrm>
            <a:off x="431800" y="4279697"/>
            <a:ext cx="8712300" cy="863700"/>
          </a:xfrm>
          <a:prstGeom prst="rect">
            <a:avLst/>
          </a:prstGeom>
        </p:spPr>
        <p:txBody>
          <a:bodyPr anchorCtr="0" anchor="b" bIns="72000" lIns="0" spcFirstLastPara="1" rIns="108000" wrap="square" tIns="0">
            <a:noAutofit/>
          </a:bodyPr>
          <a:lstStyle/>
          <a:p>
            <a:pPr indent="0" lvl="0" marL="0" rtl="0" algn="r">
              <a:spcBef>
                <a:spcPts val="0"/>
              </a:spcBef>
              <a:spcAft>
                <a:spcPts val="0"/>
              </a:spcAft>
              <a:buNone/>
            </a:pPr>
            <a:r>
              <a:rPr lang="en-GB" u="sng">
                <a:solidFill>
                  <a:srgbClr val="F9C100"/>
                </a:solidFill>
                <a:hlinkClick r:id="rId3">
                  <a:extLst>
                    <a:ext uri="{A12FA001-AC4F-418D-AE19-62706E023703}">
                      <ahyp:hlinkClr val="tx"/>
                    </a:ext>
                  </a:extLst>
                </a:hlinkClick>
              </a:rPr>
              <a:t>Research Data Science</a:t>
            </a:r>
            <a:endParaRPr>
              <a:solidFill>
                <a:srgbClr val="F9C100"/>
              </a:solidFill>
            </a:endParaRPr>
          </a:p>
        </p:txBody>
      </p:sp>
      <p:sp>
        <p:nvSpPr>
          <p:cNvPr id="991" name="Google Shape;991;g25421ab1b0d_0_482"/>
          <p:cNvSpPr txBox="1"/>
          <p:nvPr>
            <p:ph idx="1" type="body"/>
          </p:nvPr>
        </p:nvSpPr>
        <p:spPr>
          <a:xfrm>
            <a:off x="5251400" y="3851500"/>
            <a:ext cx="35085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Lydia France</a:t>
            </a:r>
            <a:endParaRPr sz="2300"/>
          </a:p>
        </p:txBody>
      </p:sp>
      <p:pic>
        <p:nvPicPr>
          <p:cNvPr id="992" name="Google Shape;992;g25421ab1b0d_0_482"/>
          <p:cNvPicPr preferRelativeResize="0"/>
          <p:nvPr/>
        </p:nvPicPr>
        <p:blipFill rotWithShape="1">
          <a:blip r:embed="rId4">
            <a:alphaModFix/>
          </a:blip>
          <a:srcRect b="5285" l="0" r="0" t="0"/>
          <a:stretch/>
        </p:blipFill>
        <p:spPr>
          <a:xfrm>
            <a:off x="5847375" y="566275"/>
            <a:ext cx="2830125" cy="3216626"/>
          </a:xfrm>
          <a:prstGeom prst="rect">
            <a:avLst/>
          </a:prstGeom>
          <a:noFill/>
          <a:ln>
            <a:noFill/>
          </a:ln>
        </p:spPr>
      </p:pic>
      <p:sp>
        <p:nvSpPr>
          <p:cNvPr id="993" name="Google Shape;993;g25421ab1b0d_0_482"/>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Data Scientist (RDS)</a:t>
            </a:r>
            <a:endParaRPr b="1" sz="2200">
              <a:solidFill>
                <a:schemeClr val="lt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998" name="Shape 998"/>
        <p:cNvGrpSpPr/>
        <p:nvPr/>
      </p:nvGrpSpPr>
      <p:grpSpPr>
        <a:xfrm>
          <a:off x="0" y="0"/>
          <a:ext cx="0" cy="0"/>
          <a:chOff x="0" y="0"/>
          <a:chExt cx="0" cy="0"/>
        </a:xfrm>
      </p:grpSpPr>
      <p:sp>
        <p:nvSpPr>
          <p:cNvPr id="999" name="Google Shape;999;g25421ab1b0d_0_491"/>
          <p:cNvSpPr txBox="1"/>
          <p:nvPr>
            <p:ph idx="3" type="body"/>
          </p:nvPr>
        </p:nvSpPr>
        <p:spPr>
          <a:xfrm>
            <a:off x="222775" y="1465800"/>
            <a:ext cx="4881600" cy="2495100"/>
          </a:xfrm>
          <a:prstGeom prst="rect">
            <a:avLst/>
          </a:prstGeom>
        </p:spPr>
        <p:txBody>
          <a:bodyPr anchorCtr="0" anchor="t" bIns="0" lIns="0" spcFirstLastPara="1" rIns="0" wrap="square" tIns="0">
            <a:noAutofit/>
          </a:bodyPr>
          <a:lstStyle/>
          <a:p>
            <a:pPr indent="0" lvl="0" marL="0" rtl="0" algn="l">
              <a:spcBef>
                <a:spcPts val="0"/>
              </a:spcBef>
              <a:spcAft>
                <a:spcPts val="0"/>
              </a:spcAft>
              <a:buClr>
                <a:schemeClr val="hlink"/>
              </a:buClr>
              <a:buSzPts val="1100"/>
              <a:buFont typeface="Arial"/>
              <a:buNone/>
            </a:pPr>
            <a:r>
              <a:rPr i="1" lang="en-GB" sz="2000"/>
              <a:t>RSEs promote </a:t>
            </a:r>
            <a:r>
              <a:rPr i="1" lang="en-GB" sz="2000">
                <a:solidFill>
                  <a:srgbClr val="FFC000"/>
                </a:solidFill>
              </a:rPr>
              <a:t>software-development best practices </a:t>
            </a:r>
            <a:r>
              <a:rPr i="1" lang="en-GB" sz="2000"/>
              <a:t>in research software through practices such as version control, testing, documentation and reusability.</a:t>
            </a:r>
            <a:endParaRPr i="1" sz="2000"/>
          </a:p>
          <a:p>
            <a:pPr indent="0" lvl="0" marL="0" rtl="0" algn="l">
              <a:spcBef>
                <a:spcPts val="0"/>
              </a:spcBef>
              <a:spcAft>
                <a:spcPts val="0"/>
              </a:spcAft>
              <a:buClr>
                <a:schemeClr val="hlink"/>
              </a:buClr>
              <a:buSzPts val="1100"/>
              <a:buFont typeface="Arial"/>
              <a:buNone/>
            </a:pPr>
            <a:r>
              <a:t/>
            </a:r>
            <a:endParaRPr i="1" sz="2000"/>
          </a:p>
          <a:p>
            <a:pPr indent="0" lvl="0" marL="0" rtl="0" algn="l">
              <a:spcBef>
                <a:spcPts val="0"/>
              </a:spcBef>
              <a:spcAft>
                <a:spcPts val="0"/>
              </a:spcAft>
              <a:buClr>
                <a:schemeClr val="hlink"/>
              </a:buClr>
              <a:buSzPts val="1100"/>
              <a:buFont typeface="Arial"/>
              <a:buNone/>
            </a:pPr>
            <a:r>
              <a:rPr i="1" lang="en-GB" sz="2000"/>
              <a:t>We apply and teach </a:t>
            </a:r>
            <a:r>
              <a:rPr i="1" lang="en-GB" sz="2000">
                <a:solidFill>
                  <a:srgbClr val="FFC000"/>
                </a:solidFill>
              </a:rPr>
              <a:t>broad set of technical skills</a:t>
            </a:r>
            <a:r>
              <a:rPr i="1" lang="en-GB" sz="2000"/>
              <a:t> and expertise by being embedded on research projects.</a:t>
            </a:r>
            <a:endParaRPr i="1" sz="2000"/>
          </a:p>
          <a:p>
            <a:pPr indent="0" lvl="0" marL="0" rtl="0" algn="l">
              <a:spcBef>
                <a:spcPts val="0"/>
              </a:spcBef>
              <a:spcAft>
                <a:spcPts val="0"/>
              </a:spcAft>
              <a:buNone/>
            </a:pPr>
            <a:r>
              <a:t/>
            </a:r>
            <a:endParaRPr i="1" sz="2000"/>
          </a:p>
        </p:txBody>
      </p:sp>
      <p:pic>
        <p:nvPicPr>
          <p:cNvPr id="1000" name="Google Shape;1000;g25421ab1b0d_0_491"/>
          <p:cNvPicPr preferRelativeResize="0"/>
          <p:nvPr>
            <p:ph idx="2" type="pic"/>
          </p:nvPr>
        </p:nvPicPr>
        <p:blipFill rotWithShape="1">
          <a:blip r:embed="rId3">
            <a:alphaModFix/>
          </a:blip>
          <a:srcRect b="26411" l="7108" r="6303" t="-310"/>
          <a:stretch/>
        </p:blipFill>
        <p:spPr>
          <a:xfrm>
            <a:off x="5497400" y="702650"/>
            <a:ext cx="2996450" cy="3069001"/>
          </a:xfrm>
          <a:prstGeom prst="rect">
            <a:avLst/>
          </a:prstGeom>
        </p:spPr>
      </p:pic>
      <p:sp>
        <p:nvSpPr>
          <p:cNvPr id="1001" name="Google Shape;1001;g25421ab1b0d_0_491"/>
          <p:cNvSpPr txBox="1"/>
          <p:nvPr>
            <p:ph idx="4" type="body"/>
          </p:nvPr>
        </p:nvSpPr>
        <p:spPr>
          <a:xfrm>
            <a:off x="431800" y="4279697"/>
            <a:ext cx="8712300" cy="863700"/>
          </a:xfrm>
          <a:prstGeom prst="rect">
            <a:avLst/>
          </a:prstGeom>
        </p:spPr>
        <p:txBody>
          <a:bodyPr anchorCtr="0" anchor="b" bIns="72000" lIns="0" spcFirstLastPara="1" rIns="108000" wrap="square" tIns="0">
            <a:noAutofit/>
          </a:bodyPr>
          <a:lstStyle/>
          <a:p>
            <a:pPr indent="0" lvl="0" marL="0" rtl="0" algn="r">
              <a:spcBef>
                <a:spcPts val="0"/>
              </a:spcBef>
              <a:spcAft>
                <a:spcPts val="0"/>
              </a:spcAft>
              <a:buNone/>
            </a:pPr>
            <a:r>
              <a:rPr lang="en-GB" u="sng">
                <a:solidFill>
                  <a:srgbClr val="FFC000"/>
                </a:solidFill>
                <a:hlinkClick r:id="rId4">
                  <a:extLst>
                    <a:ext uri="{A12FA001-AC4F-418D-AE19-62706E023703}">
                      <ahyp:hlinkClr val="tx"/>
                    </a:ext>
                  </a:extLst>
                </a:hlinkClick>
              </a:rPr>
              <a:t>RSE Society</a:t>
            </a:r>
            <a:r>
              <a:rPr lang="en-GB">
                <a:solidFill>
                  <a:srgbClr val="FFC000"/>
                </a:solidFill>
              </a:rPr>
              <a:t>, </a:t>
            </a:r>
            <a:r>
              <a:rPr lang="en-GB" u="sng">
                <a:solidFill>
                  <a:srgbClr val="FFC000"/>
                </a:solidFill>
                <a:hlinkClick r:id="rId5">
                  <a:extLst>
                    <a:ext uri="{A12FA001-AC4F-418D-AE19-62706E023703}">
                      <ahyp:hlinkClr val="tx"/>
                    </a:ext>
                  </a:extLst>
                </a:hlinkClick>
              </a:rPr>
              <a:t>RSE Role in </a:t>
            </a:r>
            <a:r>
              <a:rPr i="1" lang="en-GB" u="sng">
                <a:solidFill>
                  <a:srgbClr val="FFC000"/>
                </a:solidFill>
                <a:hlinkClick r:id="rId6">
                  <a:extLst>
                    <a:ext uri="{A12FA001-AC4F-418D-AE19-62706E023703}">
                      <ahyp:hlinkClr val="tx"/>
                    </a:ext>
                  </a:extLst>
                </a:hlinkClick>
              </a:rPr>
              <a:t>The Turing Way</a:t>
            </a:r>
            <a:endParaRPr i="1">
              <a:solidFill>
                <a:srgbClr val="FFC000"/>
              </a:solidFill>
            </a:endParaRPr>
          </a:p>
        </p:txBody>
      </p:sp>
      <p:sp>
        <p:nvSpPr>
          <p:cNvPr id="1002" name="Google Shape;1002;g25421ab1b0d_0_491"/>
          <p:cNvSpPr txBox="1"/>
          <p:nvPr>
            <p:ph idx="1" type="body"/>
          </p:nvPr>
        </p:nvSpPr>
        <p:spPr>
          <a:xfrm>
            <a:off x="5251400" y="3851500"/>
            <a:ext cx="35085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Jim Madge</a:t>
            </a:r>
            <a:endParaRPr sz="2300"/>
          </a:p>
        </p:txBody>
      </p:sp>
      <p:sp>
        <p:nvSpPr>
          <p:cNvPr id="1003" name="Google Shape;1003;g25421ab1b0d_0_491"/>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Software Engineer (RSE)</a:t>
            </a:r>
            <a:endParaRPr b="1" sz="2200">
              <a:solidFill>
                <a:schemeClr val="lt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008" name="Shape 1008"/>
        <p:cNvGrpSpPr/>
        <p:nvPr/>
      </p:nvGrpSpPr>
      <p:grpSpPr>
        <a:xfrm>
          <a:off x="0" y="0"/>
          <a:ext cx="0" cy="0"/>
          <a:chOff x="0" y="0"/>
          <a:chExt cx="0" cy="0"/>
        </a:xfrm>
      </p:grpSpPr>
      <p:grpSp>
        <p:nvGrpSpPr>
          <p:cNvPr id="1009" name="Google Shape;1009;g25421ab1b0d_0_2057"/>
          <p:cNvGrpSpPr/>
          <p:nvPr/>
        </p:nvGrpSpPr>
        <p:grpSpPr>
          <a:xfrm>
            <a:off x="594365" y="1482800"/>
            <a:ext cx="3768242" cy="2778437"/>
            <a:chOff x="594365" y="1940000"/>
            <a:chExt cx="3768242" cy="2778437"/>
          </a:xfrm>
        </p:grpSpPr>
        <p:sp>
          <p:nvSpPr>
            <p:cNvPr id="1010" name="Google Shape;1010;g25421ab1b0d_0_2057"/>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011" name="Google Shape;1011;g25421ab1b0d_0_2057"/>
            <p:cNvGrpSpPr/>
            <p:nvPr/>
          </p:nvGrpSpPr>
          <p:grpSpPr>
            <a:xfrm>
              <a:off x="2138322" y="2194228"/>
              <a:ext cx="680328" cy="616119"/>
              <a:chOff x="6248398" y="971305"/>
              <a:chExt cx="1288500" cy="1231500"/>
            </a:xfrm>
          </p:grpSpPr>
          <p:sp>
            <p:nvSpPr>
              <p:cNvPr id="1012" name="Google Shape;1012;g25421ab1b0d_0_2057"/>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013" name="Google Shape;1013;g25421ab1b0d_0_2057"/>
              <p:cNvPicPr preferRelativeResize="0"/>
              <p:nvPr/>
            </p:nvPicPr>
            <p:blipFill rotWithShape="1">
              <a:blip r:embed="rId3">
                <a:alphaModFix/>
              </a:blip>
              <a:srcRect b="0" l="0" r="0" t="0"/>
              <a:stretch/>
            </p:blipFill>
            <p:spPr>
              <a:xfrm>
                <a:off x="6410031" y="1060045"/>
                <a:ext cx="974438" cy="974438"/>
              </a:xfrm>
              <a:prstGeom prst="rect">
                <a:avLst/>
              </a:prstGeom>
              <a:noFill/>
              <a:ln>
                <a:noFill/>
              </a:ln>
            </p:spPr>
          </p:pic>
        </p:grpSp>
        <p:grpSp>
          <p:nvGrpSpPr>
            <p:cNvPr id="1014" name="Google Shape;1014;g25421ab1b0d_0_2057"/>
            <p:cNvGrpSpPr/>
            <p:nvPr/>
          </p:nvGrpSpPr>
          <p:grpSpPr>
            <a:xfrm>
              <a:off x="3682279" y="3193949"/>
              <a:ext cx="680328" cy="616119"/>
              <a:chOff x="7536875" y="2275610"/>
              <a:chExt cx="1288500" cy="1231500"/>
            </a:xfrm>
          </p:grpSpPr>
          <p:sp>
            <p:nvSpPr>
              <p:cNvPr id="1015" name="Google Shape;1015;g25421ab1b0d_0_2057"/>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016" name="Google Shape;1016;g25421ab1b0d_0_2057"/>
              <p:cNvPicPr preferRelativeResize="0"/>
              <p:nvPr/>
            </p:nvPicPr>
            <p:blipFill rotWithShape="1">
              <a:blip r:embed="rId4">
                <a:alphaModFix/>
              </a:blip>
              <a:srcRect b="0" l="0" r="0" t="0"/>
              <a:stretch/>
            </p:blipFill>
            <p:spPr>
              <a:xfrm>
                <a:off x="7749212" y="2445638"/>
                <a:ext cx="863802" cy="863802"/>
              </a:xfrm>
              <a:prstGeom prst="rect">
                <a:avLst/>
              </a:prstGeom>
              <a:noFill/>
              <a:ln>
                <a:noFill/>
              </a:ln>
            </p:spPr>
          </p:pic>
        </p:grpSp>
        <p:grpSp>
          <p:nvGrpSpPr>
            <p:cNvPr id="1017" name="Google Shape;1017;g25421ab1b0d_0_2057"/>
            <p:cNvGrpSpPr/>
            <p:nvPr/>
          </p:nvGrpSpPr>
          <p:grpSpPr>
            <a:xfrm>
              <a:off x="594365" y="3193949"/>
              <a:ext cx="680328" cy="616119"/>
              <a:chOff x="4963389" y="2289356"/>
              <a:chExt cx="1288500" cy="1231500"/>
            </a:xfrm>
          </p:grpSpPr>
          <p:sp>
            <p:nvSpPr>
              <p:cNvPr id="1018" name="Google Shape;1018;g25421ab1b0d_0_2057"/>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019" name="Google Shape;1019;g25421ab1b0d_0_2057"/>
              <p:cNvPicPr preferRelativeResize="0"/>
              <p:nvPr/>
            </p:nvPicPr>
            <p:blipFill rotWithShape="1">
              <a:blip r:embed="rId5">
                <a:alphaModFix/>
              </a:blip>
              <a:srcRect b="0" l="0" r="0" t="0"/>
              <a:stretch/>
            </p:blipFill>
            <p:spPr>
              <a:xfrm>
                <a:off x="5152168" y="2399861"/>
                <a:ext cx="976558" cy="976558"/>
              </a:xfrm>
              <a:prstGeom prst="rect">
                <a:avLst/>
              </a:prstGeom>
              <a:noFill/>
              <a:ln>
                <a:noFill/>
              </a:ln>
            </p:spPr>
          </p:pic>
        </p:grpSp>
        <p:grpSp>
          <p:nvGrpSpPr>
            <p:cNvPr id="1020" name="Google Shape;1020;g25421ab1b0d_0_2057"/>
            <p:cNvGrpSpPr/>
            <p:nvPr/>
          </p:nvGrpSpPr>
          <p:grpSpPr>
            <a:xfrm>
              <a:off x="2138321" y="3193937"/>
              <a:ext cx="680328" cy="616119"/>
              <a:chOff x="4695362" y="2265214"/>
              <a:chExt cx="1288500" cy="1231500"/>
            </a:xfrm>
          </p:grpSpPr>
          <p:sp>
            <p:nvSpPr>
              <p:cNvPr id="1021" name="Google Shape;1021;g25421ab1b0d_0_2057"/>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022" name="Google Shape;1022;g25421ab1b0d_0_2057"/>
              <p:cNvPicPr preferRelativeResize="0"/>
              <p:nvPr/>
            </p:nvPicPr>
            <p:blipFill rotWithShape="1">
              <a:blip r:embed="rId6">
                <a:alphaModFix/>
              </a:blip>
              <a:srcRect b="0" l="0" r="0" t="0"/>
              <a:stretch/>
            </p:blipFill>
            <p:spPr>
              <a:xfrm>
                <a:off x="4894101" y="2462995"/>
                <a:ext cx="864755" cy="864755"/>
              </a:xfrm>
              <a:prstGeom prst="rect">
                <a:avLst/>
              </a:prstGeom>
              <a:noFill/>
              <a:ln>
                <a:noFill/>
              </a:ln>
            </p:spPr>
          </p:pic>
        </p:grpSp>
        <p:sp>
          <p:nvSpPr>
            <p:cNvPr id="1023" name="Google Shape;1023;g25421ab1b0d_0_2057"/>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1300">
                  <a:solidFill>
                    <a:srgbClr val="FF9300"/>
                  </a:solidFill>
                </a:rPr>
                <a:t>Research</a:t>
              </a:r>
              <a:endParaRPr b="0" i="0" sz="1300" u="none" cap="none" strike="noStrike">
                <a:solidFill>
                  <a:srgbClr val="000000"/>
                </a:solidFill>
                <a:latin typeface="Arial"/>
                <a:ea typeface="Arial"/>
                <a:cs typeface="Arial"/>
                <a:sym typeface="Arial"/>
              </a:endParaRPr>
            </a:p>
          </p:txBody>
        </p:sp>
        <p:grpSp>
          <p:nvGrpSpPr>
            <p:cNvPr id="1024" name="Google Shape;1024;g25421ab1b0d_0_2057"/>
            <p:cNvGrpSpPr/>
            <p:nvPr/>
          </p:nvGrpSpPr>
          <p:grpSpPr>
            <a:xfrm>
              <a:off x="2138296" y="4102237"/>
              <a:ext cx="680400" cy="616200"/>
              <a:chOff x="2138333" y="3729537"/>
              <a:chExt cx="680400" cy="616200"/>
            </a:xfrm>
          </p:grpSpPr>
          <p:sp>
            <p:nvSpPr>
              <p:cNvPr id="1025" name="Google Shape;1025;g25421ab1b0d_0_2057"/>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026" name="Google Shape;1026;g25421ab1b0d_0_2057"/>
              <p:cNvPicPr preferRelativeResize="0"/>
              <p:nvPr/>
            </p:nvPicPr>
            <p:blipFill>
              <a:blip r:embed="rId7">
                <a:alphaModFix/>
              </a:blip>
              <a:stretch>
                <a:fillRect/>
              </a:stretch>
            </p:blipFill>
            <p:spPr>
              <a:xfrm>
                <a:off x="2233416" y="3792525"/>
                <a:ext cx="490125" cy="490125"/>
              </a:xfrm>
              <a:prstGeom prst="rect">
                <a:avLst/>
              </a:prstGeom>
              <a:noFill/>
              <a:ln>
                <a:noFill/>
              </a:ln>
            </p:spPr>
          </p:pic>
        </p:grpSp>
      </p:grpSp>
      <p:pic>
        <p:nvPicPr>
          <p:cNvPr id="1027" name="Google Shape;1027;g25421ab1b0d_0_2057"/>
          <p:cNvPicPr preferRelativeResize="0"/>
          <p:nvPr/>
        </p:nvPicPr>
        <p:blipFill>
          <a:blip r:embed="rId8">
            <a:alphaModFix/>
          </a:blip>
          <a:stretch>
            <a:fillRect/>
          </a:stretch>
        </p:blipFill>
        <p:spPr>
          <a:xfrm>
            <a:off x="5126125" y="84525"/>
            <a:ext cx="3423851" cy="2599800"/>
          </a:xfrm>
          <a:prstGeom prst="rect">
            <a:avLst/>
          </a:prstGeom>
          <a:noFill/>
          <a:ln>
            <a:noFill/>
          </a:ln>
        </p:spPr>
      </p:pic>
      <p:cxnSp>
        <p:nvCxnSpPr>
          <p:cNvPr id="1028" name="Google Shape;1028;g25421ab1b0d_0_2057"/>
          <p:cNvCxnSpPr>
            <a:endCxn id="1029" idx="2"/>
          </p:cNvCxnSpPr>
          <p:nvPr/>
        </p:nvCxnSpPr>
        <p:spPr>
          <a:xfrm flipH="1">
            <a:off x="2560325" y="1681425"/>
            <a:ext cx="2542500" cy="1814400"/>
          </a:xfrm>
          <a:prstGeom prst="straightConnector1">
            <a:avLst/>
          </a:prstGeom>
          <a:noFill/>
          <a:ln cap="flat" cmpd="sng" w="19050">
            <a:solidFill>
              <a:srgbClr val="838787"/>
            </a:solidFill>
            <a:prstDash val="dashDot"/>
            <a:round/>
            <a:headEnd len="med" w="med" type="none"/>
            <a:tailEnd len="med" w="med" type="triangle"/>
          </a:ln>
        </p:spPr>
      </p:cxnSp>
      <p:sp>
        <p:nvSpPr>
          <p:cNvPr id="1030" name="Google Shape;1030;g25421ab1b0d_0_2057"/>
          <p:cNvSpPr txBox="1"/>
          <p:nvPr>
            <p:ph idx="1" type="body"/>
          </p:nvPr>
        </p:nvSpPr>
        <p:spPr>
          <a:xfrm>
            <a:off x="5102824" y="2885834"/>
            <a:ext cx="3921000" cy="5451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Clr>
                <a:schemeClr val="hlink"/>
              </a:buClr>
              <a:buSzPts val="1100"/>
              <a:buFont typeface="Arial"/>
              <a:buNone/>
            </a:pPr>
            <a:r>
              <a:rPr i="1" lang="en-GB" sz="2000"/>
              <a:t>Data Wranglers are </a:t>
            </a:r>
            <a:r>
              <a:rPr i="1" lang="en-GB" sz="2000">
                <a:solidFill>
                  <a:srgbClr val="FFC000"/>
                </a:solidFill>
              </a:rPr>
              <a:t>specialised type of data scientists, </a:t>
            </a:r>
            <a:r>
              <a:rPr i="1" lang="en-GB" sz="2000"/>
              <a:t>primarily </a:t>
            </a:r>
            <a:r>
              <a:rPr i="1" lang="en-GB" sz="2000">
                <a:solidFill>
                  <a:srgbClr val="FFFFFF"/>
                </a:solidFill>
              </a:rPr>
              <a:t>working with data in the space</a:t>
            </a:r>
            <a:r>
              <a:rPr i="1" lang="en-GB" sz="2000">
                <a:solidFill>
                  <a:srgbClr val="1C1C1C"/>
                </a:solidFill>
              </a:rPr>
              <a:t> </a:t>
            </a:r>
            <a:r>
              <a:rPr i="1" lang="en-GB" sz="2000">
                <a:solidFill>
                  <a:srgbClr val="FFC000"/>
                </a:solidFill>
              </a:rPr>
              <a:t>between data generators &amp; data analysts. </a:t>
            </a:r>
            <a:endParaRPr i="1" sz="2000"/>
          </a:p>
        </p:txBody>
      </p:sp>
      <p:pic>
        <p:nvPicPr>
          <p:cNvPr id="1031" name="Google Shape;1031;g25421ab1b0d_0_2057"/>
          <p:cNvPicPr preferRelativeResize="0"/>
          <p:nvPr/>
        </p:nvPicPr>
        <p:blipFill>
          <a:blip r:embed="rId9">
            <a:alphaModFix/>
          </a:blip>
          <a:stretch>
            <a:fillRect/>
          </a:stretch>
        </p:blipFill>
        <p:spPr>
          <a:xfrm>
            <a:off x="2822098" y="2947825"/>
            <a:ext cx="388726" cy="163675"/>
          </a:xfrm>
          <a:prstGeom prst="rect">
            <a:avLst/>
          </a:prstGeom>
          <a:noFill/>
          <a:ln>
            <a:noFill/>
          </a:ln>
        </p:spPr>
      </p:pic>
      <p:pic>
        <p:nvPicPr>
          <p:cNvPr id="1032" name="Google Shape;1032;g25421ab1b0d_0_2057"/>
          <p:cNvPicPr preferRelativeResize="0"/>
          <p:nvPr/>
        </p:nvPicPr>
        <p:blipFill>
          <a:blip r:embed="rId9">
            <a:alphaModFix/>
          </a:blip>
          <a:stretch>
            <a:fillRect/>
          </a:stretch>
        </p:blipFill>
        <p:spPr>
          <a:xfrm>
            <a:off x="3178123" y="2947825"/>
            <a:ext cx="388726" cy="163675"/>
          </a:xfrm>
          <a:prstGeom prst="rect">
            <a:avLst/>
          </a:prstGeom>
          <a:noFill/>
          <a:ln>
            <a:noFill/>
          </a:ln>
        </p:spPr>
      </p:pic>
      <p:pic>
        <p:nvPicPr>
          <p:cNvPr id="1033" name="Google Shape;1033;g25421ab1b0d_0_2057"/>
          <p:cNvPicPr preferRelativeResize="0"/>
          <p:nvPr/>
        </p:nvPicPr>
        <p:blipFill rotWithShape="1">
          <a:blip r:embed="rId9">
            <a:alphaModFix/>
          </a:blip>
          <a:srcRect b="0" l="0" r="63470" t="0"/>
          <a:stretch/>
        </p:blipFill>
        <p:spPr>
          <a:xfrm>
            <a:off x="3541250" y="2947825"/>
            <a:ext cx="141999" cy="163675"/>
          </a:xfrm>
          <a:prstGeom prst="rect">
            <a:avLst/>
          </a:prstGeom>
          <a:noFill/>
          <a:ln>
            <a:noFill/>
          </a:ln>
        </p:spPr>
      </p:pic>
      <p:pic>
        <p:nvPicPr>
          <p:cNvPr id="1029" name="Google Shape;1029;g25421ab1b0d_0_2057"/>
          <p:cNvPicPr preferRelativeResize="0"/>
          <p:nvPr/>
        </p:nvPicPr>
        <p:blipFill rotWithShape="1">
          <a:blip r:embed="rId9">
            <a:alphaModFix/>
          </a:blip>
          <a:srcRect b="10" l="0" r="25194" t="-10"/>
          <a:stretch/>
        </p:blipFill>
        <p:spPr>
          <a:xfrm rot="-5400000">
            <a:off x="2333088" y="3413988"/>
            <a:ext cx="290800" cy="163675"/>
          </a:xfrm>
          <a:prstGeom prst="rect">
            <a:avLst/>
          </a:prstGeom>
          <a:noFill/>
          <a:ln>
            <a:noFill/>
          </a:ln>
        </p:spPr>
      </p:pic>
      <p:sp>
        <p:nvSpPr>
          <p:cNvPr id="1034" name="Google Shape;1034;g25421ab1b0d_0_2057"/>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Data Wrangling</a:t>
            </a:r>
            <a:endParaRPr b="1" sz="2200">
              <a:solidFill>
                <a:schemeClr val="lt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039" name="Shape 1039"/>
        <p:cNvGrpSpPr/>
        <p:nvPr/>
      </p:nvGrpSpPr>
      <p:grpSpPr>
        <a:xfrm>
          <a:off x="0" y="0"/>
          <a:ext cx="0" cy="0"/>
          <a:chOff x="0" y="0"/>
          <a:chExt cx="0" cy="0"/>
        </a:xfrm>
      </p:grpSpPr>
      <p:sp>
        <p:nvSpPr>
          <p:cNvPr id="1040" name="Google Shape;1040;g25421ab1b0d_0_2812"/>
          <p:cNvSpPr txBox="1"/>
          <p:nvPr>
            <p:ph idx="3" type="body"/>
          </p:nvPr>
        </p:nvSpPr>
        <p:spPr>
          <a:xfrm>
            <a:off x="292475" y="1247750"/>
            <a:ext cx="4849200" cy="3298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i="1" lang="en-GB" sz="1900"/>
              <a:t>Data Wranglers are involved in projects with many datasets, or </a:t>
            </a:r>
            <a:r>
              <a:rPr i="1" lang="en-GB" sz="1900">
                <a:solidFill>
                  <a:srgbClr val="FFC000"/>
                </a:solidFill>
              </a:rPr>
              <a:t>complex data needs</a:t>
            </a:r>
            <a:r>
              <a:rPr i="1" lang="en-GB" sz="1900"/>
              <a:t>.</a:t>
            </a:r>
            <a:endParaRPr i="1" sz="1900"/>
          </a:p>
          <a:p>
            <a:pPr indent="0" lvl="0" marL="0" rtl="0" algn="l">
              <a:spcBef>
                <a:spcPts val="0"/>
              </a:spcBef>
              <a:spcAft>
                <a:spcPts val="0"/>
              </a:spcAft>
              <a:buNone/>
            </a:pPr>
            <a:r>
              <a:t/>
            </a:r>
            <a:endParaRPr i="1" sz="1900"/>
          </a:p>
          <a:p>
            <a:pPr indent="0" lvl="0" marL="0" rtl="0" algn="l">
              <a:spcBef>
                <a:spcPts val="0"/>
              </a:spcBef>
              <a:spcAft>
                <a:spcPts val="0"/>
              </a:spcAft>
              <a:buNone/>
            </a:pPr>
            <a:r>
              <a:rPr i="1" lang="en-GB" sz="1900"/>
              <a:t>We understand the intended use of the data and </a:t>
            </a:r>
            <a:r>
              <a:rPr i="1" lang="en-GB" sz="1900">
                <a:solidFill>
                  <a:srgbClr val="FFC000"/>
                </a:solidFill>
              </a:rPr>
              <a:t>conduct preliminary analysis </a:t>
            </a:r>
            <a:r>
              <a:rPr i="1" lang="en-GB" sz="1900"/>
              <a:t>in the context of research questions.</a:t>
            </a:r>
            <a:endParaRPr i="1" sz="1900"/>
          </a:p>
          <a:p>
            <a:pPr indent="0" lvl="0" marL="0" rtl="0" algn="l">
              <a:spcBef>
                <a:spcPts val="0"/>
              </a:spcBef>
              <a:spcAft>
                <a:spcPts val="0"/>
              </a:spcAft>
              <a:buNone/>
            </a:pPr>
            <a:r>
              <a:t/>
            </a:r>
            <a:endParaRPr i="1" sz="1900"/>
          </a:p>
          <a:p>
            <a:pPr indent="0" lvl="0" marL="0" rtl="0" algn="l">
              <a:spcBef>
                <a:spcPts val="0"/>
              </a:spcBef>
              <a:spcAft>
                <a:spcPts val="0"/>
              </a:spcAft>
              <a:buNone/>
            </a:pPr>
            <a:r>
              <a:rPr i="1" lang="en-GB" sz="1900"/>
              <a:t>We collaborate with multiple specialists to </a:t>
            </a:r>
            <a:r>
              <a:rPr i="1" lang="en-GB" sz="1900">
                <a:solidFill>
                  <a:srgbClr val="FFC000"/>
                </a:solidFill>
              </a:rPr>
              <a:t>provide ‘research-ready data’</a:t>
            </a:r>
            <a:r>
              <a:rPr i="1" lang="en-GB" sz="1900"/>
              <a:t> whilst upholding domain-specific standards and data privacy regulations.</a:t>
            </a:r>
            <a:endParaRPr i="1" sz="1900"/>
          </a:p>
          <a:p>
            <a:pPr indent="0" lvl="0" marL="0" rtl="0" algn="l">
              <a:spcBef>
                <a:spcPts val="0"/>
              </a:spcBef>
              <a:spcAft>
                <a:spcPts val="0"/>
              </a:spcAft>
              <a:buNone/>
            </a:pPr>
            <a:r>
              <a:t/>
            </a:r>
            <a:endParaRPr i="1" sz="1900"/>
          </a:p>
          <a:p>
            <a:pPr indent="0" lvl="0" marL="0" rtl="0" algn="l">
              <a:spcBef>
                <a:spcPts val="0"/>
              </a:spcBef>
              <a:spcAft>
                <a:spcPts val="0"/>
              </a:spcAft>
              <a:buNone/>
            </a:pPr>
            <a:r>
              <a:t/>
            </a:r>
            <a:endParaRPr i="1" sz="1900"/>
          </a:p>
          <a:p>
            <a:pPr indent="0" lvl="0" marL="0" rtl="0" algn="l">
              <a:spcBef>
                <a:spcPts val="0"/>
              </a:spcBef>
              <a:spcAft>
                <a:spcPts val="0"/>
              </a:spcAft>
              <a:buNone/>
            </a:pPr>
            <a:r>
              <a:t/>
            </a:r>
            <a:endParaRPr i="1" sz="1900"/>
          </a:p>
          <a:p>
            <a:pPr indent="0" lvl="0" marL="0" rtl="0" algn="l">
              <a:spcBef>
                <a:spcPts val="0"/>
              </a:spcBef>
              <a:spcAft>
                <a:spcPts val="0"/>
              </a:spcAft>
              <a:buNone/>
            </a:pPr>
            <a:r>
              <a:t/>
            </a:r>
            <a:endParaRPr i="1" sz="1900"/>
          </a:p>
        </p:txBody>
      </p:sp>
      <p:sp>
        <p:nvSpPr>
          <p:cNvPr id="1041" name="Google Shape;1041;g25421ab1b0d_0_2812"/>
          <p:cNvSpPr txBox="1"/>
          <p:nvPr>
            <p:ph idx="4" type="body"/>
          </p:nvPr>
        </p:nvSpPr>
        <p:spPr>
          <a:xfrm>
            <a:off x="1605150" y="4732348"/>
            <a:ext cx="7539000" cy="411000"/>
          </a:xfrm>
          <a:prstGeom prst="rect">
            <a:avLst/>
          </a:prstGeom>
        </p:spPr>
        <p:txBody>
          <a:bodyPr anchorCtr="0" anchor="b" bIns="72000" lIns="0" spcFirstLastPara="1" rIns="108000" wrap="square" tIns="0">
            <a:noAutofit/>
          </a:bodyPr>
          <a:lstStyle/>
          <a:p>
            <a:pPr indent="0" lvl="0" marL="0" rtl="0" algn="r">
              <a:spcBef>
                <a:spcPts val="0"/>
              </a:spcBef>
              <a:spcAft>
                <a:spcPts val="0"/>
              </a:spcAft>
              <a:buNone/>
            </a:pPr>
            <a:r>
              <a:rPr i="1" lang="en-GB">
                <a:solidFill>
                  <a:srgbClr val="FFC000"/>
                </a:solidFill>
              </a:rPr>
              <a:t>https://the-turing-way.netlify.app/collaboration/research-infrastructure-roles/data-wrangler.html</a:t>
            </a:r>
            <a:endParaRPr i="1">
              <a:solidFill>
                <a:srgbClr val="FFC000"/>
              </a:solidFill>
            </a:endParaRPr>
          </a:p>
        </p:txBody>
      </p:sp>
      <p:sp>
        <p:nvSpPr>
          <p:cNvPr id="1042" name="Google Shape;1042;g25421ab1b0d_0_2812"/>
          <p:cNvSpPr txBox="1"/>
          <p:nvPr>
            <p:ph idx="1" type="body"/>
          </p:nvPr>
        </p:nvSpPr>
        <p:spPr>
          <a:xfrm>
            <a:off x="5251400" y="3851500"/>
            <a:ext cx="35085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Mahwish Mohammad</a:t>
            </a:r>
            <a:endParaRPr sz="2300"/>
          </a:p>
        </p:txBody>
      </p:sp>
      <p:pic>
        <p:nvPicPr>
          <p:cNvPr id="1043" name="Google Shape;1043;g25421ab1b0d_0_2812"/>
          <p:cNvPicPr preferRelativeResize="0"/>
          <p:nvPr/>
        </p:nvPicPr>
        <p:blipFill rotWithShape="1">
          <a:blip r:embed="rId3">
            <a:alphaModFix/>
          </a:blip>
          <a:srcRect b="22911" l="0" r="5820" t="31941"/>
          <a:stretch/>
        </p:blipFill>
        <p:spPr>
          <a:xfrm>
            <a:off x="5423425" y="820450"/>
            <a:ext cx="3127826" cy="2896726"/>
          </a:xfrm>
          <a:prstGeom prst="rect">
            <a:avLst/>
          </a:prstGeom>
          <a:noFill/>
          <a:ln>
            <a:noFill/>
          </a:ln>
        </p:spPr>
      </p:pic>
      <p:sp>
        <p:nvSpPr>
          <p:cNvPr id="1044" name="Google Shape;1044;g25421ab1b0d_0_2812"/>
          <p:cNvSpPr txBox="1"/>
          <p:nvPr/>
        </p:nvSpPr>
        <p:spPr>
          <a:xfrm>
            <a:off x="431800" y="792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Data Wrangler</a:t>
            </a:r>
            <a:endParaRPr b="1" sz="2200">
              <a:solidFill>
                <a:schemeClr val="lt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049" name="Shape 1049"/>
        <p:cNvGrpSpPr/>
        <p:nvPr/>
      </p:nvGrpSpPr>
      <p:grpSpPr>
        <a:xfrm>
          <a:off x="0" y="0"/>
          <a:ext cx="0" cy="0"/>
          <a:chOff x="0" y="0"/>
          <a:chExt cx="0" cy="0"/>
        </a:xfrm>
      </p:grpSpPr>
      <p:pic>
        <p:nvPicPr>
          <p:cNvPr id="1050" name="Google Shape;1050;g25543a8b85a_0_0"/>
          <p:cNvPicPr preferRelativeResize="0"/>
          <p:nvPr/>
        </p:nvPicPr>
        <p:blipFill>
          <a:blip r:embed="rId3">
            <a:alphaModFix/>
          </a:blip>
          <a:stretch>
            <a:fillRect/>
          </a:stretch>
        </p:blipFill>
        <p:spPr>
          <a:xfrm>
            <a:off x="3554660" y="2947825"/>
            <a:ext cx="388726" cy="163675"/>
          </a:xfrm>
          <a:prstGeom prst="rect">
            <a:avLst/>
          </a:prstGeom>
          <a:noFill/>
          <a:ln>
            <a:noFill/>
          </a:ln>
        </p:spPr>
      </p:pic>
      <p:pic>
        <p:nvPicPr>
          <p:cNvPr id="1051" name="Google Shape;1051;g25543a8b85a_0_0"/>
          <p:cNvPicPr preferRelativeResize="0"/>
          <p:nvPr/>
        </p:nvPicPr>
        <p:blipFill>
          <a:blip r:embed="rId3">
            <a:alphaModFix/>
          </a:blip>
          <a:stretch>
            <a:fillRect/>
          </a:stretch>
        </p:blipFill>
        <p:spPr>
          <a:xfrm>
            <a:off x="2032448" y="2947825"/>
            <a:ext cx="388726" cy="163675"/>
          </a:xfrm>
          <a:prstGeom prst="rect">
            <a:avLst/>
          </a:prstGeom>
          <a:noFill/>
          <a:ln>
            <a:noFill/>
          </a:ln>
        </p:spPr>
      </p:pic>
      <p:pic>
        <p:nvPicPr>
          <p:cNvPr id="1052" name="Google Shape;1052;g25543a8b85a_0_0"/>
          <p:cNvPicPr preferRelativeResize="0"/>
          <p:nvPr/>
        </p:nvPicPr>
        <p:blipFill>
          <a:blip r:embed="rId3">
            <a:alphaModFix/>
          </a:blip>
          <a:stretch>
            <a:fillRect/>
          </a:stretch>
        </p:blipFill>
        <p:spPr>
          <a:xfrm>
            <a:off x="1254998" y="2947825"/>
            <a:ext cx="388726" cy="163675"/>
          </a:xfrm>
          <a:prstGeom prst="rect">
            <a:avLst/>
          </a:prstGeom>
          <a:noFill/>
          <a:ln>
            <a:noFill/>
          </a:ln>
        </p:spPr>
      </p:pic>
      <p:grpSp>
        <p:nvGrpSpPr>
          <p:cNvPr id="1053" name="Google Shape;1053;g25543a8b85a_0_0"/>
          <p:cNvGrpSpPr/>
          <p:nvPr/>
        </p:nvGrpSpPr>
        <p:grpSpPr>
          <a:xfrm>
            <a:off x="594365" y="1482800"/>
            <a:ext cx="3768242" cy="2778437"/>
            <a:chOff x="594365" y="1940000"/>
            <a:chExt cx="3768242" cy="2778437"/>
          </a:xfrm>
        </p:grpSpPr>
        <p:sp>
          <p:nvSpPr>
            <p:cNvPr id="1054" name="Google Shape;1054;g25543a8b85a_0_0"/>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055" name="Google Shape;1055;g25543a8b85a_0_0"/>
            <p:cNvGrpSpPr/>
            <p:nvPr/>
          </p:nvGrpSpPr>
          <p:grpSpPr>
            <a:xfrm>
              <a:off x="2138322" y="2194228"/>
              <a:ext cx="680328" cy="616119"/>
              <a:chOff x="6248398" y="971305"/>
              <a:chExt cx="1288500" cy="1231500"/>
            </a:xfrm>
          </p:grpSpPr>
          <p:sp>
            <p:nvSpPr>
              <p:cNvPr id="1056" name="Google Shape;1056;g25543a8b85a_0_0"/>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057" name="Google Shape;1057;g25543a8b85a_0_0"/>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058" name="Google Shape;1058;g25543a8b85a_0_0"/>
            <p:cNvGrpSpPr/>
            <p:nvPr/>
          </p:nvGrpSpPr>
          <p:grpSpPr>
            <a:xfrm>
              <a:off x="3682279" y="3193949"/>
              <a:ext cx="680328" cy="616119"/>
              <a:chOff x="7536875" y="2275610"/>
              <a:chExt cx="1288500" cy="1231500"/>
            </a:xfrm>
          </p:grpSpPr>
          <p:sp>
            <p:nvSpPr>
              <p:cNvPr id="1059" name="Google Shape;1059;g25543a8b85a_0_0"/>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060" name="Google Shape;1060;g25543a8b85a_0_0"/>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061" name="Google Shape;1061;g25543a8b85a_0_0"/>
            <p:cNvGrpSpPr/>
            <p:nvPr/>
          </p:nvGrpSpPr>
          <p:grpSpPr>
            <a:xfrm>
              <a:off x="594365" y="3193949"/>
              <a:ext cx="680328" cy="616119"/>
              <a:chOff x="4963389" y="2289356"/>
              <a:chExt cx="1288500" cy="1231500"/>
            </a:xfrm>
          </p:grpSpPr>
          <p:sp>
            <p:nvSpPr>
              <p:cNvPr id="1062" name="Google Shape;1062;g25543a8b85a_0_0"/>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063" name="Google Shape;1063;g25543a8b85a_0_0"/>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064" name="Google Shape;1064;g25543a8b85a_0_0"/>
            <p:cNvGrpSpPr/>
            <p:nvPr/>
          </p:nvGrpSpPr>
          <p:grpSpPr>
            <a:xfrm>
              <a:off x="2138321" y="3193937"/>
              <a:ext cx="680328" cy="616119"/>
              <a:chOff x="4695362" y="2265214"/>
              <a:chExt cx="1288500" cy="1231500"/>
            </a:xfrm>
          </p:grpSpPr>
          <p:sp>
            <p:nvSpPr>
              <p:cNvPr id="1065" name="Google Shape;1065;g25543a8b85a_0_0"/>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066" name="Google Shape;1066;g25543a8b85a_0_0"/>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067" name="Google Shape;1067;g25543a8b85a_0_0"/>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1300">
                  <a:solidFill>
                    <a:srgbClr val="FF9300"/>
                  </a:solidFill>
                </a:rPr>
                <a:t>Research</a:t>
              </a:r>
              <a:endParaRPr b="0" i="0" sz="1300" u="none" cap="none" strike="noStrike">
                <a:solidFill>
                  <a:srgbClr val="000000"/>
                </a:solidFill>
                <a:latin typeface="Arial"/>
                <a:ea typeface="Arial"/>
                <a:cs typeface="Arial"/>
                <a:sym typeface="Arial"/>
              </a:endParaRPr>
            </a:p>
          </p:txBody>
        </p:sp>
        <p:grpSp>
          <p:nvGrpSpPr>
            <p:cNvPr id="1068" name="Google Shape;1068;g25543a8b85a_0_0"/>
            <p:cNvGrpSpPr/>
            <p:nvPr/>
          </p:nvGrpSpPr>
          <p:grpSpPr>
            <a:xfrm>
              <a:off x="2138296" y="4102237"/>
              <a:ext cx="680400" cy="616200"/>
              <a:chOff x="2138333" y="3729537"/>
              <a:chExt cx="680400" cy="616200"/>
            </a:xfrm>
          </p:grpSpPr>
          <p:sp>
            <p:nvSpPr>
              <p:cNvPr id="1069" name="Google Shape;1069;g25543a8b85a_0_0"/>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070" name="Google Shape;1070;g25543a8b85a_0_0"/>
              <p:cNvPicPr preferRelativeResize="0"/>
              <p:nvPr/>
            </p:nvPicPr>
            <p:blipFill>
              <a:blip r:embed="rId8">
                <a:alphaModFix/>
              </a:blip>
              <a:stretch>
                <a:fillRect/>
              </a:stretch>
            </p:blipFill>
            <p:spPr>
              <a:xfrm>
                <a:off x="2233416" y="3792525"/>
                <a:ext cx="490125" cy="490125"/>
              </a:xfrm>
              <a:prstGeom prst="rect">
                <a:avLst/>
              </a:prstGeom>
              <a:noFill/>
              <a:ln>
                <a:noFill/>
              </a:ln>
            </p:spPr>
          </p:pic>
        </p:grpSp>
      </p:grpSp>
      <p:sp>
        <p:nvSpPr>
          <p:cNvPr id="1071" name="Google Shape;1071;g25543a8b85a_0_0"/>
          <p:cNvSpPr txBox="1"/>
          <p:nvPr>
            <p:ph idx="1" type="body"/>
          </p:nvPr>
        </p:nvSpPr>
        <p:spPr>
          <a:xfrm>
            <a:off x="361025" y="246500"/>
            <a:ext cx="4962600" cy="545100"/>
          </a:xfrm>
          <a:prstGeom prst="rect">
            <a:avLst/>
          </a:prstGeom>
        </p:spPr>
        <p:txBody>
          <a:bodyPr anchorCtr="0" anchor="b" bIns="72000" lIns="0" spcFirstLastPara="1" rIns="108000" wrap="square" tIns="0">
            <a:noAutofit/>
          </a:bodyPr>
          <a:lstStyle/>
          <a:p>
            <a:pPr indent="0" lvl="0" marL="0" rtl="0" algn="l">
              <a:spcBef>
                <a:spcPts val="0"/>
              </a:spcBef>
              <a:spcAft>
                <a:spcPts val="0"/>
              </a:spcAft>
              <a:buNone/>
            </a:pPr>
            <a:r>
              <a:rPr lang="en-GB" sz="2300"/>
              <a:t>Research Applications Manager</a:t>
            </a:r>
            <a:endParaRPr sz="2300"/>
          </a:p>
        </p:txBody>
      </p:sp>
      <p:sp>
        <p:nvSpPr>
          <p:cNvPr id="1072" name="Google Shape;1072;g25543a8b85a_0_0"/>
          <p:cNvSpPr txBox="1"/>
          <p:nvPr>
            <p:ph idx="1" type="body"/>
          </p:nvPr>
        </p:nvSpPr>
        <p:spPr>
          <a:xfrm>
            <a:off x="4836775" y="3051500"/>
            <a:ext cx="4250700" cy="909600"/>
          </a:xfrm>
          <a:prstGeom prst="rect">
            <a:avLst/>
          </a:prstGeom>
        </p:spPr>
        <p:txBody>
          <a:bodyPr anchorCtr="0" anchor="b" bIns="72000" lIns="0" spcFirstLastPara="1" rIns="108000" wrap="square" tIns="0">
            <a:noAutofit/>
          </a:bodyPr>
          <a:lstStyle/>
          <a:p>
            <a:pPr indent="0" lvl="0" marL="0" rtl="0" algn="l">
              <a:spcBef>
                <a:spcPts val="0"/>
              </a:spcBef>
              <a:spcAft>
                <a:spcPts val="0"/>
              </a:spcAft>
              <a:buNone/>
            </a:pPr>
            <a:r>
              <a:rPr lang="en-GB" sz="1800"/>
              <a:t>A Research Applications Manager </a:t>
            </a:r>
            <a:r>
              <a:rPr lang="en-GB" sz="1800">
                <a:solidFill>
                  <a:srgbClr val="FFC000"/>
                </a:solidFill>
              </a:rPr>
              <a:t>engages external stakeholders</a:t>
            </a:r>
            <a:r>
              <a:rPr lang="en-GB" sz="1800"/>
              <a:t> to adapt research outputs for </a:t>
            </a:r>
            <a:r>
              <a:rPr lang="en-GB" sz="1800">
                <a:solidFill>
                  <a:srgbClr val="FFC000"/>
                </a:solidFill>
              </a:rPr>
              <a:t>real-world use.</a:t>
            </a:r>
            <a:endParaRPr sz="1800">
              <a:solidFill>
                <a:srgbClr val="FFC000"/>
              </a:solidFill>
            </a:endParaRPr>
          </a:p>
        </p:txBody>
      </p:sp>
      <p:pic>
        <p:nvPicPr>
          <p:cNvPr id="1073" name="Google Shape;1073;g25543a8b85a_0_0"/>
          <p:cNvPicPr preferRelativeResize="0"/>
          <p:nvPr/>
        </p:nvPicPr>
        <p:blipFill rotWithShape="1">
          <a:blip r:embed="rId9">
            <a:alphaModFix/>
          </a:blip>
          <a:srcRect b="0" l="6363" r="4509" t="0"/>
          <a:stretch/>
        </p:blipFill>
        <p:spPr>
          <a:xfrm>
            <a:off x="5827725" y="207175"/>
            <a:ext cx="3084024" cy="2236950"/>
          </a:xfrm>
          <a:prstGeom prst="rect">
            <a:avLst/>
          </a:prstGeom>
          <a:noFill/>
          <a:ln>
            <a:noFill/>
          </a:ln>
        </p:spPr>
      </p:pic>
      <p:pic>
        <p:nvPicPr>
          <p:cNvPr id="1074" name="Google Shape;1074;g25543a8b85a_0_0"/>
          <p:cNvPicPr preferRelativeResize="0"/>
          <p:nvPr/>
        </p:nvPicPr>
        <p:blipFill>
          <a:blip r:embed="rId3">
            <a:alphaModFix/>
          </a:blip>
          <a:stretch>
            <a:fillRect/>
          </a:stretch>
        </p:blipFill>
        <p:spPr>
          <a:xfrm>
            <a:off x="1643723" y="2947825"/>
            <a:ext cx="388726" cy="163675"/>
          </a:xfrm>
          <a:prstGeom prst="rect">
            <a:avLst/>
          </a:prstGeom>
          <a:noFill/>
          <a:ln>
            <a:noFill/>
          </a:ln>
        </p:spPr>
      </p:pic>
      <p:pic>
        <p:nvPicPr>
          <p:cNvPr id="1075" name="Google Shape;1075;g25543a8b85a_0_0"/>
          <p:cNvPicPr preferRelativeResize="0"/>
          <p:nvPr/>
        </p:nvPicPr>
        <p:blipFill>
          <a:blip r:embed="rId3">
            <a:alphaModFix/>
          </a:blip>
          <a:stretch>
            <a:fillRect/>
          </a:stretch>
        </p:blipFill>
        <p:spPr>
          <a:xfrm>
            <a:off x="2809898" y="2947825"/>
            <a:ext cx="388726" cy="163675"/>
          </a:xfrm>
          <a:prstGeom prst="rect">
            <a:avLst/>
          </a:prstGeom>
          <a:noFill/>
          <a:ln>
            <a:noFill/>
          </a:ln>
        </p:spPr>
      </p:pic>
      <p:pic>
        <p:nvPicPr>
          <p:cNvPr id="1076" name="Google Shape;1076;g25543a8b85a_0_0"/>
          <p:cNvPicPr preferRelativeResize="0"/>
          <p:nvPr/>
        </p:nvPicPr>
        <p:blipFill>
          <a:blip r:embed="rId3">
            <a:alphaModFix/>
          </a:blip>
          <a:stretch>
            <a:fillRect/>
          </a:stretch>
        </p:blipFill>
        <p:spPr>
          <a:xfrm>
            <a:off x="3165923" y="2947825"/>
            <a:ext cx="388726" cy="163675"/>
          </a:xfrm>
          <a:prstGeom prst="rect">
            <a:avLst/>
          </a:prstGeom>
          <a:noFill/>
          <a:ln>
            <a:noFill/>
          </a:ln>
        </p:spPr>
      </p:pic>
      <p:cxnSp>
        <p:nvCxnSpPr>
          <p:cNvPr id="1077" name="Google Shape;1077;g25543a8b85a_0_0"/>
          <p:cNvCxnSpPr>
            <a:endCxn id="1074" idx="0"/>
          </p:cNvCxnSpPr>
          <p:nvPr/>
        </p:nvCxnSpPr>
        <p:spPr>
          <a:xfrm flipH="1">
            <a:off x="1838086" y="1195525"/>
            <a:ext cx="3989700" cy="1752300"/>
          </a:xfrm>
          <a:prstGeom prst="straightConnector1">
            <a:avLst/>
          </a:prstGeom>
          <a:noFill/>
          <a:ln cap="flat" cmpd="sng" w="19050">
            <a:solidFill>
              <a:srgbClr val="838787"/>
            </a:solidFill>
            <a:prstDash val="dashDot"/>
            <a:round/>
            <a:headEnd len="med" w="med" type="none"/>
            <a:tailEnd len="med" w="med" type="triangle"/>
          </a:ln>
        </p:spPr>
      </p:cxn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082" name="Shape 1082"/>
        <p:cNvGrpSpPr/>
        <p:nvPr/>
      </p:nvGrpSpPr>
      <p:grpSpPr>
        <a:xfrm>
          <a:off x="0" y="0"/>
          <a:ext cx="0" cy="0"/>
          <a:chOff x="0" y="0"/>
          <a:chExt cx="0" cy="0"/>
        </a:xfrm>
      </p:grpSpPr>
      <p:sp>
        <p:nvSpPr>
          <p:cNvPr id="1083" name="Google Shape;1083;g25543a8b85a_0_32"/>
          <p:cNvSpPr txBox="1"/>
          <p:nvPr>
            <p:ph idx="1" type="body"/>
          </p:nvPr>
        </p:nvSpPr>
        <p:spPr>
          <a:xfrm>
            <a:off x="431800" y="702650"/>
            <a:ext cx="46332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300"/>
              <a:t>Research Applications Management (RAM)</a:t>
            </a:r>
            <a:endParaRPr sz="2300"/>
          </a:p>
        </p:txBody>
      </p:sp>
      <p:sp>
        <p:nvSpPr>
          <p:cNvPr id="1084" name="Google Shape;1084;g25543a8b85a_0_32"/>
          <p:cNvSpPr txBox="1"/>
          <p:nvPr>
            <p:ph idx="3" type="body"/>
          </p:nvPr>
        </p:nvSpPr>
        <p:spPr>
          <a:xfrm>
            <a:off x="431800" y="1659450"/>
            <a:ext cx="4499400" cy="249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i="1" lang="en-GB" sz="1800"/>
              <a:t>RAMs make research outputs to be more </a:t>
            </a:r>
            <a:r>
              <a:rPr i="1" lang="en-GB" sz="1800">
                <a:solidFill>
                  <a:srgbClr val="FFC000"/>
                </a:solidFill>
              </a:rPr>
              <a:t>usable and support their adoption </a:t>
            </a:r>
            <a:r>
              <a:rPr i="1" lang="en-GB" sz="1800"/>
              <a:t>by people outside of academia.</a:t>
            </a:r>
            <a:endParaRPr i="1" sz="1800"/>
          </a:p>
          <a:p>
            <a:pPr indent="0" lvl="0" marL="0" rtl="0" algn="l">
              <a:spcBef>
                <a:spcPts val="0"/>
              </a:spcBef>
              <a:spcAft>
                <a:spcPts val="0"/>
              </a:spcAft>
              <a:buNone/>
            </a:pPr>
            <a:r>
              <a:t/>
            </a:r>
            <a:endParaRPr i="1" sz="1800"/>
          </a:p>
          <a:p>
            <a:pPr indent="0" lvl="0" marL="0" rtl="0" algn="l">
              <a:spcBef>
                <a:spcPts val="0"/>
              </a:spcBef>
              <a:spcAft>
                <a:spcPts val="0"/>
              </a:spcAft>
              <a:buNone/>
            </a:pPr>
            <a:r>
              <a:rPr i="1" lang="en-GB" sz="1800"/>
              <a:t>Working with research teams, we </a:t>
            </a:r>
            <a:r>
              <a:rPr i="1" lang="en-GB" sz="1800">
                <a:solidFill>
                  <a:srgbClr val="FFC000"/>
                </a:solidFill>
              </a:rPr>
              <a:t>embed user needs </a:t>
            </a:r>
            <a:r>
              <a:rPr i="1" lang="en-GB" sz="1800"/>
              <a:t>and </a:t>
            </a:r>
            <a:r>
              <a:rPr i="1" lang="en-GB" sz="1800">
                <a:solidFill>
                  <a:srgbClr val="FFC000"/>
                </a:solidFill>
              </a:rPr>
              <a:t>real-world impact potential </a:t>
            </a:r>
            <a:r>
              <a:rPr i="1" lang="en-GB" sz="1800"/>
              <a:t>in the design of research outputs.</a:t>
            </a:r>
            <a:endParaRPr i="1" sz="1800"/>
          </a:p>
        </p:txBody>
      </p:sp>
      <p:pic>
        <p:nvPicPr>
          <p:cNvPr id="1085" name="Google Shape;1085;g25543a8b85a_0_32"/>
          <p:cNvPicPr preferRelativeResize="0"/>
          <p:nvPr>
            <p:ph idx="2" type="pic"/>
          </p:nvPr>
        </p:nvPicPr>
        <p:blipFill rotWithShape="1">
          <a:blip r:embed="rId3">
            <a:alphaModFix/>
          </a:blip>
          <a:srcRect b="5666" l="0" r="0" t="5657"/>
          <a:stretch/>
        </p:blipFill>
        <p:spPr>
          <a:xfrm>
            <a:off x="5251400" y="702644"/>
            <a:ext cx="3460801" cy="3069001"/>
          </a:xfrm>
          <a:prstGeom prst="rect">
            <a:avLst/>
          </a:prstGeom>
        </p:spPr>
      </p:pic>
      <p:sp>
        <p:nvSpPr>
          <p:cNvPr id="1086" name="Google Shape;1086;g25543a8b85a_0_32"/>
          <p:cNvSpPr txBox="1"/>
          <p:nvPr>
            <p:ph idx="4" type="body"/>
          </p:nvPr>
        </p:nvSpPr>
        <p:spPr>
          <a:xfrm>
            <a:off x="431800" y="4279697"/>
            <a:ext cx="8712300" cy="863700"/>
          </a:xfrm>
          <a:prstGeom prst="rect">
            <a:avLst/>
          </a:prstGeom>
        </p:spPr>
        <p:txBody>
          <a:bodyPr anchorCtr="0" anchor="b" bIns="72000" lIns="0" spcFirstLastPara="1" rIns="108000" wrap="square" tIns="0">
            <a:noAutofit/>
          </a:bodyPr>
          <a:lstStyle/>
          <a:p>
            <a:pPr indent="0" lvl="0" marL="0" rtl="0" algn="r">
              <a:spcBef>
                <a:spcPts val="0"/>
              </a:spcBef>
              <a:spcAft>
                <a:spcPts val="0"/>
              </a:spcAft>
              <a:buNone/>
            </a:pPr>
            <a:r>
              <a:rPr lang="en-GB"/>
              <a:t>https://the-turing-way.netlify.app/collaboration/research-infrastructure-roles/ram.html</a:t>
            </a:r>
            <a:endParaRPr/>
          </a:p>
        </p:txBody>
      </p:sp>
      <p:sp>
        <p:nvSpPr>
          <p:cNvPr id="1087" name="Google Shape;1087;g25543a8b85a_0_32"/>
          <p:cNvSpPr txBox="1"/>
          <p:nvPr>
            <p:ph idx="1" type="body"/>
          </p:nvPr>
        </p:nvSpPr>
        <p:spPr>
          <a:xfrm>
            <a:off x="5251400" y="3851500"/>
            <a:ext cx="35085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Jennifer Ding</a:t>
            </a:r>
            <a:endParaRPr sz="23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092" name="Shape 1092"/>
        <p:cNvGrpSpPr/>
        <p:nvPr/>
      </p:nvGrpSpPr>
      <p:grpSpPr>
        <a:xfrm>
          <a:off x="0" y="0"/>
          <a:ext cx="0" cy="0"/>
          <a:chOff x="0" y="0"/>
          <a:chExt cx="0" cy="0"/>
        </a:xfrm>
      </p:grpSpPr>
      <p:pic>
        <p:nvPicPr>
          <p:cNvPr id="1093" name="Google Shape;1093;g25543a8b85a_0_41"/>
          <p:cNvPicPr preferRelativeResize="0"/>
          <p:nvPr/>
        </p:nvPicPr>
        <p:blipFill>
          <a:blip r:embed="rId3">
            <a:alphaModFix/>
          </a:blip>
          <a:stretch>
            <a:fillRect/>
          </a:stretch>
        </p:blipFill>
        <p:spPr>
          <a:xfrm>
            <a:off x="3554660" y="2947825"/>
            <a:ext cx="388726" cy="163675"/>
          </a:xfrm>
          <a:prstGeom prst="rect">
            <a:avLst/>
          </a:prstGeom>
          <a:noFill/>
          <a:ln>
            <a:noFill/>
          </a:ln>
        </p:spPr>
      </p:pic>
      <p:pic>
        <p:nvPicPr>
          <p:cNvPr id="1094" name="Google Shape;1094;g25543a8b85a_0_41"/>
          <p:cNvPicPr preferRelativeResize="0"/>
          <p:nvPr/>
        </p:nvPicPr>
        <p:blipFill>
          <a:blip r:embed="rId3">
            <a:alphaModFix/>
          </a:blip>
          <a:stretch>
            <a:fillRect/>
          </a:stretch>
        </p:blipFill>
        <p:spPr>
          <a:xfrm>
            <a:off x="2032448" y="2947825"/>
            <a:ext cx="388726" cy="163675"/>
          </a:xfrm>
          <a:prstGeom prst="rect">
            <a:avLst/>
          </a:prstGeom>
          <a:noFill/>
          <a:ln>
            <a:noFill/>
          </a:ln>
        </p:spPr>
      </p:pic>
      <p:pic>
        <p:nvPicPr>
          <p:cNvPr id="1095" name="Google Shape;1095;g25543a8b85a_0_41"/>
          <p:cNvPicPr preferRelativeResize="0"/>
          <p:nvPr/>
        </p:nvPicPr>
        <p:blipFill>
          <a:blip r:embed="rId3">
            <a:alphaModFix/>
          </a:blip>
          <a:stretch>
            <a:fillRect/>
          </a:stretch>
        </p:blipFill>
        <p:spPr>
          <a:xfrm>
            <a:off x="1254998" y="2947825"/>
            <a:ext cx="388726" cy="163675"/>
          </a:xfrm>
          <a:prstGeom prst="rect">
            <a:avLst/>
          </a:prstGeom>
          <a:noFill/>
          <a:ln>
            <a:noFill/>
          </a:ln>
        </p:spPr>
      </p:pic>
      <p:grpSp>
        <p:nvGrpSpPr>
          <p:cNvPr id="1096" name="Google Shape;1096;g25543a8b85a_0_41"/>
          <p:cNvGrpSpPr/>
          <p:nvPr/>
        </p:nvGrpSpPr>
        <p:grpSpPr>
          <a:xfrm>
            <a:off x="594365" y="1482800"/>
            <a:ext cx="3768242" cy="2778437"/>
            <a:chOff x="594365" y="1940000"/>
            <a:chExt cx="3768242" cy="2778437"/>
          </a:xfrm>
        </p:grpSpPr>
        <p:sp>
          <p:nvSpPr>
            <p:cNvPr id="1097" name="Google Shape;1097;g25543a8b85a_0_41"/>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098" name="Google Shape;1098;g25543a8b85a_0_41"/>
            <p:cNvGrpSpPr/>
            <p:nvPr/>
          </p:nvGrpSpPr>
          <p:grpSpPr>
            <a:xfrm>
              <a:off x="2138322" y="2194228"/>
              <a:ext cx="680328" cy="616119"/>
              <a:chOff x="6248398" y="971305"/>
              <a:chExt cx="1288500" cy="1231500"/>
            </a:xfrm>
          </p:grpSpPr>
          <p:sp>
            <p:nvSpPr>
              <p:cNvPr id="1099" name="Google Shape;1099;g25543a8b85a_0_41"/>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100" name="Google Shape;1100;g25543a8b85a_0_41"/>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101" name="Google Shape;1101;g25543a8b85a_0_41"/>
            <p:cNvGrpSpPr/>
            <p:nvPr/>
          </p:nvGrpSpPr>
          <p:grpSpPr>
            <a:xfrm>
              <a:off x="3682279" y="3193949"/>
              <a:ext cx="680328" cy="616119"/>
              <a:chOff x="7536875" y="2275610"/>
              <a:chExt cx="1288500" cy="1231500"/>
            </a:xfrm>
          </p:grpSpPr>
          <p:sp>
            <p:nvSpPr>
              <p:cNvPr id="1102" name="Google Shape;1102;g25543a8b85a_0_41"/>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103" name="Google Shape;1103;g25543a8b85a_0_41"/>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104" name="Google Shape;1104;g25543a8b85a_0_41"/>
            <p:cNvGrpSpPr/>
            <p:nvPr/>
          </p:nvGrpSpPr>
          <p:grpSpPr>
            <a:xfrm>
              <a:off x="594365" y="3193949"/>
              <a:ext cx="680328" cy="616119"/>
              <a:chOff x="4963389" y="2289356"/>
              <a:chExt cx="1288500" cy="1231500"/>
            </a:xfrm>
          </p:grpSpPr>
          <p:sp>
            <p:nvSpPr>
              <p:cNvPr id="1105" name="Google Shape;1105;g25543a8b85a_0_41"/>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106" name="Google Shape;1106;g25543a8b85a_0_41"/>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107" name="Google Shape;1107;g25543a8b85a_0_41"/>
            <p:cNvGrpSpPr/>
            <p:nvPr/>
          </p:nvGrpSpPr>
          <p:grpSpPr>
            <a:xfrm>
              <a:off x="2138321" y="3193937"/>
              <a:ext cx="680328" cy="616119"/>
              <a:chOff x="4695362" y="2265214"/>
              <a:chExt cx="1288500" cy="1231500"/>
            </a:xfrm>
          </p:grpSpPr>
          <p:sp>
            <p:nvSpPr>
              <p:cNvPr id="1108" name="Google Shape;1108;g25543a8b85a_0_41"/>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109" name="Google Shape;1109;g25543a8b85a_0_41"/>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110" name="Google Shape;1110;g25543a8b85a_0_41"/>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1300">
                  <a:solidFill>
                    <a:srgbClr val="FF9300"/>
                  </a:solidFill>
                </a:rPr>
                <a:t>Research</a:t>
              </a:r>
              <a:endParaRPr b="0" i="0" sz="1300" u="none" cap="none" strike="noStrike">
                <a:solidFill>
                  <a:srgbClr val="000000"/>
                </a:solidFill>
                <a:latin typeface="Arial"/>
                <a:ea typeface="Arial"/>
                <a:cs typeface="Arial"/>
                <a:sym typeface="Arial"/>
              </a:endParaRPr>
            </a:p>
          </p:txBody>
        </p:sp>
        <p:grpSp>
          <p:nvGrpSpPr>
            <p:cNvPr id="1111" name="Google Shape;1111;g25543a8b85a_0_41"/>
            <p:cNvGrpSpPr/>
            <p:nvPr/>
          </p:nvGrpSpPr>
          <p:grpSpPr>
            <a:xfrm>
              <a:off x="2138296" y="4102237"/>
              <a:ext cx="680400" cy="616200"/>
              <a:chOff x="2138333" y="3729537"/>
              <a:chExt cx="680400" cy="616200"/>
            </a:xfrm>
          </p:grpSpPr>
          <p:sp>
            <p:nvSpPr>
              <p:cNvPr id="1112" name="Google Shape;1112;g25543a8b85a_0_41"/>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113" name="Google Shape;1113;g25543a8b85a_0_41"/>
              <p:cNvPicPr preferRelativeResize="0"/>
              <p:nvPr/>
            </p:nvPicPr>
            <p:blipFill>
              <a:blip r:embed="rId8">
                <a:alphaModFix/>
              </a:blip>
              <a:stretch>
                <a:fillRect/>
              </a:stretch>
            </p:blipFill>
            <p:spPr>
              <a:xfrm>
                <a:off x="2233416" y="3792525"/>
                <a:ext cx="490125" cy="490125"/>
              </a:xfrm>
              <a:prstGeom prst="rect">
                <a:avLst/>
              </a:prstGeom>
              <a:noFill/>
              <a:ln>
                <a:noFill/>
              </a:ln>
            </p:spPr>
          </p:pic>
        </p:grpSp>
      </p:grpSp>
      <p:sp>
        <p:nvSpPr>
          <p:cNvPr id="1114" name="Google Shape;1114;g25543a8b85a_0_41"/>
          <p:cNvSpPr txBox="1"/>
          <p:nvPr>
            <p:ph idx="1" type="body"/>
          </p:nvPr>
        </p:nvSpPr>
        <p:spPr>
          <a:xfrm>
            <a:off x="361025" y="246500"/>
            <a:ext cx="4962600" cy="545100"/>
          </a:xfrm>
          <a:prstGeom prst="rect">
            <a:avLst/>
          </a:prstGeom>
        </p:spPr>
        <p:txBody>
          <a:bodyPr anchorCtr="0" anchor="b" bIns="72000" lIns="0" spcFirstLastPara="1" rIns="108000" wrap="square" tIns="0">
            <a:noAutofit/>
          </a:bodyPr>
          <a:lstStyle/>
          <a:p>
            <a:pPr indent="0" lvl="0" marL="0" rtl="0" algn="l">
              <a:spcBef>
                <a:spcPts val="0"/>
              </a:spcBef>
              <a:spcAft>
                <a:spcPts val="0"/>
              </a:spcAft>
              <a:buClr>
                <a:schemeClr val="hlink"/>
              </a:buClr>
              <a:buSzPts val="1100"/>
              <a:buFont typeface="Arial"/>
              <a:buNone/>
            </a:pPr>
            <a:r>
              <a:rPr lang="en-GB" sz="2300"/>
              <a:t>Participatory Citizen Science</a:t>
            </a:r>
            <a:endParaRPr sz="2300"/>
          </a:p>
        </p:txBody>
      </p:sp>
      <p:sp>
        <p:nvSpPr>
          <p:cNvPr id="1115" name="Google Shape;1115;g25543a8b85a_0_41"/>
          <p:cNvSpPr txBox="1"/>
          <p:nvPr>
            <p:ph idx="1" type="body"/>
          </p:nvPr>
        </p:nvSpPr>
        <p:spPr>
          <a:xfrm>
            <a:off x="5166325" y="2823431"/>
            <a:ext cx="3921000" cy="1752300"/>
          </a:xfrm>
          <a:prstGeom prst="rect">
            <a:avLst/>
          </a:prstGeom>
        </p:spPr>
        <p:txBody>
          <a:bodyPr anchorCtr="0" anchor="b" bIns="72000" lIns="0" spcFirstLastPara="1" rIns="108000" wrap="square" tIns="0">
            <a:noAutofit/>
          </a:bodyPr>
          <a:lstStyle/>
          <a:p>
            <a:pPr indent="0" lvl="0" marL="0" rtl="0" algn="l">
              <a:spcBef>
                <a:spcPts val="0"/>
              </a:spcBef>
              <a:spcAft>
                <a:spcPts val="0"/>
              </a:spcAft>
              <a:buNone/>
            </a:pPr>
            <a:r>
              <a:rPr lang="en-GB" sz="1800"/>
              <a:t>Citizen Scientists </a:t>
            </a:r>
            <a:r>
              <a:rPr lang="en-GB" sz="1800">
                <a:solidFill>
                  <a:srgbClr val="FFC000"/>
                </a:solidFill>
              </a:rPr>
              <a:t>engage the public </a:t>
            </a:r>
            <a:r>
              <a:rPr lang="en-GB" sz="1800"/>
              <a:t>in </a:t>
            </a:r>
            <a:r>
              <a:rPr i="1" lang="en-GB" sz="1800">
                <a:solidFill>
                  <a:srgbClr val="FFC000"/>
                </a:solidFill>
              </a:rPr>
              <a:t>doing</a:t>
            </a:r>
            <a:r>
              <a:rPr lang="en-GB" sz="1800">
                <a:solidFill>
                  <a:srgbClr val="FFC000"/>
                </a:solidFill>
              </a:rPr>
              <a:t> research</a:t>
            </a:r>
            <a:r>
              <a:rPr lang="en-GB" sz="1800"/>
              <a:t>. They bring a diverse set of practices ranging from </a:t>
            </a:r>
            <a:r>
              <a:rPr lang="en-GB" sz="1800">
                <a:solidFill>
                  <a:srgbClr val="FFC000"/>
                </a:solidFill>
              </a:rPr>
              <a:t>crowdsourcing over co-creation to co-leadership</a:t>
            </a:r>
            <a:r>
              <a:rPr lang="en-GB" sz="1800"/>
              <a:t>.</a:t>
            </a:r>
            <a:endParaRPr sz="1800"/>
          </a:p>
        </p:txBody>
      </p:sp>
      <p:pic>
        <p:nvPicPr>
          <p:cNvPr id="1116" name="Google Shape;1116;g25543a8b85a_0_41"/>
          <p:cNvPicPr preferRelativeResize="0"/>
          <p:nvPr/>
        </p:nvPicPr>
        <p:blipFill>
          <a:blip r:embed="rId3">
            <a:alphaModFix/>
          </a:blip>
          <a:stretch>
            <a:fillRect/>
          </a:stretch>
        </p:blipFill>
        <p:spPr>
          <a:xfrm>
            <a:off x="1643723" y="2947825"/>
            <a:ext cx="388726" cy="163675"/>
          </a:xfrm>
          <a:prstGeom prst="rect">
            <a:avLst/>
          </a:prstGeom>
          <a:noFill/>
          <a:ln>
            <a:noFill/>
          </a:ln>
        </p:spPr>
      </p:pic>
      <p:pic>
        <p:nvPicPr>
          <p:cNvPr id="1117" name="Google Shape;1117;g25543a8b85a_0_41"/>
          <p:cNvPicPr preferRelativeResize="0"/>
          <p:nvPr/>
        </p:nvPicPr>
        <p:blipFill>
          <a:blip r:embed="rId3">
            <a:alphaModFix/>
          </a:blip>
          <a:stretch>
            <a:fillRect/>
          </a:stretch>
        </p:blipFill>
        <p:spPr>
          <a:xfrm>
            <a:off x="2809898" y="2947825"/>
            <a:ext cx="388726" cy="163675"/>
          </a:xfrm>
          <a:prstGeom prst="rect">
            <a:avLst/>
          </a:prstGeom>
          <a:noFill/>
          <a:ln>
            <a:noFill/>
          </a:ln>
        </p:spPr>
      </p:pic>
      <p:pic>
        <p:nvPicPr>
          <p:cNvPr id="1118" name="Google Shape;1118;g25543a8b85a_0_41"/>
          <p:cNvPicPr preferRelativeResize="0"/>
          <p:nvPr/>
        </p:nvPicPr>
        <p:blipFill>
          <a:blip r:embed="rId3">
            <a:alphaModFix/>
          </a:blip>
          <a:stretch>
            <a:fillRect/>
          </a:stretch>
        </p:blipFill>
        <p:spPr>
          <a:xfrm>
            <a:off x="3165923" y="2947825"/>
            <a:ext cx="388726" cy="163675"/>
          </a:xfrm>
          <a:prstGeom prst="rect">
            <a:avLst/>
          </a:prstGeom>
          <a:noFill/>
          <a:ln>
            <a:noFill/>
          </a:ln>
        </p:spPr>
      </p:pic>
      <p:cxnSp>
        <p:nvCxnSpPr>
          <p:cNvPr id="1119" name="Google Shape;1119;g25543a8b85a_0_41"/>
          <p:cNvCxnSpPr/>
          <p:nvPr/>
        </p:nvCxnSpPr>
        <p:spPr>
          <a:xfrm flipH="1">
            <a:off x="4207543" y="1195349"/>
            <a:ext cx="1620300" cy="1549500"/>
          </a:xfrm>
          <a:prstGeom prst="straightConnector1">
            <a:avLst/>
          </a:prstGeom>
          <a:noFill/>
          <a:ln cap="flat" cmpd="sng" w="19050">
            <a:solidFill>
              <a:srgbClr val="838787"/>
            </a:solidFill>
            <a:prstDash val="dashDot"/>
            <a:round/>
            <a:headEnd len="med" w="med" type="none"/>
            <a:tailEnd len="med" w="med" type="triangle"/>
          </a:ln>
        </p:spPr>
      </p:cxnSp>
      <p:pic>
        <p:nvPicPr>
          <p:cNvPr id="1120" name="Google Shape;1120;g25543a8b85a_0_41"/>
          <p:cNvPicPr preferRelativeResize="0"/>
          <p:nvPr/>
        </p:nvPicPr>
        <p:blipFill rotWithShape="1">
          <a:blip r:embed="rId9">
            <a:alphaModFix/>
          </a:blip>
          <a:srcRect b="19218" l="5006" r="0" t="0"/>
          <a:stretch/>
        </p:blipFill>
        <p:spPr>
          <a:xfrm>
            <a:off x="5827775" y="298850"/>
            <a:ext cx="3045202" cy="206871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25" name="Shape 1125"/>
        <p:cNvGrpSpPr/>
        <p:nvPr/>
      </p:nvGrpSpPr>
      <p:grpSpPr>
        <a:xfrm>
          <a:off x="0" y="0"/>
          <a:ext cx="0" cy="0"/>
          <a:chOff x="0" y="0"/>
          <a:chExt cx="0" cy="0"/>
        </a:xfrm>
      </p:grpSpPr>
      <p:sp>
        <p:nvSpPr>
          <p:cNvPr id="1126" name="Google Shape;1126;g25543a8b85a_0_73"/>
          <p:cNvSpPr txBox="1"/>
          <p:nvPr>
            <p:ph idx="1" type="body"/>
          </p:nvPr>
        </p:nvSpPr>
        <p:spPr>
          <a:xfrm>
            <a:off x="431799" y="702659"/>
            <a:ext cx="39210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300"/>
              <a:t>Citizen Science Practitioner</a:t>
            </a:r>
            <a:endParaRPr sz="2300"/>
          </a:p>
        </p:txBody>
      </p:sp>
      <p:sp>
        <p:nvSpPr>
          <p:cNvPr id="1127" name="Google Shape;1127;g25543a8b85a_0_73"/>
          <p:cNvSpPr txBox="1"/>
          <p:nvPr>
            <p:ph idx="3" type="body"/>
          </p:nvPr>
        </p:nvSpPr>
        <p:spPr>
          <a:xfrm>
            <a:off x="431800" y="1659450"/>
            <a:ext cx="4302600" cy="249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i="1" lang="en-GB" sz="1800"/>
              <a:t>We are a community of </a:t>
            </a:r>
            <a:r>
              <a:rPr i="1" lang="en-GB" sz="1800">
                <a:solidFill>
                  <a:srgbClr val="FFC000"/>
                </a:solidFill>
              </a:rPr>
              <a:t>informal or non-professional community researchers</a:t>
            </a:r>
            <a:r>
              <a:rPr i="1" lang="en-GB" sz="1800"/>
              <a:t> who frame and operationalise research in the real-world contexts.</a:t>
            </a:r>
            <a:endParaRPr i="1" sz="1800"/>
          </a:p>
          <a:p>
            <a:pPr indent="0" lvl="0" marL="0" rtl="0" algn="l">
              <a:spcBef>
                <a:spcPts val="0"/>
              </a:spcBef>
              <a:spcAft>
                <a:spcPts val="0"/>
              </a:spcAft>
              <a:buNone/>
            </a:pPr>
            <a:r>
              <a:t/>
            </a:r>
            <a:endParaRPr i="1" sz="1800"/>
          </a:p>
          <a:p>
            <a:pPr indent="0" lvl="0" marL="0" rtl="0" algn="l">
              <a:spcBef>
                <a:spcPts val="0"/>
              </a:spcBef>
              <a:spcAft>
                <a:spcPts val="0"/>
              </a:spcAft>
              <a:buNone/>
            </a:pPr>
            <a:r>
              <a:rPr i="1" lang="en-GB" sz="1800"/>
              <a:t>We </a:t>
            </a:r>
            <a:r>
              <a:rPr i="1" lang="en-GB" sz="1800">
                <a:solidFill>
                  <a:srgbClr val="FFC000"/>
                </a:solidFill>
              </a:rPr>
              <a:t>connect academic and informal researchers</a:t>
            </a:r>
            <a:r>
              <a:rPr i="1" lang="en-GB" sz="1800"/>
              <a:t> to ensure research is done ethically &amp; </a:t>
            </a:r>
            <a:r>
              <a:rPr i="1" lang="en-GB" sz="1800">
                <a:solidFill>
                  <a:srgbClr val="FFC000"/>
                </a:solidFill>
              </a:rPr>
              <a:t>supports the real needs of those affected</a:t>
            </a:r>
            <a:r>
              <a:rPr i="1" lang="en-GB" sz="1800"/>
              <a:t> by the research outputs.</a:t>
            </a:r>
            <a:endParaRPr i="1" sz="1800"/>
          </a:p>
          <a:p>
            <a:pPr indent="0" lvl="0" marL="0" rtl="0" algn="l">
              <a:spcBef>
                <a:spcPts val="0"/>
              </a:spcBef>
              <a:spcAft>
                <a:spcPts val="0"/>
              </a:spcAft>
              <a:buNone/>
            </a:pPr>
            <a:r>
              <a:t/>
            </a:r>
            <a:endParaRPr i="1" sz="1800"/>
          </a:p>
          <a:p>
            <a:pPr indent="0" lvl="0" marL="0" rtl="0" algn="l">
              <a:spcBef>
                <a:spcPts val="0"/>
              </a:spcBef>
              <a:spcAft>
                <a:spcPts val="0"/>
              </a:spcAft>
              <a:buNone/>
            </a:pPr>
            <a:r>
              <a:t/>
            </a:r>
            <a:endParaRPr i="1" sz="1800"/>
          </a:p>
        </p:txBody>
      </p:sp>
      <p:pic>
        <p:nvPicPr>
          <p:cNvPr id="1128" name="Google Shape;1128;g25543a8b85a_0_73"/>
          <p:cNvPicPr preferRelativeResize="0"/>
          <p:nvPr>
            <p:ph idx="2" type="pic"/>
          </p:nvPr>
        </p:nvPicPr>
        <p:blipFill rotWithShape="1">
          <a:blip r:embed="rId3">
            <a:alphaModFix/>
          </a:blip>
          <a:srcRect b="5666" l="0" r="0" t="5657"/>
          <a:stretch/>
        </p:blipFill>
        <p:spPr>
          <a:xfrm>
            <a:off x="5251400" y="702644"/>
            <a:ext cx="3460802" cy="3069001"/>
          </a:xfrm>
          <a:prstGeom prst="rect">
            <a:avLst/>
          </a:prstGeom>
        </p:spPr>
      </p:pic>
      <p:sp>
        <p:nvSpPr>
          <p:cNvPr id="1129" name="Google Shape;1129;g25543a8b85a_0_73"/>
          <p:cNvSpPr txBox="1"/>
          <p:nvPr>
            <p:ph idx="4" type="body"/>
          </p:nvPr>
        </p:nvSpPr>
        <p:spPr>
          <a:xfrm>
            <a:off x="431800" y="4279697"/>
            <a:ext cx="8712300" cy="863700"/>
          </a:xfrm>
          <a:prstGeom prst="rect">
            <a:avLst/>
          </a:prstGeom>
        </p:spPr>
        <p:txBody>
          <a:bodyPr anchorCtr="0" anchor="b" bIns="72000" lIns="0" spcFirstLastPara="1" rIns="108000" wrap="square" tIns="0">
            <a:noAutofit/>
          </a:bodyPr>
          <a:lstStyle/>
          <a:p>
            <a:pPr indent="0" lvl="0" marL="0" rtl="0" algn="r">
              <a:spcBef>
                <a:spcPts val="0"/>
              </a:spcBef>
              <a:spcAft>
                <a:spcPts val="0"/>
              </a:spcAft>
              <a:buNone/>
            </a:pPr>
            <a:r>
              <a:rPr lang="en-GB" u="sng">
                <a:hlinkClick r:id="rId4"/>
              </a:rPr>
              <a:t>Contours of citizen science: a vignette study</a:t>
            </a:r>
            <a:r>
              <a:rPr lang="en-GB"/>
              <a:t> | </a:t>
            </a:r>
            <a:r>
              <a:rPr lang="en-GB" u="sng">
                <a:hlinkClick r:id="rId5"/>
              </a:rPr>
              <a:t>Characteristics of Citizen Science</a:t>
            </a:r>
            <a:endParaRPr/>
          </a:p>
        </p:txBody>
      </p:sp>
      <p:sp>
        <p:nvSpPr>
          <p:cNvPr id="1130" name="Google Shape;1130;g25543a8b85a_0_73"/>
          <p:cNvSpPr txBox="1"/>
          <p:nvPr>
            <p:ph idx="1" type="body"/>
          </p:nvPr>
        </p:nvSpPr>
        <p:spPr>
          <a:xfrm>
            <a:off x="5251400" y="3851500"/>
            <a:ext cx="35085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200"/>
              <a:t>Bastian Greshake Tzovaras</a:t>
            </a:r>
            <a:endParaRPr sz="22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35" name="Shape 1135"/>
        <p:cNvGrpSpPr/>
        <p:nvPr/>
      </p:nvGrpSpPr>
      <p:grpSpPr>
        <a:xfrm>
          <a:off x="0" y="0"/>
          <a:ext cx="0" cy="0"/>
          <a:chOff x="0" y="0"/>
          <a:chExt cx="0" cy="0"/>
        </a:xfrm>
      </p:grpSpPr>
      <p:pic>
        <p:nvPicPr>
          <p:cNvPr id="1136" name="Google Shape;1136;g25543a8b85a_0_82"/>
          <p:cNvPicPr preferRelativeResize="0"/>
          <p:nvPr/>
        </p:nvPicPr>
        <p:blipFill>
          <a:blip r:embed="rId3">
            <a:alphaModFix/>
          </a:blip>
          <a:stretch>
            <a:fillRect/>
          </a:stretch>
        </p:blipFill>
        <p:spPr>
          <a:xfrm>
            <a:off x="3554660" y="2947825"/>
            <a:ext cx="388726" cy="163675"/>
          </a:xfrm>
          <a:prstGeom prst="rect">
            <a:avLst/>
          </a:prstGeom>
          <a:noFill/>
          <a:ln>
            <a:noFill/>
          </a:ln>
        </p:spPr>
      </p:pic>
      <p:pic>
        <p:nvPicPr>
          <p:cNvPr id="1137" name="Google Shape;1137;g25543a8b85a_0_82"/>
          <p:cNvPicPr preferRelativeResize="0"/>
          <p:nvPr/>
        </p:nvPicPr>
        <p:blipFill>
          <a:blip r:embed="rId3">
            <a:alphaModFix/>
          </a:blip>
          <a:stretch>
            <a:fillRect/>
          </a:stretch>
        </p:blipFill>
        <p:spPr>
          <a:xfrm>
            <a:off x="2032448" y="2947825"/>
            <a:ext cx="388726" cy="163675"/>
          </a:xfrm>
          <a:prstGeom prst="rect">
            <a:avLst/>
          </a:prstGeom>
          <a:noFill/>
          <a:ln>
            <a:noFill/>
          </a:ln>
        </p:spPr>
      </p:pic>
      <p:pic>
        <p:nvPicPr>
          <p:cNvPr id="1138" name="Google Shape;1138;g25543a8b85a_0_82"/>
          <p:cNvPicPr preferRelativeResize="0"/>
          <p:nvPr/>
        </p:nvPicPr>
        <p:blipFill>
          <a:blip r:embed="rId3">
            <a:alphaModFix/>
          </a:blip>
          <a:stretch>
            <a:fillRect/>
          </a:stretch>
        </p:blipFill>
        <p:spPr>
          <a:xfrm>
            <a:off x="1254998" y="2947825"/>
            <a:ext cx="388726" cy="163675"/>
          </a:xfrm>
          <a:prstGeom prst="rect">
            <a:avLst/>
          </a:prstGeom>
          <a:noFill/>
          <a:ln>
            <a:noFill/>
          </a:ln>
        </p:spPr>
      </p:pic>
      <p:grpSp>
        <p:nvGrpSpPr>
          <p:cNvPr id="1139" name="Google Shape;1139;g25543a8b85a_0_82"/>
          <p:cNvGrpSpPr/>
          <p:nvPr/>
        </p:nvGrpSpPr>
        <p:grpSpPr>
          <a:xfrm>
            <a:off x="594365" y="1482800"/>
            <a:ext cx="3768242" cy="2778437"/>
            <a:chOff x="594365" y="1940000"/>
            <a:chExt cx="3768242" cy="2778437"/>
          </a:xfrm>
        </p:grpSpPr>
        <p:sp>
          <p:nvSpPr>
            <p:cNvPr id="1140" name="Google Shape;1140;g25543a8b85a_0_82"/>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141" name="Google Shape;1141;g25543a8b85a_0_82"/>
            <p:cNvGrpSpPr/>
            <p:nvPr/>
          </p:nvGrpSpPr>
          <p:grpSpPr>
            <a:xfrm>
              <a:off x="2138322" y="2194228"/>
              <a:ext cx="680328" cy="616119"/>
              <a:chOff x="6248398" y="971305"/>
              <a:chExt cx="1288500" cy="1231500"/>
            </a:xfrm>
          </p:grpSpPr>
          <p:sp>
            <p:nvSpPr>
              <p:cNvPr id="1142" name="Google Shape;1142;g25543a8b85a_0_82"/>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143" name="Google Shape;1143;g25543a8b85a_0_82"/>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144" name="Google Shape;1144;g25543a8b85a_0_82"/>
            <p:cNvGrpSpPr/>
            <p:nvPr/>
          </p:nvGrpSpPr>
          <p:grpSpPr>
            <a:xfrm>
              <a:off x="3682279" y="3193949"/>
              <a:ext cx="680328" cy="616119"/>
              <a:chOff x="7536875" y="2275610"/>
              <a:chExt cx="1288500" cy="1231500"/>
            </a:xfrm>
          </p:grpSpPr>
          <p:sp>
            <p:nvSpPr>
              <p:cNvPr id="1145" name="Google Shape;1145;g25543a8b85a_0_82"/>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146" name="Google Shape;1146;g25543a8b85a_0_82"/>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147" name="Google Shape;1147;g25543a8b85a_0_82"/>
            <p:cNvGrpSpPr/>
            <p:nvPr/>
          </p:nvGrpSpPr>
          <p:grpSpPr>
            <a:xfrm>
              <a:off x="594365" y="3193949"/>
              <a:ext cx="680328" cy="616119"/>
              <a:chOff x="4963389" y="2289356"/>
              <a:chExt cx="1288500" cy="1231500"/>
            </a:xfrm>
          </p:grpSpPr>
          <p:sp>
            <p:nvSpPr>
              <p:cNvPr id="1148" name="Google Shape;1148;g25543a8b85a_0_82"/>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149" name="Google Shape;1149;g25543a8b85a_0_82"/>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150" name="Google Shape;1150;g25543a8b85a_0_82"/>
            <p:cNvGrpSpPr/>
            <p:nvPr/>
          </p:nvGrpSpPr>
          <p:grpSpPr>
            <a:xfrm>
              <a:off x="2138321" y="3193937"/>
              <a:ext cx="680328" cy="616119"/>
              <a:chOff x="4695362" y="2265214"/>
              <a:chExt cx="1288500" cy="1231500"/>
            </a:xfrm>
          </p:grpSpPr>
          <p:sp>
            <p:nvSpPr>
              <p:cNvPr id="1151" name="Google Shape;1151;g25543a8b85a_0_82"/>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152" name="Google Shape;1152;g25543a8b85a_0_82"/>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153" name="Google Shape;1153;g25543a8b85a_0_82"/>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1300">
                  <a:solidFill>
                    <a:srgbClr val="FF9300"/>
                  </a:solidFill>
                </a:rPr>
                <a:t>Research</a:t>
              </a:r>
              <a:endParaRPr b="0" i="0" sz="1300" u="none" cap="none" strike="noStrike">
                <a:solidFill>
                  <a:srgbClr val="000000"/>
                </a:solidFill>
                <a:latin typeface="Arial"/>
                <a:ea typeface="Arial"/>
                <a:cs typeface="Arial"/>
                <a:sym typeface="Arial"/>
              </a:endParaRPr>
            </a:p>
          </p:txBody>
        </p:sp>
        <p:grpSp>
          <p:nvGrpSpPr>
            <p:cNvPr id="1154" name="Google Shape;1154;g25543a8b85a_0_82"/>
            <p:cNvGrpSpPr/>
            <p:nvPr/>
          </p:nvGrpSpPr>
          <p:grpSpPr>
            <a:xfrm>
              <a:off x="2138296" y="4102237"/>
              <a:ext cx="680400" cy="616200"/>
              <a:chOff x="2138333" y="3729537"/>
              <a:chExt cx="680400" cy="616200"/>
            </a:xfrm>
          </p:grpSpPr>
          <p:sp>
            <p:nvSpPr>
              <p:cNvPr id="1155" name="Google Shape;1155;g25543a8b85a_0_82"/>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156" name="Google Shape;1156;g25543a8b85a_0_82"/>
              <p:cNvPicPr preferRelativeResize="0"/>
              <p:nvPr/>
            </p:nvPicPr>
            <p:blipFill>
              <a:blip r:embed="rId8">
                <a:alphaModFix/>
              </a:blip>
              <a:stretch>
                <a:fillRect/>
              </a:stretch>
            </p:blipFill>
            <p:spPr>
              <a:xfrm>
                <a:off x="2233416" y="3792525"/>
                <a:ext cx="490125" cy="490125"/>
              </a:xfrm>
              <a:prstGeom prst="rect">
                <a:avLst/>
              </a:prstGeom>
              <a:noFill/>
              <a:ln>
                <a:noFill/>
              </a:ln>
            </p:spPr>
          </p:pic>
        </p:grpSp>
      </p:grpSp>
      <p:sp>
        <p:nvSpPr>
          <p:cNvPr id="1157" name="Google Shape;1157;g25543a8b85a_0_82"/>
          <p:cNvSpPr txBox="1"/>
          <p:nvPr>
            <p:ph idx="1" type="body"/>
          </p:nvPr>
        </p:nvSpPr>
        <p:spPr>
          <a:xfrm>
            <a:off x="361025" y="246500"/>
            <a:ext cx="4962600" cy="545100"/>
          </a:xfrm>
          <a:prstGeom prst="rect">
            <a:avLst/>
          </a:prstGeom>
        </p:spPr>
        <p:txBody>
          <a:bodyPr anchorCtr="0" anchor="b" bIns="72000" lIns="0" spcFirstLastPara="1" rIns="108000" wrap="square" tIns="0">
            <a:noAutofit/>
          </a:bodyPr>
          <a:lstStyle/>
          <a:p>
            <a:pPr indent="0" lvl="0" marL="0" rtl="0" algn="l">
              <a:spcBef>
                <a:spcPts val="0"/>
              </a:spcBef>
              <a:spcAft>
                <a:spcPts val="0"/>
              </a:spcAft>
              <a:buNone/>
            </a:pPr>
            <a:r>
              <a:rPr lang="en-GB" sz="2300"/>
              <a:t>Research Ethicist</a:t>
            </a:r>
            <a:endParaRPr sz="2300"/>
          </a:p>
        </p:txBody>
      </p:sp>
      <p:sp>
        <p:nvSpPr>
          <p:cNvPr id="1158" name="Google Shape;1158;g25543a8b85a_0_82"/>
          <p:cNvSpPr txBox="1"/>
          <p:nvPr>
            <p:ph idx="1" type="body"/>
          </p:nvPr>
        </p:nvSpPr>
        <p:spPr>
          <a:xfrm>
            <a:off x="4572000" y="3199000"/>
            <a:ext cx="4447800" cy="1563300"/>
          </a:xfrm>
          <a:prstGeom prst="rect">
            <a:avLst/>
          </a:prstGeom>
        </p:spPr>
        <p:txBody>
          <a:bodyPr anchorCtr="0" anchor="b" bIns="72000" lIns="0" spcFirstLastPara="1" rIns="108000" wrap="square" tIns="0">
            <a:noAutofit/>
          </a:bodyPr>
          <a:lstStyle/>
          <a:p>
            <a:pPr indent="0" lvl="0" marL="0" rtl="0" algn="l">
              <a:spcBef>
                <a:spcPts val="0"/>
              </a:spcBef>
              <a:spcAft>
                <a:spcPts val="0"/>
              </a:spcAft>
              <a:buNone/>
            </a:pPr>
            <a:r>
              <a:rPr lang="en-GB" sz="1800"/>
              <a:t>An ethicist studies the </a:t>
            </a:r>
            <a:r>
              <a:rPr lang="en-GB" sz="1800">
                <a:solidFill>
                  <a:srgbClr val="FFC000"/>
                </a:solidFill>
              </a:rPr>
              <a:t>ethical implications</a:t>
            </a:r>
            <a:r>
              <a:rPr lang="en-GB" sz="1800"/>
              <a:t> of research and innovation projects, especially in their </a:t>
            </a:r>
            <a:r>
              <a:rPr lang="en-GB" sz="1800">
                <a:solidFill>
                  <a:srgbClr val="FFC000"/>
                </a:solidFill>
              </a:rPr>
              <a:t>applications in society</a:t>
            </a:r>
            <a:r>
              <a:rPr lang="en-GB" sz="1800"/>
              <a:t> and shares </a:t>
            </a:r>
            <a:r>
              <a:rPr lang="en-GB" sz="1800">
                <a:solidFill>
                  <a:srgbClr val="FFFFFF"/>
                </a:solidFill>
              </a:rPr>
              <a:t>practices that</a:t>
            </a:r>
            <a:r>
              <a:rPr lang="en-GB" sz="1800">
                <a:solidFill>
                  <a:srgbClr val="FFC000"/>
                </a:solidFill>
              </a:rPr>
              <a:t> make research responsible</a:t>
            </a:r>
            <a:r>
              <a:rPr lang="en-GB" sz="1800"/>
              <a:t>.</a:t>
            </a:r>
            <a:endParaRPr sz="1800"/>
          </a:p>
        </p:txBody>
      </p:sp>
      <p:pic>
        <p:nvPicPr>
          <p:cNvPr id="1159" name="Google Shape;1159;g25543a8b85a_0_82"/>
          <p:cNvPicPr preferRelativeResize="0"/>
          <p:nvPr/>
        </p:nvPicPr>
        <p:blipFill>
          <a:blip r:embed="rId3">
            <a:alphaModFix/>
          </a:blip>
          <a:stretch>
            <a:fillRect/>
          </a:stretch>
        </p:blipFill>
        <p:spPr>
          <a:xfrm>
            <a:off x="1643723" y="2947825"/>
            <a:ext cx="388726" cy="163675"/>
          </a:xfrm>
          <a:prstGeom prst="rect">
            <a:avLst/>
          </a:prstGeom>
          <a:noFill/>
          <a:ln>
            <a:noFill/>
          </a:ln>
        </p:spPr>
      </p:pic>
      <p:pic>
        <p:nvPicPr>
          <p:cNvPr id="1160" name="Google Shape;1160;g25543a8b85a_0_82"/>
          <p:cNvPicPr preferRelativeResize="0"/>
          <p:nvPr/>
        </p:nvPicPr>
        <p:blipFill>
          <a:blip r:embed="rId3">
            <a:alphaModFix/>
          </a:blip>
          <a:stretch>
            <a:fillRect/>
          </a:stretch>
        </p:blipFill>
        <p:spPr>
          <a:xfrm>
            <a:off x="2809898" y="2947825"/>
            <a:ext cx="388726" cy="163675"/>
          </a:xfrm>
          <a:prstGeom prst="rect">
            <a:avLst/>
          </a:prstGeom>
          <a:noFill/>
          <a:ln>
            <a:noFill/>
          </a:ln>
        </p:spPr>
      </p:pic>
      <p:pic>
        <p:nvPicPr>
          <p:cNvPr id="1161" name="Google Shape;1161;g25543a8b85a_0_82"/>
          <p:cNvPicPr preferRelativeResize="0"/>
          <p:nvPr/>
        </p:nvPicPr>
        <p:blipFill>
          <a:blip r:embed="rId3">
            <a:alphaModFix/>
          </a:blip>
          <a:stretch>
            <a:fillRect/>
          </a:stretch>
        </p:blipFill>
        <p:spPr>
          <a:xfrm>
            <a:off x="3165923" y="2947825"/>
            <a:ext cx="388726" cy="163675"/>
          </a:xfrm>
          <a:prstGeom prst="rect">
            <a:avLst/>
          </a:prstGeom>
          <a:noFill/>
          <a:ln>
            <a:noFill/>
          </a:ln>
        </p:spPr>
      </p:pic>
      <p:cxnSp>
        <p:nvCxnSpPr>
          <p:cNvPr id="1162" name="Google Shape;1162;g25543a8b85a_0_82"/>
          <p:cNvCxnSpPr>
            <a:endCxn id="1140" idx="7"/>
          </p:cNvCxnSpPr>
          <p:nvPr/>
        </p:nvCxnSpPr>
        <p:spPr>
          <a:xfrm flipH="1">
            <a:off x="3562151" y="1195412"/>
            <a:ext cx="2265600" cy="1190400"/>
          </a:xfrm>
          <a:prstGeom prst="straightConnector1">
            <a:avLst/>
          </a:prstGeom>
          <a:noFill/>
          <a:ln cap="flat" cmpd="sng" w="19050">
            <a:solidFill>
              <a:srgbClr val="838787"/>
            </a:solidFill>
            <a:prstDash val="dashDot"/>
            <a:round/>
            <a:headEnd len="med" w="med" type="none"/>
            <a:tailEnd len="med" w="med" type="triangle"/>
          </a:ln>
        </p:spPr>
      </p:cxnSp>
      <p:pic>
        <p:nvPicPr>
          <p:cNvPr id="1163" name="Google Shape;1163;g25543a8b85a_0_82"/>
          <p:cNvPicPr preferRelativeResize="0"/>
          <p:nvPr/>
        </p:nvPicPr>
        <p:blipFill rotWithShape="1">
          <a:blip r:embed="rId9">
            <a:alphaModFix/>
          </a:blip>
          <a:srcRect b="6539" l="0" r="0" t="5679"/>
          <a:stretch/>
        </p:blipFill>
        <p:spPr>
          <a:xfrm>
            <a:off x="5827850" y="338175"/>
            <a:ext cx="3081400" cy="216064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68" name="Shape 1168"/>
        <p:cNvGrpSpPr/>
        <p:nvPr/>
      </p:nvGrpSpPr>
      <p:grpSpPr>
        <a:xfrm>
          <a:off x="0" y="0"/>
          <a:ext cx="0" cy="0"/>
          <a:chOff x="0" y="0"/>
          <a:chExt cx="0" cy="0"/>
        </a:xfrm>
      </p:grpSpPr>
      <p:sp>
        <p:nvSpPr>
          <p:cNvPr id="1169" name="Google Shape;1169;g25543a8b85a_0_114"/>
          <p:cNvSpPr txBox="1"/>
          <p:nvPr>
            <p:ph idx="1" type="body"/>
          </p:nvPr>
        </p:nvSpPr>
        <p:spPr>
          <a:xfrm>
            <a:off x="431799" y="702659"/>
            <a:ext cx="39210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300"/>
              <a:t>Research Ethicist</a:t>
            </a:r>
            <a:endParaRPr sz="2300"/>
          </a:p>
        </p:txBody>
      </p:sp>
      <p:sp>
        <p:nvSpPr>
          <p:cNvPr id="1170" name="Google Shape;1170;g25543a8b85a_0_114"/>
          <p:cNvSpPr txBox="1"/>
          <p:nvPr>
            <p:ph idx="3" type="body"/>
          </p:nvPr>
        </p:nvSpPr>
        <p:spPr>
          <a:xfrm>
            <a:off x="431800" y="1321350"/>
            <a:ext cx="4493400" cy="3411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i="1" lang="en-GB" sz="1800"/>
              <a:t>Research Ethicists conduct research to </a:t>
            </a:r>
            <a:r>
              <a:rPr i="1" lang="en-GB" sz="1800">
                <a:solidFill>
                  <a:srgbClr val="FFC000"/>
                </a:solidFill>
              </a:rPr>
              <a:t>understand the ethical implications</a:t>
            </a:r>
            <a:r>
              <a:rPr i="1" lang="en-GB" sz="1800"/>
              <a:t> of the use of [AI] systems and data-driven </a:t>
            </a:r>
            <a:r>
              <a:rPr i="1" lang="en-GB" sz="1800">
                <a:solidFill>
                  <a:srgbClr val="FFC000"/>
                </a:solidFill>
              </a:rPr>
              <a:t>technologies in society</a:t>
            </a:r>
            <a:r>
              <a:rPr i="1" lang="en-GB" sz="1800"/>
              <a:t>.</a:t>
            </a:r>
            <a:endParaRPr i="1" sz="1800"/>
          </a:p>
          <a:p>
            <a:pPr indent="0" lvl="0" marL="0" rtl="0" algn="l">
              <a:spcBef>
                <a:spcPts val="0"/>
              </a:spcBef>
              <a:spcAft>
                <a:spcPts val="0"/>
              </a:spcAft>
              <a:buNone/>
            </a:pPr>
            <a:r>
              <a:t/>
            </a:r>
            <a:endParaRPr i="1" sz="1800"/>
          </a:p>
          <a:p>
            <a:pPr indent="0" lvl="0" marL="0" rtl="0" algn="l">
              <a:spcBef>
                <a:spcPts val="0"/>
              </a:spcBef>
              <a:spcAft>
                <a:spcPts val="0"/>
              </a:spcAft>
              <a:buNone/>
            </a:pPr>
            <a:r>
              <a:rPr i="1" lang="en-GB" sz="1800"/>
              <a:t>We explore ways to </a:t>
            </a:r>
            <a:r>
              <a:rPr i="1" lang="en-GB" sz="1800">
                <a:solidFill>
                  <a:srgbClr val="FFC000"/>
                </a:solidFill>
              </a:rPr>
              <a:t>enhance public participation</a:t>
            </a:r>
            <a:r>
              <a:rPr i="1" lang="en-GB" sz="1800"/>
              <a:t> and </a:t>
            </a:r>
            <a:r>
              <a:rPr i="1" lang="en-GB" sz="1800">
                <a:solidFill>
                  <a:srgbClr val="FFC000"/>
                </a:solidFill>
              </a:rPr>
              <a:t>deliberate ethical guidelines </a:t>
            </a:r>
            <a:r>
              <a:rPr i="1" lang="en-GB" sz="1800"/>
              <a:t>for the use of these systems.</a:t>
            </a:r>
            <a:endParaRPr i="1" sz="1800"/>
          </a:p>
          <a:p>
            <a:pPr indent="0" lvl="0" marL="0" rtl="0" algn="l">
              <a:spcBef>
                <a:spcPts val="0"/>
              </a:spcBef>
              <a:spcAft>
                <a:spcPts val="0"/>
              </a:spcAft>
              <a:buNone/>
            </a:pPr>
            <a:r>
              <a:t/>
            </a:r>
            <a:endParaRPr i="1" sz="1800"/>
          </a:p>
          <a:p>
            <a:pPr indent="0" lvl="0" marL="0" rtl="0" algn="l">
              <a:spcBef>
                <a:spcPts val="0"/>
              </a:spcBef>
              <a:spcAft>
                <a:spcPts val="0"/>
              </a:spcAft>
              <a:buNone/>
            </a:pPr>
            <a:r>
              <a:rPr i="1" lang="en-GB" sz="1800"/>
              <a:t>We </a:t>
            </a:r>
            <a:r>
              <a:rPr i="1" lang="en-GB" sz="1800">
                <a:solidFill>
                  <a:srgbClr val="FFC000"/>
                </a:solidFill>
              </a:rPr>
              <a:t>provide training and resources </a:t>
            </a:r>
            <a:r>
              <a:rPr i="1" lang="en-GB" sz="1800"/>
              <a:t>for ethics and responsible research and innovation.</a:t>
            </a:r>
            <a:endParaRPr i="1" sz="1800"/>
          </a:p>
        </p:txBody>
      </p:sp>
      <p:pic>
        <p:nvPicPr>
          <p:cNvPr id="1171" name="Google Shape;1171;g25543a8b85a_0_114"/>
          <p:cNvPicPr preferRelativeResize="0"/>
          <p:nvPr>
            <p:ph idx="2" type="pic"/>
          </p:nvPr>
        </p:nvPicPr>
        <p:blipFill rotWithShape="1">
          <a:blip r:embed="rId3">
            <a:alphaModFix/>
          </a:blip>
          <a:srcRect b="4619" l="0" r="0" t="4619"/>
          <a:stretch/>
        </p:blipFill>
        <p:spPr>
          <a:xfrm>
            <a:off x="5251400" y="702644"/>
            <a:ext cx="3460803" cy="3068999"/>
          </a:xfrm>
          <a:prstGeom prst="rect">
            <a:avLst/>
          </a:prstGeom>
        </p:spPr>
      </p:pic>
      <p:sp>
        <p:nvSpPr>
          <p:cNvPr id="1172" name="Google Shape;1172;g25543a8b85a_0_114"/>
          <p:cNvSpPr txBox="1"/>
          <p:nvPr>
            <p:ph idx="1" type="body"/>
          </p:nvPr>
        </p:nvSpPr>
        <p:spPr>
          <a:xfrm>
            <a:off x="5251400" y="3851500"/>
            <a:ext cx="35085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Claudia Fischer</a:t>
            </a:r>
            <a:endParaRPr sz="23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g25543a8b85a_0_936"/>
          <p:cNvSpPr txBox="1"/>
          <p:nvPr>
            <p:ph type="title"/>
          </p:nvPr>
        </p:nvSpPr>
        <p:spPr>
          <a:xfrm>
            <a:off x="431800" y="2309750"/>
            <a:ext cx="4922100" cy="9942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400"/>
              <a:buNone/>
            </a:pPr>
            <a:r>
              <a:rPr lang="en-GB" sz="2400"/>
              <a:t>Research infrastructure roles: </a:t>
            </a:r>
            <a:r>
              <a:rPr i="1" lang="en-GB" sz="2100"/>
              <a:t>perspectives, paths and lived experiences </a:t>
            </a:r>
            <a:endParaRPr i="1" sz="2100"/>
          </a:p>
        </p:txBody>
      </p:sp>
      <p:sp>
        <p:nvSpPr>
          <p:cNvPr id="731" name="Google Shape;731;g25543a8b85a_0_936"/>
          <p:cNvSpPr txBox="1"/>
          <p:nvPr>
            <p:ph idx="1" type="body"/>
          </p:nvPr>
        </p:nvSpPr>
        <p:spPr>
          <a:xfrm>
            <a:off x="431800" y="3569074"/>
            <a:ext cx="4353600" cy="4350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2400"/>
              <a:buNone/>
            </a:pPr>
            <a:r>
              <a:rPr lang="en-GB" sz="2200">
                <a:solidFill>
                  <a:srgbClr val="FFC000"/>
                </a:solidFill>
              </a:rPr>
              <a:t>OSC23: 28 June 2023</a:t>
            </a:r>
            <a:endParaRPr sz="2200">
              <a:solidFill>
                <a:srgbClr val="FFC000"/>
              </a:solidFill>
            </a:endParaRPr>
          </a:p>
        </p:txBody>
      </p:sp>
      <p:pic>
        <p:nvPicPr>
          <p:cNvPr id="732" name="Google Shape;732;g25543a8b85a_0_936"/>
          <p:cNvPicPr preferRelativeResize="0"/>
          <p:nvPr/>
        </p:nvPicPr>
        <p:blipFill rotWithShape="1">
          <a:blip r:embed="rId3">
            <a:alphaModFix/>
          </a:blip>
          <a:srcRect b="0" l="0" r="0" t="0"/>
          <a:stretch/>
        </p:blipFill>
        <p:spPr>
          <a:xfrm>
            <a:off x="5353900" y="106009"/>
            <a:ext cx="3528885" cy="4116832"/>
          </a:xfrm>
          <a:prstGeom prst="rect">
            <a:avLst/>
          </a:prstGeom>
          <a:noFill/>
          <a:ln>
            <a:noFill/>
          </a:ln>
        </p:spPr>
      </p:pic>
      <p:sp>
        <p:nvSpPr>
          <p:cNvPr id="733" name="Google Shape;733;g25543a8b85a_0_936"/>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
        <p:nvSpPr>
          <p:cNvPr id="734" name="Google Shape;734;g25543a8b85a_0_936"/>
          <p:cNvSpPr txBox="1"/>
          <p:nvPr/>
        </p:nvSpPr>
        <p:spPr>
          <a:xfrm>
            <a:off x="297600" y="4065900"/>
            <a:ext cx="5409000" cy="708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GB" sz="1700" u="none" cap="none" strike="noStrike">
                <a:solidFill>
                  <a:schemeClr val="lt1"/>
                </a:solidFill>
                <a:latin typeface="Arial"/>
                <a:ea typeface="Arial"/>
                <a:cs typeface="Arial"/>
                <a:sym typeface="Arial"/>
              </a:rPr>
              <a:t>Anne Lee Steele, </a:t>
            </a:r>
            <a:r>
              <a:rPr lang="en-GB" sz="1700">
                <a:solidFill>
                  <a:schemeClr val="lt1"/>
                </a:solidFill>
              </a:rPr>
              <a:t>Arielle Bennett</a:t>
            </a:r>
            <a:r>
              <a:rPr b="0" i="0" lang="en-GB" sz="1700" u="none" cap="none" strike="noStrike">
                <a:solidFill>
                  <a:schemeClr val="lt1"/>
                </a:solidFill>
                <a:latin typeface="Arial"/>
                <a:ea typeface="Arial"/>
                <a:cs typeface="Arial"/>
                <a:sym typeface="Arial"/>
              </a:rPr>
              <a:t>, Emma Karoune, </a:t>
            </a:r>
            <a:r>
              <a:rPr lang="en-GB" sz="1700">
                <a:solidFill>
                  <a:schemeClr val="lt1"/>
                </a:solidFill>
              </a:rPr>
              <a:t>Esther Plomp</a:t>
            </a:r>
            <a:r>
              <a:rPr b="0" i="0" lang="en-GB" sz="1700" u="none" cap="none" strike="noStrike">
                <a:solidFill>
                  <a:schemeClr val="lt1"/>
                </a:solidFill>
                <a:latin typeface="Arial"/>
                <a:ea typeface="Arial"/>
                <a:cs typeface="Arial"/>
                <a:sym typeface="Arial"/>
              </a:rPr>
              <a:t> &amp; Malvika Sharan</a:t>
            </a:r>
            <a:endParaRPr b="0" i="0" sz="1700" u="none" cap="none" strike="noStrik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77" name="Shape 1177"/>
        <p:cNvGrpSpPr/>
        <p:nvPr/>
      </p:nvGrpSpPr>
      <p:grpSpPr>
        <a:xfrm>
          <a:off x="0" y="0"/>
          <a:ext cx="0" cy="0"/>
          <a:chOff x="0" y="0"/>
          <a:chExt cx="0" cy="0"/>
        </a:xfrm>
      </p:grpSpPr>
      <p:sp>
        <p:nvSpPr>
          <p:cNvPr id="1178" name="Google Shape;1178;g25543a8b85a_0_123"/>
          <p:cNvSpPr txBox="1"/>
          <p:nvPr>
            <p:ph idx="1" type="body"/>
          </p:nvPr>
        </p:nvSpPr>
        <p:spPr>
          <a:xfrm>
            <a:off x="431799" y="702659"/>
            <a:ext cx="39210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300"/>
              <a:t>Research Ethics Manager</a:t>
            </a:r>
            <a:endParaRPr sz="2300"/>
          </a:p>
        </p:txBody>
      </p:sp>
      <p:sp>
        <p:nvSpPr>
          <p:cNvPr id="1179" name="Google Shape;1179;g25543a8b85a_0_123"/>
          <p:cNvSpPr txBox="1"/>
          <p:nvPr>
            <p:ph idx="3" type="body"/>
          </p:nvPr>
        </p:nvSpPr>
        <p:spPr>
          <a:xfrm>
            <a:off x="431800" y="1305525"/>
            <a:ext cx="4625100" cy="3583500"/>
          </a:xfrm>
          <a:prstGeom prst="rect">
            <a:avLst/>
          </a:prstGeom>
        </p:spPr>
        <p:txBody>
          <a:bodyPr anchorCtr="0" anchor="t" bIns="0" lIns="0" spcFirstLastPara="1" rIns="0" wrap="square" tIns="0">
            <a:noAutofit/>
          </a:bodyPr>
          <a:lstStyle/>
          <a:p>
            <a:pPr indent="0" lvl="0" marL="0" rtl="0" algn="l">
              <a:lnSpc>
                <a:spcPct val="115000"/>
              </a:lnSpc>
              <a:spcBef>
                <a:spcPts val="1200"/>
              </a:spcBef>
              <a:spcAft>
                <a:spcPts val="0"/>
              </a:spcAft>
              <a:buClr>
                <a:schemeClr val="hlink"/>
              </a:buClr>
              <a:buSzPts val="1100"/>
              <a:buFont typeface="Arial"/>
              <a:buNone/>
            </a:pPr>
            <a:r>
              <a:rPr i="1" lang="en-GB" sz="1700"/>
              <a:t>Research Ethics Managers ensure that the </a:t>
            </a:r>
            <a:r>
              <a:rPr i="1" lang="en-GB" sz="1700">
                <a:solidFill>
                  <a:srgbClr val="FFC000"/>
                </a:solidFill>
              </a:rPr>
              <a:t>guidances on data and [AI] ethics, and open science are applied</a:t>
            </a:r>
            <a:r>
              <a:rPr i="1" lang="en-GB" sz="1700"/>
              <a:t> to the Institute’s research. </a:t>
            </a:r>
            <a:endParaRPr i="1" sz="1700"/>
          </a:p>
          <a:p>
            <a:pPr indent="0" lvl="0" marL="0" rtl="0" algn="l">
              <a:lnSpc>
                <a:spcPct val="115000"/>
              </a:lnSpc>
              <a:spcBef>
                <a:spcPts val="1200"/>
              </a:spcBef>
              <a:spcAft>
                <a:spcPts val="0"/>
              </a:spcAft>
              <a:buClr>
                <a:schemeClr val="hlink"/>
              </a:buClr>
              <a:buSzPts val="1100"/>
              <a:buFont typeface="Arial"/>
              <a:buNone/>
            </a:pPr>
            <a:r>
              <a:rPr i="1" lang="en-GB" sz="1700"/>
              <a:t>We identify </a:t>
            </a:r>
            <a:r>
              <a:rPr i="1" lang="en-GB" sz="1700">
                <a:solidFill>
                  <a:srgbClr val="FFC000"/>
                </a:solidFill>
              </a:rPr>
              <a:t>potential improvements to the system</a:t>
            </a:r>
            <a:r>
              <a:rPr i="1" lang="en-GB" sz="1700"/>
              <a:t>, develop trainings on ethics approval and </a:t>
            </a:r>
            <a:r>
              <a:rPr i="1" lang="en-GB" sz="1700">
                <a:solidFill>
                  <a:srgbClr val="FFC000"/>
                </a:solidFill>
              </a:rPr>
              <a:t>recruit diverse members on ethics review </a:t>
            </a:r>
            <a:r>
              <a:rPr i="1" lang="en-GB" sz="1700"/>
              <a:t>panel and decision-making.</a:t>
            </a:r>
            <a:endParaRPr i="1" sz="1700"/>
          </a:p>
          <a:p>
            <a:pPr indent="0" lvl="0" marL="0" rtl="0" algn="l">
              <a:lnSpc>
                <a:spcPct val="115000"/>
              </a:lnSpc>
              <a:spcBef>
                <a:spcPts val="1200"/>
              </a:spcBef>
              <a:spcAft>
                <a:spcPts val="0"/>
              </a:spcAft>
              <a:buClr>
                <a:schemeClr val="hlink"/>
              </a:buClr>
              <a:buSzPts val="1100"/>
              <a:buFont typeface="Arial"/>
              <a:buNone/>
            </a:pPr>
            <a:r>
              <a:rPr i="1" lang="en-GB" sz="1700"/>
              <a:t>We </a:t>
            </a:r>
            <a:r>
              <a:rPr i="1" lang="en-GB" sz="1700">
                <a:solidFill>
                  <a:srgbClr val="FFC000"/>
                </a:solidFill>
              </a:rPr>
              <a:t>manage each application’s journey </a:t>
            </a:r>
            <a:r>
              <a:rPr i="1" lang="en-GB" sz="1700"/>
              <a:t>from submission to review to approval decision, and provide feedback on ethics applications.</a:t>
            </a:r>
            <a:endParaRPr i="1" sz="1700"/>
          </a:p>
          <a:p>
            <a:pPr indent="0" lvl="0" marL="0" rtl="0" algn="l">
              <a:spcBef>
                <a:spcPts val="0"/>
              </a:spcBef>
              <a:spcAft>
                <a:spcPts val="0"/>
              </a:spcAft>
              <a:buNone/>
            </a:pPr>
            <a:r>
              <a:t/>
            </a:r>
            <a:endParaRPr i="1" sz="1700"/>
          </a:p>
        </p:txBody>
      </p:sp>
      <p:sp>
        <p:nvSpPr>
          <p:cNvPr id="1180" name="Google Shape;1180;g25543a8b85a_0_123"/>
          <p:cNvSpPr txBox="1"/>
          <p:nvPr>
            <p:ph idx="1" type="body"/>
          </p:nvPr>
        </p:nvSpPr>
        <p:spPr>
          <a:xfrm>
            <a:off x="5251400" y="3851500"/>
            <a:ext cx="35085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Victoria Kwan</a:t>
            </a:r>
            <a:endParaRPr sz="23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85" name="Shape 1185"/>
        <p:cNvGrpSpPr/>
        <p:nvPr/>
      </p:nvGrpSpPr>
      <p:grpSpPr>
        <a:xfrm>
          <a:off x="0" y="0"/>
          <a:ext cx="0" cy="0"/>
          <a:chOff x="0" y="0"/>
          <a:chExt cx="0" cy="0"/>
        </a:xfrm>
      </p:grpSpPr>
      <p:pic>
        <p:nvPicPr>
          <p:cNvPr id="1186" name="Google Shape;1186;g25421ab1b0d_0_1651"/>
          <p:cNvPicPr preferRelativeResize="0"/>
          <p:nvPr/>
        </p:nvPicPr>
        <p:blipFill>
          <a:blip r:embed="rId3">
            <a:alphaModFix/>
          </a:blip>
          <a:stretch>
            <a:fillRect/>
          </a:stretch>
        </p:blipFill>
        <p:spPr>
          <a:xfrm>
            <a:off x="3554660" y="2947825"/>
            <a:ext cx="388726" cy="163675"/>
          </a:xfrm>
          <a:prstGeom prst="rect">
            <a:avLst/>
          </a:prstGeom>
          <a:noFill/>
          <a:ln>
            <a:noFill/>
          </a:ln>
        </p:spPr>
      </p:pic>
      <p:pic>
        <p:nvPicPr>
          <p:cNvPr id="1187" name="Google Shape;1187;g25421ab1b0d_0_1651"/>
          <p:cNvPicPr preferRelativeResize="0"/>
          <p:nvPr/>
        </p:nvPicPr>
        <p:blipFill>
          <a:blip r:embed="rId3">
            <a:alphaModFix/>
          </a:blip>
          <a:stretch>
            <a:fillRect/>
          </a:stretch>
        </p:blipFill>
        <p:spPr>
          <a:xfrm>
            <a:off x="2032448" y="2947825"/>
            <a:ext cx="388726" cy="163675"/>
          </a:xfrm>
          <a:prstGeom prst="rect">
            <a:avLst/>
          </a:prstGeom>
          <a:noFill/>
          <a:ln>
            <a:noFill/>
          </a:ln>
        </p:spPr>
      </p:pic>
      <p:pic>
        <p:nvPicPr>
          <p:cNvPr id="1188" name="Google Shape;1188;g25421ab1b0d_0_1651"/>
          <p:cNvPicPr preferRelativeResize="0"/>
          <p:nvPr/>
        </p:nvPicPr>
        <p:blipFill>
          <a:blip r:embed="rId3">
            <a:alphaModFix/>
          </a:blip>
          <a:stretch>
            <a:fillRect/>
          </a:stretch>
        </p:blipFill>
        <p:spPr>
          <a:xfrm>
            <a:off x="1254998" y="2947825"/>
            <a:ext cx="388726" cy="163675"/>
          </a:xfrm>
          <a:prstGeom prst="rect">
            <a:avLst/>
          </a:prstGeom>
          <a:noFill/>
          <a:ln>
            <a:noFill/>
          </a:ln>
        </p:spPr>
      </p:pic>
      <p:grpSp>
        <p:nvGrpSpPr>
          <p:cNvPr id="1189" name="Google Shape;1189;g25421ab1b0d_0_1651"/>
          <p:cNvGrpSpPr/>
          <p:nvPr/>
        </p:nvGrpSpPr>
        <p:grpSpPr>
          <a:xfrm>
            <a:off x="594365" y="1482800"/>
            <a:ext cx="3768242" cy="2778437"/>
            <a:chOff x="594365" y="1940000"/>
            <a:chExt cx="3768242" cy="2778437"/>
          </a:xfrm>
        </p:grpSpPr>
        <p:sp>
          <p:nvSpPr>
            <p:cNvPr id="1190" name="Google Shape;1190;g25421ab1b0d_0_1651"/>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191" name="Google Shape;1191;g25421ab1b0d_0_1651"/>
            <p:cNvGrpSpPr/>
            <p:nvPr/>
          </p:nvGrpSpPr>
          <p:grpSpPr>
            <a:xfrm>
              <a:off x="2138322" y="2194228"/>
              <a:ext cx="680328" cy="616119"/>
              <a:chOff x="6248398" y="971305"/>
              <a:chExt cx="1288500" cy="1231500"/>
            </a:xfrm>
          </p:grpSpPr>
          <p:sp>
            <p:nvSpPr>
              <p:cNvPr id="1192" name="Google Shape;1192;g25421ab1b0d_0_1651"/>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193" name="Google Shape;1193;g25421ab1b0d_0_1651"/>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194" name="Google Shape;1194;g25421ab1b0d_0_1651"/>
            <p:cNvGrpSpPr/>
            <p:nvPr/>
          </p:nvGrpSpPr>
          <p:grpSpPr>
            <a:xfrm>
              <a:off x="3682279" y="3193949"/>
              <a:ext cx="680328" cy="616119"/>
              <a:chOff x="7536875" y="2275610"/>
              <a:chExt cx="1288500" cy="1231500"/>
            </a:xfrm>
          </p:grpSpPr>
          <p:sp>
            <p:nvSpPr>
              <p:cNvPr id="1195" name="Google Shape;1195;g25421ab1b0d_0_1651"/>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196" name="Google Shape;1196;g25421ab1b0d_0_1651"/>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197" name="Google Shape;1197;g25421ab1b0d_0_1651"/>
            <p:cNvGrpSpPr/>
            <p:nvPr/>
          </p:nvGrpSpPr>
          <p:grpSpPr>
            <a:xfrm>
              <a:off x="594365" y="3193949"/>
              <a:ext cx="680328" cy="616119"/>
              <a:chOff x="4963389" y="2289356"/>
              <a:chExt cx="1288500" cy="1231500"/>
            </a:xfrm>
          </p:grpSpPr>
          <p:sp>
            <p:nvSpPr>
              <p:cNvPr id="1198" name="Google Shape;1198;g25421ab1b0d_0_1651"/>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199" name="Google Shape;1199;g25421ab1b0d_0_1651"/>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200" name="Google Shape;1200;g25421ab1b0d_0_1651"/>
            <p:cNvGrpSpPr/>
            <p:nvPr/>
          </p:nvGrpSpPr>
          <p:grpSpPr>
            <a:xfrm>
              <a:off x="2138321" y="3193937"/>
              <a:ext cx="680328" cy="616119"/>
              <a:chOff x="4695362" y="2265214"/>
              <a:chExt cx="1288500" cy="1231500"/>
            </a:xfrm>
          </p:grpSpPr>
          <p:sp>
            <p:nvSpPr>
              <p:cNvPr id="1201" name="Google Shape;1201;g25421ab1b0d_0_1651"/>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202" name="Google Shape;1202;g25421ab1b0d_0_1651"/>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203" name="Google Shape;1203;g25421ab1b0d_0_1651"/>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1300">
                  <a:solidFill>
                    <a:srgbClr val="FF9300"/>
                  </a:solidFill>
                </a:rPr>
                <a:t>Research</a:t>
              </a:r>
              <a:endParaRPr b="0" i="0" sz="1300" u="none" cap="none" strike="noStrike">
                <a:solidFill>
                  <a:srgbClr val="000000"/>
                </a:solidFill>
                <a:latin typeface="Arial"/>
                <a:ea typeface="Arial"/>
                <a:cs typeface="Arial"/>
                <a:sym typeface="Arial"/>
              </a:endParaRPr>
            </a:p>
          </p:txBody>
        </p:sp>
        <p:grpSp>
          <p:nvGrpSpPr>
            <p:cNvPr id="1204" name="Google Shape;1204;g25421ab1b0d_0_1651"/>
            <p:cNvGrpSpPr/>
            <p:nvPr/>
          </p:nvGrpSpPr>
          <p:grpSpPr>
            <a:xfrm>
              <a:off x="2138296" y="4102237"/>
              <a:ext cx="680400" cy="616200"/>
              <a:chOff x="2138333" y="3729537"/>
              <a:chExt cx="680400" cy="616200"/>
            </a:xfrm>
          </p:grpSpPr>
          <p:sp>
            <p:nvSpPr>
              <p:cNvPr id="1205" name="Google Shape;1205;g25421ab1b0d_0_1651"/>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206" name="Google Shape;1206;g25421ab1b0d_0_1651"/>
              <p:cNvPicPr preferRelativeResize="0"/>
              <p:nvPr/>
            </p:nvPicPr>
            <p:blipFill>
              <a:blip r:embed="rId8">
                <a:alphaModFix/>
              </a:blip>
              <a:stretch>
                <a:fillRect/>
              </a:stretch>
            </p:blipFill>
            <p:spPr>
              <a:xfrm>
                <a:off x="2233416" y="3792525"/>
                <a:ext cx="490125" cy="490125"/>
              </a:xfrm>
              <a:prstGeom prst="rect">
                <a:avLst/>
              </a:prstGeom>
              <a:noFill/>
              <a:ln>
                <a:noFill/>
              </a:ln>
            </p:spPr>
          </p:pic>
        </p:grpSp>
      </p:grpSp>
      <p:pic>
        <p:nvPicPr>
          <p:cNvPr id="1207" name="Google Shape;1207;g25421ab1b0d_0_1651"/>
          <p:cNvPicPr preferRelativeResize="0"/>
          <p:nvPr/>
        </p:nvPicPr>
        <p:blipFill>
          <a:blip r:embed="rId3">
            <a:alphaModFix/>
          </a:blip>
          <a:stretch>
            <a:fillRect/>
          </a:stretch>
        </p:blipFill>
        <p:spPr>
          <a:xfrm>
            <a:off x="1643723" y="2947825"/>
            <a:ext cx="388726" cy="163675"/>
          </a:xfrm>
          <a:prstGeom prst="rect">
            <a:avLst/>
          </a:prstGeom>
          <a:noFill/>
          <a:ln>
            <a:noFill/>
          </a:ln>
        </p:spPr>
      </p:pic>
      <p:pic>
        <p:nvPicPr>
          <p:cNvPr id="1208" name="Google Shape;1208;g25421ab1b0d_0_1651"/>
          <p:cNvPicPr preferRelativeResize="0"/>
          <p:nvPr/>
        </p:nvPicPr>
        <p:blipFill>
          <a:blip r:embed="rId3">
            <a:alphaModFix/>
          </a:blip>
          <a:stretch>
            <a:fillRect/>
          </a:stretch>
        </p:blipFill>
        <p:spPr>
          <a:xfrm>
            <a:off x="2809898" y="2947825"/>
            <a:ext cx="388726" cy="163675"/>
          </a:xfrm>
          <a:prstGeom prst="rect">
            <a:avLst/>
          </a:prstGeom>
          <a:noFill/>
          <a:ln>
            <a:noFill/>
          </a:ln>
        </p:spPr>
      </p:pic>
      <p:pic>
        <p:nvPicPr>
          <p:cNvPr id="1209" name="Google Shape;1209;g25421ab1b0d_0_1651"/>
          <p:cNvPicPr preferRelativeResize="0"/>
          <p:nvPr/>
        </p:nvPicPr>
        <p:blipFill>
          <a:blip r:embed="rId3">
            <a:alphaModFix/>
          </a:blip>
          <a:stretch>
            <a:fillRect/>
          </a:stretch>
        </p:blipFill>
        <p:spPr>
          <a:xfrm>
            <a:off x="3165923" y="2947825"/>
            <a:ext cx="388726" cy="163675"/>
          </a:xfrm>
          <a:prstGeom prst="rect">
            <a:avLst/>
          </a:prstGeom>
          <a:noFill/>
          <a:ln>
            <a:noFill/>
          </a:ln>
        </p:spPr>
      </p:pic>
      <p:cxnSp>
        <p:nvCxnSpPr>
          <p:cNvPr id="1210" name="Google Shape;1210;g25421ab1b0d_0_1651"/>
          <p:cNvCxnSpPr>
            <a:stCxn id="1211" idx="1"/>
            <a:endCxn id="1190" idx="7"/>
          </p:cNvCxnSpPr>
          <p:nvPr/>
        </p:nvCxnSpPr>
        <p:spPr>
          <a:xfrm flipH="1">
            <a:off x="3562025" y="1653650"/>
            <a:ext cx="1653300" cy="732300"/>
          </a:xfrm>
          <a:prstGeom prst="straightConnector1">
            <a:avLst/>
          </a:prstGeom>
          <a:noFill/>
          <a:ln cap="flat" cmpd="sng" w="19050">
            <a:solidFill>
              <a:srgbClr val="838787"/>
            </a:solidFill>
            <a:prstDash val="dashDot"/>
            <a:round/>
            <a:headEnd len="med" w="med" type="none"/>
            <a:tailEnd len="med" w="med" type="triangle"/>
          </a:ln>
        </p:spPr>
      </p:cxnSp>
      <p:pic>
        <p:nvPicPr>
          <p:cNvPr id="1211" name="Google Shape;1211;g25421ab1b0d_0_1651"/>
          <p:cNvPicPr preferRelativeResize="0"/>
          <p:nvPr/>
        </p:nvPicPr>
        <p:blipFill rotWithShape="1">
          <a:blip r:embed="rId9">
            <a:alphaModFix/>
          </a:blip>
          <a:srcRect b="0" l="5910" r="3164" t="6794"/>
          <a:stretch/>
        </p:blipFill>
        <p:spPr>
          <a:xfrm>
            <a:off x="5215325" y="353250"/>
            <a:ext cx="3641324" cy="2600800"/>
          </a:xfrm>
          <a:prstGeom prst="rect">
            <a:avLst/>
          </a:prstGeom>
          <a:noFill/>
          <a:ln>
            <a:noFill/>
          </a:ln>
        </p:spPr>
      </p:pic>
      <p:sp>
        <p:nvSpPr>
          <p:cNvPr id="1212" name="Google Shape;1212;g25421ab1b0d_0_1651"/>
          <p:cNvSpPr txBox="1"/>
          <p:nvPr/>
        </p:nvSpPr>
        <p:spPr>
          <a:xfrm>
            <a:off x="4561250" y="2947825"/>
            <a:ext cx="4295400" cy="1896300"/>
          </a:xfrm>
          <a:prstGeom prst="rect">
            <a:avLst/>
          </a:prstGeom>
          <a:noFill/>
          <a:ln>
            <a:noFill/>
          </a:ln>
        </p:spPr>
        <p:txBody>
          <a:bodyPr anchorCtr="0" anchor="t" bIns="91425" lIns="91425" spcFirstLastPara="1" rIns="91425" wrap="square" tIns="91425">
            <a:spAutoFit/>
          </a:bodyPr>
          <a:lstStyle/>
          <a:p>
            <a:pPr indent="0" lvl="0" marL="0" rtl="0" algn="l">
              <a:lnSpc>
                <a:spcPct val="114000"/>
              </a:lnSpc>
              <a:spcBef>
                <a:spcPts val="0"/>
              </a:spcBef>
              <a:spcAft>
                <a:spcPts val="0"/>
              </a:spcAft>
              <a:buNone/>
            </a:pPr>
            <a:r>
              <a:rPr i="1" lang="en-GB" sz="2000">
                <a:solidFill>
                  <a:schemeClr val="lt1"/>
                </a:solidFill>
              </a:rPr>
              <a:t>Research Programme/Project Managers ensure all project cycles are </a:t>
            </a:r>
            <a:r>
              <a:rPr i="1" lang="en-GB" sz="2000">
                <a:solidFill>
                  <a:srgbClr val="F9C100"/>
                </a:solidFill>
              </a:rPr>
              <a:t>executed on time</a:t>
            </a:r>
            <a:r>
              <a:rPr i="1" lang="en-GB" sz="2000">
                <a:solidFill>
                  <a:schemeClr val="lt1"/>
                </a:solidFill>
              </a:rPr>
              <a:t>, following the </a:t>
            </a:r>
            <a:r>
              <a:rPr i="1" lang="en-GB" sz="2000">
                <a:solidFill>
                  <a:srgbClr val="F9C100"/>
                </a:solidFill>
              </a:rPr>
              <a:t>agreed protocols </a:t>
            </a:r>
            <a:r>
              <a:rPr i="1" lang="en-GB" sz="2000">
                <a:solidFill>
                  <a:schemeClr val="lt1"/>
                </a:solidFill>
              </a:rPr>
              <a:t>and in line with the Institute's </a:t>
            </a:r>
            <a:r>
              <a:rPr i="1" lang="en-GB" sz="2000">
                <a:solidFill>
                  <a:srgbClr val="F9C100"/>
                </a:solidFill>
              </a:rPr>
              <a:t>policies</a:t>
            </a:r>
            <a:r>
              <a:rPr i="1" lang="en-GB" sz="2000">
                <a:solidFill>
                  <a:schemeClr val="lt1"/>
                </a:solidFill>
              </a:rPr>
              <a:t>. </a:t>
            </a:r>
            <a:endParaRPr i="1" sz="2000"/>
          </a:p>
        </p:txBody>
      </p:sp>
      <p:sp>
        <p:nvSpPr>
          <p:cNvPr id="1213" name="Google Shape;1213;g25421ab1b0d_0_1651"/>
          <p:cNvSpPr txBox="1"/>
          <p:nvPr/>
        </p:nvSpPr>
        <p:spPr>
          <a:xfrm>
            <a:off x="377700" y="155475"/>
            <a:ext cx="8478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Project Management</a:t>
            </a:r>
            <a:endParaRPr b="1" sz="2200">
              <a:solidFill>
                <a:schemeClr val="lt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218" name="Shape 1218"/>
        <p:cNvGrpSpPr/>
        <p:nvPr/>
      </p:nvGrpSpPr>
      <p:grpSpPr>
        <a:xfrm>
          <a:off x="0" y="0"/>
          <a:ext cx="0" cy="0"/>
          <a:chOff x="0" y="0"/>
          <a:chExt cx="0" cy="0"/>
        </a:xfrm>
      </p:grpSpPr>
      <p:pic>
        <p:nvPicPr>
          <p:cNvPr id="1219" name="Google Shape;1219;g25421ab1b0d_0_1683"/>
          <p:cNvPicPr preferRelativeResize="0"/>
          <p:nvPr>
            <p:ph idx="2" type="pic"/>
          </p:nvPr>
        </p:nvPicPr>
        <p:blipFill rotWithShape="1">
          <a:blip r:embed="rId3">
            <a:alphaModFix/>
          </a:blip>
          <a:srcRect b="10938" l="0" r="0" t="10930"/>
          <a:stretch/>
        </p:blipFill>
        <p:spPr>
          <a:xfrm>
            <a:off x="5525075" y="747900"/>
            <a:ext cx="3301275" cy="2927525"/>
          </a:xfrm>
          <a:prstGeom prst="rect">
            <a:avLst/>
          </a:prstGeom>
        </p:spPr>
      </p:pic>
      <p:sp>
        <p:nvSpPr>
          <p:cNvPr id="1220" name="Google Shape;1220;g25421ab1b0d_0_1683"/>
          <p:cNvSpPr txBox="1"/>
          <p:nvPr>
            <p:ph idx="1" type="body"/>
          </p:nvPr>
        </p:nvSpPr>
        <p:spPr>
          <a:xfrm>
            <a:off x="5251400" y="3851500"/>
            <a:ext cx="35085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Alexandra Araujo Alvarez</a:t>
            </a:r>
            <a:endParaRPr sz="2300"/>
          </a:p>
        </p:txBody>
      </p:sp>
      <p:sp>
        <p:nvSpPr>
          <p:cNvPr id="1221" name="Google Shape;1221;g25421ab1b0d_0_1683"/>
          <p:cNvSpPr txBox="1"/>
          <p:nvPr/>
        </p:nvSpPr>
        <p:spPr>
          <a:xfrm>
            <a:off x="377700" y="1180325"/>
            <a:ext cx="4671000" cy="35067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200"/>
              </a:spcBef>
              <a:spcAft>
                <a:spcPts val="0"/>
              </a:spcAft>
              <a:buNone/>
            </a:pPr>
            <a:r>
              <a:rPr i="1" lang="en-GB" sz="2000">
                <a:solidFill>
                  <a:srgbClr val="FFFFFF"/>
                </a:solidFill>
              </a:rPr>
              <a:t>Research Project Managers ensure that the </a:t>
            </a:r>
            <a:r>
              <a:rPr i="1" lang="en-GB" sz="2000">
                <a:solidFill>
                  <a:srgbClr val="FFC000"/>
                </a:solidFill>
              </a:rPr>
              <a:t>projects are delivered on time and within budget</a:t>
            </a:r>
            <a:r>
              <a:rPr i="1" lang="en-GB" sz="2000">
                <a:solidFill>
                  <a:srgbClr val="FFFFFF"/>
                </a:solidFill>
              </a:rPr>
              <a:t>. </a:t>
            </a:r>
            <a:endParaRPr i="1" sz="2000">
              <a:solidFill>
                <a:srgbClr val="FFFFFF"/>
              </a:solidFill>
            </a:endParaRPr>
          </a:p>
          <a:p>
            <a:pPr indent="0" lvl="0" marL="0" rtl="0" algn="l">
              <a:lnSpc>
                <a:spcPct val="115000"/>
              </a:lnSpc>
              <a:spcBef>
                <a:spcPts val="1200"/>
              </a:spcBef>
              <a:spcAft>
                <a:spcPts val="0"/>
              </a:spcAft>
              <a:buNone/>
            </a:pPr>
            <a:r>
              <a:rPr i="1" lang="en-GB" sz="2000">
                <a:solidFill>
                  <a:srgbClr val="FFFFFF"/>
                </a:solidFill>
              </a:rPr>
              <a:t>We ensure that everyone involved in the project </a:t>
            </a:r>
            <a:r>
              <a:rPr i="1" lang="en-GB" sz="2000">
                <a:solidFill>
                  <a:srgbClr val="FFC000"/>
                </a:solidFill>
              </a:rPr>
              <a:t>comply </a:t>
            </a:r>
            <a:r>
              <a:rPr i="1" lang="en-GB" sz="2000">
                <a:solidFill>
                  <a:srgbClr val="FFFFFF"/>
                </a:solidFill>
              </a:rPr>
              <a:t>with </a:t>
            </a:r>
            <a:r>
              <a:rPr i="1" lang="en-GB" sz="2000">
                <a:solidFill>
                  <a:srgbClr val="FFC000"/>
                </a:solidFill>
              </a:rPr>
              <a:t>The Institute’s processes and policies</a:t>
            </a:r>
            <a:r>
              <a:rPr i="1" lang="en-GB" sz="2000">
                <a:solidFill>
                  <a:srgbClr val="FFFFFF"/>
                </a:solidFill>
              </a:rPr>
              <a:t>.</a:t>
            </a:r>
            <a:endParaRPr i="1" sz="2000">
              <a:solidFill>
                <a:srgbClr val="FFFFFF"/>
              </a:solidFill>
            </a:endParaRPr>
          </a:p>
          <a:p>
            <a:pPr indent="0" lvl="0" marL="0" rtl="0" algn="l">
              <a:lnSpc>
                <a:spcPct val="115000"/>
              </a:lnSpc>
              <a:spcBef>
                <a:spcPts val="1200"/>
              </a:spcBef>
              <a:spcAft>
                <a:spcPts val="1200"/>
              </a:spcAft>
              <a:buNone/>
            </a:pPr>
            <a:r>
              <a:rPr i="1" lang="en-GB" sz="2000">
                <a:solidFill>
                  <a:srgbClr val="FFFFFF"/>
                </a:solidFill>
              </a:rPr>
              <a:t>We manage the project </a:t>
            </a:r>
            <a:r>
              <a:rPr i="1" lang="en-GB" sz="2000">
                <a:solidFill>
                  <a:srgbClr val="FFC000"/>
                </a:solidFill>
              </a:rPr>
              <a:t>budget</a:t>
            </a:r>
            <a:r>
              <a:rPr i="1" lang="en-GB" sz="2000">
                <a:solidFill>
                  <a:srgbClr val="FFFFFF"/>
                </a:solidFill>
              </a:rPr>
              <a:t>, and support the </a:t>
            </a:r>
            <a:r>
              <a:rPr i="1" lang="en-GB" sz="2000">
                <a:solidFill>
                  <a:srgbClr val="FFC000"/>
                </a:solidFill>
              </a:rPr>
              <a:t>documentation, reports and governance</a:t>
            </a:r>
            <a:r>
              <a:rPr i="1" lang="en-GB" sz="2000">
                <a:solidFill>
                  <a:srgbClr val="FFFFFF"/>
                </a:solidFill>
              </a:rPr>
              <a:t>.</a:t>
            </a:r>
            <a:endParaRPr i="1" sz="2000">
              <a:solidFill>
                <a:srgbClr val="FFFFFF"/>
              </a:solidFill>
            </a:endParaRPr>
          </a:p>
        </p:txBody>
      </p:sp>
      <p:sp>
        <p:nvSpPr>
          <p:cNvPr id="1222" name="Google Shape;1222;g25421ab1b0d_0_1683"/>
          <p:cNvSpPr txBox="1"/>
          <p:nvPr/>
        </p:nvSpPr>
        <p:spPr>
          <a:xfrm>
            <a:off x="377700" y="155475"/>
            <a:ext cx="8478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Project Manager</a:t>
            </a:r>
            <a:endParaRPr b="1" sz="2200">
              <a:solidFill>
                <a:schemeClr val="lt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227" name="Shape 1227"/>
        <p:cNvGrpSpPr/>
        <p:nvPr/>
      </p:nvGrpSpPr>
      <p:grpSpPr>
        <a:xfrm>
          <a:off x="0" y="0"/>
          <a:ext cx="0" cy="0"/>
          <a:chOff x="0" y="0"/>
          <a:chExt cx="0" cy="0"/>
        </a:xfrm>
      </p:grpSpPr>
      <p:pic>
        <p:nvPicPr>
          <p:cNvPr id="1228" name="Google Shape;1228;g25543a8b85a_0_490"/>
          <p:cNvPicPr preferRelativeResize="0"/>
          <p:nvPr/>
        </p:nvPicPr>
        <p:blipFill>
          <a:blip r:embed="rId3">
            <a:alphaModFix/>
          </a:blip>
          <a:stretch>
            <a:fillRect/>
          </a:stretch>
        </p:blipFill>
        <p:spPr>
          <a:xfrm>
            <a:off x="3554660" y="2947825"/>
            <a:ext cx="388726" cy="163675"/>
          </a:xfrm>
          <a:prstGeom prst="rect">
            <a:avLst/>
          </a:prstGeom>
          <a:noFill/>
          <a:ln>
            <a:noFill/>
          </a:ln>
        </p:spPr>
      </p:pic>
      <p:pic>
        <p:nvPicPr>
          <p:cNvPr id="1229" name="Google Shape;1229;g25543a8b85a_0_490"/>
          <p:cNvPicPr preferRelativeResize="0"/>
          <p:nvPr/>
        </p:nvPicPr>
        <p:blipFill>
          <a:blip r:embed="rId3">
            <a:alphaModFix/>
          </a:blip>
          <a:stretch>
            <a:fillRect/>
          </a:stretch>
        </p:blipFill>
        <p:spPr>
          <a:xfrm>
            <a:off x="2032448" y="2947825"/>
            <a:ext cx="388726" cy="163675"/>
          </a:xfrm>
          <a:prstGeom prst="rect">
            <a:avLst/>
          </a:prstGeom>
          <a:noFill/>
          <a:ln>
            <a:noFill/>
          </a:ln>
        </p:spPr>
      </p:pic>
      <p:pic>
        <p:nvPicPr>
          <p:cNvPr id="1230" name="Google Shape;1230;g25543a8b85a_0_490"/>
          <p:cNvPicPr preferRelativeResize="0"/>
          <p:nvPr/>
        </p:nvPicPr>
        <p:blipFill>
          <a:blip r:embed="rId3">
            <a:alphaModFix/>
          </a:blip>
          <a:stretch>
            <a:fillRect/>
          </a:stretch>
        </p:blipFill>
        <p:spPr>
          <a:xfrm>
            <a:off x="1254998" y="2947825"/>
            <a:ext cx="388726" cy="163675"/>
          </a:xfrm>
          <a:prstGeom prst="rect">
            <a:avLst/>
          </a:prstGeom>
          <a:noFill/>
          <a:ln>
            <a:noFill/>
          </a:ln>
        </p:spPr>
      </p:pic>
      <p:grpSp>
        <p:nvGrpSpPr>
          <p:cNvPr id="1231" name="Google Shape;1231;g25543a8b85a_0_490"/>
          <p:cNvGrpSpPr/>
          <p:nvPr/>
        </p:nvGrpSpPr>
        <p:grpSpPr>
          <a:xfrm>
            <a:off x="594365" y="1482800"/>
            <a:ext cx="3768242" cy="2778437"/>
            <a:chOff x="594365" y="1940000"/>
            <a:chExt cx="3768242" cy="2778437"/>
          </a:xfrm>
        </p:grpSpPr>
        <p:sp>
          <p:nvSpPr>
            <p:cNvPr id="1232" name="Google Shape;1232;g25543a8b85a_0_490"/>
            <p:cNvSpPr/>
            <p:nvPr/>
          </p:nvSpPr>
          <p:spPr>
            <a:xfrm>
              <a:off x="945925" y="2570050"/>
              <a:ext cx="3065100" cy="1863900"/>
            </a:xfrm>
            <a:prstGeom prst="ellipse">
              <a:avLst/>
            </a:prstGeom>
            <a:noFill/>
            <a:ln cap="flat" cmpd="sng" w="25400">
              <a:solidFill>
                <a:srgbClr val="888888"/>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grpSp>
          <p:nvGrpSpPr>
            <p:cNvPr id="1233" name="Google Shape;1233;g25543a8b85a_0_490"/>
            <p:cNvGrpSpPr/>
            <p:nvPr/>
          </p:nvGrpSpPr>
          <p:grpSpPr>
            <a:xfrm>
              <a:off x="2138322" y="2194228"/>
              <a:ext cx="680328" cy="616119"/>
              <a:chOff x="6248398" y="971305"/>
              <a:chExt cx="1288500" cy="1231500"/>
            </a:xfrm>
          </p:grpSpPr>
          <p:sp>
            <p:nvSpPr>
              <p:cNvPr id="1234" name="Google Shape;1234;g25543a8b85a_0_490"/>
              <p:cNvSpPr/>
              <p:nvPr/>
            </p:nvSpPr>
            <p:spPr>
              <a:xfrm>
                <a:off x="6248398" y="971305"/>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New Product Icons - Download Free Vector Icons | Noun Project" id="1235" name="Google Shape;1235;g25543a8b85a_0_490"/>
              <p:cNvPicPr preferRelativeResize="0"/>
              <p:nvPr/>
            </p:nvPicPr>
            <p:blipFill rotWithShape="1">
              <a:blip r:embed="rId4">
                <a:alphaModFix/>
              </a:blip>
              <a:srcRect b="0" l="0" r="0" t="0"/>
              <a:stretch/>
            </p:blipFill>
            <p:spPr>
              <a:xfrm>
                <a:off x="6410031" y="1060045"/>
                <a:ext cx="974438" cy="974438"/>
              </a:xfrm>
              <a:prstGeom prst="rect">
                <a:avLst/>
              </a:prstGeom>
              <a:noFill/>
              <a:ln>
                <a:noFill/>
              </a:ln>
            </p:spPr>
          </p:pic>
        </p:grpSp>
        <p:grpSp>
          <p:nvGrpSpPr>
            <p:cNvPr id="1236" name="Google Shape;1236;g25543a8b85a_0_490"/>
            <p:cNvGrpSpPr/>
            <p:nvPr/>
          </p:nvGrpSpPr>
          <p:grpSpPr>
            <a:xfrm>
              <a:off x="3682279" y="3193949"/>
              <a:ext cx="680328" cy="616119"/>
              <a:chOff x="7536875" y="2275610"/>
              <a:chExt cx="1288500" cy="1231500"/>
            </a:xfrm>
          </p:grpSpPr>
          <p:sp>
            <p:nvSpPr>
              <p:cNvPr id="1237" name="Google Shape;1237;g25543a8b85a_0_490"/>
              <p:cNvSpPr/>
              <p:nvPr/>
            </p:nvSpPr>
            <p:spPr>
              <a:xfrm>
                <a:off x="7536875" y="2275610"/>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Contributors Icons - Download Free Vector Icons | Noun Project" id="1238" name="Google Shape;1238;g25543a8b85a_0_490"/>
              <p:cNvPicPr preferRelativeResize="0"/>
              <p:nvPr/>
            </p:nvPicPr>
            <p:blipFill rotWithShape="1">
              <a:blip r:embed="rId5">
                <a:alphaModFix/>
              </a:blip>
              <a:srcRect b="0" l="0" r="0" t="0"/>
              <a:stretch/>
            </p:blipFill>
            <p:spPr>
              <a:xfrm>
                <a:off x="7749212" y="2445638"/>
                <a:ext cx="863802" cy="863802"/>
              </a:xfrm>
              <a:prstGeom prst="rect">
                <a:avLst/>
              </a:prstGeom>
              <a:noFill/>
              <a:ln>
                <a:noFill/>
              </a:ln>
            </p:spPr>
          </p:pic>
        </p:grpSp>
        <p:grpSp>
          <p:nvGrpSpPr>
            <p:cNvPr id="1239" name="Google Shape;1239;g25543a8b85a_0_490"/>
            <p:cNvGrpSpPr/>
            <p:nvPr/>
          </p:nvGrpSpPr>
          <p:grpSpPr>
            <a:xfrm>
              <a:off x="594365" y="3193949"/>
              <a:ext cx="680328" cy="616119"/>
              <a:chOff x="4963389" y="2289356"/>
              <a:chExt cx="1288500" cy="1231500"/>
            </a:xfrm>
          </p:grpSpPr>
          <p:sp>
            <p:nvSpPr>
              <p:cNvPr id="1240" name="Google Shape;1240;g25543a8b85a_0_490"/>
              <p:cNvSpPr/>
              <p:nvPr/>
            </p:nvSpPr>
            <p:spPr>
              <a:xfrm>
                <a:off x="4963389" y="2289356"/>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Users group - Free people icons" id="1241" name="Google Shape;1241;g25543a8b85a_0_490"/>
              <p:cNvPicPr preferRelativeResize="0"/>
              <p:nvPr/>
            </p:nvPicPr>
            <p:blipFill rotWithShape="1">
              <a:blip r:embed="rId6">
                <a:alphaModFix/>
              </a:blip>
              <a:srcRect b="0" l="0" r="0" t="0"/>
              <a:stretch/>
            </p:blipFill>
            <p:spPr>
              <a:xfrm>
                <a:off x="5152168" y="2399861"/>
                <a:ext cx="976558" cy="976558"/>
              </a:xfrm>
              <a:prstGeom prst="rect">
                <a:avLst/>
              </a:prstGeom>
              <a:noFill/>
              <a:ln>
                <a:noFill/>
              </a:ln>
            </p:spPr>
          </p:pic>
        </p:grpSp>
        <p:grpSp>
          <p:nvGrpSpPr>
            <p:cNvPr id="1242" name="Google Shape;1242;g25543a8b85a_0_490"/>
            <p:cNvGrpSpPr/>
            <p:nvPr/>
          </p:nvGrpSpPr>
          <p:grpSpPr>
            <a:xfrm>
              <a:off x="2138321" y="3193937"/>
              <a:ext cx="680328" cy="616119"/>
              <a:chOff x="4695362" y="2265214"/>
              <a:chExt cx="1288500" cy="1231500"/>
            </a:xfrm>
          </p:grpSpPr>
          <p:sp>
            <p:nvSpPr>
              <p:cNvPr id="1243" name="Google Shape;1243;g25543a8b85a_0_490"/>
              <p:cNvSpPr/>
              <p:nvPr/>
            </p:nvSpPr>
            <p:spPr>
              <a:xfrm>
                <a:off x="4695362" y="2265214"/>
                <a:ext cx="1288500" cy="12315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Idea Management Icons - Download Free Vector Icons | Noun Project" id="1244" name="Google Shape;1244;g25543a8b85a_0_490"/>
              <p:cNvPicPr preferRelativeResize="0"/>
              <p:nvPr/>
            </p:nvPicPr>
            <p:blipFill rotWithShape="1">
              <a:blip r:embed="rId7">
                <a:alphaModFix/>
              </a:blip>
              <a:srcRect b="0" l="0" r="0" t="0"/>
              <a:stretch/>
            </p:blipFill>
            <p:spPr>
              <a:xfrm>
                <a:off x="4894101" y="2462995"/>
                <a:ext cx="864755" cy="864755"/>
              </a:xfrm>
              <a:prstGeom prst="rect">
                <a:avLst/>
              </a:prstGeom>
              <a:noFill/>
              <a:ln>
                <a:noFill/>
              </a:ln>
            </p:spPr>
          </p:pic>
        </p:grpSp>
        <p:sp>
          <p:nvSpPr>
            <p:cNvPr id="1245" name="Google Shape;1245;g25543a8b85a_0_490"/>
            <p:cNvSpPr txBox="1"/>
            <p:nvPr/>
          </p:nvSpPr>
          <p:spPr>
            <a:xfrm>
              <a:off x="2060310" y="1940000"/>
              <a:ext cx="836400" cy="21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FF9300"/>
                </a:buClr>
                <a:buSzPts val="2000"/>
                <a:buFont typeface="Arial"/>
                <a:buNone/>
              </a:pPr>
              <a:r>
                <a:rPr b="1" lang="en-GB" sz="1300">
                  <a:solidFill>
                    <a:srgbClr val="FF9300"/>
                  </a:solidFill>
                </a:rPr>
                <a:t>Research</a:t>
              </a:r>
              <a:endParaRPr b="0" i="0" sz="1300" u="none" cap="none" strike="noStrike">
                <a:solidFill>
                  <a:srgbClr val="000000"/>
                </a:solidFill>
                <a:latin typeface="Arial"/>
                <a:ea typeface="Arial"/>
                <a:cs typeface="Arial"/>
                <a:sym typeface="Arial"/>
              </a:endParaRPr>
            </a:p>
          </p:txBody>
        </p:sp>
        <p:grpSp>
          <p:nvGrpSpPr>
            <p:cNvPr id="1246" name="Google Shape;1246;g25543a8b85a_0_490"/>
            <p:cNvGrpSpPr/>
            <p:nvPr/>
          </p:nvGrpSpPr>
          <p:grpSpPr>
            <a:xfrm>
              <a:off x="2138296" y="4102237"/>
              <a:ext cx="680400" cy="616200"/>
              <a:chOff x="2138333" y="3729537"/>
              <a:chExt cx="680400" cy="616200"/>
            </a:xfrm>
          </p:grpSpPr>
          <p:sp>
            <p:nvSpPr>
              <p:cNvPr id="1247" name="Google Shape;1247;g25543a8b85a_0_490"/>
              <p:cNvSpPr/>
              <p:nvPr/>
            </p:nvSpPr>
            <p:spPr>
              <a:xfrm>
                <a:off x="2138333" y="3729537"/>
                <a:ext cx="680400" cy="616200"/>
              </a:xfrm>
              <a:prstGeom prst="ellipse">
                <a:avLst/>
              </a:prstGeom>
              <a:solidFill>
                <a:srgbClr val="FF93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248" name="Google Shape;1248;g25543a8b85a_0_490"/>
              <p:cNvPicPr preferRelativeResize="0"/>
              <p:nvPr/>
            </p:nvPicPr>
            <p:blipFill>
              <a:blip r:embed="rId8">
                <a:alphaModFix/>
              </a:blip>
              <a:stretch>
                <a:fillRect/>
              </a:stretch>
            </p:blipFill>
            <p:spPr>
              <a:xfrm>
                <a:off x="2233416" y="3792525"/>
                <a:ext cx="490125" cy="490125"/>
              </a:xfrm>
              <a:prstGeom prst="rect">
                <a:avLst/>
              </a:prstGeom>
              <a:noFill/>
              <a:ln>
                <a:noFill/>
              </a:ln>
            </p:spPr>
          </p:pic>
        </p:grpSp>
      </p:grpSp>
      <p:sp>
        <p:nvSpPr>
          <p:cNvPr id="1249" name="Google Shape;1249;g25543a8b85a_0_490"/>
          <p:cNvSpPr txBox="1"/>
          <p:nvPr>
            <p:ph idx="1" type="body"/>
          </p:nvPr>
        </p:nvSpPr>
        <p:spPr>
          <a:xfrm>
            <a:off x="361025" y="246500"/>
            <a:ext cx="4962600" cy="545100"/>
          </a:xfrm>
          <a:prstGeom prst="rect">
            <a:avLst/>
          </a:prstGeom>
        </p:spPr>
        <p:txBody>
          <a:bodyPr anchorCtr="0" anchor="b" bIns="72000" lIns="0" spcFirstLastPara="1" rIns="108000" wrap="square" tIns="0">
            <a:noAutofit/>
          </a:bodyPr>
          <a:lstStyle/>
          <a:p>
            <a:pPr indent="0" lvl="0" marL="0" rtl="0" algn="l">
              <a:lnSpc>
                <a:spcPct val="100000"/>
              </a:lnSpc>
              <a:spcBef>
                <a:spcPts val="0"/>
              </a:spcBef>
              <a:spcAft>
                <a:spcPts val="0"/>
              </a:spcAft>
              <a:buNone/>
            </a:pPr>
            <a:r>
              <a:rPr lang="en-GB" sz="2300"/>
              <a:t>Skills Officer </a:t>
            </a:r>
            <a:endParaRPr sz="2100"/>
          </a:p>
        </p:txBody>
      </p:sp>
      <p:sp>
        <p:nvSpPr>
          <p:cNvPr id="1250" name="Google Shape;1250;g25543a8b85a_0_490"/>
          <p:cNvSpPr txBox="1"/>
          <p:nvPr>
            <p:ph idx="1" type="body"/>
          </p:nvPr>
        </p:nvSpPr>
        <p:spPr>
          <a:xfrm>
            <a:off x="4572000" y="2959100"/>
            <a:ext cx="4524600" cy="1746000"/>
          </a:xfrm>
          <a:prstGeom prst="rect">
            <a:avLst/>
          </a:prstGeom>
        </p:spPr>
        <p:txBody>
          <a:bodyPr anchorCtr="0" anchor="b" bIns="72000" lIns="0" spcFirstLastPara="1" rIns="108000" wrap="square" tIns="0">
            <a:noAutofit/>
          </a:bodyPr>
          <a:lstStyle/>
          <a:p>
            <a:pPr indent="0" lvl="0" marL="0" rtl="0" algn="l">
              <a:spcBef>
                <a:spcPts val="0"/>
              </a:spcBef>
              <a:spcAft>
                <a:spcPts val="0"/>
              </a:spcAft>
              <a:buNone/>
            </a:pPr>
            <a:r>
              <a:rPr lang="en-GB" sz="1800"/>
              <a:t>A Skills Officer works with subject matter experts to implement </a:t>
            </a:r>
            <a:r>
              <a:rPr lang="en-GB" sz="1800">
                <a:solidFill>
                  <a:srgbClr val="FFC000"/>
                </a:solidFill>
              </a:rPr>
              <a:t>collaborative design, development and delivery</a:t>
            </a:r>
            <a:r>
              <a:rPr lang="en-GB" sz="1800"/>
              <a:t> of [data] skills opportunities and learning resources.</a:t>
            </a:r>
            <a:endParaRPr sz="1800"/>
          </a:p>
        </p:txBody>
      </p:sp>
      <p:pic>
        <p:nvPicPr>
          <p:cNvPr id="1251" name="Google Shape;1251;g25543a8b85a_0_490"/>
          <p:cNvPicPr preferRelativeResize="0"/>
          <p:nvPr/>
        </p:nvPicPr>
        <p:blipFill>
          <a:blip r:embed="rId3">
            <a:alphaModFix/>
          </a:blip>
          <a:stretch>
            <a:fillRect/>
          </a:stretch>
        </p:blipFill>
        <p:spPr>
          <a:xfrm>
            <a:off x="1643723" y="2947825"/>
            <a:ext cx="388726" cy="163675"/>
          </a:xfrm>
          <a:prstGeom prst="rect">
            <a:avLst/>
          </a:prstGeom>
          <a:noFill/>
          <a:ln>
            <a:noFill/>
          </a:ln>
        </p:spPr>
      </p:pic>
      <p:pic>
        <p:nvPicPr>
          <p:cNvPr id="1252" name="Google Shape;1252;g25543a8b85a_0_490"/>
          <p:cNvPicPr preferRelativeResize="0"/>
          <p:nvPr/>
        </p:nvPicPr>
        <p:blipFill>
          <a:blip r:embed="rId3">
            <a:alphaModFix/>
          </a:blip>
          <a:stretch>
            <a:fillRect/>
          </a:stretch>
        </p:blipFill>
        <p:spPr>
          <a:xfrm>
            <a:off x="2809898" y="2947825"/>
            <a:ext cx="388726" cy="163675"/>
          </a:xfrm>
          <a:prstGeom prst="rect">
            <a:avLst/>
          </a:prstGeom>
          <a:noFill/>
          <a:ln>
            <a:noFill/>
          </a:ln>
        </p:spPr>
      </p:pic>
      <p:pic>
        <p:nvPicPr>
          <p:cNvPr id="1253" name="Google Shape;1253;g25543a8b85a_0_490"/>
          <p:cNvPicPr preferRelativeResize="0"/>
          <p:nvPr/>
        </p:nvPicPr>
        <p:blipFill>
          <a:blip r:embed="rId3">
            <a:alphaModFix/>
          </a:blip>
          <a:stretch>
            <a:fillRect/>
          </a:stretch>
        </p:blipFill>
        <p:spPr>
          <a:xfrm>
            <a:off x="3165923" y="2947825"/>
            <a:ext cx="388726" cy="163675"/>
          </a:xfrm>
          <a:prstGeom prst="rect">
            <a:avLst/>
          </a:prstGeom>
          <a:noFill/>
          <a:ln>
            <a:noFill/>
          </a:ln>
        </p:spPr>
      </p:pic>
      <p:cxnSp>
        <p:nvCxnSpPr>
          <p:cNvPr id="1254" name="Google Shape;1254;g25543a8b85a_0_490"/>
          <p:cNvCxnSpPr>
            <a:endCxn id="1237" idx="0"/>
          </p:cNvCxnSpPr>
          <p:nvPr/>
        </p:nvCxnSpPr>
        <p:spPr>
          <a:xfrm flipH="1">
            <a:off x="4022443" y="1195349"/>
            <a:ext cx="1805400" cy="1541400"/>
          </a:xfrm>
          <a:prstGeom prst="straightConnector1">
            <a:avLst/>
          </a:prstGeom>
          <a:noFill/>
          <a:ln cap="flat" cmpd="sng" w="19050">
            <a:solidFill>
              <a:srgbClr val="838787"/>
            </a:solidFill>
            <a:prstDash val="dashDot"/>
            <a:round/>
            <a:headEnd len="med" w="med" type="none"/>
            <a:tailEnd len="med" w="med" type="triangle"/>
          </a:ln>
        </p:spPr>
      </p:cxnSp>
      <p:pic>
        <p:nvPicPr>
          <p:cNvPr id="1255" name="Google Shape;1255;g25543a8b85a_0_490"/>
          <p:cNvPicPr preferRelativeResize="0"/>
          <p:nvPr/>
        </p:nvPicPr>
        <p:blipFill>
          <a:blip r:embed="rId9">
            <a:alphaModFix/>
          </a:blip>
          <a:stretch>
            <a:fillRect/>
          </a:stretch>
        </p:blipFill>
        <p:spPr>
          <a:xfrm>
            <a:off x="5827850" y="246500"/>
            <a:ext cx="3169352" cy="25348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260" name="Shape 1260"/>
        <p:cNvGrpSpPr/>
        <p:nvPr/>
      </p:nvGrpSpPr>
      <p:grpSpPr>
        <a:xfrm>
          <a:off x="0" y="0"/>
          <a:ext cx="0" cy="0"/>
          <a:chOff x="0" y="0"/>
          <a:chExt cx="0" cy="0"/>
        </a:xfrm>
      </p:grpSpPr>
      <p:sp>
        <p:nvSpPr>
          <p:cNvPr id="1261" name="Google Shape;1261;g25543a8b85a_0_522"/>
          <p:cNvSpPr txBox="1"/>
          <p:nvPr>
            <p:ph idx="1" type="body"/>
          </p:nvPr>
        </p:nvSpPr>
        <p:spPr>
          <a:xfrm>
            <a:off x="431799" y="702659"/>
            <a:ext cx="39210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300"/>
              <a:t>Skills Officer</a:t>
            </a:r>
            <a:endParaRPr sz="2300"/>
          </a:p>
        </p:txBody>
      </p:sp>
      <p:sp>
        <p:nvSpPr>
          <p:cNvPr id="1262" name="Google Shape;1262;g25543a8b85a_0_522"/>
          <p:cNvSpPr txBox="1"/>
          <p:nvPr>
            <p:ph idx="3" type="body"/>
          </p:nvPr>
        </p:nvSpPr>
        <p:spPr>
          <a:xfrm>
            <a:off x="431800" y="1297050"/>
            <a:ext cx="5282100" cy="3435300"/>
          </a:xfrm>
          <a:prstGeom prst="rect">
            <a:avLst/>
          </a:prstGeom>
          <a:ln>
            <a:noFill/>
          </a:ln>
        </p:spPr>
        <p:txBody>
          <a:bodyPr anchorCtr="0" anchor="t" bIns="0" lIns="0" spcFirstLastPara="1" rIns="0" wrap="square" tIns="0">
            <a:noAutofit/>
          </a:bodyPr>
          <a:lstStyle/>
          <a:p>
            <a:pPr indent="0" lvl="0" marL="0" rtl="0" algn="l">
              <a:lnSpc>
                <a:spcPct val="114000"/>
              </a:lnSpc>
              <a:spcBef>
                <a:spcPts val="0"/>
              </a:spcBef>
              <a:spcAft>
                <a:spcPts val="0"/>
              </a:spcAft>
              <a:buNone/>
            </a:pPr>
            <a:r>
              <a:rPr i="1" lang="en-GB" sz="1800"/>
              <a:t>Skills Officers support individuals, teams or organisations in </a:t>
            </a:r>
            <a:r>
              <a:rPr i="1" lang="en-GB" sz="1800">
                <a:solidFill>
                  <a:srgbClr val="FFC000"/>
                </a:solidFill>
              </a:rPr>
              <a:t>learning new methodologies</a:t>
            </a:r>
            <a:r>
              <a:rPr i="1" lang="en-GB" sz="1800"/>
              <a:t> and applying them in their own projects. We </a:t>
            </a:r>
            <a:r>
              <a:rPr i="1" lang="en-GB" sz="1800">
                <a:solidFill>
                  <a:srgbClr val="FFC000"/>
                </a:solidFill>
              </a:rPr>
              <a:t>provide training and resources </a:t>
            </a:r>
            <a:r>
              <a:rPr i="1" lang="en-GB" sz="1800"/>
              <a:t>for the general public.</a:t>
            </a:r>
            <a:endParaRPr i="1" sz="1800"/>
          </a:p>
          <a:p>
            <a:pPr indent="0" lvl="0" marL="0" rtl="0" algn="l">
              <a:lnSpc>
                <a:spcPct val="114000"/>
              </a:lnSpc>
              <a:spcBef>
                <a:spcPts val="0"/>
              </a:spcBef>
              <a:spcAft>
                <a:spcPts val="0"/>
              </a:spcAft>
              <a:buNone/>
            </a:pPr>
            <a:r>
              <a:t/>
            </a:r>
            <a:endParaRPr i="1" sz="1800"/>
          </a:p>
          <a:p>
            <a:pPr indent="0" lvl="0" marL="0" rtl="0" algn="l">
              <a:lnSpc>
                <a:spcPct val="114000"/>
              </a:lnSpc>
              <a:spcBef>
                <a:spcPts val="0"/>
              </a:spcBef>
              <a:spcAft>
                <a:spcPts val="0"/>
              </a:spcAft>
              <a:buNone/>
            </a:pPr>
            <a:r>
              <a:rPr i="1" lang="en-GB" sz="1800"/>
              <a:t>I lead the </a:t>
            </a:r>
            <a:r>
              <a:rPr i="1" lang="en-GB" sz="1800" u="sng">
                <a:hlinkClick r:id="rId3"/>
              </a:rPr>
              <a:t>Data Science and AI Educators’ Programme</a:t>
            </a:r>
            <a:r>
              <a:rPr i="1" lang="en-GB" sz="1800"/>
              <a:t>, </a:t>
            </a:r>
            <a:r>
              <a:rPr i="1" lang="en-GB" sz="1800"/>
              <a:t>which is aimed at </a:t>
            </a:r>
            <a:r>
              <a:rPr i="1" lang="en-GB" sz="1800">
                <a:solidFill>
                  <a:srgbClr val="FFC000"/>
                </a:solidFill>
              </a:rPr>
              <a:t>upskilling</a:t>
            </a:r>
            <a:r>
              <a:rPr i="1" lang="en-GB" sz="1800"/>
              <a:t> HE educators in essential </a:t>
            </a:r>
            <a:r>
              <a:rPr i="1" lang="en-GB" sz="1800">
                <a:solidFill>
                  <a:srgbClr val="FFC000"/>
                </a:solidFill>
              </a:rPr>
              <a:t>teaching pedagogy</a:t>
            </a:r>
            <a:r>
              <a:rPr i="1" lang="en-GB" sz="1800"/>
              <a:t>, both more widely and specific to their role as Data Science and AI educators.</a:t>
            </a:r>
            <a:endParaRPr i="1" sz="1800"/>
          </a:p>
          <a:p>
            <a:pPr indent="0" lvl="0" marL="0" rtl="0" algn="l">
              <a:lnSpc>
                <a:spcPct val="114000"/>
              </a:lnSpc>
              <a:spcBef>
                <a:spcPts val="0"/>
              </a:spcBef>
              <a:spcAft>
                <a:spcPts val="0"/>
              </a:spcAft>
              <a:buNone/>
            </a:pPr>
            <a:r>
              <a:t/>
            </a:r>
            <a:endParaRPr i="1" sz="1800"/>
          </a:p>
          <a:p>
            <a:pPr indent="0" lvl="0" marL="0" rtl="0" algn="l">
              <a:lnSpc>
                <a:spcPct val="114000"/>
              </a:lnSpc>
              <a:spcBef>
                <a:spcPts val="0"/>
              </a:spcBef>
              <a:spcAft>
                <a:spcPts val="0"/>
              </a:spcAft>
              <a:buClr>
                <a:schemeClr val="hlink"/>
              </a:buClr>
              <a:buSzPts val="1100"/>
              <a:buFont typeface="Arial"/>
              <a:buNone/>
            </a:pPr>
            <a:r>
              <a:t/>
            </a:r>
            <a:endParaRPr i="1" sz="1800"/>
          </a:p>
          <a:p>
            <a:pPr indent="0" lvl="0" marL="0" rtl="0" algn="l">
              <a:spcBef>
                <a:spcPts val="0"/>
              </a:spcBef>
              <a:spcAft>
                <a:spcPts val="0"/>
              </a:spcAft>
              <a:buNone/>
            </a:pPr>
            <a:r>
              <a:t/>
            </a:r>
            <a:endParaRPr i="1" sz="1900"/>
          </a:p>
        </p:txBody>
      </p:sp>
      <p:pic>
        <p:nvPicPr>
          <p:cNvPr id="1263" name="Google Shape;1263;g25543a8b85a_0_522"/>
          <p:cNvPicPr preferRelativeResize="0"/>
          <p:nvPr>
            <p:ph idx="2" type="pic"/>
          </p:nvPr>
        </p:nvPicPr>
        <p:blipFill rotWithShape="1">
          <a:blip r:embed="rId4">
            <a:alphaModFix/>
          </a:blip>
          <a:srcRect b="10095" l="0" r="0" t="14790"/>
          <a:stretch/>
        </p:blipFill>
        <p:spPr>
          <a:xfrm>
            <a:off x="6028950" y="874725"/>
            <a:ext cx="2683249" cy="3023918"/>
          </a:xfrm>
          <a:prstGeom prst="rect">
            <a:avLst/>
          </a:prstGeom>
        </p:spPr>
      </p:pic>
      <p:sp>
        <p:nvSpPr>
          <p:cNvPr id="1264" name="Google Shape;1264;g25543a8b85a_0_522"/>
          <p:cNvSpPr txBox="1"/>
          <p:nvPr>
            <p:ph idx="1" type="body"/>
          </p:nvPr>
        </p:nvSpPr>
        <p:spPr>
          <a:xfrm>
            <a:off x="6028950" y="3927700"/>
            <a:ext cx="2730900" cy="545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GB" sz="2300"/>
              <a:t>Ayesha Magill</a:t>
            </a:r>
            <a:endParaRPr sz="23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9" name="Shape 1269"/>
        <p:cNvGrpSpPr/>
        <p:nvPr/>
      </p:nvGrpSpPr>
      <p:grpSpPr>
        <a:xfrm>
          <a:off x="0" y="0"/>
          <a:ext cx="0" cy="0"/>
          <a:chOff x="0" y="0"/>
          <a:chExt cx="0" cy="0"/>
        </a:xfrm>
      </p:grpSpPr>
      <p:sp>
        <p:nvSpPr>
          <p:cNvPr id="1270" name="Google Shape;1270;g2559bed05ab_1_100"/>
          <p:cNvSpPr txBox="1"/>
          <p:nvPr>
            <p:ph idx="1" type="body"/>
          </p:nvPr>
        </p:nvSpPr>
        <p:spPr>
          <a:xfrm>
            <a:off x="205525" y="1383725"/>
            <a:ext cx="3553500" cy="18675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lang="en-GB" sz="2500">
                <a:solidFill>
                  <a:srgbClr val="F9C100"/>
                </a:solidFill>
              </a:rPr>
              <a:t>End of Examples</a:t>
            </a:r>
            <a:endParaRPr sz="2500">
              <a:solidFill>
                <a:srgbClr val="F9C100"/>
              </a:solidFill>
            </a:endParaRPr>
          </a:p>
        </p:txBody>
      </p:sp>
      <p:pic>
        <p:nvPicPr>
          <p:cNvPr id="1271" name="Google Shape;1271;g2559bed05ab_1_100"/>
          <p:cNvPicPr preferRelativeResize="0"/>
          <p:nvPr/>
        </p:nvPicPr>
        <p:blipFill rotWithShape="1">
          <a:blip r:embed="rId3">
            <a:alphaModFix/>
          </a:blip>
          <a:srcRect b="0" l="0" r="0" t="0"/>
          <a:stretch/>
        </p:blipFill>
        <p:spPr>
          <a:xfrm>
            <a:off x="3863475" y="275526"/>
            <a:ext cx="5136998" cy="4108599"/>
          </a:xfrm>
          <a:prstGeom prst="rect">
            <a:avLst/>
          </a:prstGeom>
          <a:noFill/>
          <a:ln>
            <a:noFill/>
          </a:ln>
        </p:spPr>
      </p:pic>
      <p:sp>
        <p:nvSpPr>
          <p:cNvPr id="1272" name="Google Shape;1272;g2559bed05ab_1_100"/>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7" name="Shape 1277"/>
        <p:cNvGrpSpPr/>
        <p:nvPr/>
      </p:nvGrpSpPr>
      <p:grpSpPr>
        <a:xfrm>
          <a:off x="0" y="0"/>
          <a:ext cx="0" cy="0"/>
          <a:chOff x="0" y="0"/>
          <a:chExt cx="0" cy="0"/>
        </a:xfrm>
      </p:grpSpPr>
      <p:sp>
        <p:nvSpPr>
          <p:cNvPr id="1278" name="Google Shape;1278;p64"/>
          <p:cNvSpPr txBox="1"/>
          <p:nvPr>
            <p:ph idx="4" type="body"/>
          </p:nvPr>
        </p:nvSpPr>
        <p:spPr>
          <a:xfrm>
            <a:off x="2316100" y="4041550"/>
            <a:ext cx="2093400" cy="2625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lt1"/>
              </a:buClr>
              <a:buSzPts val="3200"/>
              <a:buNone/>
            </a:pPr>
            <a:r>
              <a:rPr lang="en-GB"/>
              <a:t>A global community</a:t>
            </a:r>
            <a:endParaRPr/>
          </a:p>
          <a:p>
            <a:pPr indent="0" lvl="0" marL="0" rtl="0" algn="l">
              <a:lnSpc>
                <a:spcPct val="100000"/>
              </a:lnSpc>
              <a:spcBef>
                <a:spcPts val="800"/>
              </a:spcBef>
              <a:spcAft>
                <a:spcPts val="0"/>
              </a:spcAft>
              <a:buClr>
                <a:schemeClr val="lt1"/>
              </a:buClr>
              <a:buSzPts val="3200"/>
              <a:buNone/>
            </a:pPr>
            <a:r>
              <a:t/>
            </a:r>
            <a:endParaRPr/>
          </a:p>
        </p:txBody>
      </p:sp>
      <p:pic>
        <p:nvPicPr>
          <p:cNvPr id="1279" name="Google Shape;1279;p64"/>
          <p:cNvPicPr preferRelativeResize="0"/>
          <p:nvPr/>
        </p:nvPicPr>
        <p:blipFill rotWithShape="1">
          <a:blip r:embed="rId3">
            <a:alphaModFix/>
          </a:blip>
          <a:srcRect b="0" l="0" r="0" t="0"/>
          <a:stretch/>
        </p:blipFill>
        <p:spPr>
          <a:xfrm>
            <a:off x="95075" y="2579138"/>
            <a:ext cx="2093525" cy="1398876"/>
          </a:xfrm>
          <a:prstGeom prst="rect">
            <a:avLst/>
          </a:prstGeom>
          <a:noFill/>
          <a:ln>
            <a:noFill/>
          </a:ln>
          <a:effectLst>
            <a:outerShdw blurRad="50800" rotWithShape="0" algn="t" dir="5400000" dist="38100">
              <a:srgbClr val="000000">
                <a:alpha val="40000"/>
              </a:srgbClr>
            </a:outerShdw>
          </a:effectLst>
        </p:spPr>
      </p:pic>
      <p:sp>
        <p:nvSpPr>
          <p:cNvPr id="1280" name="Google Shape;1280;p64"/>
          <p:cNvSpPr txBox="1"/>
          <p:nvPr/>
        </p:nvSpPr>
        <p:spPr>
          <a:xfrm>
            <a:off x="431800" y="920250"/>
            <a:ext cx="8175900" cy="1142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800"/>
              </a:spcBef>
              <a:spcAft>
                <a:spcPts val="0"/>
              </a:spcAft>
              <a:buClr>
                <a:srgbClr val="000000"/>
              </a:buClr>
              <a:buSzPts val="2100"/>
              <a:buFont typeface="Arial"/>
              <a:buNone/>
            </a:pPr>
            <a:r>
              <a:rPr b="1" i="0" lang="en-GB" sz="2100" u="none" cap="none" strike="noStrike">
                <a:solidFill>
                  <a:srgbClr val="F9C100"/>
                </a:solidFill>
                <a:latin typeface="Arial"/>
                <a:ea typeface="Arial"/>
                <a:cs typeface="Arial"/>
                <a:sym typeface="Arial"/>
              </a:rPr>
              <a:t>An Open Source guide on Data Science</a:t>
            </a:r>
            <a:endParaRPr b="1" i="0" sz="2100" u="none" cap="none" strike="noStrike">
              <a:solidFill>
                <a:srgbClr val="F9C100"/>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100"/>
              <a:buFont typeface="Arial"/>
              <a:buNone/>
            </a:pPr>
            <a:r>
              <a:rPr b="0" i="0" lang="en-GB" sz="2100" u="none" cap="none" strike="noStrike">
                <a:solidFill>
                  <a:schemeClr val="lt1"/>
                </a:solidFill>
                <a:latin typeface="Arial"/>
                <a:ea typeface="Arial"/>
                <a:cs typeface="Arial"/>
                <a:sym typeface="Arial"/>
              </a:rPr>
              <a:t>We involve and support a diverse community to make data science reproducible, ethical, collaborative and inclusive for everyone</a:t>
            </a:r>
            <a:endParaRPr b="0" i="0" sz="2100" u="none" cap="none" strike="noStrike">
              <a:solidFill>
                <a:schemeClr val="lt1"/>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300"/>
              <a:buFont typeface="Arial"/>
              <a:buNone/>
            </a:pPr>
            <a:r>
              <a:t/>
            </a:r>
            <a:endParaRPr b="0" i="0" sz="2300" u="none" cap="none" strike="noStrike">
              <a:solidFill>
                <a:schemeClr val="lt1"/>
              </a:solidFill>
              <a:latin typeface="Arial"/>
              <a:ea typeface="Arial"/>
              <a:cs typeface="Arial"/>
              <a:sym typeface="Arial"/>
            </a:endParaRPr>
          </a:p>
          <a:p>
            <a:pPr indent="0" lvl="0" marL="0" marR="0" rtl="0" algn="l">
              <a:lnSpc>
                <a:spcPct val="100000"/>
              </a:lnSpc>
              <a:spcBef>
                <a:spcPts val="800"/>
              </a:spcBef>
              <a:spcAft>
                <a:spcPts val="0"/>
              </a:spcAft>
              <a:buClr>
                <a:schemeClr val="lt1"/>
              </a:buClr>
              <a:buSzPts val="2400"/>
              <a:buFont typeface="Arial"/>
              <a:buNone/>
            </a:pPr>
            <a:r>
              <a:t/>
            </a:r>
            <a:endParaRPr b="0" i="0" sz="1400" u="none" cap="none" strike="noStrike">
              <a:solidFill>
                <a:schemeClr val="lt1"/>
              </a:solidFill>
              <a:latin typeface="Arial"/>
              <a:ea typeface="Arial"/>
              <a:cs typeface="Arial"/>
              <a:sym typeface="Arial"/>
            </a:endParaRPr>
          </a:p>
        </p:txBody>
      </p:sp>
      <p:pic>
        <p:nvPicPr>
          <p:cNvPr descr="A close up of a logo&#10;&#10;Description automatically generated" id="1281" name="Google Shape;1281;p64"/>
          <p:cNvPicPr preferRelativeResize="0"/>
          <p:nvPr/>
        </p:nvPicPr>
        <p:blipFill rotWithShape="1">
          <a:blip r:embed="rId4">
            <a:alphaModFix/>
          </a:blip>
          <a:srcRect b="0" l="0" r="0" t="0"/>
          <a:stretch/>
        </p:blipFill>
        <p:spPr>
          <a:xfrm>
            <a:off x="2315975" y="2579138"/>
            <a:ext cx="2093525" cy="1398874"/>
          </a:xfrm>
          <a:prstGeom prst="rect">
            <a:avLst/>
          </a:prstGeom>
          <a:noFill/>
          <a:ln>
            <a:noFill/>
          </a:ln>
          <a:effectLst>
            <a:outerShdw blurRad="50800" rotWithShape="0" algn="t" dir="5400000" dist="38100">
              <a:srgbClr val="000000">
                <a:alpha val="40000"/>
              </a:srgbClr>
            </a:outerShdw>
          </a:effectLst>
        </p:spPr>
      </p:pic>
      <p:pic>
        <p:nvPicPr>
          <p:cNvPr id="1282" name="Google Shape;1282;p64"/>
          <p:cNvPicPr preferRelativeResize="0"/>
          <p:nvPr/>
        </p:nvPicPr>
        <p:blipFill rotWithShape="1">
          <a:blip r:embed="rId5">
            <a:alphaModFix/>
          </a:blip>
          <a:srcRect b="0" l="0" r="0" t="0"/>
          <a:stretch/>
        </p:blipFill>
        <p:spPr>
          <a:xfrm>
            <a:off x="4580600" y="2579138"/>
            <a:ext cx="2093525" cy="1398873"/>
          </a:xfrm>
          <a:prstGeom prst="rect">
            <a:avLst/>
          </a:prstGeom>
          <a:noFill/>
          <a:ln>
            <a:noFill/>
          </a:ln>
          <a:effectLst>
            <a:outerShdw blurRad="50800" rotWithShape="0" algn="t" dir="5400000" dist="38100">
              <a:srgbClr val="000000">
                <a:alpha val="40000"/>
              </a:srgbClr>
            </a:outerShdw>
          </a:effectLst>
        </p:spPr>
      </p:pic>
      <p:pic>
        <p:nvPicPr>
          <p:cNvPr id="1283" name="Google Shape;1283;p64"/>
          <p:cNvPicPr preferRelativeResize="0"/>
          <p:nvPr/>
        </p:nvPicPr>
        <p:blipFill rotWithShape="1">
          <a:blip r:embed="rId6">
            <a:alphaModFix/>
          </a:blip>
          <a:srcRect b="0" l="0" r="0" t="0"/>
          <a:stretch/>
        </p:blipFill>
        <p:spPr>
          <a:xfrm>
            <a:off x="6845225" y="2579138"/>
            <a:ext cx="2093525" cy="1398873"/>
          </a:xfrm>
          <a:prstGeom prst="rect">
            <a:avLst/>
          </a:prstGeom>
          <a:noFill/>
          <a:ln>
            <a:noFill/>
          </a:ln>
          <a:effectLst>
            <a:outerShdw blurRad="50800" rotWithShape="0" algn="t" dir="5400000" dist="38100">
              <a:srgbClr val="000000">
                <a:alpha val="40000"/>
              </a:srgbClr>
            </a:outerShdw>
          </a:effectLst>
        </p:spPr>
      </p:pic>
      <p:sp>
        <p:nvSpPr>
          <p:cNvPr id="1284" name="Google Shape;1284;p64"/>
          <p:cNvSpPr txBox="1"/>
          <p:nvPr/>
        </p:nvSpPr>
        <p:spPr>
          <a:xfrm>
            <a:off x="263437" y="4041560"/>
            <a:ext cx="1756800" cy="45264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3200"/>
              <a:buFont typeface="Arial"/>
              <a:buNone/>
            </a:pPr>
            <a:r>
              <a:rPr b="0" i="0" lang="en-GB" sz="1400" u="none" cap="none" strike="noStrike">
                <a:solidFill>
                  <a:schemeClr val="lt1"/>
                </a:solidFill>
                <a:latin typeface="Arial"/>
                <a:ea typeface="Arial"/>
                <a:cs typeface="Arial"/>
                <a:sym typeface="Arial"/>
              </a:rPr>
              <a:t>A book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chemeClr val="lt1"/>
              </a:buClr>
              <a:buSzPts val="3200"/>
              <a:buFont typeface="Arial"/>
              <a:buNone/>
            </a:pPr>
            <a:r>
              <a:t/>
            </a:r>
            <a:endParaRPr b="0" i="0" sz="3200" u="none" cap="none" strike="noStrike">
              <a:solidFill>
                <a:schemeClr val="lt1"/>
              </a:solidFill>
              <a:latin typeface="Arial"/>
              <a:ea typeface="Arial"/>
              <a:cs typeface="Arial"/>
              <a:sym typeface="Arial"/>
            </a:endParaRPr>
          </a:p>
        </p:txBody>
      </p:sp>
      <p:sp>
        <p:nvSpPr>
          <p:cNvPr id="1285" name="Google Shape;1285;p64"/>
          <p:cNvSpPr txBox="1"/>
          <p:nvPr/>
        </p:nvSpPr>
        <p:spPr>
          <a:xfrm>
            <a:off x="4580599" y="4041560"/>
            <a:ext cx="2093525" cy="45264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3200"/>
              <a:buFont typeface="Arial"/>
              <a:buNone/>
            </a:pPr>
            <a:r>
              <a:rPr b="0" i="0" lang="en-GB" sz="1400" u="none" cap="none" strike="noStrike">
                <a:solidFill>
                  <a:schemeClr val="lt1"/>
                </a:solidFill>
                <a:latin typeface="Arial"/>
                <a:ea typeface="Arial"/>
                <a:cs typeface="Arial"/>
                <a:sym typeface="Arial"/>
              </a:rPr>
              <a:t>An open-source project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chemeClr val="lt1"/>
              </a:buClr>
              <a:buSzPts val="3200"/>
              <a:buFont typeface="Arial"/>
              <a:buNone/>
            </a:pPr>
            <a:r>
              <a:t/>
            </a:r>
            <a:endParaRPr b="0" i="0" sz="3200" u="none" cap="none" strike="noStrike">
              <a:solidFill>
                <a:schemeClr val="lt1"/>
              </a:solidFill>
              <a:latin typeface="Arial"/>
              <a:ea typeface="Arial"/>
              <a:cs typeface="Arial"/>
              <a:sym typeface="Arial"/>
            </a:endParaRPr>
          </a:p>
        </p:txBody>
      </p:sp>
      <p:sp>
        <p:nvSpPr>
          <p:cNvPr id="1286" name="Google Shape;1286;p64"/>
          <p:cNvSpPr txBox="1"/>
          <p:nvPr/>
        </p:nvSpPr>
        <p:spPr>
          <a:xfrm>
            <a:off x="6845225" y="4041560"/>
            <a:ext cx="2093525" cy="45264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3200"/>
              <a:buFont typeface="Arial"/>
              <a:buNone/>
            </a:pPr>
            <a:r>
              <a:rPr b="0" i="0" lang="en-GB" sz="1400" u="none" cap="none" strike="noStrike">
                <a:solidFill>
                  <a:schemeClr val="lt1"/>
                </a:solidFill>
                <a:latin typeface="Arial"/>
                <a:ea typeface="Arial"/>
                <a:cs typeface="Arial"/>
                <a:sym typeface="Arial"/>
              </a:rPr>
              <a:t>A culture of collaboration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chemeClr val="lt1"/>
              </a:buClr>
              <a:buSzPts val="3200"/>
              <a:buFont typeface="Arial"/>
              <a:buNone/>
            </a:pPr>
            <a:r>
              <a:t/>
            </a:r>
            <a:endParaRPr b="0" i="0" sz="3200" u="none" cap="none" strike="noStrike">
              <a:solidFill>
                <a:schemeClr val="lt1"/>
              </a:solidFill>
              <a:latin typeface="Arial"/>
              <a:ea typeface="Arial"/>
              <a:cs typeface="Arial"/>
              <a:sym typeface="Arial"/>
            </a:endParaRPr>
          </a:p>
        </p:txBody>
      </p:sp>
      <p:sp>
        <p:nvSpPr>
          <p:cNvPr id="1287" name="Google Shape;1287;p64"/>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10.5281/zenodo.7885859</a:t>
            </a:r>
            <a:endParaRPr b="0" i="0" sz="1400" u="none" cap="none" strike="noStrike">
              <a:solidFill>
                <a:schemeClr val="lt1"/>
              </a:solidFill>
              <a:latin typeface="Arial"/>
              <a:ea typeface="Arial"/>
              <a:cs typeface="Arial"/>
              <a:sym typeface="Arial"/>
            </a:endParaRPr>
          </a:p>
        </p:txBody>
      </p:sp>
      <p:sp>
        <p:nvSpPr>
          <p:cNvPr id="1288" name="Google Shape;1288;p64"/>
          <p:cNvSpPr txBox="1"/>
          <p:nvPr/>
        </p:nvSpPr>
        <p:spPr>
          <a:xfrm>
            <a:off x="335450" y="79275"/>
            <a:ext cx="85212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GB" sz="2200">
                <a:solidFill>
                  <a:schemeClr val="lt1"/>
                </a:solidFill>
              </a:rPr>
              <a:t>The Turing Way</a:t>
            </a:r>
            <a:endParaRPr b="1" i="1" sz="2200">
              <a:solidFill>
                <a:schemeClr val="lt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3" name="Shape 1293"/>
        <p:cNvGrpSpPr/>
        <p:nvPr/>
      </p:nvGrpSpPr>
      <p:grpSpPr>
        <a:xfrm>
          <a:off x="0" y="0"/>
          <a:ext cx="0" cy="0"/>
          <a:chOff x="0" y="0"/>
          <a:chExt cx="0" cy="0"/>
        </a:xfrm>
      </p:grpSpPr>
      <p:sp>
        <p:nvSpPr>
          <p:cNvPr id="1294" name="Google Shape;1294;g25421ab1b0d_0_3975"/>
          <p:cNvSpPr txBox="1"/>
          <p:nvPr/>
        </p:nvSpPr>
        <p:spPr>
          <a:xfrm>
            <a:off x="93570" y="2191241"/>
            <a:ext cx="1699200" cy="786300"/>
          </a:xfrm>
          <a:prstGeom prst="rect">
            <a:avLst/>
          </a:prstGeom>
          <a:noFill/>
          <a:ln>
            <a:noFill/>
          </a:ln>
        </p:spPr>
        <p:txBody>
          <a:bodyPr anchorCtr="0" anchor="t" bIns="72000" lIns="0" spcFirstLastPara="1" rIns="108000" wrap="square" tIns="0">
            <a:noAutofit/>
          </a:bodyPr>
          <a:lstStyle/>
          <a:p>
            <a:pPr indent="0" lvl="0" marL="0" marR="0" rtl="0" algn="ctr">
              <a:lnSpc>
                <a:spcPct val="114000"/>
              </a:lnSpc>
              <a:spcBef>
                <a:spcPts val="0"/>
              </a:spcBef>
              <a:spcAft>
                <a:spcPts val="0"/>
              </a:spcAft>
              <a:buClr>
                <a:schemeClr val="lt1"/>
              </a:buClr>
              <a:buSzPts val="1200"/>
              <a:buFont typeface="Arial"/>
              <a:buNone/>
            </a:pPr>
            <a:r>
              <a:rPr b="0" lang="en-GB" sz="1200">
                <a:solidFill>
                  <a:schemeClr val="lt1"/>
                </a:solidFill>
                <a:latin typeface="Arial"/>
                <a:ea typeface="Arial"/>
                <a:cs typeface="Arial"/>
                <a:sym typeface="Arial"/>
              </a:rPr>
              <a:t>Director: Tools, Practices &amp; Systems Programme (TPS)</a:t>
            </a:r>
            <a:endParaRPr b="0" sz="1200">
              <a:solidFill>
                <a:schemeClr val="lt1"/>
              </a:solidFill>
              <a:latin typeface="Arial"/>
              <a:ea typeface="Arial"/>
              <a:cs typeface="Arial"/>
              <a:sym typeface="Arial"/>
            </a:endParaRPr>
          </a:p>
        </p:txBody>
      </p:sp>
      <p:pic>
        <p:nvPicPr>
          <p:cNvPr descr="Image result for kirstie whitaker" id="1295" name="Google Shape;1295;g25421ab1b0d_0_3975"/>
          <p:cNvPicPr preferRelativeResize="0"/>
          <p:nvPr/>
        </p:nvPicPr>
        <p:blipFill rotWithShape="1">
          <a:blip r:embed="rId3">
            <a:alphaModFix/>
          </a:blip>
          <a:srcRect b="0" l="0" r="0" t="0"/>
          <a:stretch/>
        </p:blipFill>
        <p:spPr>
          <a:xfrm>
            <a:off x="220549" y="701342"/>
            <a:ext cx="1250438" cy="1385997"/>
          </a:xfrm>
          <a:prstGeom prst="rect">
            <a:avLst/>
          </a:prstGeom>
          <a:noFill/>
          <a:ln>
            <a:noFill/>
          </a:ln>
        </p:spPr>
      </p:pic>
      <p:sp>
        <p:nvSpPr>
          <p:cNvPr id="1296" name="Google Shape;1296;g25421ab1b0d_0_3975"/>
          <p:cNvSpPr/>
          <p:nvPr/>
        </p:nvSpPr>
        <p:spPr>
          <a:xfrm>
            <a:off x="96321" y="1857007"/>
            <a:ext cx="16209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600">
                <a:solidFill>
                  <a:schemeClr val="lt1"/>
                </a:solidFill>
                <a:highlight>
                  <a:srgbClr val="808080"/>
                </a:highlight>
                <a:latin typeface="Arial"/>
                <a:ea typeface="Arial"/>
                <a:cs typeface="Arial"/>
                <a:sym typeface="Arial"/>
              </a:rPr>
              <a:t>Kirstie Whitaker</a:t>
            </a:r>
            <a:endParaRPr/>
          </a:p>
        </p:txBody>
      </p:sp>
      <p:pic>
        <p:nvPicPr>
          <p:cNvPr descr="A picture containing wall, person, indoor, young&#10;&#10;Description automatically generated" id="1297" name="Google Shape;1297;g25421ab1b0d_0_3975"/>
          <p:cNvPicPr preferRelativeResize="0"/>
          <p:nvPr/>
        </p:nvPicPr>
        <p:blipFill rotWithShape="1">
          <a:blip r:embed="rId4">
            <a:alphaModFix/>
          </a:blip>
          <a:srcRect b="0" l="0" r="0" t="0"/>
          <a:stretch/>
        </p:blipFill>
        <p:spPr>
          <a:xfrm>
            <a:off x="2099593" y="701342"/>
            <a:ext cx="1250438" cy="1385744"/>
          </a:xfrm>
          <a:prstGeom prst="rect">
            <a:avLst/>
          </a:prstGeom>
          <a:noFill/>
          <a:ln>
            <a:noFill/>
          </a:ln>
        </p:spPr>
      </p:pic>
      <p:sp>
        <p:nvSpPr>
          <p:cNvPr id="1298" name="Google Shape;1298;g25421ab1b0d_0_3975"/>
          <p:cNvSpPr txBox="1"/>
          <p:nvPr/>
        </p:nvSpPr>
        <p:spPr>
          <a:xfrm>
            <a:off x="1942654" y="2286552"/>
            <a:ext cx="1749600" cy="523200"/>
          </a:xfrm>
          <a:prstGeom prst="rect">
            <a:avLst/>
          </a:prstGeom>
          <a:noFill/>
          <a:ln>
            <a:noFill/>
          </a:ln>
        </p:spPr>
        <p:txBody>
          <a:bodyPr anchorCtr="0" anchor="b" bIns="72000" lIns="0" spcFirstLastPara="1" rIns="108000" wrap="square" tIns="0">
            <a:noAutofit/>
          </a:bodyPr>
          <a:lstStyle/>
          <a:p>
            <a:pPr indent="0" lvl="0" marL="0" marR="0" rtl="0" algn="ctr">
              <a:spcBef>
                <a:spcPts val="0"/>
              </a:spcBef>
              <a:spcAft>
                <a:spcPts val="0"/>
              </a:spcAft>
              <a:buNone/>
            </a:pPr>
            <a:r>
              <a:rPr lang="en-GB" sz="1200">
                <a:solidFill>
                  <a:srgbClr val="FFFFFF"/>
                </a:solidFill>
                <a:latin typeface="Arial"/>
                <a:ea typeface="Arial"/>
                <a:cs typeface="Arial"/>
                <a:sym typeface="Arial"/>
              </a:rPr>
              <a:t>TPS Senior Researcher: Open Research &amp; Community</a:t>
            </a:r>
            <a:endParaRPr/>
          </a:p>
        </p:txBody>
      </p:sp>
      <p:sp>
        <p:nvSpPr>
          <p:cNvPr id="1299" name="Google Shape;1299;g25421ab1b0d_0_3975"/>
          <p:cNvSpPr/>
          <p:nvPr/>
        </p:nvSpPr>
        <p:spPr>
          <a:xfrm>
            <a:off x="1942654" y="1857007"/>
            <a:ext cx="15969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600">
                <a:solidFill>
                  <a:schemeClr val="lt1"/>
                </a:solidFill>
                <a:highlight>
                  <a:srgbClr val="808080"/>
                </a:highlight>
                <a:latin typeface="Arial"/>
                <a:ea typeface="Arial"/>
                <a:cs typeface="Arial"/>
                <a:sym typeface="Arial"/>
              </a:rPr>
              <a:t>Malvika Sharan</a:t>
            </a:r>
            <a:endParaRPr sz="1200">
              <a:solidFill>
                <a:schemeClr val="dk1"/>
              </a:solidFill>
              <a:latin typeface="Arial"/>
              <a:ea typeface="Arial"/>
              <a:cs typeface="Arial"/>
              <a:sym typeface="Arial"/>
            </a:endParaRPr>
          </a:p>
        </p:txBody>
      </p:sp>
      <p:pic>
        <p:nvPicPr>
          <p:cNvPr descr="Anne Lee Steele | The Alan Turing Institute" id="1300" name="Google Shape;1300;g25421ab1b0d_0_3975"/>
          <p:cNvPicPr preferRelativeResize="0"/>
          <p:nvPr/>
        </p:nvPicPr>
        <p:blipFill rotWithShape="1">
          <a:blip r:embed="rId5">
            <a:alphaModFix/>
          </a:blip>
          <a:srcRect b="0" l="0" r="0" t="0"/>
          <a:stretch/>
        </p:blipFill>
        <p:spPr>
          <a:xfrm>
            <a:off x="291897" y="2958737"/>
            <a:ext cx="1151077" cy="1132309"/>
          </a:xfrm>
          <a:prstGeom prst="rect">
            <a:avLst/>
          </a:prstGeom>
          <a:noFill/>
          <a:ln>
            <a:noFill/>
          </a:ln>
        </p:spPr>
      </p:pic>
      <p:sp>
        <p:nvSpPr>
          <p:cNvPr id="1301" name="Google Shape;1301;g25421ab1b0d_0_3975"/>
          <p:cNvSpPr/>
          <p:nvPr/>
        </p:nvSpPr>
        <p:spPr>
          <a:xfrm>
            <a:off x="59349" y="4091046"/>
            <a:ext cx="16995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600">
                <a:solidFill>
                  <a:schemeClr val="lt1"/>
                </a:solidFill>
                <a:highlight>
                  <a:srgbClr val="808080"/>
                </a:highlight>
                <a:latin typeface="Arial"/>
                <a:ea typeface="Arial"/>
                <a:cs typeface="Arial"/>
                <a:sym typeface="Arial"/>
              </a:rPr>
              <a:t>Anne Lee Steele</a:t>
            </a:r>
            <a:endParaRPr/>
          </a:p>
        </p:txBody>
      </p:sp>
      <p:sp>
        <p:nvSpPr>
          <p:cNvPr id="1302" name="Google Shape;1302;g25421ab1b0d_0_3975"/>
          <p:cNvSpPr txBox="1"/>
          <p:nvPr/>
        </p:nvSpPr>
        <p:spPr>
          <a:xfrm>
            <a:off x="35295" y="4429030"/>
            <a:ext cx="1747500" cy="411300"/>
          </a:xfrm>
          <a:prstGeom prst="rect">
            <a:avLst/>
          </a:prstGeom>
          <a:noFill/>
          <a:ln>
            <a:noFill/>
          </a:ln>
        </p:spPr>
        <p:txBody>
          <a:bodyPr anchorCtr="0" anchor="t" bIns="72000" lIns="0" spcFirstLastPara="1" rIns="108000" wrap="square" tIns="0">
            <a:noAutofit/>
          </a:bodyPr>
          <a:lstStyle/>
          <a:p>
            <a:pPr indent="0" lvl="0" marL="0" marR="0" rtl="0" algn="ctr">
              <a:spcBef>
                <a:spcPts val="0"/>
              </a:spcBef>
              <a:spcAft>
                <a:spcPts val="0"/>
              </a:spcAft>
              <a:buNone/>
            </a:pPr>
            <a:r>
              <a:rPr lang="en-GB" sz="1200">
                <a:solidFill>
                  <a:srgbClr val="FFFFFF"/>
                </a:solidFill>
                <a:latin typeface="Arial"/>
                <a:ea typeface="Arial"/>
                <a:cs typeface="Arial"/>
                <a:sym typeface="Arial"/>
              </a:rPr>
              <a:t>Community Manager,</a:t>
            </a:r>
            <a:br>
              <a:rPr lang="en-GB" sz="1200">
                <a:solidFill>
                  <a:schemeClr val="dk1"/>
                </a:solidFill>
                <a:latin typeface="Arial"/>
                <a:ea typeface="Arial"/>
                <a:cs typeface="Arial"/>
                <a:sym typeface="Arial"/>
              </a:rPr>
            </a:br>
            <a:r>
              <a:rPr lang="en-GB" sz="1200">
                <a:solidFill>
                  <a:srgbClr val="FFFFFF"/>
                </a:solidFill>
                <a:latin typeface="Arial"/>
                <a:ea typeface="Arial"/>
                <a:cs typeface="Arial"/>
                <a:sym typeface="Arial"/>
              </a:rPr>
              <a:t>The Turing Way</a:t>
            </a:r>
            <a:endParaRPr/>
          </a:p>
        </p:txBody>
      </p:sp>
      <p:pic>
        <p:nvPicPr>
          <p:cNvPr id="1303" name="Google Shape;1303;g25421ab1b0d_0_3975"/>
          <p:cNvPicPr preferRelativeResize="0"/>
          <p:nvPr/>
        </p:nvPicPr>
        <p:blipFill rotWithShape="1">
          <a:blip r:embed="rId6">
            <a:alphaModFix/>
          </a:blip>
          <a:srcRect b="0" l="0" r="0" t="0"/>
          <a:stretch/>
        </p:blipFill>
        <p:spPr>
          <a:xfrm>
            <a:off x="6214636" y="39267"/>
            <a:ext cx="2796723" cy="4847421"/>
          </a:xfrm>
          <a:prstGeom prst="rect">
            <a:avLst/>
          </a:prstGeom>
          <a:noFill/>
          <a:ln>
            <a:noFill/>
          </a:ln>
        </p:spPr>
      </p:pic>
      <p:sp>
        <p:nvSpPr>
          <p:cNvPr id="1304" name="Google Shape;1304;g25421ab1b0d_0_3975"/>
          <p:cNvSpPr/>
          <p:nvPr/>
        </p:nvSpPr>
        <p:spPr>
          <a:xfrm>
            <a:off x="1967749" y="4091046"/>
            <a:ext cx="1699500" cy="338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GB" sz="1600">
                <a:solidFill>
                  <a:schemeClr val="lt1"/>
                </a:solidFill>
                <a:highlight>
                  <a:srgbClr val="808080"/>
                </a:highlight>
              </a:rPr>
              <a:t>Alexandra Araujo Alvarez</a:t>
            </a:r>
            <a:endParaRPr/>
          </a:p>
        </p:txBody>
      </p:sp>
      <p:sp>
        <p:nvSpPr>
          <p:cNvPr id="1305" name="Google Shape;1305;g25421ab1b0d_0_3975"/>
          <p:cNvSpPr txBox="1"/>
          <p:nvPr/>
        </p:nvSpPr>
        <p:spPr>
          <a:xfrm>
            <a:off x="1943700" y="4622153"/>
            <a:ext cx="1747500" cy="218100"/>
          </a:xfrm>
          <a:prstGeom prst="rect">
            <a:avLst/>
          </a:prstGeom>
          <a:noFill/>
          <a:ln>
            <a:noFill/>
          </a:ln>
        </p:spPr>
        <p:txBody>
          <a:bodyPr anchorCtr="0" anchor="t" bIns="72000" lIns="0" spcFirstLastPara="1" rIns="108000" wrap="square" tIns="0">
            <a:noAutofit/>
          </a:bodyPr>
          <a:lstStyle/>
          <a:p>
            <a:pPr indent="0" lvl="0" marL="0" marR="0" rtl="0" algn="ctr">
              <a:spcBef>
                <a:spcPts val="0"/>
              </a:spcBef>
              <a:spcAft>
                <a:spcPts val="0"/>
              </a:spcAft>
              <a:buNone/>
            </a:pPr>
            <a:r>
              <a:rPr lang="en-GB" sz="1200">
                <a:solidFill>
                  <a:srgbClr val="FFFFFF"/>
                </a:solidFill>
              </a:rPr>
              <a:t>Project</a:t>
            </a:r>
            <a:r>
              <a:rPr lang="en-GB" sz="1200">
                <a:solidFill>
                  <a:srgbClr val="FFFFFF"/>
                </a:solidFill>
                <a:latin typeface="Arial"/>
                <a:ea typeface="Arial"/>
                <a:cs typeface="Arial"/>
                <a:sym typeface="Arial"/>
              </a:rPr>
              <a:t> Manager</a:t>
            </a:r>
            <a:endParaRPr/>
          </a:p>
        </p:txBody>
      </p:sp>
      <p:pic>
        <p:nvPicPr>
          <p:cNvPr id="1306" name="Google Shape;1306;g25421ab1b0d_0_3975"/>
          <p:cNvPicPr preferRelativeResize="0"/>
          <p:nvPr/>
        </p:nvPicPr>
        <p:blipFill rotWithShape="1">
          <a:blip r:embed="rId7">
            <a:alphaModFix/>
          </a:blip>
          <a:srcRect b="19936" l="12505" r="12565" t="12230"/>
          <a:stretch/>
        </p:blipFill>
        <p:spPr>
          <a:xfrm>
            <a:off x="2141775" y="2958725"/>
            <a:ext cx="1198651" cy="1132324"/>
          </a:xfrm>
          <a:prstGeom prst="rect">
            <a:avLst/>
          </a:prstGeom>
          <a:noFill/>
          <a:ln>
            <a:noFill/>
          </a:ln>
        </p:spPr>
      </p:pic>
      <p:sp>
        <p:nvSpPr>
          <p:cNvPr id="1307" name="Google Shape;1307;g25421ab1b0d_0_3975"/>
          <p:cNvSpPr txBox="1"/>
          <p:nvPr/>
        </p:nvSpPr>
        <p:spPr>
          <a:xfrm>
            <a:off x="3634638" y="1594488"/>
            <a:ext cx="2484900" cy="2134500"/>
          </a:xfrm>
          <a:prstGeom prst="rect">
            <a:avLst/>
          </a:prstGeom>
          <a:noFill/>
          <a:ln>
            <a:noFill/>
          </a:ln>
        </p:spPr>
        <p:txBody>
          <a:bodyPr anchorCtr="0" anchor="t" bIns="91425" lIns="91425" spcFirstLastPara="1" rIns="91425" wrap="square" tIns="91425">
            <a:spAutoFit/>
          </a:bodyPr>
          <a:lstStyle/>
          <a:p>
            <a:pPr indent="0" lvl="0" marL="0" rtl="0" algn="l">
              <a:spcBef>
                <a:spcPts val="1000"/>
              </a:spcBef>
              <a:spcAft>
                <a:spcPts val="0"/>
              </a:spcAft>
              <a:buNone/>
            </a:pPr>
            <a:r>
              <a:rPr lang="en-GB" sz="2200">
                <a:solidFill>
                  <a:schemeClr val="lt1"/>
                </a:solidFill>
              </a:rPr>
              <a:t>4+ years</a:t>
            </a:r>
            <a:endParaRPr sz="2200">
              <a:solidFill>
                <a:schemeClr val="lt1"/>
              </a:solidFill>
            </a:endParaRPr>
          </a:p>
          <a:p>
            <a:pPr indent="0" lvl="0" marL="0" rtl="0" algn="l">
              <a:spcBef>
                <a:spcPts val="1000"/>
              </a:spcBef>
              <a:spcAft>
                <a:spcPts val="0"/>
              </a:spcAft>
              <a:buNone/>
            </a:pPr>
            <a:r>
              <a:rPr lang="en-GB" sz="2200">
                <a:solidFill>
                  <a:srgbClr val="F9C100"/>
                </a:solidFill>
              </a:rPr>
              <a:t>&gt;260 Chapters</a:t>
            </a:r>
            <a:endParaRPr sz="2200">
              <a:solidFill>
                <a:schemeClr val="lt1"/>
              </a:solidFill>
            </a:endParaRPr>
          </a:p>
          <a:p>
            <a:pPr indent="0" lvl="0" marL="0" rtl="0" algn="l">
              <a:spcBef>
                <a:spcPts val="1000"/>
              </a:spcBef>
              <a:spcAft>
                <a:spcPts val="0"/>
              </a:spcAft>
              <a:buNone/>
            </a:pPr>
            <a:r>
              <a:rPr lang="en-GB" sz="2200">
                <a:solidFill>
                  <a:schemeClr val="lt1"/>
                </a:solidFill>
              </a:rPr>
              <a:t>Numerous training and community resources.</a:t>
            </a:r>
            <a:endParaRPr sz="1800"/>
          </a:p>
        </p:txBody>
      </p:sp>
      <p:sp>
        <p:nvSpPr>
          <p:cNvPr id="1308" name="Google Shape;1308;g25421ab1b0d_0_3975"/>
          <p:cNvSpPr txBox="1"/>
          <p:nvPr/>
        </p:nvSpPr>
        <p:spPr>
          <a:xfrm>
            <a:off x="0" y="4743378"/>
            <a:ext cx="9144000" cy="400200"/>
          </a:xfrm>
          <a:prstGeom prst="rect">
            <a:avLst/>
          </a:prstGeom>
          <a:noFill/>
          <a:ln>
            <a:noFill/>
          </a:ln>
        </p:spPr>
        <p:txBody>
          <a:bodyPr anchorCtr="0" anchor="b" bIns="72000" lIns="0" spcFirstLastPara="1" rIns="108000" wrap="square" tIns="0">
            <a:normAutofit/>
          </a:bodyPr>
          <a:lstStyle/>
          <a:p>
            <a:pPr indent="0" lvl="0" marL="0" marR="0" rtl="0" algn="r">
              <a:lnSpc>
                <a:spcPct val="114000"/>
              </a:lnSpc>
              <a:spcBef>
                <a:spcPts val="0"/>
              </a:spcBef>
              <a:spcAft>
                <a:spcPts val="600"/>
              </a:spcAft>
              <a:buClr>
                <a:schemeClr val="lt1"/>
              </a:buClr>
              <a:buSzPts val="1200"/>
              <a:buFont typeface="Arial"/>
              <a:buNone/>
            </a:pPr>
            <a:r>
              <a:rPr b="0" i="0" lang="en-GB" sz="1000" u="none" cap="none" strike="noStrike">
                <a:solidFill>
                  <a:schemeClr val="lt1"/>
                </a:solidFill>
                <a:latin typeface="Arial"/>
                <a:ea typeface="Arial"/>
                <a:cs typeface="Arial"/>
                <a:sym typeface="Arial"/>
              </a:rPr>
              <a:t>@turingway, </a:t>
            </a:r>
            <a:r>
              <a:rPr lang="en-GB" sz="1000">
                <a:solidFill>
                  <a:schemeClr val="lt1"/>
                </a:solidFill>
              </a:rPr>
              <a:t>CC-BY 4.0 Image by Scriberia and The Turing Way community. CC-BY 4.0 Book: https://the-turing-way.netlify.app</a:t>
            </a:r>
            <a:endParaRPr sz="1000">
              <a:solidFill>
                <a:schemeClr val="lt1"/>
              </a:solidFill>
            </a:endParaRPr>
          </a:p>
        </p:txBody>
      </p:sp>
      <p:sp>
        <p:nvSpPr>
          <p:cNvPr id="1309" name="Google Shape;1309;g25421ab1b0d_0_3975"/>
          <p:cNvSpPr txBox="1"/>
          <p:nvPr/>
        </p:nvSpPr>
        <p:spPr>
          <a:xfrm>
            <a:off x="85250" y="79275"/>
            <a:ext cx="8771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GB" sz="2200">
                <a:solidFill>
                  <a:schemeClr val="lt1"/>
                </a:solidFill>
              </a:rPr>
              <a:t>The Turing Way</a:t>
            </a:r>
            <a:r>
              <a:rPr b="1" lang="en-GB" sz="2200">
                <a:solidFill>
                  <a:schemeClr val="lt1"/>
                </a:solidFill>
              </a:rPr>
              <a:t>: Guides to Data Science </a:t>
            </a:r>
            <a:endParaRPr b="1" sz="2200">
              <a:solidFill>
                <a:schemeClr val="lt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4" name="Shape 1314"/>
        <p:cNvGrpSpPr/>
        <p:nvPr/>
      </p:nvGrpSpPr>
      <p:grpSpPr>
        <a:xfrm>
          <a:off x="0" y="0"/>
          <a:ext cx="0" cy="0"/>
          <a:chOff x="0" y="0"/>
          <a:chExt cx="0" cy="0"/>
        </a:xfrm>
      </p:grpSpPr>
      <p:sp>
        <p:nvSpPr>
          <p:cNvPr id="1315" name="Google Shape;1315;p8"/>
          <p:cNvSpPr txBox="1"/>
          <p:nvPr/>
        </p:nvSpPr>
        <p:spPr>
          <a:xfrm>
            <a:off x="478378" y="2294663"/>
            <a:ext cx="2299138" cy="554173"/>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Reproducibility</a:t>
            </a:r>
            <a:endParaRPr b="0" i="0" sz="1800" u="none" cap="none" strike="noStrike">
              <a:solidFill>
                <a:schemeClr val="lt1"/>
              </a:solidFill>
              <a:latin typeface="Arial"/>
              <a:ea typeface="Arial"/>
              <a:cs typeface="Arial"/>
              <a:sym typeface="Arial"/>
            </a:endParaRPr>
          </a:p>
        </p:txBody>
      </p:sp>
      <p:pic>
        <p:nvPicPr>
          <p:cNvPr id="1316" name="Google Shape;1316;p8"/>
          <p:cNvPicPr preferRelativeResize="0"/>
          <p:nvPr/>
        </p:nvPicPr>
        <p:blipFill rotWithShape="1">
          <a:blip r:embed="rId3">
            <a:alphaModFix/>
          </a:blip>
          <a:srcRect b="0" l="0" r="0" t="0"/>
          <a:stretch/>
        </p:blipFill>
        <p:spPr>
          <a:xfrm>
            <a:off x="431790" y="2717479"/>
            <a:ext cx="2382957" cy="1539225"/>
          </a:xfrm>
          <a:prstGeom prst="rect">
            <a:avLst/>
          </a:prstGeom>
          <a:noFill/>
          <a:ln>
            <a:noFill/>
          </a:ln>
        </p:spPr>
      </p:pic>
      <p:sp>
        <p:nvSpPr>
          <p:cNvPr id="1317" name="Google Shape;1317;p8"/>
          <p:cNvSpPr txBox="1"/>
          <p:nvPr/>
        </p:nvSpPr>
        <p:spPr>
          <a:xfrm>
            <a:off x="6360560" y="2251919"/>
            <a:ext cx="2299138" cy="3197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Communication</a:t>
            </a:r>
            <a:endParaRPr b="0" i="0" sz="1800" u="none" cap="none" strike="noStrike">
              <a:solidFill>
                <a:schemeClr val="lt1"/>
              </a:solidFill>
              <a:latin typeface="Arial"/>
              <a:ea typeface="Arial"/>
              <a:cs typeface="Arial"/>
              <a:sym typeface="Arial"/>
            </a:endParaRPr>
          </a:p>
        </p:txBody>
      </p:sp>
      <p:sp>
        <p:nvSpPr>
          <p:cNvPr id="1318" name="Google Shape;1318;p8"/>
          <p:cNvSpPr txBox="1"/>
          <p:nvPr/>
        </p:nvSpPr>
        <p:spPr>
          <a:xfrm>
            <a:off x="431790" y="4264897"/>
            <a:ext cx="2382956" cy="3197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Collaboration</a:t>
            </a:r>
            <a:endParaRPr b="0" i="0" sz="1800" u="none" cap="none" strike="noStrike">
              <a:solidFill>
                <a:schemeClr val="lt1"/>
              </a:solidFill>
              <a:latin typeface="Arial"/>
              <a:ea typeface="Arial"/>
              <a:cs typeface="Arial"/>
              <a:sym typeface="Arial"/>
            </a:endParaRPr>
          </a:p>
        </p:txBody>
      </p:sp>
      <p:sp>
        <p:nvSpPr>
          <p:cNvPr id="1319" name="Google Shape;1319;p8"/>
          <p:cNvSpPr txBox="1"/>
          <p:nvPr/>
        </p:nvSpPr>
        <p:spPr>
          <a:xfrm>
            <a:off x="3419469" y="2251919"/>
            <a:ext cx="2299138" cy="3197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Project design</a:t>
            </a:r>
            <a:endParaRPr b="0" i="0" sz="1800" u="none" cap="none" strike="noStrike">
              <a:solidFill>
                <a:schemeClr val="lt1"/>
              </a:solidFill>
              <a:latin typeface="Arial"/>
              <a:ea typeface="Arial"/>
              <a:cs typeface="Arial"/>
              <a:sym typeface="Arial"/>
            </a:endParaRPr>
          </a:p>
        </p:txBody>
      </p:sp>
      <p:sp>
        <p:nvSpPr>
          <p:cNvPr id="1320" name="Google Shape;1320;p8"/>
          <p:cNvSpPr txBox="1"/>
          <p:nvPr/>
        </p:nvSpPr>
        <p:spPr>
          <a:xfrm>
            <a:off x="3322741" y="4250778"/>
            <a:ext cx="2395641" cy="3197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Ethical research</a:t>
            </a:r>
            <a:endParaRPr b="0" i="0" sz="1800" u="none" cap="none" strike="noStrike">
              <a:solidFill>
                <a:schemeClr val="lt1"/>
              </a:solidFill>
              <a:latin typeface="Arial"/>
              <a:ea typeface="Arial"/>
              <a:cs typeface="Arial"/>
              <a:sym typeface="Arial"/>
            </a:endParaRPr>
          </a:p>
        </p:txBody>
      </p:sp>
      <p:sp>
        <p:nvSpPr>
          <p:cNvPr id="1321" name="Google Shape;1321;p8"/>
          <p:cNvSpPr txBox="1"/>
          <p:nvPr/>
        </p:nvSpPr>
        <p:spPr>
          <a:xfrm>
            <a:off x="6318650" y="4285139"/>
            <a:ext cx="2382955" cy="319786"/>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b="0" i="0" lang="en-GB" sz="1800" u="none" cap="none" strike="noStrike">
                <a:solidFill>
                  <a:schemeClr val="lt1"/>
                </a:solidFill>
                <a:latin typeface="Arial"/>
                <a:ea typeface="Arial"/>
                <a:cs typeface="Arial"/>
                <a:sym typeface="Arial"/>
              </a:rPr>
              <a:t>Community handbook</a:t>
            </a:r>
            <a:endParaRPr b="0" i="0" sz="1800" u="none" cap="none" strike="noStrike">
              <a:solidFill>
                <a:schemeClr val="lt1"/>
              </a:solidFill>
              <a:latin typeface="Arial"/>
              <a:ea typeface="Arial"/>
              <a:cs typeface="Arial"/>
              <a:sym typeface="Arial"/>
            </a:endParaRPr>
          </a:p>
        </p:txBody>
      </p:sp>
      <p:sp>
        <p:nvSpPr>
          <p:cNvPr id="1322" name="Google Shape;1322;p8"/>
          <p:cNvSpPr txBox="1"/>
          <p:nvPr/>
        </p:nvSpPr>
        <p:spPr>
          <a:xfrm>
            <a:off x="228600" y="57895"/>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800"/>
              <a:buFont typeface="Arial"/>
              <a:buNone/>
            </a:pPr>
            <a:r>
              <a:rPr b="1" i="1" lang="en-GB" sz="2200" u="none" cap="none" strike="noStrike">
                <a:solidFill>
                  <a:schemeClr val="lt1"/>
                </a:solidFill>
                <a:latin typeface="Arial"/>
                <a:ea typeface="Arial"/>
                <a:cs typeface="Arial"/>
                <a:sym typeface="Arial"/>
              </a:rPr>
              <a:t>The Turing Way </a:t>
            </a:r>
            <a:r>
              <a:rPr b="1" i="0" lang="en-GB" sz="2200" u="none" cap="none" strike="noStrike">
                <a:solidFill>
                  <a:schemeClr val="lt1"/>
                </a:solidFill>
                <a:latin typeface="Arial"/>
                <a:ea typeface="Arial"/>
                <a:cs typeface="Arial"/>
                <a:sym typeface="Arial"/>
              </a:rPr>
              <a:t>Guides</a:t>
            </a:r>
            <a:endParaRPr b="0" i="0" sz="2200" u="none" cap="none" strike="noStrike">
              <a:solidFill>
                <a:srgbClr val="000000"/>
              </a:solidFill>
              <a:latin typeface="Arial"/>
              <a:ea typeface="Arial"/>
              <a:cs typeface="Arial"/>
              <a:sym typeface="Arial"/>
            </a:endParaRPr>
          </a:p>
        </p:txBody>
      </p:sp>
      <p:cxnSp>
        <p:nvCxnSpPr>
          <p:cNvPr id="1323" name="Google Shape;1323;p8"/>
          <p:cNvCxnSpPr/>
          <p:nvPr/>
        </p:nvCxnSpPr>
        <p:spPr>
          <a:xfrm rot="10800000">
            <a:off x="431792" y="708517"/>
            <a:ext cx="8280383" cy="0"/>
          </a:xfrm>
          <a:prstGeom prst="straightConnector1">
            <a:avLst/>
          </a:prstGeom>
          <a:noFill/>
          <a:ln cap="flat" cmpd="sng" w="28575">
            <a:solidFill>
              <a:schemeClr val="lt1"/>
            </a:solidFill>
            <a:prstDash val="solid"/>
            <a:round/>
            <a:headEnd len="sm" w="sm" type="none"/>
            <a:tailEnd len="sm" w="sm" type="none"/>
          </a:ln>
        </p:spPr>
      </p:cxnSp>
      <p:pic>
        <p:nvPicPr>
          <p:cNvPr descr="A group of people collaboratively developing a project plan by writing on a giant canvas with a giant pencil to signify its importance in our work" id="1324" name="Google Shape;1324;p8"/>
          <p:cNvPicPr preferRelativeResize="0"/>
          <p:nvPr/>
        </p:nvPicPr>
        <p:blipFill rotWithShape="1">
          <a:blip r:embed="rId4">
            <a:alphaModFix/>
          </a:blip>
          <a:srcRect b="17593" l="885" r="-5" t="19067"/>
          <a:stretch/>
        </p:blipFill>
        <p:spPr>
          <a:xfrm>
            <a:off x="3326069" y="771752"/>
            <a:ext cx="2392313" cy="1491392"/>
          </a:xfrm>
          <a:prstGeom prst="rect">
            <a:avLst/>
          </a:prstGeom>
          <a:solidFill>
            <a:srgbClr val="FFFFFF"/>
          </a:solidFill>
          <a:ln>
            <a:noFill/>
          </a:ln>
        </p:spPr>
      </p:pic>
      <p:pic>
        <p:nvPicPr>
          <p:cNvPr descr="An illustration of a wooden judge hammer labeled with law is hitting a plank labeled with ethics with a quotation &quot;consider necessary restriction around sharing different types of data" id="1325" name="Google Shape;1325;p8"/>
          <p:cNvPicPr preferRelativeResize="0"/>
          <p:nvPr/>
        </p:nvPicPr>
        <p:blipFill rotWithShape="1">
          <a:blip r:embed="rId5">
            <a:alphaModFix/>
          </a:blip>
          <a:srcRect b="-3" l="1683" r="15874" t="0"/>
          <a:stretch/>
        </p:blipFill>
        <p:spPr>
          <a:xfrm>
            <a:off x="3326070" y="2717479"/>
            <a:ext cx="2395641" cy="1547418"/>
          </a:xfrm>
          <a:prstGeom prst="rect">
            <a:avLst/>
          </a:prstGeom>
          <a:solidFill>
            <a:srgbClr val="FFFFFF"/>
          </a:solidFill>
          <a:ln>
            <a:noFill/>
          </a:ln>
        </p:spPr>
      </p:pic>
      <p:pic>
        <p:nvPicPr>
          <p:cNvPr descr="A network of people exchanging and sharing different information with each other" id="1326" name="Google Shape;1326;p8"/>
          <p:cNvPicPr preferRelativeResize="0"/>
          <p:nvPr/>
        </p:nvPicPr>
        <p:blipFill rotWithShape="1">
          <a:blip r:embed="rId6">
            <a:alphaModFix/>
          </a:blip>
          <a:srcRect b="24071" l="0" r="-2" t="23095"/>
          <a:stretch/>
        </p:blipFill>
        <p:spPr>
          <a:xfrm>
            <a:off x="6319862" y="771752"/>
            <a:ext cx="2392313" cy="1491393"/>
          </a:xfrm>
          <a:prstGeom prst="rect">
            <a:avLst/>
          </a:prstGeom>
          <a:solidFill>
            <a:srgbClr val="FFFFFF"/>
          </a:solidFill>
          <a:ln>
            <a:noFill/>
          </a:ln>
        </p:spPr>
      </p:pic>
      <p:pic>
        <p:nvPicPr>
          <p:cNvPr descr="Diagram&#10;&#10;Description automatically generated" id="1327" name="Google Shape;1327;p8"/>
          <p:cNvPicPr preferRelativeResize="0"/>
          <p:nvPr/>
        </p:nvPicPr>
        <p:blipFill rotWithShape="1">
          <a:blip r:embed="rId7">
            <a:alphaModFix/>
          </a:blip>
          <a:srcRect b="0" l="0" r="0" t="0"/>
          <a:stretch/>
        </p:blipFill>
        <p:spPr>
          <a:xfrm>
            <a:off x="431791" y="776486"/>
            <a:ext cx="2392313" cy="1481927"/>
          </a:xfrm>
          <a:prstGeom prst="rect">
            <a:avLst/>
          </a:prstGeom>
          <a:noFill/>
          <a:ln>
            <a:noFill/>
          </a:ln>
        </p:spPr>
      </p:pic>
      <p:pic>
        <p:nvPicPr>
          <p:cNvPr descr="Diagram&#10;&#10;Description automatically generated" id="1328" name="Google Shape;1328;p8"/>
          <p:cNvPicPr preferRelativeResize="0"/>
          <p:nvPr/>
        </p:nvPicPr>
        <p:blipFill rotWithShape="1">
          <a:blip r:embed="rId8">
            <a:alphaModFix/>
          </a:blip>
          <a:srcRect b="0" l="0" r="0" t="0"/>
          <a:stretch/>
        </p:blipFill>
        <p:spPr>
          <a:xfrm>
            <a:off x="6318650" y="2717478"/>
            <a:ext cx="2382958" cy="1547417"/>
          </a:xfrm>
          <a:prstGeom prst="rect">
            <a:avLst/>
          </a:prstGeom>
          <a:noFill/>
          <a:ln>
            <a:noFill/>
          </a:ln>
        </p:spPr>
      </p:pic>
      <p:sp>
        <p:nvSpPr>
          <p:cNvPr id="1329" name="Google Shape;1329;p8"/>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34" name="Shape 1334"/>
        <p:cNvGrpSpPr/>
        <p:nvPr/>
      </p:nvGrpSpPr>
      <p:grpSpPr>
        <a:xfrm>
          <a:off x="0" y="0"/>
          <a:ext cx="0" cy="0"/>
          <a:chOff x="0" y="0"/>
          <a:chExt cx="0" cy="0"/>
        </a:xfrm>
      </p:grpSpPr>
      <p:sp>
        <p:nvSpPr>
          <p:cNvPr id="1335" name="Google Shape;1335;g25421ab1b0d_0_3561"/>
          <p:cNvSpPr txBox="1"/>
          <p:nvPr/>
        </p:nvSpPr>
        <p:spPr>
          <a:xfrm>
            <a:off x="228600" y="57895"/>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800"/>
              <a:buFont typeface="Arial"/>
              <a:buNone/>
            </a:pPr>
            <a:r>
              <a:rPr b="1" i="1" lang="en-GB" sz="2800" u="none" cap="none" strike="noStrike">
                <a:solidFill>
                  <a:schemeClr val="lt1"/>
                </a:solidFill>
                <a:latin typeface="Arial"/>
                <a:ea typeface="Arial"/>
                <a:cs typeface="Arial"/>
                <a:sym typeface="Arial"/>
              </a:rPr>
              <a:t>The Turing Way </a:t>
            </a:r>
            <a:r>
              <a:rPr b="1" i="0" lang="en-GB" sz="2800" u="none" cap="none" strike="noStrike">
                <a:solidFill>
                  <a:schemeClr val="lt1"/>
                </a:solidFill>
                <a:latin typeface="Arial"/>
                <a:ea typeface="Arial"/>
                <a:cs typeface="Arial"/>
                <a:sym typeface="Arial"/>
              </a:rPr>
              <a:t>Guides</a:t>
            </a:r>
            <a:endParaRPr b="0" i="0" sz="1400" u="none" cap="none" strike="noStrike">
              <a:solidFill>
                <a:srgbClr val="000000"/>
              </a:solidFill>
              <a:latin typeface="Arial"/>
              <a:ea typeface="Arial"/>
              <a:cs typeface="Arial"/>
              <a:sym typeface="Arial"/>
            </a:endParaRPr>
          </a:p>
        </p:txBody>
      </p:sp>
      <p:sp>
        <p:nvSpPr>
          <p:cNvPr id="1336" name="Google Shape;1336;g25421ab1b0d_0_3561"/>
          <p:cNvSpPr txBox="1"/>
          <p:nvPr/>
        </p:nvSpPr>
        <p:spPr>
          <a:xfrm>
            <a:off x="133794" y="4720667"/>
            <a:ext cx="8876400" cy="422700"/>
          </a:xfrm>
          <a:prstGeom prst="rect">
            <a:avLst/>
          </a:prstGeom>
          <a:noFill/>
          <a:ln>
            <a:noFill/>
          </a:ln>
        </p:spPr>
        <p:txBody>
          <a:bodyPr anchorCtr="0" anchor="b" bIns="72000" lIns="0" spcFirstLastPara="1" rIns="108000" wrap="square" tIns="0">
            <a:noAutofit/>
          </a:bodyPr>
          <a:lstStyle/>
          <a:p>
            <a:pPr indent="0" lvl="0" marL="0" marR="0" rtl="0" algn="r">
              <a:lnSpc>
                <a:spcPct val="114000"/>
              </a:lnSpc>
              <a:spcBef>
                <a:spcPts val="0"/>
              </a:spcBef>
              <a:spcAft>
                <a:spcPts val="0"/>
              </a:spcAft>
              <a:buClr>
                <a:schemeClr val="lt1"/>
              </a:buClr>
              <a:buSzPts val="1200"/>
              <a:buFont typeface="Arial"/>
              <a:buNone/>
            </a:pPr>
            <a:r>
              <a:rPr b="0" i="0" lang="en-GB" sz="1100" u="none" cap="none" strike="noStrike">
                <a:solidFill>
                  <a:schemeClr val="lt1"/>
                </a:solidFill>
                <a:latin typeface="Arial"/>
                <a:ea typeface="Arial"/>
                <a:cs typeface="Arial"/>
                <a:sym typeface="Arial"/>
              </a:rPr>
              <a:t>@malvikasharan @turingway, DOI: 10.5281/zenodo.7258956</a:t>
            </a:r>
            <a:endParaRPr b="0" i="0" sz="1100" u="none" cap="none" strike="noStrike">
              <a:solidFill>
                <a:srgbClr val="000000"/>
              </a:solidFill>
              <a:latin typeface="Arial"/>
              <a:ea typeface="Arial"/>
              <a:cs typeface="Arial"/>
              <a:sym typeface="Arial"/>
            </a:endParaRPr>
          </a:p>
        </p:txBody>
      </p:sp>
      <p:cxnSp>
        <p:nvCxnSpPr>
          <p:cNvPr id="1337" name="Google Shape;1337;g25421ab1b0d_0_3561"/>
          <p:cNvCxnSpPr/>
          <p:nvPr/>
        </p:nvCxnSpPr>
        <p:spPr>
          <a:xfrm rot="10800000">
            <a:off x="431876" y="698469"/>
            <a:ext cx="8280300" cy="0"/>
          </a:xfrm>
          <a:prstGeom prst="straightConnector1">
            <a:avLst/>
          </a:prstGeom>
          <a:noFill/>
          <a:ln cap="flat" cmpd="sng" w="28575">
            <a:solidFill>
              <a:schemeClr val="lt1"/>
            </a:solidFill>
            <a:prstDash val="solid"/>
            <a:round/>
            <a:headEnd len="sm" w="sm" type="none"/>
            <a:tailEnd len="sm" w="sm" type="none"/>
          </a:ln>
        </p:spPr>
      </p:cxnSp>
      <p:pic>
        <p:nvPicPr>
          <p:cNvPr id="1338" name="Google Shape;1338;g25421ab1b0d_0_3561"/>
          <p:cNvPicPr preferRelativeResize="0"/>
          <p:nvPr/>
        </p:nvPicPr>
        <p:blipFill>
          <a:blip r:embed="rId3">
            <a:alphaModFix/>
          </a:blip>
          <a:stretch>
            <a:fillRect/>
          </a:stretch>
        </p:blipFill>
        <p:spPr>
          <a:xfrm>
            <a:off x="292113" y="411177"/>
            <a:ext cx="8559775" cy="4196298"/>
          </a:xfrm>
          <a:prstGeom prst="rect">
            <a:avLst/>
          </a:prstGeom>
          <a:noFill/>
          <a:ln>
            <a:noFill/>
          </a:ln>
        </p:spPr>
      </p:pic>
      <p:sp>
        <p:nvSpPr>
          <p:cNvPr id="1339" name="Google Shape;1339;g25421ab1b0d_0_3561"/>
          <p:cNvSpPr txBox="1"/>
          <p:nvPr>
            <p:ph idx="4" type="body"/>
          </p:nvPr>
        </p:nvSpPr>
        <p:spPr>
          <a:xfrm>
            <a:off x="-73572" y="4279697"/>
            <a:ext cx="92175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100">
                <a:solidFill>
                  <a:schemeClr val="dk2"/>
                </a:solidFill>
                <a:latin typeface="Arial"/>
                <a:ea typeface="Arial"/>
                <a:cs typeface="Arial"/>
                <a:sym typeface="Arial"/>
              </a:rPr>
              <a:t>@turingway, </a:t>
            </a:r>
            <a:r>
              <a:rPr lang="en-GB" sz="1100" u="sng">
                <a:solidFill>
                  <a:schemeClr val="dk2"/>
                </a:solidFill>
                <a:latin typeface="Arial"/>
                <a:ea typeface="Arial"/>
                <a:cs typeface="Arial"/>
                <a:sym typeface="Arial"/>
                <a:hlinkClick r:id="rId4">
                  <a:extLst>
                    <a:ext uri="{A12FA001-AC4F-418D-AE19-62706E023703}">
                      <ahyp:hlinkClr val="tx"/>
                    </a:ext>
                  </a:extLst>
                </a:hlinkClick>
              </a:rPr>
              <a:t>https://t</a:t>
            </a:r>
            <a:r>
              <a:rPr lang="en-GB" sz="1100" u="sng">
                <a:solidFill>
                  <a:schemeClr val="dk2"/>
                </a:solidFill>
                <a:hlinkClick r:id="rId5">
                  <a:extLst>
                    <a:ext uri="{A12FA001-AC4F-418D-AE19-62706E023703}">
                      <ahyp:hlinkClr val="tx"/>
                    </a:ext>
                  </a:extLst>
                </a:hlinkClick>
              </a:rPr>
              <a:t>he-turing-way.netlify.app/collaboration/research-infrastructure-roles.html</a:t>
            </a:r>
            <a:r>
              <a:rPr lang="en-GB" sz="1100">
                <a:solidFill>
                  <a:schemeClr val="dk2"/>
                </a:solidFill>
              </a:rPr>
              <a:t>, CC-BY 4.0 image by </a:t>
            </a:r>
            <a:r>
              <a:rPr i="1" lang="en-GB" sz="1100">
                <a:solidFill>
                  <a:schemeClr val="dk2"/>
                </a:solidFill>
              </a:rPr>
              <a:t>The Turing Way </a:t>
            </a:r>
            <a:r>
              <a:rPr lang="en-GB" sz="1100">
                <a:solidFill>
                  <a:schemeClr val="dk2"/>
                </a:solidFill>
              </a:rPr>
              <a:t>and Scriberia</a:t>
            </a:r>
            <a:endParaRPr sz="1100">
              <a:solidFill>
                <a:schemeClr val="dk2"/>
              </a:solidFill>
              <a:latin typeface="Arial"/>
              <a:ea typeface="Arial"/>
              <a:cs typeface="Arial"/>
              <a:sym typeface="Arial"/>
            </a:endParaRPr>
          </a:p>
        </p:txBody>
      </p:sp>
      <p:pic>
        <p:nvPicPr>
          <p:cNvPr id="1340" name="Google Shape;1340;g25421ab1b0d_0_3561"/>
          <p:cNvPicPr preferRelativeResize="0"/>
          <p:nvPr/>
        </p:nvPicPr>
        <p:blipFill rotWithShape="1">
          <a:blip r:embed="rId6">
            <a:alphaModFix/>
          </a:blip>
          <a:srcRect b="7995" l="0" r="0" t="0"/>
          <a:stretch/>
        </p:blipFill>
        <p:spPr>
          <a:xfrm>
            <a:off x="5432499" y="1585686"/>
            <a:ext cx="3547100" cy="261019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g25543a8b85a_0_888"/>
          <p:cNvSpPr txBox="1"/>
          <p:nvPr>
            <p:ph idx="1" type="body"/>
          </p:nvPr>
        </p:nvSpPr>
        <p:spPr>
          <a:xfrm>
            <a:off x="431799" y="138634"/>
            <a:ext cx="39210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a:t>Introductions</a:t>
            </a:r>
            <a:endParaRPr b="1"/>
          </a:p>
        </p:txBody>
      </p:sp>
      <p:pic>
        <p:nvPicPr>
          <p:cNvPr id="741" name="Google Shape;741;g25543a8b85a_0_888"/>
          <p:cNvPicPr preferRelativeResize="0"/>
          <p:nvPr/>
        </p:nvPicPr>
        <p:blipFill>
          <a:blip r:embed="rId3">
            <a:alphaModFix/>
          </a:blip>
          <a:stretch>
            <a:fillRect/>
          </a:stretch>
        </p:blipFill>
        <p:spPr>
          <a:xfrm>
            <a:off x="4272375" y="3186025"/>
            <a:ext cx="1330150" cy="1330150"/>
          </a:xfrm>
          <a:prstGeom prst="rect">
            <a:avLst/>
          </a:prstGeom>
          <a:noFill/>
          <a:ln>
            <a:noFill/>
          </a:ln>
        </p:spPr>
      </p:pic>
      <p:pic>
        <p:nvPicPr>
          <p:cNvPr id="742" name="Google Shape;742;g25543a8b85a_0_888"/>
          <p:cNvPicPr preferRelativeResize="0"/>
          <p:nvPr/>
        </p:nvPicPr>
        <p:blipFill>
          <a:blip r:embed="rId4">
            <a:alphaModFix/>
          </a:blip>
          <a:stretch>
            <a:fillRect/>
          </a:stretch>
        </p:blipFill>
        <p:spPr>
          <a:xfrm>
            <a:off x="3420862" y="824423"/>
            <a:ext cx="1364450" cy="1364450"/>
          </a:xfrm>
          <a:prstGeom prst="rect">
            <a:avLst/>
          </a:prstGeom>
          <a:noFill/>
          <a:ln>
            <a:noFill/>
          </a:ln>
        </p:spPr>
      </p:pic>
      <p:pic>
        <p:nvPicPr>
          <p:cNvPr id="743" name="Google Shape;743;g25543a8b85a_0_888"/>
          <p:cNvPicPr preferRelativeResize="0"/>
          <p:nvPr/>
        </p:nvPicPr>
        <p:blipFill>
          <a:blip r:embed="rId5">
            <a:alphaModFix/>
          </a:blip>
          <a:stretch>
            <a:fillRect/>
          </a:stretch>
        </p:blipFill>
        <p:spPr>
          <a:xfrm>
            <a:off x="738074" y="3232913"/>
            <a:ext cx="1283276" cy="1283250"/>
          </a:xfrm>
          <a:prstGeom prst="rect">
            <a:avLst/>
          </a:prstGeom>
          <a:noFill/>
          <a:ln>
            <a:noFill/>
          </a:ln>
        </p:spPr>
      </p:pic>
      <p:pic>
        <p:nvPicPr>
          <p:cNvPr id="744" name="Google Shape;744;g25543a8b85a_0_888"/>
          <p:cNvPicPr preferRelativeResize="0"/>
          <p:nvPr/>
        </p:nvPicPr>
        <p:blipFill>
          <a:blip r:embed="rId6">
            <a:alphaModFix/>
          </a:blip>
          <a:stretch>
            <a:fillRect/>
          </a:stretch>
        </p:blipFill>
        <p:spPr>
          <a:xfrm>
            <a:off x="431800" y="793550"/>
            <a:ext cx="1426188" cy="1426188"/>
          </a:xfrm>
          <a:prstGeom prst="rect">
            <a:avLst/>
          </a:prstGeom>
          <a:noFill/>
          <a:ln>
            <a:noFill/>
          </a:ln>
        </p:spPr>
      </p:pic>
      <p:pic>
        <p:nvPicPr>
          <p:cNvPr id="745" name="Google Shape;745;g25543a8b85a_0_888"/>
          <p:cNvPicPr preferRelativeResize="0"/>
          <p:nvPr/>
        </p:nvPicPr>
        <p:blipFill>
          <a:blip r:embed="rId7">
            <a:alphaModFix/>
          </a:blip>
          <a:stretch>
            <a:fillRect/>
          </a:stretch>
        </p:blipFill>
        <p:spPr>
          <a:xfrm>
            <a:off x="6420625" y="817275"/>
            <a:ext cx="1330150" cy="1378738"/>
          </a:xfrm>
          <a:prstGeom prst="rect">
            <a:avLst/>
          </a:prstGeom>
          <a:noFill/>
          <a:ln>
            <a:noFill/>
          </a:ln>
        </p:spPr>
      </p:pic>
      <p:sp>
        <p:nvSpPr>
          <p:cNvPr id="746" name="Google Shape;746;g25543a8b85a_0_888"/>
          <p:cNvSpPr txBox="1"/>
          <p:nvPr/>
        </p:nvSpPr>
        <p:spPr>
          <a:xfrm>
            <a:off x="216400" y="2188875"/>
            <a:ext cx="3103500" cy="90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700">
                <a:solidFill>
                  <a:srgbClr val="FFC000"/>
                </a:solidFill>
              </a:rPr>
              <a:t>Anne Lee Steele</a:t>
            </a:r>
            <a:endParaRPr b="1" sz="1700">
              <a:solidFill>
                <a:schemeClr val="lt1"/>
              </a:solidFill>
            </a:endParaRPr>
          </a:p>
          <a:p>
            <a:pPr indent="0" lvl="0" marL="0" rtl="0" algn="l">
              <a:spcBef>
                <a:spcPts val="0"/>
              </a:spcBef>
              <a:spcAft>
                <a:spcPts val="0"/>
              </a:spcAft>
              <a:buNone/>
            </a:pPr>
            <a:r>
              <a:rPr lang="en-GB" sz="1500">
                <a:solidFill>
                  <a:schemeClr val="lt1"/>
                </a:solidFill>
              </a:rPr>
              <a:t>Research Community Manager, </a:t>
            </a:r>
            <a:endParaRPr sz="1500">
              <a:solidFill>
                <a:schemeClr val="lt1"/>
              </a:solidFill>
            </a:endParaRPr>
          </a:p>
          <a:p>
            <a:pPr indent="0" lvl="0" marL="0" rtl="0" algn="l">
              <a:spcBef>
                <a:spcPts val="0"/>
              </a:spcBef>
              <a:spcAft>
                <a:spcPts val="0"/>
              </a:spcAft>
              <a:buNone/>
            </a:pPr>
            <a:r>
              <a:rPr lang="en-GB" sz="1500">
                <a:solidFill>
                  <a:schemeClr val="lt1"/>
                </a:solidFill>
              </a:rPr>
              <a:t>The Alan Turing Institute</a:t>
            </a:r>
            <a:endParaRPr sz="1500">
              <a:solidFill>
                <a:schemeClr val="lt1"/>
              </a:solidFill>
            </a:endParaRPr>
          </a:p>
        </p:txBody>
      </p:sp>
      <p:sp>
        <p:nvSpPr>
          <p:cNvPr id="747" name="Google Shape;747;g25543a8b85a_0_888"/>
          <p:cNvSpPr txBox="1"/>
          <p:nvPr/>
        </p:nvSpPr>
        <p:spPr>
          <a:xfrm>
            <a:off x="3319900" y="2188875"/>
            <a:ext cx="2734200" cy="90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700">
                <a:solidFill>
                  <a:srgbClr val="FFC000"/>
                </a:solidFill>
              </a:rPr>
              <a:t>Arielle Bennett</a:t>
            </a:r>
            <a:endParaRPr b="1" sz="1700">
              <a:solidFill>
                <a:srgbClr val="FFC000"/>
              </a:solidFill>
            </a:endParaRPr>
          </a:p>
          <a:p>
            <a:pPr indent="0" lvl="0" marL="0" rtl="0" algn="l">
              <a:spcBef>
                <a:spcPts val="0"/>
              </a:spcBef>
              <a:spcAft>
                <a:spcPts val="0"/>
              </a:spcAft>
              <a:buNone/>
            </a:pPr>
            <a:r>
              <a:rPr lang="en-GB" sz="1500">
                <a:solidFill>
                  <a:schemeClr val="lt1"/>
                </a:solidFill>
              </a:rPr>
              <a:t>Programme Manager,</a:t>
            </a:r>
            <a:endParaRPr sz="1500">
              <a:solidFill>
                <a:schemeClr val="lt1"/>
              </a:solidFill>
            </a:endParaRPr>
          </a:p>
          <a:p>
            <a:pPr indent="0" lvl="0" marL="0" rtl="0" algn="l">
              <a:spcBef>
                <a:spcPts val="0"/>
              </a:spcBef>
              <a:spcAft>
                <a:spcPts val="0"/>
              </a:spcAft>
              <a:buNone/>
            </a:pPr>
            <a:r>
              <a:rPr lang="en-GB" sz="1500">
                <a:solidFill>
                  <a:schemeClr val="lt1"/>
                </a:solidFill>
              </a:rPr>
              <a:t>The Alan Turing Institute</a:t>
            </a:r>
            <a:endParaRPr sz="1500">
              <a:solidFill>
                <a:schemeClr val="lt1"/>
              </a:solidFill>
            </a:endParaRPr>
          </a:p>
        </p:txBody>
      </p:sp>
      <p:sp>
        <p:nvSpPr>
          <p:cNvPr id="748" name="Google Shape;748;g25543a8b85a_0_888"/>
          <p:cNvSpPr txBox="1"/>
          <p:nvPr/>
        </p:nvSpPr>
        <p:spPr>
          <a:xfrm>
            <a:off x="6202425" y="2154200"/>
            <a:ext cx="3013200" cy="1139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700">
                <a:solidFill>
                  <a:srgbClr val="FFC000"/>
                </a:solidFill>
              </a:rPr>
              <a:t>Emma Karoune</a:t>
            </a:r>
            <a:endParaRPr b="1" sz="1700">
              <a:solidFill>
                <a:srgbClr val="FFC000"/>
              </a:solidFill>
            </a:endParaRPr>
          </a:p>
          <a:p>
            <a:pPr indent="0" lvl="0" marL="0" rtl="0" algn="l">
              <a:spcBef>
                <a:spcPts val="0"/>
              </a:spcBef>
              <a:spcAft>
                <a:spcPts val="0"/>
              </a:spcAft>
              <a:buNone/>
            </a:pPr>
            <a:r>
              <a:rPr lang="en-GB" sz="1500">
                <a:solidFill>
                  <a:schemeClr val="lt1"/>
                </a:solidFill>
              </a:rPr>
              <a:t>Research Community Manager, </a:t>
            </a:r>
            <a:endParaRPr sz="1500">
              <a:solidFill>
                <a:schemeClr val="lt1"/>
              </a:solidFill>
            </a:endParaRPr>
          </a:p>
          <a:p>
            <a:pPr indent="0" lvl="0" marL="0" rtl="0" algn="l">
              <a:spcBef>
                <a:spcPts val="0"/>
              </a:spcBef>
              <a:spcAft>
                <a:spcPts val="0"/>
              </a:spcAft>
              <a:buNone/>
            </a:pPr>
            <a:r>
              <a:rPr lang="en-GB" sz="1500">
                <a:solidFill>
                  <a:schemeClr val="lt1"/>
                </a:solidFill>
              </a:rPr>
              <a:t>The Alan Turing Institute</a:t>
            </a:r>
            <a:endParaRPr sz="1500">
              <a:solidFill>
                <a:schemeClr val="lt1"/>
              </a:solidFill>
            </a:endParaRPr>
          </a:p>
          <a:p>
            <a:pPr indent="0" lvl="0" marL="0" rtl="0" algn="l">
              <a:spcBef>
                <a:spcPts val="0"/>
              </a:spcBef>
              <a:spcAft>
                <a:spcPts val="0"/>
              </a:spcAft>
              <a:buNone/>
            </a:pPr>
            <a:r>
              <a:t/>
            </a:r>
            <a:endParaRPr sz="1500">
              <a:solidFill>
                <a:schemeClr val="lt1"/>
              </a:solidFill>
            </a:endParaRPr>
          </a:p>
        </p:txBody>
      </p:sp>
      <p:sp>
        <p:nvSpPr>
          <p:cNvPr id="749" name="Google Shape;749;g25543a8b85a_0_888"/>
          <p:cNvSpPr txBox="1"/>
          <p:nvPr/>
        </p:nvSpPr>
        <p:spPr>
          <a:xfrm>
            <a:off x="2086025" y="3477175"/>
            <a:ext cx="1617000" cy="90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700">
                <a:solidFill>
                  <a:srgbClr val="FFC000"/>
                </a:solidFill>
              </a:rPr>
              <a:t>Esther Plomp</a:t>
            </a:r>
            <a:endParaRPr b="1" sz="1700">
              <a:solidFill>
                <a:srgbClr val="FFC000"/>
              </a:solidFill>
            </a:endParaRPr>
          </a:p>
          <a:p>
            <a:pPr indent="0" lvl="0" marL="0" rtl="0" algn="l">
              <a:spcBef>
                <a:spcPts val="0"/>
              </a:spcBef>
              <a:spcAft>
                <a:spcPts val="0"/>
              </a:spcAft>
              <a:buNone/>
            </a:pPr>
            <a:r>
              <a:rPr lang="en-GB" sz="1500">
                <a:solidFill>
                  <a:schemeClr val="lt1"/>
                </a:solidFill>
              </a:rPr>
              <a:t>Data Steward,</a:t>
            </a:r>
            <a:endParaRPr sz="1500">
              <a:solidFill>
                <a:schemeClr val="lt1"/>
              </a:solidFill>
            </a:endParaRPr>
          </a:p>
          <a:p>
            <a:pPr indent="0" lvl="0" marL="0" rtl="0" algn="l">
              <a:spcBef>
                <a:spcPts val="0"/>
              </a:spcBef>
              <a:spcAft>
                <a:spcPts val="0"/>
              </a:spcAft>
              <a:buNone/>
            </a:pPr>
            <a:r>
              <a:rPr lang="en-GB" sz="1500">
                <a:solidFill>
                  <a:schemeClr val="lt1"/>
                </a:solidFill>
              </a:rPr>
              <a:t>TU Delft</a:t>
            </a:r>
            <a:endParaRPr sz="1500">
              <a:solidFill>
                <a:schemeClr val="lt1"/>
              </a:solidFill>
            </a:endParaRPr>
          </a:p>
        </p:txBody>
      </p:sp>
      <p:sp>
        <p:nvSpPr>
          <p:cNvPr id="750" name="Google Shape;750;g25543a8b85a_0_888"/>
          <p:cNvSpPr txBox="1"/>
          <p:nvPr/>
        </p:nvSpPr>
        <p:spPr>
          <a:xfrm>
            <a:off x="5602525" y="3389400"/>
            <a:ext cx="24960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600">
                <a:solidFill>
                  <a:srgbClr val="FFC000"/>
                </a:solidFill>
              </a:rPr>
              <a:t>Malvika Sharan</a:t>
            </a:r>
            <a:endParaRPr sz="1600">
              <a:solidFill>
                <a:srgbClr val="FFC000"/>
              </a:solidFill>
            </a:endParaRPr>
          </a:p>
          <a:p>
            <a:pPr indent="0" lvl="0" marL="0" rtl="0" algn="l">
              <a:spcBef>
                <a:spcPts val="0"/>
              </a:spcBef>
              <a:spcAft>
                <a:spcPts val="0"/>
              </a:spcAft>
              <a:buNone/>
            </a:pPr>
            <a:r>
              <a:rPr lang="en-GB" sz="1600">
                <a:solidFill>
                  <a:schemeClr val="lt1"/>
                </a:solidFill>
              </a:rPr>
              <a:t>Senior Researcher,</a:t>
            </a:r>
            <a:endParaRPr sz="1600">
              <a:solidFill>
                <a:schemeClr val="lt1"/>
              </a:solidFill>
            </a:endParaRPr>
          </a:p>
          <a:p>
            <a:pPr indent="0" lvl="0" marL="0" rtl="0" algn="l">
              <a:spcBef>
                <a:spcPts val="0"/>
              </a:spcBef>
              <a:spcAft>
                <a:spcPts val="0"/>
              </a:spcAft>
              <a:buNone/>
            </a:pPr>
            <a:r>
              <a:rPr lang="en-GB" sz="1600">
                <a:solidFill>
                  <a:schemeClr val="lt1"/>
                </a:solidFill>
              </a:rPr>
              <a:t>The Alan Turing Institute</a:t>
            </a:r>
            <a:endParaRPr sz="1600">
              <a:solidFill>
                <a:schemeClr val="lt1"/>
              </a:solidFill>
            </a:endParaRPr>
          </a:p>
        </p:txBody>
      </p:sp>
      <p:sp>
        <p:nvSpPr>
          <p:cNvPr id="751" name="Google Shape;751;g25543a8b85a_0_888"/>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5" name="Shape 1345"/>
        <p:cNvGrpSpPr/>
        <p:nvPr/>
      </p:nvGrpSpPr>
      <p:grpSpPr>
        <a:xfrm>
          <a:off x="0" y="0"/>
          <a:ext cx="0" cy="0"/>
          <a:chOff x="0" y="0"/>
          <a:chExt cx="0" cy="0"/>
        </a:xfrm>
      </p:grpSpPr>
      <p:sp>
        <p:nvSpPr>
          <p:cNvPr id="1346" name="Google Shape;1346;g25421ab1b0d_0_3929"/>
          <p:cNvSpPr txBox="1"/>
          <p:nvPr>
            <p:ph idx="4" type="body"/>
          </p:nvPr>
        </p:nvSpPr>
        <p:spPr>
          <a:xfrm>
            <a:off x="76125" y="4279700"/>
            <a:ext cx="9067800" cy="863700"/>
          </a:xfrm>
          <a:prstGeom prst="rect">
            <a:avLst/>
          </a:prstGeom>
          <a:noFill/>
          <a:ln>
            <a:noFill/>
          </a:ln>
        </p:spPr>
        <p:txBody>
          <a:bodyPr anchorCtr="0" anchor="b" bIns="72000" lIns="0" spcFirstLastPara="1" rIns="108000" wrap="square" tIns="0">
            <a:noAutofit/>
          </a:bodyPr>
          <a:lstStyle/>
          <a:p>
            <a:pPr indent="0" lvl="0" marL="0" rtl="0" algn="l">
              <a:lnSpc>
                <a:spcPct val="113999"/>
              </a:lnSpc>
              <a:spcBef>
                <a:spcPts val="0"/>
              </a:spcBef>
              <a:spcAft>
                <a:spcPts val="0"/>
              </a:spcAft>
              <a:buClr>
                <a:schemeClr val="hlink"/>
              </a:buClr>
              <a:buSzPts val="1100"/>
              <a:buNone/>
            </a:pPr>
            <a:r>
              <a:t/>
            </a:r>
            <a:endParaRPr sz="1000"/>
          </a:p>
          <a:p>
            <a:pPr indent="0" lvl="0" marL="0" rtl="0" algn="l">
              <a:lnSpc>
                <a:spcPct val="113999"/>
              </a:lnSpc>
              <a:spcBef>
                <a:spcPts val="0"/>
              </a:spcBef>
              <a:spcAft>
                <a:spcPts val="0"/>
              </a:spcAft>
              <a:buClr>
                <a:schemeClr val="hlink"/>
              </a:buClr>
              <a:buSzPts val="1100"/>
              <a:buNone/>
            </a:pPr>
            <a:r>
              <a:rPr lang="en-GB" sz="1000"/>
              <a:t>	 		 		 	 	 		</a:t>
            </a:r>
            <a:endParaRPr sz="1000"/>
          </a:p>
          <a:p>
            <a:pPr indent="0" lvl="0" marL="0" rtl="0" algn="l">
              <a:lnSpc>
                <a:spcPct val="113999"/>
              </a:lnSpc>
              <a:spcBef>
                <a:spcPts val="0"/>
              </a:spcBef>
              <a:spcAft>
                <a:spcPts val="0"/>
              </a:spcAft>
              <a:buClr>
                <a:schemeClr val="hlink"/>
              </a:buClr>
              <a:buSzPts val="1100"/>
              <a:buNone/>
            </a:pPr>
            <a:r>
              <a:rPr lang="en-GB" sz="1000"/>
              <a:t>			</a:t>
            </a:r>
            <a:endParaRPr sz="1000"/>
          </a:p>
          <a:p>
            <a:pPr indent="0" lvl="0" marL="0" rtl="0" algn="l">
              <a:lnSpc>
                <a:spcPct val="113999"/>
              </a:lnSpc>
              <a:spcBef>
                <a:spcPts val="0"/>
              </a:spcBef>
              <a:spcAft>
                <a:spcPts val="0"/>
              </a:spcAft>
              <a:buClr>
                <a:schemeClr val="hlink"/>
              </a:buClr>
              <a:buSzPts val="1100"/>
              <a:buNone/>
            </a:pPr>
            <a:r>
              <a:rPr lang="en-GB" sz="1000"/>
              <a:t>				</a:t>
            </a:r>
            <a:endParaRPr sz="1000"/>
          </a:p>
          <a:p>
            <a:pPr indent="0" lvl="0" marL="0" rtl="0" algn="l">
              <a:lnSpc>
                <a:spcPct val="115000"/>
              </a:lnSpc>
              <a:spcBef>
                <a:spcPts val="1400"/>
              </a:spcBef>
              <a:spcAft>
                <a:spcPts val="400"/>
              </a:spcAft>
              <a:buClr>
                <a:schemeClr val="hlink"/>
              </a:buClr>
              <a:buSzPts val="1100"/>
              <a:buNone/>
            </a:pPr>
            <a:r>
              <a:rPr lang="en-GB" sz="1000"/>
              <a:t>Stengers Isabelle., Another Science is Possible: A Manifesto for Slow Science. Polity Press (2016). | Eghbal.. N., “Roads and Bridges: The Unseen Labor Behind Our Digital Infrastructure. Ford Foundation (2016). | Olson, D., Meyerson, J., Parsons, M., Castro, J., Lassere, M., Wright, D., ... Acker, A.. </a:t>
            </a:r>
            <a:r>
              <a:rPr i="1" lang="en-GB" sz="1000"/>
              <a:t>Information Maintenance as a Practice of Care</a:t>
            </a:r>
            <a:r>
              <a:rPr lang="en-GB" sz="1000"/>
              <a:t>. </a:t>
            </a:r>
            <a:r>
              <a:rPr lang="en-GB" sz="1000" u="sng">
                <a:hlinkClick r:id="rId3"/>
              </a:rPr>
              <a:t>https://doi.org/10.5281/zenodo.3236409</a:t>
            </a:r>
            <a:r>
              <a:rPr lang="en-GB" sz="1000"/>
              <a:t>. (2019)</a:t>
            </a:r>
            <a:endParaRPr sz="1000"/>
          </a:p>
        </p:txBody>
      </p:sp>
      <p:sp>
        <p:nvSpPr>
          <p:cNvPr id="1347" name="Google Shape;1347;g25421ab1b0d_0_3929"/>
          <p:cNvSpPr txBox="1"/>
          <p:nvPr>
            <p:ph idx="3" type="body"/>
          </p:nvPr>
        </p:nvSpPr>
        <p:spPr>
          <a:xfrm>
            <a:off x="431800" y="1072650"/>
            <a:ext cx="7031100" cy="29982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500"/>
              </a:spcBef>
              <a:spcAft>
                <a:spcPts val="0"/>
              </a:spcAft>
              <a:buNone/>
            </a:pPr>
            <a:r>
              <a:rPr lang="en-GB" sz="1900"/>
              <a:t>These roles carry out essential “</a:t>
            </a:r>
            <a:r>
              <a:rPr lang="en-GB" sz="1900">
                <a:solidFill>
                  <a:srgbClr val="F9C100"/>
                </a:solidFill>
              </a:rPr>
              <a:t>glue work</a:t>
            </a:r>
            <a:r>
              <a:rPr lang="en-GB" sz="1900"/>
              <a:t>” of translating knowledge effectively by</a:t>
            </a:r>
            <a:endParaRPr sz="1900"/>
          </a:p>
          <a:p>
            <a:pPr indent="-349250" lvl="0" marL="457200" rtl="0" algn="l">
              <a:lnSpc>
                <a:spcPct val="100000"/>
              </a:lnSpc>
              <a:spcBef>
                <a:spcPts val="1000"/>
              </a:spcBef>
              <a:spcAft>
                <a:spcPts val="0"/>
              </a:spcAft>
              <a:buSzPts val="1900"/>
              <a:buChar char="–"/>
            </a:pPr>
            <a:r>
              <a:rPr lang="en-GB" sz="1900"/>
              <a:t>involving diverse members through </a:t>
            </a:r>
            <a:r>
              <a:rPr lang="en-GB" sz="1900">
                <a:solidFill>
                  <a:srgbClr val="F9C100"/>
                </a:solidFill>
              </a:rPr>
              <a:t>collaboration</a:t>
            </a:r>
            <a:endParaRPr sz="1900">
              <a:solidFill>
                <a:srgbClr val="F9C100"/>
              </a:solidFill>
            </a:endParaRPr>
          </a:p>
          <a:p>
            <a:pPr indent="-349250" lvl="0" marL="457200" rtl="0" algn="l">
              <a:lnSpc>
                <a:spcPct val="100000"/>
              </a:lnSpc>
              <a:spcBef>
                <a:spcPts val="1000"/>
              </a:spcBef>
              <a:spcAft>
                <a:spcPts val="0"/>
              </a:spcAft>
              <a:buSzPts val="1900"/>
              <a:buChar char="–"/>
            </a:pPr>
            <a:r>
              <a:rPr lang="en-GB" sz="1900"/>
              <a:t>promoting </a:t>
            </a:r>
            <a:r>
              <a:rPr lang="en-GB" sz="1900">
                <a:solidFill>
                  <a:srgbClr val="F9C100"/>
                </a:solidFill>
              </a:rPr>
              <a:t>equitable, fair and ethical</a:t>
            </a:r>
            <a:r>
              <a:rPr lang="en-GB" sz="1900"/>
              <a:t> practices in research</a:t>
            </a:r>
            <a:endParaRPr sz="1900"/>
          </a:p>
          <a:p>
            <a:pPr indent="-349250" lvl="0" marL="457200" rtl="0" algn="l">
              <a:lnSpc>
                <a:spcPct val="100000"/>
              </a:lnSpc>
              <a:spcBef>
                <a:spcPts val="1000"/>
              </a:spcBef>
              <a:spcAft>
                <a:spcPts val="0"/>
              </a:spcAft>
              <a:buSzPts val="1900"/>
              <a:buChar char="–"/>
            </a:pPr>
            <a:r>
              <a:rPr lang="en-GB" sz="1900">
                <a:solidFill>
                  <a:srgbClr val="F9C100"/>
                </a:solidFill>
              </a:rPr>
              <a:t>identifying gaps</a:t>
            </a:r>
            <a:r>
              <a:rPr lang="en-GB" sz="1900"/>
              <a:t> or challenges as well as ways to fix them</a:t>
            </a:r>
            <a:endParaRPr sz="1900"/>
          </a:p>
          <a:p>
            <a:pPr indent="0" lvl="0" marL="0" rtl="0" algn="l">
              <a:lnSpc>
                <a:spcPct val="115000"/>
              </a:lnSpc>
              <a:spcBef>
                <a:spcPts val="1500"/>
              </a:spcBef>
              <a:spcAft>
                <a:spcPts val="0"/>
              </a:spcAft>
              <a:buNone/>
            </a:pPr>
            <a:r>
              <a:rPr i="1" lang="en-GB" sz="1900"/>
              <a:t>When formalised and rewarded, people’s</a:t>
            </a:r>
            <a:r>
              <a:rPr i="1" lang="en-GB" sz="1900">
                <a:solidFill>
                  <a:srgbClr val="F9C100"/>
                </a:solidFill>
              </a:rPr>
              <a:t> skills and contributions </a:t>
            </a:r>
            <a:r>
              <a:rPr i="1" lang="en-GB" sz="1900"/>
              <a:t>in research through traditionally invisible/hidden/undervalued work becomes valuable and recognisable by the system. </a:t>
            </a:r>
            <a:endParaRPr sz="1900"/>
          </a:p>
          <a:p>
            <a:pPr indent="0" lvl="0" marL="0" rtl="0" algn="l">
              <a:lnSpc>
                <a:spcPct val="115000"/>
              </a:lnSpc>
              <a:spcBef>
                <a:spcPts val="1500"/>
              </a:spcBef>
              <a:spcAft>
                <a:spcPts val="0"/>
              </a:spcAft>
              <a:buNone/>
            </a:pPr>
            <a:r>
              <a:t/>
            </a:r>
            <a:endParaRPr sz="1900"/>
          </a:p>
          <a:p>
            <a:pPr indent="0" lvl="0" marL="0" rtl="0" algn="l">
              <a:lnSpc>
                <a:spcPct val="115000"/>
              </a:lnSpc>
              <a:spcBef>
                <a:spcPts val="1500"/>
              </a:spcBef>
              <a:spcAft>
                <a:spcPts val="1000"/>
              </a:spcAft>
              <a:buNone/>
            </a:pPr>
            <a:r>
              <a:t/>
            </a:r>
            <a:endParaRPr sz="1900"/>
          </a:p>
        </p:txBody>
      </p:sp>
      <p:pic>
        <p:nvPicPr>
          <p:cNvPr id="1348" name="Google Shape;1348;g25421ab1b0d_0_3929"/>
          <p:cNvPicPr preferRelativeResize="0"/>
          <p:nvPr/>
        </p:nvPicPr>
        <p:blipFill>
          <a:blip r:embed="rId4">
            <a:alphaModFix/>
          </a:blip>
          <a:stretch>
            <a:fillRect/>
          </a:stretch>
        </p:blipFill>
        <p:spPr>
          <a:xfrm>
            <a:off x="7389200" y="253475"/>
            <a:ext cx="1580124" cy="2095450"/>
          </a:xfrm>
          <a:prstGeom prst="rect">
            <a:avLst/>
          </a:prstGeom>
          <a:noFill/>
          <a:ln>
            <a:noFill/>
          </a:ln>
        </p:spPr>
      </p:pic>
      <p:pic>
        <p:nvPicPr>
          <p:cNvPr id="1349" name="Google Shape;1349;g25421ab1b0d_0_3929"/>
          <p:cNvPicPr preferRelativeResize="0"/>
          <p:nvPr/>
        </p:nvPicPr>
        <p:blipFill rotWithShape="1">
          <a:blip r:embed="rId5">
            <a:alphaModFix/>
          </a:blip>
          <a:srcRect b="0" l="1429" r="0" t="0"/>
          <a:stretch/>
        </p:blipFill>
        <p:spPr>
          <a:xfrm>
            <a:off x="7389200" y="2414474"/>
            <a:ext cx="1580126" cy="2095450"/>
          </a:xfrm>
          <a:prstGeom prst="rect">
            <a:avLst/>
          </a:prstGeom>
          <a:noFill/>
          <a:ln>
            <a:noFill/>
          </a:ln>
        </p:spPr>
      </p:pic>
      <p:sp>
        <p:nvSpPr>
          <p:cNvPr id="1350" name="Google Shape;1350;g25421ab1b0d_0_3929"/>
          <p:cNvSpPr txBox="1"/>
          <p:nvPr/>
        </p:nvSpPr>
        <p:spPr>
          <a:xfrm>
            <a:off x="359550" y="1264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Formalising Research Infrastructure Roles</a:t>
            </a:r>
            <a:endParaRPr b="1" sz="2200">
              <a:solidFill>
                <a:schemeClr val="lt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55" name="Shape 1355"/>
        <p:cNvGrpSpPr/>
        <p:nvPr/>
      </p:nvGrpSpPr>
      <p:grpSpPr>
        <a:xfrm>
          <a:off x="0" y="0"/>
          <a:ext cx="0" cy="0"/>
          <a:chOff x="0" y="0"/>
          <a:chExt cx="0" cy="0"/>
        </a:xfrm>
      </p:grpSpPr>
      <p:sp>
        <p:nvSpPr>
          <p:cNvPr id="1356" name="Google Shape;1356;g25421ab1b0d_0_3938"/>
          <p:cNvSpPr txBox="1"/>
          <p:nvPr>
            <p:ph idx="4" type="body"/>
          </p:nvPr>
        </p:nvSpPr>
        <p:spPr>
          <a:xfrm>
            <a:off x="100" y="4279700"/>
            <a:ext cx="9144000" cy="863700"/>
          </a:xfrm>
          <a:prstGeom prst="rect">
            <a:avLst/>
          </a:prstGeom>
          <a:noFill/>
          <a:ln>
            <a:noFill/>
          </a:ln>
        </p:spPr>
        <p:txBody>
          <a:bodyPr anchorCtr="0" anchor="b" bIns="72000" lIns="0" spcFirstLastPara="1" rIns="108000" wrap="square" tIns="0">
            <a:noAutofit/>
          </a:bodyPr>
          <a:lstStyle/>
          <a:p>
            <a:pPr indent="0" lvl="0" marL="0" rtl="0" algn="r">
              <a:spcBef>
                <a:spcPts val="0"/>
              </a:spcBef>
              <a:spcAft>
                <a:spcPts val="0"/>
              </a:spcAft>
              <a:buClr>
                <a:schemeClr val="lt1"/>
              </a:buClr>
              <a:buSzPts val="1200"/>
              <a:buNone/>
            </a:pPr>
            <a:r>
              <a:rPr lang="en-GB" sz="1000"/>
              <a:t>CC-BY image by </a:t>
            </a:r>
            <a:r>
              <a:rPr i="1" lang="en-GB" sz="1000"/>
              <a:t>The Turing Way </a:t>
            </a:r>
            <a:r>
              <a:rPr lang="en-GB" sz="1000"/>
              <a:t>and Scriberia, Zenodo: </a:t>
            </a:r>
            <a:r>
              <a:rPr lang="en-GB" sz="1000" u="sng">
                <a:hlinkClick r:id="rId3"/>
              </a:rPr>
              <a:t>https://doi.org/10.5281/zenodo.3332807</a:t>
            </a:r>
            <a:r>
              <a:rPr lang="en-GB" sz="1000"/>
              <a:t>. Presentation: doi.org/10.5281/zenodo.7848675</a:t>
            </a:r>
            <a:endParaRPr sz="1000"/>
          </a:p>
        </p:txBody>
      </p:sp>
      <p:sp>
        <p:nvSpPr>
          <p:cNvPr id="1357" name="Google Shape;1357;g25421ab1b0d_0_3938"/>
          <p:cNvSpPr txBox="1"/>
          <p:nvPr>
            <p:ph idx="3" type="body"/>
          </p:nvPr>
        </p:nvSpPr>
        <p:spPr>
          <a:xfrm>
            <a:off x="292525" y="1152150"/>
            <a:ext cx="4334700" cy="3259500"/>
          </a:xfrm>
          <a:prstGeom prst="rect">
            <a:avLst/>
          </a:prstGeom>
          <a:noFill/>
          <a:ln>
            <a:noFill/>
          </a:ln>
        </p:spPr>
        <p:txBody>
          <a:bodyPr anchorCtr="0" anchor="t" bIns="0" lIns="0" spcFirstLastPara="1" rIns="0" wrap="square" tIns="0">
            <a:noAutofit/>
          </a:bodyPr>
          <a:lstStyle/>
          <a:p>
            <a:pPr indent="-361950" lvl="0" marL="457200" rtl="0" algn="l">
              <a:lnSpc>
                <a:spcPct val="110000"/>
              </a:lnSpc>
              <a:spcBef>
                <a:spcPts val="0"/>
              </a:spcBef>
              <a:spcAft>
                <a:spcPts val="0"/>
              </a:spcAft>
              <a:buSzPts val="2100"/>
              <a:buChar char="-"/>
            </a:pPr>
            <a:r>
              <a:rPr b="1" lang="en-GB" sz="2100">
                <a:solidFill>
                  <a:srgbClr val="F9C100"/>
                </a:solidFill>
              </a:rPr>
              <a:t>The Turing Way Practitioners Hub</a:t>
            </a:r>
            <a:r>
              <a:rPr lang="en-GB" sz="2100"/>
              <a:t> in close collaboration with UK orgs (government, industry, public sector)</a:t>
            </a:r>
            <a:endParaRPr sz="2100"/>
          </a:p>
          <a:p>
            <a:pPr indent="0" lvl="0" marL="0" rtl="0" algn="l">
              <a:lnSpc>
                <a:spcPct val="110000"/>
              </a:lnSpc>
              <a:spcBef>
                <a:spcPts val="0"/>
              </a:spcBef>
              <a:spcAft>
                <a:spcPts val="0"/>
              </a:spcAft>
              <a:buNone/>
            </a:pPr>
            <a:r>
              <a:t/>
            </a:r>
            <a:endParaRPr sz="2100"/>
          </a:p>
          <a:p>
            <a:pPr indent="-361950" lvl="0" marL="457200" rtl="0" algn="l">
              <a:lnSpc>
                <a:spcPct val="110000"/>
              </a:lnSpc>
              <a:spcBef>
                <a:spcPts val="0"/>
              </a:spcBef>
              <a:spcAft>
                <a:spcPts val="0"/>
              </a:spcAft>
              <a:buSzPts val="2100"/>
              <a:buChar char="-"/>
            </a:pPr>
            <a:r>
              <a:rPr b="1" lang="en-GB" sz="2100">
                <a:solidFill>
                  <a:srgbClr val="F9C100"/>
                </a:solidFill>
              </a:rPr>
              <a:t>The Turing’s Skill Policy Award</a:t>
            </a:r>
            <a:r>
              <a:rPr lang="en-GB" sz="2100"/>
              <a:t> for engaging with policy ecosystem - led by </a:t>
            </a:r>
            <a:r>
              <a:rPr b="1" lang="en-GB" sz="2100"/>
              <a:t>Dr. Emma Karoune</a:t>
            </a:r>
            <a:endParaRPr b="1" sz="2100"/>
          </a:p>
          <a:p>
            <a:pPr indent="0" lvl="0" marL="0" rtl="0" algn="l">
              <a:lnSpc>
                <a:spcPct val="110000"/>
              </a:lnSpc>
              <a:spcBef>
                <a:spcPts val="0"/>
              </a:spcBef>
              <a:spcAft>
                <a:spcPts val="0"/>
              </a:spcAft>
              <a:buNone/>
            </a:pPr>
            <a:r>
              <a:t/>
            </a:r>
            <a:endParaRPr sz="2100"/>
          </a:p>
        </p:txBody>
      </p:sp>
      <p:pic>
        <p:nvPicPr>
          <p:cNvPr id="1358" name="Google Shape;1358;g25421ab1b0d_0_3938"/>
          <p:cNvPicPr preferRelativeResize="0"/>
          <p:nvPr/>
        </p:nvPicPr>
        <p:blipFill>
          <a:blip r:embed="rId4">
            <a:alphaModFix/>
          </a:blip>
          <a:stretch>
            <a:fillRect/>
          </a:stretch>
        </p:blipFill>
        <p:spPr>
          <a:xfrm>
            <a:off x="4750081" y="1315512"/>
            <a:ext cx="4168044" cy="3096138"/>
          </a:xfrm>
          <a:prstGeom prst="rect">
            <a:avLst/>
          </a:prstGeom>
          <a:noFill/>
          <a:ln>
            <a:noFill/>
          </a:ln>
        </p:spPr>
      </p:pic>
      <p:sp>
        <p:nvSpPr>
          <p:cNvPr id="1359" name="Google Shape;1359;g25421ab1b0d_0_3938"/>
          <p:cNvSpPr txBox="1"/>
          <p:nvPr/>
        </p:nvSpPr>
        <p:spPr>
          <a:xfrm>
            <a:off x="431800" y="1495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Broader Recognition for Research Infrastructure Roles</a:t>
            </a:r>
            <a:endParaRPr b="1" sz="2200">
              <a:solidFill>
                <a:schemeClr val="lt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63" name="Shape 1363"/>
        <p:cNvGrpSpPr/>
        <p:nvPr/>
      </p:nvGrpSpPr>
      <p:grpSpPr>
        <a:xfrm>
          <a:off x="0" y="0"/>
          <a:ext cx="0" cy="0"/>
          <a:chOff x="0" y="0"/>
          <a:chExt cx="0" cy="0"/>
        </a:xfrm>
      </p:grpSpPr>
      <p:pic>
        <p:nvPicPr>
          <p:cNvPr id="1364" name="Google Shape;1364;g25421ab1b0d_0_3946"/>
          <p:cNvPicPr preferRelativeResize="0"/>
          <p:nvPr/>
        </p:nvPicPr>
        <p:blipFill rotWithShape="1">
          <a:blip r:embed="rId3">
            <a:alphaModFix/>
          </a:blip>
          <a:srcRect b="0" l="0" r="0" t="0"/>
          <a:stretch/>
        </p:blipFill>
        <p:spPr>
          <a:xfrm>
            <a:off x="5044825" y="773525"/>
            <a:ext cx="3856077" cy="3084100"/>
          </a:xfrm>
          <a:prstGeom prst="rect">
            <a:avLst/>
          </a:prstGeom>
          <a:noFill/>
          <a:ln>
            <a:noFill/>
          </a:ln>
        </p:spPr>
      </p:pic>
      <p:sp>
        <p:nvSpPr>
          <p:cNvPr id="1365" name="Google Shape;1365;g25421ab1b0d_0_3946"/>
          <p:cNvSpPr txBox="1"/>
          <p:nvPr/>
        </p:nvSpPr>
        <p:spPr>
          <a:xfrm>
            <a:off x="178575" y="773525"/>
            <a:ext cx="4781100" cy="3754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0"/>
              </a:spcAft>
              <a:buNone/>
            </a:pPr>
            <a:r>
              <a:rPr b="1" lang="en-GB" sz="1900">
                <a:solidFill>
                  <a:srgbClr val="F9C100"/>
                </a:solidFill>
              </a:rPr>
              <a:t>Recognising all kinds of roles through recommendations &amp; policies.</a:t>
            </a:r>
            <a:endParaRPr b="1" sz="1900">
              <a:solidFill>
                <a:srgbClr val="F9C100"/>
              </a:solidFill>
            </a:endParaRPr>
          </a:p>
          <a:p>
            <a:pPr indent="0" lvl="0" marL="0" rtl="0" algn="l">
              <a:lnSpc>
                <a:spcPct val="115000"/>
              </a:lnSpc>
              <a:spcBef>
                <a:spcPts val="2400"/>
              </a:spcBef>
              <a:spcAft>
                <a:spcPts val="0"/>
              </a:spcAft>
              <a:buNone/>
            </a:pPr>
            <a:r>
              <a:rPr b="1" lang="en-GB" sz="1700">
                <a:solidFill>
                  <a:schemeClr val="lt1"/>
                </a:solidFill>
              </a:rPr>
              <a:t>UK Research and Development Roadmap</a:t>
            </a:r>
            <a:br>
              <a:rPr i="1" lang="en-GB" sz="1000">
                <a:solidFill>
                  <a:schemeClr val="lt1"/>
                </a:solidFill>
              </a:rPr>
            </a:br>
            <a:r>
              <a:rPr i="1" lang="en-GB" sz="1100">
                <a:solidFill>
                  <a:srgbClr val="808080"/>
                </a:solidFill>
              </a:rPr>
              <a:t>Attract, retain, develop the talented, diverse people and teams. </a:t>
            </a:r>
            <a:r>
              <a:rPr lang="en-GB" sz="1100">
                <a:solidFill>
                  <a:srgbClr val="808080"/>
                </a:solidFill>
              </a:rPr>
              <a:t>Ensure that our science, research, innovation system is responsive to our society</a:t>
            </a:r>
            <a:endParaRPr sz="1100">
              <a:solidFill>
                <a:srgbClr val="808080"/>
              </a:solidFill>
            </a:endParaRPr>
          </a:p>
          <a:p>
            <a:pPr indent="0" lvl="0" marL="0" rtl="0" algn="l">
              <a:lnSpc>
                <a:spcPct val="115000"/>
              </a:lnSpc>
              <a:spcBef>
                <a:spcPts val="2400"/>
              </a:spcBef>
              <a:spcAft>
                <a:spcPts val="0"/>
              </a:spcAft>
              <a:buNone/>
            </a:pPr>
            <a:r>
              <a:rPr b="1" lang="en-GB" sz="1600">
                <a:solidFill>
                  <a:schemeClr val="lt1"/>
                </a:solidFill>
                <a:uFill>
                  <a:noFill/>
                </a:uFill>
                <a:hlinkClick r:id="rId4">
                  <a:extLst>
                    <a:ext uri="{A12FA001-AC4F-418D-AE19-62706E023703}">
                      <ahyp:hlinkClr val="tx"/>
                    </a:ext>
                  </a:extLst>
                </a:hlinkClick>
              </a:rPr>
              <a:t>Towards better recognition for Research Infrastructure Specialists (Australia)</a:t>
            </a:r>
            <a:endParaRPr sz="1000">
              <a:solidFill>
                <a:schemeClr val="lt1"/>
              </a:solidFill>
            </a:endParaRPr>
          </a:p>
          <a:p>
            <a:pPr indent="0" lvl="0" marL="0" rtl="0" algn="l">
              <a:lnSpc>
                <a:spcPct val="115000"/>
              </a:lnSpc>
              <a:spcBef>
                <a:spcPts val="600"/>
              </a:spcBef>
              <a:spcAft>
                <a:spcPts val="600"/>
              </a:spcAft>
              <a:buNone/>
            </a:pPr>
            <a:r>
              <a:rPr i="1" lang="en-GB" sz="1100">
                <a:solidFill>
                  <a:srgbClr val="808080"/>
                </a:solidFill>
              </a:rPr>
              <a:t>Professional staff become more valuable with experience and need to be rewarded as such – otherwise they will go elsewhere. Australian universities need to improve how they reward and recognise this important cohort of specialists, and the NCRIS Project Directors are calling for a change in how [Research Infrastructure] specialists are classified.</a:t>
            </a:r>
            <a:endParaRPr i="1" sz="1100">
              <a:solidFill>
                <a:srgbClr val="808080"/>
              </a:solidFill>
            </a:endParaRPr>
          </a:p>
        </p:txBody>
      </p:sp>
      <p:sp>
        <p:nvSpPr>
          <p:cNvPr id="1366" name="Google Shape;1366;g25421ab1b0d_0_3946"/>
          <p:cNvSpPr txBox="1"/>
          <p:nvPr>
            <p:ph idx="4294967295" type="body"/>
          </p:nvPr>
        </p:nvSpPr>
        <p:spPr>
          <a:xfrm>
            <a:off x="300" y="4490525"/>
            <a:ext cx="9144000" cy="6528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i="1" lang="en-GB" sz="1100">
                <a:solidFill>
                  <a:schemeClr val="lt1"/>
                </a:solidFill>
              </a:rPr>
              <a:t>Preprint: A manifesto for rewarding and recognising Team Infrastructure Roles</a:t>
            </a:r>
            <a:r>
              <a:rPr lang="en-GB" sz="1100">
                <a:solidFill>
                  <a:schemeClr val="lt1"/>
                </a:solidFill>
              </a:rPr>
              <a:t>, doi.org/10.53962/knm3-bnvx </a:t>
            </a:r>
            <a:r>
              <a:rPr lang="en-GB" sz="1100">
                <a:solidFill>
                  <a:srgbClr val="808080"/>
                </a:solidFill>
              </a:rPr>
              <a:t>https://www.gov.uk/government/publications/uk-research-and-development-roadmap - UK Reference, https://anff.org.au/news/towards-better-recognition-for-research-infrastructure-specialists - Australia Reference </a:t>
            </a:r>
            <a:endParaRPr sz="1100">
              <a:solidFill>
                <a:srgbClr val="808080"/>
              </a:solidFill>
            </a:endParaRPr>
          </a:p>
        </p:txBody>
      </p:sp>
      <p:pic>
        <p:nvPicPr>
          <p:cNvPr id="1367" name="Google Shape;1367;g25421ab1b0d_0_3946"/>
          <p:cNvPicPr preferRelativeResize="0"/>
          <p:nvPr/>
        </p:nvPicPr>
        <p:blipFill>
          <a:blip r:embed="rId5">
            <a:alphaModFix/>
          </a:blip>
          <a:stretch>
            <a:fillRect/>
          </a:stretch>
        </p:blipFill>
        <p:spPr>
          <a:xfrm>
            <a:off x="5144675" y="2981075"/>
            <a:ext cx="3888598" cy="1181675"/>
          </a:xfrm>
          <a:prstGeom prst="rect">
            <a:avLst/>
          </a:prstGeom>
          <a:noFill/>
          <a:ln>
            <a:noFill/>
          </a:ln>
        </p:spPr>
      </p:pic>
      <p:sp>
        <p:nvSpPr>
          <p:cNvPr id="1368" name="Google Shape;1368;g25421ab1b0d_0_3946"/>
          <p:cNvSpPr txBox="1"/>
          <p:nvPr/>
        </p:nvSpPr>
        <p:spPr>
          <a:xfrm>
            <a:off x="178575" y="79275"/>
            <a:ext cx="86781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Policies / Guidelines for Open Leadership</a:t>
            </a:r>
            <a:endParaRPr b="1" sz="2200">
              <a:solidFill>
                <a:schemeClr val="lt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73" name="Shape 1373"/>
        <p:cNvGrpSpPr/>
        <p:nvPr/>
      </p:nvGrpSpPr>
      <p:grpSpPr>
        <a:xfrm>
          <a:off x="0" y="0"/>
          <a:ext cx="0" cy="0"/>
          <a:chOff x="0" y="0"/>
          <a:chExt cx="0" cy="0"/>
        </a:xfrm>
      </p:grpSpPr>
      <p:grpSp>
        <p:nvGrpSpPr>
          <p:cNvPr id="1374" name="Google Shape;1374;g25421ab1b0d_0_3954"/>
          <p:cNvGrpSpPr/>
          <p:nvPr/>
        </p:nvGrpSpPr>
        <p:grpSpPr>
          <a:xfrm>
            <a:off x="-86" y="-21680"/>
            <a:ext cx="8795670" cy="5174117"/>
            <a:chOff x="-86" y="-30387"/>
            <a:chExt cx="8587006" cy="5071172"/>
          </a:xfrm>
        </p:grpSpPr>
        <p:grpSp>
          <p:nvGrpSpPr>
            <p:cNvPr id="1375" name="Google Shape;1375;g25421ab1b0d_0_3954"/>
            <p:cNvGrpSpPr/>
            <p:nvPr/>
          </p:nvGrpSpPr>
          <p:grpSpPr>
            <a:xfrm>
              <a:off x="-86" y="-30387"/>
              <a:ext cx="5015929" cy="2782230"/>
              <a:chOff x="0" y="-39098"/>
              <a:chExt cx="6570512" cy="3775075"/>
            </a:xfrm>
          </p:grpSpPr>
          <p:pic>
            <p:nvPicPr>
              <p:cNvPr id="1376" name="Google Shape;1376;g25421ab1b0d_0_3954"/>
              <p:cNvPicPr preferRelativeResize="0"/>
              <p:nvPr/>
            </p:nvPicPr>
            <p:blipFill rotWithShape="1">
              <a:blip r:embed="rId3">
                <a:alphaModFix/>
              </a:blip>
              <a:srcRect b="0" l="0" r="0" t="0"/>
              <a:stretch/>
            </p:blipFill>
            <p:spPr>
              <a:xfrm>
                <a:off x="3272048" y="-21315"/>
                <a:ext cx="3298464" cy="3757292"/>
              </a:xfrm>
              <a:prstGeom prst="rect">
                <a:avLst/>
              </a:prstGeom>
              <a:noFill/>
              <a:ln>
                <a:noFill/>
              </a:ln>
            </p:spPr>
          </p:pic>
          <p:pic>
            <p:nvPicPr>
              <p:cNvPr id="1377" name="Google Shape;1377;g25421ab1b0d_0_3954"/>
              <p:cNvPicPr preferRelativeResize="0"/>
              <p:nvPr/>
            </p:nvPicPr>
            <p:blipFill rotWithShape="1">
              <a:blip r:embed="rId4">
                <a:alphaModFix/>
              </a:blip>
              <a:srcRect b="0" l="0" r="0" t="0"/>
              <a:stretch/>
            </p:blipFill>
            <p:spPr>
              <a:xfrm>
                <a:off x="0" y="-39098"/>
                <a:ext cx="3295571" cy="3766366"/>
              </a:xfrm>
              <a:prstGeom prst="rect">
                <a:avLst/>
              </a:prstGeom>
              <a:noFill/>
              <a:ln>
                <a:noFill/>
              </a:ln>
            </p:spPr>
          </p:pic>
        </p:grpSp>
        <p:pic>
          <p:nvPicPr>
            <p:cNvPr id="1378" name="Google Shape;1378;g25421ab1b0d_0_3954"/>
            <p:cNvPicPr preferRelativeResize="0"/>
            <p:nvPr/>
          </p:nvPicPr>
          <p:blipFill rotWithShape="1">
            <a:blip r:embed="rId5">
              <a:alphaModFix/>
            </a:blip>
            <a:srcRect b="0" l="0" r="0" t="0"/>
            <a:stretch/>
          </p:blipFill>
          <p:spPr>
            <a:xfrm>
              <a:off x="4989136" y="-17282"/>
              <a:ext cx="2571015" cy="2741787"/>
            </a:xfrm>
            <a:prstGeom prst="rect">
              <a:avLst/>
            </a:prstGeom>
            <a:noFill/>
            <a:ln>
              <a:noFill/>
            </a:ln>
          </p:spPr>
        </p:pic>
        <p:pic>
          <p:nvPicPr>
            <p:cNvPr id="1379" name="Google Shape;1379;g25421ab1b0d_0_3954"/>
            <p:cNvPicPr preferRelativeResize="0"/>
            <p:nvPr/>
          </p:nvPicPr>
          <p:blipFill rotWithShape="1">
            <a:blip r:embed="rId6">
              <a:alphaModFix/>
            </a:blip>
            <a:srcRect b="0" l="0" r="0" t="0"/>
            <a:stretch/>
          </p:blipFill>
          <p:spPr>
            <a:xfrm>
              <a:off x="1" y="2736783"/>
              <a:ext cx="2497942" cy="2304002"/>
            </a:xfrm>
            <a:prstGeom prst="rect">
              <a:avLst/>
            </a:prstGeom>
            <a:noFill/>
            <a:ln>
              <a:noFill/>
            </a:ln>
          </p:spPr>
        </p:pic>
        <p:pic>
          <p:nvPicPr>
            <p:cNvPr id="1380" name="Google Shape;1380;g25421ab1b0d_0_3954"/>
            <p:cNvPicPr preferRelativeResize="0"/>
            <p:nvPr/>
          </p:nvPicPr>
          <p:blipFill rotWithShape="1">
            <a:blip r:embed="rId7">
              <a:alphaModFix/>
            </a:blip>
            <a:srcRect b="0" l="0" r="0" t="0"/>
            <a:stretch/>
          </p:blipFill>
          <p:spPr>
            <a:xfrm>
              <a:off x="2481064" y="2736783"/>
              <a:ext cx="2557363" cy="2304002"/>
            </a:xfrm>
            <a:prstGeom prst="rect">
              <a:avLst/>
            </a:prstGeom>
            <a:noFill/>
            <a:ln>
              <a:noFill/>
            </a:ln>
          </p:spPr>
        </p:pic>
        <p:pic>
          <p:nvPicPr>
            <p:cNvPr id="1381" name="Google Shape;1381;g25421ab1b0d_0_3954"/>
            <p:cNvPicPr preferRelativeResize="0"/>
            <p:nvPr/>
          </p:nvPicPr>
          <p:blipFill rotWithShape="1">
            <a:blip r:embed="rId8">
              <a:alphaModFix/>
            </a:blip>
            <a:srcRect b="0" l="0" r="0" t="0"/>
            <a:stretch/>
          </p:blipFill>
          <p:spPr>
            <a:xfrm>
              <a:off x="5013928" y="2719302"/>
              <a:ext cx="2546221" cy="2316280"/>
            </a:xfrm>
            <a:prstGeom prst="rect">
              <a:avLst/>
            </a:prstGeom>
            <a:noFill/>
            <a:ln>
              <a:noFill/>
            </a:ln>
          </p:spPr>
        </p:pic>
        <p:grpSp>
          <p:nvGrpSpPr>
            <p:cNvPr id="1382" name="Google Shape;1382;g25421ab1b0d_0_3954"/>
            <p:cNvGrpSpPr/>
            <p:nvPr/>
          </p:nvGrpSpPr>
          <p:grpSpPr>
            <a:xfrm>
              <a:off x="7560385" y="-30387"/>
              <a:ext cx="1026535" cy="5065937"/>
              <a:chOff x="7560149" y="-30388"/>
              <a:chExt cx="1048233" cy="5312991"/>
            </a:xfrm>
          </p:grpSpPr>
          <p:pic>
            <p:nvPicPr>
              <p:cNvPr id="1383" name="Google Shape;1383;g25421ab1b0d_0_3954"/>
              <p:cNvPicPr preferRelativeResize="0"/>
              <p:nvPr/>
            </p:nvPicPr>
            <p:blipFill rotWithShape="1">
              <a:blip r:embed="rId9">
                <a:alphaModFix/>
              </a:blip>
              <a:srcRect b="0" l="0" r="0" t="0"/>
              <a:stretch/>
            </p:blipFill>
            <p:spPr>
              <a:xfrm>
                <a:off x="7560149" y="-30388"/>
                <a:ext cx="1017793" cy="2470781"/>
              </a:xfrm>
              <a:prstGeom prst="rect">
                <a:avLst/>
              </a:prstGeom>
              <a:noFill/>
              <a:ln>
                <a:noFill/>
              </a:ln>
            </p:spPr>
          </p:pic>
          <p:pic>
            <p:nvPicPr>
              <p:cNvPr id="1384" name="Google Shape;1384;g25421ab1b0d_0_3954"/>
              <p:cNvPicPr preferRelativeResize="0"/>
              <p:nvPr/>
            </p:nvPicPr>
            <p:blipFill rotWithShape="1">
              <a:blip r:embed="rId10">
                <a:alphaModFix/>
              </a:blip>
              <a:srcRect b="0" l="0" r="0" t="0"/>
              <a:stretch/>
            </p:blipFill>
            <p:spPr>
              <a:xfrm>
                <a:off x="7582438" y="2427803"/>
                <a:ext cx="1025944" cy="2854800"/>
              </a:xfrm>
              <a:prstGeom prst="rect">
                <a:avLst/>
              </a:prstGeom>
              <a:noFill/>
              <a:ln>
                <a:noFill/>
              </a:ln>
            </p:spPr>
          </p:pic>
        </p:grpSp>
      </p:grpSp>
      <p:pic>
        <p:nvPicPr>
          <p:cNvPr id="1385" name="Google Shape;1385;g25421ab1b0d_0_3954"/>
          <p:cNvPicPr preferRelativeResize="0"/>
          <p:nvPr/>
        </p:nvPicPr>
        <p:blipFill rotWithShape="1">
          <a:blip r:embed="rId11">
            <a:alphaModFix/>
          </a:blip>
          <a:srcRect b="0" l="0" r="0" t="0"/>
          <a:stretch/>
        </p:blipFill>
        <p:spPr>
          <a:xfrm>
            <a:off x="8795659" y="-21679"/>
            <a:ext cx="318566" cy="2512330"/>
          </a:xfrm>
          <a:prstGeom prst="rect">
            <a:avLst/>
          </a:prstGeom>
          <a:noFill/>
          <a:ln>
            <a:noFill/>
          </a:ln>
        </p:spPr>
      </p:pic>
      <p:pic>
        <p:nvPicPr>
          <p:cNvPr id="1386" name="Google Shape;1386;g25421ab1b0d_0_3954"/>
          <p:cNvPicPr preferRelativeResize="0"/>
          <p:nvPr/>
        </p:nvPicPr>
        <p:blipFill rotWithShape="1">
          <a:blip r:embed="rId12">
            <a:alphaModFix/>
          </a:blip>
          <a:srcRect b="0" l="0" r="0" t="0"/>
          <a:stretch/>
        </p:blipFill>
        <p:spPr>
          <a:xfrm>
            <a:off x="8807862" y="2381945"/>
            <a:ext cx="322780" cy="1101484"/>
          </a:xfrm>
          <a:prstGeom prst="rect">
            <a:avLst/>
          </a:prstGeom>
          <a:noFill/>
          <a:ln>
            <a:noFill/>
          </a:ln>
        </p:spPr>
      </p:pic>
      <p:pic>
        <p:nvPicPr>
          <p:cNvPr id="1387" name="Google Shape;1387;g25421ab1b0d_0_3954"/>
          <p:cNvPicPr preferRelativeResize="0"/>
          <p:nvPr/>
        </p:nvPicPr>
        <p:blipFill rotWithShape="1">
          <a:blip r:embed="rId13">
            <a:alphaModFix/>
          </a:blip>
          <a:srcRect b="0" l="0" r="0" t="0"/>
          <a:stretch/>
        </p:blipFill>
        <p:spPr>
          <a:xfrm>
            <a:off x="8781714" y="3460206"/>
            <a:ext cx="346456" cy="1010194"/>
          </a:xfrm>
          <a:prstGeom prst="rect">
            <a:avLst/>
          </a:prstGeom>
          <a:noFill/>
          <a:ln>
            <a:noFill/>
          </a:ln>
        </p:spPr>
      </p:pic>
      <p:sp>
        <p:nvSpPr>
          <p:cNvPr id="1388" name="Google Shape;1388;g25421ab1b0d_0_3954"/>
          <p:cNvSpPr/>
          <p:nvPr/>
        </p:nvSpPr>
        <p:spPr>
          <a:xfrm>
            <a:off x="29775" y="1740819"/>
            <a:ext cx="9131700" cy="601200"/>
          </a:xfrm>
          <a:prstGeom prst="rect">
            <a:avLst/>
          </a:prstGeom>
          <a:solidFill>
            <a:schemeClr val="dk1">
              <a:alpha val="64709"/>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2800">
                <a:solidFill>
                  <a:schemeClr val="lt1"/>
                </a:solidFill>
                <a:latin typeface="Arial"/>
                <a:ea typeface="Arial"/>
                <a:cs typeface="Arial"/>
                <a:sym typeface="Arial"/>
              </a:rPr>
              <a:t>Thanks to our community of contributors &amp; users!</a:t>
            </a:r>
            <a:endParaRPr b="1" sz="2800">
              <a:solidFill>
                <a:schemeClr val="lt1"/>
              </a:solidFill>
              <a:latin typeface="Arial"/>
              <a:ea typeface="Arial"/>
              <a:cs typeface="Arial"/>
              <a:sym typeface="Arial"/>
            </a:endParaRPr>
          </a:p>
        </p:txBody>
      </p:sp>
      <p:pic>
        <p:nvPicPr>
          <p:cNvPr id="1389" name="Google Shape;1389;g25421ab1b0d_0_3954"/>
          <p:cNvPicPr preferRelativeResize="0"/>
          <p:nvPr/>
        </p:nvPicPr>
        <p:blipFill rotWithShape="1">
          <a:blip r:embed="rId14">
            <a:alphaModFix/>
          </a:blip>
          <a:srcRect b="0" l="0" r="0" t="0"/>
          <a:stretch/>
        </p:blipFill>
        <p:spPr>
          <a:xfrm>
            <a:off x="8795658" y="4422514"/>
            <a:ext cx="331289" cy="398670"/>
          </a:xfrm>
          <a:prstGeom prst="rect">
            <a:avLst/>
          </a:prstGeom>
          <a:noFill/>
          <a:ln>
            <a:noFill/>
          </a:ln>
        </p:spPr>
      </p:pic>
      <p:pic>
        <p:nvPicPr>
          <p:cNvPr id="1390" name="Google Shape;1390;g25421ab1b0d_0_3954"/>
          <p:cNvPicPr preferRelativeResize="0"/>
          <p:nvPr/>
        </p:nvPicPr>
        <p:blipFill rotWithShape="1">
          <a:blip r:embed="rId15">
            <a:alphaModFix/>
          </a:blip>
          <a:srcRect b="0" l="0" r="0" t="0"/>
          <a:stretch/>
        </p:blipFill>
        <p:spPr>
          <a:xfrm>
            <a:off x="8794435" y="4803985"/>
            <a:ext cx="296209" cy="299652"/>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5" name="Shape 1395"/>
        <p:cNvGrpSpPr/>
        <p:nvPr/>
      </p:nvGrpSpPr>
      <p:grpSpPr>
        <a:xfrm>
          <a:off x="0" y="0"/>
          <a:ext cx="0" cy="0"/>
          <a:chOff x="0" y="0"/>
          <a:chExt cx="0" cy="0"/>
        </a:xfrm>
      </p:grpSpPr>
      <p:sp>
        <p:nvSpPr>
          <p:cNvPr id="1396" name="Google Shape;1396;g23d1ae35912_0_29"/>
          <p:cNvSpPr txBox="1"/>
          <p:nvPr>
            <p:ph idx="3" type="body"/>
          </p:nvPr>
        </p:nvSpPr>
        <p:spPr>
          <a:xfrm>
            <a:off x="335450" y="1202175"/>
            <a:ext cx="5333100" cy="2941500"/>
          </a:xfrm>
          <a:prstGeom prst="rect">
            <a:avLst/>
          </a:prstGeom>
          <a:noFill/>
          <a:ln>
            <a:noFill/>
          </a:ln>
        </p:spPr>
        <p:txBody>
          <a:bodyPr anchorCtr="0" anchor="t" bIns="0" lIns="0" spcFirstLastPara="1" rIns="0" wrap="square" tIns="0">
            <a:noAutofit/>
          </a:bodyPr>
          <a:lstStyle/>
          <a:p>
            <a:pPr indent="-349250" lvl="0" marL="457200" rtl="0" algn="l">
              <a:lnSpc>
                <a:spcPct val="115000"/>
              </a:lnSpc>
              <a:spcBef>
                <a:spcPts val="1000"/>
              </a:spcBef>
              <a:spcAft>
                <a:spcPts val="0"/>
              </a:spcAft>
              <a:buClr>
                <a:srgbClr val="F9C100"/>
              </a:buClr>
              <a:buSzPts val="1900"/>
              <a:buChar char="-"/>
            </a:pPr>
            <a:r>
              <a:rPr i="1" lang="en-GB" sz="1900">
                <a:solidFill>
                  <a:srgbClr val="F9C100"/>
                </a:solidFill>
              </a:rPr>
              <a:t>Translation co-working: </a:t>
            </a:r>
            <a:r>
              <a:rPr lang="en-GB" sz="1900"/>
              <a:t>Tuesday (16:00 UTC)</a:t>
            </a:r>
            <a:endParaRPr i="1" sz="1900">
              <a:solidFill>
                <a:srgbClr val="F9C100"/>
              </a:solidFill>
            </a:endParaRPr>
          </a:p>
          <a:p>
            <a:pPr indent="-349250" lvl="0" marL="457200" rtl="0" algn="l">
              <a:lnSpc>
                <a:spcPct val="115000"/>
              </a:lnSpc>
              <a:spcBef>
                <a:spcPts val="1000"/>
              </a:spcBef>
              <a:spcAft>
                <a:spcPts val="0"/>
              </a:spcAft>
              <a:buClr>
                <a:srgbClr val="F9C100"/>
              </a:buClr>
              <a:buSzPts val="1900"/>
              <a:buChar char="-"/>
            </a:pPr>
            <a:r>
              <a:rPr i="1" lang="en-GB" sz="1900">
                <a:solidFill>
                  <a:srgbClr val="F9C100"/>
                </a:solidFill>
              </a:rPr>
              <a:t>Collaboration Cafes </a:t>
            </a:r>
            <a:endParaRPr sz="1900">
              <a:solidFill>
                <a:srgbClr val="F9C100"/>
              </a:solidFill>
            </a:endParaRPr>
          </a:p>
          <a:p>
            <a:pPr indent="-349250" lvl="1" marL="914400" rtl="0" algn="l">
              <a:lnSpc>
                <a:spcPct val="115000"/>
              </a:lnSpc>
              <a:spcBef>
                <a:spcPts val="1000"/>
              </a:spcBef>
              <a:spcAft>
                <a:spcPts val="0"/>
              </a:spcAft>
              <a:buClr>
                <a:schemeClr val="lt1"/>
              </a:buClr>
              <a:buSzPts val="1900"/>
              <a:buChar char="-"/>
            </a:pPr>
            <a:r>
              <a:rPr lang="en-GB" sz="1900">
                <a:solidFill>
                  <a:schemeClr val="lt1"/>
                </a:solidFill>
              </a:rPr>
              <a:t>1</a:t>
            </a:r>
            <a:r>
              <a:rPr baseline="30000" lang="en-GB" sz="1900">
                <a:solidFill>
                  <a:schemeClr val="lt1"/>
                </a:solidFill>
              </a:rPr>
              <a:t>st</a:t>
            </a:r>
            <a:r>
              <a:rPr lang="en-GB" sz="1900">
                <a:solidFill>
                  <a:schemeClr val="lt1"/>
                </a:solidFill>
              </a:rPr>
              <a:t> &amp; 3</a:t>
            </a:r>
            <a:r>
              <a:rPr baseline="30000" lang="en-GB" sz="1900">
                <a:solidFill>
                  <a:schemeClr val="lt1"/>
                </a:solidFill>
              </a:rPr>
              <a:t>rd</a:t>
            </a:r>
            <a:r>
              <a:rPr lang="en-GB" sz="1900">
                <a:solidFill>
                  <a:schemeClr val="lt1"/>
                </a:solidFill>
              </a:rPr>
              <a:t> Wednesdays (14:00 UTC)</a:t>
            </a:r>
            <a:endParaRPr sz="1900"/>
          </a:p>
          <a:p>
            <a:pPr indent="-349250" lvl="0" marL="457200" rtl="0" algn="l">
              <a:lnSpc>
                <a:spcPct val="115000"/>
              </a:lnSpc>
              <a:spcBef>
                <a:spcPts val="1000"/>
              </a:spcBef>
              <a:spcAft>
                <a:spcPts val="0"/>
              </a:spcAft>
              <a:buClr>
                <a:srgbClr val="F9C100"/>
              </a:buClr>
              <a:buSzPts val="1900"/>
              <a:buChar char="-"/>
            </a:pPr>
            <a:r>
              <a:rPr i="1" lang="en-GB" sz="1900">
                <a:solidFill>
                  <a:srgbClr val="F9C100"/>
                </a:solidFill>
              </a:rPr>
              <a:t>Outreachy</a:t>
            </a:r>
            <a:endParaRPr i="1" sz="1900">
              <a:solidFill>
                <a:srgbClr val="F9C100"/>
              </a:solidFill>
            </a:endParaRPr>
          </a:p>
          <a:p>
            <a:pPr indent="-349250" lvl="0" marL="457200" rtl="0" algn="l">
              <a:lnSpc>
                <a:spcPct val="115000"/>
              </a:lnSpc>
              <a:spcBef>
                <a:spcPts val="1000"/>
              </a:spcBef>
              <a:spcAft>
                <a:spcPts val="0"/>
              </a:spcAft>
              <a:buClr>
                <a:srgbClr val="F9C100"/>
              </a:buClr>
              <a:buSzPts val="1900"/>
              <a:buChar char="-"/>
            </a:pPr>
            <a:r>
              <a:rPr i="1" lang="en-GB" sz="1900">
                <a:solidFill>
                  <a:srgbClr val="F9C100"/>
                </a:solidFill>
              </a:rPr>
              <a:t>Book Dash: </a:t>
            </a:r>
            <a:r>
              <a:rPr i="1" lang="en-GB" sz="1900"/>
              <a:t>May and November yearly</a:t>
            </a:r>
            <a:endParaRPr i="1" sz="1900"/>
          </a:p>
          <a:p>
            <a:pPr indent="0" lvl="0" marL="0" rtl="0" algn="l">
              <a:lnSpc>
                <a:spcPct val="115000"/>
              </a:lnSpc>
              <a:spcBef>
                <a:spcPts val="1000"/>
              </a:spcBef>
              <a:spcAft>
                <a:spcPts val="0"/>
              </a:spcAft>
              <a:buSzPts val="2800"/>
              <a:buNone/>
            </a:pPr>
            <a:r>
              <a:rPr i="1" lang="en-GB" sz="1900"/>
              <a:t>Your contribution is important - </a:t>
            </a:r>
            <a:r>
              <a:rPr i="1" lang="en-GB" sz="1900">
                <a:solidFill>
                  <a:srgbClr val="F9C100"/>
                </a:solidFill>
              </a:rPr>
              <a:t>we record and acknowledge </a:t>
            </a:r>
            <a:r>
              <a:rPr i="1" lang="en-GB" sz="1900"/>
              <a:t>in the README file and in the book.</a:t>
            </a:r>
            <a:endParaRPr i="1" sz="1900">
              <a:solidFill>
                <a:srgbClr val="F9C100"/>
              </a:solidFill>
            </a:endParaRPr>
          </a:p>
          <a:p>
            <a:pPr indent="0" lvl="0" marL="0" rtl="0" algn="l">
              <a:lnSpc>
                <a:spcPct val="100000"/>
              </a:lnSpc>
              <a:spcBef>
                <a:spcPts val="0"/>
              </a:spcBef>
              <a:spcAft>
                <a:spcPts val="0"/>
              </a:spcAft>
              <a:buClr>
                <a:srgbClr val="3DF5A2"/>
              </a:buClr>
              <a:buSzPts val="2000"/>
              <a:buNone/>
            </a:pPr>
            <a:r>
              <a:t/>
            </a:r>
            <a:endParaRPr sz="1900">
              <a:solidFill>
                <a:srgbClr val="F9C100"/>
              </a:solidFill>
            </a:endParaRPr>
          </a:p>
        </p:txBody>
      </p:sp>
      <p:pic>
        <p:nvPicPr>
          <p:cNvPr descr="Text&#10;&#10;Description automatically generated with medium confidence" id="1397" name="Google Shape;1397;g23d1ae35912_0_29"/>
          <p:cNvPicPr preferRelativeResize="0"/>
          <p:nvPr/>
        </p:nvPicPr>
        <p:blipFill rotWithShape="1">
          <a:blip r:embed="rId3">
            <a:alphaModFix/>
          </a:blip>
          <a:srcRect b="0" l="0" r="0" t="0"/>
          <a:stretch/>
        </p:blipFill>
        <p:spPr>
          <a:xfrm>
            <a:off x="5877725" y="1413808"/>
            <a:ext cx="3149400" cy="2518218"/>
          </a:xfrm>
          <a:prstGeom prst="rect">
            <a:avLst/>
          </a:prstGeom>
          <a:noFill/>
          <a:ln>
            <a:noFill/>
          </a:ln>
        </p:spPr>
      </p:pic>
      <p:pic>
        <p:nvPicPr>
          <p:cNvPr id="1398" name="Google Shape;1398;g23d1ae35912_0_29"/>
          <p:cNvPicPr preferRelativeResize="0"/>
          <p:nvPr/>
        </p:nvPicPr>
        <p:blipFill rotWithShape="1">
          <a:blip r:embed="rId4">
            <a:alphaModFix/>
          </a:blip>
          <a:srcRect b="0" l="0" r="0" t="0"/>
          <a:stretch/>
        </p:blipFill>
        <p:spPr>
          <a:xfrm>
            <a:off x="2010794" y="2540725"/>
            <a:ext cx="910669" cy="400201"/>
          </a:xfrm>
          <a:prstGeom prst="rect">
            <a:avLst/>
          </a:prstGeom>
          <a:noFill/>
          <a:ln>
            <a:noFill/>
          </a:ln>
        </p:spPr>
      </p:pic>
      <p:sp>
        <p:nvSpPr>
          <p:cNvPr id="1399" name="Google Shape;1399;g23d1ae35912_0_29"/>
          <p:cNvSpPr txBox="1"/>
          <p:nvPr/>
        </p:nvSpPr>
        <p:spPr>
          <a:xfrm>
            <a:off x="5802225" y="4258450"/>
            <a:ext cx="31494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000"/>
              </a:spcBef>
              <a:spcAft>
                <a:spcPts val="0"/>
              </a:spcAft>
              <a:buClr>
                <a:srgbClr val="000000"/>
              </a:buClr>
              <a:buSzPts val="2100"/>
              <a:buFont typeface="Arial"/>
              <a:buNone/>
            </a:pPr>
            <a:r>
              <a:rPr b="0" i="1" lang="en-GB" sz="2100" u="none" cap="none" strike="noStrike">
                <a:solidFill>
                  <a:schemeClr val="accent6"/>
                </a:solidFill>
                <a:latin typeface="Arial"/>
                <a:ea typeface="Arial"/>
                <a:cs typeface="Arial"/>
                <a:sym typeface="Arial"/>
              </a:rPr>
              <a:t>the-turing-way.start.page</a:t>
            </a:r>
            <a:endParaRPr b="0" i="0" sz="1400" u="none" cap="none" strike="noStrike">
              <a:solidFill>
                <a:srgbClr val="000000"/>
              </a:solidFill>
              <a:latin typeface="Arial"/>
              <a:ea typeface="Arial"/>
              <a:cs typeface="Arial"/>
              <a:sym typeface="Arial"/>
            </a:endParaRPr>
          </a:p>
        </p:txBody>
      </p:sp>
      <p:sp>
        <p:nvSpPr>
          <p:cNvPr id="1400" name="Google Shape;1400;g23d1ae35912_0_29"/>
          <p:cNvSpPr txBox="1"/>
          <p:nvPr/>
        </p:nvSpPr>
        <p:spPr>
          <a:xfrm>
            <a:off x="335450" y="155475"/>
            <a:ext cx="85212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Connect with </a:t>
            </a:r>
            <a:r>
              <a:rPr b="1" i="1" lang="en-GB" sz="2200">
                <a:solidFill>
                  <a:schemeClr val="lt1"/>
                </a:solidFill>
              </a:rPr>
              <a:t>The Turing Way</a:t>
            </a:r>
            <a:r>
              <a:rPr b="1" lang="en-GB" sz="2200">
                <a:solidFill>
                  <a:schemeClr val="lt1"/>
                </a:solidFill>
              </a:rPr>
              <a:t> Community</a:t>
            </a:r>
            <a:endParaRPr b="1" sz="2200">
              <a:solidFill>
                <a:schemeClr val="lt1"/>
              </a:solidFill>
            </a:endParaRPr>
          </a:p>
        </p:txBody>
      </p:sp>
      <p:sp>
        <p:nvSpPr>
          <p:cNvPr id="1401" name="Google Shape;1401;g23d1ae35912_0_29"/>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6" name="Shape 1406"/>
        <p:cNvGrpSpPr/>
        <p:nvPr/>
      </p:nvGrpSpPr>
      <p:grpSpPr>
        <a:xfrm>
          <a:off x="0" y="0"/>
          <a:ext cx="0" cy="0"/>
          <a:chOff x="0" y="0"/>
          <a:chExt cx="0" cy="0"/>
        </a:xfrm>
      </p:grpSpPr>
      <p:sp>
        <p:nvSpPr>
          <p:cNvPr id="1407" name="Google Shape;1407;g23d1ae35912_0_0"/>
          <p:cNvSpPr txBox="1"/>
          <p:nvPr/>
        </p:nvSpPr>
        <p:spPr>
          <a:xfrm>
            <a:off x="365175" y="1008763"/>
            <a:ext cx="3005400" cy="2745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00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Join us for our </a:t>
            </a:r>
            <a:r>
              <a:rPr lang="en-GB" sz="2000">
                <a:solidFill>
                  <a:schemeClr val="lt1"/>
                </a:solidFill>
              </a:rPr>
              <a:t>June</a:t>
            </a:r>
            <a:r>
              <a:rPr b="0" i="0" lang="en-GB" sz="2000" u="none" cap="none" strike="noStrike">
                <a:solidFill>
                  <a:schemeClr val="lt1"/>
                </a:solidFill>
                <a:latin typeface="Arial"/>
                <a:ea typeface="Arial"/>
                <a:cs typeface="Arial"/>
                <a:sym typeface="Arial"/>
              </a:rPr>
              <a:t> Fireside Chat!</a:t>
            </a:r>
            <a:endParaRPr b="0" i="0" sz="2000" u="none" cap="none" strike="noStrike">
              <a:solidFill>
                <a:schemeClr val="lt1"/>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2000"/>
              <a:buFont typeface="Arial"/>
              <a:buNone/>
            </a:pPr>
            <a:r>
              <a:rPr b="1" lang="en-GB" sz="2000">
                <a:solidFill>
                  <a:schemeClr val="lt1"/>
                </a:solidFill>
              </a:rPr>
              <a:t>29 June</a:t>
            </a:r>
            <a:endParaRPr b="1" i="0" sz="2000" u="none" cap="none" strike="noStrike">
              <a:solidFill>
                <a:schemeClr val="lt1"/>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2000"/>
              <a:buFont typeface="Arial"/>
              <a:buNone/>
            </a:pPr>
            <a:r>
              <a:rPr b="1" i="0" lang="en-GB" sz="2000" u="none" cap="none" strike="noStrike">
                <a:solidFill>
                  <a:schemeClr val="lt1"/>
                </a:solidFill>
                <a:latin typeface="Arial"/>
                <a:ea typeface="Arial"/>
                <a:cs typeface="Arial"/>
                <a:sym typeface="Arial"/>
              </a:rPr>
              <a:t>14:00 - 15:30 UTC+1</a:t>
            </a:r>
            <a:endParaRPr b="1" i="0" sz="2000" u="none" cap="none" strike="noStrike">
              <a:solidFill>
                <a:schemeClr val="lt1"/>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Register on Eventbrite:</a:t>
            </a:r>
            <a:endParaRPr b="0" i="1" sz="2000" u="none" cap="none" strike="noStrike">
              <a:solidFill>
                <a:schemeClr val="lt1"/>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2000"/>
              <a:buFont typeface="Arial"/>
              <a:buNone/>
            </a:pPr>
            <a:r>
              <a:rPr lang="en-GB" sz="1800" u="sng">
                <a:solidFill>
                  <a:srgbClr val="FFC000"/>
                </a:solidFill>
                <a:hlinkClick r:id="rId3">
                  <a:extLst>
                    <a:ext uri="{A12FA001-AC4F-418D-AE19-62706E023703}">
                      <ahyp:hlinkClr val="tx"/>
                    </a:ext>
                  </a:extLst>
                </a:hlinkClick>
                <a:extLst>
                  <a:ext uri="http://customooxmlschemas.google.com/">
                    <go:slidesCustomData xmlns:go="http://customooxmlschemas.google.com/" textRoundtripDataId="0"/>
                  </a:ext>
                </a:extLst>
              </a:rPr>
              <a:t>tinyurl.com/ttw-june-fireside</a:t>
            </a:r>
            <a:r>
              <a:rPr b="0" i="0" lang="en-GB" sz="1800" u="none" cap="none" strike="noStrike">
                <a:solidFill>
                  <a:schemeClr val="lt1"/>
                </a:solidFill>
                <a:latin typeface="Arial"/>
                <a:ea typeface="Arial"/>
                <a:cs typeface="Arial"/>
                <a:sym typeface="Arial"/>
                <a:extLst>
                  <a:ext uri="http://customooxmlschemas.google.com/">
                    <go:slidesCustomData xmlns:go="http://customooxmlschemas.google.com/" textRoundtripDataId="1"/>
                  </a:ext>
                </a:extLst>
              </a:rPr>
              <a:t> </a:t>
            </a:r>
            <a:endParaRPr b="0" i="0" sz="1800" u="none" cap="none" strike="noStrike">
              <a:solidFill>
                <a:schemeClr val="lt1"/>
              </a:solidFill>
              <a:latin typeface="Arial"/>
              <a:ea typeface="Arial"/>
              <a:cs typeface="Arial"/>
              <a:sym typeface="Arial"/>
            </a:endParaRPr>
          </a:p>
        </p:txBody>
      </p:sp>
      <p:sp>
        <p:nvSpPr>
          <p:cNvPr id="1408" name="Google Shape;1408;g23d1ae35912_0_0"/>
          <p:cNvSpPr txBox="1"/>
          <p:nvPr/>
        </p:nvSpPr>
        <p:spPr>
          <a:xfrm>
            <a:off x="365175" y="164125"/>
            <a:ext cx="57942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Fireside Chat</a:t>
            </a:r>
            <a:endParaRPr b="1" sz="2200">
              <a:solidFill>
                <a:schemeClr val="lt1"/>
              </a:solidFill>
            </a:endParaRPr>
          </a:p>
        </p:txBody>
      </p:sp>
      <p:pic>
        <p:nvPicPr>
          <p:cNvPr id="1409" name="Google Shape;1409;g23d1ae35912_0_0"/>
          <p:cNvPicPr preferRelativeResize="0"/>
          <p:nvPr/>
        </p:nvPicPr>
        <p:blipFill>
          <a:blip r:embed="rId4">
            <a:alphaModFix/>
          </a:blip>
          <a:stretch>
            <a:fillRect/>
          </a:stretch>
        </p:blipFill>
        <p:spPr>
          <a:xfrm>
            <a:off x="3304675" y="1008775"/>
            <a:ext cx="5665400" cy="3186788"/>
          </a:xfrm>
          <a:prstGeom prst="rect">
            <a:avLst/>
          </a:prstGeom>
          <a:noFill/>
          <a:ln>
            <a:noFill/>
          </a:ln>
        </p:spPr>
      </p:pic>
      <p:sp>
        <p:nvSpPr>
          <p:cNvPr id="1410" name="Google Shape;1410;g23d1ae35912_0_0"/>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5" name="Shape 1415"/>
        <p:cNvGrpSpPr/>
        <p:nvPr/>
      </p:nvGrpSpPr>
      <p:grpSpPr>
        <a:xfrm>
          <a:off x="0" y="0"/>
          <a:ext cx="0" cy="0"/>
          <a:chOff x="0" y="0"/>
          <a:chExt cx="0" cy="0"/>
        </a:xfrm>
      </p:grpSpPr>
      <p:sp>
        <p:nvSpPr>
          <p:cNvPr id="1416" name="Google Shape;1416;g23d1ae35912_0_402"/>
          <p:cNvSpPr txBox="1"/>
          <p:nvPr/>
        </p:nvSpPr>
        <p:spPr>
          <a:xfrm>
            <a:off x="544350" y="1920450"/>
            <a:ext cx="6576000" cy="1523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0" i="0" lang="en-GB" sz="2900" u="none" cap="none" strike="noStrike">
                <a:solidFill>
                  <a:schemeClr val="lt1"/>
                </a:solidFill>
                <a:latin typeface="Arial"/>
                <a:ea typeface="Arial"/>
                <a:cs typeface="Arial"/>
                <a:sym typeface="Arial"/>
              </a:rPr>
              <a:t>Help us to improve this workshop! </a:t>
            </a:r>
            <a:endParaRPr b="0" i="0" sz="2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t/>
            </a:r>
            <a:endParaRPr b="0" i="0" sz="29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rPr lang="en-GB" sz="2900" u="sng">
                <a:solidFill>
                  <a:srgbClr val="F9C100"/>
                </a:solidFill>
                <a:hlinkClick r:id="rId3">
                  <a:extLst>
                    <a:ext uri="{A12FA001-AC4F-418D-AE19-62706E023703}">
                      <ahyp:hlinkClr val="tx"/>
                    </a:ext>
                  </a:extLst>
                </a:hlinkClick>
              </a:rPr>
              <a:t>https://forms.gle/mKtevPptsp7Wevn87</a:t>
            </a:r>
            <a:r>
              <a:rPr b="0" i="0" lang="en-GB" sz="2900" u="none" cap="none" strike="noStrike">
                <a:solidFill>
                  <a:schemeClr val="lt1"/>
                </a:solidFill>
                <a:latin typeface="Arial"/>
                <a:ea typeface="Arial"/>
                <a:cs typeface="Arial"/>
                <a:sym typeface="Arial"/>
              </a:rPr>
              <a:t> </a:t>
            </a:r>
            <a:endParaRPr b="0" i="0" sz="2900" u="none" cap="none" strike="noStrike">
              <a:solidFill>
                <a:schemeClr val="lt1"/>
              </a:solidFill>
              <a:latin typeface="Arial"/>
              <a:ea typeface="Arial"/>
              <a:cs typeface="Arial"/>
              <a:sym typeface="Arial"/>
            </a:endParaRPr>
          </a:p>
        </p:txBody>
      </p:sp>
      <p:pic>
        <p:nvPicPr>
          <p:cNvPr id="1417" name="Google Shape;1417;g23d1ae35912_0_402"/>
          <p:cNvPicPr preferRelativeResize="0"/>
          <p:nvPr/>
        </p:nvPicPr>
        <p:blipFill rotWithShape="1">
          <a:blip r:embed="rId4">
            <a:alphaModFix/>
          </a:blip>
          <a:srcRect b="0" l="0" r="0" t="0"/>
          <a:stretch/>
        </p:blipFill>
        <p:spPr>
          <a:xfrm>
            <a:off x="7483939" y="327752"/>
            <a:ext cx="1480933" cy="1727670"/>
          </a:xfrm>
          <a:prstGeom prst="rect">
            <a:avLst/>
          </a:prstGeom>
          <a:noFill/>
          <a:ln>
            <a:noFill/>
          </a:ln>
        </p:spPr>
      </p:pic>
      <p:sp>
        <p:nvSpPr>
          <p:cNvPr id="1418" name="Google Shape;1418;g23d1ae35912_0_402"/>
          <p:cNvSpPr txBox="1"/>
          <p:nvPr/>
        </p:nvSpPr>
        <p:spPr>
          <a:xfrm>
            <a:off x="431800" y="15547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Feedback</a:t>
            </a:r>
            <a:endParaRPr b="1" sz="2200">
              <a:solidFill>
                <a:schemeClr val="lt1"/>
              </a:solidFill>
            </a:endParaRPr>
          </a:p>
        </p:txBody>
      </p:sp>
      <p:sp>
        <p:nvSpPr>
          <p:cNvPr id="1419" name="Google Shape;1419;g23d1ae35912_0_402"/>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04040"/>
        </a:solidFill>
      </p:bgPr>
    </p:bg>
    <p:spTree>
      <p:nvGrpSpPr>
        <p:cNvPr id="1424" name="Shape 1424"/>
        <p:cNvGrpSpPr/>
        <p:nvPr/>
      </p:nvGrpSpPr>
      <p:grpSpPr>
        <a:xfrm>
          <a:off x="0" y="0"/>
          <a:ext cx="0" cy="0"/>
          <a:chOff x="0" y="0"/>
          <a:chExt cx="0" cy="0"/>
        </a:xfrm>
      </p:grpSpPr>
      <p:sp>
        <p:nvSpPr>
          <p:cNvPr id="1425" name="Google Shape;1425;p18"/>
          <p:cNvSpPr txBox="1"/>
          <p:nvPr>
            <p:ph idx="2" type="body"/>
          </p:nvPr>
        </p:nvSpPr>
        <p:spPr>
          <a:xfrm>
            <a:off x="421450" y="1231225"/>
            <a:ext cx="7795200" cy="3782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90CAC4"/>
              </a:buClr>
              <a:buSzPts val="1600"/>
              <a:buNone/>
            </a:pPr>
            <a:r>
              <a:rPr b="1" lang="en-GB" sz="1600">
                <a:solidFill>
                  <a:srgbClr val="90CAC4"/>
                </a:solidFill>
              </a:rPr>
              <a:t>Acknowledgements: </a:t>
            </a:r>
            <a:endParaRPr/>
          </a:p>
          <a:p>
            <a:pPr indent="-288000" lvl="0" marL="288000" rtl="0" algn="l">
              <a:lnSpc>
                <a:spcPct val="100000"/>
              </a:lnSpc>
              <a:spcBef>
                <a:spcPts val="800"/>
              </a:spcBef>
              <a:spcAft>
                <a:spcPts val="0"/>
              </a:spcAft>
              <a:buClr>
                <a:schemeClr val="lt1"/>
              </a:buClr>
              <a:buSzPts val="1600"/>
              <a:buFont typeface="Arial"/>
              <a:buChar char="–"/>
            </a:pPr>
            <a:r>
              <a:rPr lang="en-GB" sz="1600"/>
              <a:t>The Turing Way team, Kirstie Whitaker, Malvika Sharan, Anne Lee Steele, Alexandra Araujo Alvarez</a:t>
            </a:r>
            <a:endParaRPr/>
          </a:p>
          <a:p>
            <a:pPr indent="-288000" lvl="0" marL="288000" rtl="0" algn="l">
              <a:lnSpc>
                <a:spcPct val="100000"/>
              </a:lnSpc>
              <a:spcBef>
                <a:spcPts val="800"/>
              </a:spcBef>
              <a:spcAft>
                <a:spcPts val="0"/>
              </a:spcAft>
              <a:buClr>
                <a:schemeClr val="lt1"/>
              </a:buClr>
              <a:buSzPts val="1600"/>
              <a:buFont typeface="Arial"/>
              <a:buChar char="–"/>
            </a:pPr>
            <a:r>
              <a:rPr i="1" lang="en-GB" sz="1600"/>
              <a:t>The Turing Way </a:t>
            </a:r>
            <a:r>
              <a:rPr lang="en-GB" sz="1600"/>
              <a:t>community, contributors &amp; collaborators</a:t>
            </a:r>
            <a:endParaRPr sz="1600" u="sng"/>
          </a:p>
          <a:p>
            <a:pPr indent="-186400" lvl="0" marL="288000" rtl="0" algn="l">
              <a:lnSpc>
                <a:spcPct val="100000"/>
              </a:lnSpc>
              <a:spcBef>
                <a:spcPts val="800"/>
              </a:spcBef>
              <a:spcAft>
                <a:spcPts val="0"/>
              </a:spcAft>
              <a:buClr>
                <a:schemeClr val="lt1"/>
              </a:buClr>
              <a:buSzPts val="1600"/>
              <a:buFont typeface="Arial"/>
              <a:buNone/>
            </a:pPr>
            <a:r>
              <a:t/>
            </a:r>
            <a:endParaRPr sz="500"/>
          </a:p>
          <a:p>
            <a:pPr indent="-288000" lvl="0" marL="288000" rtl="0" algn="l">
              <a:lnSpc>
                <a:spcPct val="100000"/>
              </a:lnSpc>
              <a:spcBef>
                <a:spcPts val="800"/>
              </a:spcBef>
              <a:spcAft>
                <a:spcPts val="0"/>
              </a:spcAft>
              <a:buClr>
                <a:srgbClr val="90CAC4"/>
              </a:buClr>
              <a:buSzPts val="1600"/>
              <a:buFont typeface="Arial"/>
              <a:buChar char="–"/>
            </a:pPr>
            <a:r>
              <a:rPr lang="en-GB" sz="1600">
                <a:solidFill>
                  <a:srgbClr val="90CAC4"/>
                </a:solidFill>
              </a:rPr>
              <a:t>Book: </a:t>
            </a:r>
            <a:r>
              <a:rPr lang="en-GB" sz="1600" u="sng"/>
              <a:t>the-turing-way.netlify.com</a:t>
            </a:r>
            <a:endParaRPr sz="1600" u="sng"/>
          </a:p>
          <a:p>
            <a:pPr indent="-288000" lvl="0" marL="288000" rtl="0" algn="l">
              <a:lnSpc>
                <a:spcPct val="100000"/>
              </a:lnSpc>
              <a:spcBef>
                <a:spcPts val="800"/>
              </a:spcBef>
              <a:spcAft>
                <a:spcPts val="0"/>
              </a:spcAft>
              <a:buClr>
                <a:srgbClr val="90CAC4"/>
              </a:buClr>
              <a:buSzPts val="1600"/>
              <a:buFont typeface="Arial"/>
              <a:buChar char="–"/>
            </a:pPr>
            <a:r>
              <a:rPr lang="en-GB" sz="1600">
                <a:solidFill>
                  <a:srgbClr val="90CAC4"/>
                </a:solidFill>
              </a:rPr>
              <a:t>Twitter: </a:t>
            </a:r>
            <a:r>
              <a:rPr lang="en-GB" sz="1600" u="sng">
                <a:solidFill>
                  <a:schemeClr val="lt1"/>
                </a:solidFill>
                <a:hlinkClick r:id="rId3">
                  <a:extLst>
                    <a:ext uri="{A12FA001-AC4F-418D-AE19-62706E023703}">
                      <ahyp:hlinkClr val="tx"/>
                    </a:ext>
                  </a:extLst>
                </a:hlinkClick>
              </a:rPr>
              <a:t>twitter.com/turingway</a:t>
            </a:r>
            <a:r>
              <a:rPr lang="en-GB" sz="1600">
                <a:solidFill>
                  <a:schemeClr val="lt1"/>
                </a:solidFill>
              </a:rPr>
              <a:t> </a:t>
            </a:r>
            <a:r>
              <a:rPr lang="en-GB" sz="1600">
                <a:solidFill>
                  <a:srgbClr val="90CAC4"/>
                </a:solidFill>
              </a:rPr>
              <a:t>/ Mastodon: </a:t>
            </a:r>
            <a:r>
              <a:rPr lang="en-GB" sz="1600" u="sng"/>
              <a:t>https://fosstodon.org/@turingway</a:t>
            </a:r>
            <a:endParaRPr sz="1600" u="sng">
              <a:solidFill>
                <a:schemeClr val="lt1"/>
              </a:solidFill>
            </a:endParaRPr>
          </a:p>
          <a:p>
            <a:pPr indent="-288000" lvl="0" marL="288000" rtl="0" algn="l">
              <a:lnSpc>
                <a:spcPct val="100000"/>
              </a:lnSpc>
              <a:spcBef>
                <a:spcPts val="800"/>
              </a:spcBef>
              <a:spcAft>
                <a:spcPts val="0"/>
              </a:spcAft>
              <a:buClr>
                <a:srgbClr val="90CAC4"/>
              </a:buClr>
              <a:buSzPts val="1600"/>
              <a:buFont typeface="Arial"/>
              <a:buChar char="–"/>
            </a:pPr>
            <a:r>
              <a:rPr lang="en-GB" sz="1600">
                <a:solidFill>
                  <a:srgbClr val="90CAC4"/>
                </a:solidFill>
              </a:rPr>
              <a:t>Newsletter: </a:t>
            </a:r>
            <a:r>
              <a:rPr lang="en-GB" sz="1600" u="sng"/>
              <a:t>tinyletter.com/TuringWay</a:t>
            </a:r>
            <a:endParaRPr sz="1600"/>
          </a:p>
          <a:p>
            <a:pPr indent="-288000" lvl="0" marL="288000" rtl="0" algn="l">
              <a:lnSpc>
                <a:spcPct val="100000"/>
              </a:lnSpc>
              <a:spcBef>
                <a:spcPts val="800"/>
              </a:spcBef>
              <a:spcAft>
                <a:spcPts val="0"/>
              </a:spcAft>
              <a:buClr>
                <a:srgbClr val="90CAC4"/>
              </a:buClr>
              <a:buSzPts val="1600"/>
              <a:buChar char="–"/>
            </a:pPr>
            <a:r>
              <a:rPr lang="en-GB" sz="1600">
                <a:solidFill>
                  <a:srgbClr val="90CAC4"/>
                </a:solidFill>
              </a:rPr>
              <a:t>Slack: </a:t>
            </a:r>
            <a:r>
              <a:rPr lang="en-GB" sz="1600" u="sng">
                <a:solidFill>
                  <a:schemeClr val="lt1"/>
                </a:solidFill>
                <a:hlinkClick r:id="rId4">
                  <a:extLst>
                    <a:ext uri="{A12FA001-AC4F-418D-AE19-62706E023703}">
                      <ahyp:hlinkClr val="tx"/>
                    </a:ext>
                  </a:extLst>
                </a:hlinkClick>
              </a:rPr>
              <a:t>tinyurl.com/jointuringwayslack</a:t>
            </a:r>
            <a:endParaRPr sz="1600" u="sng">
              <a:solidFill>
                <a:schemeClr val="lt1"/>
              </a:solidFill>
            </a:endParaRPr>
          </a:p>
          <a:p>
            <a:pPr indent="-288000" lvl="0" marL="288000" rtl="0" algn="l">
              <a:lnSpc>
                <a:spcPct val="100000"/>
              </a:lnSpc>
              <a:spcBef>
                <a:spcPts val="800"/>
              </a:spcBef>
              <a:spcAft>
                <a:spcPts val="0"/>
              </a:spcAft>
              <a:buClr>
                <a:srgbClr val="90CAC4"/>
              </a:buClr>
              <a:buSzPts val="1600"/>
              <a:buChar char="–"/>
            </a:pPr>
            <a:r>
              <a:rPr lang="en-GB" sz="1600">
                <a:solidFill>
                  <a:srgbClr val="90CAC4"/>
                </a:solidFill>
              </a:rPr>
              <a:t>GitHub: </a:t>
            </a:r>
            <a:r>
              <a:rPr lang="en-GB" sz="1600" u="sng"/>
              <a:t>github.com/alan-turing-institute/the-turing-way</a:t>
            </a:r>
            <a:endParaRPr/>
          </a:p>
          <a:p>
            <a:pPr indent="-288000" lvl="0" marL="288000" rtl="0" algn="l">
              <a:lnSpc>
                <a:spcPct val="100000"/>
              </a:lnSpc>
              <a:spcBef>
                <a:spcPts val="800"/>
              </a:spcBef>
              <a:spcAft>
                <a:spcPts val="0"/>
              </a:spcAft>
              <a:buClr>
                <a:srgbClr val="90CAC4"/>
              </a:buClr>
              <a:buSzPts val="1600"/>
              <a:buFont typeface="Arial"/>
              <a:buChar char="–"/>
            </a:pPr>
            <a:r>
              <a:rPr lang="en-GB" sz="1600">
                <a:solidFill>
                  <a:srgbClr val="90CAC4"/>
                </a:solidFill>
              </a:rPr>
              <a:t>Original artwork by Scriberia: </a:t>
            </a:r>
            <a:r>
              <a:rPr lang="en-GB" sz="1600" u="sng">
                <a:solidFill>
                  <a:schemeClr val="lt1"/>
                </a:solidFill>
                <a:hlinkClick r:id="rId5">
                  <a:extLst>
                    <a:ext uri="{A12FA001-AC4F-418D-AE19-62706E023703}">
                      <ahyp:hlinkClr val="tx"/>
                    </a:ext>
                  </a:extLst>
                </a:hlinkClick>
              </a:rPr>
              <a:t>https://doi.org/10.5281/zenodo.3332807</a:t>
            </a:r>
            <a:r>
              <a:rPr lang="en-GB" sz="1600">
                <a:solidFill>
                  <a:schemeClr val="lt1"/>
                </a:solidFill>
              </a:rPr>
              <a:t> </a:t>
            </a:r>
            <a:endParaRPr sz="1600" u="sng">
              <a:solidFill>
                <a:schemeClr val="lt1"/>
              </a:solidFill>
            </a:endParaRPr>
          </a:p>
          <a:p>
            <a:pPr indent="0" lvl="0" marL="0" rtl="0" algn="l">
              <a:lnSpc>
                <a:spcPct val="100000"/>
              </a:lnSpc>
              <a:spcBef>
                <a:spcPts val="800"/>
              </a:spcBef>
              <a:spcAft>
                <a:spcPts val="0"/>
              </a:spcAft>
              <a:buClr>
                <a:schemeClr val="lt1"/>
              </a:buClr>
              <a:buSzPts val="600"/>
              <a:buNone/>
            </a:pPr>
            <a:r>
              <a:t/>
            </a:r>
            <a:endParaRPr sz="600" u="sng"/>
          </a:p>
        </p:txBody>
      </p:sp>
      <p:pic>
        <p:nvPicPr>
          <p:cNvPr descr="ATI_logo_white.ai" id="1426" name="Google Shape;1426;p18"/>
          <p:cNvPicPr preferRelativeResize="0"/>
          <p:nvPr/>
        </p:nvPicPr>
        <p:blipFill rotWithShape="1">
          <a:blip r:embed="rId6">
            <a:alphaModFix/>
          </a:blip>
          <a:srcRect b="0" l="0" r="0" t="0"/>
          <a:stretch/>
        </p:blipFill>
        <p:spPr>
          <a:xfrm>
            <a:off x="421459" y="552092"/>
            <a:ext cx="1381299" cy="576000"/>
          </a:xfrm>
          <a:prstGeom prst="rect">
            <a:avLst/>
          </a:prstGeom>
          <a:noFill/>
          <a:ln>
            <a:noFill/>
          </a:ln>
        </p:spPr>
      </p:pic>
      <p:pic>
        <p:nvPicPr>
          <p:cNvPr id="1427" name="Google Shape;1427;p18"/>
          <p:cNvPicPr preferRelativeResize="0"/>
          <p:nvPr/>
        </p:nvPicPr>
        <p:blipFill rotWithShape="1">
          <a:blip r:embed="rId7">
            <a:alphaModFix/>
          </a:blip>
          <a:srcRect b="0" l="0" r="0" t="0"/>
          <a:stretch/>
        </p:blipFill>
        <p:spPr>
          <a:xfrm>
            <a:off x="7525489" y="552102"/>
            <a:ext cx="1480933" cy="1727670"/>
          </a:xfrm>
          <a:prstGeom prst="rect">
            <a:avLst/>
          </a:prstGeom>
          <a:noFill/>
          <a:ln>
            <a:noFill/>
          </a:ln>
        </p:spPr>
      </p:pic>
      <p:sp>
        <p:nvSpPr>
          <p:cNvPr id="1428" name="Google Shape;1428;p18"/>
          <p:cNvSpPr txBox="1"/>
          <p:nvPr/>
        </p:nvSpPr>
        <p:spPr>
          <a:xfrm>
            <a:off x="9006435" y="5138442"/>
            <a:ext cx="0" cy="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1429" name="Google Shape;1429;p18"/>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6" name="Shape 756"/>
        <p:cNvGrpSpPr/>
        <p:nvPr/>
      </p:nvGrpSpPr>
      <p:grpSpPr>
        <a:xfrm>
          <a:off x="0" y="0"/>
          <a:ext cx="0" cy="0"/>
          <a:chOff x="0" y="0"/>
          <a:chExt cx="0" cy="0"/>
        </a:xfrm>
      </p:grpSpPr>
      <p:sp>
        <p:nvSpPr>
          <p:cNvPr id="757" name="Google Shape;757;g25421ab1b0d_0_8"/>
          <p:cNvSpPr txBox="1"/>
          <p:nvPr/>
        </p:nvSpPr>
        <p:spPr>
          <a:xfrm>
            <a:off x="431800" y="1158300"/>
            <a:ext cx="4463400" cy="95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800"/>
              </a:spcBef>
              <a:spcAft>
                <a:spcPts val="600"/>
              </a:spcAft>
              <a:buNone/>
            </a:pPr>
            <a:r>
              <a:rPr b="1" lang="en-GB" sz="2200">
                <a:solidFill>
                  <a:srgbClr val="F9C100"/>
                </a:solidFill>
              </a:rPr>
              <a:t>What are some tasks required to carry out a research project?</a:t>
            </a:r>
            <a:endParaRPr sz="2200">
              <a:solidFill>
                <a:srgbClr val="F9C100"/>
              </a:solidFill>
            </a:endParaRPr>
          </a:p>
        </p:txBody>
      </p:sp>
      <p:sp>
        <p:nvSpPr>
          <p:cNvPr id="758" name="Google Shape;758;g25421ab1b0d_0_8"/>
          <p:cNvSpPr txBox="1"/>
          <p:nvPr/>
        </p:nvSpPr>
        <p:spPr>
          <a:xfrm>
            <a:off x="512500" y="2363868"/>
            <a:ext cx="3843600" cy="85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chemeClr val="lt1"/>
                </a:solidFill>
              </a:rPr>
              <a:t>Write down your answers in the shared document</a:t>
            </a:r>
            <a:endParaRPr sz="2200">
              <a:solidFill>
                <a:schemeClr val="lt1"/>
              </a:solidFill>
            </a:endParaRPr>
          </a:p>
        </p:txBody>
      </p:sp>
      <p:pic>
        <p:nvPicPr>
          <p:cNvPr id="759" name="Google Shape;759;g25421ab1b0d_0_8"/>
          <p:cNvPicPr preferRelativeResize="0"/>
          <p:nvPr/>
        </p:nvPicPr>
        <p:blipFill>
          <a:blip r:embed="rId3">
            <a:alphaModFix/>
          </a:blip>
          <a:stretch>
            <a:fillRect/>
          </a:stretch>
        </p:blipFill>
        <p:spPr>
          <a:xfrm>
            <a:off x="4895200" y="1078533"/>
            <a:ext cx="3936300" cy="2986452"/>
          </a:xfrm>
          <a:prstGeom prst="rect">
            <a:avLst/>
          </a:prstGeom>
          <a:noFill/>
          <a:ln>
            <a:noFill/>
          </a:ln>
        </p:spPr>
      </p:pic>
      <p:sp>
        <p:nvSpPr>
          <p:cNvPr id="760" name="Google Shape;760;g25421ab1b0d_0_8"/>
          <p:cNvSpPr txBox="1"/>
          <p:nvPr/>
        </p:nvSpPr>
        <p:spPr>
          <a:xfrm>
            <a:off x="431800" y="79275"/>
            <a:ext cx="66282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Activity 1</a:t>
            </a:r>
            <a:endParaRPr b="1" sz="2200">
              <a:solidFill>
                <a:schemeClr val="lt1"/>
              </a:solidFill>
            </a:endParaRPr>
          </a:p>
        </p:txBody>
      </p:sp>
      <p:sp>
        <p:nvSpPr>
          <p:cNvPr id="761" name="Google Shape;761;g25421ab1b0d_0_8"/>
          <p:cNvSpPr txBox="1"/>
          <p:nvPr/>
        </p:nvSpPr>
        <p:spPr>
          <a:xfrm>
            <a:off x="2087217" y="4835723"/>
            <a:ext cx="70569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@turingway, CC-BY 4.0, DOI: 10.5281/zenodo.8087115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g25421ab1b0d_0_2050"/>
          <p:cNvSpPr txBox="1"/>
          <p:nvPr>
            <p:ph idx="2" type="body"/>
          </p:nvPr>
        </p:nvSpPr>
        <p:spPr>
          <a:xfrm>
            <a:off x="431800" y="4279697"/>
            <a:ext cx="8712300" cy="863700"/>
          </a:xfrm>
          <a:prstGeom prst="rect">
            <a:avLst/>
          </a:prstGeom>
        </p:spPr>
        <p:txBody>
          <a:bodyPr anchorCtr="0" anchor="b" bIns="72000" lIns="0" spcFirstLastPara="1" rIns="108000" wrap="square" tIns="0">
            <a:noAutofit/>
          </a:bodyPr>
          <a:lstStyle/>
          <a:p>
            <a:pPr indent="0" lvl="0" marL="0" rtl="0" algn="r">
              <a:spcBef>
                <a:spcPts val="0"/>
              </a:spcBef>
              <a:spcAft>
                <a:spcPts val="0"/>
              </a:spcAft>
              <a:buNone/>
            </a:pPr>
            <a:r>
              <a:t/>
            </a:r>
            <a:endParaRPr/>
          </a:p>
        </p:txBody>
      </p:sp>
      <p:pic>
        <p:nvPicPr>
          <p:cNvPr id="768" name="Google Shape;768;g25421ab1b0d_0_2050"/>
          <p:cNvPicPr preferRelativeResize="0"/>
          <p:nvPr/>
        </p:nvPicPr>
        <p:blipFill>
          <a:blip r:embed="rId3">
            <a:alphaModFix/>
          </a:blip>
          <a:stretch>
            <a:fillRect/>
          </a:stretch>
        </p:blipFill>
        <p:spPr>
          <a:xfrm>
            <a:off x="0" y="35561"/>
            <a:ext cx="9058474" cy="50723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72" name="Shape 772"/>
        <p:cNvGrpSpPr/>
        <p:nvPr/>
      </p:nvGrpSpPr>
      <p:grpSpPr>
        <a:xfrm>
          <a:off x="0" y="0"/>
          <a:ext cx="0" cy="0"/>
          <a:chOff x="0" y="0"/>
          <a:chExt cx="0" cy="0"/>
        </a:xfrm>
      </p:grpSpPr>
      <p:sp>
        <p:nvSpPr>
          <p:cNvPr id="773" name="Google Shape;773;g25421ab1b0d_0_23"/>
          <p:cNvSpPr txBox="1"/>
          <p:nvPr/>
        </p:nvSpPr>
        <p:spPr>
          <a:xfrm>
            <a:off x="359550" y="87925"/>
            <a:ext cx="842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Infrastructure</a:t>
            </a:r>
            <a:endParaRPr b="1" sz="2200">
              <a:solidFill>
                <a:schemeClr val="lt1"/>
              </a:solidFill>
            </a:endParaRPr>
          </a:p>
        </p:txBody>
      </p:sp>
      <p:sp>
        <p:nvSpPr>
          <p:cNvPr id="774" name="Google Shape;774;g25421ab1b0d_0_23"/>
          <p:cNvSpPr txBox="1"/>
          <p:nvPr/>
        </p:nvSpPr>
        <p:spPr>
          <a:xfrm>
            <a:off x="431800" y="1050376"/>
            <a:ext cx="4381500" cy="2470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2200">
                <a:solidFill>
                  <a:schemeClr val="lt1"/>
                </a:solidFill>
              </a:rPr>
              <a:t>Physical or digital facilities, resources, expert workforces and specialised services </a:t>
            </a:r>
            <a:r>
              <a:rPr lang="en-GB" sz="2200">
                <a:solidFill>
                  <a:srgbClr val="F9C100"/>
                </a:solidFill>
              </a:rPr>
              <a:t>available for research and for the use of research communities</a:t>
            </a:r>
            <a:r>
              <a:rPr lang="en-GB" sz="2200">
                <a:solidFill>
                  <a:schemeClr val="lt1"/>
                </a:solidFill>
              </a:rPr>
              <a:t>.</a:t>
            </a:r>
            <a:endParaRPr sz="2200">
              <a:solidFill>
                <a:schemeClr val="lt1"/>
              </a:solidFill>
            </a:endParaRPr>
          </a:p>
          <a:p>
            <a:pPr indent="0" lvl="0" marL="0" rtl="0" algn="l">
              <a:lnSpc>
                <a:spcPct val="115000"/>
              </a:lnSpc>
              <a:spcBef>
                <a:spcPts val="0"/>
              </a:spcBef>
              <a:spcAft>
                <a:spcPts val="0"/>
              </a:spcAft>
              <a:buNone/>
            </a:pPr>
            <a:r>
              <a:t/>
            </a:r>
            <a:endParaRPr sz="2200">
              <a:solidFill>
                <a:schemeClr val="lt1"/>
              </a:solidFill>
            </a:endParaRPr>
          </a:p>
        </p:txBody>
      </p:sp>
      <p:sp>
        <p:nvSpPr>
          <p:cNvPr id="775" name="Google Shape;775;g25421ab1b0d_0_2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100">
                <a:solidFill>
                  <a:schemeClr val="lt1"/>
                </a:solidFill>
              </a:rPr>
              <a:t>@turingway, CC-BY 4.0 image by </a:t>
            </a:r>
            <a:r>
              <a:rPr i="1" lang="en-GB" sz="1100">
                <a:solidFill>
                  <a:schemeClr val="lt1"/>
                </a:solidFill>
              </a:rPr>
              <a:t>The Turing Way </a:t>
            </a:r>
            <a:r>
              <a:rPr lang="en-GB" sz="1100">
                <a:solidFill>
                  <a:schemeClr val="lt1"/>
                </a:solidFill>
              </a:rPr>
              <a:t>and Scriberia, Zenodo: https://zenodo.org/record/7849391</a:t>
            </a:r>
            <a:endParaRPr sz="1100">
              <a:solidFill>
                <a:schemeClr val="lt1"/>
              </a:solidFill>
            </a:endParaRPr>
          </a:p>
          <a:p>
            <a:pPr indent="0" lvl="0" marL="0" rtl="0" algn="r">
              <a:lnSpc>
                <a:spcPct val="114000"/>
              </a:lnSpc>
              <a:spcBef>
                <a:spcPts val="0"/>
              </a:spcBef>
              <a:spcAft>
                <a:spcPts val="0"/>
              </a:spcAft>
              <a:buClr>
                <a:schemeClr val="lt1"/>
              </a:buClr>
              <a:buSzPts val="1200"/>
              <a:buNone/>
            </a:pPr>
            <a:r>
              <a:rPr lang="en-GB" sz="1100">
                <a:solidFill>
                  <a:schemeClr val="lt1"/>
                </a:solidFill>
              </a:rPr>
              <a:t>Reference Presentation on ‘Investing in Research Infrastructure Roles for culture change’ https://zenodo.org/record/</a:t>
            </a:r>
            <a:r>
              <a:rPr lang="en-GB" sz="1100">
                <a:solidFill>
                  <a:schemeClr val="lt1"/>
                </a:solidFill>
                <a:latin typeface="Arial"/>
                <a:ea typeface="Arial"/>
                <a:cs typeface="Arial"/>
                <a:sym typeface="Arial"/>
              </a:rPr>
              <a:t>7620215</a:t>
            </a:r>
            <a:br>
              <a:rPr lang="en-GB" sz="1100">
                <a:solidFill>
                  <a:schemeClr val="lt1"/>
                </a:solidFill>
                <a:latin typeface="Arial"/>
                <a:ea typeface="Arial"/>
                <a:cs typeface="Arial"/>
                <a:sym typeface="Arial"/>
              </a:rPr>
            </a:br>
            <a:r>
              <a:rPr lang="en-GB" sz="1100">
                <a:solidFill>
                  <a:schemeClr val="lt1"/>
                </a:solidFill>
              </a:rPr>
              <a:t>References:</a:t>
            </a:r>
            <a:r>
              <a:rPr lang="en-GB" sz="1100">
                <a:solidFill>
                  <a:schemeClr val="lt1"/>
                </a:solidFill>
                <a:uFill>
                  <a:noFill/>
                </a:uFill>
                <a:hlinkClick r:id="rId3">
                  <a:extLst>
                    <a:ext uri="{A12FA001-AC4F-418D-AE19-62706E023703}">
                      <ahyp:hlinkClr val="tx"/>
                    </a:ext>
                  </a:extLst>
                </a:hlinkClick>
              </a:rPr>
              <a:t> </a:t>
            </a:r>
            <a:r>
              <a:rPr lang="en-GB" sz="1100" u="sng">
                <a:solidFill>
                  <a:schemeClr val="lt1"/>
                </a:solidFill>
                <a:hlinkClick r:id="rId4">
                  <a:extLst>
                    <a:ext uri="{A12FA001-AC4F-418D-AE19-62706E023703}">
                      <ahyp:hlinkClr val="tx"/>
                    </a:ext>
                  </a:extLst>
                </a:hlinkClick>
              </a:rPr>
              <a:t>Science Europe</a:t>
            </a:r>
            <a:r>
              <a:rPr lang="en-GB" sz="1100">
                <a:solidFill>
                  <a:schemeClr val="lt1"/>
                </a:solidFill>
              </a:rPr>
              <a:t> and</a:t>
            </a:r>
            <a:r>
              <a:rPr lang="en-GB" sz="1100">
                <a:solidFill>
                  <a:schemeClr val="lt1"/>
                </a:solidFill>
                <a:uFill>
                  <a:noFill/>
                </a:uFill>
                <a:hlinkClick r:id="rId5">
                  <a:extLst>
                    <a:ext uri="{A12FA001-AC4F-418D-AE19-62706E023703}">
                      <ahyp:hlinkClr val="tx"/>
                    </a:ext>
                  </a:extLst>
                </a:hlinkClick>
              </a:rPr>
              <a:t> </a:t>
            </a:r>
            <a:r>
              <a:rPr lang="en-GB" sz="1100" u="sng">
                <a:solidFill>
                  <a:schemeClr val="lt1"/>
                </a:solidFill>
                <a:hlinkClick r:id="rId6">
                  <a:extLst>
                    <a:ext uri="{A12FA001-AC4F-418D-AE19-62706E023703}">
                      <ahyp:hlinkClr val="tx"/>
                    </a:ext>
                  </a:extLst>
                </a:hlinkClick>
              </a:rPr>
              <a:t>National Institute of Health and Care Research</a:t>
            </a:r>
            <a:endParaRPr sz="1100">
              <a:solidFill>
                <a:schemeClr val="lt1"/>
              </a:solidFill>
            </a:endParaRPr>
          </a:p>
        </p:txBody>
      </p:sp>
      <p:pic>
        <p:nvPicPr>
          <p:cNvPr id="776" name="Google Shape;776;g25421ab1b0d_0_23"/>
          <p:cNvPicPr preferRelativeResize="0"/>
          <p:nvPr/>
        </p:nvPicPr>
        <p:blipFill>
          <a:blip r:embed="rId7">
            <a:alphaModFix/>
          </a:blip>
          <a:stretch>
            <a:fillRect/>
          </a:stretch>
        </p:blipFill>
        <p:spPr>
          <a:xfrm>
            <a:off x="4813250" y="821774"/>
            <a:ext cx="3918899" cy="313434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pic>
        <p:nvPicPr>
          <p:cNvPr id="782" name="Google Shape;782;g25421ab1b0d_0_445"/>
          <p:cNvPicPr preferRelativeResize="0"/>
          <p:nvPr/>
        </p:nvPicPr>
        <p:blipFill>
          <a:blip r:embed="rId3">
            <a:alphaModFix/>
          </a:blip>
          <a:stretch>
            <a:fillRect/>
          </a:stretch>
        </p:blipFill>
        <p:spPr>
          <a:xfrm>
            <a:off x="4537200" y="986687"/>
            <a:ext cx="4174999" cy="3170124"/>
          </a:xfrm>
          <a:prstGeom prst="rect">
            <a:avLst/>
          </a:prstGeom>
          <a:noFill/>
          <a:ln>
            <a:noFill/>
          </a:ln>
        </p:spPr>
      </p:pic>
      <p:pic>
        <p:nvPicPr>
          <p:cNvPr id="783" name="Google Shape;783;g25421ab1b0d_0_445"/>
          <p:cNvPicPr preferRelativeResize="0"/>
          <p:nvPr/>
        </p:nvPicPr>
        <p:blipFill>
          <a:blip r:embed="rId4">
            <a:alphaModFix/>
          </a:blip>
          <a:stretch>
            <a:fillRect/>
          </a:stretch>
        </p:blipFill>
        <p:spPr>
          <a:xfrm>
            <a:off x="1132775" y="1316975"/>
            <a:ext cx="2274925" cy="2475175"/>
          </a:xfrm>
          <a:prstGeom prst="rect">
            <a:avLst/>
          </a:prstGeom>
          <a:noFill/>
          <a:ln>
            <a:noFill/>
          </a:ln>
        </p:spPr>
      </p:pic>
      <p:sp>
        <p:nvSpPr>
          <p:cNvPr id="784" name="Google Shape;784;g25421ab1b0d_0_445"/>
          <p:cNvSpPr txBox="1"/>
          <p:nvPr/>
        </p:nvSpPr>
        <p:spPr>
          <a:xfrm>
            <a:off x="0" y="4423150"/>
            <a:ext cx="3020100" cy="69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GB" sz="1000">
                <a:solidFill>
                  <a:schemeClr val="lt1"/>
                </a:solidFill>
              </a:rPr>
              <a:t>Baxter, R, Chue Hong, N, Gorissen, D, Hetherington, J &amp; Todorov, I 2012, 'The Research Software Engineer', Digital Research 2012</a:t>
            </a:r>
            <a:endParaRPr sz="1000">
              <a:solidFill>
                <a:schemeClr val="lt1"/>
              </a:solidFill>
            </a:endParaRPr>
          </a:p>
        </p:txBody>
      </p:sp>
      <p:sp>
        <p:nvSpPr>
          <p:cNvPr id="785" name="Google Shape;785;g25421ab1b0d_0_445"/>
          <p:cNvSpPr txBox="1"/>
          <p:nvPr/>
        </p:nvSpPr>
        <p:spPr>
          <a:xfrm>
            <a:off x="616800" y="3792150"/>
            <a:ext cx="31947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GB" sz="1600">
                <a:solidFill>
                  <a:schemeClr val="lt1"/>
                </a:solidFill>
              </a:rPr>
              <a:t>Learning from 10 Years of the RSE movement</a:t>
            </a:r>
            <a:endParaRPr i="1" sz="1300">
              <a:solidFill>
                <a:schemeClr val="lt1"/>
              </a:solidFill>
            </a:endParaRPr>
          </a:p>
        </p:txBody>
      </p:sp>
      <p:sp>
        <p:nvSpPr>
          <p:cNvPr id="786" name="Google Shape;786;g25421ab1b0d_0_445"/>
          <p:cNvSpPr txBox="1"/>
          <p:nvPr>
            <p:ph idx="4" type="body"/>
          </p:nvPr>
        </p:nvSpPr>
        <p:spPr>
          <a:xfrm>
            <a:off x="3407700" y="4279700"/>
            <a:ext cx="57366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000">
                <a:latin typeface="Arial"/>
                <a:ea typeface="Arial"/>
                <a:cs typeface="Arial"/>
                <a:sym typeface="Arial"/>
              </a:rPr>
              <a:t>@malvikasharan @turingway, CC-BY 4.0, </a:t>
            </a:r>
            <a:r>
              <a:rPr lang="en-GB" sz="1000"/>
              <a:t>CC-BY image by </a:t>
            </a:r>
            <a:r>
              <a:rPr i="1" lang="en-GB" sz="1000"/>
              <a:t>The Turing Way </a:t>
            </a:r>
            <a:r>
              <a:rPr lang="en-GB" sz="1000"/>
              <a:t>and Scriberia, Zenodo: </a:t>
            </a:r>
            <a:r>
              <a:rPr lang="en-GB" sz="1000" u="sng">
                <a:hlinkClick r:id="rId5"/>
              </a:rPr>
              <a:t>https://doi.org/10.5281/zenodo.3332807</a:t>
            </a:r>
            <a:r>
              <a:rPr lang="en-GB" sz="1000"/>
              <a:t>. Presentation </a:t>
            </a:r>
            <a:r>
              <a:rPr lang="en-GB" sz="1000">
                <a:latin typeface="Arial"/>
                <a:ea typeface="Arial"/>
                <a:cs typeface="Arial"/>
                <a:sym typeface="Arial"/>
              </a:rPr>
              <a:t>DOI: 10.5281/zenodo.</a:t>
            </a:r>
            <a:r>
              <a:rPr lang="en-GB" sz="1000"/>
              <a:t>7848675</a:t>
            </a:r>
            <a:endParaRPr sz="1000"/>
          </a:p>
        </p:txBody>
      </p:sp>
      <p:sp>
        <p:nvSpPr>
          <p:cNvPr id="787" name="Google Shape;787;g25421ab1b0d_0_445"/>
          <p:cNvSpPr txBox="1"/>
          <p:nvPr/>
        </p:nvSpPr>
        <p:spPr>
          <a:xfrm>
            <a:off x="313850" y="79275"/>
            <a:ext cx="8771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200">
                <a:solidFill>
                  <a:schemeClr val="lt1"/>
                </a:solidFill>
              </a:rPr>
              <a:t>Research Software Engineering</a:t>
            </a:r>
            <a:endParaRPr b="1" sz="2200">
              <a:solidFill>
                <a:schemeClr val="l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1" name="Shape 791"/>
        <p:cNvGrpSpPr/>
        <p:nvPr/>
      </p:nvGrpSpPr>
      <p:grpSpPr>
        <a:xfrm>
          <a:off x="0" y="0"/>
          <a:ext cx="0" cy="0"/>
          <a:chOff x="0" y="0"/>
          <a:chExt cx="0" cy="0"/>
        </a:xfrm>
      </p:grpSpPr>
      <p:sp>
        <p:nvSpPr>
          <p:cNvPr id="792" name="Google Shape;792;g25421ab1b0d_0_59"/>
          <p:cNvSpPr txBox="1"/>
          <p:nvPr/>
        </p:nvSpPr>
        <p:spPr>
          <a:xfrm>
            <a:off x="1084488" y="0"/>
            <a:ext cx="69750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GB" sz="2200">
                <a:solidFill>
                  <a:schemeClr val="dk1"/>
                </a:solidFill>
              </a:rPr>
              <a:t>Diversifying Research Roles</a:t>
            </a:r>
            <a:endParaRPr b="1" sz="2200">
              <a:solidFill>
                <a:schemeClr val="dk1"/>
              </a:solidFill>
            </a:endParaRPr>
          </a:p>
        </p:txBody>
      </p:sp>
      <p:pic>
        <p:nvPicPr>
          <p:cNvPr id="793" name="Google Shape;793;g25421ab1b0d_0_59"/>
          <p:cNvPicPr preferRelativeResize="0"/>
          <p:nvPr/>
        </p:nvPicPr>
        <p:blipFill rotWithShape="1">
          <a:blip r:embed="rId3">
            <a:alphaModFix/>
          </a:blip>
          <a:srcRect b="8001" l="3287" r="4367" t="8734"/>
          <a:stretch/>
        </p:blipFill>
        <p:spPr>
          <a:xfrm>
            <a:off x="6088050" y="1286525"/>
            <a:ext cx="2755226" cy="2017213"/>
          </a:xfrm>
          <a:prstGeom prst="rect">
            <a:avLst/>
          </a:prstGeom>
          <a:noFill/>
          <a:ln>
            <a:noFill/>
          </a:ln>
        </p:spPr>
      </p:pic>
      <p:pic>
        <p:nvPicPr>
          <p:cNvPr id="794" name="Google Shape;794;g25421ab1b0d_0_59"/>
          <p:cNvPicPr preferRelativeResize="0"/>
          <p:nvPr/>
        </p:nvPicPr>
        <p:blipFill rotWithShape="1">
          <a:blip r:embed="rId4">
            <a:alphaModFix/>
          </a:blip>
          <a:srcRect b="9144" l="5137" r="4731" t="8476"/>
          <a:stretch/>
        </p:blipFill>
        <p:spPr>
          <a:xfrm>
            <a:off x="447250" y="2180100"/>
            <a:ext cx="2907203" cy="2157299"/>
          </a:xfrm>
          <a:prstGeom prst="rect">
            <a:avLst/>
          </a:prstGeom>
          <a:noFill/>
          <a:ln>
            <a:noFill/>
          </a:ln>
        </p:spPr>
      </p:pic>
      <p:pic>
        <p:nvPicPr>
          <p:cNvPr id="795" name="Google Shape;795;g25421ab1b0d_0_59"/>
          <p:cNvPicPr preferRelativeResize="0"/>
          <p:nvPr/>
        </p:nvPicPr>
        <p:blipFill rotWithShape="1">
          <a:blip r:embed="rId5">
            <a:alphaModFix/>
          </a:blip>
          <a:srcRect b="0" l="18627" r="21398" t="0"/>
          <a:stretch/>
        </p:blipFill>
        <p:spPr>
          <a:xfrm>
            <a:off x="3194375" y="734538"/>
            <a:ext cx="2755226" cy="3674423"/>
          </a:xfrm>
          <a:prstGeom prst="rect">
            <a:avLst/>
          </a:prstGeom>
          <a:noFill/>
          <a:ln>
            <a:noFill/>
          </a:ln>
        </p:spPr>
      </p:pic>
      <p:sp>
        <p:nvSpPr>
          <p:cNvPr id="796" name="Google Shape;796;g25421ab1b0d_0_59"/>
          <p:cNvSpPr txBox="1"/>
          <p:nvPr/>
        </p:nvSpPr>
        <p:spPr>
          <a:xfrm rot="-2471238">
            <a:off x="2827487" y="855448"/>
            <a:ext cx="1180370" cy="615711"/>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latin typeface="Caveat"/>
              <a:ea typeface="Caveat"/>
              <a:cs typeface="Caveat"/>
              <a:sym typeface="Caveat"/>
            </a:endParaRPr>
          </a:p>
          <a:p>
            <a:pPr indent="0" lvl="0" marL="0" rtl="0" algn="l">
              <a:spcBef>
                <a:spcPts val="0"/>
              </a:spcBef>
              <a:spcAft>
                <a:spcPts val="0"/>
              </a:spcAft>
              <a:buNone/>
            </a:pPr>
            <a:r>
              <a:t/>
            </a:r>
            <a:endParaRPr b="1">
              <a:latin typeface="Caveat"/>
              <a:ea typeface="Caveat"/>
              <a:cs typeface="Caveat"/>
              <a:sym typeface="Caveat"/>
            </a:endParaRPr>
          </a:p>
        </p:txBody>
      </p:sp>
      <p:sp>
        <p:nvSpPr>
          <p:cNvPr id="797" name="Google Shape;797;g25421ab1b0d_0_59"/>
          <p:cNvSpPr txBox="1"/>
          <p:nvPr/>
        </p:nvSpPr>
        <p:spPr>
          <a:xfrm rot="2393932">
            <a:off x="5279156" y="1022104"/>
            <a:ext cx="1462503" cy="615692"/>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latin typeface="Caveat"/>
              <a:ea typeface="Caveat"/>
              <a:cs typeface="Caveat"/>
              <a:sym typeface="Caveat"/>
            </a:endParaRPr>
          </a:p>
          <a:p>
            <a:pPr indent="0" lvl="0" marL="0" rtl="0" algn="l">
              <a:spcBef>
                <a:spcPts val="0"/>
              </a:spcBef>
              <a:spcAft>
                <a:spcPts val="0"/>
              </a:spcAft>
              <a:buNone/>
            </a:pPr>
            <a:r>
              <a:t/>
            </a:r>
            <a:endParaRPr b="1">
              <a:latin typeface="Caveat"/>
              <a:ea typeface="Caveat"/>
              <a:cs typeface="Caveat"/>
              <a:sym typeface="Caveat"/>
            </a:endParaRPr>
          </a:p>
        </p:txBody>
      </p:sp>
      <p:sp>
        <p:nvSpPr>
          <p:cNvPr id="798" name="Google Shape;798;g25421ab1b0d_0_59"/>
          <p:cNvSpPr txBox="1"/>
          <p:nvPr/>
        </p:nvSpPr>
        <p:spPr>
          <a:xfrm>
            <a:off x="2708450" y="1132250"/>
            <a:ext cx="16683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Research Community Managers</a:t>
            </a:r>
            <a:endParaRPr b="1" sz="1600">
              <a:solidFill>
                <a:schemeClr val="dk1"/>
              </a:solidFill>
              <a:latin typeface="Calibri"/>
              <a:ea typeface="Calibri"/>
              <a:cs typeface="Calibri"/>
              <a:sym typeface="Calibri"/>
            </a:endParaRPr>
          </a:p>
        </p:txBody>
      </p:sp>
      <p:sp>
        <p:nvSpPr>
          <p:cNvPr id="799" name="Google Shape;799;g25421ab1b0d_0_59"/>
          <p:cNvSpPr txBox="1"/>
          <p:nvPr/>
        </p:nvSpPr>
        <p:spPr>
          <a:xfrm>
            <a:off x="7441213" y="947750"/>
            <a:ext cx="1293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Librarians</a:t>
            </a:r>
            <a:endParaRPr b="1" sz="1600">
              <a:solidFill>
                <a:schemeClr val="dk1"/>
              </a:solidFill>
              <a:latin typeface="Calibri"/>
              <a:ea typeface="Calibri"/>
              <a:cs typeface="Calibri"/>
              <a:sym typeface="Calibri"/>
            </a:endParaRPr>
          </a:p>
        </p:txBody>
      </p:sp>
      <p:sp>
        <p:nvSpPr>
          <p:cNvPr id="800" name="Google Shape;800;g25421ab1b0d_0_59"/>
          <p:cNvSpPr txBox="1"/>
          <p:nvPr/>
        </p:nvSpPr>
        <p:spPr>
          <a:xfrm>
            <a:off x="1987625" y="3721800"/>
            <a:ext cx="12936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Trainers,</a:t>
            </a:r>
            <a:endParaRPr b="1" sz="1600">
              <a:solidFill>
                <a:schemeClr val="dk1"/>
              </a:solidFill>
              <a:latin typeface="Calibri"/>
              <a:ea typeface="Calibri"/>
              <a:cs typeface="Calibri"/>
              <a:sym typeface="Calibri"/>
            </a:endParaRPr>
          </a:p>
          <a:p>
            <a:pPr indent="0" lvl="0" marL="0" rtl="0" algn="l">
              <a:spcBef>
                <a:spcPts val="0"/>
              </a:spcBef>
              <a:spcAft>
                <a:spcPts val="0"/>
              </a:spcAft>
              <a:buNone/>
            </a:pPr>
            <a:r>
              <a:rPr b="1" lang="en-GB" sz="1600">
                <a:solidFill>
                  <a:schemeClr val="dk1"/>
                </a:solidFill>
                <a:latin typeface="Calibri"/>
                <a:ea typeface="Calibri"/>
                <a:cs typeface="Calibri"/>
                <a:sym typeface="Calibri"/>
              </a:rPr>
              <a:t>Mentors</a:t>
            </a:r>
            <a:endParaRPr b="1" sz="1600">
              <a:solidFill>
                <a:schemeClr val="dk1"/>
              </a:solidFill>
              <a:latin typeface="Calibri"/>
              <a:ea typeface="Calibri"/>
              <a:cs typeface="Calibri"/>
              <a:sym typeface="Calibri"/>
            </a:endParaRPr>
          </a:p>
        </p:txBody>
      </p:sp>
      <p:sp>
        <p:nvSpPr>
          <p:cNvPr id="801" name="Google Shape;801;g25421ab1b0d_0_59"/>
          <p:cNvSpPr txBox="1"/>
          <p:nvPr/>
        </p:nvSpPr>
        <p:spPr>
          <a:xfrm>
            <a:off x="7686450" y="3252325"/>
            <a:ext cx="1293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Policymakers</a:t>
            </a:r>
            <a:endParaRPr b="1" sz="1600">
              <a:solidFill>
                <a:schemeClr val="dk1"/>
              </a:solidFill>
              <a:latin typeface="Calibri"/>
              <a:ea typeface="Calibri"/>
              <a:cs typeface="Calibri"/>
              <a:sym typeface="Calibri"/>
            </a:endParaRPr>
          </a:p>
        </p:txBody>
      </p:sp>
      <p:sp>
        <p:nvSpPr>
          <p:cNvPr id="802" name="Google Shape;802;g25421ab1b0d_0_59"/>
          <p:cNvSpPr txBox="1"/>
          <p:nvPr/>
        </p:nvSpPr>
        <p:spPr>
          <a:xfrm>
            <a:off x="6088038" y="3252325"/>
            <a:ext cx="1293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Designers</a:t>
            </a:r>
            <a:endParaRPr b="1" sz="1600">
              <a:solidFill>
                <a:schemeClr val="dk1"/>
              </a:solidFill>
              <a:latin typeface="Calibri"/>
              <a:ea typeface="Calibri"/>
              <a:cs typeface="Calibri"/>
              <a:sym typeface="Calibri"/>
            </a:endParaRPr>
          </a:p>
        </p:txBody>
      </p:sp>
      <p:sp>
        <p:nvSpPr>
          <p:cNvPr id="803" name="Google Shape;803;g25421ab1b0d_0_59"/>
          <p:cNvSpPr txBox="1"/>
          <p:nvPr/>
        </p:nvSpPr>
        <p:spPr>
          <a:xfrm>
            <a:off x="2708450" y="2132625"/>
            <a:ext cx="945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Ethicists</a:t>
            </a:r>
            <a:endParaRPr b="1" sz="1600">
              <a:solidFill>
                <a:schemeClr val="dk1"/>
              </a:solidFill>
              <a:latin typeface="Calibri"/>
              <a:ea typeface="Calibri"/>
              <a:cs typeface="Calibri"/>
              <a:sym typeface="Calibri"/>
            </a:endParaRPr>
          </a:p>
        </p:txBody>
      </p:sp>
      <p:sp>
        <p:nvSpPr>
          <p:cNvPr id="804" name="Google Shape;804;g25421ab1b0d_0_59"/>
          <p:cNvSpPr txBox="1"/>
          <p:nvPr/>
        </p:nvSpPr>
        <p:spPr>
          <a:xfrm>
            <a:off x="1528725" y="1648475"/>
            <a:ext cx="12936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Data Wranglers/ Stewards</a:t>
            </a:r>
            <a:endParaRPr b="1" sz="1600">
              <a:solidFill>
                <a:schemeClr val="dk1"/>
              </a:solidFill>
              <a:latin typeface="Calibri"/>
              <a:ea typeface="Calibri"/>
              <a:cs typeface="Calibri"/>
              <a:sym typeface="Calibri"/>
            </a:endParaRPr>
          </a:p>
        </p:txBody>
      </p:sp>
      <p:sp>
        <p:nvSpPr>
          <p:cNvPr id="805" name="Google Shape;805;g25421ab1b0d_0_59"/>
          <p:cNvSpPr txBox="1"/>
          <p:nvPr/>
        </p:nvSpPr>
        <p:spPr>
          <a:xfrm>
            <a:off x="4978274" y="3959975"/>
            <a:ext cx="19329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highlight>
                  <a:schemeClr val="lt1"/>
                </a:highlight>
                <a:latin typeface="Calibri"/>
                <a:ea typeface="Calibri"/>
                <a:cs typeface="Calibri"/>
                <a:sym typeface="Calibri"/>
              </a:rPr>
              <a:t>Research Software Engineers</a:t>
            </a:r>
            <a:endParaRPr b="1" sz="1600">
              <a:solidFill>
                <a:schemeClr val="dk1"/>
              </a:solidFill>
              <a:highlight>
                <a:schemeClr val="lt1"/>
              </a:highlight>
              <a:latin typeface="Calibri"/>
              <a:ea typeface="Calibri"/>
              <a:cs typeface="Calibri"/>
              <a:sym typeface="Calibri"/>
            </a:endParaRPr>
          </a:p>
        </p:txBody>
      </p:sp>
      <p:sp>
        <p:nvSpPr>
          <p:cNvPr id="806" name="Google Shape;806;g25421ab1b0d_0_59"/>
          <p:cNvSpPr txBox="1"/>
          <p:nvPr/>
        </p:nvSpPr>
        <p:spPr>
          <a:xfrm>
            <a:off x="5475350" y="1132250"/>
            <a:ext cx="12936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Research Applications</a:t>
            </a:r>
            <a:endParaRPr b="1" sz="1600">
              <a:solidFill>
                <a:schemeClr val="dk1"/>
              </a:solidFill>
              <a:latin typeface="Calibri"/>
              <a:ea typeface="Calibri"/>
              <a:cs typeface="Calibri"/>
              <a:sym typeface="Calibri"/>
            </a:endParaRPr>
          </a:p>
          <a:p>
            <a:pPr indent="0" lvl="0" marL="0" rtl="0" algn="l">
              <a:spcBef>
                <a:spcPts val="0"/>
              </a:spcBef>
              <a:spcAft>
                <a:spcPts val="0"/>
              </a:spcAft>
              <a:buNone/>
            </a:pPr>
            <a:r>
              <a:rPr b="1" lang="en-GB" sz="1600">
                <a:solidFill>
                  <a:schemeClr val="dk1"/>
                </a:solidFill>
                <a:latin typeface="Calibri"/>
                <a:ea typeface="Calibri"/>
                <a:cs typeface="Calibri"/>
                <a:sym typeface="Calibri"/>
              </a:rPr>
              <a:t>Managers</a:t>
            </a:r>
            <a:endParaRPr b="1" sz="1600">
              <a:solidFill>
                <a:schemeClr val="dk1"/>
              </a:solidFill>
              <a:latin typeface="Calibri"/>
              <a:ea typeface="Calibri"/>
              <a:cs typeface="Calibri"/>
              <a:sym typeface="Calibri"/>
            </a:endParaRPr>
          </a:p>
        </p:txBody>
      </p:sp>
      <p:sp>
        <p:nvSpPr>
          <p:cNvPr id="807" name="Google Shape;807;g25421ab1b0d_0_59"/>
          <p:cNvSpPr txBox="1"/>
          <p:nvPr/>
        </p:nvSpPr>
        <p:spPr>
          <a:xfrm>
            <a:off x="97350" y="3721800"/>
            <a:ext cx="1293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Public</a:t>
            </a:r>
            <a:endParaRPr b="1" sz="1600">
              <a:solidFill>
                <a:schemeClr val="dk1"/>
              </a:solidFill>
              <a:latin typeface="Calibri"/>
              <a:ea typeface="Calibri"/>
              <a:cs typeface="Calibri"/>
              <a:sym typeface="Calibri"/>
            </a:endParaRPr>
          </a:p>
        </p:txBody>
      </p:sp>
      <p:sp>
        <p:nvSpPr>
          <p:cNvPr id="808" name="Google Shape;808;g25421ab1b0d_0_59"/>
          <p:cNvSpPr txBox="1"/>
          <p:nvPr>
            <p:ph idx="4294967295" type="body"/>
          </p:nvPr>
        </p:nvSpPr>
        <p:spPr>
          <a:xfrm>
            <a:off x="1016250" y="4679900"/>
            <a:ext cx="8128200" cy="4635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GB" sz="1000">
                <a:solidFill>
                  <a:schemeClr val="dk2"/>
                </a:solidFill>
                <a:latin typeface="Arial"/>
                <a:ea typeface="Arial"/>
                <a:cs typeface="Arial"/>
                <a:sym typeface="Arial"/>
              </a:rPr>
              <a:t>@malvikasharan @turingway, CC-BY 4.0, </a:t>
            </a:r>
            <a:r>
              <a:rPr lang="en-GB" sz="1000">
                <a:solidFill>
                  <a:schemeClr val="dk2"/>
                </a:solidFill>
              </a:rPr>
              <a:t>CC-BY image by </a:t>
            </a:r>
            <a:r>
              <a:rPr i="1" lang="en-GB" sz="1000">
                <a:solidFill>
                  <a:schemeClr val="dk2"/>
                </a:solidFill>
              </a:rPr>
              <a:t>The Turing Way </a:t>
            </a:r>
            <a:r>
              <a:rPr lang="en-GB" sz="1000">
                <a:solidFill>
                  <a:schemeClr val="dk2"/>
                </a:solidFill>
              </a:rPr>
              <a:t>and Scriberia, Zenodo: </a:t>
            </a:r>
            <a:r>
              <a:rPr lang="en-GB" sz="1000" u="sng">
                <a:solidFill>
                  <a:schemeClr val="dk2"/>
                </a:solidFill>
                <a:hlinkClick r:id="rId6">
                  <a:extLst>
                    <a:ext uri="{A12FA001-AC4F-418D-AE19-62706E023703}">
                      <ahyp:hlinkClr val="tx"/>
                    </a:ext>
                  </a:extLst>
                </a:hlinkClick>
              </a:rPr>
              <a:t>https://doi.org/10.5281/zenodo.3332807</a:t>
            </a:r>
            <a:r>
              <a:rPr lang="en-GB" sz="1000">
                <a:solidFill>
                  <a:schemeClr val="dk2"/>
                </a:solidFill>
              </a:rPr>
              <a:t>. Presentation </a:t>
            </a:r>
            <a:r>
              <a:rPr lang="en-GB" sz="1000">
                <a:solidFill>
                  <a:schemeClr val="dk2"/>
                </a:solidFill>
                <a:latin typeface="Arial"/>
                <a:ea typeface="Arial"/>
                <a:cs typeface="Arial"/>
                <a:sym typeface="Arial"/>
              </a:rPr>
              <a:t>DOI: 10.5281/zenodo.</a:t>
            </a:r>
            <a:r>
              <a:rPr lang="en-GB" sz="1000">
                <a:solidFill>
                  <a:schemeClr val="dk2"/>
                </a:solidFill>
              </a:rPr>
              <a:t>7848675</a:t>
            </a:r>
            <a:endParaRPr sz="1000">
              <a:solidFill>
                <a:schemeClr val="dk2"/>
              </a:solidFill>
            </a:endParaRPr>
          </a:p>
        </p:txBody>
      </p:sp>
      <p:sp>
        <p:nvSpPr>
          <p:cNvPr id="809" name="Google Shape;809;g25421ab1b0d_0_59"/>
          <p:cNvSpPr txBox="1"/>
          <p:nvPr/>
        </p:nvSpPr>
        <p:spPr>
          <a:xfrm>
            <a:off x="2705975" y="4279700"/>
            <a:ext cx="162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solidFill>
                  <a:schemeClr val="dk1"/>
                </a:solidFill>
                <a:latin typeface="Calibri"/>
                <a:ea typeface="Calibri"/>
                <a:cs typeface="Calibri"/>
                <a:sym typeface="Calibri"/>
              </a:rPr>
              <a:t>Social Scientists</a:t>
            </a:r>
            <a:endParaRPr b="1" sz="16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2021-02-10T23:05:33Z</dcterms:created>
  <dc:creator>Malvika Sharan</dc:creator>
</cp:coreProperties>
</file>