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5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y="5143500" cx="9144000"/>
  <p:notesSz cx="6858000" cy="9144000"/>
  <p:embeddedFontLst>
    <p:embeddedFont>
      <p:font typeface="Roboto"/>
      <p:regular r:id="rId23"/>
      <p:bold r:id="rId24"/>
      <p:italic r:id="rId25"/>
      <p:boldItalic r:id="rId26"/>
    </p:embeddedFont>
    <p:embeddedFont>
      <p:font typeface="Lora"/>
      <p:regular r:id="rId27"/>
      <p:bold r:id="rId28"/>
      <p:italic r:id="rId29"/>
      <p:boldItalic r:id="rId30"/>
    </p:embeddedFont>
    <p:embeddedFont>
      <p:font typeface="Quattrocento Sans"/>
      <p:regular r:id="rId31"/>
      <p:bold r:id="rId32"/>
      <p:italic r:id="rId33"/>
      <p:boldItalic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font" Target="fonts/Roboto-bold.fntdata"/><Relationship Id="rId23" Type="http://schemas.openxmlformats.org/officeDocument/2006/relationships/font" Target="fonts/Roboto-regular.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Roboto-boldItalic.fntdata"/><Relationship Id="rId25" Type="http://schemas.openxmlformats.org/officeDocument/2006/relationships/font" Target="fonts/Roboto-italic.fntdata"/><Relationship Id="rId28" Type="http://schemas.openxmlformats.org/officeDocument/2006/relationships/font" Target="fonts/Lora-bold.fntdata"/><Relationship Id="rId27" Type="http://schemas.openxmlformats.org/officeDocument/2006/relationships/font" Target="fonts/Lora-regular.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Lora-italic.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QuattrocentoSans-regular.fntdata"/><Relationship Id="rId30" Type="http://schemas.openxmlformats.org/officeDocument/2006/relationships/font" Target="fonts/Lora-boldItalic.fntdata"/><Relationship Id="rId11" Type="http://schemas.openxmlformats.org/officeDocument/2006/relationships/slide" Target="slides/slide7.xml"/><Relationship Id="rId33" Type="http://schemas.openxmlformats.org/officeDocument/2006/relationships/font" Target="fonts/QuattrocentoSans-italic.fntdata"/><Relationship Id="rId10" Type="http://schemas.openxmlformats.org/officeDocument/2006/relationships/slide" Target="slides/slide6.xml"/><Relationship Id="rId32" Type="http://schemas.openxmlformats.org/officeDocument/2006/relationships/font" Target="fonts/QuattrocentoSans-bold.fntdata"/><Relationship Id="rId13" Type="http://schemas.openxmlformats.org/officeDocument/2006/relationships/slide" Target="slides/slide9.xml"/><Relationship Id="rId12" Type="http://schemas.openxmlformats.org/officeDocument/2006/relationships/slide" Target="slides/slide8.xml"/><Relationship Id="rId34" Type="http://schemas.openxmlformats.org/officeDocument/2006/relationships/font" Target="fonts/QuattrocentoSans-boldItalic.fntdata"/><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35f391192_0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35f391192_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2522d0819ff_0_16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2522d0819ff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522d0819ff_0_19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2522d0819ff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2522d0819ff_0_18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2522d0819ff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2522d0819ff_0_16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2522d0819ff_0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2522d0819ff_0_28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2522d0819ff_0_2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2522d0819ff_0_29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2522d0819ff_0_2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2522d0819ff_0_26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2522d0819ff_0_2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2522d0819ff_0_33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2522d0819ff_0_3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2522d0819ff_0_14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2522d0819ff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2522d0819ff_0_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2522d0819ff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2522d0819ff_0_3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2522d0819ff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2522d0819ff_0_11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2522d0819ff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2522cb0f977_0_9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2522cb0f977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2522d0819ff_0_17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2522d0819ff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2522cb0f977_0_12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2522cb0f977_0_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35ed75ccf_03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35ed75ccf_0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2522cb0f977_0_17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2522cb0f977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996630" y="2003888"/>
            <a:ext cx="4523700" cy="11598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cxnSp>
        <p:nvCxnSpPr>
          <p:cNvPr id="11" name="Google Shape;11;p2"/>
          <p:cNvCxnSpPr/>
          <p:nvPr/>
        </p:nvCxnSpPr>
        <p:spPr>
          <a:xfrm>
            <a:off x="-6025" y="3676512"/>
            <a:ext cx="9162000" cy="0"/>
          </a:xfrm>
          <a:prstGeom prst="straightConnector1">
            <a:avLst/>
          </a:prstGeom>
          <a:noFill/>
          <a:ln cap="flat" cmpd="sng" w="9525">
            <a:solidFill>
              <a:srgbClr val="000000"/>
            </a:solidFill>
            <a:prstDash val="solid"/>
            <a:round/>
            <a:headEnd len="med" w="med" type="none"/>
            <a:tailEnd len="med" w="med" type="none"/>
          </a:ln>
        </p:spPr>
      </p:cxnSp>
      <p:sp>
        <p:nvSpPr>
          <p:cNvPr id="12" name="Google Shape;12;p2"/>
          <p:cNvSpPr/>
          <p:nvPr/>
        </p:nvSpPr>
        <p:spPr>
          <a:xfrm>
            <a:off x="1117950" y="3393000"/>
            <a:ext cx="567000" cy="567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letely blank">
  <p:cSld name="BLANK_1">
    <p:spTree>
      <p:nvGrpSpPr>
        <p:cNvPr id="65" name="Shape 65"/>
        <p:cNvGrpSpPr/>
        <p:nvPr/>
      </p:nvGrpSpPr>
      <p:grpSpPr>
        <a:xfrm>
          <a:off x="0" y="0"/>
          <a:ext cx="0" cy="0"/>
          <a:chOff x="0" y="0"/>
          <a:chExt cx="0" cy="0"/>
        </a:xfrm>
      </p:grpSpPr>
      <p:sp>
        <p:nvSpPr>
          <p:cNvPr id="66" name="Google Shape;66;p11"/>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spTree>
      <p:nvGrpSpPr>
        <p:cNvPr id="13" name="Shape 13"/>
        <p:cNvGrpSpPr/>
        <p:nvPr/>
      </p:nvGrpSpPr>
      <p:grpSpPr>
        <a:xfrm>
          <a:off x="0" y="0"/>
          <a:ext cx="0" cy="0"/>
          <a:chOff x="0" y="0"/>
          <a:chExt cx="0" cy="0"/>
        </a:xfrm>
      </p:grpSpPr>
      <p:sp>
        <p:nvSpPr>
          <p:cNvPr id="14" name="Google Shape;14;p3"/>
          <p:cNvSpPr txBox="1"/>
          <p:nvPr>
            <p:ph idx="1" type="subTitle"/>
          </p:nvPr>
        </p:nvSpPr>
        <p:spPr>
          <a:xfrm>
            <a:off x="2022300" y="2815923"/>
            <a:ext cx="5591400" cy="784800"/>
          </a:xfrm>
          <a:prstGeom prst="rect">
            <a:avLst/>
          </a:prstGeom>
        </p:spPr>
        <p:txBody>
          <a:bodyPr anchorCtr="0" anchor="t" bIns="91425" lIns="91425" spcFirstLastPara="1" rIns="91425" wrap="square" tIns="91425">
            <a:noAutofit/>
          </a:bodyPr>
          <a:lstStyle>
            <a:lvl1pPr lvl="0" rtl="0">
              <a:spcBef>
                <a:spcPts val="0"/>
              </a:spcBef>
              <a:spcAft>
                <a:spcPts val="0"/>
              </a:spcAft>
              <a:buClr>
                <a:srgbClr val="000000"/>
              </a:buClr>
              <a:buSzPts val="1400"/>
              <a:buNone/>
              <a:defRPr sz="1400">
                <a:highlight>
                  <a:schemeClr val="accent1"/>
                </a:highlight>
              </a:defRPr>
            </a:lvl1pPr>
            <a:lvl2pPr lvl="1" rtl="0">
              <a:spcBef>
                <a:spcPts val="0"/>
              </a:spcBef>
              <a:spcAft>
                <a:spcPts val="0"/>
              </a:spcAft>
              <a:buClr>
                <a:schemeClr val="dk2"/>
              </a:buClr>
              <a:buSzPts val="1400"/>
              <a:buNone/>
              <a:defRPr sz="1400">
                <a:solidFill>
                  <a:schemeClr val="dk2"/>
                </a:solidFill>
                <a:highlight>
                  <a:schemeClr val="accent1"/>
                </a:highlight>
              </a:defRPr>
            </a:lvl2pPr>
            <a:lvl3pPr lvl="2" rtl="0">
              <a:spcBef>
                <a:spcPts val="0"/>
              </a:spcBef>
              <a:spcAft>
                <a:spcPts val="0"/>
              </a:spcAft>
              <a:buClr>
                <a:schemeClr val="dk2"/>
              </a:buClr>
              <a:buSzPts val="1400"/>
              <a:buNone/>
              <a:defRPr sz="1400">
                <a:solidFill>
                  <a:schemeClr val="dk2"/>
                </a:solidFill>
                <a:highlight>
                  <a:schemeClr val="accent1"/>
                </a:highlight>
              </a:defRPr>
            </a:lvl3pPr>
            <a:lvl4pPr lvl="3" rtl="0">
              <a:spcBef>
                <a:spcPts val="0"/>
              </a:spcBef>
              <a:spcAft>
                <a:spcPts val="0"/>
              </a:spcAft>
              <a:buClr>
                <a:schemeClr val="dk2"/>
              </a:buClr>
              <a:buSzPts val="1400"/>
              <a:buNone/>
              <a:defRPr sz="1400">
                <a:solidFill>
                  <a:schemeClr val="dk2"/>
                </a:solidFill>
                <a:highlight>
                  <a:schemeClr val="accent1"/>
                </a:highlight>
              </a:defRPr>
            </a:lvl4pPr>
            <a:lvl5pPr lvl="4" rtl="0">
              <a:spcBef>
                <a:spcPts val="0"/>
              </a:spcBef>
              <a:spcAft>
                <a:spcPts val="0"/>
              </a:spcAft>
              <a:buClr>
                <a:schemeClr val="dk2"/>
              </a:buClr>
              <a:buSzPts val="1400"/>
              <a:buNone/>
              <a:defRPr sz="1400">
                <a:solidFill>
                  <a:schemeClr val="dk2"/>
                </a:solidFill>
                <a:highlight>
                  <a:schemeClr val="accent1"/>
                </a:highlight>
              </a:defRPr>
            </a:lvl5pPr>
            <a:lvl6pPr lvl="5" rtl="0">
              <a:spcBef>
                <a:spcPts val="0"/>
              </a:spcBef>
              <a:spcAft>
                <a:spcPts val="0"/>
              </a:spcAft>
              <a:buClr>
                <a:schemeClr val="dk2"/>
              </a:buClr>
              <a:buSzPts val="1400"/>
              <a:buNone/>
              <a:defRPr sz="1400">
                <a:solidFill>
                  <a:schemeClr val="dk2"/>
                </a:solidFill>
                <a:highlight>
                  <a:schemeClr val="accent1"/>
                </a:highlight>
              </a:defRPr>
            </a:lvl6pPr>
            <a:lvl7pPr lvl="6" rtl="0">
              <a:spcBef>
                <a:spcPts val="0"/>
              </a:spcBef>
              <a:spcAft>
                <a:spcPts val="0"/>
              </a:spcAft>
              <a:buClr>
                <a:schemeClr val="dk2"/>
              </a:buClr>
              <a:buSzPts val="1400"/>
              <a:buNone/>
              <a:defRPr sz="1400">
                <a:solidFill>
                  <a:schemeClr val="dk2"/>
                </a:solidFill>
                <a:highlight>
                  <a:schemeClr val="accent1"/>
                </a:highlight>
              </a:defRPr>
            </a:lvl7pPr>
            <a:lvl8pPr lvl="7" rtl="0">
              <a:spcBef>
                <a:spcPts val="0"/>
              </a:spcBef>
              <a:spcAft>
                <a:spcPts val="0"/>
              </a:spcAft>
              <a:buClr>
                <a:schemeClr val="dk2"/>
              </a:buClr>
              <a:buSzPts val="1400"/>
              <a:buNone/>
              <a:defRPr sz="1400">
                <a:solidFill>
                  <a:schemeClr val="dk2"/>
                </a:solidFill>
                <a:highlight>
                  <a:schemeClr val="accent1"/>
                </a:highlight>
              </a:defRPr>
            </a:lvl8pPr>
            <a:lvl9pPr lvl="8" rtl="0">
              <a:spcBef>
                <a:spcPts val="0"/>
              </a:spcBef>
              <a:spcAft>
                <a:spcPts val="0"/>
              </a:spcAft>
              <a:buClr>
                <a:schemeClr val="dk2"/>
              </a:buClr>
              <a:buSzPts val="1400"/>
              <a:buNone/>
              <a:defRPr sz="1400">
                <a:solidFill>
                  <a:schemeClr val="dk2"/>
                </a:solidFill>
                <a:highlight>
                  <a:schemeClr val="accent1"/>
                </a:highlight>
              </a:defRPr>
            </a:lvl9pPr>
          </a:lstStyle>
          <a:p/>
        </p:txBody>
      </p:sp>
      <p:cxnSp>
        <p:nvCxnSpPr>
          <p:cNvPr id="15" name="Google Shape;15;p3"/>
          <p:cNvCxnSpPr/>
          <p:nvPr/>
        </p:nvCxnSpPr>
        <p:spPr>
          <a:xfrm>
            <a:off x="-6025" y="2571762"/>
            <a:ext cx="1984500" cy="0"/>
          </a:xfrm>
          <a:prstGeom prst="straightConnector1">
            <a:avLst/>
          </a:prstGeom>
          <a:noFill/>
          <a:ln cap="flat" cmpd="sng" w="9525">
            <a:solidFill>
              <a:srgbClr val="CCCCCC"/>
            </a:solidFill>
            <a:prstDash val="solid"/>
            <a:round/>
            <a:headEnd len="med" w="med" type="none"/>
            <a:tailEnd len="med" w="med" type="none"/>
          </a:ln>
        </p:spPr>
      </p:cxnSp>
      <p:sp>
        <p:nvSpPr>
          <p:cNvPr id="16" name="Google Shape;16;p3"/>
          <p:cNvSpPr/>
          <p:nvPr/>
        </p:nvSpPr>
        <p:spPr>
          <a:xfrm>
            <a:off x="1117950" y="2288250"/>
            <a:ext cx="567000" cy="567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3"/>
          <p:cNvSpPr txBox="1"/>
          <p:nvPr>
            <p:ph type="ctrTitle"/>
          </p:nvPr>
        </p:nvSpPr>
        <p:spPr>
          <a:xfrm>
            <a:off x="2022225" y="1693523"/>
            <a:ext cx="3787800" cy="1159800"/>
          </a:xfrm>
          <a:prstGeom prst="rect">
            <a:avLst/>
          </a:prstGeom>
        </p:spPr>
        <p:txBody>
          <a:bodyPr anchorCtr="0" anchor="b" bIns="91425" lIns="91425" spcFirstLastPara="1" rIns="91425" wrap="square" tIns="91425">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cxnSp>
        <p:nvCxnSpPr>
          <p:cNvPr id="18" name="Google Shape;18;p3"/>
          <p:cNvCxnSpPr/>
          <p:nvPr/>
        </p:nvCxnSpPr>
        <p:spPr>
          <a:xfrm>
            <a:off x="5898975" y="2571750"/>
            <a:ext cx="3251100" cy="0"/>
          </a:xfrm>
          <a:prstGeom prst="straightConnector1">
            <a:avLst/>
          </a:prstGeom>
          <a:noFill/>
          <a:ln cap="flat" cmpd="sng" w="9525">
            <a:solidFill>
              <a:srgbClr val="CCCCCC"/>
            </a:solidFill>
            <a:prstDash val="solid"/>
            <a:round/>
            <a:headEnd len="med" w="med" type="none"/>
            <a:tailEnd len="med" w="med" type="none"/>
          </a:ln>
        </p:spPr>
      </p:cxnSp>
      <p:sp>
        <p:nvSpPr>
          <p:cNvPr id="19" name="Google Shape;19;p3"/>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20" name="Shape 20"/>
        <p:cNvGrpSpPr/>
        <p:nvPr/>
      </p:nvGrpSpPr>
      <p:grpSpPr>
        <a:xfrm>
          <a:off x="0" y="0"/>
          <a:ext cx="0" cy="0"/>
          <a:chOff x="0" y="0"/>
          <a:chExt cx="0" cy="0"/>
        </a:xfrm>
      </p:grpSpPr>
      <p:sp>
        <p:nvSpPr>
          <p:cNvPr id="21" name="Google Shape;21;p4"/>
          <p:cNvSpPr txBox="1"/>
          <p:nvPr>
            <p:ph idx="1" type="body"/>
          </p:nvPr>
        </p:nvSpPr>
        <p:spPr>
          <a:xfrm>
            <a:off x="2105050" y="2238000"/>
            <a:ext cx="4933800" cy="819900"/>
          </a:xfrm>
          <a:prstGeom prst="rect">
            <a:avLst/>
          </a:prstGeom>
        </p:spPr>
        <p:txBody>
          <a:bodyPr anchorCtr="0" anchor="b" bIns="91425" lIns="91425" spcFirstLastPara="1" rIns="91425" wrap="square" tIns="91425">
            <a:noAutofit/>
          </a:bodyPr>
          <a:lstStyle>
            <a:lvl1pPr indent="-381000" lvl="0" marL="457200" rtl="0" algn="ctr">
              <a:spcBef>
                <a:spcPts val="600"/>
              </a:spcBef>
              <a:spcAft>
                <a:spcPts val="0"/>
              </a:spcAft>
              <a:buSzPts val="2400"/>
              <a:buFont typeface="Lora"/>
              <a:buChar char="◉"/>
              <a:defRPr i="1" sz="2400">
                <a:latin typeface="Lora"/>
                <a:ea typeface="Lora"/>
                <a:cs typeface="Lora"/>
                <a:sym typeface="Lora"/>
              </a:defRPr>
            </a:lvl1pPr>
            <a:lvl2pPr indent="-355600" lvl="1" marL="914400" rtl="0" algn="ctr">
              <a:spcBef>
                <a:spcPts val="0"/>
              </a:spcBef>
              <a:spcAft>
                <a:spcPts val="0"/>
              </a:spcAft>
              <a:buSzPts val="2000"/>
              <a:buFont typeface="Lora"/>
              <a:buChar char="○"/>
              <a:defRPr i="1">
                <a:latin typeface="Lora"/>
                <a:ea typeface="Lora"/>
                <a:cs typeface="Lora"/>
                <a:sym typeface="Lora"/>
              </a:defRPr>
            </a:lvl2pPr>
            <a:lvl3pPr indent="-355600" lvl="2" marL="1371600" rtl="0" algn="ctr">
              <a:spcBef>
                <a:spcPts val="0"/>
              </a:spcBef>
              <a:spcAft>
                <a:spcPts val="0"/>
              </a:spcAft>
              <a:buSzPts val="2000"/>
              <a:buFont typeface="Lora"/>
              <a:buChar char="■"/>
              <a:defRPr i="1">
                <a:latin typeface="Lora"/>
                <a:ea typeface="Lora"/>
                <a:cs typeface="Lora"/>
                <a:sym typeface="Lora"/>
              </a:defRPr>
            </a:lvl3pPr>
            <a:lvl4pPr indent="-381000" lvl="3" marL="1828800" rtl="0" algn="ctr">
              <a:spcBef>
                <a:spcPts val="0"/>
              </a:spcBef>
              <a:spcAft>
                <a:spcPts val="0"/>
              </a:spcAft>
              <a:buSzPts val="2400"/>
              <a:buFont typeface="Lora"/>
              <a:buChar char="●"/>
              <a:defRPr i="1" sz="2400">
                <a:latin typeface="Lora"/>
                <a:ea typeface="Lora"/>
                <a:cs typeface="Lora"/>
                <a:sym typeface="Lora"/>
              </a:defRPr>
            </a:lvl4pPr>
            <a:lvl5pPr indent="-381000" lvl="4" marL="2286000" rtl="0" algn="ctr">
              <a:spcBef>
                <a:spcPts val="0"/>
              </a:spcBef>
              <a:spcAft>
                <a:spcPts val="0"/>
              </a:spcAft>
              <a:buSzPts val="2400"/>
              <a:buFont typeface="Lora"/>
              <a:buChar char="○"/>
              <a:defRPr i="1" sz="2400">
                <a:latin typeface="Lora"/>
                <a:ea typeface="Lora"/>
                <a:cs typeface="Lora"/>
                <a:sym typeface="Lora"/>
              </a:defRPr>
            </a:lvl5pPr>
            <a:lvl6pPr indent="-381000" lvl="5" marL="2743200" rtl="0" algn="ctr">
              <a:spcBef>
                <a:spcPts val="0"/>
              </a:spcBef>
              <a:spcAft>
                <a:spcPts val="0"/>
              </a:spcAft>
              <a:buSzPts val="2400"/>
              <a:buFont typeface="Lora"/>
              <a:buChar char="■"/>
              <a:defRPr i="1" sz="2400">
                <a:latin typeface="Lora"/>
                <a:ea typeface="Lora"/>
                <a:cs typeface="Lora"/>
                <a:sym typeface="Lora"/>
              </a:defRPr>
            </a:lvl6pPr>
            <a:lvl7pPr indent="-381000" lvl="6" marL="3200400" rtl="0" algn="ctr">
              <a:spcBef>
                <a:spcPts val="0"/>
              </a:spcBef>
              <a:spcAft>
                <a:spcPts val="0"/>
              </a:spcAft>
              <a:buSzPts val="2400"/>
              <a:buFont typeface="Lora"/>
              <a:buChar char="●"/>
              <a:defRPr i="1" sz="2400">
                <a:latin typeface="Lora"/>
                <a:ea typeface="Lora"/>
                <a:cs typeface="Lora"/>
                <a:sym typeface="Lora"/>
              </a:defRPr>
            </a:lvl7pPr>
            <a:lvl8pPr indent="-381000" lvl="7" marL="3657600" rtl="0" algn="ctr">
              <a:spcBef>
                <a:spcPts val="0"/>
              </a:spcBef>
              <a:spcAft>
                <a:spcPts val="0"/>
              </a:spcAft>
              <a:buSzPts val="2400"/>
              <a:buFont typeface="Lora"/>
              <a:buChar char="○"/>
              <a:defRPr i="1" sz="2400">
                <a:latin typeface="Lora"/>
                <a:ea typeface="Lora"/>
                <a:cs typeface="Lora"/>
                <a:sym typeface="Lora"/>
              </a:defRPr>
            </a:lvl8pPr>
            <a:lvl9pPr indent="-381000" lvl="8" marL="4114800" algn="ctr">
              <a:spcBef>
                <a:spcPts val="0"/>
              </a:spcBef>
              <a:spcAft>
                <a:spcPts val="0"/>
              </a:spcAft>
              <a:buSzPts val="2400"/>
              <a:buFont typeface="Lora"/>
              <a:buChar char="■"/>
              <a:defRPr i="1" sz="2400">
                <a:latin typeface="Lora"/>
                <a:ea typeface="Lora"/>
                <a:cs typeface="Lora"/>
                <a:sym typeface="Lora"/>
              </a:defRPr>
            </a:lvl9pPr>
          </a:lstStyle>
          <a:p/>
        </p:txBody>
      </p:sp>
      <p:cxnSp>
        <p:nvCxnSpPr>
          <p:cNvPr id="22" name="Google Shape;22;p4"/>
          <p:cNvCxnSpPr/>
          <p:nvPr/>
        </p:nvCxnSpPr>
        <p:spPr>
          <a:xfrm>
            <a:off x="4584075" y="3676500"/>
            <a:ext cx="0" cy="1480500"/>
          </a:xfrm>
          <a:prstGeom prst="straightConnector1">
            <a:avLst/>
          </a:prstGeom>
          <a:noFill/>
          <a:ln cap="flat" cmpd="sng" w="9525">
            <a:solidFill>
              <a:srgbClr val="CCCCCC"/>
            </a:solidFill>
            <a:prstDash val="solid"/>
            <a:round/>
            <a:headEnd len="med" w="med" type="none"/>
            <a:tailEnd len="med" w="med" type="none"/>
          </a:ln>
        </p:spPr>
      </p:cxnSp>
      <p:sp>
        <p:nvSpPr>
          <p:cNvPr id="23" name="Google Shape;23;p4"/>
          <p:cNvSpPr/>
          <p:nvPr/>
        </p:nvSpPr>
        <p:spPr>
          <a:xfrm>
            <a:off x="4288500" y="3393000"/>
            <a:ext cx="567000" cy="567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4"/>
          <p:cNvSpPr txBox="1"/>
          <p:nvPr/>
        </p:nvSpPr>
        <p:spPr>
          <a:xfrm>
            <a:off x="3593400" y="3412652"/>
            <a:ext cx="1957200" cy="653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latin typeface="Lora"/>
                <a:ea typeface="Lora"/>
                <a:cs typeface="Lora"/>
                <a:sym typeface="Lora"/>
              </a:rPr>
              <a:t>“</a:t>
            </a:r>
            <a:endParaRPr b="1" sz="3600">
              <a:latin typeface="Lora"/>
              <a:ea typeface="Lora"/>
              <a:cs typeface="Lora"/>
              <a:sym typeface="Lora"/>
            </a:endParaRPr>
          </a:p>
        </p:txBody>
      </p:sp>
      <p:sp>
        <p:nvSpPr>
          <p:cNvPr id="25" name="Google Shape;25;p4"/>
          <p:cNvSpPr txBox="1"/>
          <p:nvPr>
            <p:ph idx="12" type="sldNum"/>
          </p:nvPr>
        </p:nvSpPr>
        <p:spPr>
          <a:xfrm>
            <a:off x="4297650" y="1"/>
            <a:ext cx="548700" cy="393600"/>
          </a:xfrm>
          <a:prstGeom prst="rect">
            <a:avLst/>
          </a:prstGeom>
        </p:spPr>
        <p:txBody>
          <a:bodyPr anchorCtr="0" anchor="t" bIns="91425" lIns="91425" spcFirstLastPara="1" rIns="91425" wrap="square" tIns="91425">
            <a:noAutofit/>
          </a:bodyPr>
          <a:lstStyle>
            <a:lvl1pPr lvl="0" rtl="0" algn="ctr">
              <a:buNone/>
              <a:defRPr>
                <a:latin typeface="Lora"/>
                <a:ea typeface="Lora"/>
                <a:cs typeface="Lora"/>
                <a:sym typeface="Lora"/>
              </a:defRPr>
            </a:lvl1pPr>
            <a:lvl2pPr lvl="1" rtl="0" algn="ctr">
              <a:buNone/>
              <a:defRPr>
                <a:latin typeface="Lora"/>
                <a:ea typeface="Lora"/>
                <a:cs typeface="Lora"/>
                <a:sym typeface="Lora"/>
              </a:defRPr>
            </a:lvl2pPr>
            <a:lvl3pPr lvl="2" rtl="0" algn="ctr">
              <a:buNone/>
              <a:defRPr>
                <a:latin typeface="Lora"/>
                <a:ea typeface="Lora"/>
                <a:cs typeface="Lora"/>
                <a:sym typeface="Lora"/>
              </a:defRPr>
            </a:lvl3pPr>
            <a:lvl4pPr lvl="3" rtl="0" algn="ctr">
              <a:buNone/>
              <a:defRPr>
                <a:latin typeface="Lora"/>
                <a:ea typeface="Lora"/>
                <a:cs typeface="Lora"/>
                <a:sym typeface="Lora"/>
              </a:defRPr>
            </a:lvl4pPr>
            <a:lvl5pPr lvl="4" rtl="0" algn="ctr">
              <a:buNone/>
              <a:defRPr>
                <a:latin typeface="Lora"/>
                <a:ea typeface="Lora"/>
                <a:cs typeface="Lora"/>
                <a:sym typeface="Lora"/>
              </a:defRPr>
            </a:lvl5pPr>
            <a:lvl6pPr lvl="5" rtl="0" algn="ctr">
              <a:buNone/>
              <a:defRPr>
                <a:latin typeface="Lora"/>
                <a:ea typeface="Lora"/>
                <a:cs typeface="Lora"/>
                <a:sym typeface="Lora"/>
              </a:defRPr>
            </a:lvl6pPr>
            <a:lvl7pPr lvl="6" rtl="0" algn="ctr">
              <a:buNone/>
              <a:defRPr>
                <a:latin typeface="Lora"/>
                <a:ea typeface="Lora"/>
                <a:cs typeface="Lora"/>
                <a:sym typeface="Lora"/>
              </a:defRPr>
            </a:lvl7pPr>
            <a:lvl8pPr lvl="7" rtl="0" algn="ctr">
              <a:buNone/>
              <a:defRPr>
                <a:latin typeface="Lora"/>
                <a:ea typeface="Lora"/>
                <a:cs typeface="Lora"/>
                <a:sym typeface="Lora"/>
              </a:defRPr>
            </a:lvl8pPr>
            <a:lvl9pPr lvl="8" rtl="0" algn="ctr">
              <a:buNone/>
              <a:defRPr>
                <a:latin typeface="Lora"/>
                <a:ea typeface="Lora"/>
                <a:cs typeface="Lora"/>
                <a:sym typeface="Lora"/>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type="tx">
  <p:cSld name="TITLE_AND_BODY">
    <p:spTree>
      <p:nvGrpSpPr>
        <p:cNvPr id="26" name="Shape 26"/>
        <p:cNvGrpSpPr/>
        <p:nvPr/>
      </p:nvGrpSpPr>
      <p:grpSpPr>
        <a:xfrm>
          <a:off x="0" y="0"/>
          <a:ext cx="0" cy="0"/>
          <a:chOff x="0" y="0"/>
          <a:chExt cx="0" cy="0"/>
        </a:xfrm>
      </p:grpSpPr>
      <p:cxnSp>
        <p:nvCxnSpPr>
          <p:cNvPr id="27" name="Google Shape;27;p5"/>
          <p:cNvCxnSpPr/>
          <p:nvPr/>
        </p:nvCxnSpPr>
        <p:spPr>
          <a:xfrm>
            <a:off x="0" y="1131725"/>
            <a:ext cx="1375800" cy="0"/>
          </a:xfrm>
          <a:prstGeom prst="straightConnector1">
            <a:avLst/>
          </a:prstGeom>
          <a:noFill/>
          <a:ln cap="flat" cmpd="sng" w="9525">
            <a:solidFill>
              <a:srgbClr val="CCCCCC"/>
            </a:solidFill>
            <a:prstDash val="solid"/>
            <a:round/>
            <a:headEnd len="med" w="med" type="none"/>
            <a:tailEnd len="med" w="med" type="none"/>
          </a:ln>
        </p:spPr>
      </p:cxnSp>
      <p:sp>
        <p:nvSpPr>
          <p:cNvPr id="28" name="Google Shape;28;p5"/>
          <p:cNvSpPr/>
          <p:nvPr/>
        </p:nvSpPr>
        <p:spPr>
          <a:xfrm>
            <a:off x="817475" y="928767"/>
            <a:ext cx="405900" cy="4059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5"/>
          <p:cNvSpPr txBox="1"/>
          <p:nvPr>
            <p:ph type="title"/>
          </p:nvPr>
        </p:nvSpPr>
        <p:spPr>
          <a:xfrm>
            <a:off x="1381250" y="922668"/>
            <a:ext cx="3878400" cy="435600"/>
          </a:xfrm>
          <a:prstGeom prst="rect">
            <a:avLst/>
          </a:prstGeom>
        </p:spPr>
        <p:txBody>
          <a:bodyPr anchorCtr="0" anchor="ctr" bIns="91425" lIns="91425" spcFirstLastPara="1" rIns="91425" wrap="square" tIns="91425">
            <a:noAutofit/>
          </a:bodyPr>
          <a:lstStyle>
            <a:lvl1pPr lvl="0" rtl="0">
              <a:spcBef>
                <a:spcPts val="0"/>
              </a:spcBef>
              <a:spcAft>
                <a:spcPts val="0"/>
              </a:spcAft>
              <a:buSzPts val="2000"/>
              <a:buFont typeface="Lora"/>
              <a:buNone/>
              <a:defRPr b="1" sz="2000">
                <a:latin typeface="Lora"/>
                <a:ea typeface="Lora"/>
                <a:cs typeface="Lora"/>
                <a:sym typeface="Lora"/>
              </a:defRPr>
            </a:lvl1pPr>
            <a:lvl2pPr lvl="1" rtl="0">
              <a:spcBef>
                <a:spcPts val="0"/>
              </a:spcBef>
              <a:spcAft>
                <a:spcPts val="0"/>
              </a:spcAft>
              <a:buSzPts val="2000"/>
              <a:buFont typeface="Lora"/>
              <a:buNone/>
              <a:defRPr b="1" sz="2000">
                <a:highlight>
                  <a:srgbClr val="FFFFFF"/>
                </a:highlight>
                <a:latin typeface="Lora"/>
                <a:ea typeface="Lora"/>
                <a:cs typeface="Lora"/>
                <a:sym typeface="Lora"/>
              </a:defRPr>
            </a:lvl2pPr>
            <a:lvl3pPr lvl="2" rtl="0">
              <a:spcBef>
                <a:spcPts val="0"/>
              </a:spcBef>
              <a:spcAft>
                <a:spcPts val="0"/>
              </a:spcAft>
              <a:buSzPts val="2000"/>
              <a:buFont typeface="Lora"/>
              <a:buNone/>
              <a:defRPr b="1" sz="2000">
                <a:highlight>
                  <a:srgbClr val="FFFFFF"/>
                </a:highlight>
                <a:latin typeface="Lora"/>
                <a:ea typeface="Lora"/>
                <a:cs typeface="Lora"/>
                <a:sym typeface="Lora"/>
              </a:defRPr>
            </a:lvl3pPr>
            <a:lvl4pPr lvl="3" rtl="0">
              <a:spcBef>
                <a:spcPts val="0"/>
              </a:spcBef>
              <a:spcAft>
                <a:spcPts val="0"/>
              </a:spcAft>
              <a:buSzPts val="2000"/>
              <a:buFont typeface="Lora"/>
              <a:buNone/>
              <a:defRPr b="1" sz="2000">
                <a:highlight>
                  <a:srgbClr val="FFFFFF"/>
                </a:highlight>
                <a:latin typeface="Lora"/>
                <a:ea typeface="Lora"/>
                <a:cs typeface="Lora"/>
                <a:sym typeface="Lora"/>
              </a:defRPr>
            </a:lvl4pPr>
            <a:lvl5pPr lvl="4" rtl="0">
              <a:spcBef>
                <a:spcPts val="0"/>
              </a:spcBef>
              <a:spcAft>
                <a:spcPts val="0"/>
              </a:spcAft>
              <a:buSzPts val="2000"/>
              <a:buFont typeface="Lora"/>
              <a:buNone/>
              <a:defRPr b="1" sz="2000">
                <a:highlight>
                  <a:srgbClr val="FFFFFF"/>
                </a:highlight>
                <a:latin typeface="Lora"/>
                <a:ea typeface="Lora"/>
                <a:cs typeface="Lora"/>
                <a:sym typeface="Lora"/>
              </a:defRPr>
            </a:lvl5pPr>
            <a:lvl6pPr lvl="5" rtl="0">
              <a:spcBef>
                <a:spcPts val="0"/>
              </a:spcBef>
              <a:spcAft>
                <a:spcPts val="0"/>
              </a:spcAft>
              <a:buSzPts val="2000"/>
              <a:buFont typeface="Lora"/>
              <a:buNone/>
              <a:defRPr b="1" sz="2000">
                <a:highlight>
                  <a:srgbClr val="FFFFFF"/>
                </a:highlight>
                <a:latin typeface="Lora"/>
                <a:ea typeface="Lora"/>
                <a:cs typeface="Lora"/>
                <a:sym typeface="Lora"/>
              </a:defRPr>
            </a:lvl6pPr>
            <a:lvl7pPr lvl="6" rtl="0">
              <a:spcBef>
                <a:spcPts val="0"/>
              </a:spcBef>
              <a:spcAft>
                <a:spcPts val="0"/>
              </a:spcAft>
              <a:buSzPts val="2000"/>
              <a:buFont typeface="Lora"/>
              <a:buNone/>
              <a:defRPr b="1" sz="2000">
                <a:highlight>
                  <a:srgbClr val="FFFFFF"/>
                </a:highlight>
                <a:latin typeface="Lora"/>
                <a:ea typeface="Lora"/>
                <a:cs typeface="Lora"/>
                <a:sym typeface="Lora"/>
              </a:defRPr>
            </a:lvl7pPr>
            <a:lvl8pPr lvl="7" rtl="0">
              <a:spcBef>
                <a:spcPts val="0"/>
              </a:spcBef>
              <a:spcAft>
                <a:spcPts val="0"/>
              </a:spcAft>
              <a:buSzPts val="2000"/>
              <a:buFont typeface="Lora"/>
              <a:buNone/>
              <a:defRPr b="1" sz="2000">
                <a:highlight>
                  <a:srgbClr val="FFFFFF"/>
                </a:highlight>
                <a:latin typeface="Lora"/>
                <a:ea typeface="Lora"/>
                <a:cs typeface="Lora"/>
                <a:sym typeface="Lora"/>
              </a:defRPr>
            </a:lvl8pPr>
            <a:lvl9pPr lvl="8" rtl="0">
              <a:spcBef>
                <a:spcPts val="0"/>
              </a:spcBef>
              <a:spcAft>
                <a:spcPts val="0"/>
              </a:spcAft>
              <a:buSzPts val="2000"/>
              <a:buFont typeface="Lora"/>
              <a:buNone/>
              <a:defRPr b="1" sz="2000">
                <a:highlight>
                  <a:srgbClr val="FFFFFF"/>
                </a:highlight>
                <a:latin typeface="Lora"/>
                <a:ea typeface="Lora"/>
                <a:cs typeface="Lora"/>
                <a:sym typeface="Lora"/>
              </a:defRPr>
            </a:lvl9pPr>
          </a:lstStyle>
          <a:p/>
        </p:txBody>
      </p:sp>
      <p:sp>
        <p:nvSpPr>
          <p:cNvPr id="30" name="Google Shape;30;p5"/>
          <p:cNvSpPr txBox="1"/>
          <p:nvPr>
            <p:ph idx="1" type="body"/>
          </p:nvPr>
        </p:nvSpPr>
        <p:spPr>
          <a:xfrm>
            <a:off x="1381250" y="1616470"/>
            <a:ext cx="6809700" cy="3112200"/>
          </a:xfrm>
          <a:prstGeom prst="rect">
            <a:avLst/>
          </a:prstGeom>
        </p:spPr>
        <p:txBody>
          <a:bodyPr anchorCtr="0" anchor="t" bIns="91425" lIns="91425" spcFirstLastPara="1" rIns="91425" wrap="square" tIns="91425">
            <a:noAutofit/>
          </a:bodyPr>
          <a:lstStyle>
            <a:lvl1pPr indent="-381000" lvl="0" marL="457200" rtl="0">
              <a:spcBef>
                <a:spcPts val="600"/>
              </a:spcBef>
              <a:spcAft>
                <a:spcPts val="0"/>
              </a:spcAft>
              <a:buClr>
                <a:srgbClr val="FFCD00"/>
              </a:buClr>
              <a:buSzPts val="2400"/>
              <a:buFont typeface="Quattrocento Sans"/>
              <a:buChar char="◉"/>
              <a:defRPr sz="2400">
                <a:latin typeface="Quattrocento Sans"/>
                <a:ea typeface="Quattrocento Sans"/>
                <a:cs typeface="Quattrocento Sans"/>
                <a:sym typeface="Quattrocento Sans"/>
              </a:defRPr>
            </a:lvl1pPr>
            <a:lvl2pPr indent="-355600" lvl="1" marL="914400" rtl="0">
              <a:spcBef>
                <a:spcPts val="0"/>
              </a:spcBef>
              <a:spcAft>
                <a:spcPts val="0"/>
              </a:spcAft>
              <a:buClr>
                <a:srgbClr val="FFCD00"/>
              </a:buClr>
              <a:buSzPts val="2000"/>
              <a:buFont typeface="Quattrocento Sans"/>
              <a:buChar char="○"/>
              <a:defRPr sz="2000">
                <a:latin typeface="Quattrocento Sans"/>
                <a:ea typeface="Quattrocento Sans"/>
                <a:cs typeface="Quattrocento Sans"/>
                <a:sym typeface="Quattrocento Sans"/>
              </a:defRPr>
            </a:lvl2pPr>
            <a:lvl3pPr indent="-355600" lvl="2" marL="1371600" rtl="0">
              <a:spcBef>
                <a:spcPts val="0"/>
              </a:spcBef>
              <a:spcAft>
                <a:spcPts val="0"/>
              </a:spcAft>
              <a:buClr>
                <a:srgbClr val="FFCD00"/>
              </a:buClr>
              <a:buSzPts val="2000"/>
              <a:buFont typeface="Quattrocento Sans"/>
              <a:buChar char="■"/>
              <a:defRPr sz="2000">
                <a:latin typeface="Quattrocento Sans"/>
                <a:ea typeface="Quattrocento Sans"/>
                <a:cs typeface="Quattrocento Sans"/>
                <a:sym typeface="Quattrocento Sans"/>
              </a:defRPr>
            </a:lvl3pPr>
            <a:lvl4pPr indent="-342900" lvl="3" marL="1828800" rtl="0">
              <a:spcBef>
                <a:spcPts val="0"/>
              </a:spcBef>
              <a:spcAft>
                <a:spcPts val="0"/>
              </a:spcAft>
              <a:buClr>
                <a:srgbClr val="FFCD00"/>
              </a:buClr>
              <a:buSzPts val="1800"/>
              <a:buFont typeface="Quattrocento Sans"/>
              <a:buChar char="●"/>
              <a:defRPr sz="1800">
                <a:latin typeface="Quattrocento Sans"/>
                <a:ea typeface="Quattrocento Sans"/>
                <a:cs typeface="Quattrocento Sans"/>
                <a:sym typeface="Quattrocento Sans"/>
              </a:defRPr>
            </a:lvl4pPr>
            <a:lvl5pPr indent="-342900" lvl="4" marL="2286000" rtl="0">
              <a:spcBef>
                <a:spcPts val="0"/>
              </a:spcBef>
              <a:spcAft>
                <a:spcPts val="0"/>
              </a:spcAft>
              <a:buClr>
                <a:srgbClr val="FFCD00"/>
              </a:buClr>
              <a:buSzPts val="1800"/>
              <a:buFont typeface="Quattrocento Sans"/>
              <a:buChar char="○"/>
              <a:defRPr sz="1800">
                <a:latin typeface="Quattrocento Sans"/>
                <a:ea typeface="Quattrocento Sans"/>
                <a:cs typeface="Quattrocento Sans"/>
                <a:sym typeface="Quattrocento Sans"/>
              </a:defRPr>
            </a:lvl5pPr>
            <a:lvl6pPr indent="-342900" lvl="5" marL="2743200" rtl="0">
              <a:spcBef>
                <a:spcPts val="0"/>
              </a:spcBef>
              <a:spcAft>
                <a:spcPts val="0"/>
              </a:spcAft>
              <a:buClr>
                <a:srgbClr val="FFCD00"/>
              </a:buClr>
              <a:buSzPts val="1800"/>
              <a:buFont typeface="Quattrocento Sans"/>
              <a:buChar char="■"/>
              <a:defRPr sz="1800">
                <a:latin typeface="Quattrocento Sans"/>
                <a:ea typeface="Quattrocento Sans"/>
                <a:cs typeface="Quattrocento Sans"/>
                <a:sym typeface="Quattrocento Sans"/>
              </a:defRPr>
            </a:lvl6pPr>
            <a:lvl7pPr indent="-342900" lvl="6" marL="3200400" rtl="0">
              <a:spcBef>
                <a:spcPts val="0"/>
              </a:spcBef>
              <a:spcAft>
                <a:spcPts val="0"/>
              </a:spcAft>
              <a:buClr>
                <a:srgbClr val="FFCD00"/>
              </a:buClr>
              <a:buSzPts val="1800"/>
              <a:buFont typeface="Quattrocento Sans"/>
              <a:buChar char="●"/>
              <a:defRPr sz="1800">
                <a:latin typeface="Quattrocento Sans"/>
                <a:ea typeface="Quattrocento Sans"/>
                <a:cs typeface="Quattrocento Sans"/>
                <a:sym typeface="Quattrocento Sans"/>
              </a:defRPr>
            </a:lvl7pPr>
            <a:lvl8pPr indent="-342900" lvl="7" marL="3657600" rtl="0">
              <a:spcBef>
                <a:spcPts val="0"/>
              </a:spcBef>
              <a:spcAft>
                <a:spcPts val="0"/>
              </a:spcAft>
              <a:buClr>
                <a:srgbClr val="FFCD00"/>
              </a:buClr>
              <a:buSzPts val="1800"/>
              <a:buFont typeface="Quattrocento Sans"/>
              <a:buChar char="○"/>
              <a:defRPr sz="1800">
                <a:latin typeface="Quattrocento Sans"/>
                <a:ea typeface="Quattrocento Sans"/>
                <a:cs typeface="Quattrocento Sans"/>
                <a:sym typeface="Quattrocento Sans"/>
              </a:defRPr>
            </a:lvl8pPr>
            <a:lvl9pPr indent="-342900" lvl="8" marL="4114800" rtl="0">
              <a:spcBef>
                <a:spcPts val="0"/>
              </a:spcBef>
              <a:spcAft>
                <a:spcPts val="0"/>
              </a:spcAft>
              <a:buClr>
                <a:srgbClr val="FFCD00"/>
              </a:buClr>
              <a:buSzPts val="1800"/>
              <a:buFont typeface="Quattrocento Sans"/>
              <a:buChar char="■"/>
              <a:defRPr sz="1800">
                <a:latin typeface="Quattrocento Sans"/>
                <a:ea typeface="Quattrocento Sans"/>
                <a:cs typeface="Quattrocento Sans"/>
                <a:sym typeface="Quattrocento Sans"/>
              </a:defRPr>
            </a:lvl9pPr>
          </a:lstStyle>
          <a:p/>
        </p:txBody>
      </p:sp>
      <p:cxnSp>
        <p:nvCxnSpPr>
          <p:cNvPr id="31" name="Google Shape;31;p5"/>
          <p:cNvCxnSpPr/>
          <p:nvPr/>
        </p:nvCxnSpPr>
        <p:spPr>
          <a:xfrm>
            <a:off x="5265650" y="1131725"/>
            <a:ext cx="3878400" cy="0"/>
          </a:xfrm>
          <a:prstGeom prst="straightConnector1">
            <a:avLst/>
          </a:prstGeom>
          <a:noFill/>
          <a:ln cap="flat" cmpd="sng" w="9525">
            <a:solidFill>
              <a:srgbClr val="CCCCCC"/>
            </a:solidFill>
            <a:prstDash val="solid"/>
            <a:round/>
            <a:headEnd len="med" w="med" type="none"/>
            <a:tailEnd len="med" w="med" type="none"/>
          </a:ln>
        </p:spPr>
      </p:cxnSp>
      <p:sp>
        <p:nvSpPr>
          <p:cNvPr id="32" name="Google Shape;32;p5"/>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type="twoColTx">
  <p:cSld name="TITLE_AND_TWO_COLUMNS">
    <p:spTree>
      <p:nvGrpSpPr>
        <p:cNvPr id="33" name="Shape 33"/>
        <p:cNvGrpSpPr/>
        <p:nvPr/>
      </p:nvGrpSpPr>
      <p:grpSpPr>
        <a:xfrm>
          <a:off x="0" y="0"/>
          <a:ext cx="0" cy="0"/>
          <a:chOff x="0" y="0"/>
          <a:chExt cx="0" cy="0"/>
        </a:xfrm>
      </p:grpSpPr>
      <p:sp>
        <p:nvSpPr>
          <p:cNvPr id="34" name="Google Shape;34;p6"/>
          <p:cNvSpPr txBox="1"/>
          <p:nvPr>
            <p:ph type="title"/>
          </p:nvPr>
        </p:nvSpPr>
        <p:spPr>
          <a:xfrm>
            <a:off x="1381250" y="922668"/>
            <a:ext cx="3878400" cy="435600"/>
          </a:xfrm>
          <a:prstGeom prst="rect">
            <a:avLst/>
          </a:prstGeom>
        </p:spPr>
        <p:txBody>
          <a:bodyPr anchorCtr="0" anchor="ctr" bIns="91425" lIns="91425" spcFirstLastPara="1" rIns="91425" wrap="square" tIns="91425">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p:txBody>
      </p:sp>
      <p:sp>
        <p:nvSpPr>
          <p:cNvPr id="35" name="Google Shape;35;p6"/>
          <p:cNvSpPr txBox="1"/>
          <p:nvPr>
            <p:ph idx="1" type="body"/>
          </p:nvPr>
        </p:nvSpPr>
        <p:spPr>
          <a:xfrm>
            <a:off x="1381250" y="1618700"/>
            <a:ext cx="3425400" cy="3231000"/>
          </a:xfrm>
          <a:prstGeom prst="rect">
            <a:avLst/>
          </a:prstGeom>
        </p:spPr>
        <p:txBody>
          <a:bodyPr anchorCtr="0" anchor="t" bIns="91425" lIns="91425" spcFirstLastPara="1" rIns="91425" wrap="square" tIns="91425">
            <a:noAutofit/>
          </a:bodyPr>
          <a:lstStyle>
            <a:lvl1pPr indent="-355600" lvl="0" marL="457200">
              <a:spcBef>
                <a:spcPts val="600"/>
              </a:spcBef>
              <a:spcAft>
                <a:spcPts val="0"/>
              </a:spcAft>
              <a:buSzPts val="2000"/>
              <a:buChar char="◉"/>
              <a:defRPr sz="2000"/>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sz="2000"/>
            </a:lvl4pPr>
            <a:lvl5pPr indent="-355600" lvl="4" marL="2286000">
              <a:spcBef>
                <a:spcPts val="0"/>
              </a:spcBef>
              <a:spcAft>
                <a:spcPts val="0"/>
              </a:spcAft>
              <a:buSzPts val="2000"/>
              <a:buChar char="○"/>
              <a:defRPr sz="2000"/>
            </a:lvl5pPr>
            <a:lvl6pPr indent="-355600" lvl="5" marL="2743200">
              <a:spcBef>
                <a:spcPts val="0"/>
              </a:spcBef>
              <a:spcAft>
                <a:spcPts val="0"/>
              </a:spcAft>
              <a:buSzPts val="2000"/>
              <a:buChar char="■"/>
              <a:defRPr sz="2000"/>
            </a:lvl6pPr>
            <a:lvl7pPr indent="-355600" lvl="6" marL="3200400">
              <a:spcBef>
                <a:spcPts val="0"/>
              </a:spcBef>
              <a:spcAft>
                <a:spcPts val="0"/>
              </a:spcAft>
              <a:buSzPts val="2000"/>
              <a:buChar char="●"/>
              <a:defRPr sz="2000"/>
            </a:lvl7pPr>
            <a:lvl8pPr indent="-355600" lvl="7" marL="3657600">
              <a:spcBef>
                <a:spcPts val="0"/>
              </a:spcBef>
              <a:spcAft>
                <a:spcPts val="0"/>
              </a:spcAft>
              <a:buSzPts val="2000"/>
              <a:buChar char="○"/>
              <a:defRPr sz="2000"/>
            </a:lvl8pPr>
            <a:lvl9pPr indent="-355600" lvl="8" marL="4114800">
              <a:spcBef>
                <a:spcPts val="0"/>
              </a:spcBef>
              <a:spcAft>
                <a:spcPts val="0"/>
              </a:spcAft>
              <a:buSzPts val="2000"/>
              <a:buChar char="■"/>
              <a:defRPr sz="2000"/>
            </a:lvl9pPr>
          </a:lstStyle>
          <a:p/>
        </p:txBody>
      </p:sp>
      <p:sp>
        <p:nvSpPr>
          <p:cNvPr id="36" name="Google Shape;36;p6"/>
          <p:cNvSpPr txBox="1"/>
          <p:nvPr>
            <p:ph idx="2" type="body"/>
          </p:nvPr>
        </p:nvSpPr>
        <p:spPr>
          <a:xfrm>
            <a:off x="5012916" y="1618700"/>
            <a:ext cx="3425400" cy="3231000"/>
          </a:xfrm>
          <a:prstGeom prst="rect">
            <a:avLst/>
          </a:prstGeom>
        </p:spPr>
        <p:txBody>
          <a:bodyPr anchorCtr="0" anchor="t" bIns="91425" lIns="91425" spcFirstLastPara="1" rIns="91425" wrap="square" tIns="91425">
            <a:noAutofit/>
          </a:bodyPr>
          <a:lstStyle>
            <a:lvl1pPr indent="-355600" lvl="0" marL="457200">
              <a:spcBef>
                <a:spcPts val="600"/>
              </a:spcBef>
              <a:spcAft>
                <a:spcPts val="0"/>
              </a:spcAft>
              <a:buSzPts val="2000"/>
              <a:buChar char="◉"/>
              <a:defRPr sz="2000"/>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sz="2000"/>
            </a:lvl4pPr>
            <a:lvl5pPr indent="-355600" lvl="4" marL="2286000">
              <a:spcBef>
                <a:spcPts val="0"/>
              </a:spcBef>
              <a:spcAft>
                <a:spcPts val="0"/>
              </a:spcAft>
              <a:buSzPts val="2000"/>
              <a:buChar char="○"/>
              <a:defRPr sz="2000"/>
            </a:lvl5pPr>
            <a:lvl6pPr indent="-355600" lvl="5" marL="2743200">
              <a:spcBef>
                <a:spcPts val="0"/>
              </a:spcBef>
              <a:spcAft>
                <a:spcPts val="0"/>
              </a:spcAft>
              <a:buSzPts val="2000"/>
              <a:buChar char="■"/>
              <a:defRPr sz="2000"/>
            </a:lvl6pPr>
            <a:lvl7pPr indent="-355600" lvl="6" marL="3200400">
              <a:spcBef>
                <a:spcPts val="0"/>
              </a:spcBef>
              <a:spcAft>
                <a:spcPts val="0"/>
              </a:spcAft>
              <a:buSzPts val="2000"/>
              <a:buChar char="●"/>
              <a:defRPr sz="2000"/>
            </a:lvl7pPr>
            <a:lvl8pPr indent="-355600" lvl="7" marL="3657600">
              <a:spcBef>
                <a:spcPts val="0"/>
              </a:spcBef>
              <a:spcAft>
                <a:spcPts val="0"/>
              </a:spcAft>
              <a:buSzPts val="2000"/>
              <a:buChar char="○"/>
              <a:defRPr sz="2000"/>
            </a:lvl8pPr>
            <a:lvl9pPr indent="-355600" lvl="8" marL="4114800">
              <a:spcBef>
                <a:spcPts val="0"/>
              </a:spcBef>
              <a:spcAft>
                <a:spcPts val="0"/>
              </a:spcAft>
              <a:buSzPts val="2000"/>
              <a:buChar char="■"/>
              <a:defRPr sz="2000"/>
            </a:lvl9pPr>
          </a:lstStyle>
          <a:p/>
        </p:txBody>
      </p:sp>
      <p:cxnSp>
        <p:nvCxnSpPr>
          <p:cNvPr id="37" name="Google Shape;37;p6"/>
          <p:cNvCxnSpPr/>
          <p:nvPr/>
        </p:nvCxnSpPr>
        <p:spPr>
          <a:xfrm>
            <a:off x="0" y="1131725"/>
            <a:ext cx="1375800" cy="0"/>
          </a:xfrm>
          <a:prstGeom prst="straightConnector1">
            <a:avLst/>
          </a:prstGeom>
          <a:noFill/>
          <a:ln cap="flat" cmpd="sng" w="9525">
            <a:solidFill>
              <a:srgbClr val="CCCCCC"/>
            </a:solidFill>
            <a:prstDash val="solid"/>
            <a:round/>
            <a:headEnd len="med" w="med" type="none"/>
            <a:tailEnd len="med" w="med" type="none"/>
          </a:ln>
        </p:spPr>
      </p:cxnSp>
      <p:sp>
        <p:nvSpPr>
          <p:cNvPr id="38" name="Google Shape;38;p6"/>
          <p:cNvSpPr/>
          <p:nvPr/>
        </p:nvSpPr>
        <p:spPr>
          <a:xfrm>
            <a:off x="817475" y="928767"/>
            <a:ext cx="405900" cy="4059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9" name="Google Shape;39;p6"/>
          <p:cNvCxnSpPr/>
          <p:nvPr/>
        </p:nvCxnSpPr>
        <p:spPr>
          <a:xfrm>
            <a:off x="5265650" y="1131725"/>
            <a:ext cx="3878400" cy="0"/>
          </a:xfrm>
          <a:prstGeom prst="straightConnector1">
            <a:avLst/>
          </a:prstGeom>
          <a:noFill/>
          <a:ln cap="flat" cmpd="sng" w="9525">
            <a:solidFill>
              <a:srgbClr val="CCCCCC"/>
            </a:solidFill>
            <a:prstDash val="solid"/>
            <a:round/>
            <a:headEnd len="med" w="med" type="none"/>
            <a:tailEnd len="med" w="med" type="none"/>
          </a:ln>
        </p:spPr>
      </p:cxnSp>
      <p:sp>
        <p:nvSpPr>
          <p:cNvPr id="40" name="Google Shape;40;p6"/>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p:cSld name="TITLE_AND_TWO_COLUMNS_1">
    <p:spTree>
      <p:nvGrpSpPr>
        <p:cNvPr id="41" name="Shape 41"/>
        <p:cNvGrpSpPr/>
        <p:nvPr/>
      </p:nvGrpSpPr>
      <p:grpSpPr>
        <a:xfrm>
          <a:off x="0" y="0"/>
          <a:ext cx="0" cy="0"/>
          <a:chOff x="0" y="0"/>
          <a:chExt cx="0" cy="0"/>
        </a:xfrm>
      </p:grpSpPr>
      <p:sp>
        <p:nvSpPr>
          <p:cNvPr id="42" name="Google Shape;42;p7"/>
          <p:cNvSpPr txBox="1"/>
          <p:nvPr>
            <p:ph type="title"/>
          </p:nvPr>
        </p:nvSpPr>
        <p:spPr>
          <a:xfrm>
            <a:off x="1381250" y="922668"/>
            <a:ext cx="3878400" cy="435600"/>
          </a:xfrm>
          <a:prstGeom prst="rect">
            <a:avLst/>
          </a:prstGeom>
        </p:spPr>
        <p:txBody>
          <a:bodyPr anchorCtr="0" anchor="ctr"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000"/>
              <a:buNone/>
              <a:defRPr/>
            </a:lvl2pPr>
            <a:lvl3pPr lvl="2" rtl="0">
              <a:spcBef>
                <a:spcPts val="0"/>
              </a:spcBef>
              <a:spcAft>
                <a:spcPts val="0"/>
              </a:spcAft>
              <a:buSzPts val="2000"/>
              <a:buNone/>
              <a:defRPr/>
            </a:lvl3pPr>
            <a:lvl4pPr lvl="3" rtl="0">
              <a:spcBef>
                <a:spcPts val="0"/>
              </a:spcBef>
              <a:spcAft>
                <a:spcPts val="0"/>
              </a:spcAft>
              <a:buSzPts val="2000"/>
              <a:buNone/>
              <a:defRPr/>
            </a:lvl4pPr>
            <a:lvl5pPr lvl="4" rtl="0">
              <a:spcBef>
                <a:spcPts val="0"/>
              </a:spcBef>
              <a:spcAft>
                <a:spcPts val="0"/>
              </a:spcAft>
              <a:buSzPts val="2000"/>
              <a:buNone/>
              <a:defRPr/>
            </a:lvl5pPr>
            <a:lvl6pPr lvl="5" rtl="0">
              <a:spcBef>
                <a:spcPts val="0"/>
              </a:spcBef>
              <a:spcAft>
                <a:spcPts val="0"/>
              </a:spcAft>
              <a:buSzPts val="2000"/>
              <a:buNone/>
              <a:defRPr/>
            </a:lvl6pPr>
            <a:lvl7pPr lvl="6" rtl="0">
              <a:spcBef>
                <a:spcPts val="0"/>
              </a:spcBef>
              <a:spcAft>
                <a:spcPts val="0"/>
              </a:spcAft>
              <a:buSzPts val="2000"/>
              <a:buNone/>
              <a:defRPr/>
            </a:lvl7pPr>
            <a:lvl8pPr lvl="7" rtl="0">
              <a:spcBef>
                <a:spcPts val="0"/>
              </a:spcBef>
              <a:spcAft>
                <a:spcPts val="0"/>
              </a:spcAft>
              <a:buSzPts val="2000"/>
              <a:buNone/>
              <a:defRPr/>
            </a:lvl8pPr>
            <a:lvl9pPr lvl="8" rtl="0">
              <a:spcBef>
                <a:spcPts val="0"/>
              </a:spcBef>
              <a:spcAft>
                <a:spcPts val="0"/>
              </a:spcAft>
              <a:buSzPts val="2000"/>
              <a:buNone/>
              <a:defRPr/>
            </a:lvl9pPr>
          </a:lstStyle>
          <a:p/>
        </p:txBody>
      </p:sp>
      <p:sp>
        <p:nvSpPr>
          <p:cNvPr id="43" name="Google Shape;43;p7"/>
          <p:cNvSpPr txBox="1"/>
          <p:nvPr>
            <p:ph idx="1" type="body"/>
          </p:nvPr>
        </p:nvSpPr>
        <p:spPr>
          <a:xfrm>
            <a:off x="1381250" y="1651075"/>
            <a:ext cx="2334000" cy="3122400"/>
          </a:xfrm>
          <a:prstGeom prst="rect">
            <a:avLst/>
          </a:prstGeom>
        </p:spPr>
        <p:txBody>
          <a:bodyPr anchorCtr="0" anchor="t" bIns="91425" lIns="91425" spcFirstLastPara="1" rIns="91425" wrap="square" tIns="91425">
            <a:noAutofit/>
          </a:bodyPr>
          <a:lstStyle>
            <a:lvl1pPr indent="-342900" lvl="0" marL="457200" rtl="0">
              <a:spcBef>
                <a:spcPts val="600"/>
              </a:spcBef>
              <a:spcAft>
                <a:spcPts val="0"/>
              </a:spcAft>
              <a:buSzPts val="1800"/>
              <a:buChar char="◉"/>
              <a:defRPr sz="1800"/>
            </a:lvl1pPr>
            <a:lvl2pPr indent="-342900" lvl="1" marL="914400" rtl="0">
              <a:spcBef>
                <a:spcPts val="0"/>
              </a:spcBef>
              <a:spcAft>
                <a:spcPts val="0"/>
              </a:spcAft>
              <a:buSzPts val="1800"/>
              <a:buChar char="○"/>
              <a:defRPr sz="1800"/>
            </a:lvl2pPr>
            <a:lvl3pPr indent="-342900" lvl="2" marL="1371600" rtl="0">
              <a:spcBef>
                <a:spcPts val="0"/>
              </a:spcBef>
              <a:spcAft>
                <a:spcPts val="0"/>
              </a:spcAft>
              <a:buSzPts val="1800"/>
              <a:buChar char="■"/>
              <a:defRPr sz="1800"/>
            </a:lvl3pPr>
            <a:lvl4pPr indent="-342900" lvl="3" marL="1828800" rtl="0">
              <a:spcBef>
                <a:spcPts val="0"/>
              </a:spcBef>
              <a:spcAft>
                <a:spcPts val="0"/>
              </a:spcAft>
              <a:buSzPts val="1800"/>
              <a:buChar char="●"/>
              <a:defRPr/>
            </a:lvl4pPr>
            <a:lvl5pPr indent="-342900" lvl="4" marL="2286000" rtl="0">
              <a:spcBef>
                <a:spcPts val="0"/>
              </a:spcBef>
              <a:spcAft>
                <a:spcPts val="0"/>
              </a:spcAft>
              <a:buSzPts val="1800"/>
              <a:buChar char="○"/>
              <a:defRPr/>
            </a:lvl5pPr>
            <a:lvl6pPr indent="-342900" lvl="5" marL="2743200" rtl="0">
              <a:spcBef>
                <a:spcPts val="0"/>
              </a:spcBef>
              <a:spcAft>
                <a:spcPts val="0"/>
              </a:spcAft>
              <a:buSzPts val="1800"/>
              <a:buChar char="■"/>
              <a:defRPr/>
            </a:lvl6pPr>
            <a:lvl7pPr indent="-342900" lvl="6" marL="3200400" rtl="0">
              <a:spcBef>
                <a:spcPts val="0"/>
              </a:spcBef>
              <a:spcAft>
                <a:spcPts val="0"/>
              </a:spcAft>
              <a:buSzPts val="1800"/>
              <a:buChar char="●"/>
              <a:defRPr/>
            </a:lvl7pPr>
            <a:lvl8pPr indent="-342900" lvl="7" marL="3657600" rtl="0">
              <a:spcBef>
                <a:spcPts val="0"/>
              </a:spcBef>
              <a:spcAft>
                <a:spcPts val="0"/>
              </a:spcAft>
              <a:buSzPts val="1800"/>
              <a:buChar char="○"/>
              <a:defRPr/>
            </a:lvl8pPr>
            <a:lvl9pPr indent="-342900" lvl="8" marL="4114800" rtl="0">
              <a:spcBef>
                <a:spcPts val="0"/>
              </a:spcBef>
              <a:spcAft>
                <a:spcPts val="0"/>
              </a:spcAft>
              <a:buSzPts val="1800"/>
              <a:buChar char="■"/>
              <a:defRPr/>
            </a:lvl9pPr>
          </a:lstStyle>
          <a:p/>
        </p:txBody>
      </p:sp>
      <p:sp>
        <p:nvSpPr>
          <p:cNvPr id="44" name="Google Shape;44;p7"/>
          <p:cNvSpPr txBox="1"/>
          <p:nvPr>
            <p:ph idx="2" type="body"/>
          </p:nvPr>
        </p:nvSpPr>
        <p:spPr>
          <a:xfrm>
            <a:off x="3834912" y="1651075"/>
            <a:ext cx="2334000" cy="3122400"/>
          </a:xfrm>
          <a:prstGeom prst="rect">
            <a:avLst/>
          </a:prstGeom>
        </p:spPr>
        <p:txBody>
          <a:bodyPr anchorCtr="0" anchor="t" bIns="91425" lIns="91425" spcFirstLastPara="1" rIns="91425" wrap="square" tIns="91425">
            <a:noAutofit/>
          </a:bodyPr>
          <a:lstStyle>
            <a:lvl1pPr indent="-342900" lvl="0" marL="457200" rtl="0">
              <a:spcBef>
                <a:spcPts val="600"/>
              </a:spcBef>
              <a:spcAft>
                <a:spcPts val="0"/>
              </a:spcAft>
              <a:buSzPts val="1800"/>
              <a:buChar char="◉"/>
              <a:defRPr sz="1800"/>
            </a:lvl1pPr>
            <a:lvl2pPr indent="-342900" lvl="1" marL="914400" rtl="0">
              <a:spcBef>
                <a:spcPts val="0"/>
              </a:spcBef>
              <a:spcAft>
                <a:spcPts val="0"/>
              </a:spcAft>
              <a:buSzPts val="1800"/>
              <a:buChar char="○"/>
              <a:defRPr sz="1800"/>
            </a:lvl2pPr>
            <a:lvl3pPr indent="-342900" lvl="2" marL="1371600" rtl="0">
              <a:spcBef>
                <a:spcPts val="0"/>
              </a:spcBef>
              <a:spcAft>
                <a:spcPts val="0"/>
              </a:spcAft>
              <a:buSzPts val="1800"/>
              <a:buChar char="■"/>
              <a:defRPr sz="1800"/>
            </a:lvl3pPr>
            <a:lvl4pPr indent="-342900" lvl="3" marL="1828800" rtl="0">
              <a:spcBef>
                <a:spcPts val="0"/>
              </a:spcBef>
              <a:spcAft>
                <a:spcPts val="0"/>
              </a:spcAft>
              <a:buSzPts val="1800"/>
              <a:buChar char="●"/>
              <a:defRPr/>
            </a:lvl4pPr>
            <a:lvl5pPr indent="-342900" lvl="4" marL="2286000" rtl="0">
              <a:spcBef>
                <a:spcPts val="0"/>
              </a:spcBef>
              <a:spcAft>
                <a:spcPts val="0"/>
              </a:spcAft>
              <a:buSzPts val="1800"/>
              <a:buChar char="○"/>
              <a:defRPr/>
            </a:lvl5pPr>
            <a:lvl6pPr indent="-342900" lvl="5" marL="2743200" rtl="0">
              <a:spcBef>
                <a:spcPts val="0"/>
              </a:spcBef>
              <a:spcAft>
                <a:spcPts val="0"/>
              </a:spcAft>
              <a:buSzPts val="1800"/>
              <a:buChar char="■"/>
              <a:defRPr/>
            </a:lvl6pPr>
            <a:lvl7pPr indent="-342900" lvl="6" marL="3200400" rtl="0">
              <a:spcBef>
                <a:spcPts val="0"/>
              </a:spcBef>
              <a:spcAft>
                <a:spcPts val="0"/>
              </a:spcAft>
              <a:buSzPts val="1800"/>
              <a:buChar char="●"/>
              <a:defRPr/>
            </a:lvl7pPr>
            <a:lvl8pPr indent="-342900" lvl="7" marL="3657600" rtl="0">
              <a:spcBef>
                <a:spcPts val="0"/>
              </a:spcBef>
              <a:spcAft>
                <a:spcPts val="0"/>
              </a:spcAft>
              <a:buSzPts val="1800"/>
              <a:buChar char="○"/>
              <a:defRPr/>
            </a:lvl8pPr>
            <a:lvl9pPr indent="-342900" lvl="8" marL="4114800" rtl="0">
              <a:spcBef>
                <a:spcPts val="0"/>
              </a:spcBef>
              <a:spcAft>
                <a:spcPts val="0"/>
              </a:spcAft>
              <a:buSzPts val="1800"/>
              <a:buChar char="■"/>
              <a:defRPr/>
            </a:lvl9pPr>
          </a:lstStyle>
          <a:p/>
        </p:txBody>
      </p:sp>
      <p:sp>
        <p:nvSpPr>
          <p:cNvPr id="45" name="Google Shape;45;p7"/>
          <p:cNvSpPr txBox="1"/>
          <p:nvPr>
            <p:ph idx="3" type="body"/>
          </p:nvPr>
        </p:nvSpPr>
        <p:spPr>
          <a:xfrm>
            <a:off x="6288573" y="1651075"/>
            <a:ext cx="2334000" cy="3122400"/>
          </a:xfrm>
          <a:prstGeom prst="rect">
            <a:avLst/>
          </a:prstGeom>
        </p:spPr>
        <p:txBody>
          <a:bodyPr anchorCtr="0" anchor="t" bIns="91425" lIns="91425" spcFirstLastPara="1" rIns="91425" wrap="square" tIns="91425">
            <a:noAutofit/>
          </a:bodyPr>
          <a:lstStyle>
            <a:lvl1pPr indent="-342900" lvl="0" marL="457200" rtl="0">
              <a:spcBef>
                <a:spcPts val="600"/>
              </a:spcBef>
              <a:spcAft>
                <a:spcPts val="0"/>
              </a:spcAft>
              <a:buSzPts val="1800"/>
              <a:buChar char="◉"/>
              <a:defRPr sz="1800"/>
            </a:lvl1pPr>
            <a:lvl2pPr indent="-342900" lvl="1" marL="914400" rtl="0">
              <a:spcBef>
                <a:spcPts val="0"/>
              </a:spcBef>
              <a:spcAft>
                <a:spcPts val="0"/>
              </a:spcAft>
              <a:buSzPts val="1800"/>
              <a:buChar char="○"/>
              <a:defRPr sz="1800"/>
            </a:lvl2pPr>
            <a:lvl3pPr indent="-342900" lvl="2" marL="1371600" rtl="0">
              <a:spcBef>
                <a:spcPts val="0"/>
              </a:spcBef>
              <a:spcAft>
                <a:spcPts val="0"/>
              </a:spcAft>
              <a:buSzPts val="1800"/>
              <a:buChar char="■"/>
              <a:defRPr sz="1800"/>
            </a:lvl3pPr>
            <a:lvl4pPr indent="-342900" lvl="3" marL="1828800" rtl="0">
              <a:spcBef>
                <a:spcPts val="0"/>
              </a:spcBef>
              <a:spcAft>
                <a:spcPts val="0"/>
              </a:spcAft>
              <a:buSzPts val="1800"/>
              <a:buChar char="●"/>
              <a:defRPr/>
            </a:lvl4pPr>
            <a:lvl5pPr indent="-342900" lvl="4" marL="2286000" rtl="0">
              <a:spcBef>
                <a:spcPts val="0"/>
              </a:spcBef>
              <a:spcAft>
                <a:spcPts val="0"/>
              </a:spcAft>
              <a:buSzPts val="1800"/>
              <a:buChar char="○"/>
              <a:defRPr/>
            </a:lvl5pPr>
            <a:lvl6pPr indent="-342900" lvl="5" marL="2743200" rtl="0">
              <a:spcBef>
                <a:spcPts val="0"/>
              </a:spcBef>
              <a:spcAft>
                <a:spcPts val="0"/>
              </a:spcAft>
              <a:buSzPts val="1800"/>
              <a:buChar char="■"/>
              <a:defRPr/>
            </a:lvl6pPr>
            <a:lvl7pPr indent="-342900" lvl="6" marL="3200400" rtl="0">
              <a:spcBef>
                <a:spcPts val="0"/>
              </a:spcBef>
              <a:spcAft>
                <a:spcPts val="0"/>
              </a:spcAft>
              <a:buSzPts val="1800"/>
              <a:buChar char="●"/>
              <a:defRPr/>
            </a:lvl7pPr>
            <a:lvl8pPr indent="-342900" lvl="7" marL="3657600" rtl="0">
              <a:spcBef>
                <a:spcPts val="0"/>
              </a:spcBef>
              <a:spcAft>
                <a:spcPts val="0"/>
              </a:spcAft>
              <a:buSzPts val="1800"/>
              <a:buChar char="○"/>
              <a:defRPr/>
            </a:lvl8pPr>
            <a:lvl9pPr indent="-342900" lvl="8" marL="4114800" rtl="0">
              <a:spcBef>
                <a:spcPts val="0"/>
              </a:spcBef>
              <a:spcAft>
                <a:spcPts val="0"/>
              </a:spcAft>
              <a:buSzPts val="1800"/>
              <a:buChar char="■"/>
              <a:defRPr/>
            </a:lvl9pPr>
          </a:lstStyle>
          <a:p/>
        </p:txBody>
      </p:sp>
      <p:cxnSp>
        <p:nvCxnSpPr>
          <p:cNvPr id="46" name="Google Shape;46;p7"/>
          <p:cNvCxnSpPr/>
          <p:nvPr/>
        </p:nvCxnSpPr>
        <p:spPr>
          <a:xfrm>
            <a:off x="0" y="1131725"/>
            <a:ext cx="1375800" cy="0"/>
          </a:xfrm>
          <a:prstGeom prst="straightConnector1">
            <a:avLst/>
          </a:prstGeom>
          <a:noFill/>
          <a:ln cap="flat" cmpd="sng" w="9525">
            <a:solidFill>
              <a:srgbClr val="CCCCCC"/>
            </a:solidFill>
            <a:prstDash val="solid"/>
            <a:round/>
            <a:headEnd len="med" w="med" type="none"/>
            <a:tailEnd len="med" w="med" type="none"/>
          </a:ln>
        </p:spPr>
      </p:cxnSp>
      <p:sp>
        <p:nvSpPr>
          <p:cNvPr id="47" name="Google Shape;47;p7"/>
          <p:cNvSpPr/>
          <p:nvPr/>
        </p:nvSpPr>
        <p:spPr>
          <a:xfrm>
            <a:off x="817475" y="928767"/>
            <a:ext cx="405900" cy="4059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8" name="Google Shape;48;p7"/>
          <p:cNvCxnSpPr/>
          <p:nvPr/>
        </p:nvCxnSpPr>
        <p:spPr>
          <a:xfrm>
            <a:off x="5265650" y="1131725"/>
            <a:ext cx="3878400" cy="0"/>
          </a:xfrm>
          <a:prstGeom prst="straightConnector1">
            <a:avLst/>
          </a:prstGeom>
          <a:noFill/>
          <a:ln cap="flat" cmpd="sng" w="9525">
            <a:solidFill>
              <a:srgbClr val="CCCCCC"/>
            </a:solidFill>
            <a:prstDash val="solid"/>
            <a:round/>
            <a:headEnd len="med" w="med" type="none"/>
            <a:tailEnd len="med" w="med" type="none"/>
          </a:ln>
        </p:spPr>
      </p:cxnSp>
      <p:sp>
        <p:nvSpPr>
          <p:cNvPr id="49" name="Google Shape;49;p7"/>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0" name="Shape 50"/>
        <p:cNvGrpSpPr/>
        <p:nvPr/>
      </p:nvGrpSpPr>
      <p:grpSpPr>
        <a:xfrm>
          <a:off x="0" y="0"/>
          <a:ext cx="0" cy="0"/>
          <a:chOff x="0" y="0"/>
          <a:chExt cx="0" cy="0"/>
        </a:xfrm>
      </p:grpSpPr>
      <p:sp>
        <p:nvSpPr>
          <p:cNvPr id="51" name="Google Shape;51;p8"/>
          <p:cNvSpPr txBox="1"/>
          <p:nvPr>
            <p:ph type="title"/>
          </p:nvPr>
        </p:nvSpPr>
        <p:spPr>
          <a:xfrm>
            <a:off x="1381250" y="937125"/>
            <a:ext cx="3878400" cy="435600"/>
          </a:xfrm>
          <a:prstGeom prst="rect">
            <a:avLst/>
          </a:prstGeom>
        </p:spPr>
        <p:txBody>
          <a:bodyPr anchorCtr="0" anchor="ctr" bIns="91425" lIns="91425" spcFirstLastPara="1" rIns="91425" wrap="square" tIns="91425">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p:txBody>
      </p:sp>
      <p:cxnSp>
        <p:nvCxnSpPr>
          <p:cNvPr id="52" name="Google Shape;52;p8"/>
          <p:cNvCxnSpPr/>
          <p:nvPr/>
        </p:nvCxnSpPr>
        <p:spPr>
          <a:xfrm>
            <a:off x="0" y="1131725"/>
            <a:ext cx="1375800" cy="0"/>
          </a:xfrm>
          <a:prstGeom prst="straightConnector1">
            <a:avLst/>
          </a:prstGeom>
          <a:noFill/>
          <a:ln cap="flat" cmpd="sng" w="9525">
            <a:solidFill>
              <a:srgbClr val="CCCCCC"/>
            </a:solidFill>
            <a:prstDash val="solid"/>
            <a:round/>
            <a:headEnd len="med" w="med" type="none"/>
            <a:tailEnd len="med" w="med" type="none"/>
          </a:ln>
        </p:spPr>
      </p:cxnSp>
      <p:sp>
        <p:nvSpPr>
          <p:cNvPr id="53" name="Google Shape;53;p8"/>
          <p:cNvSpPr/>
          <p:nvPr/>
        </p:nvSpPr>
        <p:spPr>
          <a:xfrm>
            <a:off x="817475" y="928767"/>
            <a:ext cx="405900" cy="4059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54" name="Google Shape;54;p8"/>
          <p:cNvCxnSpPr/>
          <p:nvPr/>
        </p:nvCxnSpPr>
        <p:spPr>
          <a:xfrm>
            <a:off x="5265650" y="1131725"/>
            <a:ext cx="3878400" cy="0"/>
          </a:xfrm>
          <a:prstGeom prst="straightConnector1">
            <a:avLst/>
          </a:prstGeom>
          <a:noFill/>
          <a:ln cap="flat" cmpd="sng" w="9525">
            <a:solidFill>
              <a:srgbClr val="CCCCCC"/>
            </a:solidFill>
            <a:prstDash val="solid"/>
            <a:round/>
            <a:headEnd len="med" w="med" type="none"/>
            <a:tailEnd len="med" w="med" type="none"/>
          </a:ln>
        </p:spPr>
      </p:cxnSp>
      <p:sp>
        <p:nvSpPr>
          <p:cNvPr id="55" name="Google Shape;55;p8"/>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6" name="Shape 56"/>
        <p:cNvGrpSpPr/>
        <p:nvPr/>
      </p:nvGrpSpPr>
      <p:grpSpPr>
        <a:xfrm>
          <a:off x="0" y="0"/>
          <a:ext cx="0" cy="0"/>
          <a:chOff x="0" y="0"/>
          <a:chExt cx="0" cy="0"/>
        </a:xfrm>
      </p:grpSpPr>
      <p:sp>
        <p:nvSpPr>
          <p:cNvPr id="57" name="Google Shape;57;p9"/>
          <p:cNvSpPr txBox="1"/>
          <p:nvPr>
            <p:ph idx="1" type="body"/>
          </p:nvPr>
        </p:nvSpPr>
        <p:spPr>
          <a:xfrm>
            <a:off x="1990450" y="4037375"/>
            <a:ext cx="5163000" cy="519600"/>
          </a:xfrm>
          <a:prstGeom prst="rect">
            <a:avLst/>
          </a:prstGeom>
        </p:spPr>
        <p:txBody>
          <a:bodyPr anchorCtr="0" anchor="b" bIns="91425" lIns="91425" spcFirstLastPara="1" rIns="91425" wrap="square" tIns="91425">
            <a:noAutofit/>
          </a:bodyPr>
          <a:lstStyle>
            <a:lvl1pPr indent="-228600" lvl="0" marL="457200" algn="ctr">
              <a:spcBef>
                <a:spcPts val="360"/>
              </a:spcBef>
              <a:spcAft>
                <a:spcPts val="0"/>
              </a:spcAft>
              <a:buSzPts val="1400"/>
              <a:buFont typeface="Lora"/>
              <a:buNone/>
              <a:defRPr i="1" sz="1400">
                <a:latin typeface="Lora"/>
                <a:ea typeface="Lora"/>
                <a:cs typeface="Lora"/>
                <a:sym typeface="Lora"/>
              </a:defRPr>
            </a:lvl1pPr>
          </a:lstStyle>
          <a:p/>
        </p:txBody>
      </p:sp>
      <p:cxnSp>
        <p:nvCxnSpPr>
          <p:cNvPr id="58" name="Google Shape;58;p9"/>
          <p:cNvCxnSpPr/>
          <p:nvPr/>
        </p:nvCxnSpPr>
        <p:spPr>
          <a:xfrm>
            <a:off x="-6025" y="4666129"/>
            <a:ext cx="9162000" cy="0"/>
          </a:xfrm>
          <a:prstGeom prst="straightConnector1">
            <a:avLst/>
          </a:prstGeom>
          <a:noFill/>
          <a:ln cap="flat" cmpd="sng" w="9525">
            <a:solidFill>
              <a:srgbClr val="CCCCCC"/>
            </a:solidFill>
            <a:prstDash val="solid"/>
            <a:round/>
            <a:headEnd len="med" w="med" type="none"/>
            <a:tailEnd len="med" w="med" type="none"/>
          </a:ln>
        </p:spPr>
      </p:cxnSp>
      <p:sp>
        <p:nvSpPr>
          <p:cNvPr id="59" name="Google Shape;59;p9"/>
          <p:cNvSpPr/>
          <p:nvPr/>
        </p:nvSpPr>
        <p:spPr>
          <a:xfrm>
            <a:off x="4457400" y="4551496"/>
            <a:ext cx="229200" cy="229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9"/>
          <p:cNvSpPr txBox="1"/>
          <p:nvPr>
            <p:ph idx="12" type="sldNum"/>
          </p:nvPr>
        </p:nvSpPr>
        <p:spPr>
          <a:xfrm>
            <a:off x="4297650" y="4780700"/>
            <a:ext cx="548700" cy="362700"/>
          </a:xfrm>
          <a:prstGeom prst="rect">
            <a:avLst/>
          </a:prstGeom>
        </p:spPr>
        <p:txBody>
          <a:bodyPr anchorCtr="0" anchor="ctr" bIns="91425" lIns="91425" spcFirstLastPara="1" rIns="91425" wrap="square" tIns="91425">
            <a:noAutofit/>
          </a:bodyPr>
          <a:lstStyle>
            <a:lvl1pPr lvl="0" rtl="0" algn="ctr">
              <a:buNone/>
              <a:defRPr>
                <a:latin typeface="Lora"/>
                <a:ea typeface="Lora"/>
                <a:cs typeface="Lora"/>
                <a:sym typeface="Lora"/>
              </a:defRPr>
            </a:lvl1pPr>
            <a:lvl2pPr lvl="1" rtl="0" algn="ctr">
              <a:buNone/>
              <a:defRPr>
                <a:latin typeface="Lora"/>
                <a:ea typeface="Lora"/>
                <a:cs typeface="Lora"/>
                <a:sym typeface="Lora"/>
              </a:defRPr>
            </a:lvl2pPr>
            <a:lvl3pPr lvl="2" rtl="0" algn="ctr">
              <a:buNone/>
              <a:defRPr>
                <a:latin typeface="Lora"/>
                <a:ea typeface="Lora"/>
                <a:cs typeface="Lora"/>
                <a:sym typeface="Lora"/>
              </a:defRPr>
            </a:lvl3pPr>
            <a:lvl4pPr lvl="3" rtl="0" algn="ctr">
              <a:buNone/>
              <a:defRPr>
                <a:latin typeface="Lora"/>
                <a:ea typeface="Lora"/>
                <a:cs typeface="Lora"/>
                <a:sym typeface="Lora"/>
              </a:defRPr>
            </a:lvl4pPr>
            <a:lvl5pPr lvl="4" rtl="0" algn="ctr">
              <a:buNone/>
              <a:defRPr>
                <a:latin typeface="Lora"/>
                <a:ea typeface="Lora"/>
                <a:cs typeface="Lora"/>
                <a:sym typeface="Lora"/>
              </a:defRPr>
            </a:lvl5pPr>
            <a:lvl6pPr lvl="5" rtl="0" algn="ctr">
              <a:buNone/>
              <a:defRPr>
                <a:latin typeface="Lora"/>
                <a:ea typeface="Lora"/>
                <a:cs typeface="Lora"/>
                <a:sym typeface="Lora"/>
              </a:defRPr>
            </a:lvl6pPr>
            <a:lvl7pPr lvl="6" rtl="0" algn="ctr">
              <a:buNone/>
              <a:defRPr>
                <a:latin typeface="Lora"/>
                <a:ea typeface="Lora"/>
                <a:cs typeface="Lora"/>
                <a:sym typeface="Lora"/>
              </a:defRPr>
            </a:lvl7pPr>
            <a:lvl8pPr lvl="7" rtl="0" algn="ctr">
              <a:buNone/>
              <a:defRPr>
                <a:latin typeface="Lora"/>
                <a:ea typeface="Lora"/>
                <a:cs typeface="Lora"/>
                <a:sym typeface="Lora"/>
              </a:defRPr>
            </a:lvl8pPr>
            <a:lvl9pPr lvl="8" rtl="0" algn="ctr">
              <a:buNone/>
              <a:defRPr>
                <a:latin typeface="Lora"/>
                <a:ea typeface="Lora"/>
                <a:cs typeface="Lora"/>
                <a:sym typeface="Lora"/>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1" name="Shape 61"/>
        <p:cNvGrpSpPr/>
        <p:nvPr/>
      </p:nvGrpSpPr>
      <p:grpSpPr>
        <a:xfrm>
          <a:off x="0" y="0"/>
          <a:ext cx="0" cy="0"/>
          <a:chOff x="0" y="0"/>
          <a:chExt cx="0" cy="0"/>
        </a:xfrm>
      </p:grpSpPr>
      <p:cxnSp>
        <p:nvCxnSpPr>
          <p:cNvPr id="62" name="Google Shape;62;p10"/>
          <p:cNvCxnSpPr/>
          <p:nvPr/>
        </p:nvCxnSpPr>
        <p:spPr>
          <a:xfrm>
            <a:off x="-6025" y="4513729"/>
            <a:ext cx="9162000" cy="0"/>
          </a:xfrm>
          <a:prstGeom prst="straightConnector1">
            <a:avLst/>
          </a:prstGeom>
          <a:noFill/>
          <a:ln cap="flat" cmpd="sng" w="9525">
            <a:solidFill>
              <a:srgbClr val="CCCCCC"/>
            </a:solidFill>
            <a:prstDash val="solid"/>
            <a:round/>
            <a:headEnd len="med" w="med" type="none"/>
            <a:tailEnd len="med" w="med" type="none"/>
          </a:ln>
        </p:spPr>
      </p:cxnSp>
      <p:sp>
        <p:nvSpPr>
          <p:cNvPr id="63" name="Google Shape;63;p10"/>
          <p:cNvSpPr/>
          <p:nvPr/>
        </p:nvSpPr>
        <p:spPr>
          <a:xfrm>
            <a:off x="4293700" y="4235405"/>
            <a:ext cx="556500" cy="5565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10"/>
          <p:cNvSpPr txBox="1"/>
          <p:nvPr>
            <p:ph idx="12" type="sldNum"/>
          </p:nvPr>
        </p:nvSpPr>
        <p:spPr>
          <a:xfrm>
            <a:off x="4297650" y="4791900"/>
            <a:ext cx="548700" cy="351600"/>
          </a:xfrm>
          <a:prstGeom prst="rect">
            <a:avLst/>
          </a:prstGeom>
        </p:spPr>
        <p:txBody>
          <a:bodyPr anchorCtr="0" anchor="ctr" bIns="91425" lIns="91425" spcFirstLastPara="1" rIns="91425" wrap="square" tIns="91425">
            <a:noAutofit/>
          </a:bodyPr>
          <a:lstStyle>
            <a:lvl1pPr lvl="0" rtl="0" algn="ctr">
              <a:buNone/>
              <a:defRPr>
                <a:latin typeface="Lora"/>
                <a:ea typeface="Lora"/>
                <a:cs typeface="Lora"/>
                <a:sym typeface="Lora"/>
              </a:defRPr>
            </a:lvl1pPr>
            <a:lvl2pPr lvl="1" rtl="0" algn="ctr">
              <a:buNone/>
              <a:defRPr>
                <a:latin typeface="Lora"/>
                <a:ea typeface="Lora"/>
                <a:cs typeface="Lora"/>
                <a:sym typeface="Lora"/>
              </a:defRPr>
            </a:lvl2pPr>
            <a:lvl3pPr lvl="2" rtl="0" algn="ctr">
              <a:buNone/>
              <a:defRPr>
                <a:latin typeface="Lora"/>
                <a:ea typeface="Lora"/>
                <a:cs typeface="Lora"/>
                <a:sym typeface="Lora"/>
              </a:defRPr>
            </a:lvl3pPr>
            <a:lvl4pPr lvl="3" rtl="0" algn="ctr">
              <a:buNone/>
              <a:defRPr>
                <a:latin typeface="Lora"/>
                <a:ea typeface="Lora"/>
                <a:cs typeface="Lora"/>
                <a:sym typeface="Lora"/>
              </a:defRPr>
            </a:lvl4pPr>
            <a:lvl5pPr lvl="4" rtl="0" algn="ctr">
              <a:buNone/>
              <a:defRPr>
                <a:latin typeface="Lora"/>
                <a:ea typeface="Lora"/>
                <a:cs typeface="Lora"/>
                <a:sym typeface="Lora"/>
              </a:defRPr>
            </a:lvl5pPr>
            <a:lvl6pPr lvl="5" rtl="0" algn="ctr">
              <a:buNone/>
              <a:defRPr>
                <a:latin typeface="Lora"/>
                <a:ea typeface="Lora"/>
                <a:cs typeface="Lora"/>
                <a:sym typeface="Lora"/>
              </a:defRPr>
            </a:lvl6pPr>
            <a:lvl7pPr lvl="6" rtl="0" algn="ctr">
              <a:buNone/>
              <a:defRPr>
                <a:latin typeface="Lora"/>
                <a:ea typeface="Lora"/>
                <a:cs typeface="Lora"/>
                <a:sym typeface="Lora"/>
              </a:defRPr>
            </a:lvl7pPr>
            <a:lvl8pPr lvl="7" rtl="0" algn="ctr">
              <a:buNone/>
              <a:defRPr>
                <a:latin typeface="Lora"/>
                <a:ea typeface="Lora"/>
                <a:cs typeface="Lora"/>
                <a:sym typeface="Lora"/>
              </a:defRPr>
            </a:lvl8pPr>
            <a:lvl9pPr lvl="8" rtl="0" algn="ctr">
              <a:buNone/>
              <a:defRPr>
                <a:latin typeface="Lora"/>
                <a:ea typeface="Lora"/>
                <a:cs typeface="Lora"/>
                <a:sym typeface="Lora"/>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theme" Target="../theme/theme1.xml"/><Relationship Id="rId10" Type="http://schemas.openxmlformats.org/officeDocument/2006/relationships/slideLayout" Target="../slideLayouts/slideLayout10.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idx="1" type="body"/>
          </p:nvPr>
        </p:nvSpPr>
        <p:spPr>
          <a:xfrm>
            <a:off x="1381250" y="1616470"/>
            <a:ext cx="6809700" cy="3112200"/>
          </a:xfrm>
          <a:prstGeom prst="rect">
            <a:avLst/>
          </a:prstGeom>
          <a:noFill/>
          <a:ln>
            <a:noFill/>
          </a:ln>
        </p:spPr>
        <p:txBody>
          <a:bodyPr anchorCtr="0" anchor="t" bIns="91425" lIns="91425" spcFirstLastPara="1" rIns="91425" wrap="square" tIns="91425">
            <a:noAutofit/>
          </a:bodyPr>
          <a:lstStyle>
            <a:lvl1pPr indent="-381000" lvl="0" marL="457200">
              <a:spcBef>
                <a:spcPts val="600"/>
              </a:spcBef>
              <a:spcAft>
                <a:spcPts val="0"/>
              </a:spcAft>
              <a:buClr>
                <a:schemeClr val="accent1"/>
              </a:buClr>
              <a:buSzPts val="2400"/>
              <a:buFont typeface="Quattrocento Sans"/>
              <a:buChar char="◉"/>
              <a:defRPr sz="2400">
                <a:solidFill>
                  <a:schemeClr val="dk1"/>
                </a:solidFill>
                <a:latin typeface="Quattrocento Sans"/>
                <a:ea typeface="Quattrocento Sans"/>
                <a:cs typeface="Quattrocento Sans"/>
                <a:sym typeface="Quattrocento Sans"/>
              </a:defRPr>
            </a:lvl1pPr>
            <a:lvl2pPr indent="-355600" lvl="1" marL="914400">
              <a:spcBef>
                <a:spcPts val="0"/>
              </a:spcBef>
              <a:spcAft>
                <a:spcPts val="0"/>
              </a:spcAft>
              <a:buClr>
                <a:schemeClr val="accent1"/>
              </a:buClr>
              <a:buSzPts val="2000"/>
              <a:buFont typeface="Quattrocento Sans"/>
              <a:buChar char="○"/>
              <a:defRPr sz="2000">
                <a:solidFill>
                  <a:schemeClr val="dk1"/>
                </a:solidFill>
                <a:latin typeface="Quattrocento Sans"/>
                <a:ea typeface="Quattrocento Sans"/>
                <a:cs typeface="Quattrocento Sans"/>
                <a:sym typeface="Quattrocento Sans"/>
              </a:defRPr>
            </a:lvl2pPr>
            <a:lvl3pPr indent="-355600" lvl="2" marL="1371600">
              <a:spcBef>
                <a:spcPts val="0"/>
              </a:spcBef>
              <a:spcAft>
                <a:spcPts val="0"/>
              </a:spcAft>
              <a:buClr>
                <a:schemeClr val="accent1"/>
              </a:buClr>
              <a:buSzPts val="2000"/>
              <a:buFont typeface="Quattrocento Sans"/>
              <a:buChar char="■"/>
              <a:defRPr sz="2000">
                <a:solidFill>
                  <a:schemeClr val="dk1"/>
                </a:solidFill>
                <a:latin typeface="Quattrocento Sans"/>
                <a:ea typeface="Quattrocento Sans"/>
                <a:cs typeface="Quattrocento Sans"/>
                <a:sym typeface="Quattrocento Sans"/>
              </a:defRPr>
            </a:lvl3pPr>
            <a:lvl4pPr indent="-342900" lvl="3" marL="1828800">
              <a:spcBef>
                <a:spcPts val="0"/>
              </a:spcBef>
              <a:spcAft>
                <a:spcPts val="0"/>
              </a:spcAft>
              <a:buClr>
                <a:schemeClr val="accent1"/>
              </a:buClr>
              <a:buSzPts val="1800"/>
              <a:buFont typeface="Quattrocento Sans"/>
              <a:buChar char="●"/>
              <a:defRPr sz="1800">
                <a:solidFill>
                  <a:schemeClr val="dk1"/>
                </a:solidFill>
                <a:latin typeface="Quattrocento Sans"/>
                <a:ea typeface="Quattrocento Sans"/>
                <a:cs typeface="Quattrocento Sans"/>
                <a:sym typeface="Quattrocento Sans"/>
              </a:defRPr>
            </a:lvl4pPr>
            <a:lvl5pPr indent="-342900" lvl="4" marL="2286000">
              <a:spcBef>
                <a:spcPts val="0"/>
              </a:spcBef>
              <a:spcAft>
                <a:spcPts val="0"/>
              </a:spcAft>
              <a:buClr>
                <a:schemeClr val="dk1"/>
              </a:buClr>
              <a:buSzPts val="1800"/>
              <a:buFont typeface="Quattrocento Sans"/>
              <a:buChar char="○"/>
              <a:defRPr sz="1800">
                <a:solidFill>
                  <a:schemeClr val="dk1"/>
                </a:solidFill>
                <a:latin typeface="Quattrocento Sans"/>
                <a:ea typeface="Quattrocento Sans"/>
                <a:cs typeface="Quattrocento Sans"/>
                <a:sym typeface="Quattrocento Sans"/>
              </a:defRPr>
            </a:lvl5pPr>
            <a:lvl6pPr indent="-342900" lvl="5" marL="2743200">
              <a:spcBef>
                <a:spcPts val="0"/>
              </a:spcBef>
              <a:spcAft>
                <a:spcPts val="0"/>
              </a:spcAft>
              <a:buClr>
                <a:schemeClr val="dk1"/>
              </a:buClr>
              <a:buSzPts val="1800"/>
              <a:buFont typeface="Quattrocento Sans"/>
              <a:buChar char="■"/>
              <a:defRPr sz="1800">
                <a:solidFill>
                  <a:schemeClr val="dk1"/>
                </a:solidFill>
                <a:latin typeface="Quattrocento Sans"/>
                <a:ea typeface="Quattrocento Sans"/>
                <a:cs typeface="Quattrocento Sans"/>
                <a:sym typeface="Quattrocento Sans"/>
              </a:defRPr>
            </a:lvl6pPr>
            <a:lvl7pPr indent="-342900" lvl="6" marL="3200400">
              <a:spcBef>
                <a:spcPts val="0"/>
              </a:spcBef>
              <a:spcAft>
                <a:spcPts val="0"/>
              </a:spcAft>
              <a:buClr>
                <a:schemeClr val="dk1"/>
              </a:buClr>
              <a:buSzPts val="1800"/>
              <a:buFont typeface="Quattrocento Sans"/>
              <a:buChar char="●"/>
              <a:defRPr sz="1800">
                <a:solidFill>
                  <a:schemeClr val="dk1"/>
                </a:solidFill>
                <a:latin typeface="Quattrocento Sans"/>
                <a:ea typeface="Quattrocento Sans"/>
                <a:cs typeface="Quattrocento Sans"/>
                <a:sym typeface="Quattrocento Sans"/>
              </a:defRPr>
            </a:lvl7pPr>
            <a:lvl8pPr indent="-342900" lvl="7" marL="3657600">
              <a:spcBef>
                <a:spcPts val="0"/>
              </a:spcBef>
              <a:spcAft>
                <a:spcPts val="0"/>
              </a:spcAft>
              <a:buClr>
                <a:schemeClr val="dk1"/>
              </a:buClr>
              <a:buSzPts val="1800"/>
              <a:buFont typeface="Quattrocento Sans"/>
              <a:buChar char="○"/>
              <a:defRPr sz="1800">
                <a:solidFill>
                  <a:schemeClr val="dk1"/>
                </a:solidFill>
                <a:latin typeface="Quattrocento Sans"/>
                <a:ea typeface="Quattrocento Sans"/>
                <a:cs typeface="Quattrocento Sans"/>
                <a:sym typeface="Quattrocento Sans"/>
              </a:defRPr>
            </a:lvl8pPr>
            <a:lvl9pPr indent="-342900" lvl="8" marL="4114800">
              <a:spcBef>
                <a:spcPts val="0"/>
              </a:spcBef>
              <a:spcAft>
                <a:spcPts val="0"/>
              </a:spcAft>
              <a:buClr>
                <a:schemeClr val="dk1"/>
              </a:buClr>
              <a:buSzPts val="1800"/>
              <a:buFont typeface="Quattrocento Sans"/>
              <a:buChar char="■"/>
              <a:defRPr sz="1800">
                <a:solidFill>
                  <a:schemeClr val="dk1"/>
                </a:solidFill>
                <a:latin typeface="Quattrocento Sans"/>
                <a:ea typeface="Quattrocento Sans"/>
                <a:cs typeface="Quattrocento Sans"/>
                <a:sym typeface="Quattrocento Sans"/>
              </a:defRPr>
            </a:lvl9pPr>
          </a:lstStyle>
          <a:p/>
        </p:txBody>
      </p:sp>
      <p:sp>
        <p:nvSpPr>
          <p:cNvPr id="7" name="Google Shape;7;p1"/>
          <p:cNvSpPr txBox="1"/>
          <p:nvPr>
            <p:ph type="title"/>
          </p:nvPr>
        </p:nvSpPr>
        <p:spPr>
          <a:xfrm>
            <a:off x="1381250" y="937117"/>
            <a:ext cx="6809700" cy="435600"/>
          </a:xfrm>
          <a:prstGeom prst="rect">
            <a:avLst/>
          </a:prstGeom>
          <a:noFill/>
          <a:ln>
            <a:noFill/>
          </a:ln>
        </p:spPr>
        <p:txBody>
          <a:bodyPr anchorCtr="0" anchor="ctr" bIns="91425" lIns="91425" spcFirstLastPara="1" rIns="91425" wrap="square" tIns="91425">
            <a:noAutofit/>
          </a:bodyPr>
          <a:lstStyle>
            <a:lvl1pPr lvl="0">
              <a:spcBef>
                <a:spcPts val="0"/>
              </a:spcBef>
              <a:spcAft>
                <a:spcPts val="0"/>
              </a:spcAft>
              <a:buClr>
                <a:schemeClr val="dk1"/>
              </a:buClr>
              <a:buSzPts val="2000"/>
              <a:buFont typeface="Lora"/>
              <a:buNone/>
              <a:defRPr b="1" sz="2000">
                <a:solidFill>
                  <a:schemeClr val="dk1"/>
                </a:solidFill>
                <a:latin typeface="Lora"/>
                <a:ea typeface="Lora"/>
                <a:cs typeface="Lora"/>
                <a:sym typeface="Lora"/>
              </a:defRPr>
            </a:lvl1pPr>
            <a:lvl2pPr lvl="1">
              <a:spcBef>
                <a:spcPts val="0"/>
              </a:spcBef>
              <a:spcAft>
                <a:spcPts val="0"/>
              </a:spcAft>
              <a:buClr>
                <a:schemeClr val="dk1"/>
              </a:buClr>
              <a:buSzPts val="2000"/>
              <a:buFont typeface="Lora"/>
              <a:buNone/>
              <a:defRPr b="1" sz="2000">
                <a:solidFill>
                  <a:schemeClr val="dk1"/>
                </a:solidFill>
                <a:latin typeface="Lora"/>
                <a:ea typeface="Lora"/>
                <a:cs typeface="Lora"/>
                <a:sym typeface="Lora"/>
              </a:defRPr>
            </a:lvl2pPr>
            <a:lvl3pPr lvl="2">
              <a:spcBef>
                <a:spcPts val="0"/>
              </a:spcBef>
              <a:spcAft>
                <a:spcPts val="0"/>
              </a:spcAft>
              <a:buClr>
                <a:schemeClr val="dk1"/>
              </a:buClr>
              <a:buSzPts val="2000"/>
              <a:buFont typeface="Lora"/>
              <a:buNone/>
              <a:defRPr b="1" sz="2000">
                <a:solidFill>
                  <a:schemeClr val="dk1"/>
                </a:solidFill>
                <a:latin typeface="Lora"/>
                <a:ea typeface="Lora"/>
                <a:cs typeface="Lora"/>
                <a:sym typeface="Lora"/>
              </a:defRPr>
            </a:lvl3pPr>
            <a:lvl4pPr lvl="3">
              <a:spcBef>
                <a:spcPts val="0"/>
              </a:spcBef>
              <a:spcAft>
                <a:spcPts val="0"/>
              </a:spcAft>
              <a:buClr>
                <a:schemeClr val="dk1"/>
              </a:buClr>
              <a:buSzPts val="2000"/>
              <a:buFont typeface="Lora"/>
              <a:buNone/>
              <a:defRPr b="1" sz="2000">
                <a:solidFill>
                  <a:schemeClr val="dk1"/>
                </a:solidFill>
                <a:latin typeface="Lora"/>
                <a:ea typeface="Lora"/>
                <a:cs typeface="Lora"/>
                <a:sym typeface="Lora"/>
              </a:defRPr>
            </a:lvl4pPr>
            <a:lvl5pPr lvl="4">
              <a:spcBef>
                <a:spcPts val="0"/>
              </a:spcBef>
              <a:spcAft>
                <a:spcPts val="0"/>
              </a:spcAft>
              <a:buClr>
                <a:schemeClr val="dk1"/>
              </a:buClr>
              <a:buSzPts val="2000"/>
              <a:buFont typeface="Lora"/>
              <a:buNone/>
              <a:defRPr b="1" sz="2000">
                <a:solidFill>
                  <a:schemeClr val="dk1"/>
                </a:solidFill>
                <a:latin typeface="Lora"/>
                <a:ea typeface="Lora"/>
                <a:cs typeface="Lora"/>
                <a:sym typeface="Lora"/>
              </a:defRPr>
            </a:lvl5pPr>
            <a:lvl6pPr lvl="5">
              <a:spcBef>
                <a:spcPts val="0"/>
              </a:spcBef>
              <a:spcAft>
                <a:spcPts val="0"/>
              </a:spcAft>
              <a:buClr>
                <a:schemeClr val="dk1"/>
              </a:buClr>
              <a:buSzPts val="2000"/>
              <a:buFont typeface="Lora"/>
              <a:buNone/>
              <a:defRPr b="1" sz="2000">
                <a:solidFill>
                  <a:schemeClr val="dk1"/>
                </a:solidFill>
                <a:latin typeface="Lora"/>
                <a:ea typeface="Lora"/>
                <a:cs typeface="Lora"/>
                <a:sym typeface="Lora"/>
              </a:defRPr>
            </a:lvl6pPr>
            <a:lvl7pPr lvl="6">
              <a:spcBef>
                <a:spcPts val="0"/>
              </a:spcBef>
              <a:spcAft>
                <a:spcPts val="0"/>
              </a:spcAft>
              <a:buClr>
                <a:schemeClr val="dk1"/>
              </a:buClr>
              <a:buSzPts val="2000"/>
              <a:buFont typeface="Lora"/>
              <a:buNone/>
              <a:defRPr b="1" sz="2000">
                <a:solidFill>
                  <a:schemeClr val="dk1"/>
                </a:solidFill>
                <a:latin typeface="Lora"/>
                <a:ea typeface="Lora"/>
                <a:cs typeface="Lora"/>
                <a:sym typeface="Lora"/>
              </a:defRPr>
            </a:lvl7pPr>
            <a:lvl8pPr lvl="7">
              <a:spcBef>
                <a:spcPts val="0"/>
              </a:spcBef>
              <a:spcAft>
                <a:spcPts val="0"/>
              </a:spcAft>
              <a:buClr>
                <a:schemeClr val="dk1"/>
              </a:buClr>
              <a:buSzPts val="2000"/>
              <a:buFont typeface="Lora"/>
              <a:buNone/>
              <a:defRPr b="1" sz="2000">
                <a:solidFill>
                  <a:schemeClr val="dk1"/>
                </a:solidFill>
                <a:latin typeface="Lora"/>
                <a:ea typeface="Lora"/>
                <a:cs typeface="Lora"/>
                <a:sym typeface="Lora"/>
              </a:defRPr>
            </a:lvl8pPr>
            <a:lvl9pPr lvl="8">
              <a:spcBef>
                <a:spcPts val="0"/>
              </a:spcBef>
              <a:spcAft>
                <a:spcPts val="0"/>
              </a:spcAft>
              <a:buClr>
                <a:schemeClr val="dk1"/>
              </a:buClr>
              <a:buSzPts val="2000"/>
              <a:buFont typeface="Lora"/>
              <a:buNone/>
              <a:defRPr b="1" sz="2000">
                <a:solidFill>
                  <a:schemeClr val="dk1"/>
                </a:solidFill>
                <a:latin typeface="Lora"/>
                <a:ea typeface="Lora"/>
                <a:cs typeface="Lora"/>
                <a:sym typeface="Lora"/>
              </a:defRPr>
            </a:lvl9pPr>
          </a:lstStyle>
          <a:p/>
        </p:txBody>
      </p:sp>
      <p:sp>
        <p:nvSpPr>
          <p:cNvPr id="8" name="Google Shape;8;p1"/>
          <p:cNvSpPr txBox="1"/>
          <p:nvPr>
            <p:ph idx="12" type="sldNum"/>
          </p:nvPr>
        </p:nvSpPr>
        <p:spPr>
          <a:xfrm>
            <a:off x="8543227" y="4749851"/>
            <a:ext cx="548700" cy="393600"/>
          </a:xfrm>
          <a:prstGeom prst="rect">
            <a:avLst/>
          </a:prstGeom>
          <a:noFill/>
          <a:ln>
            <a:noFill/>
          </a:ln>
        </p:spPr>
        <p:txBody>
          <a:bodyPr anchorCtr="0" anchor="t" bIns="91425" lIns="91425" spcFirstLastPara="1" rIns="91425" wrap="square" tIns="91425">
            <a:noAutofit/>
          </a:bodyPr>
          <a:lstStyle>
            <a:lvl1pPr lvl="0" algn="r">
              <a:buNone/>
              <a:defRPr sz="1000">
                <a:solidFill>
                  <a:srgbClr val="1D1D1B"/>
                </a:solidFill>
                <a:latin typeface="Lora"/>
                <a:ea typeface="Lora"/>
                <a:cs typeface="Lora"/>
                <a:sym typeface="Lora"/>
              </a:defRPr>
            </a:lvl1pPr>
            <a:lvl2pPr lvl="1" algn="r">
              <a:buNone/>
              <a:defRPr sz="1000">
                <a:solidFill>
                  <a:srgbClr val="1D1D1B"/>
                </a:solidFill>
                <a:latin typeface="Lora"/>
                <a:ea typeface="Lora"/>
                <a:cs typeface="Lora"/>
                <a:sym typeface="Lora"/>
              </a:defRPr>
            </a:lvl2pPr>
            <a:lvl3pPr lvl="2" algn="r">
              <a:buNone/>
              <a:defRPr sz="1000">
                <a:solidFill>
                  <a:srgbClr val="1D1D1B"/>
                </a:solidFill>
                <a:latin typeface="Lora"/>
                <a:ea typeface="Lora"/>
                <a:cs typeface="Lora"/>
                <a:sym typeface="Lora"/>
              </a:defRPr>
            </a:lvl3pPr>
            <a:lvl4pPr lvl="3" algn="r">
              <a:buNone/>
              <a:defRPr sz="1000">
                <a:solidFill>
                  <a:srgbClr val="1D1D1B"/>
                </a:solidFill>
                <a:latin typeface="Lora"/>
                <a:ea typeface="Lora"/>
                <a:cs typeface="Lora"/>
                <a:sym typeface="Lora"/>
              </a:defRPr>
            </a:lvl4pPr>
            <a:lvl5pPr lvl="4" algn="r">
              <a:buNone/>
              <a:defRPr sz="1000">
                <a:solidFill>
                  <a:srgbClr val="1D1D1B"/>
                </a:solidFill>
                <a:latin typeface="Lora"/>
                <a:ea typeface="Lora"/>
                <a:cs typeface="Lora"/>
                <a:sym typeface="Lora"/>
              </a:defRPr>
            </a:lvl5pPr>
            <a:lvl6pPr lvl="5" algn="r">
              <a:buNone/>
              <a:defRPr sz="1000">
                <a:solidFill>
                  <a:srgbClr val="1D1D1B"/>
                </a:solidFill>
                <a:latin typeface="Lora"/>
                <a:ea typeface="Lora"/>
                <a:cs typeface="Lora"/>
                <a:sym typeface="Lora"/>
              </a:defRPr>
            </a:lvl6pPr>
            <a:lvl7pPr lvl="6" algn="r">
              <a:buNone/>
              <a:defRPr sz="1000">
                <a:solidFill>
                  <a:srgbClr val="1D1D1B"/>
                </a:solidFill>
                <a:latin typeface="Lora"/>
                <a:ea typeface="Lora"/>
                <a:cs typeface="Lora"/>
                <a:sym typeface="Lora"/>
              </a:defRPr>
            </a:lvl7pPr>
            <a:lvl8pPr lvl="7" algn="r">
              <a:buNone/>
              <a:defRPr sz="1000">
                <a:solidFill>
                  <a:srgbClr val="1D1D1B"/>
                </a:solidFill>
                <a:latin typeface="Lora"/>
                <a:ea typeface="Lora"/>
                <a:cs typeface="Lora"/>
                <a:sym typeface="Lora"/>
              </a:defRPr>
            </a:lvl8pPr>
            <a:lvl9pPr lvl="8" algn="r">
              <a:buNone/>
              <a:defRPr sz="1000">
                <a:solidFill>
                  <a:srgbClr val="1D1D1B"/>
                </a:solidFill>
                <a:latin typeface="Lora"/>
                <a:ea typeface="Lora"/>
                <a:cs typeface="Lora"/>
                <a:sym typeface="Lor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transition>
    <p:fade thruBlk="1"/>
  </p:transition>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1.png"/><Relationship Id="rId4" Type="http://schemas.openxmlformats.org/officeDocument/2006/relationships/hyperlink" Target="http://realkm.com/go/world-scaled-by-number-of-documents-in-web-of-science-by-authors-living-there/"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2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29.png"/><Relationship Id="rId4" Type="http://schemas.openxmlformats.org/officeDocument/2006/relationships/image" Target="../media/image23.png"/><Relationship Id="rId5" Type="http://schemas.openxmlformats.org/officeDocument/2006/relationships/image" Target="../media/image2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hyperlink" Target="https://opensource.guide/leadership-and-governance/" TargetMode="External"/><Relationship Id="rId4" Type="http://schemas.openxmlformats.org/officeDocument/2006/relationships/image" Target="../media/image2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xml"/><Relationship Id="rId3" Type="http://schemas.openxmlformats.org/officeDocument/2006/relationships/image" Target="../media/image22.jpg"/><Relationship Id="rId4" Type="http://schemas.openxmlformats.org/officeDocument/2006/relationships/image" Target="../media/image2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1.jpg"/><Relationship Id="rId5" Type="http://schemas.openxmlformats.org/officeDocument/2006/relationships/image" Target="../media/image2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1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18.png"/><Relationship Id="rId5" Type="http://schemas.openxmlformats.org/officeDocument/2006/relationships/image" Target="../media/image1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9.png"/><Relationship Id="rId4" Type="http://schemas.openxmlformats.org/officeDocument/2006/relationships/image" Target="../media/image2.png"/><Relationship Id="rId5" Type="http://schemas.openxmlformats.org/officeDocument/2006/relationships/hyperlink" Target="https://tinyurl.com/open-ecosystem" TargetMode="External"/><Relationship Id="rId6" Type="http://schemas.openxmlformats.org/officeDocument/2006/relationships/hyperlink" Target="https://tinyurl.com/open-ecosystem" TargetMode="External"/><Relationship Id="rId7" Type="http://schemas.openxmlformats.org/officeDocument/2006/relationships/hyperlink" Target="https://tinyurl.com/open-ecosyste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16.png"/><Relationship Id="rId11" Type="http://schemas.openxmlformats.org/officeDocument/2006/relationships/image" Target="../media/image26.png"/><Relationship Id="rId10" Type="http://schemas.openxmlformats.org/officeDocument/2006/relationships/image" Target="../media/image10.png"/><Relationship Id="rId9" Type="http://schemas.openxmlformats.org/officeDocument/2006/relationships/image" Target="../media/image7.png"/><Relationship Id="rId5" Type="http://schemas.openxmlformats.org/officeDocument/2006/relationships/image" Target="../media/image6.jpg"/><Relationship Id="rId6" Type="http://schemas.openxmlformats.org/officeDocument/2006/relationships/image" Target="../media/image19.png"/><Relationship Id="rId7" Type="http://schemas.openxmlformats.org/officeDocument/2006/relationships/image" Target="../media/image4.jpg"/><Relationship Id="rId8" Type="http://schemas.openxmlformats.org/officeDocument/2006/relationships/image" Target="../media/image2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 Id="rId3" Type="http://schemas.openxmlformats.org/officeDocument/2006/relationships/image" Target="../media/image6.jpg"/><Relationship Id="rId4" Type="http://schemas.openxmlformats.org/officeDocument/2006/relationships/image" Target="../media/image4.jpg"/><Relationship Id="rId5" Type="http://schemas.openxmlformats.org/officeDocument/2006/relationships/image" Target="../media/image19.png"/><Relationship Id="rId6" Type="http://schemas.openxmlformats.org/officeDocument/2006/relationships/image" Target="../media/image3.png"/><Relationship Id="rId7"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2"/>
          <p:cNvSpPr txBox="1"/>
          <p:nvPr>
            <p:ph type="ctrTitle"/>
          </p:nvPr>
        </p:nvSpPr>
        <p:spPr>
          <a:xfrm>
            <a:off x="996625" y="804700"/>
            <a:ext cx="6817200" cy="1596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100"/>
              <a:t>Untangling the frictions and cohesions between (digital) democracy and open source</a:t>
            </a:r>
            <a:endParaRPr/>
          </a:p>
        </p:txBody>
      </p:sp>
      <p:grpSp>
        <p:nvGrpSpPr>
          <p:cNvPr id="72" name="Google Shape;72;p12"/>
          <p:cNvGrpSpPr/>
          <p:nvPr/>
        </p:nvGrpSpPr>
        <p:grpSpPr>
          <a:xfrm>
            <a:off x="1299165" y="3511424"/>
            <a:ext cx="215966" cy="342399"/>
            <a:chOff x="6718575" y="2318625"/>
            <a:chExt cx="256950" cy="407375"/>
          </a:xfrm>
        </p:grpSpPr>
        <p:sp>
          <p:nvSpPr>
            <p:cNvPr id="73" name="Google Shape;73;p12"/>
            <p:cNvSpPr/>
            <p:nvPr/>
          </p:nvSpPr>
          <p:spPr>
            <a:xfrm>
              <a:off x="6795900" y="2673600"/>
              <a:ext cx="102300" cy="22550"/>
            </a:xfrm>
            <a:custGeom>
              <a:rect b="b" l="l" r="r" t="t"/>
              <a:pathLst>
                <a:path extrusionOk="0" fill="none" h="902" w="4092">
                  <a:moveTo>
                    <a:pt x="4092" y="902"/>
                  </a:moveTo>
                  <a:lnTo>
                    <a:pt x="4092" y="1"/>
                  </a:lnTo>
                  <a:lnTo>
                    <a:pt x="0" y="1"/>
                  </a:lnTo>
                  <a:lnTo>
                    <a:pt x="0" y="902"/>
                  </a:lnTo>
                  <a:lnTo>
                    <a:pt x="4092" y="902"/>
                  </a:lnTo>
                  <a:close/>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12"/>
            <p:cNvSpPr/>
            <p:nvPr/>
          </p:nvSpPr>
          <p:spPr>
            <a:xfrm>
              <a:off x="6795900" y="2650475"/>
              <a:ext cx="102300" cy="22550"/>
            </a:xfrm>
            <a:custGeom>
              <a:rect b="b" l="l" r="r" t="t"/>
              <a:pathLst>
                <a:path extrusionOk="0" fill="none" h="902" w="4092">
                  <a:moveTo>
                    <a:pt x="4092" y="901"/>
                  </a:moveTo>
                  <a:lnTo>
                    <a:pt x="4092" y="0"/>
                  </a:lnTo>
                  <a:lnTo>
                    <a:pt x="0" y="0"/>
                  </a:lnTo>
                  <a:lnTo>
                    <a:pt x="0" y="901"/>
                  </a:lnTo>
                  <a:lnTo>
                    <a:pt x="4092" y="901"/>
                  </a:lnTo>
                  <a:close/>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2"/>
            <p:cNvSpPr/>
            <p:nvPr/>
          </p:nvSpPr>
          <p:spPr>
            <a:xfrm>
              <a:off x="6795900" y="2696125"/>
              <a:ext cx="102300" cy="29875"/>
            </a:xfrm>
            <a:custGeom>
              <a:rect b="b" l="l" r="r" t="t"/>
              <a:pathLst>
                <a:path extrusionOk="0" fill="none" h="1195" w="4092">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12"/>
            <p:cNvSpPr/>
            <p:nvPr/>
          </p:nvSpPr>
          <p:spPr>
            <a:xfrm>
              <a:off x="6784925" y="2459275"/>
              <a:ext cx="35350" cy="166875"/>
            </a:xfrm>
            <a:custGeom>
              <a:rect b="b" l="l" r="r" t="t"/>
              <a:pathLst>
                <a:path extrusionOk="0" fill="none" h="6675" w="1414">
                  <a:moveTo>
                    <a:pt x="1413" y="6674"/>
                  </a:moveTo>
                  <a:lnTo>
                    <a:pt x="1413" y="6674"/>
                  </a:lnTo>
                  <a:lnTo>
                    <a:pt x="585" y="2850"/>
                  </a:lnTo>
                  <a:lnTo>
                    <a:pt x="1" y="1"/>
                  </a:ln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12"/>
            <p:cNvSpPr/>
            <p:nvPr/>
          </p:nvSpPr>
          <p:spPr>
            <a:xfrm>
              <a:off x="6718575" y="2318625"/>
              <a:ext cx="256950" cy="307525"/>
            </a:xfrm>
            <a:custGeom>
              <a:rect b="b" l="l" r="r" t="t"/>
              <a:pathLst>
                <a:path extrusionOk="0" fill="none" h="12301" w="10278">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12"/>
            <p:cNvSpPr/>
            <p:nvPr/>
          </p:nvSpPr>
          <p:spPr>
            <a:xfrm>
              <a:off x="6873825" y="2459275"/>
              <a:ext cx="35350" cy="166875"/>
            </a:xfrm>
            <a:custGeom>
              <a:rect b="b" l="l" r="r" t="t"/>
              <a:pathLst>
                <a:path extrusionOk="0" fill="none" h="6675" w="1414">
                  <a:moveTo>
                    <a:pt x="1413" y="1"/>
                  </a:moveTo>
                  <a:lnTo>
                    <a:pt x="1413" y="1"/>
                  </a:lnTo>
                  <a:lnTo>
                    <a:pt x="829" y="2850"/>
                  </a:lnTo>
                  <a:lnTo>
                    <a:pt x="1" y="6674"/>
                  </a:ln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12"/>
            <p:cNvSpPr/>
            <p:nvPr/>
          </p:nvSpPr>
          <p:spPr>
            <a:xfrm>
              <a:off x="6801975" y="2453200"/>
              <a:ext cx="90150" cy="19500"/>
            </a:xfrm>
            <a:custGeom>
              <a:rect b="b" l="l" r="r" t="t"/>
              <a:pathLst>
                <a:path extrusionOk="0" fill="none" h="780" w="3606">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12"/>
            <p:cNvSpPr/>
            <p:nvPr/>
          </p:nvSpPr>
          <p:spPr>
            <a:xfrm>
              <a:off x="6795900" y="2628550"/>
              <a:ext cx="102300" cy="25"/>
            </a:xfrm>
            <a:custGeom>
              <a:rect b="b" l="l" r="r" t="t"/>
              <a:pathLst>
                <a:path extrusionOk="0" fill="none" h="1" w="4092">
                  <a:moveTo>
                    <a:pt x="0" y="1"/>
                  </a:moveTo>
                  <a:lnTo>
                    <a:pt x="4092" y="1"/>
                  </a:ln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1" name="Google Shape;81;p12"/>
          <p:cNvSpPr txBox="1"/>
          <p:nvPr/>
        </p:nvSpPr>
        <p:spPr>
          <a:xfrm>
            <a:off x="996625" y="2249300"/>
            <a:ext cx="5677500" cy="1046700"/>
          </a:xfrm>
          <a:prstGeom prst="rect">
            <a:avLst/>
          </a:prstGeom>
          <a:noFill/>
          <a:ln>
            <a:noFill/>
          </a:ln>
        </p:spPr>
        <p:txBody>
          <a:bodyPr anchorCtr="0" anchor="t" bIns="91425" lIns="91425" spcFirstLastPara="1" rIns="91425" wrap="square" tIns="91425">
            <a:spAutoFit/>
          </a:bodyPr>
          <a:lstStyle/>
          <a:p>
            <a:pPr indent="0" lvl="0" marL="0" rtl="0" algn="l">
              <a:spcBef>
                <a:spcPts val="600"/>
              </a:spcBef>
              <a:spcAft>
                <a:spcPts val="0"/>
              </a:spcAft>
              <a:buNone/>
            </a:pPr>
            <a:r>
              <a:rPr lang="en" sz="1800">
                <a:solidFill>
                  <a:schemeClr val="dk1"/>
                </a:solidFill>
                <a:latin typeface="Quattrocento Sans"/>
                <a:ea typeface="Quattrocento Sans"/>
                <a:cs typeface="Quattrocento Sans"/>
                <a:sym typeface="Quattrocento Sans"/>
              </a:rPr>
              <a:t>By Anne Lee Steele</a:t>
            </a:r>
            <a:endParaRPr sz="1800">
              <a:solidFill>
                <a:schemeClr val="dk1"/>
              </a:solidFill>
              <a:latin typeface="Quattrocento Sans"/>
              <a:ea typeface="Quattrocento Sans"/>
              <a:cs typeface="Quattrocento Sans"/>
              <a:sym typeface="Quattrocento Sans"/>
            </a:endParaRPr>
          </a:p>
          <a:p>
            <a:pPr indent="0" lvl="0" marL="0" rtl="0" algn="l">
              <a:spcBef>
                <a:spcPts val="600"/>
              </a:spcBef>
              <a:spcAft>
                <a:spcPts val="0"/>
              </a:spcAft>
              <a:buNone/>
            </a:pPr>
            <a:r>
              <a:rPr lang="en">
                <a:solidFill>
                  <a:schemeClr val="dk1"/>
                </a:solidFill>
                <a:latin typeface="Quattrocento Sans"/>
                <a:ea typeface="Quattrocento Sans"/>
                <a:cs typeface="Quattrocento Sans"/>
                <a:sym typeface="Quattrocento Sans"/>
              </a:rPr>
              <a:t>The Alan Turing Institute</a:t>
            </a:r>
            <a:endParaRPr>
              <a:solidFill>
                <a:schemeClr val="dk1"/>
              </a:solidFill>
              <a:latin typeface="Quattrocento Sans"/>
              <a:ea typeface="Quattrocento Sans"/>
              <a:cs typeface="Quattrocento Sans"/>
              <a:sym typeface="Quattrocento Sans"/>
            </a:endParaRPr>
          </a:p>
          <a:p>
            <a:pPr indent="0" lvl="0" marL="0" rtl="0" algn="l">
              <a:spcBef>
                <a:spcPts val="600"/>
              </a:spcBef>
              <a:spcAft>
                <a:spcPts val="0"/>
              </a:spcAft>
              <a:buNone/>
            </a:pPr>
            <a:r>
              <a:rPr lang="en">
                <a:solidFill>
                  <a:schemeClr val="dk1"/>
                </a:solidFill>
                <a:latin typeface="Quattrocento Sans"/>
                <a:ea typeface="Quattrocento Sans"/>
                <a:cs typeface="Quattrocento Sans"/>
                <a:sym typeface="Quattrocento Sans"/>
              </a:rPr>
              <a:t>14 June 2023</a:t>
            </a:r>
            <a:endParaRPr>
              <a:solidFill>
                <a:schemeClr val="dk1"/>
              </a:solidFill>
              <a:latin typeface="Quattrocento Sans"/>
              <a:ea typeface="Quattrocento Sans"/>
              <a:cs typeface="Quattrocento Sans"/>
              <a:sym typeface="Quattrocento Sans"/>
            </a:endParaRPr>
          </a:p>
        </p:txBody>
      </p:sp>
      <p:sp>
        <p:nvSpPr>
          <p:cNvPr id="82" name="Google Shape;82;p12"/>
          <p:cNvSpPr txBox="1"/>
          <p:nvPr/>
        </p:nvSpPr>
        <p:spPr>
          <a:xfrm>
            <a:off x="92150" y="4755850"/>
            <a:ext cx="4515000" cy="323100"/>
          </a:xfrm>
          <a:prstGeom prst="rect">
            <a:avLst/>
          </a:prstGeom>
          <a:noFill/>
          <a:ln>
            <a:noFill/>
          </a:ln>
        </p:spPr>
        <p:txBody>
          <a:bodyPr anchorCtr="0" anchor="t" bIns="91425" lIns="91425" spcFirstLastPara="1" rIns="91425" wrap="square" tIns="91425">
            <a:spAutoFit/>
          </a:bodyPr>
          <a:lstStyle/>
          <a:p>
            <a:pPr indent="0" lvl="0" marL="0" rtl="0" algn="l">
              <a:spcBef>
                <a:spcPts val="600"/>
              </a:spcBef>
              <a:spcAft>
                <a:spcPts val="0"/>
              </a:spcAft>
              <a:buNone/>
            </a:pPr>
            <a:r>
              <a:rPr lang="en" sz="900">
                <a:solidFill>
                  <a:srgbClr val="000000"/>
                </a:solidFill>
                <a:latin typeface="Quattrocento Sans"/>
                <a:ea typeface="Quattrocento Sans"/>
                <a:cs typeface="Quattrocento Sans"/>
                <a:sym typeface="Quattrocento Sans"/>
              </a:rPr>
              <a:t>@aleesteele, </a:t>
            </a:r>
            <a:r>
              <a:rPr lang="en" sz="900">
                <a:latin typeface="Quattrocento Sans"/>
                <a:ea typeface="Quattrocento Sans"/>
                <a:cs typeface="Quattrocento Sans"/>
                <a:sym typeface="Quattrocento Sans"/>
              </a:rPr>
              <a:t>Frontiers of the Demos</a:t>
            </a:r>
            <a:r>
              <a:rPr lang="en" sz="900">
                <a:solidFill>
                  <a:srgbClr val="000000"/>
                </a:solidFill>
                <a:latin typeface="Quattrocento Sans"/>
                <a:ea typeface="Quattrocento Sans"/>
                <a:cs typeface="Quattrocento Sans"/>
                <a:sym typeface="Quattrocento Sans"/>
              </a:rPr>
              <a:t>, DOI: </a:t>
            </a:r>
            <a:r>
              <a:rPr lang="en" sz="900">
                <a:latin typeface="Quattrocento Sans"/>
                <a:ea typeface="Quattrocento Sans"/>
                <a:cs typeface="Quattrocento Sans"/>
                <a:sym typeface="Quattrocento Sans"/>
              </a:rPr>
              <a:t>10.5281/zenodo.8063396</a:t>
            </a:r>
            <a:endParaRPr sz="9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21"/>
          <p:cNvSpPr txBox="1"/>
          <p:nvPr>
            <p:ph type="title"/>
          </p:nvPr>
        </p:nvSpPr>
        <p:spPr>
          <a:xfrm>
            <a:off x="1381250" y="922675"/>
            <a:ext cx="6230700" cy="435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Global production of (scientific) knowledge</a:t>
            </a:r>
            <a:endParaRPr/>
          </a:p>
        </p:txBody>
      </p:sp>
      <p:sp>
        <p:nvSpPr>
          <p:cNvPr id="206" name="Google Shape;206;p21"/>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07" name="Google Shape;207;p21"/>
          <p:cNvSpPr/>
          <p:nvPr/>
        </p:nvSpPr>
        <p:spPr>
          <a:xfrm>
            <a:off x="826450" y="1421203"/>
            <a:ext cx="6785400" cy="31740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08" name="Google Shape;208;p21"/>
          <p:cNvPicPr preferRelativeResize="0"/>
          <p:nvPr/>
        </p:nvPicPr>
        <p:blipFill rotWithShape="1">
          <a:blip r:embed="rId3">
            <a:alphaModFix/>
          </a:blip>
          <a:srcRect b="2429" l="0" r="0" t="0"/>
          <a:stretch/>
        </p:blipFill>
        <p:spPr>
          <a:xfrm>
            <a:off x="914015" y="1384630"/>
            <a:ext cx="6520730" cy="3174224"/>
          </a:xfrm>
          <a:prstGeom prst="rect">
            <a:avLst/>
          </a:prstGeom>
          <a:noFill/>
          <a:ln>
            <a:noFill/>
          </a:ln>
        </p:spPr>
      </p:pic>
      <p:sp>
        <p:nvSpPr>
          <p:cNvPr id="209" name="Google Shape;209;p21"/>
          <p:cNvSpPr txBox="1"/>
          <p:nvPr/>
        </p:nvSpPr>
        <p:spPr>
          <a:xfrm>
            <a:off x="1105000" y="4595275"/>
            <a:ext cx="71298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1" lang="en" sz="1000" u="none" cap="none" strike="noStrike">
                <a:solidFill>
                  <a:schemeClr val="dk1"/>
                </a:solidFill>
                <a:latin typeface="Roboto"/>
                <a:ea typeface="Roboto"/>
                <a:cs typeface="Roboto"/>
                <a:sym typeface="Roboto"/>
              </a:rPr>
              <a:t>World scaled by number of documents in Web of Science by authors living there, 2011 (source: </a:t>
            </a:r>
            <a:r>
              <a:rPr b="0" i="1" lang="en" sz="1000" u="none" cap="none" strike="noStrike">
                <a:solidFill>
                  <a:schemeClr val="dk1"/>
                </a:solidFill>
                <a:uFill>
                  <a:noFill/>
                </a:uFill>
                <a:latin typeface="Roboto"/>
                <a:ea typeface="Roboto"/>
                <a:cs typeface="Roboto"/>
                <a:sym typeface="Roboto"/>
                <a:hlinkClick r:id="rId4">
                  <a:extLst>
                    <a:ext uri="{A12FA001-AC4F-418D-AE19-62706E023703}">
                      <ahyp:hlinkClr val="tx"/>
                    </a:ext>
                  </a:extLst>
                </a:hlinkClick>
              </a:rPr>
              <a:t>Juan Pablo Alperin</a:t>
            </a:r>
            <a:r>
              <a:rPr b="0" i="1" lang="en" sz="1000" u="none" cap="none" strike="noStrike">
                <a:solidFill>
                  <a:schemeClr val="dk1"/>
                </a:solidFill>
                <a:latin typeface="Roboto"/>
                <a:ea typeface="Roboto"/>
                <a:cs typeface="Roboto"/>
                <a:sym typeface="Roboto"/>
              </a:rPr>
              <a:t>).</a:t>
            </a:r>
            <a:endParaRPr b="0" i="0" sz="1400" u="none" cap="none" strike="noStrike">
              <a:solidFill>
                <a:schemeClr val="dk1"/>
              </a:solidFill>
              <a:latin typeface="Arial"/>
              <a:ea typeface="Arial"/>
              <a:cs typeface="Arial"/>
              <a:sym typeface="Arial"/>
            </a:endParaRPr>
          </a:p>
        </p:txBody>
      </p:sp>
      <p:sp>
        <p:nvSpPr>
          <p:cNvPr id="210" name="Google Shape;210;p21"/>
          <p:cNvSpPr txBox="1"/>
          <p:nvPr/>
        </p:nvSpPr>
        <p:spPr>
          <a:xfrm>
            <a:off x="137725" y="2044725"/>
            <a:ext cx="1288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t/>
            </a:r>
            <a:endParaRPr b="0" i="0" sz="1400" u="none" cap="none" strike="noStrike">
              <a:solidFill>
                <a:srgbClr val="FFFFFF"/>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22"/>
          <p:cNvSpPr txBox="1"/>
          <p:nvPr>
            <p:ph type="title"/>
          </p:nvPr>
        </p:nvSpPr>
        <p:spPr>
          <a:xfrm>
            <a:off x="1381250" y="922675"/>
            <a:ext cx="4360200" cy="435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Global Access to </a:t>
            </a:r>
            <a:r>
              <a:rPr i="1" lang="en"/>
              <a:t>The Turing Way</a:t>
            </a:r>
            <a:endParaRPr i="1"/>
          </a:p>
          <a:p>
            <a:pPr indent="0" lvl="0" marL="0" rtl="0" algn="l">
              <a:spcBef>
                <a:spcPts val="0"/>
              </a:spcBef>
              <a:spcAft>
                <a:spcPts val="0"/>
              </a:spcAft>
              <a:buNone/>
            </a:pPr>
            <a:r>
              <a:rPr lang="en"/>
              <a:t>open access resource </a:t>
            </a:r>
            <a:endParaRPr/>
          </a:p>
        </p:txBody>
      </p:sp>
      <p:sp>
        <p:nvSpPr>
          <p:cNvPr id="216" name="Google Shape;216;p22"/>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217" name="Google Shape;217;p22"/>
          <p:cNvPicPr preferRelativeResize="0"/>
          <p:nvPr/>
        </p:nvPicPr>
        <p:blipFill>
          <a:blip r:embed="rId3">
            <a:alphaModFix/>
          </a:blip>
          <a:stretch>
            <a:fillRect/>
          </a:stretch>
        </p:blipFill>
        <p:spPr>
          <a:xfrm>
            <a:off x="1439797" y="1414366"/>
            <a:ext cx="6137600" cy="3401825"/>
          </a:xfrm>
          <a:prstGeom prst="rect">
            <a:avLst/>
          </a:prstGeom>
          <a:noFill/>
          <a:ln>
            <a:noFill/>
          </a:ln>
        </p:spPr>
      </p:pic>
      <p:sp>
        <p:nvSpPr>
          <p:cNvPr id="218" name="Google Shape;218;p22"/>
          <p:cNvSpPr txBox="1"/>
          <p:nvPr/>
        </p:nvSpPr>
        <p:spPr>
          <a:xfrm>
            <a:off x="1183875" y="4843000"/>
            <a:ext cx="7129800" cy="35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i="1" lang="en" sz="1100">
                <a:solidFill>
                  <a:schemeClr val="dk1"/>
                </a:solidFill>
                <a:latin typeface="Lora"/>
                <a:ea typeface="Lora"/>
                <a:cs typeface="Lora"/>
                <a:sym typeface="Lora"/>
              </a:rPr>
              <a:t>World map of access to TTW, 2023</a:t>
            </a:r>
            <a:r>
              <a:rPr i="1" lang="en" sz="1100" u="none" cap="none" strike="noStrike">
                <a:solidFill>
                  <a:schemeClr val="dk1"/>
                </a:solidFill>
                <a:latin typeface="Lora"/>
                <a:ea typeface="Lora"/>
                <a:cs typeface="Lora"/>
                <a:sym typeface="Lora"/>
              </a:rPr>
              <a:t> </a:t>
            </a:r>
            <a:r>
              <a:rPr i="1" lang="en" sz="1100">
                <a:solidFill>
                  <a:schemeClr val="dk1"/>
                </a:solidFill>
                <a:latin typeface="Lora"/>
                <a:ea typeface="Lora"/>
                <a:cs typeface="Lora"/>
                <a:sym typeface="Lora"/>
              </a:rPr>
              <a:t>(Google analytics)</a:t>
            </a:r>
            <a:endParaRPr i="1" sz="1500" u="none" cap="none" strike="noStrike">
              <a:solidFill>
                <a:schemeClr val="dk1"/>
              </a:solidFill>
              <a:latin typeface="Lora"/>
              <a:ea typeface="Lora"/>
              <a:cs typeface="Lora"/>
              <a:sym typeface="Lora"/>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23"/>
          <p:cNvSpPr txBox="1"/>
          <p:nvPr>
            <p:ph type="title"/>
          </p:nvPr>
        </p:nvSpPr>
        <p:spPr>
          <a:xfrm>
            <a:off x="1381250" y="1075075"/>
            <a:ext cx="4144500" cy="435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Global edits in OpenStreetMap</a:t>
            </a:r>
            <a:endParaRPr/>
          </a:p>
          <a:p>
            <a:pPr indent="0" lvl="0" marL="0" rtl="0" algn="l">
              <a:spcBef>
                <a:spcPts val="0"/>
              </a:spcBef>
              <a:spcAft>
                <a:spcPts val="0"/>
              </a:spcAft>
              <a:buNone/>
            </a:pPr>
            <a:r>
              <a:t/>
            </a:r>
            <a:endParaRPr/>
          </a:p>
        </p:txBody>
      </p:sp>
      <p:sp>
        <p:nvSpPr>
          <p:cNvPr id="224" name="Google Shape;224;p23"/>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25" name="Google Shape;225;p23"/>
          <p:cNvSpPr txBox="1"/>
          <p:nvPr/>
        </p:nvSpPr>
        <p:spPr>
          <a:xfrm>
            <a:off x="1183875" y="4690600"/>
            <a:ext cx="7129800" cy="338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i="1" lang="en" sz="1000">
                <a:solidFill>
                  <a:srgbClr val="FFFFFF"/>
                </a:solidFill>
                <a:latin typeface="Roboto"/>
                <a:ea typeface="Roboto"/>
                <a:cs typeface="Roboto"/>
                <a:sym typeface="Roboto"/>
              </a:rPr>
              <a:t>World map of open source contributions, 2021</a:t>
            </a:r>
            <a:r>
              <a:rPr b="0" i="1" lang="en" sz="1000" u="none" cap="none" strike="noStrike">
                <a:solidFill>
                  <a:srgbClr val="FFFFFF"/>
                </a:solidFill>
                <a:latin typeface="Roboto"/>
                <a:ea typeface="Roboto"/>
                <a:cs typeface="Roboto"/>
                <a:sym typeface="Roboto"/>
              </a:rPr>
              <a:t> </a:t>
            </a:r>
            <a:r>
              <a:rPr i="1" lang="en" sz="1000">
                <a:solidFill>
                  <a:srgbClr val="FFFFFF"/>
                </a:solidFill>
                <a:latin typeface="Roboto"/>
                <a:ea typeface="Roboto"/>
                <a:cs typeface="Roboto"/>
                <a:sym typeface="Roboto"/>
              </a:rPr>
              <a:t>(Meyers et al)</a:t>
            </a:r>
            <a:endParaRPr b="0" i="0" sz="1400" u="none" cap="none" strike="noStrike">
              <a:solidFill>
                <a:srgbClr val="FFFFFF"/>
              </a:solidFill>
              <a:latin typeface="Arial"/>
              <a:ea typeface="Arial"/>
              <a:cs typeface="Arial"/>
              <a:sym typeface="Arial"/>
            </a:endParaRPr>
          </a:p>
        </p:txBody>
      </p:sp>
      <p:sp>
        <p:nvSpPr>
          <p:cNvPr id="226" name="Google Shape;226;p23"/>
          <p:cNvSpPr txBox="1"/>
          <p:nvPr/>
        </p:nvSpPr>
        <p:spPr>
          <a:xfrm>
            <a:off x="1183875" y="4843000"/>
            <a:ext cx="7129800" cy="35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i="1" lang="en" sz="1100">
                <a:solidFill>
                  <a:schemeClr val="dk1"/>
                </a:solidFill>
                <a:latin typeface="Quattrocento Sans"/>
                <a:ea typeface="Quattrocento Sans"/>
                <a:cs typeface="Quattrocento Sans"/>
                <a:sym typeface="Quattrocento Sans"/>
              </a:rPr>
              <a:t>World map of OpenStreetMap contributions, 2022</a:t>
            </a:r>
            <a:r>
              <a:rPr i="1" lang="en" sz="1100" u="none" cap="none" strike="noStrike">
                <a:solidFill>
                  <a:schemeClr val="dk1"/>
                </a:solidFill>
                <a:latin typeface="Quattrocento Sans"/>
                <a:ea typeface="Quattrocento Sans"/>
                <a:cs typeface="Quattrocento Sans"/>
                <a:sym typeface="Quattrocento Sans"/>
              </a:rPr>
              <a:t> </a:t>
            </a:r>
            <a:r>
              <a:rPr i="1" lang="en" sz="1100">
                <a:solidFill>
                  <a:schemeClr val="dk1"/>
                </a:solidFill>
                <a:latin typeface="Quattrocento Sans"/>
                <a:ea typeface="Quattrocento Sans"/>
                <a:cs typeface="Quattrocento Sans"/>
                <a:sym typeface="Quattrocento Sans"/>
              </a:rPr>
              <a:t>(Schröder-Bergen et al)</a:t>
            </a:r>
            <a:endParaRPr i="1" sz="1100" u="none" cap="none" strike="noStrike">
              <a:solidFill>
                <a:schemeClr val="dk1"/>
              </a:solidFill>
              <a:latin typeface="Quattrocento Sans"/>
              <a:ea typeface="Quattrocento Sans"/>
              <a:cs typeface="Quattrocento Sans"/>
              <a:sym typeface="Quattrocento Sans"/>
            </a:endParaRPr>
          </a:p>
        </p:txBody>
      </p:sp>
      <p:pic>
        <p:nvPicPr>
          <p:cNvPr id="227" name="Google Shape;227;p23"/>
          <p:cNvPicPr preferRelativeResize="0"/>
          <p:nvPr/>
        </p:nvPicPr>
        <p:blipFill rotWithShape="1">
          <a:blip r:embed="rId3">
            <a:alphaModFix/>
          </a:blip>
          <a:srcRect b="0" l="0" r="-1864" t="0"/>
          <a:stretch/>
        </p:blipFill>
        <p:spPr>
          <a:xfrm>
            <a:off x="1653950" y="1543700"/>
            <a:ext cx="5588275" cy="32992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24"/>
          <p:cNvSpPr txBox="1"/>
          <p:nvPr>
            <p:ph type="title"/>
          </p:nvPr>
        </p:nvSpPr>
        <p:spPr>
          <a:xfrm>
            <a:off x="1381250" y="922668"/>
            <a:ext cx="3878400" cy="435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Global edits in Wikipedia</a:t>
            </a:r>
            <a:endParaRPr/>
          </a:p>
        </p:txBody>
      </p:sp>
      <p:sp>
        <p:nvSpPr>
          <p:cNvPr id="233" name="Google Shape;233;p24"/>
          <p:cNvSpPr txBox="1"/>
          <p:nvPr>
            <p:ph idx="1" type="body"/>
          </p:nvPr>
        </p:nvSpPr>
        <p:spPr>
          <a:xfrm>
            <a:off x="1381250" y="1616470"/>
            <a:ext cx="6809700" cy="31122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a:p>
        </p:txBody>
      </p:sp>
      <p:sp>
        <p:nvSpPr>
          <p:cNvPr id="234" name="Google Shape;234;p24"/>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235" name="Google Shape;235;p24"/>
          <p:cNvPicPr preferRelativeResize="0"/>
          <p:nvPr/>
        </p:nvPicPr>
        <p:blipFill>
          <a:blip r:embed="rId3">
            <a:alphaModFix/>
          </a:blip>
          <a:stretch>
            <a:fillRect/>
          </a:stretch>
        </p:blipFill>
        <p:spPr>
          <a:xfrm>
            <a:off x="1273450" y="1274924"/>
            <a:ext cx="7025295" cy="3474924"/>
          </a:xfrm>
          <a:prstGeom prst="rect">
            <a:avLst/>
          </a:prstGeom>
          <a:noFill/>
          <a:ln>
            <a:noFill/>
          </a:ln>
        </p:spPr>
      </p:pic>
      <p:sp>
        <p:nvSpPr>
          <p:cNvPr id="236" name="Google Shape;236;p24"/>
          <p:cNvSpPr txBox="1"/>
          <p:nvPr/>
        </p:nvSpPr>
        <p:spPr>
          <a:xfrm>
            <a:off x="1183875" y="4843000"/>
            <a:ext cx="7129800" cy="35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i="1" lang="en" sz="1100">
                <a:solidFill>
                  <a:schemeClr val="dk1"/>
                </a:solidFill>
                <a:latin typeface="Quattrocento Sans"/>
                <a:ea typeface="Quattrocento Sans"/>
                <a:cs typeface="Quattrocento Sans"/>
                <a:sym typeface="Quattrocento Sans"/>
              </a:rPr>
              <a:t>World map of Wikipedia contributions, 2014</a:t>
            </a:r>
            <a:r>
              <a:rPr i="1" lang="en" sz="1100" u="none" cap="none" strike="noStrike">
                <a:solidFill>
                  <a:schemeClr val="dk1"/>
                </a:solidFill>
                <a:latin typeface="Quattrocento Sans"/>
                <a:ea typeface="Quattrocento Sans"/>
                <a:cs typeface="Quattrocento Sans"/>
                <a:sym typeface="Quattrocento Sans"/>
              </a:rPr>
              <a:t> </a:t>
            </a:r>
            <a:r>
              <a:rPr i="1" lang="en" sz="1100">
                <a:solidFill>
                  <a:schemeClr val="dk1"/>
                </a:solidFill>
                <a:latin typeface="Quattrocento Sans"/>
                <a:ea typeface="Quattrocento Sans"/>
                <a:cs typeface="Quattrocento Sans"/>
                <a:sym typeface="Quattrocento Sans"/>
              </a:rPr>
              <a:t>(Graham and Dittus)</a:t>
            </a:r>
            <a:endParaRPr i="1" sz="1100" u="none" cap="none" strike="noStrike">
              <a:solidFill>
                <a:schemeClr val="dk1"/>
              </a:solidFill>
              <a:latin typeface="Quattrocento Sans"/>
              <a:ea typeface="Quattrocento Sans"/>
              <a:cs typeface="Quattrocento Sans"/>
              <a:sym typeface="Quattrocento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25"/>
          <p:cNvSpPr txBox="1"/>
          <p:nvPr>
            <p:ph type="title"/>
          </p:nvPr>
        </p:nvSpPr>
        <p:spPr>
          <a:xfrm>
            <a:off x="1381250" y="922668"/>
            <a:ext cx="3878400" cy="435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Funders of open source</a:t>
            </a:r>
            <a:endParaRPr/>
          </a:p>
        </p:txBody>
      </p:sp>
      <p:sp>
        <p:nvSpPr>
          <p:cNvPr id="242" name="Google Shape;242;p25"/>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43" name="Google Shape;243;p25"/>
          <p:cNvSpPr txBox="1"/>
          <p:nvPr/>
        </p:nvSpPr>
        <p:spPr>
          <a:xfrm>
            <a:off x="1183875" y="4843000"/>
            <a:ext cx="7129800" cy="35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i="1" lang="en" sz="1100">
                <a:solidFill>
                  <a:schemeClr val="dk1"/>
                </a:solidFill>
                <a:latin typeface="Quattrocento Sans"/>
                <a:ea typeface="Quattrocento Sans"/>
                <a:cs typeface="Quattrocento Sans"/>
                <a:sym typeface="Quattrocento Sans"/>
              </a:rPr>
              <a:t>World map of Wikipedia contributions, 2014</a:t>
            </a:r>
            <a:r>
              <a:rPr i="1" lang="en" sz="1100" u="none" cap="none" strike="noStrike">
                <a:solidFill>
                  <a:schemeClr val="dk1"/>
                </a:solidFill>
                <a:latin typeface="Quattrocento Sans"/>
                <a:ea typeface="Quattrocento Sans"/>
                <a:cs typeface="Quattrocento Sans"/>
                <a:sym typeface="Quattrocento Sans"/>
              </a:rPr>
              <a:t> </a:t>
            </a:r>
            <a:r>
              <a:rPr i="1" lang="en" sz="1100">
                <a:solidFill>
                  <a:schemeClr val="dk1"/>
                </a:solidFill>
                <a:latin typeface="Quattrocento Sans"/>
                <a:ea typeface="Quattrocento Sans"/>
                <a:cs typeface="Quattrocento Sans"/>
                <a:sym typeface="Quattrocento Sans"/>
              </a:rPr>
              <a:t>(Graham and Dittus)</a:t>
            </a:r>
            <a:endParaRPr i="1" sz="1100" u="none" cap="none" strike="noStrike">
              <a:solidFill>
                <a:schemeClr val="dk1"/>
              </a:solidFill>
              <a:latin typeface="Quattrocento Sans"/>
              <a:ea typeface="Quattrocento Sans"/>
              <a:cs typeface="Quattrocento Sans"/>
              <a:sym typeface="Quattrocento Sans"/>
            </a:endParaRPr>
          </a:p>
        </p:txBody>
      </p:sp>
      <p:pic>
        <p:nvPicPr>
          <p:cNvPr id="244" name="Google Shape;244;p25"/>
          <p:cNvPicPr preferRelativeResize="0"/>
          <p:nvPr/>
        </p:nvPicPr>
        <p:blipFill>
          <a:blip r:embed="rId3">
            <a:alphaModFix/>
          </a:blip>
          <a:stretch>
            <a:fillRect/>
          </a:stretch>
        </p:blipFill>
        <p:spPr>
          <a:xfrm>
            <a:off x="711000" y="1510668"/>
            <a:ext cx="4054526" cy="3179932"/>
          </a:xfrm>
          <a:prstGeom prst="rect">
            <a:avLst/>
          </a:prstGeom>
          <a:noFill/>
          <a:ln>
            <a:noFill/>
          </a:ln>
        </p:spPr>
      </p:pic>
      <p:sp>
        <p:nvSpPr>
          <p:cNvPr id="245" name="Google Shape;245;p25"/>
          <p:cNvSpPr txBox="1"/>
          <p:nvPr/>
        </p:nvSpPr>
        <p:spPr>
          <a:xfrm>
            <a:off x="5744925" y="151067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600"/>
              </a:spcBef>
              <a:spcAft>
                <a:spcPts val="0"/>
              </a:spcAft>
              <a:buNone/>
            </a:pPr>
            <a:r>
              <a:rPr lang="en"/>
              <a:t>Co</a:t>
            </a:r>
            <a:endParaRPr/>
          </a:p>
        </p:txBody>
      </p:sp>
      <p:pic>
        <p:nvPicPr>
          <p:cNvPr id="246" name="Google Shape;246;p25"/>
          <p:cNvPicPr preferRelativeResize="0"/>
          <p:nvPr/>
        </p:nvPicPr>
        <p:blipFill>
          <a:blip r:embed="rId4">
            <a:alphaModFix/>
          </a:blip>
          <a:stretch>
            <a:fillRect/>
          </a:stretch>
        </p:blipFill>
        <p:spPr>
          <a:xfrm>
            <a:off x="5004900" y="1358274"/>
            <a:ext cx="3878401" cy="1232744"/>
          </a:xfrm>
          <a:prstGeom prst="rect">
            <a:avLst/>
          </a:prstGeom>
          <a:noFill/>
          <a:ln>
            <a:noFill/>
          </a:ln>
        </p:spPr>
      </p:pic>
      <p:pic>
        <p:nvPicPr>
          <p:cNvPr id="247" name="Google Shape;247;p25"/>
          <p:cNvPicPr preferRelativeResize="0"/>
          <p:nvPr/>
        </p:nvPicPr>
        <p:blipFill>
          <a:blip r:embed="rId5">
            <a:alphaModFix/>
          </a:blip>
          <a:stretch>
            <a:fillRect/>
          </a:stretch>
        </p:blipFill>
        <p:spPr>
          <a:xfrm>
            <a:off x="5549801" y="2726050"/>
            <a:ext cx="3000002" cy="187328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26"/>
          <p:cNvSpPr txBox="1"/>
          <p:nvPr>
            <p:ph type="title"/>
          </p:nvPr>
        </p:nvSpPr>
        <p:spPr>
          <a:xfrm>
            <a:off x="1381250" y="922668"/>
            <a:ext cx="3878400" cy="435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Open source governance: bureaucratisation of contribution</a:t>
            </a:r>
            <a:endParaRPr/>
          </a:p>
        </p:txBody>
      </p:sp>
      <p:sp>
        <p:nvSpPr>
          <p:cNvPr id="253" name="Google Shape;253;p26"/>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54" name="Google Shape;254;p26"/>
          <p:cNvSpPr txBox="1"/>
          <p:nvPr/>
        </p:nvSpPr>
        <p:spPr>
          <a:xfrm>
            <a:off x="3875900" y="4730075"/>
            <a:ext cx="4865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chemeClr val="hlink"/>
                </a:solidFill>
                <a:hlinkClick r:id="rId3"/>
              </a:rPr>
              <a:t>https://opensource.guide/leadership-and-governance/</a:t>
            </a:r>
            <a:r>
              <a:rPr lang="en"/>
              <a:t> </a:t>
            </a:r>
            <a:endParaRPr/>
          </a:p>
        </p:txBody>
      </p:sp>
      <p:pic>
        <p:nvPicPr>
          <p:cNvPr descr="Do you know this browser? ppt download" id="255" name="Google Shape;255;p26"/>
          <p:cNvPicPr preferRelativeResize="0"/>
          <p:nvPr/>
        </p:nvPicPr>
        <p:blipFill rotWithShape="1">
          <a:blip r:embed="rId4">
            <a:alphaModFix/>
          </a:blip>
          <a:srcRect b="12990" l="0" r="0" t="0"/>
          <a:stretch/>
        </p:blipFill>
        <p:spPr>
          <a:xfrm>
            <a:off x="2276475" y="1629823"/>
            <a:ext cx="4591049" cy="30000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27"/>
          <p:cNvSpPr txBox="1"/>
          <p:nvPr>
            <p:ph type="title"/>
          </p:nvPr>
        </p:nvSpPr>
        <p:spPr>
          <a:xfrm>
            <a:off x="1381250" y="922668"/>
            <a:ext cx="3878400" cy="435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Open source examples</a:t>
            </a:r>
            <a:r>
              <a:rPr lang="en"/>
              <a:t>: current frictions</a:t>
            </a:r>
            <a:endParaRPr/>
          </a:p>
        </p:txBody>
      </p:sp>
      <p:sp>
        <p:nvSpPr>
          <p:cNvPr id="261" name="Google Shape;261;p27"/>
          <p:cNvSpPr txBox="1"/>
          <p:nvPr>
            <p:ph idx="1" type="body"/>
          </p:nvPr>
        </p:nvSpPr>
        <p:spPr>
          <a:xfrm>
            <a:off x="1381250" y="1651075"/>
            <a:ext cx="2334000" cy="31224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sz="1600">
                <a:highlight>
                  <a:srgbClr val="FFCD00"/>
                </a:highlight>
              </a:rPr>
              <a:t>Global access vs Localised contributions</a:t>
            </a:r>
            <a:endParaRPr b="1" sz="1600">
              <a:highlight>
                <a:srgbClr val="FFCD00"/>
              </a:highlight>
            </a:endParaRPr>
          </a:p>
          <a:p>
            <a:pPr indent="-330200" lvl="0" marL="457200" rtl="0" algn="l">
              <a:spcBef>
                <a:spcPts val="600"/>
              </a:spcBef>
              <a:spcAft>
                <a:spcPts val="0"/>
              </a:spcAft>
              <a:buSzPts val="1600"/>
              <a:buChar char="◉"/>
            </a:pPr>
            <a:r>
              <a:rPr lang="en" sz="1600"/>
              <a:t>Contributions &amp; access remain skewed towards Western states</a:t>
            </a:r>
            <a:endParaRPr sz="1600"/>
          </a:p>
          <a:p>
            <a:pPr indent="-330200" lvl="0" marL="457200" rtl="0" algn="l">
              <a:spcBef>
                <a:spcPts val="0"/>
              </a:spcBef>
              <a:spcAft>
                <a:spcPts val="0"/>
              </a:spcAft>
              <a:buSzPts val="1600"/>
              <a:buChar char="◉"/>
            </a:pPr>
            <a:r>
              <a:rPr lang="en" sz="1600"/>
              <a:t>“Open for what, open for whom?” → i.e. OpenAI</a:t>
            </a:r>
            <a:endParaRPr sz="1600"/>
          </a:p>
        </p:txBody>
      </p:sp>
      <p:sp>
        <p:nvSpPr>
          <p:cNvPr id="262" name="Google Shape;262;p27"/>
          <p:cNvSpPr txBox="1"/>
          <p:nvPr>
            <p:ph idx="2" type="body"/>
          </p:nvPr>
        </p:nvSpPr>
        <p:spPr>
          <a:xfrm>
            <a:off x="3834912" y="1651075"/>
            <a:ext cx="2334000" cy="31224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sz="1600">
                <a:highlight>
                  <a:srgbClr val="FFCD00"/>
                </a:highlight>
              </a:rPr>
              <a:t>Funding Landcape</a:t>
            </a:r>
            <a:endParaRPr b="1" sz="1600">
              <a:highlight>
                <a:srgbClr val="FFCD00"/>
              </a:highlight>
            </a:endParaRPr>
          </a:p>
          <a:p>
            <a:pPr indent="-330200" lvl="0" marL="457200" rtl="0" algn="l">
              <a:spcBef>
                <a:spcPts val="600"/>
              </a:spcBef>
              <a:spcAft>
                <a:spcPts val="0"/>
              </a:spcAft>
              <a:buSzPts val="1600"/>
              <a:buChar char="◉"/>
            </a:pPr>
            <a:r>
              <a:rPr lang="en" sz="1600"/>
              <a:t>Corporate vs Foundation </a:t>
            </a:r>
            <a:endParaRPr sz="1600"/>
          </a:p>
          <a:p>
            <a:pPr indent="-330200" lvl="0" marL="457200" rtl="0" algn="l">
              <a:spcBef>
                <a:spcPts val="0"/>
              </a:spcBef>
              <a:spcAft>
                <a:spcPts val="0"/>
              </a:spcAft>
              <a:buSzPts val="1600"/>
              <a:buChar char="◉"/>
            </a:pPr>
            <a:r>
              <a:rPr lang="en" sz="1600"/>
              <a:t>Volunteer vs paid</a:t>
            </a:r>
            <a:endParaRPr sz="1600"/>
          </a:p>
          <a:p>
            <a:pPr indent="-330200" lvl="0" marL="457200" rtl="0" algn="l">
              <a:spcBef>
                <a:spcPts val="0"/>
              </a:spcBef>
              <a:spcAft>
                <a:spcPts val="0"/>
              </a:spcAft>
              <a:buSzPts val="1600"/>
              <a:buChar char="◉"/>
            </a:pPr>
            <a:r>
              <a:rPr lang="en" sz="1600"/>
              <a:t>Widening implementation &amp; definition of what open source means</a:t>
            </a:r>
            <a:endParaRPr sz="1600"/>
          </a:p>
          <a:p>
            <a:pPr indent="0" lvl="0" marL="0" rtl="0" algn="l">
              <a:spcBef>
                <a:spcPts val="600"/>
              </a:spcBef>
              <a:spcAft>
                <a:spcPts val="0"/>
              </a:spcAft>
              <a:buNone/>
            </a:pPr>
            <a:r>
              <a:t/>
            </a:r>
            <a:endParaRPr sz="1600"/>
          </a:p>
        </p:txBody>
      </p:sp>
      <p:grpSp>
        <p:nvGrpSpPr>
          <p:cNvPr id="263" name="Google Shape;263;p27"/>
          <p:cNvGrpSpPr/>
          <p:nvPr/>
        </p:nvGrpSpPr>
        <p:grpSpPr>
          <a:xfrm>
            <a:off x="916458" y="1019750"/>
            <a:ext cx="214625" cy="214625"/>
            <a:chOff x="2594050" y="1631825"/>
            <a:chExt cx="439625" cy="439625"/>
          </a:xfrm>
        </p:grpSpPr>
        <p:sp>
          <p:nvSpPr>
            <p:cNvPr id="264" name="Google Shape;264;p27"/>
            <p:cNvSpPr/>
            <p:nvPr/>
          </p:nvSpPr>
          <p:spPr>
            <a:xfrm>
              <a:off x="2594050" y="1883300"/>
              <a:ext cx="188175" cy="188150"/>
            </a:xfrm>
            <a:custGeom>
              <a:rect b="b" l="l" r="r" t="t"/>
              <a:pathLst>
                <a:path extrusionOk="0" fill="none" h="7526" w="7527">
                  <a:moveTo>
                    <a:pt x="5992" y="0"/>
                  </a:moveTo>
                  <a:lnTo>
                    <a:pt x="537" y="6430"/>
                  </a:lnTo>
                  <a:lnTo>
                    <a:pt x="1" y="7526"/>
                  </a:lnTo>
                  <a:lnTo>
                    <a:pt x="1097" y="6990"/>
                  </a:lnTo>
                  <a:lnTo>
                    <a:pt x="7526" y="1534"/>
                  </a:lnTo>
                  <a:lnTo>
                    <a:pt x="5992" y="0"/>
                  </a:lnTo>
                  <a:close/>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27"/>
            <p:cNvSpPr/>
            <p:nvPr/>
          </p:nvSpPr>
          <p:spPr>
            <a:xfrm>
              <a:off x="2857700" y="1631825"/>
              <a:ext cx="175975" cy="176000"/>
            </a:xfrm>
            <a:custGeom>
              <a:rect b="b" l="l" r="r" t="t"/>
              <a:pathLst>
                <a:path extrusionOk="0" fill="none" h="7040" w="7039">
                  <a:moveTo>
                    <a:pt x="268" y="2704"/>
                  </a:moveTo>
                  <a:lnTo>
                    <a:pt x="4336" y="6771"/>
                  </a:lnTo>
                  <a:lnTo>
                    <a:pt x="4336" y="6771"/>
                  </a:lnTo>
                  <a:lnTo>
                    <a:pt x="4336" y="6771"/>
                  </a:lnTo>
                  <a:lnTo>
                    <a:pt x="4652" y="6917"/>
                  </a:lnTo>
                  <a:lnTo>
                    <a:pt x="4993" y="7015"/>
                  </a:lnTo>
                  <a:lnTo>
                    <a:pt x="5310" y="7039"/>
                  </a:lnTo>
                  <a:lnTo>
                    <a:pt x="5651" y="7039"/>
                  </a:lnTo>
                  <a:lnTo>
                    <a:pt x="5992" y="6966"/>
                  </a:lnTo>
                  <a:lnTo>
                    <a:pt x="6308" y="6844"/>
                  </a:lnTo>
                  <a:lnTo>
                    <a:pt x="6454" y="6747"/>
                  </a:lnTo>
                  <a:lnTo>
                    <a:pt x="6601" y="6674"/>
                  </a:lnTo>
                  <a:lnTo>
                    <a:pt x="6747" y="6552"/>
                  </a:lnTo>
                  <a:lnTo>
                    <a:pt x="6893" y="6430"/>
                  </a:lnTo>
                  <a:lnTo>
                    <a:pt x="6893" y="6430"/>
                  </a:lnTo>
                  <a:lnTo>
                    <a:pt x="6942" y="6357"/>
                  </a:lnTo>
                  <a:lnTo>
                    <a:pt x="7015" y="6260"/>
                  </a:lnTo>
                  <a:lnTo>
                    <a:pt x="7039" y="6138"/>
                  </a:lnTo>
                  <a:lnTo>
                    <a:pt x="7039" y="6041"/>
                  </a:lnTo>
                  <a:lnTo>
                    <a:pt x="7039" y="6041"/>
                  </a:lnTo>
                  <a:lnTo>
                    <a:pt x="7039" y="5943"/>
                  </a:lnTo>
                  <a:lnTo>
                    <a:pt x="7015" y="5846"/>
                  </a:lnTo>
                  <a:lnTo>
                    <a:pt x="6942" y="5748"/>
                  </a:lnTo>
                  <a:lnTo>
                    <a:pt x="6893" y="5651"/>
                  </a:lnTo>
                  <a:lnTo>
                    <a:pt x="1389" y="147"/>
                  </a:lnTo>
                  <a:lnTo>
                    <a:pt x="1389" y="147"/>
                  </a:lnTo>
                  <a:lnTo>
                    <a:pt x="1291" y="98"/>
                  </a:lnTo>
                  <a:lnTo>
                    <a:pt x="1194" y="25"/>
                  </a:lnTo>
                  <a:lnTo>
                    <a:pt x="1096" y="0"/>
                  </a:lnTo>
                  <a:lnTo>
                    <a:pt x="999" y="0"/>
                  </a:lnTo>
                  <a:lnTo>
                    <a:pt x="999" y="0"/>
                  </a:lnTo>
                  <a:lnTo>
                    <a:pt x="902" y="0"/>
                  </a:lnTo>
                  <a:lnTo>
                    <a:pt x="780" y="25"/>
                  </a:lnTo>
                  <a:lnTo>
                    <a:pt x="682" y="98"/>
                  </a:lnTo>
                  <a:lnTo>
                    <a:pt x="609" y="147"/>
                  </a:lnTo>
                  <a:lnTo>
                    <a:pt x="609" y="147"/>
                  </a:lnTo>
                  <a:lnTo>
                    <a:pt x="487" y="293"/>
                  </a:lnTo>
                  <a:lnTo>
                    <a:pt x="366" y="439"/>
                  </a:lnTo>
                  <a:lnTo>
                    <a:pt x="293" y="585"/>
                  </a:lnTo>
                  <a:lnTo>
                    <a:pt x="195" y="731"/>
                  </a:lnTo>
                  <a:lnTo>
                    <a:pt x="73" y="1048"/>
                  </a:lnTo>
                  <a:lnTo>
                    <a:pt x="0" y="1389"/>
                  </a:lnTo>
                  <a:lnTo>
                    <a:pt x="0" y="1730"/>
                  </a:lnTo>
                  <a:lnTo>
                    <a:pt x="25" y="2046"/>
                  </a:lnTo>
                  <a:lnTo>
                    <a:pt x="122" y="2387"/>
                  </a:lnTo>
                  <a:lnTo>
                    <a:pt x="268" y="2704"/>
                  </a:lnTo>
                  <a:lnTo>
                    <a:pt x="268" y="2704"/>
                  </a:lnTo>
                  <a:close/>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27"/>
            <p:cNvSpPr/>
            <p:nvPr/>
          </p:nvSpPr>
          <p:spPr>
            <a:xfrm>
              <a:off x="2662850" y="1699400"/>
              <a:ext cx="303250" cy="303250"/>
            </a:xfrm>
            <a:custGeom>
              <a:rect b="b" l="l" r="r" t="t"/>
              <a:pathLst>
                <a:path extrusionOk="0" fill="none" h="12130" w="12130">
                  <a:moveTo>
                    <a:pt x="8038" y="1"/>
                  </a:moveTo>
                  <a:lnTo>
                    <a:pt x="4872" y="3191"/>
                  </a:lnTo>
                  <a:lnTo>
                    <a:pt x="4872" y="3191"/>
                  </a:lnTo>
                  <a:lnTo>
                    <a:pt x="4628" y="3094"/>
                  </a:lnTo>
                  <a:lnTo>
                    <a:pt x="4385" y="2997"/>
                  </a:lnTo>
                  <a:lnTo>
                    <a:pt x="4092" y="2899"/>
                  </a:lnTo>
                  <a:lnTo>
                    <a:pt x="3800" y="2850"/>
                  </a:lnTo>
                  <a:lnTo>
                    <a:pt x="3484" y="2777"/>
                  </a:lnTo>
                  <a:lnTo>
                    <a:pt x="3167" y="2729"/>
                  </a:lnTo>
                  <a:lnTo>
                    <a:pt x="2850" y="2704"/>
                  </a:lnTo>
                  <a:lnTo>
                    <a:pt x="2534" y="2704"/>
                  </a:lnTo>
                  <a:lnTo>
                    <a:pt x="2534" y="2704"/>
                  </a:lnTo>
                  <a:lnTo>
                    <a:pt x="2241" y="2704"/>
                  </a:lnTo>
                  <a:lnTo>
                    <a:pt x="1949" y="2729"/>
                  </a:lnTo>
                  <a:lnTo>
                    <a:pt x="1633" y="2777"/>
                  </a:lnTo>
                  <a:lnTo>
                    <a:pt x="1316" y="2850"/>
                  </a:lnTo>
                  <a:lnTo>
                    <a:pt x="999" y="2972"/>
                  </a:lnTo>
                  <a:lnTo>
                    <a:pt x="707" y="3094"/>
                  </a:lnTo>
                  <a:lnTo>
                    <a:pt x="415" y="3289"/>
                  </a:lnTo>
                  <a:lnTo>
                    <a:pt x="147" y="3508"/>
                  </a:lnTo>
                  <a:lnTo>
                    <a:pt x="147" y="3508"/>
                  </a:lnTo>
                  <a:lnTo>
                    <a:pt x="74" y="3581"/>
                  </a:lnTo>
                  <a:lnTo>
                    <a:pt x="25" y="3678"/>
                  </a:lnTo>
                  <a:lnTo>
                    <a:pt x="1" y="3776"/>
                  </a:lnTo>
                  <a:lnTo>
                    <a:pt x="1" y="3898"/>
                  </a:lnTo>
                  <a:lnTo>
                    <a:pt x="1" y="3898"/>
                  </a:lnTo>
                  <a:lnTo>
                    <a:pt x="1" y="3995"/>
                  </a:lnTo>
                  <a:lnTo>
                    <a:pt x="25" y="4093"/>
                  </a:lnTo>
                  <a:lnTo>
                    <a:pt x="74" y="4190"/>
                  </a:lnTo>
                  <a:lnTo>
                    <a:pt x="147" y="4287"/>
                  </a:lnTo>
                  <a:lnTo>
                    <a:pt x="7843" y="11984"/>
                  </a:lnTo>
                  <a:lnTo>
                    <a:pt x="7843" y="11984"/>
                  </a:lnTo>
                  <a:lnTo>
                    <a:pt x="7941" y="12057"/>
                  </a:lnTo>
                  <a:lnTo>
                    <a:pt x="8038" y="12105"/>
                  </a:lnTo>
                  <a:lnTo>
                    <a:pt x="8135" y="12130"/>
                  </a:lnTo>
                  <a:lnTo>
                    <a:pt x="8233" y="12130"/>
                  </a:lnTo>
                  <a:lnTo>
                    <a:pt x="8233" y="12130"/>
                  </a:lnTo>
                  <a:lnTo>
                    <a:pt x="8355" y="12130"/>
                  </a:lnTo>
                  <a:lnTo>
                    <a:pt x="8452" y="12105"/>
                  </a:lnTo>
                  <a:lnTo>
                    <a:pt x="8549" y="12057"/>
                  </a:lnTo>
                  <a:lnTo>
                    <a:pt x="8622" y="11984"/>
                  </a:lnTo>
                  <a:lnTo>
                    <a:pt x="8622" y="11984"/>
                  </a:lnTo>
                  <a:lnTo>
                    <a:pt x="8842" y="11716"/>
                  </a:lnTo>
                  <a:lnTo>
                    <a:pt x="9036" y="11423"/>
                  </a:lnTo>
                  <a:lnTo>
                    <a:pt x="9158" y="11131"/>
                  </a:lnTo>
                  <a:lnTo>
                    <a:pt x="9280" y="10814"/>
                  </a:lnTo>
                  <a:lnTo>
                    <a:pt x="9353" y="10498"/>
                  </a:lnTo>
                  <a:lnTo>
                    <a:pt x="9402" y="10181"/>
                  </a:lnTo>
                  <a:lnTo>
                    <a:pt x="9426" y="9889"/>
                  </a:lnTo>
                  <a:lnTo>
                    <a:pt x="9426" y="9597"/>
                  </a:lnTo>
                  <a:lnTo>
                    <a:pt x="9426" y="9597"/>
                  </a:lnTo>
                  <a:lnTo>
                    <a:pt x="9426" y="9280"/>
                  </a:lnTo>
                  <a:lnTo>
                    <a:pt x="9402" y="8964"/>
                  </a:lnTo>
                  <a:lnTo>
                    <a:pt x="9353" y="8647"/>
                  </a:lnTo>
                  <a:lnTo>
                    <a:pt x="9280" y="8330"/>
                  </a:lnTo>
                  <a:lnTo>
                    <a:pt x="9231" y="8038"/>
                  </a:lnTo>
                  <a:lnTo>
                    <a:pt x="9134" y="7746"/>
                  </a:lnTo>
                  <a:lnTo>
                    <a:pt x="9036" y="7502"/>
                  </a:lnTo>
                  <a:lnTo>
                    <a:pt x="8939" y="7259"/>
                  </a:lnTo>
                  <a:lnTo>
                    <a:pt x="12130" y="4093"/>
                  </a:ln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27"/>
            <p:cNvSpPr/>
            <p:nvPr/>
          </p:nvSpPr>
          <p:spPr>
            <a:xfrm>
              <a:off x="2814912" y="1754062"/>
              <a:ext cx="49950" cy="49950"/>
            </a:xfrm>
            <a:custGeom>
              <a:rect b="b" l="l" r="r" t="t"/>
              <a:pathLst>
                <a:path extrusionOk="0" fill="none" h="1998" w="1998">
                  <a:moveTo>
                    <a:pt x="1" y="1997"/>
                  </a:moveTo>
                  <a:lnTo>
                    <a:pt x="1998" y="0"/>
                  </a:ln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68" name="Google Shape;268;p27"/>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69" name="Google Shape;269;p27"/>
          <p:cNvSpPr txBox="1"/>
          <p:nvPr>
            <p:ph idx="2" type="body"/>
          </p:nvPr>
        </p:nvSpPr>
        <p:spPr>
          <a:xfrm>
            <a:off x="6288562" y="1651075"/>
            <a:ext cx="2334000" cy="31224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sz="1600">
                <a:highlight>
                  <a:srgbClr val="FFCD00"/>
                </a:highlight>
              </a:rPr>
              <a:t>Digital governance</a:t>
            </a:r>
            <a:endParaRPr b="1" sz="1600">
              <a:highlight>
                <a:srgbClr val="FFCD00"/>
              </a:highlight>
            </a:endParaRPr>
          </a:p>
          <a:p>
            <a:pPr indent="-330200" lvl="0" marL="457200" rtl="0" algn="l">
              <a:spcBef>
                <a:spcPts val="600"/>
              </a:spcBef>
              <a:spcAft>
                <a:spcPts val="0"/>
              </a:spcAft>
              <a:buSzPts val="1600"/>
              <a:buChar char="◉"/>
            </a:pPr>
            <a:r>
              <a:rPr lang="en" sz="1600"/>
              <a:t>Developing and experimental processes of governance &amp; bureaucracy (BDFL, meritocracy, etc)</a:t>
            </a:r>
            <a:endParaRPr sz="1600"/>
          </a:p>
          <a:p>
            <a:pPr indent="0" lvl="0" marL="0" rtl="0" algn="l">
              <a:spcBef>
                <a:spcPts val="600"/>
              </a:spcBef>
              <a:spcAft>
                <a:spcPts val="0"/>
              </a:spcAft>
              <a:buNone/>
            </a:pPr>
            <a:r>
              <a:t/>
            </a:r>
            <a:endParaRPr sz="1600"/>
          </a:p>
        </p:txBody>
      </p:sp>
      <p:sp>
        <p:nvSpPr>
          <p:cNvPr id="270" name="Google Shape;270;p27"/>
          <p:cNvSpPr txBox="1"/>
          <p:nvPr/>
        </p:nvSpPr>
        <p:spPr>
          <a:xfrm>
            <a:off x="92150" y="4755850"/>
            <a:ext cx="4515000" cy="323100"/>
          </a:xfrm>
          <a:prstGeom prst="rect">
            <a:avLst/>
          </a:prstGeom>
          <a:noFill/>
          <a:ln>
            <a:noFill/>
          </a:ln>
        </p:spPr>
        <p:txBody>
          <a:bodyPr anchorCtr="0" anchor="t" bIns="91425" lIns="91425" spcFirstLastPara="1" rIns="91425" wrap="square" tIns="91425">
            <a:spAutoFit/>
          </a:bodyPr>
          <a:lstStyle/>
          <a:p>
            <a:pPr indent="0" lvl="0" marL="0" rtl="0" algn="l">
              <a:spcBef>
                <a:spcPts val="600"/>
              </a:spcBef>
              <a:spcAft>
                <a:spcPts val="0"/>
              </a:spcAft>
              <a:buNone/>
            </a:pPr>
            <a:r>
              <a:rPr lang="en" sz="900">
                <a:solidFill>
                  <a:srgbClr val="000000"/>
                </a:solidFill>
                <a:latin typeface="Quattrocento Sans"/>
                <a:ea typeface="Quattrocento Sans"/>
                <a:cs typeface="Quattrocento Sans"/>
                <a:sym typeface="Quattrocento Sans"/>
              </a:rPr>
              <a:t>@aleesteele, </a:t>
            </a:r>
            <a:r>
              <a:rPr lang="en" sz="900">
                <a:latin typeface="Quattrocento Sans"/>
                <a:ea typeface="Quattrocento Sans"/>
                <a:cs typeface="Quattrocento Sans"/>
                <a:sym typeface="Quattrocento Sans"/>
              </a:rPr>
              <a:t>Frontiers of the Demos</a:t>
            </a:r>
            <a:r>
              <a:rPr lang="en" sz="900">
                <a:solidFill>
                  <a:srgbClr val="000000"/>
                </a:solidFill>
                <a:latin typeface="Quattrocento Sans"/>
                <a:ea typeface="Quattrocento Sans"/>
                <a:cs typeface="Quattrocento Sans"/>
                <a:sym typeface="Quattrocento Sans"/>
              </a:rPr>
              <a:t>, DOI: </a:t>
            </a:r>
            <a:r>
              <a:rPr lang="en" sz="900">
                <a:latin typeface="Quattrocento Sans"/>
                <a:ea typeface="Quattrocento Sans"/>
                <a:cs typeface="Quattrocento Sans"/>
                <a:sym typeface="Quattrocento Sans"/>
              </a:rPr>
              <a:t>10.5281/zenodo.8063396</a:t>
            </a:r>
            <a:endParaRPr sz="9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28"/>
          <p:cNvSpPr txBox="1"/>
          <p:nvPr>
            <p:ph idx="1" type="body"/>
          </p:nvPr>
        </p:nvSpPr>
        <p:spPr>
          <a:xfrm>
            <a:off x="1990500" y="3630450"/>
            <a:ext cx="5163000" cy="519600"/>
          </a:xfrm>
          <a:prstGeom prst="rect">
            <a:avLst/>
          </a:prstGeom>
        </p:spPr>
        <p:txBody>
          <a:bodyPr anchorCtr="0" anchor="b" bIns="91425" lIns="91425" spcFirstLastPara="1" rIns="91425" wrap="square" tIns="91425">
            <a:noAutofit/>
          </a:bodyPr>
          <a:lstStyle/>
          <a:p>
            <a:pPr indent="0" lvl="0" marL="0" rtl="0" algn="ctr">
              <a:spcBef>
                <a:spcPts val="360"/>
              </a:spcBef>
              <a:spcAft>
                <a:spcPts val="0"/>
              </a:spcAft>
              <a:buNone/>
            </a:pPr>
            <a:r>
              <a:rPr lang="en" sz="1700"/>
              <a:t>Digital citizenry as both IRL &amp; Online: </a:t>
            </a:r>
            <a:br>
              <a:rPr lang="en" sz="1700"/>
            </a:br>
            <a:r>
              <a:rPr lang="en" sz="1700"/>
              <a:t>places of contestation, labor, capital &amp; community</a:t>
            </a:r>
            <a:endParaRPr sz="1700"/>
          </a:p>
        </p:txBody>
      </p:sp>
      <p:sp>
        <p:nvSpPr>
          <p:cNvPr id="276" name="Google Shape;276;p28"/>
          <p:cNvSpPr txBox="1"/>
          <p:nvPr>
            <p:ph idx="12" type="sldNum"/>
          </p:nvPr>
        </p:nvSpPr>
        <p:spPr>
          <a:xfrm>
            <a:off x="4297650" y="4780700"/>
            <a:ext cx="548700" cy="36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fld id="{00000000-1234-1234-1234-123412341234}" type="slidenum">
              <a:rPr lang="en"/>
              <a:t>‹#›</a:t>
            </a:fld>
            <a:endParaRPr/>
          </a:p>
        </p:txBody>
      </p:sp>
      <p:pic>
        <p:nvPicPr>
          <p:cNvPr descr="Slow-walk protest law heads for further Lords clash - BBC News" id="277" name="Google Shape;277;p28"/>
          <p:cNvPicPr preferRelativeResize="0"/>
          <p:nvPr/>
        </p:nvPicPr>
        <p:blipFill>
          <a:blip r:embed="rId3">
            <a:alphaModFix/>
          </a:blip>
          <a:stretch>
            <a:fillRect/>
          </a:stretch>
        </p:blipFill>
        <p:spPr>
          <a:xfrm>
            <a:off x="853725" y="1205025"/>
            <a:ext cx="3618826" cy="2034650"/>
          </a:xfrm>
          <a:prstGeom prst="rect">
            <a:avLst/>
          </a:prstGeom>
          <a:noFill/>
          <a:ln>
            <a:noFill/>
          </a:ln>
        </p:spPr>
      </p:pic>
      <p:pic>
        <p:nvPicPr>
          <p:cNvPr descr="How to Send an Anonymous Text Message That Can't Be Traced Back to You" id="278" name="Google Shape;278;p28"/>
          <p:cNvPicPr preferRelativeResize="0"/>
          <p:nvPr/>
        </p:nvPicPr>
        <p:blipFill>
          <a:blip r:embed="rId4">
            <a:alphaModFix/>
          </a:blip>
          <a:stretch>
            <a:fillRect/>
          </a:stretch>
        </p:blipFill>
        <p:spPr>
          <a:xfrm>
            <a:off x="5138261" y="1205025"/>
            <a:ext cx="3177489" cy="2034651"/>
          </a:xfrm>
          <a:prstGeom prst="rect">
            <a:avLst/>
          </a:prstGeom>
          <a:noFill/>
          <a:ln>
            <a:noFill/>
          </a:ln>
        </p:spPr>
      </p:pic>
      <p:sp>
        <p:nvSpPr>
          <p:cNvPr id="279" name="Google Shape;279;p28"/>
          <p:cNvSpPr txBox="1"/>
          <p:nvPr/>
        </p:nvSpPr>
        <p:spPr>
          <a:xfrm>
            <a:off x="92150" y="4755850"/>
            <a:ext cx="4515000" cy="323100"/>
          </a:xfrm>
          <a:prstGeom prst="rect">
            <a:avLst/>
          </a:prstGeom>
          <a:noFill/>
          <a:ln>
            <a:noFill/>
          </a:ln>
        </p:spPr>
        <p:txBody>
          <a:bodyPr anchorCtr="0" anchor="t" bIns="91425" lIns="91425" spcFirstLastPara="1" rIns="91425" wrap="square" tIns="91425">
            <a:spAutoFit/>
          </a:bodyPr>
          <a:lstStyle/>
          <a:p>
            <a:pPr indent="0" lvl="0" marL="0" rtl="0" algn="l">
              <a:spcBef>
                <a:spcPts val="600"/>
              </a:spcBef>
              <a:spcAft>
                <a:spcPts val="0"/>
              </a:spcAft>
              <a:buNone/>
            </a:pPr>
            <a:r>
              <a:rPr lang="en" sz="900">
                <a:solidFill>
                  <a:srgbClr val="000000"/>
                </a:solidFill>
                <a:latin typeface="Quattrocento Sans"/>
                <a:ea typeface="Quattrocento Sans"/>
                <a:cs typeface="Quattrocento Sans"/>
                <a:sym typeface="Quattrocento Sans"/>
              </a:rPr>
              <a:t>@aleesteele, </a:t>
            </a:r>
            <a:r>
              <a:rPr lang="en" sz="900">
                <a:latin typeface="Quattrocento Sans"/>
                <a:ea typeface="Quattrocento Sans"/>
                <a:cs typeface="Quattrocento Sans"/>
                <a:sym typeface="Quattrocento Sans"/>
              </a:rPr>
              <a:t>Frontiers of the Demos</a:t>
            </a:r>
            <a:r>
              <a:rPr lang="en" sz="900">
                <a:solidFill>
                  <a:srgbClr val="000000"/>
                </a:solidFill>
                <a:latin typeface="Quattrocento Sans"/>
                <a:ea typeface="Quattrocento Sans"/>
                <a:cs typeface="Quattrocento Sans"/>
                <a:sym typeface="Quattrocento Sans"/>
              </a:rPr>
              <a:t>, DOI: </a:t>
            </a:r>
            <a:r>
              <a:rPr lang="en" sz="900">
                <a:latin typeface="Quattrocento Sans"/>
                <a:ea typeface="Quattrocento Sans"/>
                <a:cs typeface="Quattrocento Sans"/>
                <a:sym typeface="Quattrocento Sans"/>
              </a:rPr>
              <a:t>10.5281/zenodo.8063396</a:t>
            </a:r>
            <a:endParaRPr sz="9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29"/>
          <p:cNvSpPr txBox="1"/>
          <p:nvPr>
            <p:ph idx="1" type="body"/>
          </p:nvPr>
        </p:nvSpPr>
        <p:spPr>
          <a:xfrm>
            <a:off x="2105050" y="2238000"/>
            <a:ext cx="4933800" cy="819900"/>
          </a:xfrm>
          <a:prstGeom prst="rect">
            <a:avLst/>
          </a:prstGeom>
        </p:spPr>
        <p:txBody>
          <a:bodyPr anchorCtr="0" anchor="b" bIns="91425" lIns="91425" spcFirstLastPara="1" rIns="91425" wrap="square" tIns="91425">
            <a:noAutofit/>
          </a:bodyPr>
          <a:lstStyle/>
          <a:p>
            <a:pPr indent="0" lvl="0" marL="0" rtl="0" algn="ctr">
              <a:spcBef>
                <a:spcPts val="600"/>
              </a:spcBef>
              <a:spcAft>
                <a:spcPts val="0"/>
              </a:spcAft>
              <a:buNone/>
            </a:pPr>
            <a:r>
              <a:rPr lang="en" sz="2800"/>
              <a:t>Thank you</a:t>
            </a:r>
            <a:endParaRPr sz="2800"/>
          </a:p>
          <a:p>
            <a:pPr indent="0" lvl="0" marL="0" rtl="0" algn="ctr">
              <a:spcBef>
                <a:spcPts val="600"/>
              </a:spcBef>
              <a:spcAft>
                <a:spcPts val="0"/>
              </a:spcAft>
              <a:buNone/>
            </a:pPr>
            <a:r>
              <a:t/>
            </a:r>
            <a:endParaRPr i="0"/>
          </a:p>
          <a:p>
            <a:pPr indent="0" lvl="0" marL="0" rtl="0" algn="ctr">
              <a:spcBef>
                <a:spcPts val="600"/>
              </a:spcBef>
              <a:spcAft>
                <a:spcPts val="0"/>
              </a:spcAft>
              <a:buNone/>
            </a:pPr>
            <a:r>
              <a:rPr i="0" lang="en"/>
              <a:t>@aleesteele</a:t>
            </a:r>
            <a:endParaRPr i="0"/>
          </a:p>
          <a:p>
            <a:pPr indent="0" lvl="0" marL="0" rtl="0" algn="ctr">
              <a:spcBef>
                <a:spcPts val="600"/>
              </a:spcBef>
              <a:spcAft>
                <a:spcPts val="0"/>
              </a:spcAft>
              <a:buNone/>
            </a:pPr>
            <a:r>
              <a:rPr i="0" lang="en"/>
              <a:t>asteele@turing.ac.uk</a:t>
            </a:r>
            <a:endParaRPr i="0"/>
          </a:p>
        </p:txBody>
      </p:sp>
      <p:sp>
        <p:nvSpPr>
          <p:cNvPr id="285" name="Google Shape;285;p29"/>
          <p:cNvSpPr txBox="1"/>
          <p:nvPr>
            <p:ph idx="12" type="sldNum"/>
          </p:nvPr>
        </p:nvSpPr>
        <p:spPr>
          <a:xfrm>
            <a:off x="4297650" y="1"/>
            <a:ext cx="548700" cy="393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fld id="{00000000-1234-1234-1234-123412341234}" type="slidenum">
              <a:rPr lang="en"/>
              <a:t>‹#›</a:t>
            </a:fld>
            <a:endParaRPr/>
          </a:p>
        </p:txBody>
      </p:sp>
      <p:sp>
        <p:nvSpPr>
          <p:cNvPr id="286" name="Google Shape;286;p29"/>
          <p:cNvSpPr txBox="1"/>
          <p:nvPr/>
        </p:nvSpPr>
        <p:spPr>
          <a:xfrm>
            <a:off x="92150" y="4755850"/>
            <a:ext cx="4515000" cy="323100"/>
          </a:xfrm>
          <a:prstGeom prst="rect">
            <a:avLst/>
          </a:prstGeom>
          <a:noFill/>
          <a:ln>
            <a:noFill/>
          </a:ln>
        </p:spPr>
        <p:txBody>
          <a:bodyPr anchorCtr="0" anchor="t" bIns="91425" lIns="91425" spcFirstLastPara="1" rIns="91425" wrap="square" tIns="91425">
            <a:spAutoFit/>
          </a:bodyPr>
          <a:lstStyle/>
          <a:p>
            <a:pPr indent="0" lvl="0" marL="0" rtl="0" algn="l">
              <a:spcBef>
                <a:spcPts val="600"/>
              </a:spcBef>
              <a:spcAft>
                <a:spcPts val="0"/>
              </a:spcAft>
              <a:buNone/>
            </a:pPr>
            <a:r>
              <a:rPr lang="en" sz="900">
                <a:solidFill>
                  <a:srgbClr val="000000"/>
                </a:solidFill>
                <a:latin typeface="Quattrocento Sans"/>
                <a:ea typeface="Quattrocento Sans"/>
                <a:cs typeface="Quattrocento Sans"/>
                <a:sym typeface="Quattrocento Sans"/>
              </a:rPr>
              <a:t>@aleesteele, </a:t>
            </a:r>
            <a:r>
              <a:rPr lang="en" sz="900">
                <a:latin typeface="Quattrocento Sans"/>
                <a:ea typeface="Quattrocento Sans"/>
                <a:cs typeface="Quattrocento Sans"/>
                <a:sym typeface="Quattrocento Sans"/>
              </a:rPr>
              <a:t>Frontiers of the Demos</a:t>
            </a:r>
            <a:r>
              <a:rPr lang="en" sz="900">
                <a:solidFill>
                  <a:srgbClr val="000000"/>
                </a:solidFill>
                <a:latin typeface="Quattrocento Sans"/>
                <a:ea typeface="Quattrocento Sans"/>
                <a:cs typeface="Quattrocento Sans"/>
                <a:sym typeface="Quattrocento Sans"/>
              </a:rPr>
              <a:t>, DOI: </a:t>
            </a:r>
            <a:r>
              <a:rPr lang="en" sz="900">
                <a:latin typeface="Quattrocento Sans"/>
                <a:ea typeface="Quattrocento Sans"/>
                <a:cs typeface="Quattrocento Sans"/>
                <a:sym typeface="Quattrocento Sans"/>
              </a:rPr>
              <a:t>10.5281/zenodo.8063396</a:t>
            </a:r>
            <a:endParaRPr sz="9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13"/>
          <p:cNvSpPr txBox="1"/>
          <p:nvPr>
            <p:ph type="title"/>
          </p:nvPr>
        </p:nvSpPr>
        <p:spPr>
          <a:xfrm>
            <a:off x="1381250" y="922675"/>
            <a:ext cx="4515300" cy="435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Free/Open Source (1970s-2000) </a:t>
            </a:r>
            <a:endParaRPr>
              <a:highlight>
                <a:srgbClr val="FFCD00"/>
              </a:highlight>
            </a:endParaRPr>
          </a:p>
        </p:txBody>
      </p:sp>
      <p:grpSp>
        <p:nvGrpSpPr>
          <p:cNvPr id="88" name="Google Shape;88;p13"/>
          <p:cNvGrpSpPr/>
          <p:nvPr/>
        </p:nvGrpSpPr>
        <p:grpSpPr>
          <a:xfrm>
            <a:off x="916458" y="1019750"/>
            <a:ext cx="214625" cy="214625"/>
            <a:chOff x="2594050" y="1631825"/>
            <a:chExt cx="439625" cy="439625"/>
          </a:xfrm>
        </p:grpSpPr>
        <p:sp>
          <p:nvSpPr>
            <p:cNvPr id="89" name="Google Shape;89;p13"/>
            <p:cNvSpPr/>
            <p:nvPr/>
          </p:nvSpPr>
          <p:spPr>
            <a:xfrm>
              <a:off x="2594050" y="1883300"/>
              <a:ext cx="188175" cy="188150"/>
            </a:xfrm>
            <a:custGeom>
              <a:rect b="b" l="l" r="r" t="t"/>
              <a:pathLst>
                <a:path extrusionOk="0" fill="none" h="7526" w="7527">
                  <a:moveTo>
                    <a:pt x="5992" y="0"/>
                  </a:moveTo>
                  <a:lnTo>
                    <a:pt x="537" y="6430"/>
                  </a:lnTo>
                  <a:lnTo>
                    <a:pt x="1" y="7526"/>
                  </a:lnTo>
                  <a:lnTo>
                    <a:pt x="1097" y="6990"/>
                  </a:lnTo>
                  <a:lnTo>
                    <a:pt x="7526" y="1534"/>
                  </a:lnTo>
                  <a:lnTo>
                    <a:pt x="5992" y="0"/>
                  </a:lnTo>
                  <a:close/>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13"/>
            <p:cNvSpPr/>
            <p:nvPr/>
          </p:nvSpPr>
          <p:spPr>
            <a:xfrm>
              <a:off x="2857700" y="1631825"/>
              <a:ext cx="175975" cy="176000"/>
            </a:xfrm>
            <a:custGeom>
              <a:rect b="b" l="l" r="r" t="t"/>
              <a:pathLst>
                <a:path extrusionOk="0" fill="none" h="7040" w="7039">
                  <a:moveTo>
                    <a:pt x="268" y="2704"/>
                  </a:moveTo>
                  <a:lnTo>
                    <a:pt x="4336" y="6771"/>
                  </a:lnTo>
                  <a:lnTo>
                    <a:pt x="4336" y="6771"/>
                  </a:lnTo>
                  <a:lnTo>
                    <a:pt x="4336" y="6771"/>
                  </a:lnTo>
                  <a:lnTo>
                    <a:pt x="4652" y="6917"/>
                  </a:lnTo>
                  <a:lnTo>
                    <a:pt x="4993" y="7015"/>
                  </a:lnTo>
                  <a:lnTo>
                    <a:pt x="5310" y="7039"/>
                  </a:lnTo>
                  <a:lnTo>
                    <a:pt x="5651" y="7039"/>
                  </a:lnTo>
                  <a:lnTo>
                    <a:pt x="5992" y="6966"/>
                  </a:lnTo>
                  <a:lnTo>
                    <a:pt x="6308" y="6844"/>
                  </a:lnTo>
                  <a:lnTo>
                    <a:pt x="6454" y="6747"/>
                  </a:lnTo>
                  <a:lnTo>
                    <a:pt x="6601" y="6674"/>
                  </a:lnTo>
                  <a:lnTo>
                    <a:pt x="6747" y="6552"/>
                  </a:lnTo>
                  <a:lnTo>
                    <a:pt x="6893" y="6430"/>
                  </a:lnTo>
                  <a:lnTo>
                    <a:pt x="6893" y="6430"/>
                  </a:lnTo>
                  <a:lnTo>
                    <a:pt x="6942" y="6357"/>
                  </a:lnTo>
                  <a:lnTo>
                    <a:pt x="7015" y="6260"/>
                  </a:lnTo>
                  <a:lnTo>
                    <a:pt x="7039" y="6138"/>
                  </a:lnTo>
                  <a:lnTo>
                    <a:pt x="7039" y="6041"/>
                  </a:lnTo>
                  <a:lnTo>
                    <a:pt x="7039" y="6041"/>
                  </a:lnTo>
                  <a:lnTo>
                    <a:pt x="7039" y="5943"/>
                  </a:lnTo>
                  <a:lnTo>
                    <a:pt x="7015" y="5846"/>
                  </a:lnTo>
                  <a:lnTo>
                    <a:pt x="6942" y="5748"/>
                  </a:lnTo>
                  <a:lnTo>
                    <a:pt x="6893" y="5651"/>
                  </a:lnTo>
                  <a:lnTo>
                    <a:pt x="1389" y="147"/>
                  </a:lnTo>
                  <a:lnTo>
                    <a:pt x="1389" y="147"/>
                  </a:lnTo>
                  <a:lnTo>
                    <a:pt x="1291" y="98"/>
                  </a:lnTo>
                  <a:lnTo>
                    <a:pt x="1194" y="25"/>
                  </a:lnTo>
                  <a:lnTo>
                    <a:pt x="1096" y="0"/>
                  </a:lnTo>
                  <a:lnTo>
                    <a:pt x="999" y="0"/>
                  </a:lnTo>
                  <a:lnTo>
                    <a:pt x="999" y="0"/>
                  </a:lnTo>
                  <a:lnTo>
                    <a:pt x="902" y="0"/>
                  </a:lnTo>
                  <a:lnTo>
                    <a:pt x="780" y="25"/>
                  </a:lnTo>
                  <a:lnTo>
                    <a:pt x="682" y="98"/>
                  </a:lnTo>
                  <a:lnTo>
                    <a:pt x="609" y="147"/>
                  </a:lnTo>
                  <a:lnTo>
                    <a:pt x="609" y="147"/>
                  </a:lnTo>
                  <a:lnTo>
                    <a:pt x="487" y="293"/>
                  </a:lnTo>
                  <a:lnTo>
                    <a:pt x="366" y="439"/>
                  </a:lnTo>
                  <a:lnTo>
                    <a:pt x="293" y="585"/>
                  </a:lnTo>
                  <a:lnTo>
                    <a:pt x="195" y="731"/>
                  </a:lnTo>
                  <a:lnTo>
                    <a:pt x="73" y="1048"/>
                  </a:lnTo>
                  <a:lnTo>
                    <a:pt x="0" y="1389"/>
                  </a:lnTo>
                  <a:lnTo>
                    <a:pt x="0" y="1730"/>
                  </a:lnTo>
                  <a:lnTo>
                    <a:pt x="25" y="2046"/>
                  </a:lnTo>
                  <a:lnTo>
                    <a:pt x="122" y="2387"/>
                  </a:lnTo>
                  <a:lnTo>
                    <a:pt x="268" y="2704"/>
                  </a:lnTo>
                  <a:lnTo>
                    <a:pt x="268" y="2704"/>
                  </a:lnTo>
                  <a:close/>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13"/>
            <p:cNvSpPr/>
            <p:nvPr/>
          </p:nvSpPr>
          <p:spPr>
            <a:xfrm>
              <a:off x="2662850" y="1699400"/>
              <a:ext cx="303250" cy="303250"/>
            </a:xfrm>
            <a:custGeom>
              <a:rect b="b" l="l" r="r" t="t"/>
              <a:pathLst>
                <a:path extrusionOk="0" fill="none" h="12130" w="12130">
                  <a:moveTo>
                    <a:pt x="8038" y="1"/>
                  </a:moveTo>
                  <a:lnTo>
                    <a:pt x="4872" y="3191"/>
                  </a:lnTo>
                  <a:lnTo>
                    <a:pt x="4872" y="3191"/>
                  </a:lnTo>
                  <a:lnTo>
                    <a:pt x="4628" y="3094"/>
                  </a:lnTo>
                  <a:lnTo>
                    <a:pt x="4385" y="2997"/>
                  </a:lnTo>
                  <a:lnTo>
                    <a:pt x="4092" y="2899"/>
                  </a:lnTo>
                  <a:lnTo>
                    <a:pt x="3800" y="2850"/>
                  </a:lnTo>
                  <a:lnTo>
                    <a:pt x="3484" y="2777"/>
                  </a:lnTo>
                  <a:lnTo>
                    <a:pt x="3167" y="2729"/>
                  </a:lnTo>
                  <a:lnTo>
                    <a:pt x="2850" y="2704"/>
                  </a:lnTo>
                  <a:lnTo>
                    <a:pt x="2534" y="2704"/>
                  </a:lnTo>
                  <a:lnTo>
                    <a:pt x="2534" y="2704"/>
                  </a:lnTo>
                  <a:lnTo>
                    <a:pt x="2241" y="2704"/>
                  </a:lnTo>
                  <a:lnTo>
                    <a:pt x="1949" y="2729"/>
                  </a:lnTo>
                  <a:lnTo>
                    <a:pt x="1633" y="2777"/>
                  </a:lnTo>
                  <a:lnTo>
                    <a:pt x="1316" y="2850"/>
                  </a:lnTo>
                  <a:lnTo>
                    <a:pt x="999" y="2972"/>
                  </a:lnTo>
                  <a:lnTo>
                    <a:pt x="707" y="3094"/>
                  </a:lnTo>
                  <a:lnTo>
                    <a:pt x="415" y="3289"/>
                  </a:lnTo>
                  <a:lnTo>
                    <a:pt x="147" y="3508"/>
                  </a:lnTo>
                  <a:lnTo>
                    <a:pt x="147" y="3508"/>
                  </a:lnTo>
                  <a:lnTo>
                    <a:pt x="74" y="3581"/>
                  </a:lnTo>
                  <a:lnTo>
                    <a:pt x="25" y="3678"/>
                  </a:lnTo>
                  <a:lnTo>
                    <a:pt x="1" y="3776"/>
                  </a:lnTo>
                  <a:lnTo>
                    <a:pt x="1" y="3898"/>
                  </a:lnTo>
                  <a:lnTo>
                    <a:pt x="1" y="3898"/>
                  </a:lnTo>
                  <a:lnTo>
                    <a:pt x="1" y="3995"/>
                  </a:lnTo>
                  <a:lnTo>
                    <a:pt x="25" y="4093"/>
                  </a:lnTo>
                  <a:lnTo>
                    <a:pt x="74" y="4190"/>
                  </a:lnTo>
                  <a:lnTo>
                    <a:pt x="147" y="4287"/>
                  </a:lnTo>
                  <a:lnTo>
                    <a:pt x="7843" y="11984"/>
                  </a:lnTo>
                  <a:lnTo>
                    <a:pt x="7843" y="11984"/>
                  </a:lnTo>
                  <a:lnTo>
                    <a:pt x="7941" y="12057"/>
                  </a:lnTo>
                  <a:lnTo>
                    <a:pt x="8038" y="12105"/>
                  </a:lnTo>
                  <a:lnTo>
                    <a:pt x="8135" y="12130"/>
                  </a:lnTo>
                  <a:lnTo>
                    <a:pt x="8233" y="12130"/>
                  </a:lnTo>
                  <a:lnTo>
                    <a:pt x="8233" y="12130"/>
                  </a:lnTo>
                  <a:lnTo>
                    <a:pt x="8355" y="12130"/>
                  </a:lnTo>
                  <a:lnTo>
                    <a:pt x="8452" y="12105"/>
                  </a:lnTo>
                  <a:lnTo>
                    <a:pt x="8549" y="12057"/>
                  </a:lnTo>
                  <a:lnTo>
                    <a:pt x="8622" y="11984"/>
                  </a:lnTo>
                  <a:lnTo>
                    <a:pt x="8622" y="11984"/>
                  </a:lnTo>
                  <a:lnTo>
                    <a:pt x="8842" y="11716"/>
                  </a:lnTo>
                  <a:lnTo>
                    <a:pt x="9036" y="11423"/>
                  </a:lnTo>
                  <a:lnTo>
                    <a:pt x="9158" y="11131"/>
                  </a:lnTo>
                  <a:lnTo>
                    <a:pt x="9280" y="10814"/>
                  </a:lnTo>
                  <a:lnTo>
                    <a:pt x="9353" y="10498"/>
                  </a:lnTo>
                  <a:lnTo>
                    <a:pt x="9402" y="10181"/>
                  </a:lnTo>
                  <a:lnTo>
                    <a:pt x="9426" y="9889"/>
                  </a:lnTo>
                  <a:lnTo>
                    <a:pt x="9426" y="9597"/>
                  </a:lnTo>
                  <a:lnTo>
                    <a:pt x="9426" y="9597"/>
                  </a:lnTo>
                  <a:lnTo>
                    <a:pt x="9426" y="9280"/>
                  </a:lnTo>
                  <a:lnTo>
                    <a:pt x="9402" y="8964"/>
                  </a:lnTo>
                  <a:lnTo>
                    <a:pt x="9353" y="8647"/>
                  </a:lnTo>
                  <a:lnTo>
                    <a:pt x="9280" y="8330"/>
                  </a:lnTo>
                  <a:lnTo>
                    <a:pt x="9231" y="8038"/>
                  </a:lnTo>
                  <a:lnTo>
                    <a:pt x="9134" y="7746"/>
                  </a:lnTo>
                  <a:lnTo>
                    <a:pt x="9036" y="7502"/>
                  </a:lnTo>
                  <a:lnTo>
                    <a:pt x="8939" y="7259"/>
                  </a:lnTo>
                  <a:lnTo>
                    <a:pt x="12130" y="4093"/>
                  </a:ln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13"/>
            <p:cNvSpPr/>
            <p:nvPr/>
          </p:nvSpPr>
          <p:spPr>
            <a:xfrm>
              <a:off x="2814912" y="1754062"/>
              <a:ext cx="49950" cy="49950"/>
            </a:xfrm>
            <a:custGeom>
              <a:rect b="b" l="l" r="r" t="t"/>
              <a:pathLst>
                <a:path extrusionOk="0" fill="none" h="1998" w="1998">
                  <a:moveTo>
                    <a:pt x="1" y="1997"/>
                  </a:moveTo>
                  <a:lnTo>
                    <a:pt x="1998" y="0"/>
                  </a:ln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3" name="Google Shape;93;p13"/>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descr="The Cathedral and the Bazaar. This essay talk to us about the… | by Juan  Abaroa | Medium" id="94" name="Google Shape;94;p13"/>
          <p:cNvPicPr preferRelativeResize="0"/>
          <p:nvPr/>
        </p:nvPicPr>
        <p:blipFill>
          <a:blip r:embed="rId3">
            <a:alphaModFix/>
          </a:blip>
          <a:stretch>
            <a:fillRect/>
          </a:stretch>
        </p:blipFill>
        <p:spPr>
          <a:xfrm>
            <a:off x="1216376" y="1411900"/>
            <a:ext cx="4452649" cy="3337951"/>
          </a:xfrm>
          <a:prstGeom prst="rect">
            <a:avLst/>
          </a:prstGeom>
          <a:noFill/>
          <a:ln>
            <a:noFill/>
          </a:ln>
        </p:spPr>
      </p:pic>
      <p:pic>
        <p:nvPicPr>
          <p:cNvPr descr="The Cathedral and the Bazaar - Wikipedia" id="95" name="Google Shape;95;p13"/>
          <p:cNvPicPr preferRelativeResize="0"/>
          <p:nvPr/>
        </p:nvPicPr>
        <p:blipFill>
          <a:blip r:embed="rId4">
            <a:alphaModFix/>
          </a:blip>
          <a:stretch>
            <a:fillRect/>
          </a:stretch>
        </p:blipFill>
        <p:spPr>
          <a:xfrm>
            <a:off x="127450" y="1913425"/>
            <a:ext cx="1003625" cy="1553353"/>
          </a:xfrm>
          <a:prstGeom prst="rect">
            <a:avLst/>
          </a:prstGeom>
          <a:noFill/>
          <a:ln>
            <a:noFill/>
          </a:ln>
        </p:spPr>
      </p:pic>
      <p:pic>
        <p:nvPicPr>
          <p:cNvPr descr="Free as freedom of speech, not as free beer : r/linuxmemes" id="96" name="Google Shape;96;p13"/>
          <p:cNvPicPr preferRelativeResize="0"/>
          <p:nvPr/>
        </p:nvPicPr>
        <p:blipFill>
          <a:blip r:embed="rId5">
            <a:alphaModFix/>
          </a:blip>
          <a:stretch>
            <a:fillRect/>
          </a:stretch>
        </p:blipFill>
        <p:spPr>
          <a:xfrm>
            <a:off x="6216626" y="541175"/>
            <a:ext cx="2273925" cy="4297851"/>
          </a:xfrm>
          <a:prstGeom prst="rect">
            <a:avLst/>
          </a:prstGeom>
          <a:noFill/>
          <a:ln>
            <a:noFill/>
          </a:ln>
        </p:spPr>
      </p:pic>
      <p:sp>
        <p:nvSpPr>
          <p:cNvPr id="97" name="Google Shape;97;p13"/>
          <p:cNvSpPr txBox="1"/>
          <p:nvPr/>
        </p:nvSpPr>
        <p:spPr>
          <a:xfrm>
            <a:off x="92150" y="4755850"/>
            <a:ext cx="4515000" cy="323100"/>
          </a:xfrm>
          <a:prstGeom prst="rect">
            <a:avLst/>
          </a:prstGeom>
          <a:noFill/>
          <a:ln>
            <a:noFill/>
          </a:ln>
        </p:spPr>
        <p:txBody>
          <a:bodyPr anchorCtr="0" anchor="t" bIns="91425" lIns="91425" spcFirstLastPara="1" rIns="91425" wrap="square" tIns="91425">
            <a:spAutoFit/>
          </a:bodyPr>
          <a:lstStyle/>
          <a:p>
            <a:pPr indent="0" lvl="0" marL="0" rtl="0" algn="l">
              <a:spcBef>
                <a:spcPts val="600"/>
              </a:spcBef>
              <a:spcAft>
                <a:spcPts val="0"/>
              </a:spcAft>
              <a:buNone/>
            </a:pPr>
            <a:r>
              <a:rPr lang="en" sz="900">
                <a:solidFill>
                  <a:srgbClr val="000000"/>
                </a:solidFill>
                <a:latin typeface="Quattrocento Sans"/>
                <a:ea typeface="Quattrocento Sans"/>
                <a:cs typeface="Quattrocento Sans"/>
                <a:sym typeface="Quattrocento Sans"/>
              </a:rPr>
              <a:t>@aleesteele, </a:t>
            </a:r>
            <a:r>
              <a:rPr lang="en" sz="900">
                <a:latin typeface="Quattrocento Sans"/>
                <a:ea typeface="Quattrocento Sans"/>
                <a:cs typeface="Quattrocento Sans"/>
                <a:sym typeface="Quattrocento Sans"/>
              </a:rPr>
              <a:t>Frontiers of the Demos</a:t>
            </a:r>
            <a:r>
              <a:rPr lang="en" sz="900">
                <a:solidFill>
                  <a:srgbClr val="000000"/>
                </a:solidFill>
                <a:latin typeface="Quattrocento Sans"/>
                <a:ea typeface="Quattrocento Sans"/>
                <a:cs typeface="Quattrocento Sans"/>
                <a:sym typeface="Quattrocento Sans"/>
              </a:rPr>
              <a:t>, DOI: </a:t>
            </a:r>
            <a:r>
              <a:rPr lang="en" sz="900">
                <a:latin typeface="Quattrocento Sans"/>
                <a:ea typeface="Quattrocento Sans"/>
                <a:cs typeface="Quattrocento Sans"/>
                <a:sym typeface="Quattrocento Sans"/>
              </a:rPr>
              <a:t>10.5281/zenodo.8063396</a:t>
            </a:r>
            <a:endParaRPr sz="9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4"/>
          <p:cNvSpPr txBox="1"/>
          <p:nvPr>
            <p:ph type="title"/>
          </p:nvPr>
        </p:nvSpPr>
        <p:spPr>
          <a:xfrm>
            <a:off x="1381250" y="922668"/>
            <a:ext cx="3878400" cy="435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Open Movements: 2000s</a:t>
            </a:r>
            <a:endParaRPr>
              <a:highlight>
                <a:srgbClr val="FFCD00"/>
              </a:highlight>
            </a:endParaRPr>
          </a:p>
        </p:txBody>
      </p:sp>
      <p:grpSp>
        <p:nvGrpSpPr>
          <p:cNvPr id="103" name="Google Shape;103;p14"/>
          <p:cNvGrpSpPr/>
          <p:nvPr/>
        </p:nvGrpSpPr>
        <p:grpSpPr>
          <a:xfrm>
            <a:off x="916458" y="1019750"/>
            <a:ext cx="214625" cy="214625"/>
            <a:chOff x="2594050" y="1631825"/>
            <a:chExt cx="439625" cy="439625"/>
          </a:xfrm>
        </p:grpSpPr>
        <p:sp>
          <p:nvSpPr>
            <p:cNvPr id="104" name="Google Shape;104;p14"/>
            <p:cNvSpPr/>
            <p:nvPr/>
          </p:nvSpPr>
          <p:spPr>
            <a:xfrm>
              <a:off x="2594050" y="1883300"/>
              <a:ext cx="188175" cy="188150"/>
            </a:xfrm>
            <a:custGeom>
              <a:rect b="b" l="l" r="r" t="t"/>
              <a:pathLst>
                <a:path extrusionOk="0" fill="none" h="7526" w="7527">
                  <a:moveTo>
                    <a:pt x="5992" y="0"/>
                  </a:moveTo>
                  <a:lnTo>
                    <a:pt x="537" y="6430"/>
                  </a:lnTo>
                  <a:lnTo>
                    <a:pt x="1" y="7526"/>
                  </a:lnTo>
                  <a:lnTo>
                    <a:pt x="1097" y="6990"/>
                  </a:lnTo>
                  <a:lnTo>
                    <a:pt x="7526" y="1534"/>
                  </a:lnTo>
                  <a:lnTo>
                    <a:pt x="5992" y="0"/>
                  </a:lnTo>
                  <a:close/>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14"/>
            <p:cNvSpPr/>
            <p:nvPr/>
          </p:nvSpPr>
          <p:spPr>
            <a:xfrm>
              <a:off x="2857700" y="1631825"/>
              <a:ext cx="175975" cy="176000"/>
            </a:xfrm>
            <a:custGeom>
              <a:rect b="b" l="l" r="r" t="t"/>
              <a:pathLst>
                <a:path extrusionOk="0" fill="none" h="7040" w="7039">
                  <a:moveTo>
                    <a:pt x="268" y="2704"/>
                  </a:moveTo>
                  <a:lnTo>
                    <a:pt x="4336" y="6771"/>
                  </a:lnTo>
                  <a:lnTo>
                    <a:pt x="4336" y="6771"/>
                  </a:lnTo>
                  <a:lnTo>
                    <a:pt x="4336" y="6771"/>
                  </a:lnTo>
                  <a:lnTo>
                    <a:pt x="4652" y="6917"/>
                  </a:lnTo>
                  <a:lnTo>
                    <a:pt x="4993" y="7015"/>
                  </a:lnTo>
                  <a:lnTo>
                    <a:pt x="5310" y="7039"/>
                  </a:lnTo>
                  <a:lnTo>
                    <a:pt x="5651" y="7039"/>
                  </a:lnTo>
                  <a:lnTo>
                    <a:pt x="5992" y="6966"/>
                  </a:lnTo>
                  <a:lnTo>
                    <a:pt x="6308" y="6844"/>
                  </a:lnTo>
                  <a:lnTo>
                    <a:pt x="6454" y="6747"/>
                  </a:lnTo>
                  <a:lnTo>
                    <a:pt x="6601" y="6674"/>
                  </a:lnTo>
                  <a:lnTo>
                    <a:pt x="6747" y="6552"/>
                  </a:lnTo>
                  <a:lnTo>
                    <a:pt x="6893" y="6430"/>
                  </a:lnTo>
                  <a:lnTo>
                    <a:pt x="6893" y="6430"/>
                  </a:lnTo>
                  <a:lnTo>
                    <a:pt x="6942" y="6357"/>
                  </a:lnTo>
                  <a:lnTo>
                    <a:pt x="7015" y="6260"/>
                  </a:lnTo>
                  <a:lnTo>
                    <a:pt x="7039" y="6138"/>
                  </a:lnTo>
                  <a:lnTo>
                    <a:pt x="7039" y="6041"/>
                  </a:lnTo>
                  <a:lnTo>
                    <a:pt x="7039" y="6041"/>
                  </a:lnTo>
                  <a:lnTo>
                    <a:pt x="7039" y="5943"/>
                  </a:lnTo>
                  <a:lnTo>
                    <a:pt x="7015" y="5846"/>
                  </a:lnTo>
                  <a:lnTo>
                    <a:pt x="6942" y="5748"/>
                  </a:lnTo>
                  <a:lnTo>
                    <a:pt x="6893" y="5651"/>
                  </a:lnTo>
                  <a:lnTo>
                    <a:pt x="1389" y="147"/>
                  </a:lnTo>
                  <a:lnTo>
                    <a:pt x="1389" y="147"/>
                  </a:lnTo>
                  <a:lnTo>
                    <a:pt x="1291" y="98"/>
                  </a:lnTo>
                  <a:lnTo>
                    <a:pt x="1194" y="25"/>
                  </a:lnTo>
                  <a:lnTo>
                    <a:pt x="1096" y="0"/>
                  </a:lnTo>
                  <a:lnTo>
                    <a:pt x="999" y="0"/>
                  </a:lnTo>
                  <a:lnTo>
                    <a:pt x="999" y="0"/>
                  </a:lnTo>
                  <a:lnTo>
                    <a:pt x="902" y="0"/>
                  </a:lnTo>
                  <a:lnTo>
                    <a:pt x="780" y="25"/>
                  </a:lnTo>
                  <a:lnTo>
                    <a:pt x="682" y="98"/>
                  </a:lnTo>
                  <a:lnTo>
                    <a:pt x="609" y="147"/>
                  </a:lnTo>
                  <a:lnTo>
                    <a:pt x="609" y="147"/>
                  </a:lnTo>
                  <a:lnTo>
                    <a:pt x="487" y="293"/>
                  </a:lnTo>
                  <a:lnTo>
                    <a:pt x="366" y="439"/>
                  </a:lnTo>
                  <a:lnTo>
                    <a:pt x="293" y="585"/>
                  </a:lnTo>
                  <a:lnTo>
                    <a:pt x="195" y="731"/>
                  </a:lnTo>
                  <a:lnTo>
                    <a:pt x="73" y="1048"/>
                  </a:lnTo>
                  <a:lnTo>
                    <a:pt x="0" y="1389"/>
                  </a:lnTo>
                  <a:lnTo>
                    <a:pt x="0" y="1730"/>
                  </a:lnTo>
                  <a:lnTo>
                    <a:pt x="25" y="2046"/>
                  </a:lnTo>
                  <a:lnTo>
                    <a:pt x="122" y="2387"/>
                  </a:lnTo>
                  <a:lnTo>
                    <a:pt x="268" y="2704"/>
                  </a:lnTo>
                  <a:lnTo>
                    <a:pt x="268" y="2704"/>
                  </a:lnTo>
                  <a:close/>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14"/>
            <p:cNvSpPr/>
            <p:nvPr/>
          </p:nvSpPr>
          <p:spPr>
            <a:xfrm>
              <a:off x="2662850" y="1699400"/>
              <a:ext cx="303250" cy="303250"/>
            </a:xfrm>
            <a:custGeom>
              <a:rect b="b" l="l" r="r" t="t"/>
              <a:pathLst>
                <a:path extrusionOk="0" fill="none" h="12130" w="12130">
                  <a:moveTo>
                    <a:pt x="8038" y="1"/>
                  </a:moveTo>
                  <a:lnTo>
                    <a:pt x="4872" y="3191"/>
                  </a:lnTo>
                  <a:lnTo>
                    <a:pt x="4872" y="3191"/>
                  </a:lnTo>
                  <a:lnTo>
                    <a:pt x="4628" y="3094"/>
                  </a:lnTo>
                  <a:lnTo>
                    <a:pt x="4385" y="2997"/>
                  </a:lnTo>
                  <a:lnTo>
                    <a:pt x="4092" y="2899"/>
                  </a:lnTo>
                  <a:lnTo>
                    <a:pt x="3800" y="2850"/>
                  </a:lnTo>
                  <a:lnTo>
                    <a:pt x="3484" y="2777"/>
                  </a:lnTo>
                  <a:lnTo>
                    <a:pt x="3167" y="2729"/>
                  </a:lnTo>
                  <a:lnTo>
                    <a:pt x="2850" y="2704"/>
                  </a:lnTo>
                  <a:lnTo>
                    <a:pt x="2534" y="2704"/>
                  </a:lnTo>
                  <a:lnTo>
                    <a:pt x="2534" y="2704"/>
                  </a:lnTo>
                  <a:lnTo>
                    <a:pt x="2241" y="2704"/>
                  </a:lnTo>
                  <a:lnTo>
                    <a:pt x="1949" y="2729"/>
                  </a:lnTo>
                  <a:lnTo>
                    <a:pt x="1633" y="2777"/>
                  </a:lnTo>
                  <a:lnTo>
                    <a:pt x="1316" y="2850"/>
                  </a:lnTo>
                  <a:lnTo>
                    <a:pt x="999" y="2972"/>
                  </a:lnTo>
                  <a:lnTo>
                    <a:pt x="707" y="3094"/>
                  </a:lnTo>
                  <a:lnTo>
                    <a:pt x="415" y="3289"/>
                  </a:lnTo>
                  <a:lnTo>
                    <a:pt x="147" y="3508"/>
                  </a:lnTo>
                  <a:lnTo>
                    <a:pt x="147" y="3508"/>
                  </a:lnTo>
                  <a:lnTo>
                    <a:pt x="74" y="3581"/>
                  </a:lnTo>
                  <a:lnTo>
                    <a:pt x="25" y="3678"/>
                  </a:lnTo>
                  <a:lnTo>
                    <a:pt x="1" y="3776"/>
                  </a:lnTo>
                  <a:lnTo>
                    <a:pt x="1" y="3898"/>
                  </a:lnTo>
                  <a:lnTo>
                    <a:pt x="1" y="3898"/>
                  </a:lnTo>
                  <a:lnTo>
                    <a:pt x="1" y="3995"/>
                  </a:lnTo>
                  <a:lnTo>
                    <a:pt x="25" y="4093"/>
                  </a:lnTo>
                  <a:lnTo>
                    <a:pt x="74" y="4190"/>
                  </a:lnTo>
                  <a:lnTo>
                    <a:pt x="147" y="4287"/>
                  </a:lnTo>
                  <a:lnTo>
                    <a:pt x="7843" y="11984"/>
                  </a:lnTo>
                  <a:lnTo>
                    <a:pt x="7843" y="11984"/>
                  </a:lnTo>
                  <a:lnTo>
                    <a:pt x="7941" y="12057"/>
                  </a:lnTo>
                  <a:lnTo>
                    <a:pt x="8038" y="12105"/>
                  </a:lnTo>
                  <a:lnTo>
                    <a:pt x="8135" y="12130"/>
                  </a:lnTo>
                  <a:lnTo>
                    <a:pt x="8233" y="12130"/>
                  </a:lnTo>
                  <a:lnTo>
                    <a:pt x="8233" y="12130"/>
                  </a:lnTo>
                  <a:lnTo>
                    <a:pt x="8355" y="12130"/>
                  </a:lnTo>
                  <a:lnTo>
                    <a:pt x="8452" y="12105"/>
                  </a:lnTo>
                  <a:lnTo>
                    <a:pt x="8549" y="12057"/>
                  </a:lnTo>
                  <a:lnTo>
                    <a:pt x="8622" y="11984"/>
                  </a:lnTo>
                  <a:lnTo>
                    <a:pt x="8622" y="11984"/>
                  </a:lnTo>
                  <a:lnTo>
                    <a:pt x="8842" y="11716"/>
                  </a:lnTo>
                  <a:lnTo>
                    <a:pt x="9036" y="11423"/>
                  </a:lnTo>
                  <a:lnTo>
                    <a:pt x="9158" y="11131"/>
                  </a:lnTo>
                  <a:lnTo>
                    <a:pt x="9280" y="10814"/>
                  </a:lnTo>
                  <a:lnTo>
                    <a:pt x="9353" y="10498"/>
                  </a:lnTo>
                  <a:lnTo>
                    <a:pt x="9402" y="10181"/>
                  </a:lnTo>
                  <a:lnTo>
                    <a:pt x="9426" y="9889"/>
                  </a:lnTo>
                  <a:lnTo>
                    <a:pt x="9426" y="9597"/>
                  </a:lnTo>
                  <a:lnTo>
                    <a:pt x="9426" y="9597"/>
                  </a:lnTo>
                  <a:lnTo>
                    <a:pt x="9426" y="9280"/>
                  </a:lnTo>
                  <a:lnTo>
                    <a:pt x="9402" y="8964"/>
                  </a:lnTo>
                  <a:lnTo>
                    <a:pt x="9353" y="8647"/>
                  </a:lnTo>
                  <a:lnTo>
                    <a:pt x="9280" y="8330"/>
                  </a:lnTo>
                  <a:lnTo>
                    <a:pt x="9231" y="8038"/>
                  </a:lnTo>
                  <a:lnTo>
                    <a:pt x="9134" y="7746"/>
                  </a:lnTo>
                  <a:lnTo>
                    <a:pt x="9036" y="7502"/>
                  </a:lnTo>
                  <a:lnTo>
                    <a:pt x="8939" y="7259"/>
                  </a:lnTo>
                  <a:lnTo>
                    <a:pt x="12130" y="4093"/>
                  </a:ln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14"/>
            <p:cNvSpPr/>
            <p:nvPr/>
          </p:nvSpPr>
          <p:spPr>
            <a:xfrm>
              <a:off x="2814912" y="1754062"/>
              <a:ext cx="49950" cy="49950"/>
            </a:xfrm>
            <a:custGeom>
              <a:rect b="b" l="l" r="r" t="t"/>
              <a:pathLst>
                <a:path extrusionOk="0" fill="none" h="1998" w="1998">
                  <a:moveTo>
                    <a:pt x="1" y="1997"/>
                  </a:moveTo>
                  <a:lnTo>
                    <a:pt x="1998" y="0"/>
                  </a:ln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8" name="Google Shape;108;p14"/>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09" name="Google Shape;109;p14"/>
          <p:cNvSpPr txBox="1"/>
          <p:nvPr/>
        </p:nvSpPr>
        <p:spPr>
          <a:xfrm>
            <a:off x="2866375" y="1675975"/>
            <a:ext cx="5653200" cy="19479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rPr i="0" lang="en" sz="2000" u="none" cap="none" strike="noStrike">
                <a:solidFill>
                  <a:schemeClr val="dk1"/>
                </a:solidFill>
              </a:rPr>
              <a:t>“</a:t>
            </a:r>
            <a:r>
              <a:rPr b="1" i="1" lang="en" sz="1700" u="none" cap="none" strike="noStrike">
                <a:solidFill>
                  <a:schemeClr val="dk1"/>
                </a:solidFill>
              </a:rPr>
              <a:t>Information is power.</a:t>
            </a:r>
            <a:r>
              <a:rPr i="1" lang="en" sz="1700" u="none" cap="none" strike="noStrike">
                <a:solidFill>
                  <a:schemeClr val="dk1"/>
                </a:solidFill>
              </a:rPr>
              <a:t> But like all power, there are those who want to keep it for themselves. The world’s entire scientific and cultural heritage, published over centuries in books and journals, is increasingly being digitized and locked up by a handful of private corporations.</a:t>
            </a:r>
            <a:r>
              <a:rPr i="1" lang="en" sz="1700">
                <a:solidFill>
                  <a:schemeClr val="dk1"/>
                </a:solidFill>
              </a:rPr>
              <a:t>”</a:t>
            </a:r>
            <a:endParaRPr i="1" sz="1700">
              <a:solidFill>
                <a:schemeClr val="dk1"/>
              </a:solidFill>
            </a:endParaRPr>
          </a:p>
          <a:p>
            <a:pPr indent="0" lvl="0" marL="0" marR="0" rtl="0" algn="l">
              <a:lnSpc>
                <a:spcPct val="100000"/>
              </a:lnSpc>
              <a:spcBef>
                <a:spcPts val="0"/>
              </a:spcBef>
              <a:spcAft>
                <a:spcPts val="0"/>
              </a:spcAft>
              <a:buClr>
                <a:srgbClr val="000000"/>
              </a:buClr>
              <a:buSzPts val="1800"/>
              <a:buFont typeface="Arial"/>
              <a:buNone/>
            </a:pPr>
            <a:r>
              <a:rPr i="1" lang="en" sz="1700">
                <a:solidFill>
                  <a:schemeClr val="dk1"/>
                </a:solidFill>
              </a:rPr>
              <a:t>– </a:t>
            </a:r>
            <a:r>
              <a:rPr i="1" lang="en" sz="1700" u="none" cap="none" strike="noStrike">
                <a:solidFill>
                  <a:schemeClr val="dk1"/>
                </a:solidFill>
              </a:rPr>
              <a:t>Aaron Swartz, Guerilla Open Access Manifesto, 2008</a:t>
            </a:r>
            <a:endParaRPr i="0" sz="2000" u="none" cap="none" strike="noStrike">
              <a:solidFill>
                <a:schemeClr val="dk1"/>
              </a:solidFill>
            </a:endParaRPr>
          </a:p>
        </p:txBody>
      </p:sp>
      <p:pic>
        <p:nvPicPr>
          <p:cNvPr id="110" name="Google Shape;110;p14"/>
          <p:cNvPicPr preferRelativeResize="0"/>
          <p:nvPr/>
        </p:nvPicPr>
        <p:blipFill>
          <a:blip r:embed="rId3">
            <a:alphaModFix/>
          </a:blip>
          <a:stretch>
            <a:fillRect/>
          </a:stretch>
        </p:blipFill>
        <p:spPr>
          <a:xfrm>
            <a:off x="601850" y="1400311"/>
            <a:ext cx="1921074" cy="2664198"/>
          </a:xfrm>
          <a:prstGeom prst="rect">
            <a:avLst/>
          </a:prstGeom>
          <a:noFill/>
          <a:ln>
            <a:noFill/>
          </a:ln>
        </p:spPr>
      </p:pic>
      <p:sp>
        <p:nvSpPr>
          <p:cNvPr id="111" name="Google Shape;111;p14"/>
          <p:cNvSpPr txBox="1"/>
          <p:nvPr/>
        </p:nvSpPr>
        <p:spPr>
          <a:xfrm>
            <a:off x="92150" y="4755850"/>
            <a:ext cx="4515000" cy="323100"/>
          </a:xfrm>
          <a:prstGeom prst="rect">
            <a:avLst/>
          </a:prstGeom>
          <a:noFill/>
          <a:ln>
            <a:noFill/>
          </a:ln>
        </p:spPr>
        <p:txBody>
          <a:bodyPr anchorCtr="0" anchor="t" bIns="91425" lIns="91425" spcFirstLastPara="1" rIns="91425" wrap="square" tIns="91425">
            <a:spAutoFit/>
          </a:bodyPr>
          <a:lstStyle/>
          <a:p>
            <a:pPr indent="0" lvl="0" marL="0" rtl="0" algn="l">
              <a:spcBef>
                <a:spcPts val="600"/>
              </a:spcBef>
              <a:spcAft>
                <a:spcPts val="0"/>
              </a:spcAft>
              <a:buNone/>
            </a:pPr>
            <a:r>
              <a:rPr lang="en" sz="900">
                <a:solidFill>
                  <a:srgbClr val="000000"/>
                </a:solidFill>
                <a:latin typeface="Quattrocento Sans"/>
                <a:ea typeface="Quattrocento Sans"/>
                <a:cs typeface="Quattrocento Sans"/>
                <a:sym typeface="Quattrocento Sans"/>
              </a:rPr>
              <a:t>@aleesteele, </a:t>
            </a:r>
            <a:r>
              <a:rPr lang="en" sz="900">
                <a:latin typeface="Quattrocento Sans"/>
                <a:ea typeface="Quattrocento Sans"/>
                <a:cs typeface="Quattrocento Sans"/>
                <a:sym typeface="Quattrocento Sans"/>
              </a:rPr>
              <a:t>Frontiers of the Demos</a:t>
            </a:r>
            <a:r>
              <a:rPr lang="en" sz="900">
                <a:solidFill>
                  <a:srgbClr val="000000"/>
                </a:solidFill>
                <a:latin typeface="Quattrocento Sans"/>
                <a:ea typeface="Quattrocento Sans"/>
                <a:cs typeface="Quattrocento Sans"/>
                <a:sym typeface="Quattrocento Sans"/>
              </a:rPr>
              <a:t>, DOI: </a:t>
            </a:r>
            <a:r>
              <a:rPr lang="en" sz="900">
                <a:latin typeface="Quattrocento Sans"/>
                <a:ea typeface="Quattrocento Sans"/>
                <a:cs typeface="Quattrocento Sans"/>
                <a:sym typeface="Quattrocento Sans"/>
              </a:rPr>
              <a:t>10.5281/zenodo.8063396</a:t>
            </a:r>
            <a:endParaRPr sz="9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15"/>
          <p:cNvSpPr txBox="1"/>
          <p:nvPr>
            <p:ph type="title"/>
          </p:nvPr>
        </p:nvSpPr>
        <p:spPr>
          <a:xfrm>
            <a:off x="1381250" y="922668"/>
            <a:ext cx="3878400" cy="435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Commercialising </a:t>
            </a:r>
            <a:r>
              <a:rPr lang="en"/>
              <a:t>Open Source: 2010s</a:t>
            </a:r>
            <a:endParaRPr>
              <a:highlight>
                <a:srgbClr val="FFCD00"/>
              </a:highlight>
            </a:endParaRPr>
          </a:p>
        </p:txBody>
      </p:sp>
      <p:grpSp>
        <p:nvGrpSpPr>
          <p:cNvPr id="117" name="Google Shape;117;p15"/>
          <p:cNvGrpSpPr/>
          <p:nvPr/>
        </p:nvGrpSpPr>
        <p:grpSpPr>
          <a:xfrm>
            <a:off x="916458" y="1019750"/>
            <a:ext cx="214625" cy="214625"/>
            <a:chOff x="2594050" y="1631825"/>
            <a:chExt cx="439625" cy="439625"/>
          </a:xfrm>
        </p:grpSpPr>
        <p:sp>
          <p:nvSpPr>
            <p:cNvPr id="118" name="Google Shape;118;p15"/>
            <p:cNvSpPr/>
            <p:nvPr/>
          </p:nvSpPr>
          <p:spPr>
            <a:xfrm>
              <a:off x="2594050" y="1883300"/>
              <a:ext cx="188175" cy="188150"/>
            </a:xfrm>
            <a:custGeom>
              <a:rect b="b" l="l" r="r" t="t"/>
              <a:pathLst>
                <a:path extrusionOk="0" fill="none" h="7526" w="7527">
                  <a:moveTo>
                    <a:pt x="5992" y="0"/>
                  </a:moveTo>
                  <a:lnTo>
                    <a:pt x="537" y="6430"/>
                  </a:lnTo>
                  <a:lnTo>
                    <a:pt x="1" y="7526"/>
                  </a:lnTo>
                  <a:lnTo>
                    <a:pt x="1097" y="6990"/>
                  </a:lnTo>
                  <a:lnTo>
                    <a:pt x="7526" y="1534"/>
                  </a:lnTo>
                  <a:lnTo>
                    <a:pt x="5992" y="0"/>
                  </a:lnTo>
                  <a:close/>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15"/>
            <p:cNvSpPr/>
            <p:nvPr/>
          </p:nvSpPr>
          <p:spPr>
            <a:xfrm>
              <a:off x="2857700" y="1631825"/>
              <a:ext cx="175975" cy="176000"/>
            </a:xfrm>
            <a:custGeom>
              <a:rect b="b" l="l" r="r" t="t"/>
              <a:pathLst>
                <a:path extrusionOk="0" fill="none" h="7040" w="7039">
                  <a:moveTo>
                    <a:pt x="268" y="2704"/>
                  </a:moveTo>
                  <a:lnTo>
                    <a:pt x="4336" y="6771"/>
                  </a:lnTo>
                  <a:lnTo>
                    <a:pt x="4336" y="6771"/>
                  </a:lnTo>
                  <a:lnTo>
                    <a:pt x="4336" y="6771"/>
                  </a:lnTo>
                  <a:lnTo>
                    <a:pt x="4652" y="6917"/>
                  </a:lnTo>
                  <a:lnTo>
                    <a:pt x="4993" y="7015"/>
                  </a:lnTo>
                  <a:lnTo>
                    <a:pt x="5310" y="7039"/>
                  </a:lnTo>
                  <a:lnTo>
                    <a:pt x="5651" y="7039"/>
                  </a:lnTo>
                  <a:lnTo>
                    <a:pt x="5992" y="6966"/>
                  </a:lnTo>
                  <a:lnTo>
                    <a:pt x="6308" y="6844"/>
                  </a:lnTo>
                  <a:lnTo>
                    <a:pt x="6454" y="6747"/>
                  </a:lnTo>
                  <a:lnTo>
                    <a:pt x="6601" y="6674"/>
                  </a:lnTo>
                  <a:lnTo>
                    <a:pt x="6747" y="6552"/>
                  </a:lnTo>
                  <a:lnTo>
                    <a:pt x="6893" y="6430"/>
                  </a:lnTo>
                  <a:lnTo>
                    <a:pt x="6893" y="6430"/>
                  </a:lnTo>
                  <a:lnTo>
                    <a:pt x="6942" y="6357"/>
                  </a:lnTo>
                  <a:lnTo>
                    <a:pt x="7015" y="6260"/>
                  </a:lnTo>
                  <a:lnTo>
                    <a:pt x="7039" y="6138"/>
                  </a:lnTo>
                  <a:lnTo>
                    <a:pt x="7039" y="6041"/>
                  </a:lnTo>
                  <a:lnTo>
                    <a:pt x="7039" y="6041"/>
                  </a:lnTo>
                  <a:lnTo>
                    <a:pt x="7039" y="5943"/>
                  </a:lnTo>
                  <a:lnTo>
                    <a:pt x="7015" y="5846"/>
                  </a:lnTo>
                  <a:lnTo>
                    <a:pt x="6942" y="5748"/>
                  </a:lnTo>
                  <a:lnTo>
                    <a:pt x="6893" y="5651"/>
                  </a:lnTo>
                  <a:lnTo>
                    <a:pt x="1389" y="147"/>
                  </a:lnTo>
                  <a:lnTo>
                    <a:pt x="1389" y="147"/>
                  </a:lnTo>
                  <a:lnTo>
                    <a:pt x="1291" y="98"/>
                  </a:lnTo>
                  <a:lnTo>
                    <a:pt x="1194" y="25"/>
                  </a:lnTo>
                  <a:lnTo>
                    <a:pt x="1096" y="0"/>
                  </a:lnTo>
                  <a:lnTo>
                    <a:pt x="999" y="0"/>
                  </a:lnTo>
                  <a:lnTo>
                    <a:pt x="999" y="0"/>
                  </a:lnTo>
                  <a:lnTo>
                    <a:pt x="902" y="0"/>
                  </a:lnTo>
                  <a:lnTo>
                    <a:pt x="780" y="25"/>
                  </a:lnTo>
                  <a:lnTo>
                    <a:pt x="682" y="98"/>
                  </a:lnTo>
                  <a:lnTo>
                    <a:pt x="609" y="147"/>
                  </a:lnTo>
                  <a:lnTo>
                    <a:pt x="609" y="147"/>
                  </a:lnTo>
                  <a:lnTo>
                    <a:pt x="487" y="293"/>
                  </a:lnTo>
                  <a:lnTo>
                    <a:pt x="366" y="439"/>
                  </a:lnTo>
                  <a:lnTo>
                    <a:pt x="293" y="585"/>
                  </a:lnTo>
                  <a:lnTo>
                    <a:pt x="195" y="731"/>
                  </a:lnTo>
                  <a:lnTo>
                    <a:pt x="73" y="1048"/>
                  </a:lnTo>
                  <a:lnTo>
                    <a:pt x="0" y="1389"/>
                  </a:lnTo>
                  <a:lnTo>
                    <a:pt x="0" y="1730"/>
                  </a:lnTo>
                  <a:lnTo>
                    <a:pt x="25" y="2046"/>
                  </a:lnTo>
                  <a:lnTo>
                    <a:pt x="122" y="2387"/>
                  </a:lnTo>
                  <a:lnTo>
                    <a:pt x="268" y="2704"/>
                  </a:lnTo>
                  <a:lnTo>
                    <a:pt x="268" y="2704"/>
                  </a:lnTo>
                  <a:close/>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5"/>
            <p:cNvSpPr/>
            <p:nvPr/>
          </p:nvSpPr>
          <p:spPr>
            <a:xfrm>
              <a:off x="2662850" y="1699400"/>
              <a:ext cx="303250" cy="303250"/>
            </a:xfrm>
            <a:custGeom>
              <a:rect b="b" l="l" r="r" t="t"/>
              <a:pathLst>
                <a:path extrusionOk="0" fill="none" h="12130" w="12130">
                  <a:moveTo>
                    <a:pt x="8038" y="1"/>
                  </a:moveTo>
                  <a:lnTo>
                    <a:pt x="4872" y="3191"/>
                  </a:lnTo>
                  <a:lnTo>
                    <a:pt x="4872" y="3191"/>
                  </a:lnTo>
                  <a:lnTo>
                    <a:pt x="4628" y="3094"/>
                  </a:lnTo>
                  <a:lnTo>
                    <a:pt x="4385" y="2997"/>
                  </a:lnTo>
                  <a:lnTo>
                    <a:pt x="4092" y="2899"/>
                  </a:lnTo>
                  <a:lnTo>
                    <a:pt x="3800" y="2850"/>
                  </a:lnTo>
                  <a:lnTo>
                    <a:pt x="3484" y="2777"/>
                  </a:lnTo>
                  <a:lnTo>
                    <a:pt x="3167" y="2729"/>
                  </a:lnTo>
                  <a:lnTo>
                    <a:pt x="2850" y="2704"/>
                  </a:lnTo>
                  <a:lnTo>
                    <a:pt x="2534" y="2704"/>
                  </a:lnTo>
                  <a:lnTo>
                    <a:pt x="2534" y="2704"/>
                  </a:lnTo>
                  <a:lnTo>
                    <a:pt x="2241" y="2704"/>
                  </a:lnTo>
                  <a:lnTo>
                    <a:pt x="1949" y="2729"/>
                  </a:lnTo>
                  <a:lnTo>
                    <a:pt x="1633" y="2777"/>
                  </a:lnTo>
                  <a:lnTo>
                    <a:pt x="1316" y="2850"/>
                  </a:lnTo>
                  <a:lnTo>
                    <a:pt x="999" y="2972"/>
                  </a:lnTo>
                  <a:lnTo>
                    <a:pt x="707" y="3094"/>
                  </a:lnTo>
                  <a:lnTo>
                    <a:pt x="415" y="3289"/>
                  </a:lnTo>
                  <a:lnTo>
                    <a:pt x="147" y="3508"/>
                  </a:lnTo>
                  <a:lnTo>
                    <a:pt x="147" y="3508"/>
                  </a:lnTo>
                  <a:lnTo>
                    <a:pt x="74" y="3581"/>
                  </a:lnTo>
                  <a:lnTo>
                    <a:pt x="25" y="3678"/>
                  </a:lnTo>
                  <a:lnTo>
                    <a:pt x="1" y="3776"/>
                  </a:lnTo>
                  <a:lnTo>
                    <a:pt x="1" y="3898"/>
                  </a:lnTo>
                  <a:lnTo>
                    <a:pt x="1" y="3898"/>
                  </a:lnTo>
                  <a:lnTo>
                    <a:pt x="1" y="3995"/>
                  </a:lnTo>
                  <a:lnTo>
                    <a:pt x="25" y="4093"/>
                  </a:lnTo>
                  <a:lnTo>
                    <a:pt x="74" y="4190"/>
                  </a:lnTo>
                  <a:lnTo>
                    <a:pt x="147" y="4287"/>
                  </a:lnTo>
                  <a:lnTo>
                    <a:pt x="7843" y="11984"/>
                  </a:lnTo>
                  <a:lnTo>
                    <a:pt x="7843" y="11984"/>
                  </a:lnTo>
                  <a:lnTo>
                    <a:pt x="7941" y="12057"/>
                  </a:lnTo>
                  <a:lnTo>
                    <a:pt x="8038" y="12105"/>
                  </a:lnTo>
                  <a:lnTo>
                    <a:pt x="8135" y="12130"/>
                  </a:lnTo>
                  <a:lnTo>
                    <a:pt x="8233" y="12130"/>
                  </a:lnTo>
                  <a:lnTo>
                    <a:pt x="8233" y="12130"/>
                  </a:lnTo>
                  <a:lnTo>
                    <a:pt x="8355" y="12130"/>
                  </a:lnTo>
                  <a:lnTo>
                    <a:pt x="8452" y="12105"/>
                  </a:lnTo>
                  <a:lnTo>
                    <a:pt x="8549" y="12057"/>
                  </a:lnTo>
                  <a:lnTo>
                    <a:pt x="8622" y="11984"/>
                  </a:lnTo>
                  <a:lnTo>
                    <a:pt x="8622" y="11984"/>
                  </a:lnTo>
                  <a:lnTo>
                    <a:pt x="8842" y="11716"/>
                  </a:lnTo>
                  <a:lnTo>
                    <a:pt x="9036" y="11423"/>
                  </a:lnTo>
                  <a:lnTo>
                    <a:pt x="9158" y="11131"/>
                  </a:lnTo>
                  <a:lnTo>
                    <a:pt x="9280" y="10814"/>
                  </a:lnTo>
                  <a:lnTo>
                    <a:pt x="9353" y="10498"/>
                  </a:lnTo>
                  <a:lnTo>
                    <a:pt x="9402" y="10181"/>
                  </a:lnTo>
                  <a:lnTo>
                    <a:pt x="9426" y="9889"/>
                  </a:lnTo>
                  <a:lnTo>
                    <a:pt x="9426" y="9597"/>
                  </a:lnTo>
                  <a:lnTo>
                    <a:pt x="9426" y="9597"/>
                  </a:lnTo>
                  <a:lnTo>
                    <a:pt x="9426" y="9280"/>
                  </a:lnTo>
                  <a:lnTo>
                    <a:pt x="9402" y="8964"/>
                  </a:lnTo>
                  <a:lnTo>
                    <a:pt x="9353" y="8647"/>
                  </a:lnTo>
                  <a:lnTo>
                    <a:pt x="9280" y="8330"/>
                  </a:lnTo>
                  <a:lnTo>
                    <a:pt x="9231" y="8038"/>
                  </a:lnTo>
                  <a:lnTo>
                    <a:pt x="9134" y="7746"/>
                  </a:lnTo>
                  <a:lnTo>
                    <a:pt x="9036" y="7502"/>
                  </a:lnTo>
                  <a:lnTo>
                    <a:pt x="8939" y="7259"/>
                  </a:lnTo>
                  <a:lnTo>
                    <a:pt x="12130" y="4093"/>
                  </a:ln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5"/>
            <p:cNvSpPr/>
            <p:nvPr/>
          </p:nvSpPr>
          <p:spPr>
            <a:xfrm>
              <a:off x="2814912" y="1754062"/>
              <a:ext cx="49950" cy="49950"/>
            </a:xfrm>
            <a:custGeom>
              <a:rect b="b" l="l" r="r" t="t"/>
              <a:pathLst>
                <a:path extrusionOk="0" fill="none" h="1998" w="1998">
                  <a:moveTo>
                    <a:pt x="1" y="1997"/>
                  </a:moveTo>
                  <a:lnTo>
                    <a:pt x="1998" y="0"/>
                  </a:ln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2" name="Google Shape;122;p15"/>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23" name="Google Shape;123;p15"/>
          <p:cNvPicPr preferRelativeResize="0"/>
          <p:nvPr/>
        </p:nvPicPr>
        <p:blipFill>
          <a:blip r:embed="rId3">
            <a:alphaModFix/>
          </a:blip>
          <a:stretch>
            <a:fillRect/>
          </a:stretch>
        </p:blipFill>
        <p:spPr>
          <a:xfrm>
            <a:off x="1003475" y="1497300"/>
            <a:ext cx="2615537" cy="3322075"/>
          </a:xfrm>
          <a:prstGeom prst="rect">
            <a:avLst/>
          </a:prstGeom>
          <a:noFill/>
          <a:ln>
            <a:noFill/>
          </a:ln>
        </p:spPr>
      </p:pic>
      <p:pic>
        <p:nvPicPr>
          <p:cNvPr id="124" name="Google Shape;124;p15"/>
          <p:cNvPicPr preferRelativeResize="0"/>
          <p:nvPr/>
        </p:nvPicPr>
        <p:blipFill>
          <a:blip r:embed="rId4">
            <a:alphaModFix/>
          </a:blip>
          <a:stretch>
            <a:fillRect/>
          </a:stretch>
        </p:blipFill>
        <p:spPr>
          <a:xfrm>
            <a:off x="3959600" y="1497300"/>
            <a:ext cx="4931126" cy="1426350"/>
          </a:xfrm>
          <a:prstGeom prst="rect">
            <a:avLst/>
          </a:prstGeom>
          <a:noFill/>
          <a:ln>
            <a:noFill/>
          </a:ln>
        </p:spPr>
      </p:pic>
      <p:pic>
        <p:nvPicPr>
          <p:cNvPr descr="Book Review: Twitter and Tear Gas: The Power and Fragility of Networked  Protest at Sanhati" id="125" name="Google Shape;125;p15"/>
          <p:cNvPicPr preferRelativeResize="0"/>
          <p:nvPr/>
        </p:nvPicPr>
        <p:blipFill>
          <a:blip r:embed="rId5">
            <a:alphaModFix/>
          </a:blip>
          <a:stretch>
            <a:fillRect/>
          </a:stretch>
        </p:blipFill>
        <p:spPr>
          <a:xfrm>
            <a:off x="4996400" y="3149650"/>
            <a:ext cx="2857500" cy="1600200"/>
          </a:xfrm>
          <a:prstGeom prst="rect">
            <a:avLst/>
          </a:prstGeom>
          <a:noFill/>
          <a:ln>
            <a:noFill/>
          </a:ln>
        </p:spPr>
      </p:pic>
      <p:sp>
        <p:nvSpPr>
          <p:cNvPr id="126" name="Google Shape;126;p15"/>
          <p:cNvSpPr txBox="1"/>
          <p:nvPr/>
        </p:nvSpPr>
        <p:spPr>
          <a:xfrm>
            <a:off x="92150" y="4755850"/>
            <a:ext cx="4515000" cy="323100"/>
          </a:xfrm>
          <a:prstGeom prst="rect">
            <a:avLst/>
          </a:prstGeom>
          <a:noFill/>
          <a:ln>
            <a:noFill/>
          </a:ln>
        </p:spPr>
        <p:txBody>
          <a:bodyPr anchorCtr="0" anchor="t" bIns="91425" lIns="91425" spcFirstLastPara="1" rIns="91425" wrap="square" tIns="91425">
            <a:spAutoFit/>
          </a:bodyPr>
          <a:lstStyle/>
          <a:p>
            <a:pPr indent="0" lvl="0" marL="0" rtl="0" algn="l">
              <a:spcBef>
                <a:spcPts val="600"/>
              </a:spcBef>
              <a:spcAft>
                <a:spcPts val="0"/>
              </a:spcAft>
              <a:buNone/>
            </a:pPr>
            <a:r>
              <a:rPr lang="en" sz="900">
                <a:solidFill>
                  <a:srgbClr val="000000"/>
                </a:solidFill>
                <a:latin typeface="Quattrocento Sans"/>
                <a:ea typeface="Quattrocento Sans"/>
                <a:cs typeface="Quattrocento Sans"/>
                <a:sym typeface="Quattrocento Sans"/>
              </a:rPr>
              <a:t>@aleesteele, </a:t>
            </a:r>
            <a:r>
              <a:rPr lang="en" sz="900">
                <a:latin typeface="Quattrocento Sans"/>
                <a:ea typeface="Quattrocento Sans"/>
                <a:cs typeface="Quattrocento Sans"/>
                <a:sym typeface="Quattrocento Sans"/>
              </a:rPr>
              <a:t>Frontiers of the Demos</a:t>
            </a:r>
            <a:r>
              <a:rPr lang="en" sz="900">
                <a:solidFill>
                  <a:srgbClr val="000000"/>
                </a:solidFill>
                <a:latin typeface="Quattrocento Sans"/>
                <a:ea typeface="Quattrocento Sans"/>
                <a:cs typeface="Quattrocento Sans"/>
                <a:sym typeface="Quattrocento Sans"/>
              </a:rPr>
              <a:t>, DOI: </a:t>
            </a:r>
            <a:r>
              <a:rPr lang="en" sz="900">
                <a:latin typeface="Quattrocento Sans"/>
                <a:ea typeface="Quattrocento Sans"/>
                <a:cs typeface="Quattrocento Sans"/>
                <a:sym typeface="Quattrocento Sans"/>
              </a:rPr>
              <a:t>10.5281/zenodo.8063396</a:t>
            </a:r>
            <a:endParaRPr sz="9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16"/>
          <p:cNvSpPr txBox="1"/>
          <p:nvPr>
            <p:ph type="title"/>
          </p:nvPr>
        </p:nvSpPr>
        <p:spPr>
          <a:xfrm>
            <a:off x="1381250" y="922668"/>
            <a:ext cx="3878400" cy="435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Open Source Today: 2020s - present</a:t>
            </a:r>
            <a:endParaRPr/>
          </a:p>
        </p:txBody>
      </p:sp>
      <p:sp>
        <p:nvSpPr>
          <p:cNvPr id="132" name="Google Shape;132;p16"/>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33" name="Google Shape;133;p16"/>
          <p:cNvPicPr preferRelativeResize="0"/>
          <p:nvPr/>
        </p:nvPicPr>
        <p:blipFill>
          <a:blip r:embed="rId3">
            <a:alphaModFix/>
          </a:blip>
          <a:stretch>
            <a:fillRect/>
          </a:stretch>
        </p:blipFill>
        <p:spPr>
          <a:xfrm>
            <a:off x="119450" y="1727049"/>
            <a:ext cx="6402002" cy="3022801"/>
          </a:xfrm>
          <a:prstGeom prst="rect">
            <a:avLst/>
          </a:prstGeom>
          <a:noFill/>
          <a:ln>
            <a:noFill/>
          </a:ln>
        </p:spPr>
      </p:pic>
      <p:pic>
        <p:nvPicPr>
          <p:cNvPr id="134" name="Google Shape;134;p16"/>
          <p:cNvPicPr preferRelativeResize="0"/>
          <p:nvPr/>
        </p:nvPicPr>
        <p:blipFill>
          <a:blip r:embed="rId4">
            <a:alphaModFix/>
          </a:blip>
          <a:stretch>
            <a:fillRect/>
          </a:stretch>
        </p:blipFill>
        <p:spPr>
          <a:xfrm>
            <a:off x="6521450" y="1441900"/>
            <a:ext cx="2516100" cy="2516100"/>
          </a:xfrm>
          <a:prstGeom prst="rect">
            <a:avLst/>
          </a:prstGeom>
          <a:noFill/>
          <a:ln>
            <a:noFill/>
          </a:ln>
        </p:spPr>
      </p:pic>
      <p:sp>
        <p:nvSpPr>
          <p:cNvPr id="135" name="Google Shape;135;p16"/>
          <p:cNvSpPr txBox="1"/>
          <p:nvPr/>
        </p:nvSpPr>
        <p:spPr>
          <a:xfrm>
            <a:off x="6628275" y="3958000"/>
            <a:ext cx="2307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chemeClr val="hlink"/>
                </a:solidFill>
                <a:hlinkClick r:id="rId5"/>
              </a:rPr>
              <a:t>https://tinyurl.com/</a:t>
            </a:r>
            <a:br>
              <a:rPr lang="en" u="sng">
                <a:solidFill>
                  <a:schemeClr val="hlink"/>
                </a:solidFill>
                <a:hlinkClick r:id="rId6"/>
              </a:rPr>
            </a:br>
            <a:r>
              <a:rPr lang="en" u="sng">
                <a:solidFill>
                  <a:schemeClr val="hlink"/>
                </a:solidFill>
                <a:hlinkClick r:id="rId7"/>
              </a:rPr>
              <a:t>open-ecosystem</a:t>
            </a:r>
            <a:r>
              <a:rPr lang="en"/>
              <a:t> </a:t>
            </a:r>
            <a:endParaRPr/>
          </a:p>
        </p:txBody>
      </p:sp>
      <p:sp>
        <p:nvSpPr>
          <p:cNvPr id="136" name="Google Shape;136;p16"/>
          <p:cNvSpPr txBox="1"/>
          <p:nvPr/>
        </p:nvSpPr>
        <p:spPr>
          <a:xfrm>
            <a:off x="92150" y="4755850"/>
            <a:ext cx="4515000" cy="323100"/>
          </a:xfrm>
          <a:prstGeom prst="rect">
            <a:avLst/>
          </a:prstGeom>
          <a:noFill/>
          <a:ln>
            <a:noFill/>
          </a:ln>
        </p:spPr>
        <p:txBody>
          <a:bodyPr anchorCtr="0" anchor="t" bIns="91425" lIns="91425" spcFirstLastPara="1" rIns="91425" wrap="square" tIns="91425">
            <a:spAutoFit/>
          </a:bodyPr>
          <a:lstStyle/>
          <a:p>
            <a:pPr indent="0" lvl="0" marL="0" rtl="0" algn="l">
              <a:spcBef>
                <a:spcPts val="600"/>
              </a:spcBef>
              <a:spcAft>
                <a:spcPts val="0"/>
              </a:spcAft>
              <a:buNone/>
            </a:pPr>
            <a:r>
              <a:rPr lang="en" sz="900">
                <a:solidFill>
                  <a:srgbClr val="000000"/>
                </a:solidFill>
                <a:latin typeface="Quattrocento Sans"/>
                <a:ea typeface="Quattrocento Sans"/>
                <a:cs typeface="Quattrocento Sans"/>
                <a:sym typeface="Quattrocento Sans"/>
              </a:rPr>
              <a:t>@aleesteele, </a:t>
            </a:r>
            <a:r>
              <a:rPr lang="en" sz="900">
                <a:latin typeface="Quattrocento Sans"/>
                <a:ea typeface="Quattrocento Sans"/>
                <a:cs typeface="Quattrocento Sans"/>
                <a:sym typeface="Quattrocento Sans"/>
              </a:rPr>
              <a:t>Frontiers of the Demos</a:t>
            </a:r>
            <a:r>
              <a:rPr lang="en" sz="900">
                <a:solidFill>
                  <a:srgbClr val="000000"/>
                </a:solidFill>
                <a:latin typeface="Quattrocento Sans"/>
                <a:ea typeface="Quattrocento Sans"/>
                <a:cs typeface="Quattrocento Sans"/>
                <a:sym typeface="Quattrocento Sans"/>
              </a:rPr>
              <a:t>, DOI: </a:t>
            </a:r>
            <a:r>
              <a:rPr lang="en" sz="900">
                <a:latin typeface="Quattrocento Sans"/>
                <a:ea typeface="Quattrocento Sans"/>
                <a:cs typeface="Quattrocento Sans"/>
                <a:sym typeface="Quattrocento Sans"/>
              </a:rPr>
              <a:t>10.5281/zenodo.8063396</a:t>
            </a:r>
            <a:endParaRPr sz="9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17"/>
          <p:cNvSpPr txBox="1"/>
          <p:nvPr>
            <p:ph type="title"/>
          </p:nvPr>
        </p:nvSpPr>
        <p:spPr>
          <a:xfrm>
            <a:off x="1381250" y="922668"/>
            <a:ext cx="3878400" cy="435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Global Participation in Open Source Software</a:t>
            </a:r>
            <a:endParaRPr/>
          </a:p>
        </p:txBody>
      </p:sp>
      <p:sp>
        <p:nvSpPr>
          <p:cNvPr id="142" name="Google Shape;142;p17"/>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43" name="Google Shape;143;p17"/>
          <p:cNvSpPr txBox="1"/>
          <p:nvPr/>
        </p:nvSpPr>
        <p:spPr>
          <a:xfrm>
            <a:off x="1183875" y="4690600"/>
            <a:ext cx="7129800" cy="338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i="1" lang="en" sz="1000">
                <a:solidFill>
                  <a:srgbClr val="FFFFFF"/>
                </a:solidFill>
                <a:latin typeface="Roboto"/>
                <a:ea typeface="Roboto"/>
                <a:cs typeface="Roboto"/>
                <a:sym typeface="Roboto"/>
              </a:rPr>
              <a:t>World map of open source contributions, 2021</a:t>
            </a:r>
            <a:r>
              <a:rPr b="0" i="1" lang="en" sz="1000" u="none" cap="none" strike="noStrike">
                <a:solidFill>
                  <a:srgbClr val="FFFFFF"/>
                </a:solidFill>
                <a:latin typeface="Roboto"/>
                <a:ea typeface="Roboto"/>
                <a:cs typeface="Roboto"/>
                <a:sym typeface="Roboto"/>
              </a:rPr>
              <a:t> </a:t>
            </a:r>
            <a:r>
              <a:rPr i="1" lang="en" sz="1000">
                <a:solidFill>
                  <a:srgbClr val="FFFFFF"/>
                </a:solidFill>
                <a:latin typeface="Roboto"/>
                <a:ea typeface="Roboto"/>
                <a:cs typeface="Roboto"/>
                <a:sym typeface="Roboto"/>
              </a:rPr>
              <a:t>(Meyers et al)</a:t>
            </a:r>
            <a:endParaRPr b="0" i="0" sz="1400" u="none" cap="none" strike="noStrike">
              <a:solidFill>
                <a:srgbClr val="FFFFFF"/>
              </a:solidFill>
              <a:latin typeface="Arial"/>
              <a:ea typeface="Arial"/>
              <a:cs typeface="Arial"/>
              <a:sym typeface="Arial"/>
            </a:endParaRPr>
          </a:p>
        </p:txBody>
      </p:sp>
      <p:pic>
        <p:nvPicPr>
          <p:cNvPr id="144" name="Google Shape;144;p17"/>
          <p:cNvPicPr preferRelativeResize="0"/>
          <p:nvPr/>
        </p:nvPicPr>
        <p:blipFill>
          <a:blip r:embed="rId3">
            <a:alphaModFix/>
          </a:blip>
          <a:stretch>
            <a:fillRect/>
          </a:stretch>
        </p:blipFill>
        <p:spPr>
          <a:xfrm>
            <a:off x="1265365" y="1497200"/>
            <a:ext cx="6812182" cy="3350775"/>
          </a:xfrm>
          <a:prstGeom prst="rect">
            <a:avLst/>
          </a:prstGeom>
          <a:noFill/>
          <a:ln>
            <a:noFill/>
          </a:ln>
        </p:spPr>
      </p:pic>
      <p:sp>
        <p:nvSpPr>
          <p:cNvPr id="145" name="Google Shape;145;p17"/>
          <p:cNvSpPr txBox="1"/>
          <p:nvPr/>
        </p:nvSpPr>
        <p:spPr>
          <a:xfrm>
            <a:off x="1183875" y="4843000"/>
            <a:ext cx="7129800" cy="35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i="1" lang="en" sz="1100">
                <a:solidFill>
                  <a:schemeClr val="dk1"/>
                </a:solidFill>
                <a:latin typeface="Lora"/>
                <a:ea typeface="Lora"/>
                <a:cs typeface="Lora"/>
                <a:sym typeface="Lora"/>
              </a:rPr>
              <a:t>World map of open source contributions, 2021</a:t>
            </a:r>
            <a:r>
              <a:rPr i="1" lang="en" sz="1100" u="none" cap="none" strike="noStrike">
                <a:solidFill>
                  <a:schemeClr val="dk1"/>
                </a:solidFill>
                <a:latin typeface="Lora"/>
                <a:ea typeface="Lora"/>
                <a:cs typeface="Lora"/>
                <a:sym typeface="Lora"/>
              </a:rPr>
              <a:t> </a:t>
            </a:r>
            <a:r>
              <a:rPr i="1" lang="en" sz="1100">
                <a:solidFill>
                  <a:schemeClr val="dk1"/>
                </a:solidFill>
                <a:latin typeface="Lora"/>
                <a:ea typeface="Lora"/>
                <a:cs typeface="Lora"/>
                <a:sym typeface="Lora"/>
              </a:rPr>
              <a:t>(Meyers et al)</a:t>
            </a:r>
            <a:endParaRPr i="1" sz="1500" u="none" cap="none" strike="noStrike">
              <a:solidFill>
                <a:schemeClr val="dk1"/>
              </a:solidFill>
              <a:latin typeface="Lora"/>
              <a:ea typeface="Lora"/>
              <a:cs typeface="Lora"/>
              <a:sym typeface="Lora"/>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18"/>
          <p:cNvSpPr txBox="1"/>
          <p:nvPr>
            <p:ph type="title"/>
          </p:nvPr>
        </p:nvSpPr>
        <p:spPr>
          <a:xfrm>
            <a:off x="1381250" y="922668"/>
            <a:ext cx="3878400" cy="435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Histories of open source: historical frictions</a:t>
            </a:r>
            <a:endParaRPr/>
          </a:p>
        </p:txBody>
      </p:sp>
      <p:sp>
        <p:nvSpPr>
          <p:cNvPr id="151" name="Google Shape;151;p18"/>
          <p:cNvSpPr txBox="1"/>
          <p:nvPr>
            <p:ph idx="1" type="body"/>
          </p:nvPr>
        </p:nvSpPr>
        <p:spPr>
          <a:xfrm>
            <a:off x="1381250" y="1651075"/>
            <a:ext cx="2334000" cy="31224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sz="1600">
                <a:highlight>
                  <a:srgbClr val="FFCD00"/>
                </a:highlight>
              </a:rPr>
              <a:t>Free software vs open source</a:t>
            </a:r>
            <a:endParaRPr b="1" sz="1600">
              <a:highlight>
                <a:srgbClr val="FFCD00"/>
              </a:highlight>
            </a:endParaRPr>
          </a:p>
          <a:p>
            <a:pPr indent="-330200" lvl="0" marL="457200" rtl="0" algn="l">
              <a:spcBef>
                <a:spcPts val="600"/>
              </a:spcBef>
              <a:spcAft>
                <a:spcPts val="0"/>
              </a:spcAft>
              <a:buSzPts val="1600"/>
              <a:buChar char="◉"/>
            </a:pPr>
            <a:r>
              <a:rPr lang="en" sz="1600"/>
              <a:t>Corporate vs Non-commercial</a:t>
            </a:r>
            <a:endParaRPr sz="1600"/>
          </a:p>
          <a:p>
            <a:pPr indent="-330200" lvl="0" marL="457200" rtl="0" algn="l">
              <a:spcBef>
                <a:spcPts val="0"/>
              </a:spcBef>
              <a:spcAft>
                <a:spcPts val="0"/>
              </a:spcAft>
              <a:buSzPts val="1600"/>
              <a:buChar char="◉"/>
            </a:pPr>
            <a:r>
              <a:rPr lang="en" sz="1600"/>
              <a:t>Grounded in licensing frameworks (copyright, IP)</a:t>
            </a:r>
            <a:endParaRPr sz="1600"/>
          </a:p>
          <a:p>
            <a:pPr indent="-330200" lvl="0" marL="457200" rtl="0" algn="l">
              <a:spcBef>
                <a:spcPts val="0"/>
              </a:spcBef>
              <a:spcAft>
                <a:spcPts val="0"/>
              </a:spcAft>
              <a:buSzPts val="1600"/>
              <a:buChar char="◉"/>
            </a:pPr>
            <a:r>
              <a:rPr lang="en" sz="1600"/>
              <a:t>“Free as in freedom, not as in beer”</a:t>
            </a:r>
            <a:endParaRPr sz="1600"/>
          </a:p>
        </p:txBody>
      </p:sp>
      <p:sp>
        <p:nvSpPr>
          <p:cNvPr id="152" name="Google Shape;152;p18"/>
          <p:cNvSpPr txBox="1"/>
          <p:nvPr>
            <p:ph idx="2" type="body"/>
          </p:nvPr>
        </p:nvSpPr>
        <p:spPr>
          <a:xfrm>
            <a:off x="3834912" y="1651075"/>
            <a:ext cx="2334000" cy="31224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sz="1600">
                <a:highlight>
                  <a:srgbClr val="FFCD00"/>
                </a:highlight>
              </a:rPr>
              <a:t>Grassroots movement vs growing institutionalisation</a:t>
            </a:r>
            <a:endParaRPr b="1" sz="1600">
              <a:highlight>
                <a:srgbClr val="FFCD00"/>
              </a:highlight>
            </a:endParaRPr>
          </a:p>
          <a:p>
            <a:pPr indent="-330200" lvl="0" marL="457200" rtl="0" algn="l">
              <a:spcBef>
                <a:spcPts val="600"/>
              </a:spcBef>
              <a:spcAft>
                <a:spcPts val="0"/>
              </a:spcAft>
              <a:buSzPts val="1600"/>
              <a:buChar char="◉"/>
            </a:pPr>
            <a:r>
              <a:rPr lang="en" sz="1600"/>
              <a:t>Managing maintenance vs ‘innovation’</a:t>
            </a:r>
            <a:endParaRPr sz="1600"/>
          </a:p>
          <a:p>
            <a:pPr indent="-330200" lvl="0" marL="457200" rtl="0" algn="l">
              <a:spcBef>
                <a:spcPts val="0"/>
              </a:spcBef>
              <a:spcAft>
                <a:spcPts val="0"/>
              </a:spcAft>
              <a:buSzPts val="1600"/>
              <a:buChar char="◉"/>
            </a:pPr>
            <a:r>
              <a:rPr lang="en" sz="1600"/>
              <a:t>Increasing commercialisation</a:t>
            </a:r>
            <a:endParaRPr sz="1600"/>
          </a:p>
        </p:txBody>
      </p:sp>
      <p:grpSp>
        <p:nvGrpSpPr>
          <p:cNvPr id="153" name="Google Shape;153;p18"/>
          <p:cNvGrpSpPr/>
          <p:nvPr/>
        </p:nvGrpSpPr>
        <p:grpSpPr>
          <a:xfrm>
            <a:off x="916458" y="1019750"/>
            <a:ext cx="214625" cy="214625"/>
            <a:chOff x="2594050" y="1631825"/>
            <a:chExt cx="439625" cy="439625"/>
          </a:xfrm>
        </p:grpSpPr>
        <p:sp>
          <p:nvSpPr>
            <p:cNvPr id="154" name="Google Shape;154;p18"/>
            <p:cNvSpPr/>
            <p:nvPr/>
          </p:nvSpPr>
          <p:spPr>
            <a:xfrm>
              <a:off x="2594050" y="1883300"/>
              <a:ext cx="188175" cy="188150"/>
            </a:xfrm>
            <a:custGeom>
              <a:rect b="b" l="l" r="r" t="t"/>
              <a:pathLst>
                <a:path extrusionOk="0" fill="none" h="7526" w="7527">
                  <a:moveTo>
                    <a:pt x="5992" y="0"/>
                  </a:moveTo>
                  <a:lnTo>
                    <a:pt x="537" y="6430"/>
                  </a:lnTo>
                  <a:lnTo>
                    <a:pt x="1" y="7526"/>
                  </a:lnTo>
                  <a:lnTo>
                    <a:pt x="1097" y="6990"/>
                  </a:lnTo>
                  <a:lnTo>
                    <a:pt x="7526" y="1534"/>
                  </a:lnTo>
                  <a:lnTo>
                    <a:pt x="5992" y="0"/>
                  </a:lnTo>
                  <a:close/>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18"/>
            <p:cNvSpPr/>
            <p:nvPr/>
          </p:nvSpPr>
          <p:spPr>
            <a:xfrm>
              <a:off x="2857700" y="1631825"/>
              <a:ext cx="175975" cy="176000"/>
            </a:xfrm>
            <a:custGeom>
              <a:rect b="b" l="l" r="r" t="t"/>
              <a:pathLst>
                <a:path extrusionOk="0" fill="none" h="7040" w="7039">
                  <a:moveTo>
                    <a:pt x="268" y="2704"/>
                  </a:moveTo>
                  <a:lnTo>
                    <a:pt x="4336" y="6771"/>
                  </a:lnTo>
                  <a:lnTo>
                    <a:pt x="4336" y="6771"/>
                  </a:lnTo>
                  <a:lnTo>
                    <a:pt x="4336" y="6771"/>
                  </a:lnTo>
                  <a:lnTo>
                    <a:pt x="4652" y="6917"/>
                  </a:lnTo>
                  <a:lnTo>
                    <a:pt x="4993" y="7015"/>
                  </a:lnTo>
                  <a:lnTo>
                    <a:pt x="5310" y="7039"/>
                  </a:lnTo>
                  <a:lnTo>
                    <a:pt x="5651" y="7039"/>
                  </a:lnTo>
                  <a:lnTo>
                    <a:pt x="5992" y="6966"/>
                  </a:lnTo>
                  <a:lnTo>
                    <a:pt x="6308" y="6844"/>
                  </a:lnTo>
                  <a:lnTo>
                    <a:pt x="6454" y="6747"/>
                  </a:lnTo>
                  <a:lnTo>
                    <a:pt x="6601" y="6674"/>
                  </a:lnTo>
                  <a:lnTo>
                    <a:pt x="6747" y="6552"/>
                  </a:lnTo>
                  <a:lnTo>
                    <a:pt x="6893" y="6430"/>
                  </a:lnTo>
                  <a:lnTo>
                    <a:pt x="6893" y="6430"/>
                  </a:lnTo>
                  <a:lnTo>
                    <a:pt x="6942" y="6357"/>
                  </a:lnTo>
                  <a:lnTo>
                    <a:pt x="7015" y="6260"/>
                  </a:lnTo>
                  <a:lnTo>
                    <a:pt x="7039" y="6138"/>
                  </a:lnTo>
                  <a:lnTo>
                    <a:pt x="7039" y="6041"/>
                  </a:lnTo>
                  <a:lnTo>
                    <a:pt x="7039" y="6041"/>
                  </a:lnTo>
                  <a:lnTo>
                    <a:pt x="7039" y="5943"/>
                  </a:lnTo>
                  <a:lnTo>
                    <a:pt x="7015" y="5846"/>
                  </a:lnTo>
                  <a:lnTo>
                    <a:pt x="6942" y="5748"/>
                  </a:lnTo>
                  <a:lnTo>
                    <a:pt x="6893" y="5651"/>
                  </a:lnTo>
                  <a:lnTo>
                    <a:pt x="1389" y="147"/>
                  </a:lnTo>
                  <a:lnTo>
                    <a:pt x="1389" y="147"/>
                  </a:lnTo>
                  <a:lnTo>
                    <a:pt x="1291" y="98"/>
                  </a:lnTo>
                  <a:lnTo>
                    <a:pt x="1194" y="25"/>
                  </a:lnTo>
                  <a:lnTo>
                    <a:pt x="1096" y="0"/>
                  </a:lnTo>
                  <a:lnTo>
                    <a:pt x="999" y="0"/>
                  </a:lnTo>
                  <a:lnTo>
                    <a:pt x="999" y="0"/>
                  </a:lnTo>
                  <a:lnTo>
                    <a:pt x="902" y="0"/>
                  </a:lnTo>
                  <a:lnTo>
                    <a:pt x="780" y="25"/>
                  </a:lnTo>
                  <a:lnTo>
                    <a:pt x="682" y="98"/>
                  </a:lnTo>
                  <a:lnTo>
                    <a:pt x="609" y="147"/>
                  </a:lnTo>
                  <a:lnTo>
                    <a:pt x="609" y="147"/>
                  </a:lnTo>
                  <a:lnTo>
                    <a:pt x="487" y="293"/>
                  </a:lnTo>
                  <a:lnTo>
                    <a:pt x="366" y="439"/>
                  </a:lnTo>
                  <a:lnTo>
                    <a:pt x="293" y="585"/>
                  </a:lnTo>
                  <a:lnTo>
                    <a:pt x="195" y="731"/>
                  </a:lnTo>
                  <a:lnTo>
                    <a:pt x="73" y="1048"/>
                  </a:lnTo>
                  <a:lnTo>
                    <a:pt x="0" y="1389"/>
                  </a:lnTo>
                  <a:lnTo>
                    <a:pt x="0" y="1730"/>
                  </a:lnTo>
                  <a:lnTo>
                    <a:pt x="25" y="2046"/>
                  </a:lnTo>
                  <a:lnTo>
                    <a:pt x="122" y="2387"/>
                  </a:lnTo>
                  <a:lnTo>
                    <a:pt x="268" y="2704"/>
                  </a:lnTo>
                  <a:lnTo>
                    <a:pt x="268" y="2704"/>
                  </a:lnTo>
                  <a:close/>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8"/>
            <p:cNvSpPr/>
            <p:nvPr/>
          </p:nvSpPr>
          <p:spPr>
            <a:xfrm>
              <a:off x="2662850" y="1699400"/>
              <a:ext cx="303250" cy="303250"/>
            </a:xfrm>
            <a:custGeom>
              <a:rect b="b" l="l" r="r" t="t"/>
              <a:pathLst>
                <a:path extrusionOk="0" fill="none" h="12130" w="12130">
                  <a:moveTo>
                    <a:pt x="8038" y="1"/>
                  </a:moveTo>
                  <a:lnTo>
                    <a:pt x="4872" y="3191"/>
                  </a:lnTo>
                  <a:lnTo>
                    <a:pt x="4872" y="3191"/>
                  </a:lnTo>
                  <a:lnTo>
                    <a:pt x="4628" y="3094"/>
                  </a:lnTo>
                  <a:lnTo>
                    <a:pt x="4385" y="2997"/>
                  </a:lnTo>
                  <a:lnTo>
                    <a:pt x="4092" y="2899"/>
                  </a:lnTo>
                  <a:lnTo>
                    <a:pt x="3800" y="2850"/>
                  </a:lnTo>
                  <a:lnTo>
                    <a:pt x="3484" y="2777"/>
                  </a:lnTo>
                  <a:lnTo>
                    <a:pt x="3167" y="2729"/>
                  </a:lnTo>
                  <a:lnTo>
                    <a:pt x="2850" y="2704"/>
                  </a:lnTo>
                  <a:lnTo>
                    <a:pt x="2534" y="2704"/>
                  </a:lnTo>
                  <a:lnTo>
                    <a:pt x="2534" y="2704"/>
                  </a:lnTo>
                  <a:lnTo>
                    <a:pt x="2241" y="2704"/>
                  </a:lnTo>
                  <a:lnTo>
                    <a:pt x="1949" y="2729"/>
                  </a:lnTo>
                  <a:lnTo>
                    <a:pt x="1633" y="2777"/>
                  </a:lnTo>
                  <a:lnTo>
                    <a:pt x="1316" y="2850"/>
                  </a:lnTo>
                  <a:lnTo>
                    <a:pt x="999" y="2972"/>
                  </a:lnTo>
                  <a:lnTo>
                    <a:pt x="707" y="3094"/>
                  </a:lnTo>
                  <a:lnTo>
                    <a:pt x="415" y="3289"/>
                  </a:lnTo>
                  <a:lnTo>
                    <a:pt x="147" y="3508"/>
                  </a:lnTo>
                  <a:lnTo>
                    <a:pt x="147" y="3508"/>
                  </a:lnTo>
                  <a:lnTo>
                    <a:pt x="74" y="3581"/>
                  </a:lnTo>
                  <a:lnTo>
                    <a:pt x="25" y="3678"/>
                  </a:lnTo>
                  <a:lnTo>
                    <a:pt x="1" y="3776"/>
                  </a:lnTo>
                  <a:lnTo>
                    <a:pt x="1" y="3898"/>
                  </a:lnTo>
                  <a:lnTo>
                    <a:pt x="1" y="3898"/>
                  </a:lnTo>
                  <a:lnTo>
                    <a:pt x="1" y="3995"/>
                  </a:lnTo>
                  <a:lnTo>
                    <a:pt x="25" y="4093"/>
                  </a:lnTo>
                  <a:lnTo>
                    <a:pt x="74" y="4190"/>
                  </a:lnTo>
                  <a:lnTo>
                    <a:pt x="147" y="4287"/>
                  </a:lnTo>
                  <a:lnTo>
                    <a:pt x="7843" y="11984"/>
                  </a:lnTo>
                  <a:lnTo>
                    <a:pt x="7843" y="11984"/>
                  </a:lnTo>
                  <a:lnTo>
                    <a:pt x="7941" y="12057"/>
                  </a:lnTo>
                  <a:lnTo>
                    <a:pt x="8038" y="12105"/>
                  </a:lnTo>
                  <a:lnTo>
                    <a:pt x="8135" y="12130"/>
                  </a:lnTo>
                  <a:lnTo>
                    <a:pt x="8233" y="12130"/>
                  </a:lnTo>
                  <a:lnTo>
                    <a:pt x="8233" y="12130"/>
                  </a:lnTo>
                  <a:lnTo>
                    <a:pt x="8355" y="12130"/>
                  </a:lnTo>
                  <a:lnTo>
                    <a:pt x="8452" y="12105"/>
                  </a:lnTo>
                  <a:lnTo>
                    <a:pt x="8549" y="12057"/>
                  </a:lnTo>
                  <a:lnTo>
                    <a:pt x="8622" y="11984"/>
                  </a:lnTo>
                  <a:lnTo>
                    <a:pt x="8622" y="11984"/>
                  </a:lnTo>
                  <a:lnTo>
                    <a:pt x="8842" y="11716"/>
                  </a:lnTo>
                  <a:lnTo>
                    <a:pt x="9036" y="11423"/>
                  </a:lnTo>
                  <a:lnTo>
                    <a:pt x="9158" y="11131"/>
                  </a:lnTo>
                  <a:lnTo>
                    <a:pt x="9280" y="10814"/>
                  </a:lnTo>
                  <a:lnTo>
                    <a:pt x="9353" y="10498"/>
                  </a:lnTo>
                  <a:lnTo>
                    <a:pt x="9402" y="10181"/>
                  </a:lnTo>
                  <a:lnTo>
                    <a:pt x="9426" y="9889"/>
                  </a:lnTo>
                  <a:lnTo>
                    <a:pt x="9426" y="9597"/>
                  </a:lnTo>
                  <a:lnTo>
                    <a:pt x="9426" y="9597"/>
                  </a:lnTo>
                  <a:lnTo>
                    <a:pt x="9426" y="9280"/>
                  </a:lnTo>
                  <a:lnTo>
                    <a:pt x="9402" y="8964"/>
                  </a:lnTo>
                  <a:lnTo>
                    <a:pt x="9353" y="8647"/>
                  </a:lnTo>
                  <a:lnTo>
                    <a:pt x="9280" y="8330"/>
                  </a:lnTo>
                  <a:lnTo>
                    <a:pt x="9231" y="8038"/>
                  </a:lnTo>
                  <a:lnTo>
                    <a:pt x="9134" y="7746"/>
                  </a:lnTo>
                  <a:lnTo>
                    <a:pt x="9036" y="7502"/>
                  </a:lnTo>
                  <a:lnTo>
                    <a:pt x="8939" y="7259"/>
                  </a:lnTo>
                  <a:lnTo>
                    <a:pt x="12130" y="4093"/>
                  </a:ln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8"/>
            <p:cNvSpPr/>
            <p:nvPr/>
          </p:nvSpPr>
          <p:spPr>
            <a:xfrm>
              <a:off x="2814912" y="1754062"/>
              <a:ext cx="49950" cy="49950"/>
            </a:xfrm>
            <a:custGeom>
              <a:rect b="b" l="l" r="r" t="t"/>
              <a:pathLst>
                <a:path extrusionOk="0" fill="none" h="1998" w="1998">
                  <a:moveTo>
                    <a:pt x="1" y="1997"/>
                  </a:moveTo>
                  <a:lnTo>
                    <a:pt x="1998" y="0"/>
                  </a:ln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58" name="Google Shape;158;p18"/>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59" name="Google Shape;159;p18"/>
          <p:cNvSpPr txBox="1"/>
          <p:nvPr>
            <p:ph idx="2" type="body"/>
          </p:nvPr>
        </p:nvSpPr>
        <p:spPr>
          <a:xfrm>
            <a:off x="6288562" y="1651075"/>
            <a:ext cx="2334000" cy="31224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sz="1600">
                <a:highlight>
                  <a:srgbClr val="FFCD00"/>
                </a:highlight>
              </a:rPr>
              <a:t>Technical infrastructure vs wider social process</a:t>
            </a:r>
            <a:endParaRPr b="1" sz="1600">
              <a:highlight>
                <a:srgbClr val="FFCD00"/>
              </a:highlight>
            </a:endParaRPr>
          </a:p>
          <a:p>
            <a:pPr indent="-330200" lvl="0" marL="457200" rtl="0" algn="l">
              <a:spcBef>
                <a:spcPts val="600"/>
              </a:spcBef>
              <a:spcAft>
                <a:spcPts val="0"/>
              </a:spcAft>
              <a:buSzPts val="1600"/>
              <a:buChar char="◉"/>
            </a:pPr>
            <a:r>
              <a:rPr lang="en" sz="1600"/>
              <a:t>“Open for what, open for whom?”</a:t>
            </a:r>
            <a:endParaRPr sz="1600"/>
          </a:p>
          <a:p>
            <a:pPr indent="0" lvl="0" marL="0" rtl="0" algn="l">
              <a:spcBef>
                <a:spcPts val="600"/>
              </a:spcBef>
              <a:spcAft>
                <a:spcPts val="0"/>
              </a:spcAft>
              <a:buNone/>
            </a:pPr>
            <a:r>
              <a:t/>
            </a:r>
            <a:endParaRPr sz="1600"/>
          </a:p>
        </p:txBody>
      </p:sp>
      <p:sp>
        <p:nvSpPr>
          <p:cNvPr id="160" name="Google Shape;160;p18"/>
          <p:cNvSpPr txBox="1"/>
          <p:nvPr/>
        </p:nvSpPr>
        <p:spPr>
          <a:xfrm>
            <a:off x="92150" y="4832050"/>
            <a:ext cx="4515000" cy="323100"/>
          </a:xfrm>
          <a:prstGeom prst="rect">
            <a:avLst/>
          </a:prstGeom>
          <a:noFill/>
          <a:ln>
            <a:noFill/>
          </a:ln>
        </p:spPr>
        <p:txBody>
          <a:bodyPr anchorCtr="0" anchor="t" bIns="91425" lIns="91425" spcFirstLastPara="1" rIns="91425" wrap="square" tIns="91425">
            <a:spAutoFit/>
          </a:bodyPr>
          <a:lstStyle/>
          <a:p>
            <a:pPr indent="0" lvl="0" marL="0" rtl="0" algn="l">
              <a:spcBef>
                <a:spcPts val="600"/>
              </a:spcBef>
              <a:spcAft>
                <a:spcPts val="0"/>
              </a:spcAft>
              <a:buNone/>
            </a:pPr>
            <a:r>
              <a:rPr lang="en" sz="900">
                <a:solidFill>
                  <a:srgbClr val="000000"/>
                </a:solidFill>
                <a:latin typeface="Quattrocento Sans"/>
                <a:ea typeface="Quattrocento Sans"/>
                <a:cs typeface="Quattrocento Sans"/>
                <a:sym typeface="Quattrocento Sans"/>
              </a:rPr>
              <a:t>@aleesteele, </a:t>
            </a:r>
            <a:r>
              <a:rPr lang="en" sz="900">
                <a:latin typeface="Quattrocento Sans"/>
                <a:ea typeface="Quattrocento Sans"/>
                <a:cs typeface="Quattrocento Sans"/>
                <a:sym typeface="Quattrocento Sans"/>
              </a:rPr>
              <a:t>Frontiers of the Demos</a:t>
            </a:r>
            <a:r>
              <a:rPr lang="en" sz="900">
                <a:solidFill>
                  <a:srgbClr val="000000"/>
                </a:solidFill>
                <a:latin typeface="Quattrocento Sans"/>
                <a:ea typeface="Quattrocento Sans"/>
                <a:cs typeface="Quattrocento Sans"/>
                <a:sym typeface="Quattrocento Sans"/>
              </a:rPr>
              <a:t>, DOI: </a:t>
            </a:r>
            <a:r>
              <a:rPr lang="en" sz="900">
                <a:latin typeface="Quattrocento Sans"/>
                <a:ea typeface="Quattrocento Sans"/>
                <a:cs typeface="Quattrocento Sans"/>
                <a:sym typeface="Quattrocento Sans"/>
              </a:rPr>
              <a:t>10.5281/zenodo.8063396</a:t>
            </a:r>
            <a:endParaRPr sz="9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grpSp>
        <p:nvGrpSpPr>
          <p:cNvPr id="165" name="Google Shape;165;p19"/>
          <p:cNvGrpSpPr/>
          <p:nvPr/>
        </p:nvGrpSpPr>
        <p:grpSpPr>
          <a:xfrm>
            <a:off x="4433048" y="4413425"/>
            <a:ext cx="277859" cy="201655"/>
            <a:chOff x="3932350" y="3714775"/>
            <a:chExt cx="439650" cy="319075"/>
          </a:xfrm>
        </p:grpSpPr>
        <p:sp>
          <p:nvSpPr>
            <p:cNvPr id="166" name="Google Shape;166;p19"/>
            <p:cNvSpPr/>
            <p:nvPr/>
          </p:nvSpPr>
          <p:spPr>
            <a:xfrm>
              <a:off x="3932350" y="3714775"/>
              <a:ext cx="439650" cy="319075"/>
            </a:xfrm>
            <a:custGeom>
              <a:rect b="b" l="l" r="r" t="t"/>
              <a:pathLst>
                <a:path extrusionOk="0" fill="none" h="12763" w="17586">
                  <a:moveTo>
                    <a:pt x="1" y="1"/>
                  </a:moveTo>
                  <a:lnTo>
                    <a:pt x="1" y="12276"/>
                  </a:lnTo>
                  <a:lnTo>
                    <a:pt x="1" y="12276"/>
                  </a:lnTo>
                  <a:lnTo>
                    <a:pt x="1" y="12373"/>
                  </a:lnTo>
                  <a:lnTo>
                    <a:pt x="25" y="12471"/>
                  </a:lnTo>
                  <a:lnTo>
                    <a:pt x="74" y="12544"/>
                  </a:lnTo>
                  <a:lnTo>
                    <a:pt x="123" y="12617"/>
                  </a:lnTo>
                  <a:lnTo>
                    <a:pt x="196" y="12690"/>
                  </a:lnTo>
                  <a:lnTo>
                    <a:pt x="293" y="12714"/>
                  </a:lnTo>
                  <a:lnTo>
                    <a:pt x="366" y="12763"/>
                  </a:lnTo>
                  <a:lnTo>
                    <a:pt x="488" y="12763"/>
                  </a:lnTo>
                  <a:lnTo>
                    <a:pt x="17585" y="12763"/>
                  </a:ln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19"/>
            <p:cNvSpPr/>
            <p:nvPr/>
          </p:nvSpPr>
          <p:spPr>
            <a:xfrm>
              <a:off x="3970100" y="3862750"/>
              <a:ext cx="77350" cy="132750"/>
            </a:xfrm>
            <a:custGeom>
              <a:rect b="b" l="l" r="r" t="t"/>
              <a:pathLst>
                <a:path extrusionOk="0" fill="none" h="5310" w="3094">
                  <a:moveTo>
                    <a:pt x="3094" y="5309"/>
                  </a:moveTo>
                  <a:lnTo>
                    <a:pt x="3094" y="487"/>
                  </a:lnTo>
                  <a:lnTo>
                    <a:pt x="3094" y="487"/>
                  </a:lnTo>
                  <a:lnTo>
                    <a:pt x="3094" y="390"/>
                  </a:lnTo>
                  <a:lnTo>
                    <a:pt x="3070" y="292"/>
                  </a:lnTo>
                  <a:lnTo>
                    <a:pt x="3021" y="219"/>
                  </a:lnTo>
                  <a:lnTo>
                    <a:pt x="2948" y="146"/>
                  </a:lnTo>
                  <a:lnTo>
                    <a:pt x="2899" y="97"/>
                  </a:lnTo>
                  <a:lnTo>
                    <a:pt x="2802" y="49"/>
                  </a:lnTo>
                  <a:lnTo>
                    <a:pt x="2704" y="24"/>
                  </a:lnTo>
                  <a:lnTo>
                    <a:pt x="2607" y="0"/>
                  </a:lnTo>
                  <a:lnTo>
                    <a:pt x="488" y="0"/>
                  </a:lnTo>
                  <a:lnTo>
                    <a:pt x="488" y="0"/>
                  </a:lnTo>
                  <a:lnTo>
                    <a:pt x="391" y="24"/>
                  </a:lnTo>
                  <a:lnTo>
                    <a:pt x="293" y="49"/>
                  </a:lnTo>
                  <a:lnTo>
                    <a:pt x="220" y="97"/>
                  </a:lnTo>
                  <a:lnTo>
                    <a:pt x="147" y="146"/>
                  </a:lnTo>
                  <a:lnTo>
                    <a:pt x="74" y="219"/>
                  </a:lnTo>
                  <a:lnTo>
                    <a:pt x="50" y="292"/>
                  </a:lnTo>
                  <a:lnTo>
                    <a:pt x="1" y="390"/>
                  </a:lnTo>
                  <a:lnTo>
                    <a:pt x="1" y="487"/>
                  </a:lnTo>
                  <a:lnTo>
                    <a:pt x="1" y="5309"/>
                  </a:lnTo>
                  <a:lnTo>
                    <a:pt x="3094" y="5309"/>
                  </a:lnTo>
                  <a:close/>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9"/>
            <p:cNvSpPr/>
            <p:nvPr/>
          </p:nvSpPr>
          <p:spPr>
            <a:xfrm>
              <a:off x="4278800" y="3862750"/>
              <a:ext cx="77350" cy="132750"/>
            </a:xfrm>
            <a:custGeom>
              <a:rect b="b" l="l" r="r" t="t"/>
              <a:pathLst>
                <a:path extrusionOk="0" fill="none" h="5310" w="3094">
                  <a:moveTo>
                    <a:pt x="3094" y="5309"/>
                  </a:moveTo>
                  <a:lnTo>
                    <a:pt x="3094" y="487"/>
                  </a:lnTo>
                  <a:lnTo>
                    <a:pt x="3094" y="487"/>
                  </a:lnTo>
                  <a:lnTo>
                    <a:pt x="3094" y="390"/>
                  </a:lnTo>
                  <a:lnTo>
                    <a:pt x="3070" y="292"/>
                  </a:lnTo>
                  <a:lnTo>
                    <a:pt x="3021" y="219"/>
                  </a:lnTo>
                  <a:lnTo>
                    <a:pt x="2948" y="146"/>
                  </a:lnTo>
                  <a:lnTo>
                    <a:pt x="2899" y="97"/>
                  </a:lnTo>
                  <a:lnTo>
                    <a:pt x="2802" y="49"/>
                  </a:lnTo>
                  <a:lnTo>
                    <a:pt x="2704" y="24"/>
                  </a:lnTo>
                  <a:lnTo>
                    <a:pt x="2607" y="0"/>
                  </a:lnTo>
                  <a:lnTo>
                    <a:pt x="488" y="0"/>
                  </a:lnTo>
                  <a:lnTo>
                    <a:pt x="488" y="0"/>
                  </a:lnTo>
                  <a:lnTo>
                    <a:pt x="390" y="24"/>
                  </a:lnTo>
                  <a:lnTo>
                    <a:pt x="293" y="49"/>
                  </a:lnTo>
                  <a:lnTo>
                    <a:pt x="220" y="97"/>
                  </a:lnTo>
                  <a:lnTo>
                    <a:pt x="147" y="146"/>
                  </a:lnTo>
                  <a:lnTo>
                    <a:pt x="74" y="219"/>
                  </a:lnTo>
                  <a:lnTo>
                    <a:pt x="50" y="292"/>
                  </a:lnTo>
                  <a:lnTo>
                    <a:pt x="1" y="390"/>
                  </a:lnTo>
                  <a:lnTo>
                    <a:pt x="1" y="487"/>
                  </a:lnTo>
                  <a:lnTo>
                    <a:pt x="1" y="5309"/>
                  </a:lnTo>
                  <a:lnTo>
                    <a:pt x="3094" y="5309"/>
                  </a:lnTo>
                  <a:close/>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19"/>
            <p:cNvSpPr/>
            <p:nvPr/>
          </p:nvSpPr>
          <p:spPr>
            <a:xfrm>
              <a:off x="4073000" y="3716600"/>
              <a:ext cx="77350" cy="278900"/>
            </a:xfrm>
            <a:custGeom>
              <a:rect b="b" l="l" r="r" t="t"/>
              <a:pathLst>
                <a:path extrusionOk="0" fill="none" h="11156" w="3094">
                  <a:moveTo>
                    <a:pt x="3094" y="11155"/>
                  </a:moveTo>
                  <a:lnTo>
                    <a:pt x="3094" y="488"/>
                  </a:lnTo>
                  <a:lnTo>
                    <a:pt x="3094" y="488"/>
                  </a:lnTo>
                  <a:lnTo>
                    <a:pt x="3094" y="391"/>
                  </a:lnTo>
                  <a:lnTo>
                    <a:pt x="3070" y="293"/>
                  </a:lnTo>
                  <a:lnTo>
                    <a:pt x="3021" y="220"/>
                  </a:lnTo>
                  <a:lnTo>
                    <a:pt x="2948" y="147"/>
                  </a:lnTo>
                  <a:lnTo>
                    <a:pt x="2899" y="98"/>
                  </a:lnTo>
                  <a:lnTo>
                    <a:pt x="2802" y="50"/>
                  </a:lnTo>
                  <a:lnTo>
                    <a:pt x="2704" y="25"/>
                  </a:lnTo>
                  <a:lnTo>
                    <a:pt x="2607" y="1"/>
                  </a:lnTo>
                  <a:lnTo>
                    <a:pt x="488" y="1"/>
                  </a:lnTo>
                  <a:lnTo>
                    <a:pt x="488" y="1"/>
                  </a:lnTo>
                  <a:lnTo>
                    <a:pt x="391" y="25"/>
                  </a:lnTo>
                  <a:lnTo>
                    <a:pt x="293" y="50"/>
                  </a:lnTo>
                  <a:lnTo>
                    <a:pt x="220" y="98"/>
                  </a:lnTo>
                  <a:lnTo>
                    <a:pt x="147" y="147"/>
                  </a:lnTo>
                  <a:lnTo>
                    <a:pt x="74" y="220"/>
                  </a:lnTo>
                  <a:lnTo>
                    <a:pt x="50" y="293"/>
                  </a:lnTo>
                  <a:lnTo>
                    <a:pt x="1" y="391"/>
                  </a:lnTo>
                  <a:lnTo>
                    <a:pt x="1" y="488"/>
                  </a:lnTo>
                  <a:lnTo>
                    <a:pt x="1" y="11155"/>
                  </a:lnTo>
                  <a:lnTo>
                    <a:pt x="3094" y="11155"/>
                  </a:lnTo>
                  <a:close/>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19"/>
            <p:cNvSpPr/>
            <p:nvPr/>
          </p:nvSpPr>
          <p:spPr>
            <a:xfrm>
              <a:off x="4175900" y="3787250"/>
              <a:ext cx="77350" cy="208250"/>
            </a:xfrm>
            <a:custGeom>
              <a:rect b="b" l="l" r="r" t="t"/>
              <a:pathLst>
                <a:path extrusionOk="0" fill="none" h="8330" w="3094">
                  <a:moveTo>
                    <a:pt x="3094" y="8329"/>
                  </a:moveTo>
                  <a:lnTo>
                    <a:pt x="3094" y="487"/>
                  </a:lnTo>
                  <a:lnTo>
                    <a:pt x="3094" y="487"/>
                  </a:lnTo>
                  <a:lnTo>
                    <a:pt x="3094" y="390"/>
                  </a:lnTo>
                  <a:lnTo>
                    <a:pt x="3070" y="292"/>
                  </a:lnTo>
                  <a:lnTo>
                    <a:pt x="3021" y="219"/>
                  </a:lnTo>
                  <a:lnTo>
                    <a:pt x="2948" y="146"/>
                  </a:lnTo>
                  <a:lnTo>
                    <a:pt x="2899" y="97"/>
                  </a:lnTo>
                  <a:lnTo>
                    <a:pt x="2802" y="49"/>
                  </a:lnTo>
                  <a:lnTo>
                    <a:pt x="2704" y="24"/>
                  </a:lnTo>
                  <a:lnTo>
                    <a:pt x="2607" y="0"/>
                  </a:lnTo>
                  <a:lnTo>
                    <a:pt x="488" y="0"/>
                  </a:lnTo>
                  <a:lnTo>
                    <a:pt x="488" y="0"/>
                  </a:lnTo>
                  <a:lnTo>
                    <a:pt x="391" y="24"/>
                  </a:lnTo>
                  <a:lnTo>
                    <a:pt x="293" y="49"/>
                  </a:lnTo>
                  <a:lnTo>
                    <a:pt x="220" y="97"/>
                  </a:lnTo>
                  <a:lnTo>
                    <a:pt x="147" y="146"/>
                  </a:lnTo>
                  <a:lnTo>
                    <a:pt x="74" y="219"/>
                  </a:lnTo>
                  <a:lnTo>
                    <a:pt x="50" y="292"/>
                  </a:lnTo>
                  <a:lnTo>
                    <a:pt x="1" y="390"/>
                  </a:lnTo>
                  <a:lnTo>
                    <a:pt x="1" y="487"/>
                  </a:lnTo>
                  <a:lnTo>
                    <a:pt x="1" y="8329"/>
                  </a:lnTo>
                  <a:lnTo>
                    <a:pt x="3094" y="8329"/>
                  </a:lnTo>
                  <a:close/>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1" name="Google Shape;171;p19"/>
          <p:cNvSpPr txBox="1"/>
          <p:nvPr>
            <p:ph idx="12" type="sldNum"/>
          </p:nvPr>
        </p:nvSpPr>
        <p:spPr>
          <a:xfrm>
            <a:off x="4297650" y="4791900"/>
            <a:ext cx="548700" cy="351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fld id="{00000000-1234-1234-1234-123412341234}" type="slidenum">
              <a:rPr lang="en"/>
              <a:t>‹#›</a:t>
            </a:fld>
            <a:endParaRPr/>
          </a:p>
        </p:txBody>
      </p:sp>
      <p:cxnSp>
        <p:nvCxnSpPr>
          <p:cNvPr id="172" name="Google Shape;172;p19"/>
          <p:cNvCxnSpPr/>
          <p:nvPr/>
        </p:nvCxnSpPr>
        <p:spPr>
          <a:xfrm>
            <a:off x="4578490" y="654474"/>
            <a:ext cx="0" cy="3330900"/>
          </a:xfrm>
          <a:prstGeom prst="straightConnector1">
            <a:avLst/>
          </a:prstGeom>
          <a:noFill/>
          <a:ln cap="flat" cmpd="sng" w="9525">
            <a:solidFill>
              <a:schemeClr val="dk2"/>
            </a:solidFill>
            <a:prstDash val="solid"/>
            <a:round/>
            <a:headEnd len="med" w="med" type="none"/>
            <a:tailEnd len="med" w="med" type="none"/>
          </a:ln>
        </p:spPr>
      </p:cxnSp>
      <p:pic>
        <p:nvPicPr>
          <p:cNvPr id="173" name="Google Shape;173;p19"/>
          <p:cNvPicPr preferRelativeResize="0"/>
          <p:nvPr/>
        </p:nvPicPr>
        <p:blipFill>
          <a:blip r:embed="rId3">
            <a:alphaModFix/>
          </a:blip>
          <a:stretch>
            <a:fillRect/>
          </a:stretch>
        </p:blipFill>
        <p:spPr>
          <a:xfrm>
            <a:off x="592700" y="2705278"/>
            <a:ext cx="3706926" cy="1103846"/>
          </a:xfrm>
          <a:prstGeom prst="rect">
            <a:avLst/>
          </a:prstGeom>
          <a:noFill/>
          <a:ln>
            <a:noFill/>
          </a:ln>
        </p:spPr>
      </p:pic>
      <p:pic>
        <p:nvPicPr>
          <p:cNvPr id="174" name="Google Shape;174;p19"/>
          <p:cNvPicPr preferRelativeResize="0"/>
          <p:nvPr/>
        </p:nvPicPr>
        <p:blipFill rotWithShape="1">
          <a:blip r:embed="rId4">
            <a:alphaModFix/>
          </a:blip>
          <a:srcRect b="0" l="0" r="0" t="84561"/>
          <a:stretch/>
        </p:blipFill>
        <p:spPr>
          <a:xfrm>
            <a:off x="683195" y="3843790"/>
            <a:ext cx="3616430" cy="394284"/>
          </a:xfrm>
          <a:prstGeom prst="rect">
            <a:avLst/>
          </a:prstGeom>
          <a:noFill/>
          <a:ln>
            <a:noFill/>
          </a:ln>
        </p:spPr>
      </p:pic>
      <p:pic>
        <p:nvPicPr>
          <p:cNvPr id="175" name="Google Shape;175;p19"/>
          <p:cNvPicPr preferRelativeResize="0"/>
          <p:nvPr/>
        </p:nvPicPr>
        <p:blipFill>
          <a:blip r:embed="rId5">
            <a:alphaModFix/>
          </a:blip>
          <a:stretch>
            <a:fillRect/>
          </a:stretch>
        </p:blipFill>
        <p:spPr>
          <a:xfrm>
            <a:off x="1265325" y="767950"/>
            <a:ext cx="2724851" cy="908297"/>
          </a:xfrm>
          <a:prstGeom prst="rect">
            <a:avLst/>
          </a:prstGeom>
          <a:noFill/>
          <a:ln>
            <a:noFill/>
          </a:ln>
        </p:spPr>
      </p:pic>
      <p:pic>
        <p:nvPicPr>
          <p:cNvPr id="176" name="Google Shape;176;p19"/>
          <p:cNvPicPr preferRelativeResize="0"/>
          <p:nvPr/>
        </p:nvPicPr>
        <p:blipFill>
          <a:blip r:embed="rId6">
            <a:alphaModFix/>
          </a:blip>
          <a:stretch>
            <a:fillRect/>
          </a:stretch>
        </p:blipFill>
        <p:spPr>
          <a:xfrm>
            <a:off x="5228341" y="934444"/>
            <a:ext cx="1361670" cy="575303"/>
          </a:xfrm>
          <a:prstGeom prst="rect">
            <a:avLst/>
          </a:prstGeom>
          <a:noFill/>
          <a:ln>
            <a:noFill/>
          </a:ln>
        </p:spPr>
      </p:pic>
      <p:pic>
        <p:nvPicPr>
          <p:cNvPr id="177" name="Google Shape;177;p19"/>
          <p:cNvPicPr preferRelativeResize="0"/>
          <p:nvPr/>
        </p:nvPicPr>
        <p:blipFill>
          <a:blip r:embed="rId7">
            <a:alphaModFix/>
          </a:blip>
          <a:stretch>
            <a:fillRect/>
          </a:stretch>
        </p:blipFill>
        <p:spPr>
          <a:xfrm>
            <a:off x="7239885" y="1022397"/>
            <a:ext cx="1162021" cy="1337748"/>
          </a:xfrm>
          <a:prstGeom prst="rect">
            <a:avLst/>
          </a:prstGeom>
          <a:noFill/>
          <a:ln>
            <a:noFill/>
          </a:ln>
        </p:spPr>
      </p:pic>
      <p:pic>
        <p:nvPicPr>
          <p:cNvPr id="178" name="Google Shape;178;p19"/>
          <p:cNvPicPr preferRelativeResize="0"/>
          <p:nvPr/>
        </p:nvPicPr>
        <p:blipFill>
          <a:blip r:embed="rId8">
            <a:alphaModFix/>
          </a:blip>
          <a:stretch>
            <a:fillRect/>
          </a:stretch>
        </p:blipFill>
        <p:spPr>
          <a:xfrm>
            <a:off x="5028969" y="2739937"/>
            <a:ext cx="3616431" cy="1103854"/>
          </a:xfrm>
          <a:prstGeom prst="rect">
            <a:avLst/>
          </a:prstGeom>
          <a:noFill/>
          <a:ln>
            <a:noFill/>
          </a:ln>
        </p:spPr>
      </p:pic>
      <p:pic>
        <p:nvPicPr>
          <p:cNvPr descr="Home | Open Knowledge Foundation" id="179" name="Google Shape;179;p19"/>
          <p:cNvPicPr preferRelativeResize="0"/>
          <p:nvPr/>
        </p:nvPicPr>
        <p:blipFill rotWithShape="1">
          <a:blip r:embed="rId9">
            <a:alphaModFix/>
          </a:blip>
          <a:srcRect b="17273" l="0" r="0" t="18005"/>
          <a:stretch/>
        </p:blipFill>
        <p:spPr>
          <a:xfrm>
            <a:off x="5020346" y="1837178"/>
            <a:ext cx="1777663" cy="575304"/>
          </a:xfrm>
          <a:prstGeom prst="rect">
            <a:avLst/>
          </a:prstGeom>
          <a:noFill/>
          <a:ln>
            <a:noFill/>
          </a:ln>
        </p:spPr>
      </p:pic>
      <p:pic>
        <p:nvPicPr>
          <p:cNvPr id="180" name="Google Shape;180;p19"/>
          <p:cNvPicPr preferRelativeResize="0"/>
          <p:nvPr/>
        </p:nvPicPr>
        <p:blipFill>
          <a:blip r:embed="rId10">
            <a:alphaModFix/>
          </a:blip>
          <a:stretch>
            <a:fillRect/>
          </a:stretch>
        </p:blipFill>
        <p:spPr>
          <a:xfrm>
            <a:off x="1617876" y="1817734"/>
            <a:ext cx="2130093" cy="887543"/>
          </a:xfrm>
          <a:prstGeom prst="rect">
            <a:avLst/>
          </a:prstGeom>
          <a:noFill/>
          <a:ln>
            <a:noFill/>
          </a:ln>
        </p:spPr>
      </p:pic>
      <p:sp>
        <p:nvSpPr>
          <p:cNvPr id="181" name="Google Shape;181;p19"/>
          <p:cNvSpPr txBox="1"/>
          <p:nvPr/>
        </p:nvSpPr>
        <p:spPr>
          <a:xfrm>
            <a:off x="554575" y="228350"/>
            <a:ext cx="79383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700">
                <a:latin typeface="Lora"/>
                <a:ea typeface="Lora"/>
                <a:cs typeface="Lora"/>
                <a:sym typeface="Lora"/>
              </a:rPr>
              <a:t>Participation in &amp; facilitation of global open source projects</a:t>
            </a:r>
            <a:endParaRPr b="1" sz="1700">
              <a:latin typeface="Lora"/>
              <a:ea typeface="Lora"/>
              <a:cs typeface="Lora"/>
              <a:sym typeface="Lora"/>
            </a:endParaRPr>
          </a:p>
        </p:txBody>
      </p:sp>
      <p:pic>
        <p:nvPicPr>
          <p:cNvPr descr="English Wikipedia - Wikipedia" id="182" name="Google Shape;182;p19"/>
          <p:cNvPicPr preferRelativeResize="0"/>
          <p:nvPr/>
        </p:nvPicPr>
        <p:blipFill>
          <a:blip r:embed="rId11">
            <a:alphaModFix/>
          </a:blip>
          <a:stretch>
            <a:fillRect/>
          </a:stretch>
        </p:blipFill>
        <p:spPr>
          <a:xfrm>
            <a:off x="224225" y="1760313"/>
            <a:ext cx="868693" cy="997925"/>
          </a:xfrm>
          <a:prstGeom prst="rect">
            <a:avLst/>
          </a:prstGeom>
          <a:noFill/>
          <a:ln>
            <a:noFill/>
          </a:ln>
        </p:spPr>
      </p:pic>
      <p:sp>
        <p:nvSpPr>
          <p:cNvPr id="183" name="Google Shape;183;p19"/>
          <p:cNvSpPr txBox="1"/>
          <p:nvPr/>
        </p:nvSpPr>
        <p:spPr>
          <a:xfrm>
            <a:off x="92150" y="4755850"/>
            <a:ext cx="4515000" cy="323100"/>
          </a:xfrm>
          <a:prstGeom prst="rect">
            <a:avLst/>
          </a:prstGeom>
          <a:noFill/>
          <a:ln>
            <a:noFill/>
          </a:ln>
        </p:spPr>
        <p:txBody>
          <a:bodyPr anchorCtr="0" anchor="t" bIns="91425" lIns="91425" spcFirstLastPara="1" rIns="91425" wrap="square" tIns="91425">
            <a:spAutoFit/>
          </a:bodyPr>
          <a:lstStyle/>
          <a:p>
            <a:pPr indent="0" lvl="0" marL="0" rtl="0" algn="l">
              <a:spcBef>
                <a:spcPts val="600"/>
              </a:spcBef>
              <a:spcAft>
                <a:spcPts val="0"/>
              </a:spcAft>
              <a:buNone/>
            </a:pPr>
            <a:r>
              <a:rPr lang="en" sz="900">
                <a:solidFill>
                  <a:srgbClr val="000000"/>
                </a:solidFill>
                <a:latin typeface="Quattrocento Sans"/>
                <a:ea typeface="Quattrocento Sans"/>
                <a:cs typeface="Quattrocento Sans"/>
                <a:sym typeface="Quattrocento Sans"/>
              </a:rPr>
              <a:t>@aleesteele, </a:t>
            </a:r>
            <a:r>
              <a:rPr lang="en" sz="900">
                <a:latin typeface="Quattrocento Sans"/>
                <a:ea typeface="Quattrocento Sans"/>
                <a:cs typeface="Quattrocento Sans"/>
                <a:sym typeface="Quattrocento Sans"/>
              </a:rPr>
              <a:t>Frontiers of the Demos</a:t>
            </a:r>
            <a:r>
              <a:rPr lang="en" sz="900">
                <a:solidFill>
                  <a:srgbClr val="000000"/>
                </a:solidFill>
                <a:latin typeface="Quattrocento Sans"/>
                <a:ea typeface="Quattrocento Sans"/>
                <a:cs typeface="Quattrocento Sans"/>
                <a:sym typeface="Quattrocento Sans"/>
              </a:rPr>
              <a:t>, DOI: </a:t>
            </a:r>
            <a:r>
              <a:rPr lang="en" sz="900">
                <a:latin typeface="Quattrocento Sans"/>
                <a:ea typeface="Quattrocento Sans"/>
                <a:cs typeface="Quattrocento Sans"/>
                <a:sym typeface="Quattrocento Sans"/>
              </a:rPr>
              <a:t>10.5281/zenodo.8063396</a:t>
            </a:r>
            <a:endParaRPr sz="9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20"/>
          <p:cNvSpPr txBox="1"/>
          <p:nvPr>
            <p:ph idx="12" type="sldNum"/>
          </p:nvPr>
        </p:nvSpPr>
        <p:spPr>
          <a:xfrm>
            <a:off x="4297650" y="4791900"/>
            <a:ext cx="548700" cy="351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fld id="{00000000-1234-1234-1234-123412341234}" type="slidenum">
              <a:rPr lang="en"/>
              <a:t>‹#›</a:t>
            </a:fld>
            <a:endParaRPr/>
          </a:p>
        </p:txBody>
      </p:sp>
      <p:sp>
        <p:nvSpPr>
          <p:cNvPr id="189" name="Google Shape;189;p20"/>
          <p:cNvSpPr/>
          <p:nvPr/>
        </p:nvSpPr>
        <p:spPr>
          <a:xfrm>
            <a:off x="1196175" y="467600"/>
            <a:ext cx="3447000" cy="3447000"/>
          </a:xfrm>
          <a:prstGeom prst="ellipse">
            <a:avLst/>
          </a:prstGeom>
          <a:solidFill>
            <a:srgbClr val="FFCD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900">
                <a:latin typeface="Lora"/>
                <a:ea typeface="Lora"/>
                <a:cs typeface="Lora"/>
                <a:sym typeface="Lora"/>
              </a:rPr>
              <a:t>Science</a:t>
            </a:r>
            <a:endParaRPr sz="1900">
              <a:latin typeface="Lora"/>
              <a:ea typeface="Lora"/>
              <a:cs typeface="Lora"/>
              <a:sym typeface="Lora"/>
            </a:endParaRPr>
          </a:p>
          <a:p>
            <a:pPr indent="-317500" lvl="0" marL="457200" rtl="0" algn="l">
              <a:spcBef>
                <a:spcPts val="0"/>
              </a:spcBef>
              <a:spcAft>
                <a:spcPts val="0"/>
              </a:spcAft>
              <a:buSzPts val="1400"/>
              <a:buFont typeface="Quattrocento Sans"/>
              <a:buChar char="●"/>
            </a:pPr>
            <a:r>
              <a:rPr lang="en">
                <a:latin typeface="Quattrocento Sans"/>
                <a:ea typeface="Quattrocento Sans"/>
                <a:cs typeface="Quattrocento Sans"/>
                <a:sym typeface="Quattrocento Sans"/>
              </a:rPr>
              <a:t>Historically funded by governments </a:t>
            </a:r>
            <a:r>
              <a:rPr lang="en">
                <a:latin typeface="Quattrocento Sans"/>
                <a:ea typeface="Quattrocento Sans"/>
                <a:cs typeface="Quattrocento Sans"/>
                <a:sym typeface="Quattrocento Sans"/>
              </a:rPr>
              <a:t>→ Undergoing increasing privatisation</a:t>
            </a:r>
            <a:endParaRPr>
              <a:latin typeface="Quattrocento Sans"/>
              <a:ea typeface="Quattrocento Sans"/>
              <a:cs typeface="Quattrocento Sans"/>
              <a:sym typeface="Quattrocento Sans"/>
            </a:endParaRPr>
          </a:p>
          <a:p>
            <a:pPr indent="-317500" lvl="0" marL="457200" rtl="0" algn="l">
              <a:spcBef>
                <a:spcPts val="0"/>
              </a:spcBef>
              <a:spcAft>
                <a:spcPts val="0"/>
              </a:spcAft>
              <a:buSzPts val="1400"/>
              <a:buFont typeface="Quattrocento Sans"/>
              <a:buChar char="●"/>
            </a:pPr>
            <a:r>
              <a:rPr lang="en">
                <a:latin typeface="Quattrocento Sans"/>
                <a:ea typeface="Quattrocento Sans"/>
                <a:cs typeface="Quattrocento Sans"/>
                <a:sym typeface="Quattrocento Sans"/>
              </a:rPr>
              <a:t>Public-facing, (originally) non-for-profit</a:t>
            </a:r>
            <a:endParaRPr>
              <a:latin typeface="Quattrocento Sans"/>
              <a:ea typeface="Quattrocento Sans"/>
              <a:cs typeface="Quattrocento Sans"/>
              <a:sym typeface="Quattrocento Sans"/>
            </a:endParaRPr>
          </a:p>
          <a:p>
            <a:pPr indent="-317500" lvl="0" marL="457200" rtl="0" algn="l">
              <a:spcBef>
                <a:spcPts val="0"/>
              </a:spcBef>
              <a:spcAft>
                <a:spcPts val="0"/>
              </a:spcAft>
              <a:buSzPts val="1400"/>
              <a:buFont typeface="Quattrocento Sans"/>
              <a:buChar char="●"/>
            </a:pPr>
            <a:r>
              <a:rPr lang="en">
                <a:latin typeface="Quattrocento Sans"/>
                <a:ea typeface="Quattrocento Sans"/>
                <a:cs typeface="Quattrocento Sans"/>
                <a:sym typeface="Quattrocento Sans"/>
              </a:rPr>
              <a:t>Crisis of Reproducibility (Trust)</a:t>
            </a:r>
            <a:endParaRPr>
              <a:latin typeface="Quattrocento Sans"/>
              <a:ea typeface="Quattrocento Sans"/>
              <a:cs typeface="Quattrocento Sans"/>
              <a:sym typeface="Quattrocento Sans"/>
            </a:endParaRPr>
          </a:p>
        </p:txBody>
      </p:sp>
      <p:sp>
        <p:nvSpPr>
          <p:cNvPr id="190" name="Google Shape;190;p20"/>
          <p:cNvSpPr/>
          <p:nvPr/>
        </p:nvSpPr>
        <p:spPr>
          <a:xfrm>
            <a:off x="4186750" y="467600"/>
            <a:ext cx="3447000" cy="3447000"/>
          </a:xfrm>
          <a:prstGeom prst="ellipse">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900">
                <a:latin typeface="Lora"/>
                <a:ea typeface="Lora"/>
                <a:cs typeface="Lora"/>
                <a:sym typeface="Lora"/>
              </a:rPr>
              <a:t>Technology</a:t>
            </a:r>
            <a:endParaRPr sz="1900">
              <a:latin typeface="Lora"/>
              <a:ea typeface="Lora"/>
              <a:cs typeface="Lora"/>
              <a:sym typeface="Lora"/>
            </a:endParaRPr>
          </a:p>
          <a:p>
            <a:pPr indent="-317500" lvl="0" marL="457200" rtl="0" algn="l">
              <a:spcBef>
                <a:spcPts val="0"/>
              </a:spcBef>
              <a:spcAft>
                <a:spcPts val="0"/>
              </a:spcAft>
              <a:buSzPts val="1400"/>
              <a:buFont typeface="Quattrocento Sans"/>
              <a:buChar char="●"/>
            </a:pPr>
            <a:r>
              <a:rPr lang="en">
                <a:latin typeface="Quattrocento Sans"/>
                <a:ea typeface="Quattrocento Sans"/>
                <a:cs typeface="Quattrocento Sans"/>
                <a:sym typeface="Quattrocento Sans"/>
              </a:rPr>
              <a:t>Funded by Government, Private sector, NGOs, Philanthropy (or developed by volunteers)</a:t>
            </a:r>
            <a:endParaRPr>
              <a:latin typeface="Quattrocento Sans"/>
              <a:ea typeface="Quattrocento Sans"/>
              <a:cs typeface="Quattrocento Sans"/>
              <a:sym typeface="Quattrocento Sans"/>
            </a:endParaRPr>
          </a:p>
          <a:p>
            <a:pPr indent="-317500" lvl="0" marL="457200" rtl="0" algn="l">
              <a:spcBef>
                <a:spcPts val="0"/>
              </a:spcBef>
              <a:spcAft>
                <a:spcPts val="0"/>
              </a:spcAft>
              <a:buSzPts val="1400"/>
              <a:buFont typeface="Quattrocento Sans"/>
              <a:buChar char="●"/>
            </a:pPr>
            <a:r>
              <a:rPr lang="en">
                <a:latin typeface="Quattrocento Sans"/>
                <a:ea typeface="Quattrocento Sans"/>
                <a:cs typeface="Quattrocento Sans"/>
                <a:sym typeface="Quattrocento Sans"/>
              </a:rPr>
              <a:t>Application &amp; implementation of research</a:t>
            </a:r>
            <a:endParaRPr>
              <a:latin typeface="Quattrocento Sans"/>
              <a:ea typeface="Quattrocento Sans"/>
              <a:cs typeface="Quattrocento Sans"/>
              <a:sym typeface="Quattrocento Sans"/>
            </a:endParaRPr>
          </a:p>
          <a:p>
            <a:pPr indent="-317500" lvl="0" marL="457200" rtl="0" algn="l">
              <a:spcBef>
                <a:spcPts val="0"/>
              </a:spcBef>
              <a:spcAft>
                <a:spcPts val="0"/>
              </a:spcAft>
              <a:buSzPts val="1400"/>
              <a:buFont typeface="Quattrocento Sans"/>
              <a:buChar char="●"/>
            </a:pPr>
            <a:r>
              <a:rPr lang="en">
                <a:latin typeface="Quattrocento Sans"/>
                <a:ea typeface="Quattrocento Sans"/>
                <a:cs typeface="Quattrocento Sans"/>
                <a:sym typeface="Quattrocento Sans"/>
              </a:rPr>
              <a:t>Many crises (Trust, Privacy, Access) </a:t>
            </a:r>
            <a:endParaRPr>
              <a:latin typeface="Quattrocento Sans"/>
              <a:ea typeface="Quattrocento Sans"/>
              <a:cs typeface="Quattrocento Sans"/>
              <a:sym typeface="Quattrocento Sans"/>
            </a:endParaRPr>
          </a:p>
        </p:txBody>
      </p:sp>
      <p:cxnSp>
        <p:nvCxnSpPr>
          <p:cNvPr id="191" name="Google Shape;191;p20"/>
          <p:cNvCxnSpPr/>
          <p:nvPr/>
        </p:nvCxnSpPr>
        <p:spPr>
          <a:xfrm flipH="1">
            <a:off x="4403975" y="511100"/>
            <a:ext cx="119700" cy="1685400"/>
          </a:xfrm>
          <a:prstGeom prst="straightConnector1">
            <a:avLst/>
          </a:prstGeom>
          <a:noFill/>
          <a:ln cap="flat" cmpd="sng" w="9525">
            <a:solidFill>
              <a:schemeClr val="dk2"/>
            </a:solidFill>
            <a:prstDash val="solid"/>
            <a:round/>
            <a:headEnd len="med" w="med" type="none"/>
            <a:tailEnd len="med" w="med" type="triangle"/>
          </a:ln>
        </p:spPr>
      </p:cxnSp>
      <p:sp>
        <p:nvSpPr>
          <p:cNvPr id="192" name="Google Shape;192;p20"/>
          <p:cNvSpPr txBox="1"/>
          <p:nvPr/>
        </p:nvSpPr>
        <p:spPr>
          <a:xfrm>
            <a:off x="3655375" y="0"/>
            <a:ext cx="22245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Lora"/>
                <a:ea typeface="Lora"/>
                <a:cs typeface="Lora"/>
                <a:sym typeface="Lora"/>
              </a:rPr>
              <a:t>“Global Village”</a:t>
            </a:r>
            <a:endParaRPr b="1" sz="1300">
              <a:solidFill>
                <a:schemeClr val="dk1"/>
              </a:solidFill>
              <a:latin typeface="Lora"/>
              <a:ea typeface="Lora"/>
              <a:cs typeface="Lora"/>
              <a:sym typeface="Lora"/>
            </a:endParaRPr>
          </a:p>
          <a:p>
            <a:pPr indent="0" lvl="0" marL="0" rtl="0" algn="l">
              <a:spcBef>
                <a:spcPts val="0"/>
              </a:spcBef>
              <a:spcAft>
                <a:spcPts val="0"/>
              </a:spcAft>
              <a:buNone/>
            </a:pPr>
            <a:r>
              <a:rPr b="1" lang="en" sz="1300">
                <a:solidFill>
                  <a:schemeClr val="dk1"/>
                </a:solidFill>
                <a:latin typeface="Lora"/>
                <a:ea typeface="Lora"/>
                <a:cs typeface="Lora"/>
                <a:sym typeface="Lora"/>
              </a:rPr>
              <a:t>(Digital) Democracy</a:t>
            </a:r>
            <a:endParaRPr b="1" sz="1300">
              <a:solidFill>
                <a:schemeClr val="dk1"/>
              </a:solidFill>
              <a:latin typeface="Lora"/>
              <a:ea typeface="Lora"/>
              <a:cs typeface="Lora"/>
              <a:sym typeface="Lora"/>
            </a:endParaRPr>
          </a:p>
        </p:txBody>
      </p:sp>
      <p:pic>
        <p:nvPicPr>
          <p:cNvPr id="193" name="Google Shape;193;p20"/>
          <p:cNvPicPr preferRelativeResize="0"/>
          <p:nvPr/>
        </p:nvPicPr>
        <p:blipFill>
          <a:blip r:embed="rId3">
            <a:alphaModFix/>
          </a:blip>
          <a:stretch>
            <a:fillRect/>
          </a:stretch>
        </p:blipFill>
        <p:spPr>
          <a:xfrm>
            <a:off x="7427552" y="467600"/>
            <a:ext cx="1477773" cy="492600"/>
          </a:xfrm>
          <a:prstGeom prst="rect">
            <a:avLst/>
          </a:prstGeom>
          <a:noFill/>
          <a:ln>
            <a:noFill/>
          </a:ln>
        </p:spPr>
      </p:pic>
      <p:pic>
        <p:nvPicPr>
          <p:cNvPr id="194" name="Google Shape;194;p20"/>
          <p:cNvPicPr preferRelativeResize="0"/>
          <p:nvPr/>
        </p:nvPicPr>
        <p:blipFill>
          <a:blip r:embed="rId4">
            <a:alphaModFix/>
          </a:blip>
          <a:stretch>
            <a:fillRect/>
          </a:stretch>
        </p:blipFill>
        <p:spPr>
          <a:xfrm>
            <a:off x="149901" y="337325"/>
            <a:ext cx="991623" cy="1141576"/>
          </a:xfrm>
          <a:prstGeom prst="rect">
            <a:avLst/>
          </a:prstGeom>
          <a:noFill/>
          <a:ln>
            <a:noFill/>
          </a:ln>
        </p:spPr>
      </p:pic>
      <p:cxnSp>
        <p:nvCxnSpPr>
          <p:cNvPr id="195" name="Google Shape;195;p20"/>
          <p:cNvCxnSpPr/>
          <p:nvPr/>
        </p:nvCxnSpPr>
        <p:spPr>
          <a:xfrm rot="10800000">
            <a:off x="4392700" y="2327125"/>
            <a:ext cx="370200" cy="1544100"/>
          </a:xfrm>
          <a:prstGeom prst="straightConnector1">
            <a:avLst/>
          </a:prstGeom>
          <a:noFill/>
          <a:ln cap="flat" cmpd="sng" w="9525">
            <a:solidFill>
              <a:schemeClr val="dk2"/>
            </a:solidFill>
            <a:prstDash val="solid"/>
            <a:round/>
            <a:headEnd len="med" w="med" type="none"/>
            <a:tailEnd len="med" w="med" type="triangle"/>
          </a:ln>
        </p:spPr>
      </p:cxnSp>
      <p:sp>
        <p:nvSpPr>
          <p:cNvPr id="196" name="Google Shape;196;p20"/>
          <p:cNvSpPr txBox="1"/>
          <p:nvPr/>
        </p:nvSpPr>
        <p:spPr>
          <a:xfrm>
            <a:off x="4693950" y="3838400"/>
            <a:ext cx="30048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700">
                <a:solidFill>
                  <a:schemeClr val="dk1"/>
                </a:solidFill>
                <a:latin typeface="Lora"/>
                <a:ea typeface="Lora"/>
                <a:cs typeface="Lora"/>
                <a:sym typeface="Lora"/>
              </a:rPr>
              <a:t>Open source</a:t>
            </a:r>
            <a:endParaRPr b="1" sz="1100"/>
          </a:p>
        </p:txBody>
      </p:sp>
      <p:pic>
        <p:nvPicPr>
          <p:cNvPr id="197" name="Google Shape;197;p20"/>
          <p:cNvPicPr preferRelativeResize="0"/>
          <p:nvPr/>
        </p:nvPicPr>
        <p:blipFill>
          <a:blip r:embed="rId5">
            <a:alphaModFix/>
          </a:blip>
          <a:stretch>
            <a:fillRect/>
          </a:stretch>
        </p:blipFill>
        <p:spPr>
          <a:xfrm>
            <a:off x="229618" y="1559998"/>
            <a:ext cx="832185" cy="351599"/>
          </a:xfrm>
          <a:prstGeom prst="rect">
            <a:avLst/>
          </a:prstGeom>
          <a:noFill/>
          <a:ln>
            <a:noFill/>
          </a:ln>
        </p:spPr>
      </p:pic>
      <p:pic>
        <p:nvPicPr>
          <p:cNvPr id="198" name="Google Shape;198;p20"/>
          <p:cNvPicPr preferRelativeResize="0"/>
          <p:nvPr/>
        </p:nvPicPr>
        <p:blipFill>
          <a:blip r:embed="rId6">
            <a:alphaModFix/>
          </a:blip>
          <a:stretch>
            <a:fillRect/>
          </a:stretch>
        </p:blipFill>
        <p:spPr>
          <a:xfrm>
            <a:off x="7561735" y="1092652"/>
            <a:ext cx="1499091" cy="446400"/>
          </a:xfrm>
          <a:prstGeom prst="rect">
            <a:avLst/>
          </a:prstGeom>
          <a:noFill/>
          <a:ln>
            <a:noFill/>
          </a:ln>
        </p:spPr>
      </p:pic>
      <p:pic>
        <p:nvPicPr>
          <p:cNvPr descr="English Wikipedia - Wikipedia" id="199" name="Google Shape;199;p20"/>
          <p:cNvPicPr preferRelativeResize="0"/>
          <p:nvPr/>
        </p:nvPicPr>
        <p:blipFill>
          <a:blip r:embed="rId7">
            <a:alphaModFix/>
          </a:blip>
          <a:stretch>
            <a:fillRect/>
          </a:stretch>
        </p:blipFill>
        <p:spPr>
          <a:xfrm>
            <a:off x="7951050" y="1671488"/>
            <a:ext cx="868693" cy="997925"/>
          </a:xfrm>
          <a:prstGeom prst="rect">
            <a:avLst/>
          </a:prstGeom>
          <a:noFill/>
          <a:ln>
            <a:noFill/>
          </a:ln>
        </p:spPr>
      </p:pic>
      <p:sp>
        <p:nvSpPr>
          <p:cNvPr id="200" name="Google Shape;200;p20"/>
          <p:cNvSpPr txBox="1"/>
          <p:nvPr/>
        </p:nvSpPr>
        <p:spPr>
          <a:xfrm>
            <a:off x="92150" y="4755850"/>
            <a:ext cx="4515000" cy="323100"/>
          </a:xfrm>
          <a:prstGeom prst="rect">
            <a:avLst/>
          </a:prstGeom>
          <a:noFill/>
          <a:ln>
            <a:noFill/>
          </a:ln>
        </p:spPr>
        <p:txBody>
          <a:bodyPr anchorCtr="0" anchor="t" bIns="91425" lIns="91425" spcFirstLastPara="1" rIns="91425" wrap="square" tIns="91425">
            <a:spAutoFit/>
          </a:bodyPr>
          <a:lstStyle/>
          <a:p>
            <a:pPr indent="0" lvl="0" marL="0" rtl="0" algn="l">
              <a:spcBef>
                <a:spcPts val="600"/>
              </a:spcBef>
              <a:spcAft>
                <a:spcPts val="0"/>
              </a:spcAft>
              <a:buNone/>
            </a:pPr>
            <a:r>
              <a:rPr lang="en" sz="900">
                <a:solidFill>
                  <a:srgbClr val="000000"/>
                </a:solidFill>
                <a:latin typeface="Quattrocento Sans"/>
                <a:ea typeface="Quattrocento Sans"/>
                <a:cs typeface="Quattrocento Sans"/>
                <a:sym typeface="Quattrocento Sans"/>
              </a:rPr>
              <a:t>@aleesteele, </a:t>
            </a:r>
            <a:r>
              <a:rPr lang="en" sz="900">
                <a:latin typeface="Quattrocento Sans"/>
                <a:ea typeface="Quattrocento Sans"/>
                <a:cs typeface="Quattrocento Sans"/>
                <a:sym typeface="Quattrocento Sans"/>
              </a:rPr>
              <a:t>Frontiers of the Demos</a:t>
            </a:r>
            <a:r>
              <a:rPr lang="en" sz="900">
                <a:solidFill>
                  <a:srgbClr val="000000"/>
                </a:solidFill>
                <a:latin typeface="Quattrocento Sans"/>
                <a:ea typeface="Quattrocento Sans"/>
                <a:cs typeface="Quattrocento Sans"/>
                <a:sym typeface="Quattrocento Sans"/>
              </a:rPr>
              <a:t>, DOI: </a:t>
            </a:r>
            <a:r>
              <a:rPr lang="en" sz="900">
                <a:latin typeface="Quattrocento Sans"/>
                <a:ea typeface="Quattrocento Sans"/>
                <a:cs typeface="Quattrocento Sans"/>
                <a:sym typeface="Quattrocento Sans"/>
              </a:rPr>
              <a:t>10.5281/zenodo.8063396</a:t>
            </a:r>
            <a:endParaRPr sz="900"/>
          </a:p>
        </p:txBody>
      </p:sp>
    </p:spTree>
  </p:cSld>
  <p:clrMapOvr>
    <a:masterClrMapping/>
  </p:clrMapOvr>
</p:sld>
</file>

<file path=ppt/theme/theme1.xml><?xml version="1.0" encoding="utf-8"?>
<a:theme xmlns:a="http://schemas.openxmlformats.org/drawingml/2006/main" xmlns:r="http://schemas.openxmlformats.org/officeDocument/2006/relationships" name="Viola template">
  <a:themeElements>
    <a:clrScheme name="Custom 347">
      <a:dk1>
        <a:srgbClr val="000000"/>
      </a:dk1>
      <a:lt1>
        <a:srgbClr val="FFFFFF"/>
      </a:lt1>
      <a:dk2>
        <a:srgbClr val="8A8682"/>
      </a:dk2>
      <a:lt2>
        <a:srgbClr val="F0EEE9"/>
      </a:lt2>
      <a:accent1>
        <a:srgbClr val="FFCD00"/>
      </a:accent1>
      <a:accent2>
        <a:srgbClr val="F6921D"/>
      </a:accent2>
      <a:accent3>
        <a:srgbClr val="A7693A"/>
      </a:accent3>
      <a:accent4>
        <a:srgbClr val="D8D6D2"/>
      </a:accent4>
      <a:accent5>
        <a:srgbClr val="979593"/>
      </a:accent5>
      <a:accent6>
        <a:srgbClr val="6F6868"/>
      </a:accent6>
      <a:hlink>
        <a:srgbClr val="000000"/>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