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D8E17A0-143F-4B8B-9FB9-071342A3E181}" v="52" dt="2023-05-17T09:25:44.19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81" autoAdjust="0"/>
    <p:restoredTop sz="86396" autoAdjust="0"/>
  </p:normalViewPr>
  <p:slideViewPr>
    <p:cSldViewPr snapToGrid="0">
      <p:cViewPr varScale="1">
        <p:scale>
          <a:sx n="140" d="100"/>
          <a:sy n="140" d="100"/>
        </p:scale>
        <p:origin x="594" y="12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Lindholm, Tanja M" userId="5bf6bc2c-77e5-4689-b057-cac31ffb349b" providerId="ADAL" clId="{8D8E17A0-143F-4B8B-9FB9-071342A3E181}"/>
    <pc:docChg chg="custSel modSld">
      <pc:chgData name="Lindholm, Tanja M" userId="5bf6bc2c-77e5-4689-b057-cac31ffb349b" providerId="ADAL" clId="{8D8E17A0-143F-4B8B-9FB9-071342A3E181}" dt="2023-05-17T11:45:42.650" v="276" actId="20577"/>
      <pc:docMkLst>
        <pc:docMk/>
      </pc:docMkLst>
      <pc:sldChg chg="addSp modSp mod">
        <pc:chgData name="Lindholm, Tanja M" userId="5bf6bc2c-77e5-4689-b057-cac31ffb349b" providerId="ADAL" clId="{8D8E17A0-143F-4B8B-9FB9-071342A3E181}" dt="2023-05-17T09:27:08.543" v="249"/>
        <pc:sldMkLst>
          <pc:docMk/>
          <pc:sldMk cId="0" sldId="258"/>
        </pc:sldMkLst>
        <pc:spChg chg="add mod ord">
          <ac:chgData name="Lindholm, Tanja M" userId="5bf6bc2c-77e5-4689-b057-cac31ffb349b" providerId="ADAL" clId="{8D8E17A0-143F-4B8B-9FB9-071342A3E181}" dt="2023-05-17T09:27:08.543" v="249"/>
          <ac:spMkLst>
            <pc:docMk/>
            <pc:sldMk cId="0" sldId="258"/>
            <ac:spMk id="2" creationId="{DFF05ADE-7CDD-8215-A954-8466DE72E70A}"/>
          </ac:spMkLst>
        </pc:spChg>
        <pc:spChg chg="ord">
          <ac:chgData name="Lindholm, Tanja M" userId="5bf6bc2c-77e5-4689-b057-cac31ffb349b" providerId="ADAL" clId="{8D8E17A0-143F-4B8B-9FB9-071342A3E181}" dt="2023-05-17T09:20:21.476" v="89"/>
          <ac:spMkLst>
            <pc:docMk/>
            <pc:sldMk cId="0" sldId="258"/>
            <ac:spMk id="98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0:31.543" v="90"/>
          <ac:spMkLst>
            <pc:docMk/>
            <pc:sldMk cId="0" sldId="258"/>
            <ac:spMk id="100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18:40.809" v="18"/>
          <ac:spMkLst>
            <pc:docMk/>
            <pc:sldMk cId="0" sldId="258"/>
            <ac:spMk id="101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1:17.393" v="100"/>
          <ac:spMkLst>
            <pc:docMk/>
            <pc:sldMk cId="0" sldId="258"/>
            <ac:spMk id="103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1:31.343" v="105"/>
          <ac:spMkLst>
            <pc:docMk/>
            <pc:sldMk cId="0" sldId="258"/>
            <ac:spMk id="104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1:03.659" v="98"/>
          <ac:spMkLst>
            <pc:docMk/>
            <pc:sldMk cId="0" sldId="258"/>
            <ac:spMk id="108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2:01.943" v="112"/>
          <ac:spMkLst>
            <pc:docMk/>
            <pc:sldMk cId="0" sldId="258"/>
            <ac:spMk id="117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2:11.677" v="113"/>
          <ac:spMkLst>
            <pc:docMk/>
            <pc:sldMk cId="0" sldId="258"/>
            <ac:spMk id="118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1:52.627" v="110"/>
          <ac:spMkLst>
            <pc:docMk/>
            <pc:sldMk cId="0" sldId="258"/>
            <ac:spMk id="119" creationId="{00000000-0000-0000-0000-000000000000}"/>
          </ac:spMkLst>
        </pc:spChg>
        <pc:cxnChg chg="mod ord">
          <ac:chgData name="Lindholm, Tanja M" userId="5bf6bc2c-77e5-4689-b057-cac31ffb349b" providerId="ADAL" clId="{8D8E17A0-143F-4B8B-9FB9-071342A3E181}" dt="2023-05-17T09:27:02.744" v="224"/>
          <ac:cxnSpMkLst>
            <pc:docMk/>
            <pc:sldMk cId="0" sldId="258"/>
            <ac:cxnSpMk id="96" creationId="{00000000-0000-0000-0000-000000000000}"/>
          </ac:cxnSpMkLst>
        </pc:cxnChg>
        <pc:cxnChg chg="mod ord">
          <ac:chgData name="Lindholm, Tanja M" userId="5bf6bc2c-77e5-4689-b057-cac31ffb349b" providerId="ADAL" clId="{8D8E17A0-143F-4B8B-9FB9-071342A3E181}" dt="2023-05-17T09:19:50.426" v="46"/>
          <ac:cxnSpMkLst>
            <pc:docMk/>
            <pc:sldMk cId="0" sldId="258"/>
            <ac:cxnSpMk id="109" creationId="{00000000-0000-0000-0000-000000000000}"/>
          </ac:cxnSpMkLst>
        </pc:cxnChg>
        <pc:cxnChg chg="mod ord">
          <ac:chgData name="Lindholm, Tanja M" userId="5bf6bc2c-77e5-4689-b057-cac31ffb349b" providerId="ADAL" clId="{8D8E17A0-143F-4B8B-9FB9-071342A3E181}" dt="2023-05-17T09:19:55.128" v="58"/>
          <ac:cxnSpMkLst>
            <pc:docMk/>
            <pc:sldMk cId="0" sldId="258"/>
            <ac:cxnSpMk id="110" creationId="{00000000-0000-0000-0000-000000000000}"/>
          </ac:cxnSpMkLst>
        </pc:cxnChg>
        <pc:cxnChg chg="mod ord">
          <ac:chgData name="Lindholm, Tanja M" userId="5bf6bc2c-77e5-4689-b057-cac31ffb349b" providerId="ADAL" clId="{8D8E17A0-143F-4B8B-9FB9-071342A3E181}" dt="2023-05-17T09:19:59.426" v="67"/>
          <ac:cxnSpMkLst>
            <pc:docMk/>
            <pc:sldMk cId="0" sldId="258"/>
            <ac:cxnSpMk id="111" creationId="{00000000-0000-0000-0000-000000000000}"/>
          </ac:cxnSpMkLst>
        </pc:cxnChg>
        <pc:cxnChg chg="mod ord">
          <ac:chgData name="Lindholm, Tanja M" userId="5bf6bc2c-77e5-4689-b057-cac31ffb349b" providerId="ADAL" clId="{8D8E17A0-143F-4B8B-9FB9-071342A3E181}" dt="2023-05-17T09:20:02.943" v="78"/>
          <ac:cxnSpMkLst>
            <pc:docMk/>
            <pc:sldMk cId="0" sldId="258"/>
            <ac:cxnSpMk id="112" creationId="{00000000-0000-0000-0000-000000000000}"/>
          </ac:cxnSpMkLst>
        </pc:cxnChg>
        <pc:cxnChg chg="mod ord">
          <ac:chgData name="Lindholm, Tanja M" userId="5bf6bc2c-77e5-4689-b057-cac31ffb349b" providerId="ADAL" clId="{8D8E17A0-143F-4B8B-9FB9-071342A3E181}" dt="2023-05-17T09:20:07.043" v="85"/>
          <ac:cxnSpMkLst>
            <pc:docMk/>
            <pc:sldMk cId="0" sldId="258"/>
            <ac:cxnSpMk id="113" creationId="{00000000-0000-0000-0000-000000000000}"/>
          </ac:cxnSpMkLst>
        </pc:cxnChg>
      </pc:sldChg>
      <pc:sldChg chg="modSp mod">
        <pc:chgData name="Lindholm, Tanja M" userId="5bf6bc2c-77e5-4689-b057-cac31ffb349b" providerId="ADAL" clId="{8D8E17A0-143F-4B8B-9FB9-071342A3E181}" dt="2023-05-17T11:45:42.650" v="276" actId="20577"/>
        <pc:sldMkLst>
          <pc:docMk/>
          <pc:sldMk cId="0" sldId="259"/>
        </pc:sldMkLst>
        <pc:spChg chg="mod">
          <ac:chgData name="Lindholm, Tanja M" userId="5bf6bc2c-77e5-4689-b057-cac31ffb349b" providerId="ADAL" clId="{8D8E17A0-143F-4B8B-9FB9-071342A3E181}" dt="2023-05-17T11:45:42.650" v="276" actId="20577"/>
          <ac:spMkLst>
            <pc:docMk/>
            <pc:sldMk cId="0" sldId="259"/>
            <ac:spMk id="126" creationId="{00000000-0000-0000-0000-000000000000}"/>
          </ac:spMkLst>
        </pc:spChg>
      </pc:sldChg>
      <pc:sldChg chg="addSp modSp mod">
        <pc:chgData name="Lindholm, Tanja M" userId="5bf6bc2c-77e5-4689-b057-cac31ffb349b" providerId="ADAL" clId="{8D8E17A0-143F-4B8B-9FB9-071342A3E181}" dt="2023-05-17T09:27:19.878" v="274"/>
        <pc:sldMkLst>
          <pc:docMk/>
          <pc:sldMk cId="0" sldId="261"/>
        </pc:sldMkLst>
        <pc:spChg chg="add mod ord">
          <ac:chgData name="Lindholm, Tanja M" userId="5bf6bc2c-77e5-4689-b057-cac31ffb349b" providerId="ADAL" clId="{8D8E17A0-143F-4B8B-9FB9-071342A3E181}" dt="2023-05-17T09:27:19.878" v="274"/>
          <ac:spMkLst>
            <pc:docMk/>
            <pc:sldMk cId="0" sldId="261"/>
            <ac:spMk id="2" creationId="{E1B0BA77-0566-25DE-B74A-7CC67DE2E81D}"/>
          </ac:spMkLst>
        </pc:spChg>
        <pc:spChg chg="ord">
          <ac:chgData name="Lindholm, Tanja M" userId="5bf6bc2c-77e5-4689-b057-cac31ffb349b" providerId="ADAL" clId="{8D8E17A0-143F-4B8B-9FB9-071342A3E181}" dt="2023-05-17T09:22:42.377" v="120"/>
          <ac:spMkLst>
            <pc:docMk/>
            <pc:sldMk cId="0" sldId="261"/>
            <ac:spMk id="139" creationId="{00000000-0000-0000-0000-000000000000}"/>
          </ac:spMkLst>
        </pc:spChg>
        <pc:spChg chg="mod ord">
          <ac:chgData name="Lindholm, Tanja M" userId="5bf6bc2c-77e5-4689-b057-cac31ffb349b" providerId="ADAL" clId="{8D8E17A0-143F-4B8B-9FB9-071342A3E181}" dt="2023-05-17T09:22:59.477" v="124" actId="313"/>
          <ac:spMkLst>
            <pc:docMk/>
            <pc:sldMk cId="0" sldId="261"/>
            <ac:spMk id="142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2:48.144" v="122"/>
          <ac:spMkLst>
            <pc:docMk/>
            <pc:sldMk cId="0" sldId="261"/>
            <ac:spMk id="143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3:11.761" v="130"/>
          <ac:spMkLst>
            <pc:docMk/>
            <pc:sldMk cId="0" sldId="261"/>
            <ac:spMk id="149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3:37.327" v="143"/>
          <ac:spMkLst>
            <pc:docMk/>
            <pc:sldMk cId="0" sldId="261"/>
            <ac:spMk id="158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3:28.811" v="139"/>
          <ac:spMkLst>
            <pc:docMk/>
            <pc:sldMk cId="0" sldId="261"/>
            <ac:spMk id="159" creationId="{00000000-0000-0000-0000-000000000000}"/>
          </ac:spMkLst>
        </pc:spChg>
        <pc:spChg chg="ord">
          <ac:chgData name="Lindholm, Tanja M" userId="5bf6bc2c-77e5-4689-b057-cac31ffb349b" providerId="ADAL" clId="{8D8E17A0-143F-4B8B-9FB9-071342A3E181}" dt="2023-05-17T09:23:44.162" v="146"/>
          <ac:spMkLst>
            <pc:docMk/>
            <pc:sldMk cId="0" sldId="261"/>
            <ac:spMk id="160" creationId="{00000000-0000-0000-0000-000000000000}"/>
          </ac:spMkLst>
        </pc:spChg>
        <pc:cxnChg chg="mod">
          <ac:chgData name="Lindholm, Tanja M" userId="5bf6bc2c-77e5-4689-b057-cac31ffb349b" providerId="ADAL" clId="{8D8E17A0-143F-4B8B-9FB9-071342A3E181}" dt="2023-05-17T09:22:29.211" v="114" actId="962"/>
          <ac:cxnSpMkLst>
            <pc:docMk/>
            <pc:sldMk cId="0" sldId="261"/>
            <ac:cxnSpMk id="137" creationId="{00000000-0000-0000-0000-000000000000}"/>
          </ac:cxnSpMkLst>
        </pc:cxnChg>
        <pc:cxnChg chg="mod">
          <ac:chgData name="Lindholm, Tanja M" userId="5bf6bc2c-77e5-4689-b057-cac31ffb349b" providerId="ADAL" clId="{8D8E17A0-143F-4B8B-9FB9-071342A3E181}" dt="2023-05-17T09:22:31.344" v="115" actId="962"/>
          <ac:cxnSpMkLst>
            <pc:docMk/>
            <pc:sldMk cId="0" sldId="261"/>
            <ac:cxnSpMk id="150" creationId="{00000000-0000-0000-0000-000000000000}"/>
          </ac:cxnSpMkLst>
        </pc:cxnChg>
        <pc:cxnChg chg="mod">
          <ac:chgData name="Lindholm, Tanja M" userId="5bf6bc2c-77e5-4689-b057-cac31ffb349b" providerId="ADAL" clId="{8D8E17A0-143F-4B8B-9FB9-071342A3E181}" dt="2023-05-17T09:22:31.983" v="116" actId="962"/>
          <ac:cxnSpMkLst>
            <pc:docMk/>
            <pc:sldMk cId="0" sldId="261"/>
            <ac:cxnSpMk id="151" creationId="{00000000-0000-0000-0000-000000000000}"/>
          </ac:cxnSpMkLst>
        </pc:cxnChg>
        <pc:cxnChg chg="mod">
          <ac:chgData name="Lindholm, Tanja M" userId="5bf6bc2c-77e5-4689-b057-cac31ffb349b" providerId="ADAL" clId="{8D8E17A0-143F-4B8B-9FB9-071342A3E181}" dt="2023-05-17T09:22:32.811" v="117" actId="962"/>
          <ac:cxnSpMkLst>
            <pc:docMk/>
            <pc:sldMk cId="0" sldId="261"/>
            <ac:cxnSpMk id="152" creationId="{00000000-0000-0000-0000-000000000000}"/>
          </ac:cxnSpMkLst>
        </pc:cxnChg>
        <pc:cxnChg chg="mod">
          <ac:chgData name="Lindholm, Tanja M" userId="5bf6bc2c-77e5-4689-b057-cac31ffb349b" providerId="ADAL" clId="{8D8E17A0-143F-4B8B-9FB9-071342A3E181}" dt="2023-05-17T09:22:33.394" v="118" actId="962"/>
          <ac:cxnSpMkLst>
            <pc:docMk/>
            <pc:sldMk cId="0" sldId="261"/>
            <ac:cxnSpMk id="153" creationId="{00000000-0000-0000-0000-000000000000}"/>
          </ac:cxnSpMkLst>
        </pc:cxnChg>
        <pc:cxnChg chg="mod">
          <ac:chgData name="Lindholm, Tanja M" userId="5bf6bc2c-77e5-4689-b057-cac31ffb349b" providerId="ADAL" clId="{8D8E17A0-143F-4B8B-9FB9-071342A3E181}" dt="2023-05-17T09:22:34.694" v="119" actId="962"/>
          <ac:cxnSpMkLst>
            <pc:docMk/>
            <pc:sldMk cId="0" sldId="261"/>
            <ac:cxnSpMk id="154" creationId="{00000000-0000-0000-0000-000000000000}"/>
          </ac:cxnSpMkLst>
        </pc:cxn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1f89f47364b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1f89f47364b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4" name="Google Shape;94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2124dabadba_2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3" name="Google Shape;123;g2124dabadba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g2124dabadba_2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Google Shape;129;g2124dabadba_2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g2124dabadba_2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5" name="Google Shape;135;g2124dabadba_2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1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2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4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4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5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5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6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6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6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6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6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9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9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0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0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3"/>
          <p:cNvSpPr txBox="1">
            <a:spLocks noGrp="1"/>
          </p:cNvSpPr>
          <p:nvPr>
            <p:ph type="ctrTitle"/>
          </p:nvPr>
        </p:nvSpPr>
        <p:spPr>
          <a:xfrm>
            <a:off x="1524000" y="282288"/>
            <a:ext cx="9144000" cy="238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</a:pPr>
            <a:r>
              <a:rPr lang="en-GB" dirty="0" err="1"/>
              <a:t>Tehtävä</a:t>
            </a:r>
            <a:r>
              <a:rPr lang="en-GB" dirty="0"/>
              <a:t> 1</a:t>
            </a:r>
            <a:endParaRPr dirty="0"/>
          </a:p>
        </p:txBody>
      </p:sp>
      <p:sp>
        <p:nvSpPr>
          <p:cNvPr id="85" name="Google Shape;85;p13"/>
          <p:cNvSpPr txBox="1">
            <a:spLocks noGrp="1"/>
          </p:cNvSpPr>
          <p:nvPr>
            <p:ph type="subTitle" idx="1"/>
          </p:nvPr>
        </p:nvSpPr>
        <p:spPr>
          <a:xfrm>
            <a:off x="1153125" y="2787025"/>
            <a:ext cx="9997500" cy="165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GB" b="1"/>
              <a:t>Datan organisoinnin ABC</a:t>
            </a:r>
            <a:endParaRPr b="1"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GB"/>
              <a:t>Suunnittele projektille järkevä kansiorakenne ja nimeä olemassa olevat tiedostot ja uudet kansiot hyvien nimeämiskäytänteiden mukaan.</a:t>
            </a:r>
            <a:endParaRPr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GB"/>
              <a:t>Voit raahata tiedostolaatikot oikealta vasemmalle uuteen kansiorakenteeseen. Nimeä sekä kansiot että tiedostot laatikoiden viereen.</a:t>
            </a:r>
            <a:endParaRPr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4"/>
          <p:cNvSpPr txBox="1">
            <a:spLocks noGrp="1"/>
          </p:cNvSpPr>
          <p:nvPr>
            <p:ph type="title" idx="4294967295"/>
          </p:nvPr>
        </p:nvSpPr>
        <p:spPr>
          <a:xfrm>
            <a:off x="530995" y="713375"/>
            <a:ext cx="3399600" cy="70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</a:pPr>
            <a:r>
              <a:rPr lang="en-GB" sz="2600"/>
              <a:t>Projektin tiedot</a:t>
            </a:r>
            <a:endParaRPr sz="2600"/>
          </a:p>
        </p:txBody>
      </p:sp>
      <p:sp>
        <p:nvSpPr>
          <p:cNvPr id="91" name="Google Shape;91;p14"/>
          <p:cNvSpPr txBox="1">
            <a:spLocks noGrp="1"/>
          </p:cNvSpPr>
          <p:nvPr>
            <p:ph type="body" idx="4294967295"/>
          </p:nvPr>
        </p:nvSpPr>
        <p:spPr>
          <a:xfrm>
            <a:off x="393551" y="1865250"/>
            <a:ext cx="9741600" cy="303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28600" lvl="0" indent="-27305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Char char="•"/>
            </a:pPr>
            <a:r>
              <a:rPr lang="en-GB" sz="2100">
                <a:latin typeface="Arial"/>
                <a:ea typeface="Arial"/>
                <a:cs typeface="Arial"/>
                <a:sym typeface="Arial"/>
              </a:rPr>
              <a:t>Kilpisjärven mustikoiden seurantadata vuosina 2020-2021, useampi tiedosto</a:t>
            </a:r>
            <a:endParaRPr sz="3500">
              <a:latin typeface="Arial"/>
              <a:ea typeface="Arial"/>
              <a:cs typeface="Arial"/>
              <a:sym typeface="Arial"/>
            </a:endParaRPr>
          </a:p>
          <a:p>
            <a:pPr marL="228600" lvl="0" indent="-27305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100"/>
              <a:buChar char="•"/>
            </a:pPr>
            <a:r>
              <a:rPr lang="en-GB" sz="2100">
                <a:latin typeface="Arial"/>
                <a:ea typeface="Arial"/>
                <a:cs typeface="Arial"/>
                <a:sym typeface="Arial"/>
              </a:rPr>
              <a:t>Mustikan tieteellinen nimi: Vaccinium myrtillus</a:t>
            </a:r>
            <a:endParaRPr sz="2100">
              <a:latin typeface="Arial"/>
              <a:ea typeface="Arial"/>
              <a:cs typeface="Arial"/>
              <a:sym typeface="Arial"/>
            </a:endParaRPr>
          </a:p>
          <a:p>
            <a:pPr marL="228600" lvl="0" indent="-27305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100"/>
              <a:buChar char="•"/>
            </a:pPr>
            <a:r>
              <a:rPr lang="en-GB" sz="2100">
                <a:latin typeface="Arial"/>
                <a:ea typeface="Arial"/>
                <a:cs typeface="Arial"/>
                <a:sym typeface="Arial"/>
              </a:rPr>
              <a:t>Paikka: Kilpisjärvi Biological Station</a:t>
            </a:r>
            <a:endParaRPr sz="2100">
              <a:latin typeface="Arial"/>
              <a:ea typeface="Arial"/>
              <a:cs typeface="Arial"/>
              <a:sym typeface="Arial"/>
            </a:endParaRPr>
          </a:p>
          <a:p>
            <a:pPr marL="228600" lvl="0" indent="-508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sz="35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F05ADE-7CDD-8215-A954-8466DE72E7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-1325563"/>
            <a:ext cx="10515600" cy="1325563"/>
          </a:xfrm>
        </p:spPr>
        <p:txBody>
          <a:bodyPr spcFirstLastPara="1" wrap="square" lIns="91425" tIns="45700" rIns="91425" bIns="45700" anchor="b" anchorCtr="0">
            <a:normAutofit/>
          </a:bodyPr>
          <a:lstStyle/>
          <a:p>
            <a:r>
              <a:rPr lang="fi-FI" dirty="0"/>
              <a:t>Tehtävä 1 </a:t>
            </a:r>
            <a:r>
              <a:rPr lang="fi-FI" dirty="0" err="1"/>
              <a:t>templaatti</a:t>
            </a:r>
            <a:endParaRPr lang="fi-FI" dirty="0"/>
          </a:p>
        </p:txBody>
      </p:sp>
      <p:sp>
        <p:nvSpPr>
          <p:cNvPr id="98" name="Google Shape;98;p15"/>
          <p:cNvSpPr txBox="1"/>
          <p:nvPr/>
        </p:nvSpPr>
        <p:spPr>
          <a:xfrm>
            <a:off x="332447" y="437050"/>
            <a:ext cx="2880300" cy="502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</a:pPr>
            <a:r>
              <a:rPr lang="en-GB"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Projektin tiedostot</a:t>
            </a:r>
            <a:endParaRPr sz="24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7" name="Google Shape;97;p15"/>
          <p:cNvSpPr/>
          <p:nvPr/>
        </p:nvSpPr>
        <p:spPr>
          <a:xfrm>
            <a:off x="332450" y="1019075"/>
            <a:ext cx="3774900" cy="3156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Raakadata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1: </a:t>
            </a: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maastodata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2020_kesä.xlsx</a:t>
            </a:r>
            <a:endParaRPr sz="1200" dirty="0"/>
          </a:p>
        </p:txBody>
      </p:sp>
      <p:sp>
        <p:nvSpPr>
          <p:cNvPr id="99" name="Google Shape;99;p15"/>
          <p:cNvSpPr/>
          <p:nvPr/>
        </p:nvSpPr>
        <p:spPr>
          <a:xfrm>
            <a:off x="341025" y="1440900"/>
            <a:ext cx="3774900" cy="3156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Raakadata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2: </a:t>
            </a: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maastodata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2021_kesä.xlsx</a:t>
            </a:r>
            <a:endParaRPr sz="1200" dirty="0"/>
          </a:p>
        </p:txBody>
      </p:sp>
      <p:sp>
        <p:nvSpPr>
          <p:cNvPr id="102" name="Google Shape;102;p15"/>
          <p:cNvSpPr/>
          <p:nvPr/>
        </p:nvSpPr>
        <p:spPr>
          <a:xfrm>
            <a:off x="332450" y="1920225"/>
            <a:ext cx="3445200" cy="5727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Analysoitu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data 1: </a:t>
            </a: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maastomittaukset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2021-2022.xlsx</a:t>
            </a:r>
            <a:endParaRPr sz="16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1" name="Google Shape;101;p15"/>
          <p:cNvSpPr/>
          <p:nvPr/>
        </p:nvSpPr>
        <p:spPr>
          <a:xfrm>
            <a:off x="341025" y="2609575"/>
            <a:ext cx="2097000" cy="3675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Analyysikoodit.Rdata</a:t>
            </a:r>
            <a:endParaRPr sz="16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8" name="Google Shape;108;p15"/>
          <p:cNvSpPr/>
          <p:nvPr/>
        </p:nvSpPr>
        <p:spPr>
          <a:xfrm>
            <a:off x="341024" y="3085675"/>
            <a:ext cx="1497000" cy="2655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Read me.txt</a:t>
            </a:r>
            <a:endParaRPr sz="1200" dirty="0"/>
          </a:p>
        </p:txBody>
      </p:sp>
      <p:sp>
        <p:nvSpPr>
          <p:cNvPr id="100" name="Google Shape;100;p15"/>
          <p:cNvSpPr/>
          <p:nvPr/>
        </p:nvSpPr>
        <p:spPr>
          <a:xfrm>
            <a:off x="353951" y="3419500"/>
            <a:ext cx="2097000" cy="3699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Artikkeli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1, draft.docx</a:t>
            </a:r>
            <a:endParaRPr sz="1200" dirty="0"/>
          </a:p>
        </p:txBody>
      </p:sp>
      <p:sp>
        <p:nvSpPr>
          <p:cNvPr id="103" name="Google Shape;103;p15"/>
          <p:cNvSpPr/>
          <p:nvPr/>
        </p:nvSpPr>
        <p:spPr>
          <a:xfrm>
            <a:off x="353951" y="3891775"/>
            <a:ext cx="2097000" cy="3495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Artikkeli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1, final.docx</a:t>
            </a:r>
            <a:endParaRPr sz="1200" dirty="0"/>
          </a:p>
        </p:txBody>
      </p:sp>
      <p:sp>
        <p:nvSpPr>
          <p:cNvPr id="104" name="Google Shape;104;p15"/>
          <p:cNvSpPr/>
          <p:nvPr/>
        </p:nvSpPr>
        <p:spPr>
          <a:xfrm>
            <a:off x="353950" y="4350025"/>
            <a:ext cx="2282100" cy="3495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Artikkeli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1, finalfinal.docx</a:t>
            </a:r>
            <a:endParaRPr sz="1200" dirty="0"/>
          </a:p>
        </p:txBody>
      </p:sp>
      <p:sp>
        <p:nvSpPr>
          <p:cNvPr id="105" name="Google Shape;105;p15"/>
          <p:cNvSpPr/>
          <p:nvPr/>
        </p:nvSpPr>
        <p:spPr>
          <a:xfrm>
            <a:off x="353950" y="4801850"/>
            <a:ext cx="3301500" cy="3243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Artikkeli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1, </a:t>
            </a: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tämä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versio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painoon.docx</a:t>
            </a:r>
            <a:endParaRPr sz="1200" dirty="0"/>
          </a:p>
        </p:txBody>
      </p:sp>
      <p:sp>
        <p:nvSpPr>
          <p:cNvPr id="106" name="Google Shape;106;p15"/>
          <p:cNvSpPr txBox="1"/>
          <p:nvPr/>
        </p:nvSpPr>
        <p:spPr>
          <a:xfrm>
            <a:off x="5610824" y="437043"/>
            <a:ext cx="53292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</a:pPr>
            <a:r>
              <a:rPr lang="en-GB" sz="2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Uusi </a:t>
            </a:r>
            <a:r>
              <a:rPr lang="en-GB" sz="24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kansiorakenne</a:t>
            </a:r>
            <a:r>
              <a:rPr lang="en-GB" sz="2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&amp; </a:t>
            </a:r>
            <a:r>
              <a:rPr lang="en-GB" sz="24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tiedostonimet</a:t>
            </a:r>
            <a:endParaRPr sz="24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7" name="Google Shape;107;p15"/>
          <p:cNvSpPr/>
          <p:nvPr/>
        </p:nvSpPr>
        <p:spPr>
          <a:xfrm>
            <a:off x="4754971" y="3483409"/>
            <a:ext cx="1744800" cy="477900"/>
          </a:xfrm>
          <a:prstGeom prst="rect">
            <a:avLst/>
          </a:prstGeom>
          <a:solidFill>
            <a:srgbClr val="F7CAAC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b="1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Tutkimuskansio</a:t>
            </a:r>
            <a:endParaRPr sz="1800" b="1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9" name="Google Shape;119;p15"/>
          <p:cNvSpPr txBox="1"/>
          <p:nvPr/>
        </p:nvSpPr>
        <p:spPr>
          <a:xfrm>
            <a:off x="4806381" y="4011702"/>
            <a:ext cx="1596600" cy="23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alibri"/>
              <a:buNone/>
            </a:pP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Uusi </a:t>
            </a:r>
            <a:r>
              <a:rPr lang="en-GB" sz="1600" b="1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kansionimi</a:t>
            </a: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:</a:t>
            </a:r>
            <a:endParaRPr dirty="0"/>
          </a:p>
        </p:txBody>
      </p:sp>
      <p:sp>
        <p:nvSpPr>
          <p:cNvPr id="114" name="Google Shape;114;p15"/>
          <p:cNvSpPr/>
          <p:nvPr/>
        </p:nvSpPr>
        <p:spPr>
          <a:xfrm>
            <a:off x="7172358" y="1361867"/>
            <a:ext cx="1400100" cy="512400"/>
          </a:xfrm>
          <a:prstGeom prst="rect">
            <a:avLst/>
          </a:prstGeom>
          <a:solidFill>
            <a:srgbClr val="FFE599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b="1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Kansio</a:t>
            </a:r>
            <a:r>
              <a:rPr lang="en-GB" sz="18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</a:t>
            </a:r>
            <a:endParaRPr dirty="0"/>
          </a:p>
        </p:txBody>
      </p:sp>
      <p:sp>
        <p:nvSpPr>
          <p:cNvPr id="117" name="Google Shape;117;p15"/>
          <p:cNvSpPr txBox="1"/>
          <p:nvPr/>
        </p:nvSpPr>
        <p:spPr>
          <a:xfrm>
            <a:off x="7091720" y="1949583"/>
            <a:ext cx="1596600" cy="23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alibri"/>
              <a:buNone/>
            </a:pP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Uusi </a:t>
            </a:r>
            <a:r>
              <a:rPr lang="en-GB" sz="1600" b="1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kansionimi</a:t>
            </a: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:</a:t>
            </a:r>
            <a:endParaRPr dirty="0"/>
          </a:p>
        </p:txBody>
      </p:sp>
      <p:sp>
        <p:nvSpPr>
          <p:cNvPr id="115" name="Google Shape;115;p15"/>
          <p:cNvSpPr/>
          <p:nvPr/>
        </p:nvSpPr>
        <p:spPr>
          <a:xfrm>
            <a:off x="7172357" y="3497052"/>
            <a:ext cx="1400100" cy="5124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b="1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Kansio</a:t>
            </a:r>
            <a:r>
              <a:rPr lang="en-GB" sz="18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GB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</a:t>
            </a:r>
            <a:endParaRPr dirty="0"/>
          </a:p>
        </p:txBody>
      </p:sp>
      <p:sp>
        <p:nvSpPr>
          <p:cNvPr id="118" name="Google Shape;118;p15"/>
          <p:cNvSpPr txBox="1"/>
          <p:nvPr/>
        </p:nvSpPr>
        <p:spPr>
          <a:xfrm>
            <a:off x="7230613" y="4084175"/>
            <a:ext cx="1596600" cy="23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alibri"/>
              <a:buNone/>
            </a:pP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Uusi </a:t>
            </a:r>
            <a:r>
              <a:rPr lang="en-GB" sz="1600" b="1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kansionimi</a:t>
            </a: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:</a:t>
            </a:r>
            <a:endParaRPr dirty="0"/>
          </a:p>
        </p:txBody>
      </p:sp>
      <p:sp>
        <p:nvSpPr>
          <p:cNvPr id="116" name="Google Shape;116;p15"/>
          <p:cNvSpPr/>
          <p:nvPr/>
        </p:nvSpPr>
        <p:spPr>
          <a:xfrm>
            <a:off x="7189946" y="5544733"/>
            <a:ext cx="1400100" cy="5124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Kansio 3</a:t>
            </a:r>
            <a:endParaRPr/>
          </a:p>
        </p:txBody>
      </p:sp>
      <p:sp>
        <p:nvSpPr>
          <p:cNvPr id="120" name="Google Shape;120;p15"/>
          <p:cNvSpPr txBox="1"/>
          <p:nvPr/>
        </p:nvSpPr>
        <p:spPr>
          <a:xfrm>
            <a:off x="7189946" y="6116137"/>
            <a:ext cx="1596600" cy="23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alibri"/>
              <a:buNone/>
            </a:pP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Uusi </a:t>
            </a:r>
            <a:r>
              <a:rPr lang="en-GB" sz="1600" b="1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kansionimi</a:t>
            </a: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:</a:t>
            </a:r>
            <a:endParaRPr dirty="0"/>
          </a:p>
        </p:txBody>
      </p:sp>
      <p:cxnSp>
        <p:nvCxnSpPr>
          <p:cNvPr id="113" name="Google Shape;113;p15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 rot="10800000">
            <a:off x="6844946" y="5800860"/>
            <a:ext cx="345000" cy="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111" name="Google Shape;111;p15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 rot="10800000">
            <a:off x="6844946" y="1600774"/>
            <a:ext cx="345000" cy="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109" name="Google Shape;109;p15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>
            <a:off x="6844930" y="1600774"/>
            <a:ext cx="0" cy="420000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110" name="Google Shape;110;p15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 rot="10800000">
            <a:off x="6499930" y="3722315"/>
            <a:ext cx="345000" cy="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112" name="Google Shape;112;p15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 rot="10800000">
            <a:off x="6844946" y="3722315"/>
            <a:ext cx="345000" cy="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96" name="Google Shape;96;p15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>
            <a:off x="4435441" y="571595"/>
            <a:ext cx="0" cy="6033300"/>
          </a:xfrm>
          <a:prstGeom prst="straightConnector1">
            <a:avLst/>
          </a:prstGeom>
          <a:noFill/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16"/>
          <p:cNvSpPr txBox="1">
            <a:spLocks noGrp="1"/>
          </p:cNvSpPr>
          <p:nvPr>
            <p:ph type="ctrTitle"/>
          </p:nvPr>
        </p:nvSpPr>
        <p:spPr>
          <a:xfrm>
            <a:off x="1524000" y="282288"/>
            <a:ext cx="9144000" cy="238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</a:pPr>
            <a:r>
              <a:rPr lang="en-GB"/>
              <a:t>Exercise 1</a:t>
            </a:r>
            <a:endParaRPr/>
          </a:p>
        </p:txBody>
      </p:sp>
      <p:sp>
        <p:nvSpPr>
          <p:cNvPr id="126" name="Google Shape;126;p16"/>
          <p:cNvSpPr txBox="1">
            <a:spLocks noGrp="1"/>
          </p:cNvSpPr>
          <p:nvPr>
            <p:ph type="subTitle" idx="1"/>
          </p:nvPr>
        </p:nvSpPr>
        <p:spPr>
          <a:xfrm>
            <a:off x="1264350" y="2731425"/>
            <a:ext cx="9997500" cy="165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GB" b="1" dirty="0"/>
              <a:t>Data organisation ABC</a:t>
            </a:r>
            <a:endParaRPr b="1" dirty="0"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GB" dirty="0"/>
              <a:t>Create a sensible folder structure for the project and name existing files and new folders according to good naming practice.</a:t>
            </a:r>
            <a:endParaRPr dirty="0"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en-GB" dirty="0"/>
              <a:t>You can drag the file boxes from right to left into the new folder structure. Name both folders and files next to the boxes.</a:t>
            </a:r>
            <a:endParaRPr dirty="0"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/>
          </a:p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17"/>
          <p:cNvSpPr txBox="1">
            <a:spLocks noGrp="1"/>
          </p:cNvSpPr>
          <p:nvPr>
            <p:ph type="title" idx="4294967295"/>
          </p:nvPr>
        </p:nvSpPr>
        <p:spPr>
          <a:xfrm>
            <a:off x="530995" y="713375"/>
            <a:ext cx="3399600" cy="707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</a:pPr>
            <a:r>
              <a:rPr lang="en-GB" sz="2600"/>
              <a:t>Project informations</a:t>
            </a:r>
            <a:endParaRPr sz="2600"/>
          </a:p>
        </p:txBody>
      </p:sp>
      <p:sp>
        <p:nvSpPr>
          <p:cNvPr id="132" name="Google Shape;132;p17"/>
          <p:cNvSpPr txBox="1">
            <a:spLocks noGrp="1"/>
          </p:cNvSpPr>
          <p:nvPr>
            <p:ph type="body" idx="4294967295"/>
          </p:nvPr>
        </p:nvSpPr>
        <p:spPr>
          <a:xfrm>
            <a:off x="393541" y="1865241"/>
            <a:ext cx="8623200" cy="303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228600" lvl="0" indent="-27305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2100"/>
              <a:buChar char="•"/>
            </a:pPr>
            <a:r>
              <a:rPr lang="en-GB" sz="2100">
                <a:latin typeface="Arial"/>
                <a:ea typeface="Arial"/>
                <a:cs typeface="Arial"/>
                <a:sym typeface="Arial"/>
              </a:rPr>
              <a:t>Kilpisjärvi blueberry monitoring data in 2020-2021</a:t>
            </a:r>
            <a:endParaRPr sz="2100">
              <a:latin typeface="Arial"/>
              <a:ea typeface="Arial"/>
              <a:cs typeface="Arial"/>
              <a:sym typeface="Arial"/>
            </a:endParaRPr>
          </a:p>
          <a:p>
            <a:pPr marL="228600" lvl="0" indent="-27305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2100"/>
              <a:buChar char="•"/>
            </a:pPr>
            <a:r>
              <a:rPr lang="en-GB" sz="2100">
                <a:latin typeface="Arial"/>
                <a:ea typeface="Arial"/>
                <a:cs typeface="Arial"/>
                <a:sym typeface="Arial"/>
              </a:rPr>
              <a:t>Blueberry scientific name: </a:t>
            </a:r>
            <a:r>
              <a:rPr lang="en-GB" sz="2100" i="1">
                <a:latin typeface="Arial"/>
                <a:ea typeface="Arial"/>
                <a:cs typeface="Arial"/>
                <a:sym typeface="Arial"/>
              </a:rPr>
              <a:t>Vaccinium myrtillus</a:t>
            </a:r>
            <a:endParaRPr sz="2100" i="1">
              <a:latin typeface="Arial"/>
              <a:ea typeface="Arial"/>
              <a:cs typeface="Arial"/>
              <a:sym typeface="Arial"/>
            </a:endParaRPr>
          </a:p>
          <a:p>
            <a:pPr marL="228600" lvl="0" indent="-27305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SzPts val="2100"/>
              <a:buChar char="•"/>
            </a:pPr>
            <a:r>
              <a:rPr lang="en-GB" sz="2100">
                <a:latin typeface="Arial"/>
                <a:ea typeface="Arial"/>
                <a:cs typeface="Arial"/>
                <a:sym typeface="Arial"/>
              </a:rPr>
              <a:t>Place: Kilpisjärvi Biological Station</a:t>
            </a:r>
            <a:endParaRPr sz="2100">
              <a:latin typeface="Arial"/>
              <a:ea typeface="Arial"/>
              <a:cs typeface="Arial"/>
              <a:sym typeface="Arial"/>
            </a:endParaRPr>
          </a:p>
          <a:p>
            <a:pPr marL="228600" lvl="0" indent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100">
              <a:latin typeface="Arial"/>
              <a:ea typeface="Arial"/>
              <a:cs typeface="Arial"/>
              <a:sym typeface="Arial"/>
            </a:endParaRPr>
          </a:p>
          <a:p>
            <a:pPr marL="228600" lvl="0" indent="-508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sz="3500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B0BA77-0566-25DE-B74A-7CC67DE2E8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-1325563"/>
            <a:ext cx="10515600" cy="1325563"/>
          </a:xfrm>
        </p:spPr>
        <p:txBody>
          <a:bodyPr spcFirstLastPara="1" wrap="square" lIns="91425" tIns="45700" rIns="91425" bIns="45700" anchor="b" anchorCtr="0">
            <a:normAutofit/>
          </a:bodyPr>
          <a:lstStyle/>
          <a:p>
            <a:r>
              <a:rPr lang="fi-FI" dirty="0" err="1"/>
              <a:t>Template</a:t>
            </a:r>
            <a:r>
              <a:rPr lang="fi-FI" dirty="0"/>
              <a:t> for </a:t>
            </a:r>
            <a:r>
              <a:rPr lang="fi-FI" dirty="0" err="1"/>
              <a:t>the</a:t>
            </a:r>
            <a:r>
              <a:rPr lang="fi-FI" dirty="0"/>
              <a:t> </a:t>
            </a:r>
            <a:r>
              <a:rPr lang="en-GB" dirty="0" err="1"/>
              <a:t>exersize</a:t>
            </a:r>
            <a:r>
              <a:rPr lang="fi-FI" dirty="0"/>
              <a:t> 1</a:t>
            </a:r>
          </a:p>
        </p:txBody>
      </p:sp>
      <p:cxnSp>
        <p:nvCxnSpPr>
          <p:cNvPr id="137" name="Google Shape;137;p18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>
            <a:off x="4435441" y="571595"/>
            <a:ext cx="0" cy="6033300"/>
          </a:xfrm>
          <a:prstGeom prst="straightConnector1">
            <a:avLst/>
          </a:prstGeom>
          <a:noFill/>
          <a:ln w="9525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sp>
        <p:nvSpPr>
          <p:cNvPr id="139" name="Google Shape;139;p18"/>
          <p:cNvSpPr txBox="1"/>
          <p:nvPr/>
        </p:nvSpPr>
        <p:spPr>
          <a:xfrm>
            <a:off x="332447" y="437050"/>
            <a:ext cx="2880300" cy="502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</a:pPr>
            <a:r>
              <a:rPr lang="en-GB" sz="2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Project files</a:t>
            </a:r>
            <a:endParaRPr sz="24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8" name="Google Shape;138;p18"/>
          <p:cNvSpPr/>
          <p:nvPr/>
        </p:nvSpPr>
        <p:spPr>
          <a:xfrm>
            <a:off x="332450" y="1019075"/>
            <a:ext cx="3774900" cy="3156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Raw data</a:t>
            </a:r>
            <a:r>
              <a:rPr lang="en-GB"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1: </a:t>
            </a:r>
            <a:r>
              <a:rPr lang="en-GB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terrain </a:t>
            </a:r>
            <a:r>
              <a:rPr lang="en-GB"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data 2020_</a:t>
            </a:r>
            <a:r>
              <a:rPr lang="en-GB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summer</a:t>
            </a:r>
            <a:r>
              <a:rPr lang="en-GB"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.xlsx</a:t>
            </a:r>
            <a:endParaRPr sz="1200"/>
          </a:p>
        </p:txBody>
      </p:sp>
      <p:sp>
        <p:nvSpPr>
          <p:cNvPr id="140" name="Google Shape;140;p18"/>
          <p:cNvSpPr/>
          <p:nvPr/>
        </p:nvSpPr>
        <p:spPr>
          <a:xfrm>
            <a:off x="341025" y="1440900"/>
            <a:ext cx="3774900" cy="3156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</a:t>
            </a: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aw 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data 2: </a:t>
            </a: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terrain data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2021_</a:t>
            </a: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summer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.xlsx</a:t>
            </a:r>
            <a:endParaRPr sz="1200" dirty="0"/>
          </a:p>
        </p:txBody>
      </p:sp>
      <p:sp>
        <p:nvSpPr>
          <p:cNvPr id="143" name="Google Shape;143;p18"/>
          <p:cNvSpPr/>
          <p:nvPr/>
        </p:nvSpPr>
        <p:spPr>
          <a:xfrm>
            <a:off x="332450" y="1920225"/>
            <a:ext cx="3445200" cy="5727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Analysed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data 1: </a:t>
            </a: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terrain measurements 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2021-2022.xlsx</a:t>
            </a:r>
            <a:endParaRPr sz="16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2" name="Google Shape;142;p18"/>
          <p:cNvSpPr/>
          <p:nvPr/>
        </p:nvSpPr>
        <p:spPr>
          <a:xfrm>
            <a:off x="341025" y="2609575"/>
            <a:ext cx="2097000" cy="3675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Analysed </a:t>
            </a:r>
            <a:r>
              <a:rPr lang="en-GB" sz="16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codes</a:t>
            </a:r>
            <a:r>
              <a:rPr lang="en-GB" sz="1600" b="0" i="0" u="none" strike="noStrike" cap="none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.Rdata</a:t>
            </a:r>
            <a:endParaRPr sz="16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9" name="Google Shape;149;p18"/>
          <p:cNvSpPr/>
          <p:nvPr/>
        </p:nvSpPr>
        <p:spPr>
          <a:xfrm>
            <a:off x="341024" y="3085675"/>
            <a:ext cx="1497000" cy="2655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Read me.txt</a:t>
            </a:r>
            <a:endParaRPr sz="1200" dirty="0"/>
          </a:p>
        </p:txBody>
      </p:sp>
      <p:sp>
        <p:nvSpPr>
          <p:cNvPr id="141" name="Google Shape;141;p18"/>
          <p:cNvSpPr/>
          <p:nvPr/>
        </p:nvSpPr>
        <p:spPr>
          <a:xfrm>
            <a:off x="353951" y="3419500"/>
            <a:ext cx="2097000" cy="3699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Art</a:t>
            </a: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icle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1, draft.docx</a:t>
            </a:r>
            <a:endParaRPr sz="1200" dirty="0"/>
          </a:p>
        </p:txBody>
      </p:sp>
      <p:sp>
        <p:nvSpPr>
          <p:cNvPr id="144" name="Google Shape;144;p18"/>
          <p:cNvSpPr/>
          <p:nvPr/>
        </p:nvSpPr>
        <p:spPr>
          <a:xfrm>
            <a:off x="353951" y="3891775"/>
            <a:ext cx="2097000" cy="3495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</a:t>
            </a: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ticle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1, final.docx</a:t>
            </a:r>
            <a:endParaRPr sz="1200" dirty="0"/>
          </a:p>
        </p:txBody>
      </p:sp>
      <p:sp>
        <p:nvSpPr>
          <p:cNvPr id="145" name="Google Shape;145;p18"/>
          <p:cNvSpPr/>
          <p:nvPr/>
        </p:nvSpPr>
        <p:spPr>
          <a:xfrm>
            <a:off x="353950" y="4350025"/>
            <a:ext cx="2282100" cy="3495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Art</a:t>
            </a: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icle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1, finalfinal.docx</a:t>
            </a:r>
            <a:endParaRPr sz="1200" dirty="0"/>
          </a:p>
        </p:txBody>
      </p:sp>
      <p:sp>
        <p:nvSpPr>
          <p:cNvPr id="146" name="Google Shape;146;p18"/>
          <p:cNvSpPr/>
          <p:nvPr/>
        </p:nvSpPr>
        <p:spPr>
          <a:xfrm>
            <a:off x="353950" y="4801850"/>
            <a:ext cx="3301500" cy="3243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Art</a:t>
            </a: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icle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1, </a:t>
            </a:r>
            <a:r>
              <a:rPr lang="en-GB" sz="16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this version to press</a:t>
            </a:r>
            <a:r>
              <a:rPr lang="en-GB" sz="16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.docx</a:t>
            </a:r>
            <a:endParaRPr sz="1200" dirty="0"/>
          </a:p>
        </p:txBody>
      </p:sp>
      <p:sp>
        <p:nvSpPr>
          <p:cNvPr id="147" name="Google Shape;147;p18"/>
          <p:cNvSpPr txBox="1"/>
          <p:nvPr/>
        </p:nvSpPr>
        <p:spPr>
          <a:xfrm>
            <a:off x="5610824" y="437043"/>
            <a:ext cx="53292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</a:pPr>
            <a:r>
              <a:rPr lang="en-GB" sz="2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New folder structure</a:t>
            </a:r>
            <a:r>
              <a:rPr lang="en-GB" sz="2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&amp; </a:t>
            </a:r>
            <a:r>
              <a:rPr lang="en-GB" sz="2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file names</a:t>
            </a:r>
            <a:endParaRPr sz="24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8" name="Google Shape;148;p18"/>
          <p:cNvSpPr/>
          <p:nvPr/>
        </p:nvSpPr>
        <p:spPr>
          <a:xfrm>
            <a:off x="4754971" y="3483409"/>
            <a:ext cx="1744800" cy="477900"/>
          </a:xfrm>
          <a:prstGeom prst="rect">
            <a:avLst/>
          </a:prstGeom>
          <a:solidFill>
            <a:srgbClr val="F7CAAC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Research folder</a:t>
            </a:r>
            <a:endParaRPr sz="1800" b="1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59" name="Google Shape;159;p18"/>
          <p:cNvSpPr txBox="1"/>
          <p:nvPr/>
        </p:nvSpPr>
        <p:spPr>
          <a:xfrm>
            <a:off x="4806374" y="4011700"/>
            <a:ext cx="2038500" cy="23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alibri"/>
              <a:buNone/>
            </a:pPr>
            <a:r>
              <a:rPr lang="en-GB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New folder name</a:t>
            </a: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:</a:t>
            </a:r>
            <a:endParaRPr dirty="0"/>
          </a:p>
        </p:txBody>
      </p:sp>
      <p:cxnSp>
        <p:nvCxnSpPr>
          <p:cNvPr id="150" name="Google Shape;150;p18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>
            <a:off x="6844930" y="1600774"/>
            <a:ext cx="0" cy="420000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151" name="Google Shape;151;p18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 rot="10800000">
            <a:off x="6499930" y="3722315"/>
            <a:ext cx="345000" cy="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152" name="Google Shape;152;p18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 rot="10800000">
            <a:off x="6844946" y="1600774"/>
            <a:ext cx="345000" cy="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153" name="Google Shape;153;p18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 rot="10800000">
            <a:off x="6844946" y="3722315"/>
            <a:ext cx="345000" cy="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cxnSp>
        <p:nvCxnSpPr>
          <p:cNvPr id="154" name="Google Shape;154;p18">
            <a:extLs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 rot="10800000">
            <a:off x="6844946" y="5800860"/>
            <a:ext cx="345000" cy="0"/>
          </a:xfrm>
          <a:prstGeom prst="straightConnector1">
            <a:avLst/>
          </a:prstGeom>
          <a:noFill/>
          <a:ln w="1905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</p:cxnSp>
      <p:sp>
        <p:nvSpPr>
          <p:cNvPr id="155" name="Google Shape;155;p18"/>
          <p:cNvSpPr/>
          <p:nvPr/>
        </p:nvSpPr>
        <p:spPr>
          <a:xfrm>
            <a:off x="7172358" y="1361867"/>
            <a:ext cx="1400100" cy="512400"/>
          </a:xfrm>
          <a:prstGeom prst="rect">
            <a:avLst/>
          </a:prstGeom>
          <a:solidFill>
            <a:srgbClr val="FFE599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Folder</a:t>
            </a:r>
            <a:r>
              <a:rPr lang="en-GB" sz="18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</a:t>
            </a:r>
            <a:endParaRPr dirty="0"/>
          </a:p>
        </p:txBody>
      </p:sp>
      <p:sp>
        <p:nvSpPr>
          <p:cNvPr id="158" name="Google Shape;158;p18"/>
          <p:cNvSpPr txBox="1"/>
          <p:nvPr/>
        </p:nvSpPr>
        <p:spPr>
          <a:xfrm>
            <a:off x="7091726" y="1949575"/>
            <a:ext cx="1891200" cy="23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alibri"/>
              <a:buNone/>
            </a:pPr>
            <a:r>
              <a:rPr lang="en-GB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New folder name</a:t>
            </a: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:</a:t>
            </a:r>
            <a:endParaRPr dirty="0"/>
          </a:p>
        </p:txBody>
      </p:sp>
      <p:sp>
        <p:nvSpPr>
          <p:cNvPr id="156" name="Google Shape;156;p18"/>
          <p:cNvSpPr/>
          <p:nvPr/>
        </p:nvSpPr>
        <p:spPr>
          <a:xfrm>
            <a:off x="7172357" y="3497052"/>
            <a:ext cx="1400100" cy="5124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b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Folder</a:t>
            </a:r>
            <a:r>
              <a:rPr lang="en-GB"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GB" sz="1800" b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</a:t>
            </a:r>
            <a:endParaRPr/>
          </a:p>
        </p:txBody>
      </p:sp>
      <p:sp>
        <p:nvSpPr>
          <p:cNvPr id="160" name="Google Shape;160;p18"/>
          <p:cNvSpPr txBox="1"/>
          <p:nvPr/>
        </p:nvSpPr>
        <p:spPr>
          <a:xfrm>
            <a:off x="7215801" y="4118725"/>
            <a:ext cx="1891200" cy="23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alibri"/>
              <a:buNone/>
            </a:pPr>
            <a:r>
              <a:rPr lang="en-GB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New folder name</a:t>
            </a: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:</a:t>
            </a:r>
            <a:endParaRPr dirty="0"/>
          </a:p>
        </p:txBody>
      </p:sp>
      <p:sp>
        <p:nvSpPr>
          <p:cNvPr id="157" name="Google Shape;157;p18"/>
          <p:cNvSpPr/>
          <p:nvPr/>
        </p:nvSpPr>
        <p:spPr>
          <a:xfrm>
            <a:off x="7189946" y="5544733"/>
            <a:ext cx="1400100" cy="5124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Folder </a:t>
            </a:r>
            <a:r>
              <a:rPr lang="en-GB" sz="18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3</a:t>
            </a:r>
            <a:endParaRPr dirty="0"/>
          </a:p>
        </p:txBody>
      </p:sp>
      <p:sp>
        <p:nvSpPr>
          <p:cNvPr id="161" name="Google Shape;161;p18"/>
          <p:cNvSpPr txBox="1"/>
          <p:nvPr/>
        </p:nvSpPr>
        <p:spPr>
          <a:xfrm>
            <a:off x="7215801" y="6157300"/>
            <a:ext cx="1891200" cy="23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alibri"/>
              <a:buNone/>
            </a:pPr>
            <a:r>
              <a:rPr lang="en-GB" sz="16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New folder name</a:t>
            </a:r>
            <a:r>
              <a:rPr lang="en-GB" sz="1600" b="1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:</a:t>
            </a:r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318</Words>
  <Application>Microsoft Office PowerPoint</Application>
  <PresentationFormat>Widescreen</PresentationFormat>
  <Paragraphs>62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Calibri</vt:lpstr>
      <vt:lpstr>Office Theme</vt:lpstr>
      <vt:lpstr>Tehtävä 1</vt:lpstr>
      <vt:lpstr>Projektin tiedot</vt:lpstr>
      <vt:lpstr>Tehtävä 1 templaatti</vt:lpstr>
      <vt:lpstr>Exercise 1</vt:lpstr>
      <vt:lpstr>Project informations</vt:lpstr>
      <vt:lpstr>Template for the exersize 1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Tehtävä 1</dc:title>
  <cp:lastModifiedBy>Lindholm, Tanja M</cp:lastModifiedBy>
  <cp:revision>1</cp:revision>
  <dcterms:modified xsi:type="dcterms:W3CDTF">2023-05-17T11:45:49Z</dcterms:modified>
</cp:coreProperties>
</file>