
<file path=[Content_Types].xml><?xml version="1.0" encoding="utf-8"?>
<Types xmlns="http://schemas.openxmlformats.org/package/2006/content-types"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sldIdLst>
    <p:sldId id="256" r:id="rId2"/>
  </p:sldIdLst>
  <p:sldSz cx="100584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316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8"/>
    <p:restoredTop sz="94637"/>
  </p:normalViewPr>
  <p:slideViewPr>
    <p:cSldViewPr snapToGrid="0" snapToObjects="1" showGuides="1">
      <p:cViewPr varScale="1">
        <p:scale>
          <a:sx n="104" d="100"/>
          <a:sy n="104" d="100"/>
        </p:scale>
        <p:origin x="384" y="192"/>
      </p:cViewPr>
      <p:guideLst>
        <p:guide orient="horz" pos="2160"/>
        <p:guide pos="316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754380" y="1122363"/>
            <a:ext cx="854964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257300" y="3602038"/>
            <a:ext cx="75438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33775952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2090349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7198043" y="365125"/>
            <a:ext cx="2168843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91515" y="365125"/>
            <a:ext cx="6380798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5428685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12157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6277" y="1709740"/>
            <a:ext cx="867537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86277" y="4589465"/>
            <a:ext cx="867537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/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44113018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91515" y="1825625"/>
            <a:ext cx="427482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092065" y="1825625"/>
            <a:ext cx="427482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96709049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365127"/>
            <a:ext cx="867537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2826" y="1681163"/>
            <a:ext cx="4255174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92826" y="2505075"/>
            <a:ext cx="4255174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5092066" y="1681163"/>
            <a:ext cx="4276130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5092066" y="2505075"/>
            <a:ext cx="4276130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6562437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3155653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5549699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57200"/>
            <a:ext cx="3244096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276130" y="987427"/>
            <a:ext cx="5092065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057400"/>
            <a:ext cx="3244096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3252113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92825" y="457200"/>
            <a:ext cx="3244096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4276130" y="987427"/>
            <a:ext cx="5092065" cy="4873625"/>
          </a:xfrm>
        </p:spPr>
        <p:txBody>
          <a:bodyPr anchor="t"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en-US"/>
              <a:t>Click icon to add picture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92825" y="2057400"/>
            <a:ext cx="3244096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682195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91515" y="365127"/>
            <a:ext cx="867537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91515" y="1825625"/>
            <a:ext cx="867537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91515" y="6356352"/>
            <a:ext cx="22631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163B06C-2D5F-CF45-8A2D-7DE3F734D0B1}" type="datetimeFigureOut">
              <a:rPr lang="en-US" smtClean="0"/>
              <a:t>7/16/18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331845" y="6356352"/>
            <a:ext cx="339471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7103745" y="6356352"/>
            <a:ext cx="226314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91834AF-9DA7-C948-8262-015A1B1CCA00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943456365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emf"/><Relationship Id="rId2" Type="http://schemas.openxmlformats.org/officeDocument/2006/relationships/image" Target="../media/image1.emf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3.emf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2" name="Picture 31">
            <a:extLst>
              <a:ext uri="{FF2B5EF4-FFF2-40B4-BE49-F238E27FC236}">
                <a16:creationId xmlns:a16="http://schemas.microsoft.com/office/drawing/2014/main" id="{A0C5E30B-567C-474A-81A4-A13BEC8BAC49}"/>
              </a:ext>
            </a:extLst>
          </p:cNvPr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-371232" y="37071"/>
            <a:ext cx="3657600" cy="7315200"/>
          </a:xfrm>
          <a:prstGeom prst="rect">
            <a:avLst/>
          </a:prstGeom>
        </p:spPr>
      </p:pic>
      <p:cxnSp>
        <p:nvCxnSpPr>
          <p:cNvPr id="33" name="Straight Arrow Connector 32">
            <a:extLst>
              <a:ext uri="{FF2B5EF4-FFF2-40B4-BE49-F238E27FC236}">
                <a16:creationId xmlns:a16="http://schemas.microsoft.com/office/drawing/2014/main" id="{DB2904FB-3D3A-834F-92E3-3C72BF6E47B1}"/>
              </a:ext>
            </a:extLst>
          </p:cNvPr>
          <p:cNvCxnSpPr/>
          <p:nvPr/>
        </p:nvCxnSpPr>
        <p:spPr>
          <a:xfrm>
            <a:off x="2510628" y="2236573"/>
            <a:ext cx="822960" cy="0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4" name="Straight Arrow Connector 33">
            <a:extLst>
              <a:ext uri="{FF2B5EF4-FFF2-40B4-BE49-F238E27FC236}">
                <a16:creationId xmlns:a16="http://schemas.microsoft.com/office/drawing/2014/main" id="{BC25E0AF-FCF1-464E-87E9-10BFF1D74E5D}"/>
              </a:ext>
            </a:extLst>
          </p:cNvPr>
          <p:cNvCxnSpPr>
            <a:cxnSpLocks/>
          </p:cNvCxnSpPr>
          <p:nvPr/>
        </p:nvCxnSpPr>
        <p:spPr>
          <a:xfrm flipH="1" flipV="1">
            <a:off x="2497741" y="4588476"/>
            <a:ext cx="1295783" cy="107091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pic>
        <p:nvPicPr>
          <p:cNvPr id="35" name="Picture 34">
            <a:extLst>
              <a:ext uri="{FF2B5EF4-FFF2-40B4-BE49-F238E27FC236}">
                <a16:creationId xmlns:a16="http://schemas.microsoft.com/office/drawing/2014/main" id="{3B2C0A27-1C7B-E442-BA5D-0932655A3ED9}"/>
              </a:ext>
            </a:extLst>
          </p:cNvPr>
          <p:cNvPicPr>
            <a:picLocks noChangeAspect="1"/>
          </p:cNvPicPr>
          <p:nvPr/>
        </p:nvPicPr>
        <p:blipFill>
          <a:blip r:embed="rId3"/>
          <a:stretch>
            <a:fillRect/>
          </a:stretch>
        </p:blipFill>
        <p:spPr>
          <a:xfrm>
            <a:off x="2897394" y="1402492"/>
            <a:ext cx="3657600" cy="3657600"/>
          </a:xfrm>
          <a:prstGeom prst="rect">
            <a:avLst/>
          </a:prstGeom>
        </p:spPr>
      </p:pic>
      <p:pic>
        <p:nvPicPr>
          <p:cNvPr id="36" name="Picture 35">
            <a:extLst>
              <a:ext uri="{FF2B5EF4-FFF2-40B4-BE49-F238E27FC236}">
                <a16:creationId xmlns:a16="http://schemas.microsoft.com/office/drawing/2014/main" id="{15E5EA64-2CCE-8143-BA40-ADC3BD0FCEAE}"/>
              </a:ext>
            </a:extLst>
          </p:cNvPr>
          <p:cNvPicPr>
            <a:picLocks noChangeAspect="1"/>
          </p:cNvPicPr>
          <p:nvPr/>
        </p:nvPicPr>
        <p:blipFill>
          <a:blip r:embed="rId4"/>
          <a:stretch>
            <a:fillRect/>
          </a:stretch>
        </p:blipFill>
        <p:spPr>
          <a:xfrm>
            <a:off x="6437871" y="2412655"/>
            <a:ext cx="3657600" cy="3657600"/>
          </a:xfrm>
          <a:prstGeom prst="rect">
            <a:avLst/>
          </a:prstGeom>
        </p:spPr>
      </p:pic>
      <p:cxnSp>
        <p:nvCxnSpPr>
          <p:cNvPr id="37" name="Straight Arrow Connector 36">
            <a:extLst>
              <a:ext uri="{FF2B5EF4-FFF2-40B4-BE49-F238E27FC236}">
                <a16:creationId xmlns:a16="http://schemas.microsoft.com/office/drawing/2014/main" id="{F92777DD-2385-3D48-A09C-F4C40F3288CC}"/>
              </a:ext>
            </a:extLst>
          </p:cNvPr>
          <p:cNvCxnSpPr>
            <a:cxnSpLocks/>
          </p:cNvCxnSpPr>
          <p:nvPr/>
        </p:nvCxnSpPr>
        <p:spPr>
          <a:xfrm flipH="1">
            <a:off x="5765266" y="4737788"/>
            <a:ext cx="1105091" cy="0"/>
          </a:xfrm>
          <a:prstGeom prst="straightConnector1">
            <a:avLst/>
          </a:prstGeom>
          <a:ln w="19050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1" name="TextBox 40">
            <a:extLst>
              <a:ext uri="{FF2B5EF4-FFF2-40B4-BE49-F238E27FC236}">
                <a16:creationId xmlns:a16="http://schemas.microsoft.com/office/drawing/2014/main" id="{428BC39D-3A19-004A-98E2-C5B7028BB535}"/>
              </a:ext>
            </a:extLst>
          </p:cNvPr>
          <p:cNvSpPr txBox="1"/>
          <p:nvPr/>
        </p:nvSpPr>
        <p:spPr>
          <a:xfrm>
            <a:off x="3896663" y="110872"/>
            <a:ext cx="198483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b="1" dirty="0" err="1"/>
              <a:t>Datelife</a:t>
            </a:r>
            <a:r>
              <a:rPr lang="en-US" b="1" dirty="0"/>
              <a:t> workflows</a:t>
            </a:r>
          </a:p>
        </p:txBody>
      </p:sp>
    </p:spTree>
    <p:extLst>
      <p:ext uri="{BB962C8B-B14F-4D97-AF65-F5344CB8AC3E}">
        <p14:creationId xmlns:p14="http://schemas.microsoft.com/office/powerpoint/2010/main" val="220675674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 Them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Them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Them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Theme</Template>
  <TotalTime>68</TotalTime>
  <Words>2</Words>
  <Application>Microsoft Macintosh PowerPoint</Application>
  <PresentationFormat>Custom</PresentationFormat>
  <Paragraphs>1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16.0013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luna</dc:creator>
  <cp:lastModifiedBy>luna</cp:lastModifiedBy>
  <cp:revision>5</cp:revision>
  <cp:lastPrinted>2018-07-16T09:05:06Z</cp:lastPrinted>
  <dcterms:created xsi:type="dcterms:W3CDTF">2018-07-16T07:56:49Z</dcterms:created>
  <dcterms:modified xsi:type="dcterms:W3CDTF">2018-07-16T09:05:09Z</dcterms:modified>
</cp:coreProperties>
</file>

<file path=docProps/thumbnail.jpeg>
</file>