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9531"/>
    <a:srgbClr val="E79FD7"/>
    <a:srgbClr val="A01168"/>
    <a:srgbClr val="773DA0"/>
    <a:srgbClr val="928E7B"/>
    <a:srgbClr val="E7E0C2"/>
    <a:srgbClr val="FEFF1C"/>
    <a:srgbClr val="E7DC55"/>
    <a:srgbClr val="E71AAC"/>
    <a:srgbClr val="E73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3F800B-5347-4137-8B1D-1FBBF08EE1B7}" v="33" dt="2023-04-18T03:56:27.2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590" autoAdjust="0"/>
    <p:restoredTop sz="94660"/>
  </p:normalViewPr>
  <p:slideViewPr>
    <p:cSldViewPr snapToGrid="0">
      <p:cViewPr varScale="1">
        <p:scale>
          <a:sx n="68" d="100"/>
          <a:sy n="68" d="100"/>
        </p:scale>
        <p:origin x="6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ohiro Osugi" userId="67b5eb23-afb8-4beb-a8df-a6b6392e3fc9" providerId="ADAL" clId="{103F800B-5347-4137-8B1D-1FBBF08EE1B7}"/>
    <pc:docChg chg="undo custSel modSld">
      <pc:chgData name="Tomohiro Osugi" userId="67b5eb23-afb8-4beb-a8df-a6b6392e3fc9" providerId="ADAL" clId="{103F800B-5347-4137-8B1D-1FBBF08EE1B7}" dt="2023-04-18T03:56:54.964" v="553" actId="20577"/>
      <pc:docMkLst>
        <pc:docMk/>
      </pc:docMkLst>
      <pc:sldChg chg="addSp delSp modSp mod">
        <pc:chgData name="Tomohiro Osugi" userId="67b5eb23-afb8-4beb-a8df-a6b6392e3fc9" providerId="ADAL" clId="{103F800B-5347-4137-8B1D-1FBBF08EE1B7}" dt="2023-04-18T03:56:54.964" v="553" actId="20577"/>
        <pc:sldMkLst>
          <pc:docMk/>
          <pc:sldMk cId="3334479392" sldId="256"/>
        </pc:sldMkLst>
        <pc:spChg chg="mod">
          <ac:chgData name="Tomohiro Osugi" userId="67b5eb23-afb8-4beb-a8df-a6b6392e3fc9" providerId="ADAL" clId="{103F800B-5347-4137-8B1D-1FBBF08EE1B7}" dt="2023-04-18T02:40:58.383" v="528" actId="1076"/>
          <ac:spMkLst>
            <pc:docMk/>
            <pc:sldMk cId="3334479392" sldId="256"/>
            <ac:spMk id="3" creationId="{7ABBE04C-B13C-2368-1120-8924F2E8BEAE}"/>
          </ac:spMkLst>
        </pc:spChg>
        <pc:spChg chg="add del mod">
          <ac:chgData name="Tomohiro Osugi" userId="67b5eb23-afb8-4beb-a8df-a6b6392e3fc9" providerId="ADAL" clId="{103F800B-5347-4137-8B1D-1FBBF08EE1B7}" dt="2023-04-18T02:26:30.484" v="495" actId="478"/>
          <ac:spMkLst>
            <pc:docMk/>
            <pc:sldMk cId="3334479392" sldId="256"/>
            <ac:spMk id="4" creationId="{C3DA0BB8-3DBD-3190-6DA7-5D6E39EE1711}"/>
          </ac:spMkLst>
        </pc:spChg>
        <pc:spChg chg="add del mod">
          <ac:chgData name="Tomohiro Osugi" userId="67b5eb23-afb8-4beb-a8df-a6b6392e3fc9" providerId="ADAL" clId="{103F800B-5347-4137-8B1D-1FBBF08EE1B7}" dt="2023-04-18T02:26:33.002" v="496" actId="478"/>
          <ac:spMkLst>
            <pc:docMk/>
            <pc:sldMk cId="3334479392" sldId="256"/>
            <ac:spMk id="5" creationId="{D72F3B11-B9AC-7F42-AAA5-1D292DC26B3A}"/>
          </ac:spMkLst>
        </pc:spChg>
        <pc:spChg chg="mod">
          <ac:chgData name="Tomohiro Osugi" userId="67b5eb23-afb8-4beb-a8df-a6b6392e3fc9" providerId="ADAL" clId="{103F800B-5347-4137-8B1D-1FBBF08EE1B7}" dt="2023-04-18T02:40:41.955" v="526" actId="1076"/>
          <ac:spMkLst>
            <pc:docMk/>
            <pc:sldMk cId="3334479392" sldId="256"/>
            <ac:spMk id="6" creationId="{AE894C24-9CE0-64B4-7AED-BDE8F25FA0E9}"/>
          </ac:spMkLst>
        </pc:spChg>
        <pc:spChg chg="add mod or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7" creationId="{419FE1A9-F2BF-73BA-9BF8-5FABF35DE9DF}"/>
          </ac:spMkLst>
        </pc:spChg>
        <pc:spChg chg="add mod">
          <ac:chgData name="Tomohiro Osugi" userId="67b5eb23-afb8-4beb-a8df-a6b6392e3fc9" providerId="ADAL" clId="{103F800B-5347-4137-8B1D-1FBBF08EE1B7}" dt="2023-04-18T02:40:27.875" v="523" actId="1076"/>
          <ac:spMkLst>
            <pc:docMk/>
            <pc:sldMk cId="3334479392" sldId="256"/>
            <ac:spMk id="8" creationId="{2BCE50CC-8D7B-74E0-64C6-733C6EEF9201}"/>
          </ac:spMkLst>
        </pc:spChg>
        <pc:spChg chg="add mod">
          <ac:chgData name="Tomohiro Osugi" userId="67b5eb23-afb8-4beb-a8df-a6b6392e3fc9" providerId="ADAL" clId="{103F800B-5347-4137-8B1D-1FBBF08EE1B7}" dt="2023-04-18T03:56:54.964" v="553" actId="20577"/>
          <ac:spMkLst>
            <pc:docMk/>
            <pc:sldMk cId="3334479392" sldId="256"/>
            <ac:spMk id="9" creationId="{2E0D22EA-0CCF-F5B3-7D57-C567D771B76C}"/>
          </ac:spMkLst>
        </pc:spChg>
        <pc:spChg chg="add del">
          <ac:chgData name="Tomohiro Osugi" userId="67b5eb23-afb8-4beb-a8df-a6b6392e3fc9" providerId="ADAL" clId="{103F800B-5347-4137-8B1D-1FBBF08EE1B7}" dt="2023-04-18T01:15:14.842" v="60" actId="22"/>
          <ac:spMkLst>
            <pc:docMk/>
            <pc:sldMk cId="3334479392" sldId="256"/>
            <ac:spMk id="11" creationId="{CADAF584-F1CE-79C9-32B6-C55341901BD9}"/>
          </ac:spMkLst>
        </pc:spChg>
        <pc:spChg chg="add del mod">
          <ac:chgData name="Tomohiro Osugi" userId="67b5eb23-afb8-4beb-a8df-a6b6392e3fc9" providerId="ADAL" clId="{103F800B-5347-4137-8B1D-1FBBF08EE1B7}" dt="2023-04-18T01:16:11.716" v="77" actId="478"/>
          <ac:spMkLst>
            <pc:docMk/>
            <pc:sldMk cId="3334479392" sldId="256"/>
            <ac:spMk id="13" creationId="{C6B2ED62-96FC-C98D-8AC9-B5905666A207}"/>
          </ac:spMkLst>
        </pc:spChg>
        <pc:spChg chg="add del mod">
          <ac:chgData name="Tomohiro Osugi" userId="67b5eb23-afb8-4beb-a8df-a6b6392e3fc9" providerId="ADAL" clId="{103F800B-5347-4137-8B1D-1FBBF08EE1B7}" dt="2023-04-18T01:20:16.454" v="396" actId="478"/>
          <ac:spMkLst>
            <pc:docMk/>
            <pc:sldMk cId="3334479392" sldId="256"/>
            <ac:spMk id="14" creationId="{5692A6DD-5393-8653-4FF2-47450A087576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15" creationId="{83BA2E4D-9CF2-CFC4-AB4D-82759566B498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16" creationId="{DBF44CB8-722B-75E9-47D4-9C8733B96523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17" creationId="{EB73E529-5335-D303-1DC5-13EDD82A1920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18" creationId="{E131EC11-BB45-7BFE-01AD-A89297AA6BE3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19" creationId="{BB9B201E-2C90-1CE1-CD44-4C37E1CB952C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0" creationId="{0A4879E6-5648-8812-BD3F-DEE6D2E50017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1" creationId="{45F408C9-6BEF-39DE-9E16-65F2889DEB83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2" creationId="{BBCB2807-B47C-860B-46D8-3DF68EF1F30A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3" creationId="{B063974A-7558-BED3-2C8A-8B548F4C0305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4" creationId="{1AB06892-9B16-B75F-0CF1-A4CADA3DDCB6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5" creationId="{E1954F1B-1FAD-E04D-3587-0B8F187196BE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6" creationId="{40BDC674-2D71-EBA1-9BDC-F8B1F7064404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7" creationId="{EC022040-A40E-56E1-2CF3-B048A9308611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8" creationId="{558F38C9-F11E-1BCD-8C85-958847341730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29" creationId="{5173DCBD-9B2F-1BD0-475D-54AD9024E8CD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30" creationId="{D0C5C017-AA4D-F502-E46B-3979612BB4A2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31" creationId="{AA06A7AC-94B5-F1D8-C3AE-B209D5752906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32" creationId="{785615D1-8E41-F4B6-4D5B-7E3F1F1C46B7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33" creationId="{4E8BC4F0-2D1B-0804-C2ED-2D2DFB5BC6E5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34" creationId="{EBE946E6-8B22-A327-FE39-7F085C9A7AA8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35" creationId="{C452FAD0-B914-6C95-AB72-DDB710DC8B12}"/>
          </ac:spMkLst>
        </pc:spChg>
        <pc:spChg chg="add mod">
          <ac:chgData name="Tomohiro Osugi" userId="67b5eb23-afb8-4beb-a8df-a6b6392e3fc9" providerId="ADAL" clId="{103F800B-5347-4137-8B1D-1FBBF08EE1B7}" dt="2023-04-18T02:40:23.545" v="519" actId="164"/>
          <ac:spMkLst>
            <pc:docMk/>
            <pc:sldMk cId="3334479392" sldId="256"/>
            <ac:spMk id="36" creationId="{1B033A17-126C-A46F-CB55-2D5C826B50B4}"/>
          </ac:spMkLst>
        </pc:spChg>
        <pc:grpChg chg="add mod">
          <ac:chgData name="Tomohiro Osugi" userId="67b5eb23-afb8-4beb-a8df-a6b6392e3fc9" providerId="ADAL" clId="{103F800B-5347-4137-8B1D-1FBBF08EE1B7}" dt="2023-04-18T02:40:31.258" v="524" actId="1076"/>
          <ac:grpSpMkLst>
            <pc:docMk/>
            <pc:sldMk cId="3334479392" sldId="256"/>
            <ac:grpSpMk id="11" creationId="{8D2AB978-4792-5BE3-684E-F4A2BF70BAC4}"/>
          </ac:grpSpMkLst>
        </pc:grpChg>
        <pc:graphicFrameChg chg="del mod modGraphic">
          <ac:chgData name="Tomohiro Osugi" userId="67b5eb23-afb8-4beb-a8df-a6b6392e3fc9" providerId="ADAL" clId="{103F800B-5347-4137-8B1D-1FBBF08EE1B7}" dt="2023-04-18T02:39:04.465" v="507" actId="478"/>
          <ac:graphicFrameMkLst>
            <pc:docMk/>
            <pc:sldMk cId="3334479392" sldId="256"/>
            <ac:graphicFrameMk id="2" creationId="{8C2A1A67-93D1-5BB3-7942-499CD6431B4E}"/>
          </ac:graphicFrameMkLst>
        </pc:graphicFrameChg>
        <pc:graphicFrameChg chg="add del mod">
          <ac:chgData name="Tomohiro Osugi" userId="67b5eb23-afb8-4beb-a8df-a6b6392e3fc9" providerId="ADAL" clId="{103F800B-5347-4137-8B1D-1FBBF08EE1B7}" dt="2023-04-18T01:14:55.319" v="51"/>
          <ac:graphicFrameMkLst>
            <pc:docMk/>
            <pc:sldMk cId="3334479392" sldId="256"/>
            <ac:graphicFrameMk id="9" creationId="{A0416FC0-FA7C-6591-FDB2-E315184C5900}"/>
          </ac:graphicFrameMkLst>
        </pc:graphicFrameChg>
        <pc:graphicFrameChg chg="add del mod modGraphic">
          <ac:chgData name="Tomohiro Osugi" userId="67b5eb23-afb8-4beb-a8df-a6b6392e3fc9" providerId="ADAL" clId="{103F800B-5347-4137-8B1D-1FBBF08EE1B7}" dt="2023-04-18T03:56:22.805" v="533" actId="478"/>
          <ac:graphicFrameMkLst>
            <pc:docMk/>
            <pc:sldMk cId="3334479392" sldId="256"/>
            <ac:graphicFrameMk id="10" creationId="{68BC7E8A-4393-1E37-1A6F-383821632B16}"/>
          </ac:graphicFrameMkLst>
        </pc:graphicFrameChg>
        <pc:graphicFrameChg chg="add mod">
          <ac:chgData name="Tomohiro Osugi" userId="67b5eb23-afb8-4beb-a8df-a6b6392e3fc9" providerId="ADAL" clId="{103F800B-5347-4137-8B1D-1FBBF08EE1B7}" dt="2023-04-18T03:56:47.307" v="546" actId="1038"/>
          <ac:graphicFrameMkLst>
            <pc:docMk/>
            <pc:sldMk cId="3334479392" sldId="256"/>
            <ac:graphicFrameMk id="12" creationId="{0514F73F-EA4D-DE66-BFC6-9B935F91FBE7}"/>
          </ac:graphicFrameMkLst>
        </pc:graphicFrameChg>
      </pc:sldChg>
    </pc:docChg>
  </pc:docChgLst>
  <pc:docChgLst>
    <pc:chgData name="Tomohiro Osugi" userId="67b5eb23-afb8-4beb-a8df-a6b6392e3fc9" providerId="ADAL" clId="{D8C9127D-B48F-4852-BFA3-515A24517547}"/>
    <pc:docChg chg="custSel modSld">
      <pc:chgData name="Tomohiro Osugi" userId="67b5eb23-afb8-4beb-a8df-a6b6392e3fc9" providerId="ADAL" clId="{D8C9127D-B48F-4852-BFA3-515A24517547}" dt="2023-04-13T02:32:55.386" v="170" actId="27846"/>
      <pc:docMkLst>
        <pc:docMk/>
      </pc:docMkLst>
      <pc:sldChg chg="addSp delSp modSp mod setBg">
        <pc:chgData name="Tomohiro Osugi" userId="67b5eb23-afb8-4beb-a8df-a6b6392e3fc9" providerId="ADAL" clId="{D8C9127D-B48F-4852-BFA3-515A24517547}" dt="2023-04-13T02:32:55.386" v="170" actId="27846"/>
        <pc:sldMkLst>
          <pc:docMk/>
          <pc:sldMk cId="3334479392" sldId="256"/>
        </pc:sldMkLst>
        <pc:spChg chg="add mod">
          <ac:chgData name="Tomohiro Osugi" userId="67b5eb23-afb8-4beb-a8df-a6b6392e3fc9" providerId="ADAL" clId="{D8C9127D-B48F-4852-BFA3-515A24517547}" dt="2023-04-13T02:31:28.066" v="92" actId="12788"/>
          <ac:spMkLst>
            <pc:docMk/>
            <pc:sldMk cId="3334479392" sldId="256"/>
            <ac:spMk id="3" creationId="{7ABBE04C-B13C-2368-1120-8924F2E8BEAE}"/>
          </ac:spMkLst>
        </pc:spChg>
        <pc:spChg chg="del">
          <ac:chgData name="Tomohiro Osugi" userId="67b5eb23-afb8-4beb-a8df-a6b6392e3fc9" providerId="ADAL" clId="{D8C9127D-B48F-4852-BFA3-515A24517547}" dt="2023-04-13T02:30:34.841" v="16" actId="478"/>
          <ac:spMkLst>
            <pc:docMk/>
            <pc:sldMk cId="3334479392" sldId="256"/>
            <ac:spMk id="5" creationId="{3B3B3537-07A0-CDB1-72B3-4619750EEEB8}"/>
          </ac:spMkLst>
        </pc:spChg>
        <pc:spChg chg="add mod">
          <ac:chgData name="Tomohiro Osugi" userId="67b5eb23-afb8-4beb-a8df-a6b6392e3fc9" providerId="ADAL" clId="{D8C9127D-B48F-4852-BFA3-515A24517547}" dt="2023-04-13T02:32:35.156" v="168" actId="1076"/>
          <ac:spMkLst>
            <pc:docMk/>
            <pc:sldMk cId="3334479392" sldId="256"/>
            <ac:spMk id="6" creationId="{AE894C24-9CE0-64B4-7AED-BDE8F25FA0E9}"/>
          </ac:spMkLst>
        </pc:spChg>
        <pc:graphicFrameChg chg="add mod modGraphic">
          <ac:chgData name="Tomohiro Osugi" userId="67b5eb23-afb8-4beb-a8df-a6b6392e3fc9" providerId="ADAL" clId="{D8C9127D-B48F-4852-BFA3-515A24517547}" dt="2023-04-13T02:32:55.386" v="170" actId="27846"/>
          <ac:graphicFrameMkLst>
            <pc:docMk/>
            <pc:sldMk cId="3334479392" sldId="256"/>
            <ac:graphicFrameMk id="2" creationId="{8C2A1A67-93D1-5BB3-7942-499CD6431B4E}"/>
          </ac:graphicFrameMkLst>
        </pc:graphicFrameChg>
        <pc:graphicFrameChg chg="del modGraphic">
          <ac:chgData name="Tomohiro Osugi" userId="67b5eb23-afb8-4beb-a8df-a6b6392e3fc9" providerId="ADAL" clId="{D8C9127D-B48F-4852-BFA3-515A24517547}" dt="2023-04-13T02:29:33.906" v="11" actId="478"/>
          <ac:graphicFrameMkLst>
            <pc:docMk/>
            <pc:sldMk cId="3334479392" sldId="256"/>
            <ac:graphicFrameMk id="4" creationId="{7FAB4406-C1EF-8F71-FD1F-89AAC22955C6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6317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9072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046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322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5567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6873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947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309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1415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873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473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0B27E-AD3A-40E0-8449-BF334C8AC16D}" type="datetimeFigureOut">
              <a:rPr kumimoji="1" lang="ja-JP" altLang="en-US" smtClean="0"/>
              <a:t>2023/4/18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09380-AA48-4234-ADB4-79F16EE2F9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279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ABBE04C-B13C-2368-1120-8924F2E8BEAE}"/>
              </a:ext>
            </a:extLst>
          </p:cNvPr>
          <p:cNvSpPr txBox="1"/>
          <p:nvPr/>
        </p:nvSpPr>
        <p:spPr>
          <a:xfrm>
            <a:off x="951420" y="387928"/>
            <a:ext cx="72042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 Interactive peptide map of the </a:t>
            </a:r>
            <a:r>
              <a:rPr kumimoji="1" lang="en-US" altLang="ja-JP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Ciona</a:t>
            </a:r>
            <a:r>
              <a:rPr kumimoji="1" lang="en-US" altLang="ja-JP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cerebral ganglion</a:t>
            </a:r>
            <a:endParaRPr kumimoji="1" lang="ja-JP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E894C24-9CE0-64B4-7AED-BDE8F25FA0E9}"/>
              </a:ext>
            </a:extLst>
          </p:cNvPr>
          <p:cNvSpPr txBox="1"/>
          <p:nvPr/>
        </p:nvSpPr>
        <p:spPr>
          <a:xfrm>
            <a:off x="5408490" y="5100114"/>
            <a:ext cx="3735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solidFill>
                  <a:schemeClr val="bg1"/>
                </a:solidFill>
              </a:rPr>
              <a:t>Click the 3D map and drag the arrow mark for rotation. </a:t>
            </a:r>
            <a:endParaRPr kumimoji="1" lang="ja-JP" altLang="en-US" sz="1200" b="1" dirty="0">
              <a:solidFill>
                <a:schemeClr val="bg1"/>
              </a:solidFill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8D2AB978-4792-5BE3-684E-F4A2BF70BAC4}"/>
              </a:ext>
            </a:extLst>
          </p:cNvPr>
          <p:cNvGrpSpPr/>
          <p:nvPr/>
        </p:nvGrpSpPr>
        <p:grpSpPr>
          <a:xfrm>
            <a:off x="138545" y="5635823"/>
            <a:ext cx="8691419" cy="1051058"/>
            <a:chOff x="138545" y="5155532"/>
            <a:chExt cx="8691419" cy="1051058"/>
          </a:xfrm>
        </p:grpSpPr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2BCE50CC-8D7B-74E0-64C6-733C6EEF9201}"/>
                </a:ext>
              </a:extLst>
            </p:cNvPr>
            <p:cNvSpPr txBox="1"/>
            <p:nvPr/>
          </p:nvSpPr>
          <p:spPr>
            <a:xfrm>
              <a:off x="147783" y="5467926"/>
              <a:ext cx="868218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b="1" dirty="0">
                  <a:solidFill>
                    <a:schemeClr val="bg1"/>
                  </a:solidFill>
                </a:rPr>
                <a:t>Ci-LF-1               Ci-LF-8                Ci-LF-5                BR000884          Ci-NTLP-3          Ci-NTLP-1          Ci-LF-2             Ci-LF-7</a:t>
              </a:r>
            </a:p>
            <a:p>
              <a:r>
                <a:rPr kumimoji="1" lang="en-US" altLang="ja-JP" sz="1400" b="1" dirty="0">
                  <a:solidFill>
                    <a:schemeClr val="bg1"/>
                  </a:solidFill>
                </a:rPr>
                <a:t>Ci-LF-6               BR000882          Ci-NTLP-5          Ci-LF-3                 Cionin                </a:t>
              </a:r>
              <a:r>
                <a:rPr lang="it-IT" altLang="ja-JP" sz="1400" b="1" dirty="0">
                  <a:solidFill>
                    <a:schemeClr val="bg1"/>
                  </a:solidFill>
                </a:rPr>
                <a:t>Ci-YFV-3            Ci-TK-I             Ci-YFL-1</a:t>
              </a:r>
            </a:p>
            <a:p>
              <a:r>
                <a:rPr lang="it-IT" altLang="ja-JP" sz="1400" b="1" dirty="0">
                  <a:solidFill>
                    <a:schemeClr val="bg1"/>
                  </a:solidFill>
                </a:rPr>
                <a:t>Ci-NTLP-6          BR000880          BR000878         Ci-GnRH-X          Ci-TK-II              BR000886          Ci-GALP          </a:t>
              </a:r>
              <a:endParaRPr kumimoji="1" lang="en-US" altLang="ja-JP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419FE1A9-F2BF-73BA-9BF8-5FABF35DE9DF}"/>
                </a:ext>
              </a:extLst>
            </p:cNvPr>
            <p:cNvSpPr/>
            <p:nvPr/>
          </p:nvSpPr>
          <p:spPr>
            <a:xfrm>
              <a:off x="761422" y="5532005"/>
              <a:ext cx="180000" cy="180000"/>
            </a:xfrm>
            <a:prstGeom prst="rect">
              <a:avLst/>
            </a:prstGeom>
            <a:solidFill>
              <a:srgbClr val="4AE7E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3BA2E4D-9CF2-CFC4-AB4D-82759566B498}"/>
                </a:ext>
              </a:extLst>
            </p:cNvPr>
            <p:cNvSpPr/>
            <p:nvPr/>
          </p:nvSpPr>
          <p:spPr>
            <a:xfrm>
              <a:off x="1840922" y="5532005"/>
              <a:ext cx="180000" cy="180000"/>
            </a:xfrm>
            <a:prstGeom prst="rect">
              <a:avLst/>
            </a:prstGeom>
            <a:solidFill>
              <a:srgbClr val="7F58E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DBF44CB8-722B-75E9-47D4-9C8733B96523}"/>
                </a:ext>
              </a:extLst>
            </p:cNvPr>
            <p:cNvSpPr/>
            <p:nvPr/>
          </p:nvSpPr>
          <p:spPr>
            <a:xfrm>
              <a:off x="2964872" y="5532005"/>
              <a:ext cx="180000" cy="180000"/>
            </a:xfrm>
            <a:prstGeom prst="rect">
              <a:avLst/>
            </a:prstGeom>
            <a:solidFill>
              <a:srgbClr val="1C32E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EB73E529-5335-D303-1DC5-13EDD82A1920}"/>
                </a:ext>
              </a:extLst>
            </p:cNvPr>
            <p:cNvSpPr/>
            <p:nvPr/>
          </p:nvSpPr>
          <p:spPr>
            <a:xfrm>
              <a:off x="4336472" y="5532005"/>
              <a:ext cx="180000" cy="180000"/>
            </a:xfrm>
            <a:prstGeom prst="rect">
              <a:avLst/>
            </a:prstGeom>
            <a:solidFill>
              <a:srgbClr val="20FF2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E131EC11-BB45-7BFE-01AD-A89297AA6BE3}"/>
                </a:ext>
              </a:extLst>
            </p:cNvPr>
            <p:cNvSpPr/>
            <p:nvPr/>
          </p:nvSpPr>
          <p:spPr>
            <a:xfrm>
              <a:off x="5447722" y="5532005"/>
              <a:ext cx="180000" cy="180000"/>
            </a:xfrm>
            <a:prstGeom prst="rect">
              <a:avLst/>
            </a:prstGeom>
            <a:solidFill>
              <a:srgbClr val="2AD8E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B9B201E-2C90-1CE1-CD44-4C37E1CB952C}"/>
                </a:ext>
              </a:extLst>
            </p:cNvPr>
            <p:cNvSpPr/>
            <p:nvPr/>
          </p:nvSpPr>
          <p:spPr>
            <a:xfrm>
              <a:off x="6565322" y="5532005"/>
              <a:ext cx="180000" cy="180000"/>
            </a:xfrm>
            <a:prstGeom prst="rect">
              <a:avLst/>
            </a:prstGeom>
            <a:solidFill>
              <a:srgbClr val="A6E7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0A4879E6-5648-8812-BD3F-DEE6D2E50017}"/>
                </a:ext>
              </a:extLst>
            </p:cNvPr>
            <p:cNvSpPr/>
            <p:nvPr/>
          </p:nvSpPr>
          <p:spPr>
            <a:xfrm>
              <a:off x="7447972" y="5532005"/>
              <a:ext cx="180000" cy="180000"/>
            </a:xfrm>
            <a:prstGeom prst="rect">
              <a:avLst/>
            </a:prstGeom>
            <a:solidFill>
              <a:srgbClr val="E7942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45F408C9-6BEF-39DE-9E16-65F2889DEB83}"/>
                </a:ext>
              </a:extLst>
            </p:cNvPr>
            <p:cNvSpPr/>
            <p:nvPr/>
          </p:nvSpPr>
          <p:spPr>
            <a:xfrm>
              <a:off x="8457622" y="5532005"/>
              <a:ext cx="180000" cy="180000"/>
            </a:xfrm>
            <a:prstGeom prst="rect">
              <a:avLst/>
            </a:prstGeom>
            <a:solidFill>
              <a:srgbClr val="E7BCB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BBCB2807-B47C-860B-46D8-3DF68EF1F30A}"/>
                </a:ext>
              </a:extLst>
            </p:cNvPr>
            <p:cNvSpPr/>
            <p:nvPr/>
          </p:nvSpPr>
          <p:spPr>
            <a:xfrm>
              <a:off x="761422" y="5735205"/>
              <a:ext cx="180000" cy="180000"/>
            </a:xfrm>
            <a:prstGeom prst="rect">
              <a:avLst/>
            </a:prstGeom>
            <a:solidFill>
              <a:srgbClr val="3E1BB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B063974A-7558-BED3-2C8A-8B548F4C0305}"/>
                </a:ext>
              </a:extLst>
            </p:cNvPr>
            <p:cNvSpPr/>
            <p:nvPr/>
          </p:nvSpPr>
          <p:spPr>
            <a:xfrm>
              <a:off x="2082222" y="5735205"/>
              <a:ext cx="180000" cy="180000"/>
            </a:xfrm>
            <a:prstGeom prst="rect">
              <a:avLst/>
            </a:prstGeom>
            <a:solidFill>
              <a:srgbClr val="11E7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1AB06892-9B16-B75F-0CF1-A4CADA3DDCB6}"/>
                </a:ext>
              </a:extLst>
            </p:cNvPr>
            <p:cNvSpPr/>
            <p:nvPr/>
          </p:nvSpPr>
          <p:spPr>
            <a:xfrm>
              <a:off x="3187122" y="5735205"/>
              <a:ext cx="180000" cy="180000"/>
            </a:xfrm>
            <a:prstGeom prst="rect">
              <a:avLst/>
            </a:prstGeom>
            <a:solidFill>
              <a:srgbClr val="B2E7A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E1954F1B-1FAD-E04D-3587-0B8F187196BE}"/>
                </a:ext>
              </a:extLst>
            </p:cNvPr>
            <p:cNvSpPr/>
            <p:nvPr/>
          </p:nvSpPr>
          <p:spPr>
            <a:xfrm>
              <a:off x="4076122" y="5735205"/>
              <a:ext cx="180000" cy="180000"/>
            </a:xfrm>
            <a:prstGeom prst="rect">
              <a:avLst/>
            </a:prstGeom>
            <a:solidFill>
              <a:srgbClr val="9B953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40BDC674-2D71-EBA1-9BDC-F8B1F7064404}"/>
                </a:ext>
              </a:extLst>
            </p:cNvPr>
            <p:cNvSpPr/>
            <p:nvPr/>
          </p:nvSpPr>
          <p:spPr>
            <a:xfrm>
              <a:off x="5231822" y="5735205"/>
              <a:ext cx="180000" cy="180000"/>
            </a:xfrm>
            <a:prstGeom prst="rect">
              <a:avLst/>
            </a:prstGeom>
            <a:solidFill>
              <a:srgbClr val="09E77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EC022040-A40E-56E1-2CF3-B048A9308611}"/>
                </a:ext>
              </a:extLst>
            </p:cNvPr>
            <p:cNvSpPr/>
            <p:nvPr/>
          </p:nvSpPr>
          <p:spPr>
            <a:xfrm>
              <a:off x="6470072" y="5735205"/>
              <a:ext cx="180000" cy="180000"/>
            </a:xfrm>
            <a:prstGeom prst="rect">
              <a:avLst/>
            </a:prstGeom>
            <a:solidFill>
              <a:srgbClr val="E79FD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558F38C9-F11E-1BCD-8C85-958847341730}"/>
                </a:ext>
              </a:extLst>
            </p:cNvPr>
            <p:cNvSpPr/>
            <p:nvPr/>
          </p:nvSpPr>
          <p:spPr>
            <a:xfrm>
              <a:off x="7447972" y="5735205"/>
              <a:ext cx="180000" cy="180000"/>
            </a:xfrm>
            <a:prstGeom prst="rect">
              <a:avLst/>
            </a:prstGeom>
            <a:solidFill>
              <a:srgbClr val="E74D5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5173DCBD-9B2F-1BD0-475D-54AD9024E8CD}"/>
                </a:ext>
              </a:extLst>
            </p:cNvPr>
            <p:cNvSpPr/>
            <p:nvPr/>
          </p:nvSpPr>
          <p:spPr>
            <a:xfrm>
              <a:off x="8540172" y="5735205"/>
              <a:ext cx="180000" cy="180000"/>
            </a:xfrm>
            <a:prstGeom prst="rect">
              <a:avLst/>
            </a:prstGeom>
            <a:solidFill>
              <a:srgbClr val="A0116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D0C5C017-AA4D-F502-E46B-3979612BB4A2}"/>
                </a:ext>
              </a:extLst>
            </p:cNvPr>
            <p:cNvSpPr/>
            <p:nvPr/>
          </p:nvSpPr>
          <p:spPr>
            <a:xfrm>
              <a:off x="977322" y="5951105"/>
              <a:ext cx="180000" cy="180000"/>
            </a:xfrm>
            <a:prstGeom prst="rect">
              <a:avLst/>
            </a:prstGeom>
            <a:solidFill>
              <a:srgbClr val="FEFF1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AA06A7AC-94B5-F1D8-C3AE-B209D5752906}"/>
                </a:ext>
              </a:extLst>
            </p:cNvPr>
            <p:cNvSpPr/>
            <p:nvPr/>
          </p:nvSpPr>
          <p:spPr>
            <a:xfrm>
              <a:off x="2101272" y="5951105"/>
              <a:ext cx="180000" cy="180000"/>
            </a:xfrm>
            <a:prstGeom prst="rect">
              <a:avLst/>
            </a:prstGeom>
            <a:solidFill>
              <a:srgbClr val="B99DE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785615D1-8E41-F4B6-4D5B-7E3F1F1C46B7}"/>
                </a:ext>
              </a:extLst>
            </p:cNvPr>
            <p:cNvSpPr/>
            <p:nvPr/>
          </p:nvSpPr>
          <p:spPr>
            <a:xfrm>
              <a:off x="3244272" y="5951105"/>
              <a:ext cx="180000" cy="180000"/>
            </a:xfrm>
            <a:prstGeom prst="rect">
              <a:avLst/>
            </a:prstGeom>
            <a:solidFill>
              <a:srgbClr val="E77DA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4E8BC4F0-2D1B-0804-C2ED-2D2DFB5BC6E5}"/>
                </a:ext>
              </a:extLst>
            </p:cNvPr>
            <p:cNvSpPr/>
            <p:nvPr/>
          </p:nvSpPr>
          <p:spPr>
            <a:xfrm>
              <a:off x="4387272" y="5951105"/>
              <a:ext cx="180000" cy="180000"/>
            </a:xfrm>
            <a:prstGeom prst="rect">
              <a:avLst/>
            </a:prstGeom>
            <a:solidFill>
              <a:srgbClr val="E7722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EBE946E6-8B22-A327-FE39-7F085C9A7AA8}"/>
                </a:ext>
              </a:extLst>
            </p:cNvPr>
            <p:cNvSpPr/>
            <p:nvPr/>
          </p:nvSpPr>
          <p:spPr>
            <a:xfrm>
              <a:off x="5288972" y="5951105"/>
              <a:ext cx="180000" cy="180000"/>
            </a:xfrm>
            <a:prstGeom prst="rect">
              <a:avLst/>
            </a:prstGeom>
            <a:solidFill>
              <a:srgbClr val="E7DC5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C452FAD0-B914-6C95-AB72-DDB710DC8B12}"/>
                </a:ext>
              </a:extLst>
            </p:cNvPr>
            <p:cNvSpPr/>
            <p:nvPr/>
          </p:nvSpPr>
          <p:spPr>
            <a:xfrm>
              <a:off x="6597072" y="5951105"/>
              <a:ext cx="180000" cy="180000"/>
            </a:xfrm>
            <a:prstGeom prst="rect">
              <a:avLst/>
            </a:prstGeom>
            <a:solidFill>
              <a:srgbClr val="928E7B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1B033A17-126C-A46F-CB55-2D5C826B50B4}"/>
                </a:ext>
              </a:extLst>
            </p:cNvPr>
            <p:cNvSpPr/>
            <p:nvPr/>
          </p:nvSpPr>
          <p:spPr>
            <a:xfrm>
              <a:off x="7574972" y="5951105"/>
              <a:ext cx="180000" cy="180000"/>
            </a:xfrm>
            <a:prstGeom prst="rect">
              <a:avLst/>
            </a:prstGeom>
            <a:solidFill>
              <a:srgbClr val="E71AA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2E0D22EA-0CCF-F5B3-7D57-C567D771B76C}"/>
                </a:ext>
              </a:extLst>
            </p:cNvPr>
            <p:cNvSpPr txBox="1"/>
            <p:nvPr/>
          </p:nvSpPr>
          <p:spPr>
            <a:xfrm>
              <a:off x="138545" y="5155532"/>
              <a:ext cx="20877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u="sng" dirty="0">
                  <a:solidFill>
                    <a:schemeClr val="bg1"/>
                  </a:solidFill>
                </a:rPr>
                <a:t>Peptide names and colors</a:t>
              </a:r>
              <a:endParaRPr kumimoji="1" lang="ja-JP" altLang="en-US" sz="1400" b="1" u="sng" dirty="0">
                <a:solidFill>
                  <a:schemeClr val="bg1"/>
                </a:solidFill>
              </a:endParaRPr>
            </a:p>
          </p:txBody>
        </p:sp>
      </p:grp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2" name="3D モデル 11">
                <a:extLst>
                  <a:ext uri="{FF2B5EF4-FFF2-40B4-BE49-F238E27FC236}">
                    <a16:creationId xmlns:a16="http://schemas.microsoft.com/office/drawing/2014/main" id="{0514F73F-EA4D-DE66-BFC6-9B935F91FBE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5286733"/>
                  </p:ext>
                </p:extLst>
              </p:nvPr>
            </p:nvGraphicFramePr>
            <p:xfrm>
              <a:off x="225081" y="774576"/>
              <a:ext cx="8710116" cy="433334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8710116" cy="4333342"/>
                    </a:xfrm>
                    <a:prstGeom prst="rect">
                      <a:avLst/>
                    </a:prstGeom>
                  </am3d:spPr>
                  <am3d:camera>
                    <am3d:pos x="0" y="0" z="6123334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2" d="1000000"/>
                    <am3d:preTrans dx="-726294" dy="-325473" dz="91280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209370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モデル 11">
                <a:extLst>
                  <a:ext uri="{FF2B5EF4-FFF2-40B4-BE49-F238E27FC236}">
                    <a16:creationId xmlns:a16="http://schemas.microsoft.com/office/drawing/2014/main" id="{0514F73F-EA4D-DE66-BFC6-9B935F91FBE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081" y="774576"/>
                <a:ext cx="8710116" cy="433334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34479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136</TotalTime>
  <Words>48</Words>
  <Application>Microsoft Office PowerPoint</Application>
  <PresentationFormat>画面に合わせる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Tomohiro Osugi</dc:creator>
  <cp:lastModifiedBy>Tomohiro Osugi</cp:lastModifiedBy>
  <cp:revision>1</cp:revision>
  <dcterms:created xsi:type="dcterms:W3CDTF">2023-04-13T01:36:37Z</dcterms:created>
  <dcterms:modified xsi:type="dcterms:W3CDTF">2023-04-18T03:57:00Z</dcterms:modified>
</cp:coreProperties>
</file>