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6"/>
  </p:notesMasterIdLst>
  <p:handoutMasterIdLst>
    <p:handoutMasterId r:id="rId7"/>
  </p:handoutMasterIdLst>
  <p:sldIdLst>
    <p:sldId id="256" r:id="rId5"/>
  </p:sldIdLst>
  <p:sldSz cx="12192000" cy="6858000"/>
  <p:notesSz cx="6858000" cy="9144000"/>
  <p:defaultTextStyle>
    <a:defPPr rtl="0">
      <a:defRPr lang="en-gb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C354C"/>
    <a:srgbClr val="277F9C"/>
    <a:srgbClr val="01C6FD"/>
    <a:srgbClr val="79AE02"/>
    <a:srgbClr val="067F9C"/>
    <a:srgbClr val="014E52"/>
    <a:srgbClr val="0C596D"/>
    <a:srgbClr val="03556D"/>
    <a:srgbClr val="145C72"/>
    <a:srgbClr val="0000A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125" autoAdjust="0"/>
    <p:restoredTop sz="94660"/>
  </p:normalViewPr>
  <p:slideViewPr>
    <p:cSldViewPr snapToGrid="0">
      <p:cViewPr varScale="1">
        <p:scale>
          <a:sx n="124" d="100"/>
          <a:sy n="124" d="100"/>
        </p:scale>
        <p:origin x="296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6" d="100"/>
          <a:sy n="86" d="100"/>
        </p:scale>
        <p:origin x="3018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56876A3F-4FE3-4D4F-B92F-16318385074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94516C7-1FF3-F44B-93B1-24B9AA324A7A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2462D6D2-C837-49F0-B72F-1B99BD037EE2}" type="datetime1">
              <a:rPr lang="en-GB" smtClean="0"/>
              <a:t>17/06/2021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DC6268A-8AA9-4C40-BEFB-029DF3E81138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8E928AC-AE76-324A-BA05-D16BF60C79E1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AE62C3C4-9460-4343-9283-24A378E2714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9054897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en-GB" noProof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27DB0EB9-D549-45F1-BBB8-CA5E62289FF8}" type="datetime1">
              <a:rPr lang="en-GB" noProof="0" smtClean="0"/>
              <a:t>17/06/2021</a:t>
            </a:fld>
            <a:endParaRPr lang="en-GB" noProof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en-GB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en-GB" noProof="0"/>
              <a:t>Edit Master text styles</a:t>
            </a:r>
          </a:p>
          <a:p>
            <a:pPr lvl="1" rtl="0"/>
            <a:r>
              <a:rPr lang="en-GB" noProof="0"/>
              <a:t>Second level</a:t>
            </a:r>
          </a:p>
          <a:p>
            <a:pPr lvl="2" rtl="0"/>
            <a:r>
              <a:rPr lang="en-GB" noProof="0"/>
              <a:t>Third level</a:t>
            </a:r>
          </a:p>
          <a:p>
            <a:pPr lvl="3" rtl="0"/>
            <a:r>
              <a:rPr lang="en-GB" noProof="0"/>
              <a:t>Fourth level</a:t>
            </a:r>
          </a:p>
          <a:p>
            <a:pPr lvl="4" rtl="0"/>
            <a:r>
              <a:rPr lang="en-GB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en-GB" noProof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F6DE8F2A-B3D4-43F2-B39B-CD77F64A1950}" type="slidenum">
              <a:rPr lang="en-GB" noProof="0" smtClean="0"/>
              <a:t>‹#›</a:t>
            </a:fld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44617796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/>
          <a:p>
            <a:pPr rtl="0"/>
            <a:fld id="{F6DE8F2A-B3D4-43F2-B39B-CD77F64A1950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814376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with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Picture Placeholder 35">
            <a:extLst>
              <a:ext uri="{FF2B5EF4-FFF2-40B4-BE49-F238E27FC236}">
                <a16:creationId xmlns:a16="http://schemas.microsoft.com/office/drawing/2014/main" id="{8B934246-87B1-4444-9DCA-06622CAD5507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123992" y="124953"/>
            <a:ext cx="11944014" cy="4372387"/>
          </a:xfrm>
          <a:custGeom>
            <a:avLst/>
            <a:gdLst>
              <a:gd name="connsiteX0" fmla="*/ 0 w 11944014"/>
              <a:gd name="connsiteY0" fmla="*/ 0 h 4372387"/>
              <a:gd name="connsiteX1" fmla="*/ 11944014 w 11944014"/>
              <a:gd name="connsiteY1" fmla="*/ 0 h 4372387"/>
              <a:gd name="connsiteX2" fmla="*/ 11944014 w 11944014"/>
              <a:gd name="connsiteY2" fmla="*/ 4064314 h 4372387"/>
              <a:gd name="connsiteX3" fmla="*/ 11419539 w 11944014"/>
              <a:gd name="connsiteY3" fmla="*/ 4152711 h 4372387"/>
              <a:gd name="connsiteX4" fmla="*/ 4857299 w 11944014"/>
              <a:gd name="connsiteY4" fmla="*/ 3772522 h 4372387"/>
              <a:gd name="connsiteX5" fmla="*/ 510557 w 11944014"/>
              <a:gd name="connsiteY5" fmla="*/ 3115117 h 4372387"/>
              <a:gd name="connsiteX6" fmla="*/ 0 w 11944014"/>
              <a:gd name="connsiteY6" fmla="*/ 3085767 h 43723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944014" h="4372387">
                <a:moveTo>
                  <a:pt x="0" y="0"/>
                </a:moveTo>
                <a:lnTo>
                  <a:pt x="11944014" y="0"/>
                </a:lnTo>
                <a:lnTo>
                  <a:pt x="11944014" y="4064314"/>
                </a:lnTo>
                <a:lnTo>
                  <a:pt x="11419539" y="4152711"/>
                </a:lnTo>
                <a:cubicBezTo>
                  <a:pt x="10120431" y="4379826"/>
                  <a:pt x="8581267" y="4634432"/>
                  <a:pt x="4857299" y="3772522"/>
                </a:cubicBezTo>
                <a:cubicBezTo>
                  <a:pt x="3261016" y="3403063"/>
                  <a:pt x="1951876" y="3212078"/>
                  <a:pt x="510557" y="3115117"/>
                </a:cubicBezTo>
                <a:lnTo>
                  <a:pt x="0" y="3085767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vert="horz" wrap="square" lIns="91440" tIns="45720" rIns="91440" bIns="45720" rtlCol="0" anchor="ctr" anchorCtr="1">
            <a:noAutofit/>
          </a:bodyPr>
          <a:lstStyle>
            <a:lvl1pPr marL="0" indent="0">
              <a:buNone/>
              <a:defRPr lang="en-GB" sz="1800" dirty="0"/>
            </a:lvl1pPr>
          </a:lstStyle>
          <a:p>
            <a:pPr marL="228600" lvl="0" indent="-228600" algn="ctr" rtl="0"/>
            <a:r>
              <a:rPr lang="en-GB" noProof="0"/>
              <a:t>Insert image</a:t>
            </a:r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1E99C6B2-05CE-48A7-8696-CEC64BE74DF5}"/>
              </a:ext>
            </a:extLst>
          </p:cNvPr>
          <p:cNvSpPr/>
          <p:nvPr userDrawn="1"/>
        </p:nvSpPr>
        <p:spPr>
          <a:xfrm>
            <a:off x="-1" y="0"/>
            <a:ext cx="12192001" cy="6858000"/>
          </a:xfrm>
          <a:custGeom>
            <a:avLst/>
            <a:gdLst>
              <a:gd name="connsiteX0" fmla="*/ 123993 w 12192001"/>
              <a:gd name="connsiteY0" fmla="*/ 123993 h 6858000"/>
              <a:gd name="connsiteX1" fmla="*/ 123993 w 12192001"/>
              <a:gd name="connsiteY1" fmla="*/ 3209760 h 6858000"/>
              <a:gd name="connsiteX2" fmla="*/ 634550 w 12192001"/>
              <a:gd name="connsiteY2" fmla="*/ 3239110 h 6858000"/>
              <a:gd name="connsiteX3" fmla="*/ 4981292 w 12192001"/>
              <a:gd name="connsiteY3" fmla="*/ 3896515 h 6858000"/>
              <a:gd name="connsiteX4" fmla="*/ 11543532 w 12192001"/>
              <a:gd name="connsiteY4" fmla="*/ 4276704 h 6858000"/>
              <a:gd name="connsiteX5" fmla="*/ 12068007 w 12192001"/>
              <a:gd name="connsiteY5" fmla="*/ 4188307 h 6858000"/>
              <a:gd name="connsiteX6" fmla="*/ 12068007 w 12192001"/>
              <a:gd name="connsiteY6" fmla="*/ 123993 h 6858000"/>
              <a:gd name="connsiteX7" fmla="*/ 0 w 12192001"/>
              <a:gd name="connsiteY7" fmla="*/ 0 h 6858000"/>
              <a:gd name="connsiteX8" fmla="*/ 12192000 w 12192001"/>
              <a:gd name="connsiteY8" fmla="*/ 0 h 6858000"/>
              <a:gd name="connsiteX9" fmla="*/ 12192000 w 12192001"/>
              <a:gd name="connsiteY9" fmla="*/ 4167393 h 6858000"/>
              <a:gd name="connsiteX10" fmla="*/ 12192001 w 12192001"/>
              <a:gd name="connsiteY10" fmla="*/ 4167393 h 6858000"/>
              <a:gd name="connsiteX11" fmla="*/ 12192001 w 12192001"/>
              <a:gd name="connsiteY11" fmla="*/ 4799849 h 6858000"/>
              <a:gd name="connsiteX12" fmla="*/ 12192001 w 12192001"/>
              <a:gd name="connsiteY12" fmla="*/ 4950491 h 6858000"/>
              <a:gd name="connsiteX13" fmla="*/ 12192001 w 12192001"/>
              <a:gd name="connsiteY13" fmla="*/ 6858000 h 6858000"/>
              <a:gd name="connsiteX14" fmla="*/ 12192000 w 12192001"/>
              <a:gd name="connsiteY14" fmla="*/ 6858000 h 6858000"/>
              <a:gd name="connsiteX15" fmla="*/ 1 w 12192001"/>
              <a:gd name="connsiteY15" fmla="*/ 6858000 h 6858000"/>
              <a:gd name="connsiteX16" fmla="*/ 0 w 12192001"/>
              <a:gd name="connsiteY1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2192001" h="6858000">
                <a:moveTo>
                  <a:pt x="123993" y="123993"/>
                </a:moveTo>
                <a:lnTo>
                  <a:pt x="123993" y="3209760"/>
                </a:lnTo>
                <a:lnTo>
                  <a:pt x="634550" y="3239110"/>
                </a:lnTo>
                <a:cubicBezTo>
                  <a:pt x="2075869" y="3336071"/>
                  <a:pt x="3385009" y="3527056"/>
                  <a:pt x="4981292" y="3896515"/>
                </a:cubicBezTo>
                <a:cubicBezTo>
                  <a:pt x="8705260" y="4758425"/>
                  <a:pt x="10244424" y="4503819"/>
                  <a:pt x="11543532" y="4276704"/>
                </a:cubicBezTo>
                <a:lnTo>
                  <a:pt x="12068007" y="4188307"/>
                </a:lnTo>
                <a:lnTo>
                  <a:pt x="12068007" y="123993"/>
                </a:lnTo>
                <a:close/>
                <a:moveTo>
                  <a:pt x="0" y="0"/>
                </a:moveTo>
                <a:lnTo>
                  <a:pt x="12192000" y="0"/>
                </a:lnTo>
                <a:lnTo>
                  <a:pt x="12192000" y="4167393"/>
                </a:lnTo>
                <a:lnTo>
                  <a:pt x="12192001" y="4167393"/>
                </a:lnTo>
                <a:lnTo>
                  <a:pt x="12192001" y="4799849"/>
                </a:lnTo>
                <a:lnTo>
                  <a:pt x="12192001" y="4950491"/>
                </a:lnTo>
                <a:lnTo>
                  <a:pt x="12192001" y="6858000"/>
                </a:lnTo>
                <a:lnTo>
                  <a:pt x="12192000" y="6858000"/>
                </a:lnTo>
                <a:lnTo>
                  <a:pt x="1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 noProof="0">
              <a:solidFill>
                <a:schemeClr val="tx1"/>
              </a:solidFill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A174F0C-3444-43F9-9DFF-354C44272A65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694871" y="5603181"/>
            <a:ext cx="9144000" cy="341632"/>
          </a:xfrm>
        </p:spPr>
        <p:txBody>
          <a:bodyPr vert="horz" lIns="91440" tIns="45720" rIns="91440" bIns="45720" rtlCol="0">
            <a:spAutoFit/>
          </a:bodyPr>
          <a:lstStyle>
            <a:lvl1pPr marL="0" indent="0">
              <a:buNone/>
              <a:defRPr lang="en-GB" sz="1800" dirty="0">
                <a:solidFill>
                  <a:schemeClr val="accent2">
                    <a:lumMod val="50000"/>
                  </a:schemeClr>
                </a:solidFill>
                <a:latin typeface="+mn-lt"/>
              </a:defRPr>
            </a:lvl1pPr>
          </a:lstStyle>
          <a:p>
            <a:pPr marL="228600" lvl="0" indent="-228600" rtl="0"/>
            <a:r>
              <a:rPr lang="en-GB" noProof="0"/>
              <a:t>Subtitle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E11612A-63A3-4175-9F77-FA03CCD38D4B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94871" y="4901450"/>
            <a:ext cx="10607040" cy="701731"/>
          </a:xfrm>
        </p:spPr>
        <p:txBody>
          <a:bodyPr vert="horz" lIns="91440" tIns="45720" rIns="91440" bIns="45720" rtlCol="0" anchor="b">
            <a:spAutoFit/>
          </a:bodyPr>
          <a:lstStyle>
            <a:lvl1pPr>
              <a:defRPr lang="en-GB" sz="4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defRPr>
            </a:lvl1pPr>
          </a:lstStyle>
          <a:p>
            <a:pPr marL="0" lvl="0" rtl="0"/>
            <a:r>
              <a:rPr lang="en-GB" noProof="0"/>
              <a:t>Title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45C25376-E6F9-4E5A-A81D-E7FA342FB230}"/>
              </a:ext>
            </a:extLst>
          </p:cNvPr>
          <p:cNvSpPr/>
          <p:nvPr userDrawn="1"/>
        </p:nvSpPr>
        <p:spPr>
          <a:xfrm>
            <a:off x="435429" y="4726452"/>
            <a:ext cx="72571" cy="13716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11704841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DEB162-E699-464C-B2EE-136D517A9B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6314" y="500215"/>
            <a:ext cx="11174186" cy="590931"/>
          </a:xfrm>
        </p:spPr>
        <p:txBody>
          <a:bodyPr vert="horz" wrap="square" lIns="91440" tIns="45720" rIns="91440" bIns="45720" rtlCol="0" anchor="ctr">
            <a:spAutoFit/>
          </a:bodyPr>
          <a:lstStyle>
            <a:lvl1pPr>
              <a:defRPr lang="en-GB" sz="3600" spc="-60" dirty="0"/>
            </a:lvl1pPr>
          </a:lstStyle>
          <a:p>
            <a:pPr lvl="0" rtl="0"/>
            <a:r>
              <a:rPr lang="en-GB" noProof="0"/>
              <a:t>Click to edit Master title style</a:t>
            </a:r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92C6531E-FB8E-4000-B873-B745C681E2F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248876"/>
            <a:ext cx="12192000" cy="2119313"/>
          </a:xfrm>
          <a:solidFill>
            <a:schemeClr val="bg1">
              <a:lumMod val="95000"/>
            </a:schemeClr>
          </a:solidFill>
        </p:spPr>
        <p:txBody>
          <a:bodyPr vert="horz" wrap="square" lIns="91440" tIns="45720" rIns="91440" bIns="45720" rtlCol="0" anchor="ctr" anchorCtr="1">
            <a:noAutofit/>
          </a:bodyPr>
          <a:lstStyle>
            <a:lvl1pPr marL="0" indent="0">
              <a:buNone/>
              <a:defRPr lang="en-GB" sz="1800"/>
            </a:lvl1pPr>
          </a:lstStyle>
          <a:p>
            <a:pPr marL="228600" lvl="0" indent="-228600" algn="ctr" rtl="0"/>
            <a:r>
              <a:rPr lang="en-GB" noProof="0"/>
              <a:t>Insert image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FF7966C8-8738-4743-AE43-80F0C197B6C7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35240" y="3802065"/>
            <a:ext cx="9784080" cy="334508"/>
          </a:xfrm>
        </p:spPr>
        <p:txBody>
          <a:bodyPr rtlCol="0">
            <a:noAutofit/>
          </a:bodyPr>
          <a:lstStyle>
            <a:lvl1pPr marL="0" indent="0" algn="l">
              <a:buNone/>
              <a:defRPr sz="1600" b="1">
                <a:solidFill>
                  <a:schemeClr val="accent3"/>
                </a:solidFill>
                <a:latin typeface="+mn-lt"/>
              </a:defRPr>
            </a:lvl1pPr>
          </a:lstStyle>
          <a:p>
            <a:pPr lvl="0" rtl="0"/>
            <a:r>
              <a:rPr lang="en-GB" noProof="0"/>
              <a:t>Edit Master text styles</a:t>
            </a:r>
          </a:p>
        </p:txBody>
      </p:sp>
      <p:sp>
        <p:nvSpPr>
          <p:cNvPr id="12" name="Text Placeholder 8">
            <a:extLst>
              <a:ext uri="{FF2B5EF4-FFF2-40B4-BE49-F238E27FC236}">
                <a16:creationId xmlns:a16="http://schemas.microsoft.com/office/drawing/2014/main" id="{B1885C44-356C-410C-B697-9BA0E2858222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735240" y="4294303"/>
            <a:ext cx="9784080" cy="1737360"/>
          </a:xfrm>
        </p:spPr>
        <p:txBody>
          <a:bodyPr rtlCol="0">
            <a:noAutofit/>
          </a:bodyPr>
          <a:lstStyle>
            <a:lvl1pPr marL="0" indent="0" algn="l">
              <a:buNone/>
              <a:defRPr sz="1400" b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defRPr>
            </a:lvl1pPr>
          </a:lstStyle>
          <a:p>
            <a:pPr lvl="0" rtl="0"/>
            <a:r>
              <a:rPr lang="en-GB" noProof="0"/>
              <a:t>Edit Master text styles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05951AB2-D568-4A7E-9408-FADC8BED4119}"/>
              </a:ext>
            </a:extLst>
          </p:cNvPr>
          <p:cNvSpPr/>
          <p:nvPr userDrawn="1"/>
        </p:nvSpPr>
        <p:spPr>
          <a:xfrm>
            <a:off x="446314" y="-1"/>
            <a:ext cx="1188720" cy="12801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rtl="0"/>
            <a:endParaRPr lang="en-GB" noProof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41479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 + Three Sec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0FA6C5C5-5069-4AE6-8A3D-3F2C6B9506E4}"/>
              </a:ext>
            </a:extLst>
          </p:cNvPr>
          <p:cNvSpPr/>
          <p:nvPr userDrawn="1"/>
        </p:nvSpPr>
        <p:spPr>
          <a:xfrm>
            <a:off x="446314" y="-1"/>
            <a:ext cx="1188720" cy="12801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rtl="0"/>
            <a:endParaRPr lang="en-GB" noProof="0">
              <a:solidFill>
                <a:schemeClr val="tx1"/>
              </a:solidFill>
            </a:endParaRPr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92C6531E-FB8E-4000-B873-B745C681E2F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248876"/>
            <a:ext cx="12192000" cy="2119313"/>
          </a:xfrm>
          <a:solidFill>
            <a:schemeClr val="bg1">
              <a:lumMod val="95000"/>
            </a:schemeClr>
          </a:solidFill>
        </p:spPr>
        <p:txBody>
          <a:bodyPr vert="horz" wrap="square" lIns="91440" tIns="45720" rIns="91440" bIns="45720" rtlCol="0" anchor="ctr" anchorCtr="1">
            <a:noAutofit/>
          </a:bodyPr>
          <a:lstStyle>
            <a:lvl1pPr marL="0" indent="0">
              <a:buNone/>
              <a:defRPr lang="en-GB" sz="1800"/>
            </a:lvl1pPr>
          </a:lstStyle>
          <a:p>
            <a:pPr marL="228600" lvl="0" indent="-228600" algn="ctr" rtl="0"/>
            <a:r>
              <a:rPr lang="en-GB" noProof="0"/>
              <a:t>Insert image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FF7966C8-8738-4743-AE43-80F0C197B6C7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35240" y="3802065"/>
            <a:ext cx="2820761" cy="334508"/>
          </a:xfrm>
        </p:spPr>
        <p:txBody>
          <a:bodyPr rtlCol="0">
            <a:noAutofit/>
          </a:bodyPr>
          <a:lstStyle>
            <a:lvl1pPr marL="0" indent="0" algn="ctr">
              <a:buNone/>
              <a:defRPr sz="1600" b="1">
                <a:solidFill>
                  <a:schemeClr val="accent6"/>
                </a:solidFill>
                <a:latin typeface="+mn-lt"/>
              </a:defRPr>
            </a:lvl1pPr>
          </a:lstStyle>
          <a:p>
            <a:pPr lvl="0" rtl="0"/>
            <a:r>
              <a:rPr lang="en-GB" noProof="0"/>
              <a:t>Edit Master text styles</a:t>
            </a:r>
          </a:p>
        </p:txBody>
      </p:sp>
      <p:sp>
        <p:nvSpPr>
          <p:cNvPr id="10" name="Text Placeholder 8">
            <a:extLst>
              <a:ext uri="{FF2B5EF4-FFF2-40B4-BE49-F238E27FC236}">
                <a16:creationId xmlns:a16="http://schemas.microsoft.com/office/drawing/2014/main" id="{3F93C618-7612-42AB-B890-45E85BD492F4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623026" y="3802065"/>
            <a:ext cx="2820761" cy="334508"/>
          </a:xfrm>
        </p:spPr>
        <p:txBody>
          <a:bodyPr rtlCol="0">
            <a:noAutofit/>
          </a:bodyPr>
          <a:lstStyle>
            <a:lvl1pPr marL="0" indent="0" algn="ctr">
              <a:buNone/>
              <a:defRPr sz="1600" b="1">
                <a:solidFill>
                  <a:schemeClr val="accent3"/>
                </a:solidFill>
                <a:latin typeface="+mn-lt"/>
              </a:defRPr>
            </a:lvl1pPr>
          </a:lstStyle>
          <a:p>
            <a:pPr lvl="0" rtl="0"/>
            <a:r>
              <a:rPr lang="en-GB" noProof="0"/>
              <a:t>Edit Master text styles</a:t>
            </a:r>
          </a:p>
        </p:txBody>
      </p:sp>
      <p:sp>
        <p:nvSpPr>
          <p:cNvPr id="11" name="Text Placeholder 8">
            <a:extLst>
              <a:ext uri="{FF2B5EF4-FFF2-40B4-BE49-F238E27FC236}">
                <a16:creationId xmlns:a16="http://schemas.microsoft.com/office/drawing/2014/main" id="{08664829-F6FB-4E31-BF5C-C895ADF2BA7F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8635999" y="3802065"/>
            <a:ext cx="2820761" cy="334508"/>
          </a:xfrm>
        </p:spPr>
        <p:txBody>
          <a:bodyPr rtlCol="0">
            <a:noAutofit/>
          </a:bodyPr>
          <a:lstStyle>
            <a:lvl1pPr marL="0" indent="0" algn="ctr">
              <a:buNone/>
              <a:defRPr sz="1600" b="1">
                <a:solidFill>
                  <a:schemeClr val="accent5">
                    <a:lumMod val="75000"/>
                  </a:schemeClr>
                </a:solidFill>
                <a:latin typeface="+mn-lt"/>
              </a:defRPr>
            </a:lvl1pPr>
          </a:lstStyle>
          <a:p>
            <a:pPr lvl="0" rtl="0"/>
            <a:r>
              <a:rPr lang="en-GB" noProof="0"/>
              <a:t>Edit Master text styles</a:t>
            </a:r>
          </a:p>
        </p:txBody>
      </p:sp>
      <p:sp>
        <p:nvSpPr>
          <p:cNvPr id="12" name="Text Placeholder 8">
            <a:extLst>
              <a:ext uri="{FF2B5EF4-FFF2-40B4-BE49-F238E27FC236}">
                <a16:creationId xmlns:a16="http://schemas.microsoft.com/office/drawing/2014/main" id="{B1885C44-356C-410C-B697-9BA0E2858222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735240" y="4294303"/>
            <a:ext cx="2820761" cy="1496898"/>
          </a:xfrm>
        </p:spPr>
        <p:txBody>
          <a:bodyPr rtlCol="0">
            <a:noAutofit/>
          </a:bodyPr>
          <a:lstStyle>
            <a:lvl1pPr marL="0" indent="0" algn="l">
              <a:spcAft>
                <a:spcPts val="600"/>
              </a:spcAft>
              <a:buNone/>
              <a:defRPr sz="1400" b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defRPr>
            </a:lvl1pPr>
          </a:lstStyle>
          <a:p>
            <a:pPr lvl="0" rtl="0"/>
            <a:r>
              <a:rPr lang="en-GB" noProof="0"/>
              <a:t>Edit Master text styles</a:t>
            </a:r>
          </a:p>
        </p:txBody>
      </p:sp>
      <p:sp>
        <p:nvSpPr>
          <p:cNvPr id="13" name="Text Placeholder 8">
            <a:extLst>
              <a:ext uri="{FF2B5EF4-FFF2-40B4-BE49-F238E27FC236}">
                <a16:creationId xmlns:a16="http://schemas.microsoft.com/office/drawing/2014/main" id="{464BC696-49A6-4328-BB42-5566BAC00F80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623026" y="4294303"/>
            <a:ext cx="2820761" cy="1496898"/>
          </a:xfrm>
        </p:spPr>
        <p:txBody>
          <a:bodyPr rtlCol="0">
            <a:noAutofit/>
          </a:bodyPr>
          <a:lstStyle>
            <a:lvl1pPr marL="0" indent="0" algn="l">
              <a:spcAft>
                <a:spcPts val="600"/>
              </a:spcAft>
              <a:buNone/>
              <a:defRPr sz="1400" b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defRPr>
            </a:lvl1pPr>
          </a:lstStyle>
          <a:p>
            <a:pPr lvl="0" rtl="0"/>
            <a:r>
              <a:rPr lang="en-GB" noProof="0"/>
              <a:t>Edit Master text styles</a:t>
            </a:r>
          </a:p>
        </p:txBody>
      </p:sp>
      <p:sp>
        <p:nvSpPr>
          <p:cNvPr id="14" name="Text Placeholder 8">
            <a:extLst>
              <a:ext uri="{FF2B5EF4-FFF2-40B4-BE49-F238E27FC236}">
                <a16:creationId xmlns:a16="http://schemas.microsoft.com/office/drawing/2014/main" id="{7E9E558E-F7EF-4347-AD3C-FDB2A9BCF618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8635999" y="4294303"/>
            <a:ext cx="2820761" cy="1496898"/>
          </a:xfrm>
        </p:spPr>
        <p:txBody>
          <a:bodyPr rtlCol="0">
            <a:noAutofit/>
          </a:bodyPr>
          <a:lstStyle>
            <a:lvl1pPr marL="0" indent="0" algn="l">
              <a:spcAft>
                <a:spcPts val="600"/>
              </a:spcAft>
              <a:buNone/>
              <a:defRPr sz="1400" b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defRPr>
            </a:lvl1pPr>
          </a:lstStyle>
          <a:p>
            <a:pPr lvl="0" rtl="0"/>
            <a:r>
              <a:rPr lang="en-GB" noProof="0"/>
              <a:t>Edit Master text styles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9AD2AC4-32E8-BC46-848C-BEA37118CB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n-GB" noProof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55448194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-Page Photo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4">
            <a:extLst>
              <a:ext uri="{FF2B5EF4-FFF2-40B4-BE49-F238E27FC236}">
                <a16:creationId xmlns:a16="http://schemas.microsoft.com/office/drawing/2014/main" id="{679784BB-7CDD-484B-8F47-9CF1D79993F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299200" y="0"/>
            <a:ext cx="5892800" cy="6858000"/>
          </a:xfrm>
          <a:solidFill>
            <a:schemeClr val="bg1">
              <a:lumMod val="95000"/>
            </a:schemeClr>
          </a:solidFill>
        </p:spPr>
        <p:txBody>
          <a:bodyPr vert="horz" wrap="square" lIns="91440" tIns="45720" rIns="91440" bIns="45720" rtlCol="0" anchor="ctr" anchorCtr="1">
            <a:noAutofit/>
          </a:bodyPr>
          <a:lstStyle>
            <a:lvl1pPr marL="0" indent="0">
              <a:buNone/>
              <a:defRPr lang="en-GB" sz="1800"/>
            </a:lvl1pPr>
          </a:lstStyle>
          <a:p>
            <a:pPr marL="228600" lvl="0" indent="-228600" algn="ctr" rtl="0"/>
            <a:r>
              <a:rPr lang="en-GB" noProof="0"/>
              <a:t>Insert image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EDEB162-E699-464C-B2EE-136D517A9B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6314" y="493776"/>
            <a:ext cx="5170715" cy="1089529"/>
          </a:xfrm>
        </p:spPr>
        <p:txBody>
          <a:bodyPr vert="horz" wrap="square" lIns="91440" tIns="45720" rIns="91440" bIns="45720" rtlCol="0" anchor="ctr">
            <a:spAutoFit/>
          </a:bodyPr>
          <a:lstStyle>
            <a:lvl1pPr>
              <a:defRPr lang="en-GB" sz="3600" spc="-60" dirty="0"/>
            </a:lvl1pPr>
          </a:lstStyle>
          <a:p>
            <a:pPr lvl="0" rtl="0"/>
            <a:r>
              <a:rPr lang="en-GB" noProof="0"/>
              <a:t>Click to edit Master title style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FF7966C8-8738-4743-AE43-80F0C197B6C7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71499" y="2061165"/>
            <a:ext cx="5045529" cy="334508"/>
          </a:xfrm>
        </p:spPr>
        <p:txBody>
          <a:bodyPr rtlCol="0">
            <a:noAutofit/>
          </a:bodyPr>
          <a:lstStyle>
            <a:lvl1pPr marL="0" indent="0" algn="l">
              <a:buNone/>
              <a:defRPr sz="1600" b="1">
                <a:solidFill>
                  <a:schemeClr val="accent3"/>
                </a:solidFill>
                <a:latin typeface="+mn-lt"/>
              </a:defRPr>
            </a:lvl1pPr>
          </a:lstStyle>
          <a:p>
            <a:pPr lvl="0" rtl="0"/>
            <a:r>
              <a:rPr lang="en-GB" noProof="0"/>
              <a:t>Edit Master text styles</a:t>
            </a:r>
          </a:p>
        </p:txBody>
      </p:sp>
      <p:sp>
        <p:nvSpPr>
          <p:cNvPr id="12" name="Text Placeholder 8">
            <a:extLst>
              <a:ext uri="{FF2B5EF4-FFF2-40B4-BE49-F238E27FC236}">
                <a16:creationId xmlns:a16="http://schemas.microsoft.com/office/drawing/2014/main" id="{B1885C44-356C-410C-B697-9BA0E2858222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571499" y="2708227"/>
            <a:ext cx="5045529" cy="3561943"/>
          </a:xfrm>
        </p:spPr>
        <p:txBody>
          <a:bodyPr rtlCol="0">
            <a:noAutofit/>
          </a:bodyPr>
          <a:lstStyle>
            <a:lvl1pPr marL="0" indent="0" algn="l">
              <a:buNone/>
              <a:defRPr sz="1400" b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defRPr>
            </a:lvl1pPr>
          </a:lstStyle>
          <a:p>
            <a:pPr lvl="0" rtl="0"/>
            <a:r>
              <a:rPr lang="en-GB" noProof="0"/>
              <a:t>Edit Master text styles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0FA6C5C5-5069-4AE6-8A3D-3F2C6B9506E4}"/>
              </a:ext>
            </a:extLst>
          </p:cNvPr>
          <p:cNvSpPr/>
          <p:nvPr userDrawn="1"/>
        </p:nvSpPr>
        <p:spPr>
          <a:xfrm>
            <a:off x="446314" y="-1"/>
            <a:ext cx="1188720" cy="12801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rtl="0"/>
            <a:endParaRPr lang="en-GB" noProof="0">
              <a:solidFill>
                <a:schemeClr val="tx1"/>
              </a:solidFill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E6A75B6-7B4E-496F-A846-0FFBB6E1D164}"/>
              </a:ext>
            </a:extLst>
          </p:cNvPr>
          <p:cNvSpPr/>
          <p:nvPr userDrawn="1"/>
        </p:nvSpPr>
        <p:spPr>
          <a:xfrm>
            <a:off x="11360016" y="6369050"/>
            <a:ext cx="335909" cy="488950"/>
          </a:xfrm>
          <a:prstGeom prst="rect">
            <a:avLst/>
          </a:prstGeom>
          <a:solidFill>
            <a:schemeClr val="bg2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rtl="0"/>
            <a:endParaRPr lang="en-GB" noProof="0">
              <a:solidFill>
                <a:schemeClr val="tx1"/>
              </a:solidFill>
            </a:endParaRPr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7648ACB4-9C22-4636-800F-578055A5BC10}"/>
              </a:ext>
            </a:extLst>
          </p:cNvPr>
          <p:cNvSpPr txBox="1">
            <a:spLocks/>
          </p:cNvSpPr>
          <p:nvPr userDrawn="1"/>
        </p:nvSpPr>
        <p:spPr>
          <a:xfrm>
            <a:off x="11360016" y="6369050"/>
            <a:ext cx="335909" cy="365125"/>
          </a:xfrm>
          <a:prstGeom prst="rect">
            <a:avLst/>
          </a:prstGeom>
          <a:solidFill>
            <a:schemeClr val="accent2"/>
          </a:solidFill>
        </p:spPr>
        <p:txBody>
          <a:bodyPr vert="horz" lIns="0" tIns="45720" rIns="0" bIns="45720" rtlCol="0" anchor="ctr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b="0" kern="1200">
                <a:solidFill>
                  <a:srgbClr val="01C6FD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rtl="0"/>
            <a:fld id="{78048C4E-7BD1-46A5-B2F2-6AD408DAAD47}" type="slidenum">
              <a:rPr lang="en-GB" b="1" noProof="0" smtClean="0">
                <a:solidFill>
                  <a:schemeClr val="bg1"/>
                </a:solidFill>
              </a:rPr>
              <a:pPr/>
              <a:t>‹#›</a:t>
            </a:fld>
            <a:endParaRPr lang="en-GB" b="1" noProof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387245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lowchart: Document 3">
            <a:extLst>
              <a:ext uri="{FF2B5EF4-FFF2-40B4-BE49-F238E27FC236}">
                <a16:creationId xmlns:a16="http://schemas.microsoft.com/office/drawing/2014/main" id="{D5C833BC-89A8-4D28-9D63-F45F14D694BF}"/>
              </a:ext>
            </a:extLst>
          </p:cNvPr>
          <p:cNvSpPr/>
          <p:nvPr userDrawn="1"/>
        </p:nvSpPr>
        <p:spPr>
          <a:xfrm flipH="1">
            <a:off x="123987" y="124955"/>
            <a:ext cx="11953415" cy="4408002"/>
          </a:xfrm>
          <a:custGeom>
            <a:avLst/>
            <a:gdLst>
              <a:gd name="connsiteX0" fmla="*/ 0 w 21600"/>
              <a:gd name="connsiteY0" fmla="*/ 0 h 21600"/>
              <a:gd name="connsiteX1" fmla="*/ 21600 w 21600"/>
              <a:gd name="connsiteY1" fmla="*/ 0 h 21600"/>
              <a:gd name="connsiteX2" fmla="*/ 21600 w 21600"/>
              <a:gd name="connsiteY2" fmla="*/ 17322 h 21600"/>
              <a:gd name="connsiteX3" fmla="*/ 0 w 21600"/>
              <a:gd name="connsiteY3" fmla="*/ 20172 h 21600"/>
              <a:gd name="connsiteX4" fmla="*/ 0 w 21600"/>
              <a:gd name="connsiteY4" fmla="*/ 0 h 21600"/>
              <a:gd name="connsiteX0" fmla="*/ 17 w 21617"/>
              <a:gd name="connsiteY0" fmla="*/ 0 h 23765"/>
              <a:gd name="connsiteX1" fmla="*/ 21617 w 21617"/>
              <a:gd name="connsiteY1" fmla="*/ 0 h 23765"/>
              <a:gd name="connsiteX2" fmla="*/ 21617 w 21617"/>
              <a:gd name="connsiteY2" fmla="*/ 17322 h 23765"/>
              <a:gd name="connsiteX3" fmla="*/ 0 w 21617"/>
              <a:gd name="connsiteY3" fmla="*/ 22875 h 23765"/>
              <a:gd name="connsiteX4" fmla="*/ 17 w 21617"/>
              <a:gd name="connsiteY4" fmla="*/ 0 h 23765"/>
              <a:gd name="connsiteX0" fmla="*/ 17 w 21617"/>
              <a:gd name="connsiteY0" fmla="*/ 0 h 24368"/>
              <a:gd name="connsiteX1" fmla="*/ 21617 w 21617"/>
              <a:gd name="connsiteY1" fmla="*/ 0 h 24368"/>
              <a:gd name="connsiteX2" fmla="*/ 21617 w 21617"/>
              <a:gd name="connsiteY2" fmla="*/ 17322 h 24368"/>
              <a:gd name="connsiteX3" fmla="*/ 0 w 21617"/>
              <a:gd name="connsiteY3" fmla="*/ 22875 h 24368"/>
              <a:gd name="connsiteX4" fmla="*/ 17 w 21617"/>
              <a:gd name="connsiteY4" fmla="*/ 0 h 24368"/>
              <a:gd name="connsiteX0" fmla="*/ 17 w 21617"/>
              <a:gd name="connsiteY0" fmla="*/ 0 h 24514"/>
              <a:gd name="connsiteX1" fmla="*/ 21617 w 21617"/>
              <a:gd name="connsiteY1" fmla="*/ 0 h 24514"/>
              <a:gd name="connsiteX2" fmla="*/ 21617 w 21617"/>
              <a:gd name="connsiteY2" fmla="*/ 17322 h 24514"/>
              <a:gd name="connsiteX3" fmla="*/ 0 w 21617"/>
              <a:gd name="connsiteY3" fmla="*/ 22875 h 24514"/>
              <a:gd name="connsiteX4" fmla="*/ 17 w 21617"/>
              <a:gd name="connsiteY4" fmla="*/ 0 h 24514"/>
              <a:gd name="connsiteX0" fmla="*/ 17 w 21617"/>
              <a:gd name="connsiteY0" fmla="*/ 0 h 24569"/>
              <a:gd name="connsiteX1" fmla="*/ 21617 w 21617"/>
              <a:gd name="connsiteY1" fmla="*/ 0 h 24569"/>
              <a:gd name="connsiteX2" fmla="*/ 21617 w 21617"/>
              <a:gd name="connsiteY2" fmla="*/ 17322 h 24569"/>
              <a:gd name="connsiteX3" fmla="*/ 0 w 21617"/>
              <a:gd name="connsiteY3" fmla="*/ 22875 h 24569"/>
              <a:gd name="connsiteX4" fmla="*/ 17 w 21617"/>
              <a:gd name="connsiteY4" fmla="*/ 0 h 24569"/>
              <a:gd name="connsiteX0" fmla="*/ 17 w 21617"/>
              <a:gd name="connsiteY0" fmla="*/ 0 h 24698"/>
              <a:gd name="connsiteX1" fmla="*/ 21617 w 21617"/>
              <a:gd name="connsiteY1" fmla="*/ 0 h 24698"/>
              <a:gd name="connsiteX2" fmla="*/ 21617 w 21617"/>
              <a:gd name="connsiteY2" fmla="*/ 17322 h 24698"/>
              <a:gd name="connsiteX3" fmla="*/ 0 w 21617"/>
              <a:gd name="connsiteY3" fmla="*/ 22875 h 24698"/>
              <a:gd name="connsiteX4" fmla="*/ 17 w 21617"/>
              <a:gd name="connsiteY4" fmla="*/ 0 h 24698"/>
              <a:gd name="connsiteX0" fmla="*/ 17 w 21617"/>
              <a:gd name="connsiteY0" fmla="*/ 0 h 24785"/>
              <a:gd name="connsiteX1" fmla="*/ 21617 w 21617"/>
              <a:gd name="connsiteY1" fmla="*/ 0 h 24785"/>
              <a:gd name="connsiteX2" fmla="*/ 21617 w 21617"/>
              <a:gd name="connsiteY2" fmla="*/ 17322 h 24785"/>
              <a:gd name="connsiteX3" fmla="*/ 0 w 21617"/>
              <a:gd name="connsiteY3" fmla="*/ 22875 h 24785"/>
              <a:gd name="connsiteX4" fmla="*/ 17 w 21617"/>
              <a:gd name="connsiteY4" fmla="*/ 0 h 247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617" h="24785">
                <a:moveTo>
                  <a:pt x="17" y="0"/>
                </a:moveTo>
                <a:lnTo>
                  <a:pt x="21617" y="0"/>
                </a:lnTo>
                <a:lnTo>
                  <a:pt x="21617" y="17322"/>
                </a:lnTo>
                <a:cubicBezTo>
                  <a:pt x="10919" y="19230"/>
                  <a:pt x="10221" y="28798"/>
                  <a:pt x="0" y="22875"/>
                </a:cubicBezTo>
                <a:cubicBezTo>
                  <a:pt x="6" y="15250"/>
                  <a:pt x="11" y="7625"/>
                  <a:pt x="17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 noProof="0">
              <a:solidFill>
                <a:schemeClr val="tx1"/>
              </a:solidFill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A174F0C-3444-43F9-9DFF-354C44272A65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694871" y="5603181"/>
            <a:ext cx="9144000" cy="341632"/>
          </a:xfrm>
        </p:spPr>
        <p:txBody>
          <a:bodyPr vert="horz" lIns="91440" tIns="45720" rIns="91440" bIns="45720" rtlCol="0">
            <a:spAutoFit/>
          </a:bodyPr>
          <a:lstStyle>
            <a:lvl1pPr marL="0" indent="0">
              <a:buNone/>
              <a:defRPr lang="en-GB" sz="1800" dirty="0">
                <a:solidFill>
                  <a:schemeClr val="accent2">
                    <a:lumMod val="50000"/>
                  </a:schemeClr>
                </a:solidFill>
                <a:latin typeface="+mn-lt"/>
              </a:defRPr>
            </a:lvl1pPr>
          </a:lstStyle>
          <a:p>
            <a:pPr marL="228600" lvl="0" indent="-228600" rtl="0"/>
            <a:r>
              <a:rPr lang="en-GB" noProof="0"/>
              <a:t>Subtitle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E11612A-63A3-4175-9F77-FA03CCD38D4B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94871" y="4901450"/>
            <a:ext cx="10607040" cy="701731"/>
          </a:xfrm>
        </p:spPr>
        <p:txBody>
          <a:bodyPr vert="horz" lIns="91440" tIns="45720" rIns="91440" bIns="45720" rtlCol="0" anchor="b">
            <a:spAutoFit/>
          </a:bodyPr>
          <a:lstStyle>
            <a:lvl1pPr>
              <a:defRPr lang="en-GB" sz="4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defRPr>
            </a:lvl1pPr>
          </a:lstStyle>
          <a:p>
            <a:pPr marL="0" lvl="0" rtl="0"/>
            <a:r>
              <a:rPr lang="en-GB" noProof="0"/>
              <a:t>Title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45C25376-E6F9-4E5A-A81D-E7FA342FB230}"/>
              </a:ext>
            </a:extLst>
          </p:cNvPr>
          <p:cNvSpPr/>
          <p:nvPr userDrawn="1"/>
        </p:nvSpPr>
        <p:spPr>
          <a:xfrm>
            <a:off x="435429" y="4726452"/>
            <a:ext cx="72571" cy="13716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358224042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lowchart: Document 3">
            <a:extLst>
              <a:ext uri="{FF2B5EF4-FFF2-40B4-BE49-F238E27FC236}">
                <a16:creationId xmlns:a16="http://schemas.microsoft.com/office/drawing/2014/main" id="{7F75D8AF-79DE-4E2B-A15F-8EC66948BC31}"/>
              </a:ext>
            </a:extLst>
          </p:cNvPr>
          <p:cNvSpPr/>
          <p:nvPr userDrawn="1"/>
        </p:nvSpPr>
        <p:spPr>
          <a:xfrm flipH="1" flipV="1">
            <a:off x="114590" y="4581492"/>
            <a:ext cx="11962815" cy="2152681"/>
          </a:xfrm>
          <a:custGeom>
            <a:avLst/>
            <a:gdLst>
              <a:gd name="connsiteX0" fmla="*/ 0 w 21600"/>
              <a:gd name="connsiteY0" fmla="*/ 0 h 21600"/>
              <a:gd name="connsiteX1" fmla="*/ 21600 w 21600"/>
              <a:gd name="connsiteY1" fmla="*/ 0 h 21600"/>
              <a:gd name="connsiteX2" fmla="*/ 21600 w 21600"/>
              <a:gd name="connsiteY2" fmla="*/ 17322 h 21600"/>
              <a:gd name="connsiteX3" fmla="*/ 0 w 21600"/>
              <a:gd name="connsiteY3" fmla="*/ 20172 h 21600"/>
              <a:gd name="connsiteX4" fmla="*/ 0 w 21600"/>
              <a:gd name="connsiteY4" fmla="*/ 0 h 21600"/>
              <a:gd name="connsiteX0" fmla="*/ 17 w 21617"/>
              <a:gd name="connsiteY0" fmla="*/ 0 h 23765"/>
              <a:gd name="connsiteX1" fmla="*/ 21617 w 21617"/>
              <a:gd name="connsiteY1" fmla="*/ 0 h 23765"/>
              <a:gd name="connsiteX2" fmla="*/ 21617 w 21617"/>
              <a:gd name="connsiteY2" fmla="*/ 17322 h 23765"/>
              <a:gd name="connsiteX3" fmla="*/ 0 w 21617"/>
              <a:gd name="connsiteY3" fmla="*/ 22875 h 23765"/>
              <a:gd name="connsiteX4" fmla="*/ 17 w 21617"/>
              <a:gd name="connsiteY4" fmla="*/ 0 h 23765"/>
              <a:gd name="connsiteX0" fmla="*/ 17 w 21617"/>
              <a:gd name="connsiteY0" fmla="*/ 0 h 24368"/>
              <a:gd name="connsiteX1" fmla="*/ 21617 w 21617"/>
              <a:gd name="connsiteY1" fmla="*/ 0 h 24368"/>
              <a:gd name="connsiteX2" fmla="*/ 21617 w 21617"/>
              <a:gd name="connsiteY2" fmla="*/ 17322 h 24368"/>
              <a:gd name="connsiteX3" fmla="*/ 0 w 21617"/>
              <a:gd name="connsiteY3" fmla="*/ 22875 h 24368"/>
              <a:gd name="connsiteX4" fmla="*/ 17 w 21617"/>
              <a:gd name="connsiteY4" fmla="*/ 0 h 24368"/>
              <a:gd name="connsiteX0" fmla="*/ 17 w 21617"/>
              <a:gd name="connsiteY0" fmla="*/ 0 h 24514"/>
              <a:gd name="connsiteX1" fmla="*/ 21617 w 21617"/>
              <a:gd name="connsiteY1" fmla="*/ 0 h 24514"/>
              <a:gd name="connsiteX2" fmla="*/ 21617 w 21617"/>
              <a:gd name="connsiteY2" fmla="*/ 17322 h 24514"/>
              <a:gd name="connsiteX3" fmla="*/ 0 w 21617"/>
              <a:gd name="connsiteY3" fmla="*/ 22875 h 24514"/>
              <a:gd name="connsiteX4" fmla="*/ 17 w 21617"/>
              <a:gd name="connsiteY4" fmla="*/ 0 h 24514"/>
              <a:gd name="connsiteX0" fmla="*/ 17 w 21617"/>
              <a:gd name="connsiteY0" fmla="*/ 0 h 24569"/>
              <a:gd name="connsiteX1" fmla="*/ 21617 w 21617"/>
              <a:gd name="connsiteY1" fmla="*/ 0 h 24569"/>
              <a:gd name="connsiteX2" fmla="*/ 21617 w 21617"/>
              <a:gd name="connsiteY2" fmla="*/ 17322 h 24569"/>
              <a:gd name="connsiteX3" fmla="*/ 0 w 21617"/>
              <a:gd name="connsiteY3" fmla="*/ 22875 h 24569"/>
              <a:gd name="connsiteX4" fmla="*/ 17 w 21617"/>
              <a:gd name="connsiteY4" fmla="*/ 0 h 24569"/>
              <a:gd name="connsiteX0" fmla="*/ 17 w 21617"/>
              <a:gd name="connsiteY0" fmla="*/ 0 h 24698"/>
              <a:gd name="connsiteX1" fmla="*/ 21617 w 21617"/>
              <a:gd name="connsiteY1" fmla="*/ 0 h 24698"/>
              <a:gd name="connsiteX2" fmla="*/ 21617 w 21617"/>
              <a:gd name="connsiteY2" fmla="*/ 17322 h 24698"/>
              <a:gd name="connsiteX3" fmla="*/ 0 w 21617"/>
              <a:gd name="connsiteY3" fmla="*/ 22875 h 24698"/>
              <a:gd name="connsiteX4" fmla="*/ 17 w 21617"/>
              <a:gd name="connsiteY4" fmla="*/ 0 h 24698"/>
              <a:gd name="connsiteX0" fmla="*/ 17 w 21617"/>
              <a:gd name="connsiteY0" fmla="*/ 0 h 24785"/>
              <a:gd name="connsiteX1" fmla="*/ 21617 w 21617"/>
              <a:gd name="connsiteY1" fmla="*/ 0 h 24785"/>
              <a:gd name="connsiteX2" fmla="*/ 21617 w 21617"/>
              <a:gd name="connsiteY2" fmla="*/ 17322 h 24785"/>
              <a:gd name="connsiteX3" fmla="*/ 0 w 21617"/>
              <a:gd name="connsiteY3" fmla="*/ 22875 h 24785"/>
              <a:gd name="connsiteX4" fmla="*/ 17 w 21617"/>
              <a:gd name="connsiteY4" fmla="*/ 0 h 24785"/>
              <a:gd name="connsiteX0" fmla="*/ 34 w 21634"/>
              <a:gd name="connsiteY0" fmla="*/ 0 h 36778"/>
              <a:gd name="connsiteX1" fmla="*/ 21634 w 21634"/>
              <a:gd name="connsiteY1" fmla="*/ 0 h 36778"/>
              <a:gd name="connsiteX2" fmla="*/ 21634 w 21634"/>
              <a:gd name="connsiteY2" fmla="*/ 17322 h 36778"/>
              <a:gd name="connsiteX3" fmla="*/ 0 w 21634"/>
              <a:gd name="connsiteY3" fmla="*/ 35787 h 36778"/>
              <a:gd name="connsiteX4" fmla="*/ 34 w 21634"/>
              <a:gd name="connsiteY4" fmla="*/ 0 h 36778"/>
              <a:gd name="connsiteX0" fmla="*/ 34 w 21634"/>
              <a:gd name="connsiteY0" fmla="*/ 0 h 41874"/>
              <a:gd name="connsiteX1" fmla="*/ 21634 w 21634"/>
              <a:gd name="connsiteY1" fmla="*/ 0 h 41874"/>
              <a:gd name="connsiteX2" fmla="*/ 21634 w 21634"/>
              <a:gd name="connsiteY2" fmla="*/ 17322 h 41874"/>
              <a:gd name="connsiteX3" fmla="*/ 0 w 21634"/>
              <a:gd name="connsiteY3" fmla="*/ 35787 h 41874"/>
              <a:gd name="connsiteX4" fmla="*/ 34 w 21634"/>
              <a:gd name="connsiteY4" fmla="*/ 0 h 41874"/>
              <a:gd name="connsiteX0" fmla="*/ 34 w 21634"/>
              <a:gd name="connsiteY0" fmla="*/ 0 h 42123"/>
              <a:gd name="connsiteX1" fmla="*/ 21634 w 21634"/>
              <a:gd name="connsiteY1" fmla="*/ 0 h 42123"/>
              <a:gd name="connsiteX2" fmla="*/ 21634 w 21634"/>
              <a:gd name="connsiteY2" fmla="*/ 17322 h 42123"/>
              <a:gd name="connsiteX3" fmla="*/ 0 w 21634"/>
              <a:gd name="connsiteY3" fmla="*/ 35787 h 42123"/>
              <a:gd name="connsiteX4" fmla="*/ 34 w 21634"/>
              <a:gd name="connsiteY4" fmla="*/ 0 h 421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634" h="42123">
                <a:moveTo>
                  <a:pt x="34" y="0"/>
                </a:moveTo>
                <a:lnTo>
                  <a:pt x="21634" y="0"/>
                </a:lnTo>
                <a:lnTo>
                  <a:pt x="21634" y="17322"/>
                </a:lnTo>
                <a:cubicBezTo>
                  <a:pt x="10970" y="21444"/>
                  <a:pt x="9198" y="56098"/>
                  <a:pt x="0" y="35787"/>
                </a:cubicBezTo>
                <a:cubicBezTo>
                  <a:pt x="6" y="28162"/>
                  <a:pt x="28" y="7625"/>
                  <a:pt x="34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 noProof="0">
              <a:solidFill>
                <a:schemeClr val="tx1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C9A3716-1F35-4634-B53D-27722735B2D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96686" y="1611383"/>
            <a:ext cx="9666514" cy="746846"/>
          </a:xfrm>
        </p:spPr>
        <p:txBody>
          <a:bodyPr rtlCol="0" anchor="t">
            <a:noAutofit/>
          </a:bodyPr>
          <a:lstStyle>
            <a:lvl1pPr>
              <a:defRPr sz="4800" spc="-15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rtl="0"/>
            <a:r>
              <a:rPr lang="en-GB" noProof="0"/>
              <a:t>Section Header 1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96A4796-E4C0-42FE-9F82-5D46B8789E25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96686" y="2464424"/>
            <a:ext cx="9666514" cy="221599"/>
          </a:xfrm>
        </p:spPr>
        <p:txBody>
          <a:bodyPr tIns="0" bIns="0" rtlCol="0">
            <a:spAutoFit/>
          </a:bodyPr>
          <a:lstStyle>
            <a:lvl1pPr marL="0" indent="0">
              <a:buNone/>
              <a:defRPr sz="1600">
                <a:solidFill>
                  <a:schemeClr val="accent3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en-GB" noProof="0"/>
              <a:t>Subtitle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560C8850-C2CD-4E0B-AA6F-6B884EB94B4B}"/>
              </a:ext>
            </a:extLst>
          </p:cNvPr>
          <p:cNvSpPr/>
          <p:nvPr userDrawn="1"/>
        </p:nvSpPr>
        <p:spPr>
          <a:xfrm>
            <a:off x="435429" y="1532049"/>
            <a:ext cx="72571" cy="13716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 noProof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0D3D7B7-CDD7-4664-B2D8-6F60FEAEAC45}"/>
              </a:ext>
            </a:extLst>
          </p:cNvPr>
          <p:cNvSpPr/>
          <p:nvPr userDrawn="1"/>
        </p:nvSpPr>
        <p:spPr>
          <a:xfrm>
            <a:off x="11360016" y="6369050"/>
            <a:ext cx="335909" cy="488950"/>
          </a:xfrm>
          <a:prstGeom prst="rect">
            <a:avLst/>
          </a:prstGeom>
          <a:solidFill>
            <a:schemeClr val="bg2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rtl="0"/>
            <a:endParaRPr lang="en-GB" noProof="0">
              <a:solidFill>
                <a:schemeClr val="tx1"/>
              </a:solidFill>
            </a:endParaRPr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9E81145E-5F17-4CB6-9E17-ECF3BB38DE75}"/>
              </a:ext>
            </a:extLst>
          </p:cNvPr>
          <p:cNvSpPr txBox="1">
            <a:spLocks/>
          </p:cNvSpPr>
          <p:nvPr userDrawn="1"/>
        </p:nvSpPr>
        <p:spPr>
          <a:xfrm>
            <a:off x="11360016" y="6369050"/>
            <a:ext cx="335909" cy="365125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vert="horz" lIns="0" tIns="45720" rIns="0" bIns="45720" rtlCol="0" anchor="ctr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b="0" kern="1200">
                <a:solidFill>
                  <a:srgbClr val="01C6FD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rtl="0"/>
            <a:fld id="{78048C4E-7BD1-46A5-B2F2-6AD408DAAD47}" type="slidenum">
              <a:rPr lang="en-GB" b="1" noProof="0" smtClean="0">
                <a:solidFill>
                  <a:schemeClr val="tx1"/>
                </a:solidFill>
              </a:rPr>
              <a:pPr/>
              <a:t>‹#›</a:t>
            </a:fld>
            <a:endParaRPr lang="en-GB" b="1" noProof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721932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ame 7">
            <a:extLst>
              <a:ext uri="{FF2B5EF4-FFF2-40B4-BE49-F238E27FC236}">
                <a16:creationId xmlns:a16="http://schemas.microsoft.com/office/drawing/2014/main" id="{53B0C39E-3796-4132-81FF-5A58EAF300A5}"/>
              </a:ext>
            </a:extLst>
          </p:cNvPr>
          <p:cNvSpPr/>
          <p:nvPr userDrawn="1"/>
        </p:nvSpPr>
        <p:spPr>
          <a:xfrm>
            <a:off x="-2" y="0"/>
            <a:ext cx="12192001" cy="6858000"/>
          </a:xfrm>
          <a:prstGeom prst="frame">
            <a:avLst>
              <a:gd name="adj1" fmla="val 1736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rtl="0"/>
            <a:endParaRPr lang="en-GB" noProof="0">
              <a:solidFill>
                <a:schemeClr val="tx1"/>
              </a:solidFill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0FA6C5C5-5069-4AE6-8A3D-3F2C6B9506E4}"/>
              </a:ext>
            </a:extLst>
          </p:cNvPr>
          <p:cNvSpPr/>
          <p:nvPr userDrawn="1"/>
        </p:nvSpPr>
        <p:spPr>
          <a:xfrm>
            <a:off x="446314" y="-1"/>
            <a:ext cx="1188720" cy="12801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rtl="0"/>
            <a:endParaRPr lang="en-GB" noProof="0">
              <a:solidFill>
                <a:schemeClr val="tx1"/>
              </a:solidFill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C8943364-C409-4EE8-8020-9809E6B2B1AA}"/>
              </a:ext>
            </a:extLst>
          </p:cNvPr>
          <p:cNvSpPr/>
          <p:nvPr userDrawn="1"/>
        </p:nvSpPr>
        <p:spPr>
          <a:xfrm>
            <a:off x="11360016" y="6369050"/>
            <a:ext cx="335909" cy="488950"/>
          </a:xfrm>
          <a:prstGeom prst="rect">
            <a:avLst/>
          </a:prstGeom>
          <a:solidFill>
            <a:schemeClr val="bg2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rtl="0"/>
            <a:endParaRPr lang="en-GB" noProof="0">
              <a:solidFill>
                <a:schemeClr val="tx1"/>
              </a:solidFill>
            </a:endParaRPr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A67D090F-9522-445C-B984-52BE590455DC}"/>
              </a:ext>
            </a:extLst>
          </p:cNvPr>
          <p:cNvSpPr txBox="1">
            <a:spLocks/>
          </p:cNvSpPr>
          <p:nvPr userDrawn="1"/>
        </p:nvSpPr>
        <p:spPr>
          <a:xfrm>
            <a:off x="11360016" y="6369050"/>
            <a:ext cx="335909" cy="365125"/>
          </a:xfrm>
          <a:prstGeom prst="rect">
            <a:avLst/>
          </a:prstGeom>
          <a:solidFill>
            <a:schemeClr val="accent2"/>
          </a:solidFill>
        </p:spPr>
        <p:txBody>
          <a:bodyPr vert="horz" lIns="0" tIns="45720" rIns="0" bIns="45720" rtlCol="0" anchor="ctr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b="0" kern="1200">
                <a:solidFill>
                  <a:srgbClr val="01C6FD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rtl="0"/>
            <a:fld id="{78048C4E-7BD1-46A5-B2F2-6AD408DAAD47}" type="slidenum">
              <a:rPr lang="en-GB" b="1" noProof="0" smtClean="0">
                <a:solidFill>
                  <a:schemeClr val="bg1"/>
                </a:solidFill>
              </a:rPr>
              <a:pPr/>
              <a:t>‹#›</a:t>
            </a:fld>
            <a:endParaRPr lang="en-GB" b="1" noProof="0">
              <a:solidFill>
                <a:schemeClr val="bg1"/>
              </a:solidFill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00F7C607-177E-BC4B-9F1D-E0CD83EF04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n-GB" noProof="0"/>
              <a:t>Click to edit Master title style</a:t>
            </a: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758E3AAF-44AA-41E0-AE18-8B461598AD07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446314" y="1825625"/>
            <a:ext cx="5306787" cy="4351338"/>
          </a:xfrm>
        </p:spPr>
        <p:txBody>
          <a:bodyPr rtlCol="0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</a:lstStyle>
          <a:p>
            <a:pPr lvl="0" rtl="0"/>
            <a:r>
              <a:rPr lang="en-GB" noProof="0"/>
              <a:t>Edit Master text styles</a:t>
            </a:r>
          </a:p>
          <a:p>
            <a:pPr lvl="1" rtl="0"/>
            <a:r>
              <a:rPr lang="en-GB" noProof="0"/>
              <a:t>Second level</a:t>
            </a:r>
          </a:p>
          <a:p>
            <a:pPr lvl="2" rtl="0"/>
            <a:r>
              <a:rPr lang="en-GB" noProof="0"/>
              <a:t>Third level</a:t>
            </a:r>
          </a:p>
          <a:p>
            <a:pPr lvl="3" rtl="0"/>
            <a:r>
              <a:rPr lang="en-GB" noProof="0"/>
              <a:t>Fourth level</a:t>
            </a:r>
          </a:p>
          <a:p>
            <a:pPr lvl="4" rtl="0"/>
            <a:r>
              <a:rPr lang="en-GB" noProof="0"/>
              <a:t>Fifth level</a:t>
            </a:r>
          </a:p>
        </p:txBody>
      </p:sp>
      <p:sp>
        <p:nvSpPr>
          <p:cNvPr id="13" name="Content Placeholder 3">
            <a:extLst>
              <a:ext uri="{FF2B5EF4-FFF2-40B4-BE49-F238E27FC236}">
                <a16:creationId xmlns:a16="http://schemas.microsoft.com/office/drawing/2014/main" id="{FC1B8B60-5429-4EF9-93D0-2CCCF562B916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6438900" y="1825625"/>
            <a:ext cx="5181600" cy="4351338"/>
          </a:xfrm>
        </p:spPr>
        <p:txBody>
          <a:bodyPr rtlCol="0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</a:lstStyle>
          <a:p>
            <a:pPr lvl="0" rtl="0"/>
            <a:r>
              <a:rPr lang="en-GB" noProof="0"/>
              <a:t>Edit Master text styles</a:t>
            </a:r>
          </a:p>
          <a:p>
            <a:pPr lvl="1" rtl="0"/>
            <a:r>
              <a:rPr lang="en-GB" noProof="0"/>
              <a:t>Second level</a:t>
            </a:r>
          </a:p>
          <a:p>
            <a:pPr lvl="2" rtl="0"/>
            <a:r>
              <a:rPr lang="en-GB" noProof="0"/>
              <a:t>Third level</a:t>
            </a:r>
          </a:p>
          <a:p>
            <a:pPr lvl="3" rtl="0"/>
            <a:r>
              <a:rPr lang="en-GB" noProof="0"/>
              <a:t>Fourth level</a:t>
            </a:r>
          </a:p>
          <a:p>
            <a:pPr lvl="4" rtl="0"/>
            <a:r>
              <a:rPr lang="en-GB" noProof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69470094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ame 7">
            <a:extLst>
              <a:ext uri="{FF2B5EF4-FFF2-40B4-BE49-F238E27FC236}">
                <a16:creationId xmlns:a16="http://schemas.microsoft.com/office/drawing/2014/main" id="{53B0C39E-3796-4132-81FF-5A58EAF300A5}"/>
              </a:ext>
            </a:extLst>
          </p:cNvPr>
          <p:cNvSpPr/>
          <p:nvPr userDrawn="1"/>
        </p:nvSpPr>
        <p:spPr>
          <a:xfrm>
            <a:off x="-2" y="0"/>
            <a:ext cx="12192001" cy="6858000"/>
          </a:xfrm>
          <a:prstGeom prst="frame">
            <a:avLst>
              <a:gd name="adj1" fmla="val 1736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rtl="0"/>
            <a:endParaRPr lang="en-GB" noProof="0">
              <a:solidFill>
                <a:schemeClr val="tx1"/>
              </a:solidFill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0FA6C5C5-5069-4AE6-8A3D-3F2C6B9506E4}"/>
              </a:ext>
            </a:extLst>
          </p:cNvPr>
          <p:cNvSpPr/>
          <p:nvPr userDrawn="1"/>
        </p:nvSpPr>
        <p:spPr>
          <a:xfrm>
            <a:off x="446314" y="-1"/>
            <a:ext cx="1188720" cy="12801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rtl="0"/>
            <a:endParaRPr lang="en-GB" noProof="0">
              <a:solidFill>
                <a:schemeClr val="tx1"/>
              </a:solidFill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C8943364-C409-4EE8-8020-9809E6B2B1AA}"/>
              </a:ext>
            </a:extLst>
          </p:cNvPr>
          <p:cNvSpPr/>
          <p:nvPr userDrawn="1"/>
        </p:nvSpPr>
        <p:spPr>
          <a:xfrm>
            <a:off x="11360016" y="6369050"/>
            <a:ext cx="335909" cy="488950"/>
          </a:xfrm>
          <a:prstGeom prst="rect">
            <a:avLst/>
          </a:prstGeom>
          <a:solidFill>
            <a:schemeClr val="bg2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rtl="0"/>
            <a:endParaRPr lang="en-GB" noProof="0">
              <a:solidFill>
                <a:schemeClr val="tx1"/>
              </a:solidFill>
            </a:endParaRPr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A67D090F-9522-445C-B984-52BE590455DC}"/>
              </a:ext>
            </a:extLst>
          </p:cNvPr>
          <p:cNvSpPr txBox="1">
            <a:spLocks/>
          </p:cNvSpPr>
          <p:nvPr userDrawn="1"/>
        </p:nvSpPr>
        <p:spPr>
          <a:xfrm>
            <a:off x="11360016" y="6369050"/>
            <a:ext cx="335909" cy="365125"/>
          </a:xfrm>
          <a:prstGeom prst="rect">
            <a:avLst/>
          </a:prstGeom>
          <a:solidFill>
            <a:schemeClr val="accent2"/>
          </a:solidFill>
        </p:spPr>
        <p:txBody>
          <a:bodyPr vert="horz" lIns="0" tIns="45720" rIns="0" bIns="45720" rtlCol="0" anchor="ctr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b="0" kern="1200">
                <a:solidFill>
                  <a:srgbClr val="01C6FD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rtl="0"/>
            <a:fld id="{78048C4E-7BD1-46A5-B2F2-6AD408DAAD47}" type="slidenum">
              <a:rPr lang="en-GB" b="1" noProof="0" smtClean="0">
                <a:solidFill>
                  <a:schemeClr val="bg1"/>
                </a:solidFill>
              </a:rPr>
              <a:pPr/>
              <a:t>‹#›</a:t>
            </a:fld>
            <a:endParaRPr lang="en-GB" b="1" noProof="0">
              <a:solidFill>
                <a:schemeClr val="bg1"/>
              </a:solidFill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00F7C607-177E-BC4B-9F1D-E0CD83EF04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734043"/>
            <a:ext cx="3932237" cy="1089529"/>
          </a:xfrm>
        </p:spPr>
        <p:txBody>
          <a:bodyPr rtlCol="0"/>
          <a:lstStyle/>
          <a:p>
            <a:pPr rtl="0"/>
            <a:r>
              <a:rPr lang="en-GB" noProof="0"/>
              <a:t>Click to edit Master title style</a:t>
            </a:r>
          </a:p>
        </p:txBody>
      </p:sp>
      <p:sp>
        <p:nvSpPr>
          <p:cNvPr id="15" name="Text Placeholder 3">
            <a:extLst>
              <a:ext uri="{FF2B5EF4-FFF2-40B4-BE49-F238E27FC236}">
                <a16:creationId xmlns:a16="http://schemas.microsoft.com/office/drawing/2014/main" id="{9B6692B7-0F8A-4381-96B4-5F358BFD1E90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 rtlCol="0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en-GB" noProof="0"/>
              <a:t>Edit Master text styles</a:t>
            </a:r>
          </a:p>
        </p:txBody>
      </p:sp>
      <p:sp>
        <p:nvSpPr>
          <p:cNvPr id="16" name="Content Placeholder 2">
            <a:extLst>
              <a:ext uri="{FF2B5EF4-FFF2-40B4-BE49-F238E27FC236}">
                <a16:creationId xmlns:a16="http://schemas.microsoft.com/office/drawing/2014/main" id="{B43535EE-90E2-422C-B7AC-4D346E8D6E04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183188" y="500215"/>
            <a:ext cx="6172200" cy="5368773"/>
          </a:xfrm>
        </p:spPr>
        <p:txBody>
          <a:bodyPr rtlCol="0"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rtl="0"/>
            <a:r>
              <a:rPr lang="en-GB" noProof="0"/>
              <a:t>Edit Master text styles</a:t>
            </a:r>
          </a:p>
          <a:p>
            <a:pPr lvl="1" rtl="0"/>
            <a:r>
              <a:rPr lang="en-GB" noProof="0"/>
              <a:t>Second level</a:t>
            </a:r>
          </a:p>
          <a:p>
            <a:pPr lvl="2" rtl="0"/>
            <a:r>
              <a:rPr lang="en-GB" noProof="0"/>
              <a:t>Third level</a:t>
            </a:r>
          </a:p>
          <a:p>
            <a:pPr lvl="3" rtl="0"/>
            <a:r>
              <a:rPr lang="en-GB" noProof="0"/>
              <a:t>Fourth level</a:t>
            </a:r>
          </a:p>
          <a:p>
            <a:pPr lvl="4" rtl="0"/>
            <a:r>
              <a:rPr lang="en-GB" noProof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17642418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ame 7">
            <a:extLst>
              <a:ext uri="{FF2B5EF4-FFF2-40B4-BE49-F238E27FC236}">
                <a16:creationId xmlns:a16="http://schemas.microsoft.com/office/drawing/2014/main" id="{53B0C39E-3796-4132-81FF-5A58EAF300A5}"/>
              </a:ext>
            </a:extLst>
          </p:cNvPr>
          <p:cNvSpPr/>
          <p:nvPr userDrawn="1"/>
        </p:nvSpPr>
        <p:spPr>
          <a:xfrm>
            <a:off x="-2" y="0"/>
            <a:ext cx="12192001" cy="6858000"/>
          </a:xfrm>
          <a:prstGeom prst="frame">
            <a:avLst>
              <a:gd name="adj1" fmla="val 1736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rtl="0"/>
            <a:endParaRPr lang="en-GB" noProof="0">
              <a:solidFill>
                <a:schemeClr val="tx1"/>
              </a:solidFill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0FA6C5C5-5069-4AE6-8A3D-3F2C6B9506E4}"/>
              </a:ext>
            </a:extLst>
          </p:cNvPr>
          <p:cNvSpPr/>
          <p:nvPr userDrawn="1"/>
        </p:nvSpPr>
        <p:spPr>
          <a:xfrm>
            <a:off x="446314" y="-1"/>
            <a:ext cx="1188720" cy="12801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rtl="0"/>
            <a:endParaRPr lang="en-GB" noProof="0">
              <a:solidFill>
                <a:schemeClr val="tx1"/>
              </a:solidFill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C8943364-C409-4EE8-8020-9809E6B2B1AA}"/>
              </a:ext>
            </a:extLst>
          </p:cNvPr>
          <p:cNvSpPr/>
          <p:nvPr userDrawn="1"/>
        </p:nvSpPr>
        <p:spPr>
          <a:xfrm>
            <a:off x="11360016" y="6369050"/>
            <a:ext cx="335909" cy="488950"/>
          </a:xfrm>
          <a:prstGeom prst="rect">
            <a:avLst/>
          </a:prstGeom>
          <a:solidFill>
            <a:schemeClr val="bg2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rtl="0"/>
            <a:endParaRPr lang="en-GB" noProof="0">
              <a:solidFill>
                <a:schemeClr val="tx1"/>
              </a:solidFill>
            </a:endParaRPr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A67D090F-9522-445C-B984-52BE590455DC}"/>
              </a:ext>
            </a:extLst>
          </p:cNvPr>
          <p:cNvSpPr txBox="1">
            <a:spLocks/>
          </p:cNvSpPr>
          <p:nvPr userDrawn="1"/>
        </p:nvSpPr>
        <p:spPr>
          <a:xfrm>
            <a:off x="11360016" y="6369050"/>
            <a:ext cx="335909" cy="365125"/>
          </a:xfrm>
          <a:prstGeom prst="rect">
            <a:avLst/>
          </a:prstGeom>
          <a:solidFill>
            <a:schemeClr val="accent2"/>
          </a:solidFill>
        </p:spPr>
        <p:txBody>
          <a:bodyPr vert="horz" lIns="0" tIns="45720" rIns="0" bIns="45720" rtlCol="0" anchor="ctr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b="0" kern="1200">
                <a:solidFill>
                  <a:srgbClr val="01C6FD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rtl="0"/>
            <a:fld id="{78048C4E-7BD1-46A5-B2F2-6AD408DAAD47}" type="slidenum">
              <a:rPr lang="en-GB" b="1" noProof="0" smtClean="0">
                <a:solidFill>
                  <a:schemeClr val="bg1"/>
                </a:solidFill>
              </a:rPr>
              <a:pPr/>
              <a:t>‹#›</a:t>
            </a:fld>
            <a:endParaRPr lang="en-GB" b="1" noProof="0">
              <a:solidFill>
                <a:schemeClr val="bg1"/>
              </a:solidFill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00F7C607-177E-BC4B-9F1D-E0CD83EF04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734043"/>
            <a:ext cx="3932237" cy="1089529"/>
          </a:xfrm>
        </p:spPr>
        <p:txBody>
          <a:bodyPr rtlCol="0"/>
          <a:lstStyle/>
          <a:p>
            <a:pPr rtl="0"/>
            <a:r>
              <a:rPr lang="en-GB" noProof="0"/>
              <a:t>Click to edit Master title style</a:t>
            </a:r>
          </a:p>
        </p:txBody>
      </p:sp>
      <p:sp>
        <p:nvSpPr>
          <p:cNvPr id="15" name="Text Placeholder 3">
            <a:extLst>
              <a:ext uri="{FF2B5EF4-FFF2-40B4-BE49-F238E27FC236}">
                <a16:creationId xmlns:a16="http://schemas.microsoft.com/office/drawing/2014/main" id="{9B6692B7-0F8A-4381-96B4-5F358BFD1E90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 rtlCol="0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en-GB" noProof="0"/>
              <a:t>Edit Master text styles</a:t>
            </a:r>
          </a:p>
        </p:txBody>
      </p:sp>
      <p:sp>
        <p:nvSpPr>
          <p:cNvPr id="11" name="Picture Placeholder 2">
            <a:extLst>
              <a:ext uri="{FF2B5EF4-FFF2-40B4-BE49-F238E27FC236}">
                <a16:creationId xmlns:a16="http://schemas.microsoft.com/office/drawing/2014/main" id="{131CB29F-0BE0-476F-B57A-7638E9BFAE7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500215"/>
            <a:ext cx="6172200" cy="5368773"/>
          </a:xfrm>
        </p:spPr>
        <p:txBody>
          <a:bodyPr rtlCol="0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rtl="0"/>
            <a:r>
              <a:rPr lang="en-GB" noProof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164099649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3343291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4E46C0F6-F728-4FF0-A7F3-F6AECCD35B33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120650" y="136525"/>
            <a:ext cx="11950700" cy="6584951"/>
          </a:xfrm>
          <a:solidFill>
            <a:schemeClr val="bg1">
              <a:lumMod val="95000"/>
            </a:schemeClr>
          </a:solidFill>
        </p:spPr>
        <p:txBody>
          <a:bodyPr vert="horz" wrap="square" lIns="91440" tIns="45720" rIns="91440" bIns="45720" rtlCol="0" anchor="ctr" anchorCtr="1">
            <a:noAutofit/>
          </a:bodyPr>
          <a:lstStyle>
            <a:lvl1pPr marL="0" indent="0">
              <a:buNone/>
              <a:defRPr lang="en-GB" sz="1800"/>
            </a:lvl1pPr>
          </a:lstStyle>
          <a:p>
            <a:pPr marL="228600" lvl="0" indent="-228600" algn="ctr" rtl="0"/>
            <a:r>
              <a:rPr lang="en-GB" noProof="0"/>
              <a:t>Insert image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E4DAD220-8CE3-4FF4-957A-1E24442C656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587500" y="4022725"/>
            <a:ext cx="10033000" cy="1236236"/>
          </a:xfrm>
          <a:solidFill>
            <a:schemeClr val="tx1">
              <a:alpha val="68000"/>
            </a:schemeClr>
          </a:solidFill>
        </p:spPr>
        <p:txBody>
          <a:bodyPr lIns="274320" tIns="274320" rIns="274320" bIns="274320" rtlCol="0" anchor="ctr">
            <a:spAutoFit/>
          </a:bodyPr>
          <a:lstStyle>
            <a:lvl1pPr marL="0" indent="0">
              <a:lnSpc>
                <a:spcPct val="100000"/>
              </a:lnSpc>
              <a:buNone/>
              <a:defRPr sz="1800" b="0">
                <a:solidFill>
                  <a:schemeClr val="bg1"/>
                </a:solidFill>
              </a:defRPr>
            </a:lvl1pPr>
          </a:lstStyle>
          <a:p>
            <a:pPr lvl="0" rtl="0"/>
            <a:r>
              <a:rPr lang="en-GB" noProof="0"/>
              <a:t>Edit Master text styles</a:t>
            </a:r>
          </a:p>
          <a:p>
            <a:pPr lvl="0" rtl="0"/>
            <a:endParaRPr lang="en-GB" noProof="0"/>
          </a:p>
        </p:txBody>
      </p:sp>
      <p:sp>
        <p:nvSpPr>
          <p:cNvPr id="8" name="Text Placeholder 6">
            <a:extLst>
              <a:ext uri="{FF2B5EF4-FFF2-40B4-BE49-F238E27FC236}">
                <a16:creationId xmlns:a16="http://schemas.microsoft.com/office/drawing/2014/main" id="{58FDDD78-44AA-4B92-90B8-DFC56D688C50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36550" y="3269342"/>
            <a:ext cx="1155366" cy="2576090"/>
          </a:xfrm>
          <a:noFill/>
        </p:spPr>
        <p:txBody>
          <a:bodyPr wrap="square" lIns="182880" tIns="182880" rIns="182880" bIns="91440" rtlCol="0">
            <a:spAutoFit/>
          </a:bodyPr>
          <a:lstStyle>
            <a:lvl1pPr marL="0" indent="0">
              <a:buNone/>
              <a:defRPr sz="166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 rtl="0"/>
            <a:r>
              <a:rPr lang="en-GB" noProof="0"/>
              <a:t>“</a:t>
            </a:r>
          </a:p>
        </p:txBody>
      </p:sp>
      <p:sp>
        <p:nvSpPr>
          <p:cNvPr id="9" name="Frame 8">
            <a:extLst>
              <a:ext uri="{FF2B5EF4-FFF2-40B4-BE49-F238E27FC236}">
                <a16:creationId xmlns:a16="http://schemas.microsoft.com/office/drawing/2014/main" id="{0283712C-6C33-4303-985C-6493AAFAF405}"/>
              </a:ext>
            </a:extLst>
          </p:cNvPr>
          <p:cNvSpPr/>
          <p:nvPr userDrawn="1"/>
        </p:nvSpPr>
        <p:spPr>
          <a:xfrm>
            <a:off x="-2" y="0"/>
            <a:ext cx="12192001" cy="6858000"/>
          </a:xfrm>
          <a:prstGeom prst="frame">
            <a:avLst>
              <a:gd name="adj1" fmla="val 1736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rtl="0"/>
            <a:endParaRPr lang="en-GB" noProof="0">
              <a:solidFill>
                <a:schemeClr val="tx1"/>
              </a:solidFill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5793B617-BDEC-4471-BF16-3ADF8D92DD69}"/>
              </a:ext>
            </a:extLst>
          </p:cNvPr>
          <p:cNvSpPr/>
          <p:nvPr userDrawn="1"/>
        </p:nvSpPr>
        <p:spPr>
          <a:xfrm>
            <a:off x="11360016" y="6369050"/>
            <a:ext cx="335909" cy="48895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rtl="0"/>
            <a:endParaRPr lang="en-GB" noProof="0">
              <a:solidFill>
                <a:schemeClr val="tx1"/>
              </a:solidFill>
            </a:endParaRPr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33D238BD-C38B-4BEB-92A5-657AAB9C5351}"/>
              </a:ext>
            </a:extLst>
          </p:cNvPr>
          <p:cNvSpPr txBox="1">
            <a:spLocks/>
          </p:cNvSpPr>
          <p:nvPr userDrawn="1"/>
        </p:nvSpPr>
        <p:spPr>
          <a:xfrm>
            <a:off x="11360016" y="6369050"/>
            <a:ext cx="335909" cy="365125"/>
          </a:xfrm>
          <a:prstGeom prst="rect">
            <a:avLst/>
          </a:prstGeom>
          <a:solidFill>
            <a:schemeClr val="accent2"/>
          </a:solidFill>
        </p:spPr>
        <p:txBody>
          <a:bodyPr vert="horz" lIns="0" tIns="45720" rIns="0" bIns="45720" rtlCol="0" anchor="ctr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b="0" kern="1200">
                <a:solidFill>
                  <a:srgbClr val="01C6FD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rtl="0"/>
            <a:fld id="{78048C4E-7BD1-46A5-B2F2-6AD408DAAD47}" type="slidenum">
              <a:rPr lang="en-GB" b="1" noProof="0" smtClean="0">
                <a:solidFill>
                  <a:schemeClr val="bg1"/>
                </a:solidFill>
              </a:rPr>
              <a:pPr/>
              <a:t>‹#›</a:t>
            </a:fld>
            <a:endParaRPr lang="en-GB" b="1" noProof="0">
              <a:solidFill>
                <a:schemeClr val="bg1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0E81040-AE93-4763-96F3-062F0F2D8F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n-GB" noProof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0701439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2 with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D314F9CD-0693-4A94-A67A-F71413300A64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0" y="0"/>
            <a:ext cx="12191999" cy="3962400"/>
          </a:xfrm>
          <a:solidFill>
            <a:schemeClr val="bg1">
              <a:lumMod val="95000"/>
            </a:schemeClr>
          </a:solidFill>
        </p:spPr>
        <p:txBody>
          <a:bodyPr vert="horz" wrap="square" lIns="91440" tIns="45720" rIns="91440" bIns="45720" rtlCol="0" anchor="ctr" anchorCtr="1">
            <a:noAutofit/>
          </a:bodyPr>
          <a:lstStyle>
            <a:lvl1pPr marL="0" indent="0">
              <a:buNone/>
              <a:defRPr lang="en-GB" sz="1800" dirty="0"/>
            </a:lvl1pPr>
          </a:lstStyle>
          <a:p>
            <a:pPr marL="228600" lvl="0" indent="-228600" algn="ctr" rtl="0"/>
            <a:r>
              <a:rPr lang="en-GB" noProof="0"/>
              <a:t>Insert image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A174F0C-3444-43F9-9DFF-354C44272A65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694871" y="5603181"/>
            <a:ext cx="9144000" cy="341632"/>
          </a:xfrm>
        </p:spPr>
        <p:txBody>
          <a:bodyPr vert="horz" lIns="91440" tIns="45720" rIns="91440" bIns="45720" rtlCol="0">
            <a:spAutoFit/>
          </a:bodyPr>
          <a:lstStyle>
            <a:lvl1pPr marL="0" indent="0">
              <a:buNone/>
              <a:defRPr lang="en-GB" sz="1800" dirty="0">
                <a:solidFill>
                  <a:schemeClr val="accent3"/>
                </a:solidFill>
                <a:latin typeface="+mn-lt"/>
              </a:defRPr>
            </a:lvl1pPr>
          </a:lstStyle>
          <a:p>
            <a:pPr marL="228600" lvl="0" indent="-228600" rtl="0"/>
            <a:r>
              <a:rPr lang="en-GB" noProof="0"/>
              <a:t>Subtitle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E11612A-63A3-4175-9F77-FA03CCD38D4B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94871" y="4901450"/>
            <a:ext cx="10607040" cy="701731"/>
          </a:xfrm>
        </p:spPr>
        <p:txBody>
          <a:bodyPr vert="horz" lIns="91440" tIns="45720" rIns="91440" bIns="45720" rtlCol="0" anchor="b">
            <a:spAutoFit/>
          </a:bodyPr>
          <a:lstStyle>
            <a:lvl1pPr>
              <a:defRPr lang="en-GB" sz="4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defRPr>
            </a:lvl1pPr>
          </a:lstStyle>
          <a:p>
            <a:pPr marL="0" lvl="0" rtl="0"/>
            <a:r>
              <a:rPr lang="en-GB" noProof="0"/>
              <a:t>Title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45C25376-E6F9-4E5A-A81D-E7FA342FB230}"/>
              </a:ext>
            </a:extLst>
          </p:cNvPr>
          <p:cNvSpPr/>
          <p:nvPr userDrawn="1"/>
        </p:nvSpPr>
        <p:spPr>
          <a:xfrm>
            <a:off x="435429" y="4726452"/>
            <a:ext cx="72571" cy="13716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 noProof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7B386286-CEE2-E94A-BBC0-0A3723EB14DE}"/>
              </a:ext>
            </a:extLst>
          </p:cNvPr>
          <p:cNvSpPr/>
          <p:nvPr userDrawn="1"/>
        </p:nvSpPr>
        <p:spPr>
          <a:xfrm>
            <a:off x="11008895" y="6220326"/>
            <a:ext cx="866273" cy="63767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 noProof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975715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-you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3">
            <a:extLst>
              <a:ext uri="{FF2B5EF4-FFF2-40B4-BE49-F238E27FC236}">
                <a16:creationId xmlns:a16="http://schemas.microsoft.com/office/drawing/2014/main" id="{7C719AD2-39D2-425C-90E5-8FD2D783ADDF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0"/>
            <a:ext cx="12192000" cy="6858000"/>
          </a:xfrm>
          <a:solidFill>
            <a:schemeClr val="bg1">
              <a:lumMod val="95000"/>
            </a:schemeClr>
          </a:solidFill>
        </p:spPr>
        <p:txBody>
          <a:bodyPr vert="horz" wrap="square" lIns="91440" tIns="45720" rIns="91440" bIns="45720" rtlCol="0" anchor="ctr" anchorCtr="1">
            <a:noAutofit/>
          </a:bodyPr>
          <a:lstStyle>
            <a:lvl1pPr marL="0" indent="0">
              <a:buNone/>
              <a:defRPr lang="en-GB" sz="1800"/>
            </a:lvl1pPr>
          </a:lstStyle>
          <a:p>
            <a:pPr marL="228600" lvl="0" indent="-228600" algn="ctr" rtl="0"/>
            <a:r>
              <a:rPr lang="en-GB" noProof="0"/>
              <a:t>Insert image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E11612A-63A3-4175-9F77-FA03CCD38D4B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94871" y="4901450"/>
            <a:ext cx="4907643" cy="701731"/>
          </a:xfrm>
        </p:spPr>
        <p:txBody>
          <a:bodyPr vert="horz" wrap="square" lIns="91440" tIns="45720" rIns="91440" bIns="45720" rtlCol="0" anchor="b">
            <a:spAutoFit/>
          </a:bodyPr>
          <a:lstStyle>
            <a:lvl1pPr>
              <a:defRPr lang="en-GB" sz="4400" b="1" spc="-150" dirty="0">
                <a:solidFill>
                  <a:schemeClr val="bg1"/>
                </a:solidFill>
                <a:latin typeface="+mj-lt"/>
              </a:defRPr>
            </a:lvl1pPr>
          </a:lstStyle>
          <a:p>
            <a:pPr marL="0" lvl="0" rtl="0"/>
            <a:r>
              <a:rPr lang="en-GB" noProof="0"/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7341928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 with Im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6D24BA90-E7BA-471E-AA13-3329EDCD80A2}"/>
              </a:ext>
            </a:extLst>
          </p:cNvPr>
          <p:cNvSpPr/>
          <p:nvPr userDrawn="1"/>
        </p:nvSpPr>
        <p:spPr>
          <a:xfrm flipV="1">
            <a:off x="-1" y="-3"/>
            <a:ext cx="12192001" cy="6858003"/>
          </a:xfrm>
          <a:custGeom>
            <a:avLst/>
            <a:gdLst>
              <a:gd name="connsiteX0" fmla="*/ 9171734 w 12192001"/>
              <a:gd name="connsiteY0" fmla="*/ 2269381 h 6858003"/>
              <a:gd name="connsiteX1" fmla="*/ 4981292 w 12192001"/>
              <a:gd name="connsiteY1" fmla="*/ 1670903 h 6858003"/>
              <a:gd name="connsiteX2" fmla="*/ 634550 w 12192001"/>
              <a:gd name="connsiteY2" fmla="*/ 1013497 h 6858003"/>
              <a:gd name="connsiteX3" fmla="*/ 123993 w 12192001"/>
              <a:gd name="connsiteY3" fmla="*/ 984148 h 6858003"/>
              <a:gd name="connsiteX4" fmla="*/ 123993 w 12192001"/>
              <a:gd name="connsiteY4" fmla="*/ 123993 h 6858003"/>
              <a:gd name="connsiteX5" fmla="*/ 12068007 w 12192001"/>
              <a:gd name="connsiteY5" fmla="*/ 123993 h 6858003"/>
              <a:gd name="connsiteX6" fmla="*/ 12068007 w 12192001"/>
              <a:gd name="connsiteY6" fmla="*/ 1962695 h 6858003"/>
              <a:gd name="connsiteX7" fmla="*/ 11543532 w 12192001"/>
              <a:gd name="connsiteY7" fmla="*/ 2051091 h 6858003"/>
              <a:gd name="connsiteX8" fmla="*/ 9171734 w 12192001"/>
              <a:gd name="connsiteY8" fmla="*/ 2269381 h 6858003"/>
              <a:gd name="connsiteX9" fmla="*/ 1 w 12192001"/>
              <a:gd name="connsiteY9" fmla="*/ 6858003 h 6858003"/>
              <a:gd name="connsiteX10" fmla="*/ 12192001 w 12192001"/>
              <a:gd name="connsiteY10" fmla="*/ 6858003 h 6858003"/>
              <a:gd name="connsiteX11" fmla="*/ 12192001 w 12192001"/>
              <a:gd name="connsiteY11" fmla="*/ 2724879 h 6858003"/>
              <a:gd name="connsiteX12" fmla="*/ 12192001 w 12192001"/>
              <a:gd name="connsiteY12" fmla="*/ 2477360 h 6858003"/>
              <a:gd name="connsiteX13" fmla="*/ 12192001 w 12192001"/>
              <a:gd name="connsiteY13" fmla="*/ 1941781 h 6858003"/>
              <a:gd name="connsiteX14" fmla="*/ 12192000 w 12192001"/>
              <a:gd name="connsiteY14" fmla="*/ 1941781 h 6858003"/>
              <a:gd name="connsiteX15" fmla="*/ 12192000 w 12192001"/>
              <a:gd name="connsiteY15" fmla="*/ 0 h 6858003"/>
              <a:gd name="connsiteX16" fmla="*/ 0 w 12192001"/>
              <a:gd name="connsiteY16" fmla="*/ 0 h 6858003"/>
              <a:gd name="connsiteX17" fmla="*/ 0 w 12192001"/>
              <a:gd name="connsiteY17" fmla="*/ 6858000 h 6858003"/>
              <a:gd name="connsiteX18" fmla="*/ 1 w 12192001"/>
              <a:gd name="connsiteY18" fmla="*/ 6858000 h 685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12192001" h="6858003">
                <a:moveTo>
                  <a:pt x="9171734" y="2269381"/>
                </a:moveTo>
                <a:cubicBezTo>
                  <a:pt x="8159059" y="2253684"/>
                  <a:pt x="6843276" y="2101858"/>
                  <a:pt x="4981292" y="1670903"/>
                </a:cubicBezTo>
                <a:cubicBezTo>
                  <a:pt x="3385010" y="1301444"/>
                  <a:pt x="2075869" y="1110459"/>
                  <a:pt x="634550" y="1013497"/>
                </a:cubicBezTo>
                <a:lnTo>
                  <a:pt x="123993" y="984148"/>
                </a:lnTo>
                <a:lnTo>
                  <a:pt x="123993" y="123993"/>
                </a:lnTo>
                <a:lnTo>
                  <a:pt x="12068007" y="123993"/>
                </a:lnTo>
                <a:lnTo>
                  <a:pt x="12068007" y="1962695"/>
                </a:lnTo>
                <a:lnTo>
                  <a:pt x="11543532" y="2051091"/>
                </a:lnTo>
                <a:cubicBezTo>
                  <a:pt x="10893978" y="2164649"/>
                  <a:pt x="10184410" y="2285079"/>
                  <a:pt x="9171734" y="2269381"/>
                </a:cubicBezTo>
                <a:close/>
                <a:moveTo>
                  <a:pt x="1" y="6858003"/>
                </a:moveTo>
                <a:lnTo>
                  <a:pt x="12192001" y="6858003"/>
                </a:lnTo>
                <a:lnTo>
                  <a:pt x="12192001" y="2724879"/>
                </a:lnTo>
                <a:lnTo>
                  <a:pt x="12192001" y="2477360"/>
                </a:lnTo>
                <a:lnTo>
                  <a:pt x="12192001" y="1941781"/>
                </a:lnTo>
                <a:lnTo>
                  <a:pt x="12192000" y="1941781"/>
                </a:lnTo>
                <a:lnTo>
                  <a:pt x="12192000" y="0"/>
                </a:lnTo>
                <a:lnTo>
                  <a:pt x="0" y="0"/>
                </a:lnTo>
                <a:lnTo>
                  <a:pt x="0" y="6858000"/>
                </a:lnTo>
                <a:lnTo>
                  <a:pt x="1" y="68580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 noProof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9467520A-F508-4AA5-BBCF-30AE2B312E0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123992" y="4587876"/>
            <a:ext cx="11944014" cy="2146775"/>
          </a:xfrm>
          <a:custGeom>
            <a:avLst/>
            <a:gdLst>
              <a:gd name="connsiteX0" fmla="*/ 9047741 w 11944014"/>
              <a:gd name="connsiteY0" fmla="*/ 1387 h 2146775"/>
              <a:gd name="connsiteX1" fmla="*/ 11419539 w 11944014"/>
              <a:gd name="connsiteY1" fmla="*/ 219677 h 2146775"/>
              <a:gd name="connsiteX2" fmla="*/ 11944014 w 11944014"/>
              <a:gd name="connsiteY2" fmla="*/ 308073 h 2146775"/>
              <a:gd name="connsiteX3" fmla="*/ 11944014 w 11944014"/>
              <a:gd name="connsiteY3" fmla="*/ 2146775 h 2146775"/>
              <a:gd name="connsiteX4" fmla="*/ 0 w 11944014"/>
              <a:gd name="connsiteY4" fmla="*/ 2146775 h 2146775"/>
              <a:gd name="connsiteX5" fmla="*/ 0 w 11944014"/>
              <a:gd name="connsiteY5" fmla="*/ 1286620 h 2146775"/>
              <a:gd name="connsiteX6" fmla="*/ 510557 w 11944014"/>
              <a:gd name="connsiteY6" fmla="*/ 1257271 h 2146775"/>
              <a:gd name="connsiteX7" fmla="*/ 4857299 w 11944014"/>
              <a:gd name="connsiteY7" fmla="*/ 599865 h 2146775"/>
              <a:gd name="connsiteX8" fmla="*/ 9047741 w 11944014"/>
              <a:gd name="connsiteY8" fmla="*/ 1387 h 21467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1944014" h="2146775">
                <a:moveTo>
                  <a:pt x="9047741" y="1387"/>
                </a:moveTo>
                <a:cubicBezTo>
                  <a:pt x="10060417" y="-14311"/>
                  <a:pt x="10769985" y="106119"/>
                  <a:pt x="11419539" y="219677"/>
                </a:cubicBezTo>
                <a:lnTo>
                  <a:pt x="11944014" y="308073"/>
                </a:lnTo>
                <a:lnTo>
                  <a:pt x="11944014" y="2146775"/>
                </a:lnTo>
                <a:lnTo>
                  <a:pt x="0" y="2146775"/>
                </a:lnTo>
                <a:lnTo>
                  <a:pt x="0" y="1286620"/>
                </a:lnTo>
                <a:lnTo>
                  <a:pt x="510557" y="1257271"/>
                </a:lnTo>
                <a:cubicBezTo>
                  <a:pt x="1951876" y="1160309"/>
                  <a:pt x="3261017" y="969324"/>
                  <a:pt x="4857299" y="599865"/>
                </a:cubicBezTo>
                <a:cubicBezTo>
                  <a:pt x="6719283" y="168910"/>
                  <a:pt x="8035066" y="17084"/>
                  <a:pt x="9047741" y="1387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vert="horz" wrap="square" lIns="91440" tIns="45720" rIns="91440" bIns="45720" rtlCol="0" anchor="ctr" anchorCtr="1">
            <a:noAutofit/>
          </a:bodyPr>
          <a:lstStyle>
            <a:lvl1pPr marL="0" indent="0">
              <a:buNone/>
              <a:defRPr lang="en-GB" sz="1800" dirty="0"/>
            </a:lvl1pPr>
          </a:lstStyle>
          <a:p>
            <a:pPr marL="228600" lvl="0" indent="-228600" algn="ctr" rtl="0"/>
            <a:r>
              <a:rPr lang="en-GB" noProof="0"/>
              <a:t>Insert image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C9A3716-1F35-4634-B53D-27722735B2D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96686" y="1611383"/>
            <a:ext cx="9666514" cy="746846"/>
          </a:xfrm>
        </p:spPr>
        <p:txBody>
          <a:bodyPr rtlCol="0" anchor="t">
            <a:noAutofit/>
          </a:bodyPr>
          <a:lstStyle>
            <a:lvl1pPr>
              <a:defRPr sz="4800" spc="-15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rtl="0"/>
            <a:r>
              <a:rPr lang="en-GB" noProof="0"/>
              <a:t>Section Header 1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96A4796-E4C0-42FE-9F82-5D46B8789E25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96686" y="2464424"/>
            <a:ext cx="9666514" cy="221599"/>
          </a:xfrm>
        </p:spPr>
        <p:txBody>
          <a:bodyPr tIns="0" bIns="0" rtlCol="0">
            <a:spAutoFit/>
          </a:bodyPr>
          <a:lstStyle>
            <a:lvl1pPr marL="0" indent="0">
              <a:buNone/>
              <a:defRPr sz="1600">
                <a:solidFill>
                  <a:schemeClr val="accent3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en-GB" noProof="0"/>
              <a:t>Subtitle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560C8850-C2CD-4E0B-AA6F-6B884EB94B4B}"/>
              </a:ext>
            </a:extLst>
          </p:cNvPr>
          <p:cNvSpPr/>
          <p:nvPr userDrawn="1"/>
        </p:nvSpPr>
        <p:spPr>
          <a:xfrm>
            <a:off x="435429" y="1532049"/>
            <a:ext cx="72571" cy="13716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 noProof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0D3D7B7-CDD7-4664-B2D8-6F60FEAEAC45}"/>
              </a:ext>
            </a:extLst>
          </p:cNvPr>
          <p:cNvSpPr/>
          <p:nvPr userDrawn="1"/>
        </p:nvSpPr>
        <p:spPr>
          <a:xfrm>
            <a:off x="11360016" y="6369050"/>
            <a:ext cx="335909" cy="488950"/>
          </a:xfrm>
          <a:prstGeom prst="rect">
            <a:avLst/>
          </a:prstGeom>
          <a:solidFill>
            <a:schemeClr val="bg2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rtl="0"/>
            <a:endParaRPr lang="en-GB" noProof="0">
              <a:solidFill>
                <a:schemeClr val="tx1"/>
              </a:solidFill>
            </a:endParaRPr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9E81145E-5F17-4CB6-9E17-ECF3BB38DE75}"/>
              </a:ext>
            </a:extLst>
          </p:cNvPr>
          <p:cNvSpPr txBox="1">
            <a:spLocks/>
          </p:cNvSpPr>
          <p:nvPr userDrawn="1"/>
        </p:nvSpPr>
        <p:spPr>
          <a:xfrm>
            <a:off x="11360016" y="6369050"/>
            <a:ext cx="335909" cy="365125"/>
          </a:xfrm>
          <a:prstGeom prst="rect">
            <a:avLst/>
          </a:prstGeom>
          <a:solidFill>
            <a:schemeClr val="accent2"/>
          </a:solidFill>
        </p:spPr>
        <p:txBody>
          <a:bodyPr vert="horz" lIns="0" tIns="45720" rIns="0" bIns="45720" rtlCol="0" anchor="ctr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b="0" kern="1200">
                <a:solidFill>
                  <a:srgbClr val="01C6FD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rtl="0"/>
            <a:fld id="{78048C4E-7BD1-46A5-B2F2-6AD408DAAD47}" type="slidenum">
              <a:rPr lang="en-GB" b="1" noProof="0" smtClean="0">
                <a:solidFill>
                  <a:schemeClr val="bg1"/>
                </a:solidFill>
              </a:rPr>
              <a:pPr/>
              <a:t>‹#›</a:t>
            </a:fld>
            <a:endParaRPr lang="en-GB" b="1" noProof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91393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 with Im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4">
            <a:extLst>
              <a:ext uri="{FF2B5EF4-FFF2-40B4-BE49-F238E27FC236}">
                <a16:creationId xmlns:a16="http://schemas.microsoft.com/office/drawing/2014/main" id="{A836EFBB-5449-47CB-96D6-CB08287F755D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0" y="0"/>
            <a:ext cx="12191999" cy="6858000"/>
          </a:xfrm>
          <a:solidFill>
            <a:schemeClr val="bg1">
              <a:lumMod val="95000"/>
            </a:schemeClr>
          </a:solidFill>
        </p:spPr>
        <p:txBody>
          <a:bodyPr vert="horz" wrap="square" lIns="91440" tIns="45720" rIns="91440" bIns="45720" rtlCol="0" anchor="ctr" anchorCtr="1">
            <a:noAutofit/>
          </a:bodyPr>
          <a:lstStyle>
            <a:lvl1pPr marL="0" indent="0">
              <a:buNone/>
              <a:defRPr lang="en-GB" sz="1800" dirty="0">
                <a:solidFill>
                  <a:schemeClr val="tx1"/>
                </a:solidFill>
              </a:defRPr>
            </a:lvl1pPr>
          </a:lstStyle>
          <a:p>
            <a:pPr marL="228600" lvl="0" indent="-228600" algn="ctr" rtl="0"/>
            <a:r>
              <a:rPr lang="en-GB" noProof="0"/>
              <a:t>Insert image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C9A3716-1F35-4634-B53D-27722735B2D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96686" y="3860800"/>
            <a:ext cx="9666514" cy="1686720"/>
          </a:xfrm>
        </p:spPr>
        <p:txBody>
          <a:bodyPr rtlCol="0" anchor="b">
            <a:noAutofit/>
          </a:bodyPr>
          <a:lstStyle>
            <a:lvl1pPr>
              <a:defRPr sz="4800" spc="-150">
                <a:solidFill>
                  <a:schemeClr val="bg1"/>
                </a:solidFill>
              </a:defRPr>
            </a:lvl1pPr>
          </a:lstStyle>
          <a:p>
            <a:pPr rtl="0"/>
            <a:r>
              <a:rPr lang="en-GB" noProof="0"/>
              <a:t>Section Header 2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96A4796-E4C0-42FE-9F82-5D46B8789E25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96686" y="5610170"/>
            <a:ext cx="9666514" cy="221599"/>
          </a:xfrm>
        </p:spPr>
        <p:txBody>
          <a:bodyPr tIns="0" bIns="0" rtlCol="0">
            <a:spAutoFit/>
          </a:bodyPr>
          <a:lstStyle>
            <a:lvl1pPr marL="0" indent="0">
              <a:buNone/>
              <a:defRPr sz="16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en-GB" noProof="0"/>
              <a:t>Subtitle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B68A07C-35C9-40A7-8487-9EAD314C595A}"/>
              </a:ext>
            </a:extLst>
          </p:cNvPr>
          <p:cNvSpPr/>
          <p:nvPr userDrawn="1"/>
        </p:nvSpPr>
        <p:spPr>
          <a:xfrm>
            <a:off x="11360016" y="6369050"/>
            <a:ext cx="335909" cy="488950"/>
          </a:xfrm>
          <a:prstGeom prst="rect">
            <a:avLst/>
          </a:prstGeom>
          <a:solidFill>
            <a:schemeClr val="bg2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rtl="0"/>
            <a:endParaRPr lang="en-GB" noProof="0">
              <a:solidFill>
                <a:schemeClr val="tx1"/>
              </a:solidFill>
            </a:endParaRPr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CE9143E8-1B27-4F08-9F20-BE30B14AC24E}"/>
              </a:ext>
            </a:extLst>
          </p:cNvPr>
          <p:cNvSpPr txBox="1">
            <a:spLocks/>
          </p:cNvSpPr>
          <p:nvPr userDrawn="1"/>
        </p:nvSpPr>
        <p:spPr>
          <a:xfrm>
            <a:off x="11360016" y="6369050"/>
            <a:ext cx="335909" cy="365125"/>
          </a:xfrm>
          <a:prstGeom prst="rect">
            <a:avLst/>
          </a:prstGeom>
          <a:solidFill>
            <a:schemeClr val="accent2"/>
          </a:solidFill>
        </p:spPr>
        <p:txBody>
          <a:bodyPr vert="horz" lIns="0" tIns="45720" rIns="0" bIns="45720" rtlCol="0" anchor="ctr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b="0" kern="1200">
                <a:solidFill>
                  <a:srgbClr val="01C6FD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rtl="0"/>
            <a:fld id="{78048C4E-7BD1-46A5-B2F2-6AD408DAAD47}" type="slidenum">
              <a:rPr lang="en-GB" b="1" noProof="0" smtClean="0">
                <a:solidFill>
                  <a:schemeClr val="bg1"/>
                </a:solidFill>
              </a:rPr>
              <a:pPr/>
              <a:t>‹#›</a:t>
            </a:fld>
            <a:endParaRPr lang="en-GB" b="1" noProof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70558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ame 7">
            <a:extLst>
              <a:ext uri="{FF2B5EF4-FFF2-40B4-BE49-F238E27FC236}">
                <a16:creationId xmlns:a16="http://schemas.microsoft.com/office/drawing/2014/main" id="{53B0C39E-3796-4132-81FF-5A58EAF300A5}"/>
              </a:ext>
            </a:extLst>
          </p:cNvPr>
          <p:cNvSpPr/>
          <p:nvPr userDrawn="1"/>
        </p:nvSpPr>
        <p:spPr>
          <a:xfrm>
            <a:off x="-2" y="0"/>
            <a:ext cx="12192001" cy="6858000"/>
          </a:xfrm>
          <a:prstGeom prst="frame">
            <a:avLst>
              <a:gd name="adj1" fmla="val 1736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rtl="0"/>
            <a:endParaRPr lang="en-GB" noProof="0">
              <a:solidFill>
                <a:schemeClr val="tx1"/>
              </a:solidFill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0FA6C5C5-5069-4AE6-8A3D-3F2C6B9506E4}"/>
              </a:ext>
            </a:extLst>
          </p:cNvPr>
          <p:cNvSpPr/>
          <p:nvPr userDrawn="1"/>
        </p:nvSpPr>
        <p:spPr>
          <a:xfrm>
            <a:off x="446314" y="-1"/>
            <a:ext cx="1188720" cy="12801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rtl="0"/>
            <a:endParaRPr lang="en-GB" noProof="0">
              <a:solidFill>
                <a:schemeClr val="tx1"/>
              </a:solidFill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C8943364-C409-4EE8-8020-9809E6B2B1AA}"/>
              </a:ext>
            </a:extLst>
          </p:cNvPr>
          <p:cNvSpPr/>
          <p:nvPr userDrawn="1"/>
        </p:nvSpPr>
        <p:spPr>
          <a:xfrm>
            <a:off x="11360016" y="6369050"/>
            <a:ext cx="335909" cy="488950"/>
          </a:xfrm>
          <a:prstGeom prst="rect">
            <a:avLst/>
          </a:prstGeom>
          <a:solidFill>
            <a:schemeClr val="bg2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rtl="0"/>
            <a:endParaRPr lang="en-GB" noProof="0">
              <a:solidFill>
                <a:schemeClr val="tx1"/>
              </a:solidFill>
            </a:endParaRPr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A67D090F-9522-445C-B984-52BE590455DC}"/>
              </a:ext>
            </a:extLst>
          </p:cNvPr>
          <p:cNvSpPr txBox="1">
            <a:spLocks/>
          </p:cNvSpPr>
          <p:nvPr userDrawn="1"/>
        </p:nvSpPr>
        <p:spPr>
          <a:xfrm>
            <a:off x="11360016" y="6369050"/>
            <a:ext cx="335909" cy="365125"/>
          </a:xfrm>
          <a:prstGeom prst="rect">
            <a:avLst/>
          </a:prstGeom>
          <a:solidFill>
            <a:schemeClr val="accent2"/>
          </a:solidFill>
        </p:spPr>
        <p:txBody>
          <a:bodyPr vert="horz" lIns="0" tIns="45720" rIns="0" bIns="45720" rtlCol="0" anchor="ctr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b="0" kern="1200">
                <a:solidFill>
                  <a:srgbClr val="01C6FD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rtl="0"/>
            <a:fld id="{78048C4E-7BD1-46A5-B2F2-6AD408DAAD47}" type="slidenum">
              <a:rPr lang="en-GB" b="1" noProof="0" smtClean="0">
                <a:solidFill>
                  <a:schemeClr val="bg1"/>
                </a:solidFill>
              </a:rPr>
              <a:pPr/>
              <a:t>‹#›</a:t>
            </a:fld>
            <a:endParaRPr lang="en-GB" b="1" noProof="0">
              <a:solidFill>
                <a:schemeClr val="bg1"/>
              </a:solidFill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00F7C607-177E-BC4B-9F1D-E0CD83EF04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n-GB" noProof="0"/>
              <a:t>Click to edit Master title style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3B7F86AE-7774-0B40-8944-DF91C77B02F3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446315" y="1463040"/>
            <a:ext cx="8030935" cy="4770098"/>
          </a:xfrm>
        </p:spPr>
        <p:txBody>
          <a:bodyPr rtlCol="0">
            <a:noAutofit/>
          </a:bodyPr>
          <a:lstStyle>
            <a:lvl1pPr>
              <a:lnSpc>
                <a:spcPct val="100000"/>
              </a:lnSpc>
              <a:spcBef>
                <a:spcPts val="600"/>
              </a:spcBef>
              <a:spcAft>
                <a:spcPts val="1200"/>
              </a:spcAft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lnSpc>
                <a:spcPct val="100000"/>
              </a:lnSpc>
              <a:spcBef>
                <a:spcPts val="600"/>
              </a:spcBef>
              <a:spcAft>
                <a:spcPts val="1200"/>
              </a:spcAft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lnSpc>
                <a:spcPct val="100000"/>
              </a:lnSpc>
              <a:spcBef>
                <a:spcPts val="600"/>
              </a:spcBef>
              <a:spcAft>
                <a:spcPts val="1200"/>
              </a:spcAft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 sz="1400"/>
            </a:lvl4pPr>
            <a:lvl5pPr>
              <a:defRPr sz="1400"/>
            </a:lvl5pPr>
          </a:lstStyle>
          <a:p>
            <a:pPr lvl="0" rtl="0"/>
            <a:r>
              <a:rPr lang="en-GB" noProof="0"/>
              <a:t>Edit Master text styles</a:t>
            </a:r>
          </a:p>
          <a:p>
            <a:pPr lvl="1" rtl="0"/>
            <a:r>
              <a:rPr lang="en-GB" noProof="0"/>
              <a:t>Second level</a:t>
            </a:r>
          </a:p>
          <a:p>
            <a:pPr lvl="2" rtl="0"/>
            <a:r>
              <a:rPr lang="en-GB" noProof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301253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DEB162-E699-464C-B2EE-136D517A9B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6314" y="500215"/>
            <a:ext cx="11174186" cy="590931"/>
          </a:xfrm>
        </p:spPr>
        <p:txBody>
          <a:bodyPr vert="horz" wrap="square" lIns="91440" tIns="45720" rIns="91440" bIns="45720" rtlCol="0" anchor="ctr">
            <a:spAutoFit/>
          </a:bodyPr>
          <a:lstStyle>
            <a:lvl1pPr>
              <a:defRPr lang="en-GB" sz="3600" spc="-60" dirty="0"/>
            </a:lvl1pPr>
          </a:lstStyle>
          <a:p>
            <a:pPr lvl="0" rtl="0"/>
            <a:r>
              <a:rPr lang="en-GB" noProof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2618346-1C0B-46DB-AAA6-71C865DE85FE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446315" y="1463040"/>
            <a:ext cx="8030935" cy="4770098"/>
          </a:xfrm>
        </p:spPr>
        <p:txBody>
          <a:bodyPr rtlCol="0">
            <a:noAutofit/>
          </a:bodyPr>
          <a:lstStyle>
            <a:lvl1pPr>
              <a:lnSpc>
                <a:spcPct val="100000"/>
              </a:lnSpc>
              <a:spcBef>
                <a:spcPts val="600"/>
              </a:spcBef>
              <a:spcAft>
                <a:spcPts val="1200"/>
              </a:spcAft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lnSpc>
                <a:spcPct val="100000"/>
              </a:lnSpc>
              <a:spcBef>
                <a:spcPts val="600"/>
              </a:spcBef>
              <a:spcAft>
                <a:spcPts val="1200"/>
              </a:spcAft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lnSpc>
                <a:spcPct val="100000"/>
              </a:lnSpc>
              <a:spcBef>
                <a:spcPts val="600"/>
              </a:spcBef>
              <a:spcAft>
                <a:spcPts val="1200"/>
              </a:spcAft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 sz="1400"/>
            </a:lvl4pPr>
            <a:lvl5pPr>
              <a:defRPr sz="1400"/>
            </a:lvl5pPr>
          </a:lstStyle>
          <a:p>
            <a:pPr lvl="0" rtl="0"/>
            <a:r>
              <a:rPr lang="en-GB" noProof="0"/>
              <a:t>Edit Master text styles</a:t>
            </a:r>
          </a:p>
          <a:p>
            <a:pPr lvl="1" rtl="0"/>
            <a:r>
              <a:rPr lang="en-GB" noProof="0"/>
              <a:t>Second level</a:t>
            </a:r>
          </a:p>
          <a:p>
            <a:pPr lvl="2" rtl="0"/>
            <a:r>
              <a:rPr lang="en-GB" noProof="0"/>
              <a:t>Third level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0FA6C5C5-5069-4AE6-8A3D-3F2C6B9506E4}"/>
              </a:ext>
            </a:extLst>
          </p:cNvPr>
          <p:cNvSpPr/>
          <p:nvPr userDrawn="1"/>
        </p:nvSpPr>
        <p:spPr>
          <a:xfrm>
            <a:off x="446314" y="-1"/>
            <a:ext cx="1188720" cy="12801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rtl="0"/>
            <a:endParaRPr lang="en-GB" noProof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32014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0FA6C5C5-5069-4AE6-8A3D-3F2C6B9506E4}"/>
              </a:ext>
            </a:extLst>
          </p:cNvPr>
          <p:cNvSpPr/>
          <p:nvPr userDrawn="1"/>
        </p:nvSpPr>
        <p:spPr>
          <a:xfrm>
            <a:off x="446314" y="-1"/>
            <a:ext cx="1188720" cy="12801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rtl="0"/>
            <a:endParaRPr lang="en-GB" noProof="0">
              <a:solidFill>
                <a:schemeClr val="tx1"/>
              </a:solidFill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5328109-BF43-024A-B25B-C69E4098CF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n-GB" noProof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145184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ame 7">
            <a:extLst>
              <a:ext uri="{FF2B5EF4-FFF2-40B4-BE49-F238E27FC236}">
                <a16:creationId xmlns:a16="http://schemas.microsoft.com/office/drawing/2014/main" id="{53B0C39E-3796-4132-81FF-5A58EAF300A5}"/>
              </a:ext>
            </a:extLst>
          </p:cNvPr>
          <p:cNvSpPr/>
          <p:nvPr userDrawn="1"/>
        </p:nvSpPr>
        <p:spPr>
          <a:xfrm>
            <a:off x="-2" y="0"/>
            <a:ext cx="12192001" cy="6858000"/>
          </a:xfrm>
          <a:prstGeom prst="frame">
            <a:avLst>
              <a:gd name="adj1" fmla="val 1736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rtl="0"/>
            <a:endParaRPr lang="en-GB" noProof="0">
              <a:solidFill>
                <a:schemeClr val="tx1"/>
              </a:solidFill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0FA6C5C5-5069-4AE6-8A3D-3F2C6B9506E4}"/>
              </a:ext>
            </a:extLst>
          </p:cNvPr>
          <p:cNvSpPr/>
          <p:nvPr userDrawn="1"/>
        </p:nvSpPr>
        <p:spPr>
          <a:xfrm>
            <a:off x="446314" y="-1"/>
            <a:ext cx="1188720" cy="12801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rtl="0"/>
            <a:endParaRPr lang="en-GB" noProof="0">
              <a:solidFill>
                <a:schemeClr val="tx1"/>
              </a:solidFill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C8943364-C409-4EE8-8020-9809E6B2B1AA}"/>
              </a:ext>
            </a:extLst>
          </p:cNvPr>
          <p:cNvSpPr/>
          <p:nvPr userDrawn="1"/>
        </p:nvSpPr>
        <p:spPr>
          <a:xfrm>
            <a:off x="11360016" y="6369050"/>
            <a:ext cx="335909" cy="488950"/>
          </a:xfrm>
          <a:prstGeom prst="rect">
            <a:avLst/>
          </a:prstGeom>
          <a:solidFill>
            <a:schemeClr val="bg2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rtl="0"/>
            <a:endParaRPr lang="en-GB" noProof="0">
              <a:solidFill>
                <a:schemeClr val="tx1"/>
              </a:solidFill>
            </a:endParaRPr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A67D090F-9522-445C-B984-52BE590455DC}"/>
              </a:ext>
            </a:extLst>
          </p:cNvPr>
          <p:cNvSpPr txBox="1">
            <a:spLocks/>
          </p:cNvSpPr>
          <p:nvPr userDrawn="1"/>
        </p:nvSpPr>
        <p:spPr>
          <a:xfrm>
            <a:off x="11360016" y="6369050"/>
            <a:ext cx="335909" cy="365125"/>
          </a:xfrm>
          <a:prstGeom prst="rect">
            <a:avLst/>
          </a:prstGeom>
          <a:solidFill>
            <a:schemeClr val="accent2"/>
          </a:solidFill>
        </p:spPr>
        <p:txBody>
          <a:bodyPr vert="horz" lIns="0" tIns="45720" rIns="0" bIns="45720" rtlCol="0" anchor="ctr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b="0" kern="1200">
                <a:solidFill>
                  <a:srgbClr val="01C6FD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rtl="0"/>
            <a:fld id="{78048C4E-7BD1-46A5-B2F2-6AD408DAAD47}" type="slidenum">
              <a:rPr lang="en-GB" b="1" noProof="0" smtClean="0">
                <a:solidFill>
                  <a:schemeClr val="bg1"/>
                </a:solidFill>
              </a:rPr>
              <a:pPr/>
              <a:t>‹#›</a:t>
            </a:fld>
            <a:endParaRPr lang="en-GB" b="1" noProof="0">
              <a:solidFill>
                <a:schemeClr val="bg1"/>
              </a:solidFill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00F7C607-177E-BC4B-9F1D-E0CD83EF04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n-GB" noProof="0"/>
              <a:t>Click to edit Master title style</a:t>
            </a:r>
          </a:p>
        </p:txBody>
      </p:sp>
      <p:sp>
        <p:nvSpPr>
          <p:cNvPr id="16" name="Text Placeholder 4">
            <a:extLst>
              <a:ext uri="{FF2B5EF4-FFF2-40B4-BE49-F238E27FC236}">
                <a16:creationId xmlns:a16="http://schemas.microsoft.com/office/drawing/2014/main" id="{1F05F3BA-65F5-4621-807B-C8B857D01CA9}"/>
              </a:ext>
            </a:extLst>
          </p:cNvPr>
          <p:cNvSpPr>
            <a:spLocks noGrp="1"/>
          </p:cNvSpPr>
          <p:nvPr>
            <p:ph type="body" sz="quarter" idx="3" hasCustomPrompt="1"/>
          </p:nvPr>
        </p:nvSpPr>
        <p:spPr>
          <a:xfrm>
            <a:off x="6438900" y="1463346"/>
            <a:ext cx="5181600" cy="487003"/>
          </a:xfrm>
        </p:spPr>
        <p:txBody>
          <a:bodyPr rtlCol="0" anchor="b">
            <a:normAutofit/>
          </a:bodyPr>
          <a:lstStyle>
            <a:lvl1pPr marL="0" indent="0">
              <a:buNone/>
              <a:defRPr sz="1600" b="1">
                <a:solidFill>
                  <a:schemeClr val="accent6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en-GB" noProof="0"/>
              <a:t>Edit Master text styles</a:t>
            </a:r>
          </a:p>
        </p:txBody>
      </p:sp>
      <p:sp>
        <p:nvSpPr>
          <p:cNvPr id="18" name="Content Placeholder 5">
            <a:extLst>
              <a:ext uri="{FF2B5EF4-FFF2-40B4-BE49-F238E27FC236}">
                <a16:creationId xmlns:a16="http://schemas.microsoft.com/office/drawing/2014/main" id="{CDF89E18-CCB2-4D69-AB77-CAB656EC211C}"/>
              </a:ext>
            </a:extLst>
          </p:cNvPr>
          <p:cNvSpPr>
            <a:spLocks noGrp="1"/>
          </p:cNvSpPr>
          <p:nvPr>
            <p:ph sz="quarter" idx="4" hasCustomPrompt="1"/>
          </p:nvPr>
        </p:nvSpPr>
        <p:spPr>
          <a:xfrm>
            <a:off x="6438898" y="2149311"/>
            <a:ext cx="5181601" cy="4040352"/>
          </a:xfrm>
        </p:spPr>
        <p:txBody>
          <a:bodyPr rtlCol="0">
            <a:normAutofit/>
          </a:bodyPr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 rtl="0"/>
            <a:r>
              <a:rPr lang="en-GB" noProof="0"/>
              <a:t>Edit Master text styles</a:t>
            </a:r>
          </a:p>
          <a:p>
            <a:pPr lvl="1" rtl="0"/>
            <a:r>
              <a:rPr lang="en-GB" noProof="0"/>
              <a:t>Second level</a:t>
            </a:r>
          </a:p>
          <a:p>
            <a:pPr lvl="2" rtl="0"/>
            <a:r>
              <a:rPr lang="en-GB" noProof="0"/>
              <a:t>Third level</a:t>
            </a:r>
          </a:p>
          <a:p>
            <a:pPr lvl="3" rtl="0"/>
            <a:r>
              <a:rPr lang="en-GB" noProof="0"/>
              <a:t>Fourth level</a:t>
            </a:r>
          </a:p>
          <a:p>
            <a:pPr lvl="4" rtl="0"/>
            <a:r>
              <a:rPr lang="en-GB" noProof="0"/>
              <a:t>Fifth level</a:t>
            </a:r>
          </a:p>
        </p:txBody>
      </p:sp>
      <p:sp>
        <p:nvSpPr>
          <p:cNvPr id="19" name="Text Placeholder 2">
            <a:extLst>
              <a:ext uri="{FF2B5EF4-FFF2-40B4-BE49-F238E27FC236}">
                <a16:creationId xmlns:a16="http://schemas.microsoft.com/office/drawing/2014/main" id="{986F9159-693C-4325-939A-8C6869B22466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446314" y="1463346"/>
            <a:ext cx="5306787" cy="487003"/>
          </a:xfrm>
        </p:spPr>
        <p:txBody>
          <a:bodyPr rtlCol="0" anchor="b">
            <a:normAutofit/>
          </a:bodyPr>
          <a:lstStyle>
            <a:lvl1pPr marL="0" indent="0">
              <a:buNone/>
              <a:defRPr sz="1600" b="1">
                <a:solidFill>
                  <a:schemeClr val="accent3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en-GB" noProof="0"/>
              <a:t>Edit Master text styles</a:t>
            </a:r>
          </a:p>
        </p:txBody>
      </p:sp>
      <p:sp>
        <p:nvSpPr>
          <p:cNvPr id="20" name="Content Placeholder 3">
            <a:extLst>
              <a:ext uri="{FF2B5EF4-FFF2-40B4-BE49-F238E27FC236}">
                <a16:creationId xmlns:a16="http://schemas.microsoft.com/office/drawing/2014/main" id="{BEA361C8-0231-48E8-965E-6BB6D606C9FC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446314" y="2149311"/>
            <a:ext cx="5306789" cy="4040352"/>
          </a:xfrm>
        </p:spPr>
        <p:txBody>
          <a:bodyPr rtlCol="0">
            <a:normAutofit/>
          </a:bodyPr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 rtl="0"/>
            <a:r>
              <a:rPr lang="en-GB" noProof="0"/>
              <a:t>Edit Master text styles</a:t>
            </a:r>
          </a:p>
          <a:p>
            <a:pPr lvl="1" rtl="0"/>
            <a:r>
              <a:rPr lang="en-GB" noProof="0"/>
              <a:t>Second level</a:t>
            </a:r>
          </a:p>
          <a:p>
            <a:pPr lvl="2" rtl="0"/>
            <a:r>
              <a:rPr lang="en-GB" noProof="0"/>
              <a:t>Third level</a:t>
            </a:r>
          </a:p>
          <a:p>
            <a:pPr lvl="3" rtl="0"/>
            <a:r>
              <a:rPr lang="en-GB" noProof="0"/>
              <a:t>Fourth level</a:t>
            </a:r>
          </a:p>
          <a:p>
            <a:pPr lvl="4" rtl="0"/>
            <a:r>
              <a:rPr lang="en-GB" noProof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0159633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 white 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0FA6C5C5-5069-4AE6-8A3D-3F2C6B9506E4}"/>
              </a:ext>
            </a:extLst>
          </p:cNvPr>
          <p:cNvSpPr/>
          <p:nvPr userDrawn="1"/>
        </p:nvSpPr>
        <p:spPr>
          <a:xfrm>
            <a:off x="446314" y="-1"/>
            <a:ext cx="1188720" cy="12801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rtl="0"/>
            <a:endParaRPr lang="en-GB" noProof="0">
              <a:solidFill>
                <a:schemeClr val="tx1"/>
              </a:solidFill>
            </a:endParaRP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FF7966C8-8738-4743-AE43-80F0C197B6C7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71500" y="1509626"/>
            <a:ext cx="4900386" cy="334508"/>
          </a:xfrm>
        </p:spPr>
        <p:txBody>
          <a:bodyPr rtlCol="0">
            <a:noAutofit/>
          </a:bodyPr>
          <a:lstStyle>
            <a:lvl1pPr marL="0" indent="0" algn="l">
              <a:buNone/>
              <a:defRPr sz="1600" b="1">
                <a:solidFill>
                  <a:schemeClr val="accent3"/>
                </a:solidFill>
                <a:latin typeface="+mn-lt"/>
              </a:defRPr>
            </a:lvl1pPr>
          </a:lstStyle>
          <a:p>
            <a:pPr lvl="0" rtl="0"/>
            <a:r>
              <a:rPr lang="en-GB" noProof="0"/>
              <a:t>Edit Master text styles</a:t>
            </a:r>
          </a:p>
        </p:txBody>
      </p:sp>
      <p:sp>
        <p:nvSpPr>
          <p:cNvPr id="10" name="Text Placeholder 8">
            <a:extLst>
              <a:ext uri="{FF2B5EF4-FFF2-40B4-BE49-F238E27FC236}">
                <a16:creationId xmlns:a16="http://schemas.microsoft.com/office/drawing/2014/main" id="{3F93C618-7612-42AB-B890-45E85BD492F4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720114" y="1509626"/>
            <a:ext cx="4900386" cy="334508"/>
          </a:xfrm>
        </p:spPr>
        <p:txBody>
          <a:bodyPr rtlCol="0">
            <a:noAutofit/>
          </a:bodyPr>
          <a:lstStyle>
            <a:lvl1pPr marL="0" indent="0" algn="l">
              <a:buNone/>
              <a:defRPr sz="1600" b="1">
                <a:solidFill>
                  <a:schemeClr val="accent6"/>
                </a:solidFill>
                <a:latin typeface="+mn-lt"/>
              </a:defRPr>
            </a:lvl1pPr>
          </a:lstStyle>
          <a:p>
            <a:pPr lvl="0" rtl="0"/>
            <a:r>
              <a:rPr lang="en-GB" noProof="0"/>
              <a:t>Edit Master text styles</a:t>
            </a:r>
          </a:p>
        </p:txBody>
      </p:sp>
      <p:sp>
        <p:nvSpPr>
          <p:cNvPr id="12" name="Text Placeholder 8">
            <a:extLst>
              <a:ext uri="{FF2B5EF4-FFF2-40B4-BE49-F238E27FC236}">
                <a16:creationId xmlns:a16="http://schemas.microsoft.com/office/drawing/2014/main" id="{B1885C44-356C-410C-B697-9BA0E2858222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571500" y="2156688"/>
            <a:ext cx="4900386" cy="3561943"/>
          </a:xfrm>
        </p:spPr>
        <p:txBody>
          <a:bodyPr rtlCol="0">
            <a:noAutofit/>
          </a:bodyPr>
          <a:lstStyle>
            <a:lvl1pPr marL="0" indent="0" algn="l">
              <a:buNone/>
              <a:defRPr sz="1400" b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defRPr>
            </a:lvl1pPr>
          </a:lstStyle>
          <a:p>
            <a:pPr lvl="0" rtl="0"/>
            <a:r>
              <a:rPr lang="en-GB" noProof="0"/>
              <a:t>Edit Master text styles</a:t>
            </a:r>
          </a:p>
        </p:txBody>
      </p:sp>
      <p:sp>
        <p:nvSpPr>
          <p:cNvPr id="13" name="Text Placeholder 8">
            <a:extLst>
              <a:ext uri="{FF2B5EF4-FFF2-40B4-BE49-F238E27FC236}">
                <a16:creationId xmlns:a16="http://schemas.microsoft.com/office/drawing/2014/main" id="{464BC696-49A6-4328-BB42-5566BAC00F80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720114" y="2156688"/>
            <a:ext cx="4900386" cy="3561943"/>
          </a:xfrm>
        </p:spPr>
        <p:txBody>
          <a:bodyPr rtlCol="0">
            <a:noAutofit/>
          </a:bodyPr>
          <a:lstStyle>
            <a:lvl1pPr marL="0" indent="0" algn="l">
              <a:buNone/>
              <a:defRPr sz="1400" b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defRPr>
            </a:lvl1pPr>
          </a:lstStyle>
          <a:p>
            <a:pPr lvl="0" rtl="0"/>
            <a:r>
              <a:rPr lang="en-GB" noProof="0"/>
              <a:t>Edit Master text styles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0FB9F81-CC7F-5244-95A6-279BE4B51A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6314" y="500215"/>
            <a:ext cx="11174186" cy="590931"/>
          </a:xfrm>
        </p:spPr>
        <p:txBody>
          <a:bodyPr rtlCol="0"/>
          <a:lstStyle/>
          <a:p>
            <a:pPr rtl="0"/>
            <a:r>
              <a:rPr lang="en-GB" noProof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4402533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E1B3994-EC85-4CEE-B849-7AE33810F5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6314" y="500215"/>
            <a:ext cx="11174186" cy="590931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/>
          <a:p>
            <a:pPr lvl="0" rtl="0"/>
            <a:r>
              <a:rPr lang="en-GB" noProof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E88709A-CA63-4EAC-968C-8873D088E69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46314" y="1253331"/>
            <a:ext cx="11174186" cy="47700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rtl="0"/>
            <a:r>
              <a:rPr lang="en-GB" noProof="0"/>
              <a:t>Click to edit Master text styles</a:t>
            </a:r>
          </a:p>
          <a:p>
            <a:pPr lvl="1" rtl="0"/>
            <a:r>
              <a:rPr lang="en-GB" noProof="0"/>
              <a:t>Second level</a:t>
            </a:r>
          </a:p>
          <a:p>
            <a:pPr lvl="2" rtl="0"/>
            <a:r>
              <a:rPr lang="en-GB" noProof="0"/>
              <a:t>Third level</a:t>
            </a:r>
          </a:p>
          <a:p>
            <a:pPr lvl="3" rtl="0"/>
            <a:r>
              <a:rPr lang="en-GB" noProof="0"/>
              <a:t>Fourth level</a:t>
            </a:r>
          </a:p>
          <a:p>
            <a:pPr lvl="4" rtl="0"/>
            <a:r>
              <a:rPr lang="en-GB" noProof="0"/>
              <a:t>Fifth level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BA3C17-8AAC-4933-A7DA-CD7D3F840BE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46314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+mj-lt"/>
              </a:defRPr>
            </a:lvl1pPr>
          </a:lstStyle>
          <a:p>
            <a:pPr rtl="0"/>
            <a:endParaRPr lang="en-GB" noProof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72B1D122-60D0-8B4D-896A-2A770C0B6343}"/>
              </a:ext>
            </a:extLst>
          </p:cNvPr>
          <p:cNvSpPr/>
          <p:nvPr userDrawn="1"/>
        </p:nvSpPr>
        <p:spPr>
          <a:xfrm>
            <a:off x="11360016" y="6369050"/>
            <a:ext cx="335909" cy="488950"/>
          </a:xfrm>
          <a:prstGeom prst="rect">
            <a:avLst/>
          </a:prstGeom>
          <a:solidFill>
            <a:schemeClr val="bg2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rtl="0"/>
            <a:endParaRPr lang="en-GB" noProof="0">
              <a:solidFill>
                <a:schemeClr val="tx1"/>
              </a:solidFill>
            </a:endParaRPr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6B5B9FA1-1805-A944-AC99-868579EBA1AD}"/>
              </a:ext>
            </a:extLst>
          </p:cNvPr>
          <p:cNvSpPr txBox="1">
            <a:spLocks/>
          </p:cNvSpPr>
          <p:nvPr userDrawn="1"/>
        </p:nvSpPr>
        <p:spPr>
          <a:xfrm>
            <a:off x="11360016" y="6369050"/>
            <a:ext cx="335909" cy="365125"/>
          </a:xfrm>
          <a:prstGeom prst="rect">
            <a:avLst/>
          </a:prstGeom>
          <a:solidFill>
            <a:schemeClr val="accent2"/>
          </a:solidFill>
        </p:spPr>
        <p:txBody>
          <a:bodyPr vert="horz" lIns="0" tIns="45720" rIns="0" bIns="45720" rtlCol="0" anchor="ctr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b="0" kern="1200">
                <a:solidFill>
                  <a:srgbClr val="01C6FD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rtl="0"/>
            <a:fld id="{78048C4E-7BD1-46A5-B2F2-6AD408DAAD47}" type="slidenum">
              <a:rPr lang="en-GB" b="1" noProof="0" smtClean="0">
                <a:solidFill>
                  <a:schemeClr val="bg1"/>
                </a:solidFill>
              </a:rPr>
              <a:pPr/>
              <a:t>‹#›</a:t>
            </a:fld>
            <a:endParaRPr lang="en-GB" b="1" noProof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15756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51" r:id="rId3"/>
    <p:sldLayoutId id="2147483661" r:id="rId4"/>
    <p:sldLayoutId id="2147483662" r:id="rId5"/>
    <p:sldLayoutId id="2147483650" r:id="rId6"/>
    <p:sldLayoutId id="2147483668" r:id="rId7"/>
    <p:sldLayoutId id="2147483674" r:id="rId8"/>
    <p:sldLayoutId id="2147483666" r:id="rId9"/>
    <p:sldLayoutId id="2147483664" r:id="rId10"/>
    <p:sldLayoutId id="2147483663" r:id="rId11"/>
    <p:sldLayoutId id="2147483667" r:id="rId12"/>
    <p:sldLayoutId id="2147483671" r:id="rId13"/>
    <p:sldLayoutId id="2147483672" r:id="rId14"/>
    <p:sldLayoutId id="2147483673" r:id="rId15"/>
    <p:sldLayoutId id="2147483675" r:id="rId16"/>
    <p:sldLayoutId id="2147483676" r:id="rId17"/>
    <p:sldLayoutId id="2147483665" r:id="rId18"/>
    <p:sldLayoutId id="2147483669" r:id="rId19"/>
    <p:sldLayoutId id="2147483670" r:id="rId20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GB" sz="3600" b="1" kern="1200" spc="-60" baseline="0" dirty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b="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b="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b="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360" userDrawn="1">
          <p15:clr>
            <a:srgbClr val="F26B43"/>
          </p15:clr>
        </p15:guide>
        <p15:guide id="4" pos="7320" userDrawn="1">
          <p15:clr>
            <a:srgbClr val="F26B43"/>
          </p15:clr>
        </p15:guide>
        <p15:guide id="5" orient="horz" pos="360" userDrawn="1">
          <p15:clr>
            <a:srgbClr val="F26B43"/>
          </p15:clr>
        </p15:guide>
        <p15:guide id="6" orient="horz" pos="396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Placeholder 8">
            <a:extLst>
              <a:ext uri="{FF2B5EF4-FFF2-40B4-BE49-F238E27FC236}">
                <a16:creationId xmlns:a16="http://schemas.microsoft.com/office/drawing/2014/main" id="{1BF8833C-D907-D24E-949C-65190DF62995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3"/>
          <a:srcRect t="22544" b="22544"/>
          <a:stretch/>
        </p:blipFill>
        <p:spPr>
          <a:xfrm>
            <a:off x="0" y="0"/>
            <a:ext cx="12192000" cy="4497341"/>
          </a:xfrm>
        </p:spPr>
      </p:pic>
      <p:sp>
        <p:nvSpPr>
          <p:cNvPr id="51" name="Title 50">
            <a:extLst>
              <a:ext uri="{FF2B5EF4-FFF2-40B4-BE49-F238E27FC236}">
                <a16:creationId xmlns:a16="http://schemas.microsoft.com/office/drawing/2014/main" id="{D8694222-4D81-4A9A-93A2-23C89102F23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94872" y="4956850"/>
            <a:ext cx="9144000" cy="646331"/>
          </a:xfrm>
        </p:spPr>
        <p:txBody>
          <a:bodyPr rtlCol="0"/>
          <a:lstStyle/>
          <a:p>
            <a:pPr rtl="0"/>
            <a:r>
              <a:rPr lang="en-GB" sz="4000" dirty="0"/>
              <a:t>Presentation title </a:t>
            </a:r>
          </a:p>
        </p:txBody>
      </p:sp>
      <p:sp>
        <p:nvSpPr>
          <p:cNvPr id="52" name="Subtitle 51">
            <a:extLst>
              <a:ext uri="{FF2B5EF4-FFF2-40B4-BE49-F238E27FC236}">
                <a16:creationId xmlns:a16="http://schemas.microsoft.com/office/drawing/2014/main" id="{46FF1827-B46B-4BC4-8665-8914CF45DE0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 rtlCol="0"/>
          <a:lstStyle/>
          <a:p>
            <a:pPr rtl="0"/>
            <a:r>
              <a:rPr lang="en-GB" sz="1600" dirty="0"/>
              <a:t>Author</a:t>
            </a:r>
            <a:r>
              <a:rPr lang="en-GB" dirty="0"/>
              <a:t>(s)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807BBD20-504E-0444-A42B-84FAEB715D25}"/>
              </a:ext>
            </a:extLst>
          </p:cNvPr>
          <p:cNvSpPr/>
          <p:nvPr/>
        </p:nvSpPr>
        <p:spPr>
          <a:xfrm>
            <a:off x="-10412" y="-9143"/>
            <a:ext cx="1866644" cy="3459250"/>
          </a:xfrm>
          <a:prstGeom prst="rect">
            <a:avLst/>
          </a:prstGeom>
          <a:solidFill>
            <a:schemeClr val="bg1">
              <a:alpha val="6540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E">
              <a:solidFill>
                <a:schemeClr val="tx1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87918E9-508B-F047-BE7B-7FCA4EF9B208}"/>
              </a:ext>
            </a:extLst>
          </p:cNvPr>
          <p:cNvSpPr txBox="1"/>
          <p:nvPr/>
        </p:nvSpPr>
        <p:spPr>
          <a:xfrm>
            <a:off x="2698889" y="1254819"/>
            <a:ext cx="8557151" cy="1200329"/>
          </a:xfrm>
          <a:prstGeom prst="rect">
            <a:avLst/>
          </a:prstGeom>
          <a:solidFill>
            <a:schemeClr val="bg1">
              <a:lumMod val="95000"/>
              <a:alpha val="49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BE" sz="2400" b="1" dirty="0">
                <a:solidFill>
                  <a:srgbClr val="0C354C"/>
                </a:solidFill>
              </a:rPr>
              <a:t>Southern Ocean Decade &amp; Polar Data Forum Week 2021</a:t>
            </a:r>
          </a:p>
          <a:p>
            <a:pPr algn="ctr"/>
            <a:r>
              <a:rPr lang="en-BE" sz="2400" b="1" dirty="0">
                <a:solidFill>
                  <a:srgbClr val="0C354C"/>
                </a:solidFill>
              </a:rPr>
              <a:t>–</a:t>
            </a:r>
          </a:p>
          <a:p>
            <a:pPr algn="ctr"/>
            <a:r>
              <a:rPr lang="en-BE" sz="2400" b="1" dirty="0">
                <a:solidFill>
                  <a:srgbClr val="0C354C"/>
                </a:solidFill>
                <a:latin typeface="+mj-lt"/>
              </a:rPr>
              <a:t>Polar Data Forum IV</a:t>
            </a:r>
          </a:p>
        </p:txBody>
      </p:sp>
      <p:pic>
        <p:nvPicPr>
          <p:cNvPr id="5" name="Picture 4" descr="Logo&#10;&#10;Description automatically generate">
            <a:extLst>
              <a:ext uri="{FF2B5EF4-FFF2-40B4-BE49-F238E27FC236}">
                <a16:creationId xmlns:a16="http://schemas.microsoft.com/office/drawing/2014/main" id="{1697233B-522D-0F43-9923-C6D6A8AA87C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817" y="207585"/>
            <a:ext cx="1764185" cy="802930"/>
          </a:xfrm>
          <a:prstGeom prst="rect">
            <a:avLst/>
          </a:prstGeom>
          <a:noFill/>
        </p:spPr>
      </p:pic>
      <p:pic>
        <p:nvPicPr>
          <p:cNvPr id="11" name="Picture 10" descr="A picture containing text, building, sign&#10;&#10;Description automatically generated">
            <a:extLst>
              <a:ext uri="{FF2B5EF4-FFF2-40B4-BE49-F238E27FC236}">
                <a16:creationId xmlns:a16="http://schemas.microsoft.com/office/drawing/2014/main" id="{71F42009-6DB9-6145-A487-C79651E0CEB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817" y="1254819"/>
            <a:ext cx="1764185" cy="1728545"/>
          </a:xfrm>
          <a:prstGeom prst="rect">
            <a:avLst/>
          </a:prstGeom>
          <a:noFill/>
        </p:spPr>
      </p:pic>
      <p:pic>
        <p:nvPicPr>
          <p:cNvPr id="3" name="Picture 2" descr="A picture containing logo&#10;&#10;Description automatically generated">
            <a:extLst>
              <a:ext uri="{FF2B5EF4-FFF2-40B4-BE49-F238E27FC236}">
                <a16:creationId xmlns:a16="http://schemas.microsoft.com/office/drawing/2014/main" id="{F182A613-F2B0-524E-B72D-A22BC0198CD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394396" y="4956850"/>
            <a:ext cx="1175469" cy="987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07560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MSFT_01">
      <a:dk1>
        <a:sysClr val="windowText" lastClr="000000"/>
      </a:dk1>
      <a:lt1>
        <a:sysClr val="window" lastClr="FFFFFF"/>
      </a:lt1>
      <a:dk2>
        <a:srgbClr val="3F3F3F"/>
      </a:dk2>
      <a:lt2>
        <a:srgbClr val="FFFFFF"/>
      </a:lt2>
      <a:accent1>
        <a:srgbClr val="01C6FD"/>
      </a:accent1>
      <a:accent2>
        <a:srgbClr val="067F9C"/>
      </a:accent2>
      <a:accent3>
        <a:srgbClr val="014E52"/>
      </a:accent3>
      <a:accent4>
        <a:srgbClr val="ED7D31"/>
      </a:accent4>
      <a:accent5>
        <a:srgbClr val="79AE02"/>
      </a:accent5>
      <a:accent6>
        <a:srgbClr val="0070C0"/>
      </a:accent6>
      <a:hlink>
        <a:srgbClr val="01C6FD"/>
      </a:hlink>
      <a:folHlink>
        <a:srgbClr val="954F72"/>
      </a:folHlink>
    </a:clrScheme>
    <a:fontScheme name="MSFT_01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bg1"/>
        </a:solidFill>
        <a:ln>
          <a:noFill/>
        </a:ln>
      </a:spPr>
      <a:bodyPr rtlCol="0" anchor="ctr"/>
      <a:lstStyle>
        <a:defPPr algn="ctr">
          <a:defRPr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_30677759_TF89715846" id="{5B69A094-CE53-4F54-A77C-F9B7A5BDAE4D}" vid="{AB7DF4C3-8191-4E07-87F8-F90B2C1B74A1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EEA25CC0A0AC24199CDC46C25B8B0BC" ma:contentTypeVersion="10" ma:contentTypeDescription="Create a new document." ma:contentTypeScope="" ma:versionID="e3b47856d4cf355c0dacb39e1084d14f">
  <xsd:schema xmlns:xsd="http://www.w3.org/2001/XMLSchema" xmlns:xs="http://www.w3.org/2001/XMLSchema" xmlns:p="http://schemas.microsoft.com/office/2006/metadata/properties" xmlns:ns1="http://schemas.microsoft.com/sharepoint/v3" xmlns:ns2="6dc4bcd6-49db-4c07-9060-8acfc67cef9f" xmlns:ns3="fb0879af-3eba-417a-a55a-ffe6dcd6ca77" targetNamespace="http://schemas.microsoft.com/office/2006/metadata/properties" ma:root="true" ma:fieldsID="a845a615265fdb1f7b12cc65ac20ecbd" ns1:_="" ns2:_="" ns3:_="">
    <xsd:import namespace="http://schemas.microsoft.com/sharepoint/v3"/>
    <xsd:import namespace="6dc4bcd6-49db-4c07-9060-8acfc67cef9f"/>
    <xsd:import namespace="fb0879af-3eba-417a-a55a-ffe6dcd6ca7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3:SharedWithUsers" minOccurs="0"/>
                <xsd:element ref="ns3:SharedWithDetails" minOccurs="0"/>
                <xsd:element ref="ns3:LastSharedByUser" minOccurs="0"/>
                <xsd:element ref="ns3:LastSharedByTime" minOccurs="0"/>
                <xsd:element ref="ns1:_ip_UnifiedCompliancePolicyProperties" minOccurs="0"/>
                <xsd:element ref="ns1:_ip_UnifiedCompliancePolicyUIAction" minOccurs="0"/>
                <xsd:element ref="ns2:MediaServiceAutoTag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15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16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dc4bcd6-49db-4c07-9060-8acfc67cef9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AutoTags" ma:index="17" nillable="true" ma:displayName="MediaServiceAutoTags" ma:internalName="MediaServiceAutoTag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b0879af-3eba-417a-a55a-ffe6dcd6ca77" elementFormDefault="qualified">
    <xsd:import namespace="http://schemas.microsoft.com/office/2006/documentManagement/types"/>
    <xsd:import namespace="http://schemas.microsoft.com/office/infopath/2007/PartnerControls"/>
    <xsd:element name="SharedWithUsers" ma:index="11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2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LastSharedByUser" ma:index="13" nillable="true" ma:displayName="Last Shared By User" ma:hidden="true" ma:internalName="LastSharedByUser" ma:readOnly="true">
      <xsd:simpleType>
        <xsd:restriction base="dms:Note"/>
      </xsd:simpleType>
    </xsd:element>
    <xsd:element name="LastSharedByTime" ma:index="14" nillable="true" ma:displayName="Last Shared By Time" ma:hidden="true" ma:internalName="LastSharedByTime" ma:readOnly="true">
      <xsd:simpleType>
        <xsd:restriction base="dms:DateTim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_ip_UnifiedCompliancePolicyProperties xmlns="http://schemas.microsoft.com/sharepoint/v3" xsi:nil="true"/>
  </documentManagement>
</p:properties>
</file>

<file path=customXml/itemProps1.xml><?xml version="1.0" encoding="utf-8"?>
<ds:datastoreItem xmlns:ds="http://schemas.openxmlformats.org/officeDocument/2006/customXml" ds:itemID="{67D8A4B1-1036-4F2B-9C1A-A86F68D3142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6dc4bcd6-49db-4c07-9060-8acfc67cef9f"/>
    <ds:schemaRef ds:uri="fb0879af-3eba-417a-a55a-ffe6dcd6ca7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723BE856-B6C2-4675-AE16-47A27D415D46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450439D9-8631-4FC1-BCE0-1BDB23425EE1}">
  <ds:schemaRefs>
    <ds:schemaRef ds:uri="http://schemas.microsoft.com/office/2006/metadata/properties"/>
    <ds:schemaRef ds:uri="http://schemas.microsoft.com/office/infopath/2007/PartnerControls"/>
    <ds:schemaRef ds:uri="http://schemas.microsoft.com/sharepoint/v3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41</TotalTime>
  <Words>21</Words>
  <Application>Microsoft Macintosh PowerPoint</Application>
  <PresentationFormat>Widescreen</PresentationFormat>
  <Paragraphs>6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Century Gothic</vt:lpstr>
      <vt:lpstr>Office Theme</vt:lpstr>
      <vt:lpstr>Presentation title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</dc:title>
  <dc:creator>Annemie Janssen</dc:creator>
  <cp:lastModifiedBy>Annemie Janssen</cp:lastModifiedBy>
  <cp:revision>7</cp:revision>
  <dcterms:created xsi:type="dcterms:W3CDTF">2021-06-15T12:17:27Z</dcterms:created>
  <dcterms:modified xsi:type="dcterms:W3CDTF">2021-06-17T09:21:12Z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0x010100DEEA25CC0A0AC24199CDC46C25B8B0BC</vt:lpwstr>
  </property>
</Properties>
</file>