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48.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8.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700" r:id="rId4"/>
    <p:sldMasterId id="214748371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Lst>
  <p:sldSz cy="5143500" cx="9144000"/>
  <p:notesSz cx="6805600" cy="9944100"/>
  <p:embeddedFontLst>
    <p:embeddedFont>
      <p:font typeface="Raleway"/>
      <p:regular r:id="rId55"/>
      <p:bold r:id="rId56"/>
      <p:italic r:id="rId57"/>
      <p:boldItalic r:id="rId58"/>
    </p:embeddedFont>
    <p:embeddedFont>
      <p:font typeface="Open Sans"/>
      <p:regular r:id="rId59"/>
      <p:bold r:id="rId60"/>
      <p:italic r:id="rId61"/>
      <p:boldItalic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3" roundtripDataSignature="AMtx7mjoBNPqb0SKfjZ/0SOT2tPZ/U3fB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3.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OpenSans-boldItalic.fntdata"/><Relationship Id="rId61" Type="http://schemas.openxmlformats.org/officeDocument/2006/relationships/font" Target="fonts/OpenSans-italic.fntdata"/><Relationship Id="rId20" Type="http://schemas.openxmlformats.org/officeDocument/2006/relationships/slide" Target="slides/slide14.xml"/><Relationship Id="rId63" Type="http://customschemas.google.com/relationships/presentationmetadata" Target="meta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OpenSans-bold.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font" Target="fonts/Raleway-regular.fntdata"/><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font" Target="fonts/Raleway-italic.fntdata"/><Relationship Id="rId12" Type="http://schemas.openxmlformats.org/officeDocument/2006/relationships/slide" Target="slides/slide6.xml"/><Relationship Id="rId56" Type="http://schemas.openxmlformats.org/officeDocument/2006/relationships/font" Target="fonts/Raleway-bold.fntdata"/><Relationship Id="rId15" Type="http://schemas.openxmlformats.org/officeDocument/2006/relationships/slide" Target="slides/slide9.xml"/><Relationship Id="rId59" Type="http://schemas.openxmlformats.org/officeDocument/2006/relationships/font" Target="fonts/OpenSans-regular.fntdata"/><Relationship Id="rId14" Type="http://schemas.openxmlformats.org/officeDocument/2006/relationships/slide" Target="slides/slide8.xml"/><Relationship Id="rId58" Type="http://schemas.openxmlformats.org/officeDocument/2006/relationships/font" Target="fonts/Raleway-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9575" cy="4968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54450" y="0"/>
            <a:ext cx="2949575" cy="4968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9445625"/>
            <a:ext cx="2949575" cy="496888"/>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142ff236b53_0_9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5" name="Google Shape;795;g142ff236b53_0_9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96" name="Google Shape;796;g142ff236b53_0_9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8" name="Shape 918"/>
        <p:cNvGrpSpPr/>
        <p:nvPr/>
      </p:nvGrpSpPr>
      <p:grpSpPr>
        <a:xfrm>
          <a:off x="0" y="0"/>
          <a:ext cx="0" cy="0"/>
          <a:chOff x="0" y="0"/>
          <a:chExt cx="0" cy="0"/>
        </a:xfrm>
      </p:grpSpPr>
      <p:sp>
        <p:nvSpPr>
          <p:cNvPr id="919" name="Google Shape;919;g142ff236b53_0_319: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0" name="Google Shape;920;g142ff236b53_0_319: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400"/>
              <a:buFont typeface="Arial"/>
              <a:buNone/>
            </a:pPr>
            <a:r>
              <a:t/>
            </a:r>
            <a:endParaRPr/>
          </a:p>
        </p:txBody>
      </p:sp>
      <p:sp>
        <p:nvSpPr>
          <p:cNvPr id="921" name="Google Shape;921;g142ff236b53_0_319: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14fc4cb19e9_7_911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7" name="Google Shape;947;g14fc4cb19e9_7_911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8" name="Google Shape;948;g14fc4cb19e9_7_911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14fc4cb19e9_7_152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8" name="Google Shape;958;g14fc4cb19e9_7_152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959" name="Google Shape;959;g14fc4cb19e9_7_152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14fc4cb19e9_7_153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7" name="Google Shape;967;g14fc4cb19e9_7_153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400"/>
              <a:buNone/>
            </a:pPr>
            <a:r>
              <a:t/>
            </a:r>
            <a:endParaRPr/>
          </a:p>
          <a:p>
            <a:pPr indent="0" lvl="0" marL="0" rtl="0" algn="l">
              <a:lnSpc>
                <a:spcPct val="100000"/>
              </a:lnSpc>
              <a:spcBef>
                <a:spcPts val="1200"/>
              </a:spcBef>
              <a:spcAft>
                <a:spcPts val="0"/>
              </a:spcAft>
              <a:buSzPts val="1400"/>
              <a:buNone/>
            </a:pPr>
            <a:r>
              <a:t/>
            </a:r>
            <a:endParaRPr/>
          </a:p>
        </p:txBody>
      </p:sp>
      <p:sp>
        <p:nvSpPr>
          <p:cNvPr id="968" name="Google Shape;968;g14fc4cb19e9_7_153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g14fc4cb19e9_7_154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6" name="Google Shape;976;g14fc4cb19e9_7_154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400"/>
              <a:buNone/>
            </a:pPr>
            <a:r>
              <a:t/>
            </a:r>
            <a:endParaRPr/>
          </a:p>
          <a:p>
            <a:pPr indent="0" lvl="0" marL="0" rtl="0" algn="l">
              <a:lnSpc>
                <a:spcPct val="100000"/>
              </a:lnSpc>
              <a:spcBef>
                <a:spcPts val="1200"/>
              </a:spcBef>
              <a:spcAft>
                <a:spcPts val="0"/>
              </a:spcAft>
              <a:buSzPts val="1400"/>
              <a:buNone/>
            </a:pPr>
            <a:r>
              <a:t/>
            </a:r>
            <a:endParaRPr/>
          </a:p>
        </p:txBody>
      </p:sp>
      <p:sp>
        <p:nvSpPr>
          <p:cNvPr id="977" name="Google Shape;977;g14fc4cb19e9_7_154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g142ff236b53_2_357:notes"/>
          <p:cNvSpPr txBox="1"/>
          <p:nvPr>
            <p:ph idx="1" type="body"/>
          </p:nvPr>
        </p:nvSpPr>
        <p:spPr>
          <a:xfrm>
            <a:off x="907413" y="4723448"/>
            <a:ext cx="49908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985" name="Google Shape;985;g142ff236b53_2_357:notes"/>
          <p:cNvSpPr/>
          <p:nvPr>
            <p:ph idx="2" type="sldImg"/>
          </p:nvPr>
        </p:nvSpPr>
        <p:spPr>
          <a:xfrm>
            <a:off x="378089"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142ff236b53_2_374:notes"/>
          <p:cNvSpPr txBox="1"/>
          <p:nvPr>
            <p:ph idx="1" type="body"/>
          </p:nvPr>
        </p:nvSpPr>
        <p:spPr>
          <a:xfrm>
            <a:off x="907413" y="4723448"/>
            <a:ext cx="49908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993" name="Google Shape;993;g142ff236b53_2_374:notes"/>
          <p:cNvSpPr/>
          <p:nvPr>
            <p:ph idx="2" type="sldImg"/>
          </p:nvPr>
        </p:nvSpPr>
        <p:spPr>
          <a:xfrm>
            <a:off x="378089"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9" name="Shape 999"/>
        <p:cNvGrpSpPr/>
        <p:nvPr/>
      </p:nvGrpSpPr>
      <p:grpSpPr>
        <a:xfrm>
          <a:off x="0" y="0"/>
          <a:ext cx="0" cy="0"/>
          <a:chOff x="0" y="0"/>
          <a:chExt cx="0" cy="0"/>
        </a:xfrm>
      </p:grpSpPr>
      <p:sp>
        <p:nvSpPr>
          <p:cNvPr id="1000" name="Google Shape;1000;g142ff236b53_2_363: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1" name="Google Shape;1001;g142ff236b53_2_363: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2258fbc92b_0_96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7" name="Google Shape;1007;g22258fbc92b_0_96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008" name="Google Shape;1008;g22258fbc92b_0_96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6" name="Shape 1016"/>
        <p:cNvGrpSpPr/>
        <p:nvPr/>
      </p:nvGrpSpPr>
      <p:grpSpPr>
        <a:xfrm>
          <a:off x="0" y="0"/>
          <a:ext cx="0" cy="0"/>
          <a:chOff x="0" y="0"/>
          <a:chExt cx="0" cy="0"/>
        </a:xfrm>
      </p:grpSpPr>
      <p:sp>
        <p:nvSpPr>
          <p:cNvPr id="1017" name="Google Shape;1017;g14fc4cb19e9_7_191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8" name="Google Shape;1018;g14fc4cb19e9_7_191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019" name="Google Shape;1019;g14fc4cb19e9_7_191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2" name="Shape 802"/>
        <p:cNvGrpSpPr/>
        <p:nvPr/>
      </p:nvGrpSpPr>
      <p:grpSpPr>
        <a:xfrm>
          <a:off x="0" y="0"/>
          <a:ext cx="0" cy="0"/>
          <a:chOff x="0" y="0"/>
          <a:chExt cx="0" cy="0"/>
        </a:xfrm>
      </p:grpSpPr>
      <p:sp>
        <p:nvSpPr>
          <p:cNvPr id="803" name="Google Shape;803;g1404f6c031e_2_48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4" name="Google Shape;804;g1404f6c031e_2_48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t/>
            </a:r>
            <a:endParaRPr/>
          </a:p>
        </p:txBody>
      </p:sp>
      <p:sp>
        <p:nvSpPr>
          <p:cNvPr id="805" name="Google Shape;805;g1404f6c031e_2_48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5" name="Shape 1025"/>
        <p:cNvGrpSpPr/>
        <p:nvPr/>
      </p:nvGrpSpPr>
      <p:grpSpPr>
        <a:xfrm>
          <a:off x="0" y="0"/>
          <a:ext cx="0" cy="0"/>
          <a:chOff x="0" y="0"/>
          <a:chExt cx="0" cy="0"/>
        </a:xfrm>
      </p:grpSpPr>
      <p:sp>
        <p:nvSpPr>
          <p:cNvPr id="1026" name="Google Shape;1026;g14fc4cb19e9_7_912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7" name="Google Shape;1027;g14fc4cb19e9_7_912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8" name="Google Shape;1028;g14fc4cb19e9_7_912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6" name="Shape 1036"/>
        <p:cNvGrpSpPr/>
        <p:nvPr/>
      </p:nvGrpSpPr>
      <p:grpSpPr>
        <a:xfrm>
          <a:off x="0" y="0"/>
          <a:ext cx="0" cy="0"/>
          <a:chOff x="0" y="0"/>
          <a:chExt cx="0" cy="0"/>
        </a:xfrm>
      </p:grpSpPr>
      <p:sp>
        <p:nvSpPr>
          <p:cNvPr id="1037" name="Google Shape;1037;g14fc4cb19e9_7_833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8" name="Google Shape;1038;g14fc4cb19e9_7_833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039" name="Google Shape;1039;g14fc4cb19e9_7_833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5" name="Shape 1045"/>
        <p:cNvGrpSpPr/>
        <p:nvPr/>
      </p:nvGrpSpPr>
      <p:grpSpPr>
        <a:xfrm>
          <a:off x="0" y="0"/>
          <a:ext cx="0" cy="0"/>
          <a:chOff x="0" y="0"/>
          <a:chExt cx="0" cy="0"/>
        </a:xfrm>
      </p:grpSpPr>
      <p:sp>
        <p:nvSpPr>
          <p:cNvPr id="1046" name="Google Shape;1046;g14fc4cb19e9_7_914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7" name="Google Shape;1047;g14fc4cb19e9_7_914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048" name="Google Shape;1048;g14fc4cb19e9_7_914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4" name="Shape 1054"/>
        <p:cNvGrpSpPr/>
        <p:nvPr/>
      </p:nvGrpSpPr>
      <p:grpSpPr>
        <a:xfrm>
          <a:off x="0" y="0"/>
          <a:ext cx="0" cy="0"/>
          <a:chOff x="0" y="0"/>
          <a:chExt cx="0" cy="0"/>
        </a:xfrm>
      </p:grpSpPr>
      <p:sp>
        <p:nvSpPr>
          <p:cNvPr id="1055" name="Google Shape;1055;g14fc4cb19e9_7_915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6" name="Google Shape;1056;g14fc4cb19e9_7_915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057" name="Google Shape;1057;g14fc4cb19e9_7_915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3" name="Shape 1063"/>
        <p:cNvGrpSpPr/>
        <p:nvPr/>
      </p:nvGrpSpPr>
      <p:grpSpPr>
        <a:xfrm>
          <a:off x="0" y="0"/>
          <a:ext cx="0" cy="0"/>
          <a:chOff x="0" y="0"/>
          <a:chExt cx="0" cy="0"/>
        </a:xfrm>
      </p:grpSpPr>
      <p:sp>
        <p:nvSpPr>
          <p:cNvPr id="1064" name="Google Shape;1064;g1875ddd5edc_0_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5" name="Google Shape;1065;g1875ddd5edc_0_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066" name="Google Shape;1066;g1875ddd5edc_0_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2" name="Shape 1072"/>
        <p:cNvGrpSpPr/>
        <p:nvPr/>
      </p:nvGrpSpPr>
      <p:grpSpPr>
        <a:xfrm>
          <a:off x="0" y="0"/>
          <a:ext cx="0" cy="0"/>
          <a:chOff x="0" y="0"/>
          <a:chExt cx="0" cy="0"/>
        </a:xfrm>
      </p:grpSpPr>
      <p:sp>
        <p:nvSpPr>
          <p:cNvPr id="1073" name="Google Shape;1073;g1875ddd5edc_0_1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4" name="Google Shape;1074;g1875ddd5edc_0_1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317500" lvl="0" marL="457200" rtl="0" algn="l">
              <a:lnSpc>
                <a:spcPct val="100000"/>
              </a:lnSpc>
              <a:spcBef>
                <a:spcPts val="360"/>
              </a:spcBef>
              <a:spcAft>
                <a:spcPts val="0"/>
              </a:spcAft>
              <a:buSzPts val="1400"/>
              <a:buChar char="-"/>
            </a:pPr>
            <a:r>
              <a:rPr lang="en-GB"/>
              <a:t>Does everyone have an issue?</a:t>
            </a:r>
            <a:endParaRPr/>
          </a:p>
          <a:p>
            <a:pPr indent="-317500" lvl="0" marL="457200" rtl="0" algn="l">
              <a:lnSpc>
                <a:spcPct val="100000"/>
              </a:lnSpc>
              <a:spcBef>
                <a:spcPts val="0"/>
              </a:spcBef>
              <a:spcAft>
                <a:spcPts val="0"/>
              </a:spcAft>
              <a:buSzPts val="1400"/>
              <a:buChar char="-"/>
            </a:pPr>
            <a:r>
              <a:rPr lang="en-GB"/>
              <a:t>Make </a:t>
            </a:r>
            <a:endParaRPr/>
          </a:p>
        </p:txBody>
      </p:sp>
      <p:sp>
        <p:nvSpPr>
          <p:cNvPr id="1075" name="Google Shape;1075;g1875ddd5edc_0_1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1" name="Shape 1081"/>
        <p:cNvGrpSpPr/>
        <p:nvPr/>
      </p:nvGrpSpPr>
      <p:grpSpPr>
        <a:xfrm>
          <a:off x="0" y="0"/>
          <a:ext cx="0" cy="0"/>
          <a:chOff x="0" y="0"/>
          <a:chExt cx="0" cy="0"/>
        </a:xfrm>
      </p:grpSpPr>
      <p:sp>
        <p:nvSpPr>
          <p:cNvPr id="1082" name="Google Shape;1082;g14fc4cb19e9_7_492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3" name="Google Shape;1083;g14fc4cb19e9_7_492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084" name="Google Shape;1084;g14fc4cb19e9_7_492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14fc4cb19e9_7_4939: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7" name="Google Shape;1097;g14fc4cb19e9_7_4939: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5" name="Shape 1105"/>
        <p:cNvGrpSpPr/>
        <p:nvPr/>
      </p:nvGrpSpPr>
      <p:grpSpPr>
        <a:xfrm>
          <a:off x="0" y="0"/>
          <a:ext cx="0" cy="0"/>
          <a:chOff x="0" y="0"/>
          <a:chExt cx="0" cy="0"/>
        </a:xfrm>
      </p:grpSpPr>
      <p:sp>
        <p:nvSpPr>
          <p:cNvPr id="1106" name="Google Shape;1106;g14fc4cb19e9_7_4947: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7" name="Google Shape;1107;g14fc4cb19e9_7_4947: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8" name="Shape 1118"/>
        <p:cNvGrpSpPr/>
        <p:nvPr/>
      </p:nvGrpSpPr>
      <p:grpSpPr>
        <a:xfrm>
          <a:off x="0" y="0"/>
          <a:ext cx="0" cy="0"/>
          <a:chOff x="0" y="0"/>
          <a:chExt cx="0" cy="0"/>
        </a:xfrm>
      </p:grpSpPr>
      <p:sp>
        <p:nvSpPr>
          <p:cNvPr id="1119" name="Google Shape;1119;g14fc4cb19e9_7_4958: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0" name="Google Shape;1120;g14fc4cb19e9_7_4958: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258fbc92b_0_16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258fbc92b_0_16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17" name="Google Shape;817;g22258fbc92b_0_16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2" name="Shape 1132"/>
        <p:cNvGrpSpPr/>
        <p:nvPr/>
      </p:nvGrpSpPr>
      <p:grpSpPr>
        <a:xfrm>
          <a:off x="0" y="0"/>
          <a:ext cx="0" cy="0"/>
          <a:chOff x="0" y="0"/>
          <a:chExt cx="0" cy="0"/>
        </a:xfrm>
      </p:grpSpPr>
      <p:sp>
        <p:nvSpPr>
          <p:cNvPr id="1133" name="Google Shape;1133;g14fc4cb19e9_7_4970: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4" name="Google Shape;1134;g14fc4cb19e9_7_4970: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2" name="Shape 1142"/>
        <p:cNvGrpSpPr/>
        <p:nvPr/>
      </p:nvGrpSpPr>
      <p:grpSpPr>
        <a:xfrm>
          <a:off x="0" y="0"/>
          <a:ext cx="0" cy="0"/>
          <a:chOff x="0" y="0"/>
          <a:chExt cx="0" cy="0"/>
        </a:xfrm>
      </p:grpSpPr>
      <p:sp>
        <p:nvSpPr>
          <p:cNvPr id="1143" name="Google Shape;1143;g14fc4cb19e9_7_4979: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4" name="Google Shape;1144;g14fc4cb19e9_7_4979: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Are there any questions?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14fc4cb19e9_7_4986: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3" name="Google Shape;1153;g14fc4cb19e9_7_4986: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Are there any questions?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0" name="Shape 1160"/>
        <p:cNvGrpSpPr/>
        <p:nvPr/>
      </p:nvGrpSpPr>
      <p:grpSpPr>
        <a:xfrm>
          <a:off x="0" y="0"/>
          <a:ext cx="0" cy="0"/>
          <a:chOff x="0" y="0"/>
          <a:chExt cx="0" cy="0"/>
        </a:xfrm>
      </p:grpSpPr>
      <p:sp>
        <p:nvSpPr>
          <p:cNvPr id="1161" name="Google Shape;1161;g14fc4cb19e9_7_823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2" name="Google Shape;1162;g14fc4cb19e9_7_823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163" name="Google Shape;1163;g14fc4cb19e9_7_823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g1875ddd5edc_0_2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3" name="Google Shape;1173;g1875ddd5edc_0_2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174" name="Google Shape;1174;g1875ddd5edc_0_2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0" name="Shape 1180"/>
        <p:cNvGrpSpPr/>
        <p:nvPr/>
      </p:nvGrpSpPr>
      <p:grpSpPr>
        <a:xfrm>
          <a:off x="0" y="0"/>
          <a:ext cx="0" cy="0"/>
          <a:chOff x="0" y="0"/>
          <a:chExt cx="0" cy="0"/>
        </a:xfrm>
      </p:grpSpPr>
      <p:sp>
        <p:nvSpPr>
          <p:cNvPr id="1181" name="Google Shape;1181;g14fc4cb19e9_7_579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2" name="Google Shape;1182;g14fc4cb19e9_7_579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183" name="Google Shape;1183;g14fc4cb19e9_7_579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0" name="Shape 1190"/>
        <p:cNvGrpSpPr/>
        <p:nvPr/>
      </p:nvGrpSpPr>
      <p:grpSpPr>
        <a:xfrm>
          <a:off x="0" y="0"/>
          <a:ext cx="0" cy="0"/>
          <a:chOff x="0" y="0"/>
          <a:chExt cx="0" cy="0"/>
        </a:xfrm>
      </p:grpSpPr>
      <p:sp>
        <p:nvSpPr>
          <p:cNvPr id="1191" name="Google Shape;1191;g14fc4cb19e9_7_6169: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2" name="Google Shape;1192;g14fc4cb19e9_7_6169: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317500" lvl="0" marL="457200" rtl="0" algn="l">
              <a:lnSpc>
                <a:spcPct val="100000"/>
              </a:lnSpc>
              <a:spcBef>
                <a:spcPts val="360"/>
              </a:spcBef>
              <a:spcAft>
                <a:spcPts val="0"/>
              </a:spcAft>
              <a:buSzPts val="1400"/>
              <a:buChar char="-"/>
            </a:pPr>
            <a:r>
              <a:t/>
            </a:r>
            <a:endParaRPr/>
          </a:p>
        </p:txBody>
      </p:sp>
      <p:sp>
        <p:nvSpPr>
          <p:cNvPr id="1193" name="Google Shape;1193;g14fc4cb19e9_7_6169: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2" name="Shape 1202"/>
        <p:cNvGrpSpPr/>
        <p:nvPr/>
      </p:nvGrpSpPr>
      <p:grpSpPr>
        <a:xfrm>
          <a:off x="0" y="0"/>
          <a:ext cx="0" cy="0"/>
          <a:chOff x="0" y="0"/>
          <a:chExt cx="0" cy="0"/>
        </a:xfrm>
      </p:grpSpPr>
      <p:sp>
        <p:nvSpPr>
          <p:cNvPr id="1203" name="Google Shape;1203;g14fc4cb19e9_7_618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4" name="Google Shape;1204;g14fc4cb19e9_7_618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317500" lvl="0" marL="457200" rtl="0" algn="l">
              <a:lnSpc>
                <a:spcPct val="100000"/>
              </a:lnSpc>
              <a:spcBef>
                <a:spcPts val="360"/>
              </a:spcBef>
              <a:spcAft>
                <a:spcPts val="0"/>
              </a:spcAft>
              <a:buSzPts val="1400"/>
              <a:buChar char="-"/>
            </a:pPr>
            <a:r>
              <a:t/>
            </a:r>
            <a:endParaRPr/>
          </a:p>
        </p:txBody>
      </p:sp>
      <p:sp>
        <p:nvSpPr>
          <p:cNvPr id="1205" name="Google Shape;1205;g14fc4cb19e9_7_618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4" name="Shape 1214"/>
        <p:cNvGrpSpPr/>
        <p:nvPr/>
      </p:nvGrpSpPr>
      <p:grpSpPr>
        <a:xfrm>
          <a:off x="0" y="0"/>
          <a:ext cx="0" cy="0"/>
          <a:chOff x="0" y="0"/>
          <a:chExt cx="0" cy="0"/>
        </a:xfrm>
      </p:grpSpPr>
      <p:sp>
        <p:nvSpPr>
          <p:cNvPr id="1215" name="Google Shape;1215;g14fc4cb19e9_7_619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6" name="Google Shape;1216;g14fc4cb19e9_7_619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217" name="Google Shape;1217;g14fc4cb19e9_7_619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8" name="Shape 1228"/>
        <p:cNvGrpSpPr/>
        <p:nvPr/>
      </p:nvGrpSpPr>
      <p:grpSpPr>
        <a:xfrm>
          <a:off x="0" y="0"/>
          <a:ext cx="0" cy="0"/>
          <a:chOff x="0" y="0"/>
          <a:chExt cx="0" cy="0"/>
        </a:xfrm>
      </p:grpSpPr>
      <p:sp>
        <p:nvSpPr>
          <p:cNvPr id="1229" name="Google Shape;1229;g14fc4cb19e9_7_620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0" name="Google Shape;1230;g14fc4cb19e9_7_620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231" name="Google Shape;1231;g14fc4cb19e9_7_620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g14fc4cb19e9_7_74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6" name="Google Shape;826;g14fc4cb19e9_7_74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7" name="Google Shape;827;g14fc4cb19e9_7_74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8" name="Shape 1238"/>
        <p:cNvGrpSpPr/>
        <p:nvPr/>
      </p:nvGrpSpPr>
      <p:grpSpPr>
        <a:xfrm>
          <a:off x="0" y="0"/>
          <a:ext cx="0" cy="0"/>
          <a:chOff x="0" y="0"/>
          <a:chExt cx="0" cy="0"/>
        </a:xfrm>
      </p:grpSpPr>
      <p:sp>
        <p:nvSpPr>
          <p:cNvPr id="1239" name="Google Shape;1239;g14fc4cb19e9_7_783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0" name="Google Shape;1240;g14fc4cb19e9_7_7836: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200">
                <a:solidFill>
                  <a:schemeClr val="dk1"/>
                </a:solidFill>
                <a:latin typeface="Arial"/>
                <a:ea typeface="Arial"/>
                <a:cs typeface="Arial"/>
                <a:sym typeface="Arial"/>
              </a:rPr>
              <a:t>We promote our resources for use by learners, educators, policymakers and researchers globally. </a:t>
            </a:r>
            <a:endParaRPr/>
          </a:p>
          <a:p>
            <a:pPr indent="0" lvl="0" marL="0" rtl="0" algn="l">
              <a:lnSpc>
                <a:spcPct val="100000"/>
              </a:lnSpc>
              <a:spcBef>
                <a:spcPts val="360"/>
              </a:spcBef>
              <a:spcAft>
                <a:spcPts val="0"/>
              </a:spcAft>
              <a:buSzPts val="1400"/>
              <a:buNone/>
            </a:pPr>
            <a:r>
              <a:rPr lang="en-GB"/>
              <a:t>&lt;you can select what you want to talk about&gt;</a:t>
            </a:r>
            <a:r>
              <a:rPr lang="en-GB" sz="1200">
                <a:solidFill>
                  <a:schemeClr val="dk1"/>
                </a:solidFill>
                <a:latin typeface="Arial"/>
                <a:ea typeface="Arial"/>
                <a:cs typeface="Arial"/>
                <a:sym typeface="Arial"/>
              </a:rPr>
              <a:t> </a:t>
            </a:r>
            <a:endParaRPr/>
          </a:p>
          <a:p>
            <a:pPr indent="0" lvl="0" marL="0" rtl="0" algn="l">
              <a:lnSpc>
                <a:spcPct val="100000"/>
              </a:lnSpc>
              <a:spcBef>
                <a:spcPts val="360"/>
              </a:spcBef>
              <a:spcAft>
                <a:spcPts val="0"/>
              </a:spcAft>
              <a:buSzPts val="1400"/>
              <a:buNone/>
            </a:pPr>
            <a:r>
              <a:rPr lang="en-GB" sz="1200">
                <a:solidFill>
                  <a:schemeClr val="dk1"/>
                </a:solidFill>
                <a:latin typeface="Arial"/>
                <a:ea typeface="Arial"/>
                <a:cs typeface="Arial"/>
                <a:sym typeface="Arial"/>
              </a:rPr>
              <a:t>Some of the notable impact we had in 2020 with the support of our contributors are that the project was highlighted in the EU report for reproducibility for the scientific result, a policy by the Mayor of London On an emerging technology charter used The Turing Way for informing their open and inclusive projects, a funding call from UKRI referenced the project for the example of data science culture, communities for training like code refinery and library carpentries have cross-referenced The Turing Way and the work has been cited by multiple peer-reviewed articles.</a:t>
            </a:r>
            <a:endParaRPr/>
          </a:p>
        </p:txBody>
      </p:sp>
      <p:sp>
        <p:nvSpPr>
          <p:cNvPr id="1241" name="Google Shape;1241;g14fc4cb19e9_7_7836: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7" name="Shape 1247"/>
        <p:cNvGrpSpPr/>
        <p:nvPr/>
      </p:nvGrpSpPr>
      <p:grpSpPr>
        <a:xfrm>
          <a:off x="0" y="0"/>
          <a:ext cx="0" cy="0"/>
          <a:chOff x="0" y="0"/>
          <a:chExt cx="0" cy="0"/>
        </a:xfrm>
      </p:grpSpPr>
      <p:sp>
        <p:nvSpPr>
          <p:cNvPr id="1248" name="Google Shape;1248;g1875ddd5edc_0_9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9" name="Google Shape;1249;g1875ddd5edc_0_9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250" name="Google Shape;1250;g1875ddd5edc_0_9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7" name="Shape 1257"/>
        <p:cNvGrpSpPr/>
        <p:nvPr/>
      </p:nvGrpSpPr>
      <p:grpSpPr>
        <a:xfrm>
          <a:off x="0" y="0"/>
          <a:ext cx="0" cy="0"/>
          <a:chOff x="0" y="0"/>
          <a:chExt cx="0" cy="0"/>
        </a:xfrm>
      </p:grpSpPr>
      <p:sp>
        <p:nvSpPr>
          <p:cNvPr id="1258" name="Google Shape;1258;g1875ddd5edc_0_6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9" name="Google Shape;1259;g1875ddd5edc_0_66: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Arial"/>
              <a:buNone/>
            </a:pPr>
            <a:r>
              <a:rPr lang="en-GB"/>
              <a:t>Thanks to Kirstie Whitaker for starting this project.  All our resources including this presentation are available online. With that, I am happy to take any question.</a:t>
            </a:r>
            <a:endParaRPr/>
          </a:p>
          <a:p>
            <a:pPr indent="0" lvl="0" marL="0" rtl="0" algn="l">
              <a:lnSpc>
                <a:spcPct val="100000"/>
              </a:lnSpc>
              <a:spcBef>
                <a:spcPts val="360"/>
              </a:spcBef>
              <a:spcAft>
                <a:spcPts val="0"/>
              </a:spcAft>
              <a:buClr>
                <a:schemeClr val="dk1"/>
              </a:buClr>
              <a:buSzPts val="1400"/>
              <a:buFont typeface="Arial"/>
              <a:buNone/>
            </a:pPr>
            <a:r>
              <a:t/>
            </a:r>
            <a:endParaRPr/>
          </a:p>
          <a:p>
            <a:pPr indent="0" lvl="0" marL="0" rtl="0" algn="l">
              <a:lnSpc>
                <a:spcPct val="100000"/>
              </a:lnSpc>
              <a:spcBef>
                <a:spcPts val="360"/>
              </a:spcBef>
              <a:spcAft>
                <a:spcPts val="0"/>
              </a:spcAft>
              <a:buSzPts val="1400"/>
              <a:buNone/>
            </a:pPr>
            <a:r>
              <a:t/>
            </a:r>
            <a:endParaRPr>
              <a:latin typeface="Calibri"/>
              <a:ea typeface="Calibri"/>
              <a:cs typeface="Calibri"/>
              <a:sym typeface="Calibri"/>
            </a:endParaRPr>
          </a:p>
        </p:txBody>
      </p:sp>
      <p:sp>
        <p:nvSpPr>
          <p:cNvPr id="1260" name="Google Shape;1260;g1875ddd5edc_0_66: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6" name="Shape 1266"/>
        <p:cNvGrpSpPr/>
        <p:nvPr/>
      </p:nvGrpSpPr>
      <p:grpSpPr>
        <a:xfrm>
          <a:off x="0" y="0"/>
          <a:ext cx="0" cy="0"/>
          <a:chOff x="0" y="0"/>
          <a:chExt cx="0" cy="0"/>
        </a:xfrm>
      </p:grpSpPr>
      <p:sp>
        <p:nvSpPr>
          <p:cNvPr id="1267" name="Google Shape;1267;g1875ddd5edc_0_7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8" name="Google Shape;1268;g1875ddd5edc_0_7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GB"/>
              <a:t>None of this work would be possible without our community of collaborators.</a:t>
            </a:r>
            <a:endParaRPr/>
          </a:p>
          <a:p>
            <a:pPr indent="0" lvl="0" marL="0" marR="0" rtl="0" algn="l">
              <a:lnSpc>
                <a:spcPct val="100000"/>
              </a:lnSpc>
              <a:spcBef>
                <a:spcPts val="0"/>
              </a:spcBef>
              <a:spcAft>
                <a:spcPts val="0"/>
              </a:spcAft>
              <a:buClr>
                <a:schemeClr val="dk1"/>
              </a:buClr>
              <a:buSzPts val="1200"/>
              <a:buFont typeface="Arial"/>
              <a:buNone/>
            </a:pPr>
            <a:r>
              <a:rPr lang="en-GB"/>
              <a:t>We'd like to invite you to become a contributor to the Turing Way, to help us develop chapters of data, transparent reporting, communication and other topics that can help others to stay updated with current practices. We welcome all kinds of contributions.</a:t>
            </a:r>
            <a:endParaRPr/>
          </a:p>
          <a:p>
            <a:pPr indent="0" lvl="0" marL="0" marR="0" rtl="0" algn="l">
              <a:lnSpc>
                <a:spcPct val="100000"/>
              </a:lnSpc>
              <a:spcBef>
                <a:spcPts val="360"/>
              </a:spcBef>
              <a:spcAft>
                <a:spcPts val="0"/>
              </a:spcAft>
              <a:buClr>
                <a:schemeClr val="dk1"/>
              </a:buClr>
              <a:buSzPts val="1200"/>
              <a:buFont typeface="Arial"/>
              <a:buNone/>
            </a:pPr>
            <a:r>
              <a:rPr lang="en-GB"/>
              <a:t>Case studies, and lived experiences, are welcome too. You don't need to have coding experience to contribute! You just need an idea and a willingness to learn. </a:t>
            </a:r>
            <a:endParaRPr/>
          </a:p>
        </p:txBody>
      </p:sp>
      <p:sp>
        <p:nvSpPr>
          <p:cNvPr id="1269" name="Google Shape;1269;g1875ddd5edc_0_7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8" name="Shape 1288"/>
        <p:cNvGrpSpPr/>
        <p:nvPr/>
      </p:nvGrpSpPr>
      <p:grpSpPr>
        <a:xfrm>
          <a:off x="0" y="0"/>
          <a:ext cx="0" cy="0"/>
          <a:chOff x="0" y="0"/>
          <a:chExt cx="0" cy="0"/>
        </a:xfrm>
      </p:grpSpPr>
      <p:sp>
        <p:nvSpPr>
          <p:cNvPr id="1289" name="Google Shape;1289;g1875ddd5edc_0_3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0" name="Google Shape;1290;g1875ddd5edc_0_3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1" name="Google Shape;1291;g1875ddd5edc_0_3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9" name="Shape 1299"/>
        <p:cNvGrpSpPr/>
        <p:nvPr/>
      </p:nvGrpSpPr>
      <p:grpSpPr>
        <a:xfrm>
          <a:off x="0" y="0"/>
          <a:ext cx="0" cy="0"/>
          <a:chOff x="0" y="0"/>
          <a:chExt cx="0" cy="0"/>
        </a:xfrm>
      </p:grpSpPr>
      <p:sp>
        <p:nvSpPr>
          <p:cNvPr id="1300" name="Google Shape;1300;g22258fbc92b_0_57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1" name="Google Shape;1301;g22258fbc92b_0_57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302" name="Google Shape;1302;g22258fbc92b_0_57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22258fbc92b_0_553: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1" name="Google Shape;1311;g22258fbc92b_0_553: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TALK THROUGH THIS SLIDE AND THEN THE DEMO WILL BE SHORTER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7" name="Shape 1317"/>
        <p:cNvGrpSpPr/>
        <p:nvPr/>
      </p:nvGrpSpPr>
      <p:grpSpPr>
        <a:xfrm>
          <a:off x="0" y="0"/>
          <a:ext cx="0" cy="0"/>
          <a:chOff x="0" y="0"/>
          <a:chExt cx="0" cy="0"/>
        </a:xfrm>
      </p:grpSpPr>
      <p:sp>
        <p:nvSpPr>
          <p:cNvPr id="1318" name="Google Shape;1318;g22258fbc92b_0_560: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9" name="Google Shape;1319;g22258fbc92b_0_560:notes"/>
          <p:cNvSpPr txBox="1"/>
          <p:nvPr>
            <p:ph idx="1" type="body"/>
          </p:nvPr>
        </p:nvSpPr>
        <p:spPr>
          <a:xfrm>
            <a:off x="680560" y="4723448"/>
            <a:ext cx="54444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TALK THROUGH THIS SLIDE AND THEN THE DEMO WILL BE SHORTER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6" name="Shape 1326"/>
        <p:cNvGrpSpPr/>
        <p:nvPr/>
      </p:nvGrpSpPr>
      <p:grpSpPr>
        <a:xfrm>
          <a:off x="0" y="0"/>
          <a:ext cx="0" cy="0"/>
          <a:chOff x="0" y="0"/>
          <a:chExt cx="0" cy="0"/>
        </a:xfrm>
      </p:grpSpPr>
      <p:sp>
        <p:nvSpPr>
          <p:cNvPr id="1327" name="Google Shape;1327;g22258fbc92b_0_568:notes"/>
          <p:cNvSpPr/>
          <p:nvPr>
            <p:ph idx="2" type="sldImg"/>
          </p:nvPr>
        </p:nvSpPr>
        <p:spPr>
          <a:xfrm>
            <a:off x="378089" y="745808"/>
            <a:ext cx="60495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8" name="Google Shape;1328;g22258fbc92b_0_568:notes"/>
          <p:cNvSpPr txBox="1"/>
          <p:nvPr>
            <p:ph idx="1" type="body"/>
          </p:nvPr>
        </p:nvSpPr>
        <p:spPr>
          <a:xfrm>
            <a:off x="907413" y="4723448"/>
            <a:ext cx="4990800" cy="447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329" name="Google Shape;1329;g22258fbc92b_0_568:notes"/>
          <p:cNvSpPr txBox="1"/>
          <p:nvPr>
            <p:ph idx="12" type="sldNum"/>
          </p:nvPr>
        </p:nvSpPr>
        <p:spPr>
          <a:xfrm>
            <a:off x="3856507" y="9446895"/>
            <a:ext cx="2949000" cy="4971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5" name="Shape 835"/>
        <p:cNvGrpSpPr/>
        <p:nvPr/>
      </p:nvGrpSpPr>
      <p:grpSpPr>
        <a:xfrm>
          <a:off x="0" y="0"/>
          <a:ext cx="0" cy="0"/>
          <a:chOff x="0" y="0"/>
          <a:chExt cx="0" cy="0"/>
        </a:xfrm>
      </p:grpSpPr>
      <p:sp>
        <p:nvSpPr>
          <p:cNvPr id="836" name="Google Shape;836;g14fc4cb19e9_7_910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7" name="Google Shape;837;g14fc4cb19e9_7_910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38" name="Google Shape;838;g14fc4cb19e9_7_910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142ff236b53_0_13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8" name="Google Shape;848;g142ff236b53_0_13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GB"/>
              <a:t>So what is the Turing Way. Its a wikipedia put together by researchers and expert. For us- its 4 things at once- its a book, a community where people come together to collaboratively write chapters, build and maintain resources, share their skills and ideas around best practices in data science and research. Somewhere where open source principles are applied in the development and maintenance of this project and a collaboration- the process of this is the backbone of our project</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The aim is to make collaborative, reusable and transparent research too easy not to do.</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849" name="Google Shape;849;g142ff236b53_0_13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g142ff236b53_0_15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4" name="Google Shape;864;g142ff236b53_0_15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The Turing Way is a product of – and belongs to –  our community of contributors. This means that it’s open by design, and collaborative in practice. In real time, this means that we use open source tools &amp; methods to collaborate, and open framework for collaboration, peer production and project sustainability – so that users collaborate to build resources that are beneficial for them. </a:t>
            </a:r>
            <a:endParaRPr/>
          </a:p>
          <a:p>
            <a:pPr indent="0" lvl="0" marL="0" rtl="0" algn="l">
              <a:lnSpc>
                <a:spcPct val="100000"/>
              </a:lnSpc>
              <a:spcBef>
                <a:spcPts val="360"/>
              </a:spcBef>
              <a:spcAft>
                <a:spcPts val="0"/>
              </a:spcAft>
              <a:buSzPts val="1400"/>
              <a:buNone/>
            </a:pPr>
            <a:r>
              <a:rPr lang="en-GB"/>
              <a:t>Ultimately, this means that we aim to be open all the way down. In fact, we would argue that The Turing Way has grown within a short amount of time because it has been designed to be open.</a:t>
            </a:r>
            <a:endParaRPr/>
          </a:p>
        </p:txBody>
      </p:sp>
      <p:sp>
        <p:nvSpPr>
          <p:cNvPr id="865" name="Google Shape;865;g142ff236b53_0_15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g142ff236b53_0_16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6" name="Google Shape;876;g142ff236b53_0_16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This expansion was in order to recognise all of the things that enable open and reproducible science to happen in the first place. So the project added four more guides: in addition to the guide for reproducible research, we have guides for project design, communication, collaboration and ethical research. </a:t>
            </a:r>
            <a:endParaRPr/>
          </a:p>
          <a:p>
            <a:pPr indent="0" lvl="0" marL="0" rtl="0" algn="l">
              <a:lnSpc>
                <a:spcPct val="100000"/>
              </a:lnSpc>
              <a:spcBef>
                <a:spcPts val="360"/>
              </a:spcBef>
              <a:spcAft>
                <a:spcPts val="0"/>
              </a:spcAft>
              <a:buSzPts val="1400"/>
              <a:buNone/>
            </a:pPr>
            <a:r>
              <a:rPr lang="en-GB"/>
              <a:t>We also record all the community practices that we are developing and practising within the Turing Way in our community handbook so that it can be adopted by other open communities.</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877" name="Google Shape;877;g142ff236b53_0_16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3" name="Shape 893"/>
        <p:cNvGrpSpPr/>
        <p:nvPr/>
      </p:nvGrpSpPr>
      <p:grpSpPr>
        <a:xfrm>
          <a:off x="0" y="0"/>
          <a:ext cx="0" cy="0"/>
          <a:chOff x="0" y="0"/>
          <a:chExt cx="0" cy="0"/>
        </a:xfrm>
      </p:grpSpPr>
      <p:sp>
        <p:nvSpPr>
          <p:cNvPr id="894" name="Google Shape;894;g142ff236b53_0_29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5" name="Google Shape;895;g142ff236b53_0_29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lang="en-GB"/>
              <a:t>But! We really want to emphasise that writing a new chapter isn’t the only way to get involved (though it’s definitely something we love to see, and always want to support more of!) As this demonstrates, there are many different ways of getting involved with the project, and in contributing that in many ways always require people to collaborate with each other, and work collectively</a:t>
            </a:r>
            <a:endParaRPr/>
          </a:p>
          <a:p>
            <a:pPr indent="0" lvl="0" marL="0" marR="0" rtl="0" algn="l">
              <a:lnSpc>
                <a:spcPct val="100000"/>
              </a:lnSpc>
              <a:spcBef>
                <a:spcPts val="0"/>
              </a:spcBef>
              <a:spcAft>
                <a:spcPts val="0"/>
              </a:spcAft>
              <a:buSzPts val="1400"/>
              <a:buNone/>
            </a:pPr>
            <a:r>
              <a:t/>
            </a:r>
            <a:endParaRPr/>
          </a:p>
          <a:p>
            <a:pPr indent="0" lvl="0" marL="0" marR="0" rtl="0" algn="l">
              <a:lnSpc>
                <a:spcPct val="100000"/>
              </a:lnSpc>
              <a:spcBef>
                <a:spcPts val="0"/>
              </a:spcBef>
              <a:spcAft>
                <a:spcPts val="0"/>
              </a:spcAft>
              <a:buSzPts val="1400"/>
              <a:buNone/>
            </a:pPr>
            <a:r>
              <a:rPr lang="en-GB"/>
              <a:t>[Display the pathways]</a:t>
            </a:r>
            <a:endParaRPr/>
          </a:p>
          <a:p>
            <a:pPr indent="0" lvl="0" marL="0" marR="0" rtl="0" algn="l">
              <a:lnSpc>
                <a:spcPct val="100000"/>
              </a:lnSpc>
              <a:spcBef>
                <a:spcPts val="0"/>
              </a:spcBef>
              <a:spcAft>
                <a:spcPts val="0"/>
              </a:spcAft>
              <a:buSzPts val="1400"/>
              <a:buNone/>
            </a:pPr>
            <a:r>
              <a:t/>
            </a:r>
            <a:endParaRPr/>
          </a:p>
          <a:p>
            <a:pPr indent="0" lvl="0" marL="0" marR="0" rtl="0" algn="l">
              <a:lnSpc>
                <a:spcPct val="100000"/>
              </a:lnSpc>
              <a:spcBef>
                <a:spcPts val="0"/>
              </a:spcBef>
              <a:spcAft>
                <a:spcPts val="0"/>
              </a:spcAft>
              <a:buSzPts val="1400"/>
              <a:buNone/>
            </a:pPr>
            <a:r>
              <a:rPr lang="en-GB"/>
              <a:t>Translation: Batool Almazooq,  - making the book more accessible in different geographies and languages</a:t>
            </a:r>
            <a:endParaRPr/>
          </a:p>
          <a:p>
            <a:pPr indent="0" lvl="0" marL="0" marR="0" rtl="0" algn="l">
              <a:lnSpc>
                <a:spcPct val="100000"/>
              </a:lnSpc>
              <a:spcBef>
                <a:spcPts val="0"/>
              </a:spcBef>
              <a:spcAft>
                <a:spcPts val="0"/>
              </a:spcAft>
              <a:buSzPts val="1400"/>
              <a:buNone/>
            </a:pPr>
            <a:r>
              <a:t/>
            </a:r>
            <a:endParaRPr/>
          </a:p>
          <a:p>
            <a:pPr indent="0" lvl="0" marL="0" marR="0" rtl="0" algn="l">
              <a:lnSpc>
                <a:spcPct val="100000"/>
              </a:lnSpc>
              <a:spcBef>
                <a:spcPts val="0"/>
              </a:spcBef>
              <a:spcAft>
                <a:spcPts val="0"/>
              </a:spcAft>
              <a:buSzPts val="1400"/>
              <a:buNone/>
            </a:pPr>
            <a:r>
              <a:rPr lang="en-GB"/>
              <a:t>Open all the way down, but ensuring that it allows for accessibility and accountability to improving the project… All of this is done with the aims of sharing best practices for open science, and open scholarship more broadly.</a:t>
            </a:r>
            <a:endParaRPr/>
          </a:p>
          <a:p>
            <a:pPr indent="0" lvl="0" marL="0" rtl="0" algn="l">
              <a:lnSpc>
                <a:spcPct val="100000"/>
              </a:lnSpc>
              <a:spcBef>
                <a:spcPts val="360"/>
              </a:spcBef>
              <a:spcAft>
                <a:spcPts val="0"/>
              </a:spcAft>
              <a:buClr>
                <a:schemeClr val="dk1"/>
              </a:buClr>
              <a:buSzPts val="1400"/>
              <a:buFont typeface="Arial"/>
              <a:buNone/>
            </a:pPr>
            <a:r>
              <a:t/>
            </a:r>
            <a:endParaRPr/>
          </a:p>
        </p:txBody>
      </p:sp>
      <p:sp>
        <p:nvSpPr>
          <p:cNvPr id="896" name="Google Shape;896;g142ff236b53_0_29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jp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12" name="Shape 12"/>
        <p:cNvGrpSpPr/>
        <p:nvPr/>
      </p:nvGrpSpPr>
      <p:grpSpPr>
        <a:xfrm>
          <a:off x="0" y="0"/>
          <a:ext cx="0" cy="0"/>
          <a:chOff x="0" y="0"/>
          <a:chExt cx="0" cy="0"/>
        </a:xfrm>
      </p:grpSpPr>
      <p:sp>
        <p:nvSpPr>
          <p:cNvPr id="13" name="Google Shape;13;p27"/>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1"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14" name="Google Shape;14;p27"/>
          <p:cNvSpPr/>
          <p:nvPr>
            <p:ph idx="2" type="pic"/>
          </p:nvPr>
        </p:nvSpPr>
        <p:spPr>
          <a:xfrm>
            <a:off x="5651872" y="0"/>
            <a:ext cx="3493714" cy="4573587"/>
          </a:xfrm>
          <a:prstGeom prst="rect">
            <a:avLst/>
          </a:prstGeom>
          <a:noFill/>
          <a:ln>
            <a:noFill/>
          </a:ln>
        </p:spPr>
      </p:sp>
      <p:cxnSp>
        <p:nvCxnSpPr>
          <p:cNvPr id="15" name="Google Shape;15;p27"/>
          <p:cNvCxnSpPr/>
          <p:nvPr/>
        </p:nvCxnSpPr>
        <p:spPr>
          <a:xfrm>
            <a:off x="431800" y="2184922"/>
            <a:ext cx="4353560" cy="0"/>
          </a:xfrm>
          <a:prstGeom prst="straightConnector1">
            <a:avLst/>
          </a:prstGeom>
          <a:noFill/>
          <a:ln cap="flat" cmpd="sng" w="76200">
            <a:solidFill>
              <a:schemeClr val="dk1"/>
            </a:solidFill>
            <a:prstDash val="solid"/>
            <a:round/>
            <a:headEnd len="sm" w="sm" type="none"/>
            <a:tailEnd len="sm" w="sm" type="none"/>
          </a:ln>
        </p:spPr>
      </p:cxnSp>
      <p:pic>
        <p:nvPicPr>
          <p:cNvPr id="16" name="Google Shape;16;p27"/>
          <p:cNvPicPr preferRelativeResize="0"/>
          <p:nvPr/>
        </p:nvPicPr>
        <p:blipFill rotWithShape="1">
          <a:blip r:embed="rId2">
            <a:alphaModFix/>
          </a:blip>
          <a:srcRect b="0" l="0" r="0" t="0"/>
          <a:stretch/>
        </p:blipFill>
        <p:spPr>
          <a:xfrm>
            <a:off x="431800" y="416704"/>
            <a:ext cx="2174240" cy="953238"/>
          </a:xfrm>
          <a:prstGeom prst="rect">
            <a:avLst/>
          </a:prstGeom>
          <a:noFill/>
          <a:ln>
            <a:noFill/>
          </a:ln>
        </p:spPr>
      </p:pic>
      <p:sp>
        <p:nvSpPr>
          <p:cNvPr id="17" name="Google Shape;17;p27"/>
          <p:cNvSpPr txBox="1"/>
          <p:nvPr>
            <p:ph idx="1" type="body"/>
          </p:nvPr>
        </p:nvSpPr>
        <p:spPr>
          <a:xfrm>
            <a:off x="431800" y="3667355"/>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b="0" sz="2800"/>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8" name="Google Shape;18;p27"/>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55" name="Shape 55"/>
        <p:cNvGrpSpPr/>
        <p:nvPr/>
      </p:nvGrpSpPr>
      <p:grpSpPr>
        <a:xfrm>
          <a:off x="0" y="0"/>
          <a:ext cx="0" cy="0"/>
          <a:chOff x="0" y="0"/>
          <a:chExt cx="0" cy="0"/>
        </a:xfrm>
      </p:grpSpPr>
      <p:sp>
        <p:nvSpPr>
          <p:cNvPr id="56" name="Google Shape;56;p22"/>
          <p:cNvSpPr txBox="1"/>
          <p:nvPr>
            <p:ph idx="1" type="body"/>
          </p:nvPr>
        </p:nvSpPr>
        <p:spPr>
          <a:xfrm>
            <a:off x="431801" y="682938"/>
            <a:ext cx="3921124" cy="347162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7" name="Google Shape;57;p22"/>
          <p:cNvSpPr/>
          <p:nvPr>
            <p:ph idx="2" type="pic"/>
          </p:nvPr>
        </p:nvSpPr>
        <p:spPr>
          <a:xfrm>
            <a:off x="5251450" y="702659"/>
            <a:ext cx="3892550" cy="3471620"/>
          </a:xfrm>
          <a:prstGeom prst="rect">
            <a:avLst/>
          </a:prstGeom>
          <a:noFill/>
          <a:ln>
            <a:noFill/>
          </a:ln>
        </p:spPr>
      </p:sp>
      <p:sp>
        <p:nvSpPr>
          <p:cNvPr id="58" name="Google Shape;58;p22"/>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716" name="Shape 716"/>
        <p:cNvGrpSpPr/>
        <p:nvPr/>
      </p:nvGrpSpPr>
      <p:grpSpPr>
        <a:xfrm>
          <a:off x="0" y="0"/>
          <a:ext cx="0" cy="0"/>
          <a:chOff x="0" y="0"/>
          <a:chExt cx="0" cy="0"/>
        </a:xfrm>
      </p:grpSpPr>
      <p:sp>
        <p:nvSpPr>
          <p:cNvPr id="717" name="Google Shape;717;g22258fbc92b_0_1259"/>
          <p:cNvSpPr/>
          <p:nvPr>
            <p:ph idx="2" type="chart"/>
          </p:nvPr>
        </p:nvSpPr>
        <p:spPr>
          <a:xfrm>
            <a:off x="4791077" y="682939"/>
            <a:ext cx="3921000"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18" name="Google Shape;718;g22258fbc92b_0_1259"/>
          <p:cNvSpPr txBox="1"/>
          <p:nvPr>
            <p:ph idx="1" type="body"/>
          </p:nvPr>
        </p:nvSpPr>
        <p:spPr>
          <a:xfrm>
            <a:off x="431801" y="682938"/>
            <a:ext cx="3921000" cy="346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19" name="Google Shape;719;g22258fbc92b_0_1259"/>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720" name="Shape 720"/>
        <p:cNvGrpSpPr/>
        <p:nvPr/>
      </p:nvGrpSpPr>
      <p:grpSpPr>
        <a:xfrm>
          <a:off x="0" y="0"/>
          <a:ext cx="0" cy="0"/>
          <a:chOff x="0" y="0"/>
          <a:chExt cx="0" cy="0"/>
        </a:xfrm>
      </p:grpSpPr>
      <p:sp>
        <p:nvSpPr>
          <p:cNvPr id="721" name="Google Shape;721;g22258fbc92b_0_1263"/>
          <p:cNvSpPr txBox="1"/>
          <p:nvPr>
            <p:ph idx="1"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22" name="Google Shape;722;g22258fbc92b_0_1263"/>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rtl="0" algn="ctr">
              <a:lnSpc>
                <a:spcPct val="100000"/>
              </a:lnSpc>
              <a:spcBef>
                <a:spcPts val="0"/>
              </a:spcBef>
              <a:spcAft>
                <a:spcPts val="0"/>
              </a:spcAft>
              <a:buClr>
                <a:schemeClr val="lt1"/>
              </a:buClr>
              <a:buSzPts val="1600"/>
              <a:buNone/>
              <a:defRPr b="0" sz="16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723" name="Google Shape;723;g22258fbc92b_0_1263"/>
          <p:cNvSpPr/>
          <p:nvPr>
            <p:ph idx="2" type="pic"/>
          </p:nvPr>
        </p:nvSpPr>
        <p:spPr>
          <a:xfrm>
            <a:off x="431800" y="1565550"/>
            <a:ext cx="1692000" cy="1692000"/>
          </a:xfrm>
          <a:prstGeom prst="ellipse">
            <a:avLst/>
          </a:prstGeom>
          <a:noFill/>
          <a:ln>
            <a:noFill/>
          </a:ln>
        </p:spPr>
      </p:sp>
      <p:sp>
        <p:nvSpPr>
          <p:cNvPr id="724" name="Google Shape;724;g22258fbc92b_0_1263"/>
          <p:cNvSpPr/>
          <p:nvPr>
            <p:ph idx="3" type="pic"/>
          </p:nvPr>
        </p:nvSpPr>
        <p:spPr>
          <a:xfrm>
            <a:off x="2627933" y="1565550"/>
            <a:ext cx="1692000" cy="1692000"/>
          </a:xfrm>
          <a:prstGeom prst="ellipse">
            <a:avLst/>
          </a:prstGeom>
          <a:noFill/>
          <a:ln>
            <a:noFill/>
          </a:ln>
        </p:spPr>
      </p:sp>
      <p:sp>
        <p:nvSpPr>
          <p:cNvPr id="725" name="Google Shape;725;g22258fbc92b_0_1263"/>
          <p:cNvSpPr/>
          <p:nvPr>
            <p:ph idx="4" type="pic"/>
          </p:nvPr>
        </p:nvSpPr>
        <p:spPr>
          <a:xfrm>
            <a:off x="4824066" y="1565550"/>
            <a:ext cx="1692000" cy="1692000"/>
          </a:xfrm>
          <a:prstGeom prst="ellipse">
            <a:avLst/>
          </a:prstGeom>
          <a:noFill/>
          <a:ln>
            <a:noFill/>
          </a:ln>
        </p:spPr>
      </p:sp>
      <p:sp>
        <p:nvSpPr>
          <p:cNvPr id="726" name="Google Shape;726;g22258fbc92b_0_1263"/>
          <p:cNvSpPr/>
          <p:nvPr>
            <p:ph idx="5" type="pic"/>
          </p:nvPr>
        </p:nvSpPr>
        <p:spPr>
          <a:xfrm>
            <a:off x="7020200" y="1565550"/>
            <a:ext cx="1692000" cy="1692000"/>
          </a:xfrm>
          <a:prstGeom prst="ellipse">
            <a:avLst/>
          </a:prstGeom>
          <a:noFill/>
          <a:ln>
            <a:noFill/>
          </a:ln>
        </p:spPr>
      </p:sp>
      <p:sp>
        <p:nvSpPr>
          <p:cNvPr id="727" name="Google Shape;727;g22258fbc92b_0_1263"/>
          <p:cNvSpPr txBox="1"/>
          <p:nvPr>
            <p:ph idx="6"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28" name="Google Shape;728;g22258fbc92b_0_1263"/>
          <p:cNvSpPr txBox="1"/>
          <p:nvPr>
            <p:ph idx="7"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729" name="Google Shape;729;g22258fbc92b_0_1263"/>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730" name="Google Shape;730;g22258fbc92b_0_1263"/>
          <p:cNvSpPr txBox="1"/>
          <p:nvPr>
            <p:ph idx="8"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31" name="Google Shape;731;g22258fbc92b_0_1263"/>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732" name="Shape 732"/>
        <p:cNvGrpSpPr/>
        <p:nvPr/>
      </p:nvGrpSpPr>
      <p:grpSpPr>
        <a:xfrm>
          <a:off x="0" y="0"/>
          <a:ext cx="0" cy="0"/>
          <a:chOff x="0" y="0"/>
          <a:chExt cx="0" cy="0"/>
        </a:xfrm>
      </p:grpSpPr>
      <p:sp>
        <p:nvSpPr>
          <p:cNvPr id="733" name="Google Shape;733;g22258fbc92b_0_1275"/>
          <p:cNvSpPr/>
          <p:nvPr>
            <p:ph idx="2" type="pic"/>
          </p:nvPr>
        </p:nvSpPr>
        <p:spPr>
          <a:xfrm>
            <a:off x="431800" y="1565550"/>
            <a:ext cx="1692000" cy="1692000"/>
          </a:xfrm>
          <a:prstGeom prst="ellipse">
            <a:avLst/>
          </a:prstGeom>
          <a:noFill/>
          <a:ln>
            <a:noFill/>
          </a:ln>
        </p:spPr>
      </p:sp>
      <p:sp>
        <p:nvSpPr>
          <p:cNvPr id="734" name="Google Shape;734;g22258fbc92b_0_1275"/>
          <p:cNvSpPr/>
          <p:nvPr>
            <p:ph idx="3" type="pic"/>
          </p:nvPr>
        </p:nvSpPr>
        <p:spPr>
          <a:xfrm>
            <a:off x="2627933" y="1565550"/>
            <a:ext cx="1692000" cy="1692000"/>
          </a:xfrm>
          <a:prstGeom prst="ellipse">
            <a:avLst/>
          </a:prstGeom>
          <a:noFill/>
          <a:ln>
            <a:noFill/>
          </a:ln>
        </p:spPr>
      </p:sp>
      <p:sp>
        <p:nvSpPr>
          <p:cNvPr id="735" name="Google Shape;735;g22258fbc92b_0_1275"/>
          <p:cNvSpPr/>
          <p:nvPr>
            <p:ph idx="4" type="pic"/>
          </p:nvPr>
        </p:nvSpPr>
        <p:spPr>
          <a:xfrm>
            <a:off x="4824066" y="1565550"/>
            <a:ext cx="1692000" cy="1692000"/>
          </a:xfrm>
          <a:prstGeom prst="ellipse">
            <a:avLst/>
          </a:prstGeom>
          <a:noFill/>
          <a:ln>
            <a:noFill/>
          </a:ln>
        </p:spPr>
      </p:sp>
      <p:sp>
        <p:nvSpPr>
          <p:cNvPr id="736" name="Google Shape;736;g22258fbc92b_0_1275"/>
          <p:cNvSpPr/>
          <p:nvPr>
            <p:ph idx="5" type="pic"/>
          </p:nvPr>
        </p:nvSpPr>
        <p:spPr>
          <a:xfrm>
            <a:off x="7020200" y="1565550"/>
            <a:ext cx="1692000" cy="1692000"/>
          </a:xfrm>
          <a:prstGeom prst="ellipse">
            <a:avLst/>
          </a:prstGeom>
          <a:noFill/>
          <a:ln>
            <a:noFill/>
          </a:ln>
        </p:spPr>
      </p:sp>
      <p:cxnSp>
        <p:nvCxnSpPr>
          <p:cNvPr id="737" name="Google Shape;737;g22258fbc92b_0_1275"/>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738" name="Google Shape;738;g22258fbc92b_0_1275"/>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39" name="Google Shape;739;g22258fbc92b_0_1275"/>
          <p:cNvSpPr txBox="1"/>
          <p:nvPr>
            <p:ph idx="6"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40" name="Google Shape;740;g22258fbc92b_0_1275"/>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rtl="0" algn="ctr">
              <a:lnSpc>
                <a:spcPct val="100000"/>
              </a:lnSpc>
              <a:spcBef>
                <a:spcPts val="0"/>
              </a:spcBef>
              <a:spcAft>
                <a:spcPts val="0"/>
              </a:spcAft>
              <a:buClr>
                <a:schemeClr val="dk1"/>
              </a:buClr>
              <a:buSzPts val="1600"/>
              <a:buNone/>
              <a:defRPr b="0" sz="16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741" name="Google Shape;741;g22258fbc92b_0_1275"/>
          <p:cNvSpPr txBox="1"/>
          <p:nvPr>
            <p:ph idx="7"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42" name="Google Shape;742;g22258fbc92b_0_1275"/>
          <p:cNvSpPr txBox="1"/>
          <p:nvPr>
            <p:ph idx="8"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43" name="Google Shape;743;g22258fbc92b_0_1275"/>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744" name="Shape 744"/>
        <p:cNvGrpSpPr/>
        <p:nvPr/>
      </p:nvGrpSpPr>
      <p:grpSpPr>
        <a:xfrm>
          <a:off x="0" y="0"/>
          <a:ext cx="0" cy="0"/>
          <a:chOff x="0" y="0"/>
          <a:chExt cx="0" cy="0"/>
        </a:xfrm>
      </p:grpSpPr>
      <p:cxnSp>
        <p:nvCxnSpPr>
          <p:cNvPr id="745" name="Google Shape;745;g22258fbc92b_0_1287"/>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746" name="Google Shape;746;g22258fbc92b_0_1287"/>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47" name="Google Shape;747;g22258fbc92b_0_1287"/>
          <p:cNvSpPr txBox="1"/>
          <p:nvPr>
            <p:ph idx="2" type="body"/>
          </p:nvPr>
        </p:nvSpPr>
        <p:spPr>
          <a:xfrm>
            <a:off x="431801" y="1447800"/>
            <a:ext cx="5645100" cy="265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48" name="Google Shape;748;g22258fbc92b_0_128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749" name="Shape 749"/>
        <p:cNvGrpSpPr/>
        <p:nvPr/>
      </p:nvGrpSpPr>
      <p:grpSpPr>
        <a:xfrm>
          <a:off x="0" y="0"/>
          <a:ext cx="0" cy="0"/>
          <a:chOff x="0" y="0"/>
          <a:chExt cx="0" cy="0"/>
        </a:xfrm>
      </p:grpSpPr>
      <p:sp>
        <p:nvSpPr>
          <p:cNvPr id="750" name="Google Shape;750;g22258fbc92b_0_1292"/>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51" name="Google Shape;751;g22258fbc92b_0_1292"/>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752" name="Shape 752"/>
        <p:cNvGrpSpPr/>
        <p:nvPr/>
      </p:nvGrpSpPr>
      <p:grpSpPr>
        <a:xfrm>
          <a:off x="0" y="0"/>
          <a:ext cx="0" cy="0"/>
          <a:chOff x="0" y="0"/>
          <a:chExt cx="0" cy="0"/>
        </a:xfrm>
      </p:grpSpPr>
      <p:sp>
        <p:nvSpPr>
          <p:cNvPr id="753" name="Google Shape;753;g22258fbc92b_0_1295"/>
          <p:cNvSpPr txBox="1"/>
          <p:nvPr>
            <p:ph idx="1" type="body"/>
          </p:nvPr>
        </p:nvSpPr>
        <p:spPr>
          <a:xfrm>
            <a:off x="431801" y="411162"/>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54" name="Google Shape;754;g22258fbc92b_0_1295"/>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755" name="Shape 755"/>
        <p:cNvGrpSpPr/>
        <p:nvPr/>
      </p:nvGrpSpPr>
      <p:grpSpPr>
        <a:xfrm>
          <a:off x="0" y="0"/>
          <a:ext cx="0" cy="0"/>
          <a:chOff x="0" y="0"/>
          <a:chExt cx="0" cy="0"/>
        </a:xfrm>
      </p:grpSpPr>
      <p:sp>
        <p:nvSpPr>
          <p:cNvPr id="756" name="Google Shape;756;g22258fbc92b_0_1298"/>
          <p:cNvSpPr/>
          <p:nvPr>
            <p:ph idx="2" type="pic"/>
          </p:nvPr>
        </p:nvSpPr>
        <p:spPr>
          <a:xfrm>
            <a:off x="431802" y="411162"/>
            <a:ext cx="8280300" cy="4321200"/>
          </a:xfrm>
          <a:prstGeom prst="rect">
            <a:avLst/>
          </a:prstGeom>
          <a:noFill/>
          <a:ln>
            <a:noFill/>
          </a:ln>
        </p:spPr>
      </p:sp>
      <p:sp>
        <p:nvSpPr>
          <p:cNvPr id="757" name="Google Shape;757;g22258fbc92b_0_1298"/>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758" name="Shape 758"/>
        <p:cNvGrpSpPr/>
        <p:nvPr/>
      </p:nvGrpSpPr>
      <p:grpSpPr>
        <a:xfrm>
          <a:off x="0" y="0"/>
          <a:ext cx="0" cy="0"/>
          <a:chOff x="0" y="0"/>
          <a:chExt cx="0" cy="0"/>
        </a:xfrm>
      </p:grpSpPr>
      <p:cxnSp>
        <p:nvCxnSpPr>
          <p:cNvPr id="759" name="Google Shape;759;g22258fbc92b_0_1301"/>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760" name="Google Shape;760;g22258fbc92b_0_1301"/>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61" name="Google Shape;761;g22258fbc92b_0_1301"/>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1" showMasterSp="0">
  <p:cSld name="1_Blank, title (Dark)_1">
    <p:bg>
      <p:bgPr>
        <a:solidFill>
          <a:schemeClr val="dk2"/>
        </a:solidFill>
      </p:bgPr>
    </p:bg>
    <p:spTree>
      <p:nvGrpSpPr>
        <p:cNvPr id="762" name="Shape 762"/>
        <p:cNvGrpSpPr/>
        <p:nvPr/>
      </p:nvGrpSpPr>
      <p:grpSpPr>
        <a:xfrm>
          <a:off x="0" y="0"/>
          <a:ext cx="0" cy="0"/>
          <a:chOff x="0" y="0"/>
          <a:chExt cx="0" cy="0"/>
        </a:xfrm>
      </p:grpSpPr>
      <p:cxnSp>
        <p:nvCxnSpPr>
          <p:cNvPr id="763" name="Google Shape;763;g22258fbc92b_0_1305"/>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764" name="Google Shape;764;g22258fbc92b_0_1305"/>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65" name="Google Shape;765;g22258fbc92b_0_1305"/>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66" name="Shape 766"/>
        <p:cNvGrpSpPr/>
        <p:nvPr/>
      </p:nvGrpSpPr>
      <p:grpSpPr>
        <a:xfrm>
          <a:off x="0" y="0"/>
          <a:ext cx="0" cy="0"/>
          <a:chOff x="0" y="0"/>
          <a:chExt cx="0" cy="0"/>
        </a:xfrm>
      </p:grpSpPr>
      <p:sp>
        <p:nvSpPr>
          <p:cNvPr id="767" name="Google Shape;767;g22258fbc92b_0_1309"/>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indent="0" lvl="0" marL="0" marR="0" rtl="0" algn="l">
              <a:lnSpc>
                <a:spcPct val="100000"/>
              </a:lnSpc>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rtl="0">
              <a:spcBef>
                <a:spcPts val="0"/>
              </a:spcBef>
              <a:spcAft>
                <a:spcPts val="0"/>
              </a:spcAft>
              <a:buSzPts val="1400"/>
              <a:buFont typeface="Raleway"/>
              <a:buNone/>
              <a:defRPr>
                <a:latin typeface="Raleway"/>
                <a:ea typeface="Raleway"/>
                <a:cs typeface="Raleway"/>
                <a:sym typeface="Raleway"/>
              </a:defRPr>
            </a:lvl2pPr>
            <a:lvl3pPr lvl="2" rtl="0">
              <a:spcBef>
                <a:spcPts val="0"/>
              </a:spcBef>
              <a:spcAft>
                <a:spcPts val="0"/>
              </a:spcAft>
              <a:buSzPts val="1400"/>
              <a:buFont typeface="Raleway"/>
              <a:buNone/>
              <a:defRPr>
                <a:latin typeface="Raleway"/>
                <a:ea typeface="Raleway"/>
                <a:cs typeface="Raleway"/>
                <a:sym typeface="Raleway"/>
              </a:defRPr>
            </a:lvl3pPr>
            <a:lvl4pPr lvl="3" rtl="0">
              <a:spcBef>
                <a:spcPts val="0"/>
              </a:spcBef>
              <a:spcAft>
                <a:spcPts val="0"/>
              </a:spcAft>
              <a:buSzPts val="1400"/>
              <a:buFont typeface="Raleway"/>
              <a:buNone/>
              <a:defRPr>
                <a:latin typeface="Raleway"/>
                <a:ea typeface="Raleway"/>
                <a:cs typeface="Raleway"/>
                <a:sym typeface="Raleway"/>
              </a:defRPr>
            </a:lvl4pPr>
            <a:lvl5pPr lvl="4" rtl="0">
              <a:spcBef>
                <a:spcPts val="0"/>
              </a:spcBef>
              <a:spcAft>
                <a:spcPts val="0"/>
              </a:spcAft>
              <a:buSzPts val="1400"/>
              <a:buFont typeface="Raleway"/>
              <a:buNone/>
              <a:defRPr>
                <a:latin typeface="Raleway"/>
                <a:ea typeface="Raleway"/>
                <a:cs typeface="Raleway"/>
                <a:sym typeface="Raleway"/>
              </a:defRPr>
            </a:lvl5pPr>
            <a:lvl6pPr lvl="5" rtl="0">
              <a:spcBef>
                <a:spcPts val="0"/>
              </a:spcBef>
              <a:spcAft>
                <a:spcPts val="0"/>
              </a:spcAft>
              <a:buSzPts val="1400"/>
              <a:buFont typeface="Raleway"/>
              <a:buNone/>
              <a:defRPr>
                <a:latin typeface="Raleway"/>
                <a:ea typeface="Raleway"/>
                <a:cs typeface="Raleway"/>
                <a:sym typeface="Raleway"/>
              </a:defRPr>
            </a:lvl6pPr>
            <a:lvl7pPr lvl="6" rtl="0">
              <a:spcBef>
                <a:spcPts val="0"/>
              </a:spcBef>
              <a:spcAft>
                <a:spcPts val="0"/>
              </a:spcAft>
              <a:buSzPts val="1400"/>
              <a:buFont typeface="Raleway"/>
              <a:buNone/>
              <a:defRPr>
                <a:latin typeface="Raleway"/>
                <a:ea typeface="Raleway"/>
                <a:cs typeface="Raleway"/>
                <a:sym typeface="Raleway"/>
              </a:defRPr>
            </a:lvl7pPr>
            <a:lvl8pPr lvl="7" rtl="0">
              <a:spcBef>
                <a:spcPts val="0"/>
              </a:spcBef>
              <a:spcAft>
                <a:spcPts val="0"/>
              </a:spcAft>
              <a:buSzPts val="1400"/>
              <a:buFont typeface="Raleway"/>
              <a:buNone/>
              <a:defRPr>
                <a:latin typeface="Raleway"/>
                <a:ea typeface="Raleway"/>
                <a:cs typeface="Raleway"/>
                <a:sym typeface="Raleway"/>
              </a:defRPr>
            </a:lvl8pPr>
            <a:lvl9pPr lvl="8" rtl="0">
              <a:spcBef>
                <a:spcPts val="0"/>
              </a:spcBef>
              <a:spcAft>
                <a:spcPts val="0"/>
              </a:spcAft>
              <a:buSzPts val="1400"/>
              <a:buFont typeface="Raleway"/>
              <a:buNone/>
              <a:defRPr>
                <a:latin typeface="Raleway"/>
                <a:ea typeface="Raleway"/>
                <a:cs typeface="Raleway"/>
                <a:sym typeface="Raleway"/>
              </a:defRPr>
            </a:lvl9pPr>
          </a:lstStyle>
          <a:p/>
        </p:txBody>
      </p:sp>
      <p:sp>
        <p:nvSpPr>
          <p:cNvPr id="768" name="Google Shape;768;g22258fbc92b_0_1309"/>
          <p:cNvSpPr txBox="1"/>
          <p:nvPr>
            <p:ph idx="1" type="body"/>
          </p:nvPr>
        </p:nvSpPr>
        <p:spPr>
          <a:xfrm>
            <a:off x="589175" y="1543650"/>
            <a:ext cx="8243100" cy="3025200"/>
          </a:xfrm>
          <a:prstGeom prst="rect">
            <a:avLst/>
          </a:prstGeom>
        </p:spPr>
        <p:txBody>
          <a:bodyPr anchorCtr="0" anchor="t" bIns="0" lIns="0" spcFirstLastPara="1" rIns="0" wrap="square" tIns="0">
            <a:noAutofit/>
          </a:bodyPr>
          <a:lstStyle>
            <a:lvl1pPr indent="-381000" lvl="0" marL="457200" rtl="0">
              <a:spcBef>
                <a:spcPts val="0"/>
              </a:spcBef>
              <a:spcAft>
                <a:spcPts val="0"/>
              </a:spcAft>
              <a:buClr>
                <a:srgbClr val="000000"/>
              </a:buClr>
              <a:buSzPts val="2400"/>
              <a:buChar char="–"/>
              <a:defRPr sz="2400">
                <a:solidFill>
                  <a:srgbClr val="000000"/>
                </a:solidFill>
              </a:defRPr>
            </a:lvl1pPr>
            <a:lvl2pPr indent="-228600" lvl="1" marL="914400" rtl="0">
              <a:spcBef>
                <a:spcPts val="800"/>
              </a:spcBef>
              <a:spcAft>
                <a:spcPts val="0"/>
              </a:spcAft>
              <a:buClr>
                <a:srgbClr val="000000"/>
              </a:buClr>
              <a:buSzPts val="1800"/>
              <a:buNone/>
              <a:defRPr sz="1800">
                <a:solidFill>
                  <a:srgbClr val="000000"/>
                </a:solidFill>
              </a:defRPr>
            </a:lvl2pPr>
            <a:lvl3pPr indent="-361950" lvl="2" marL="1371600" rtl="0">
              <a:spcBef>
                <a:spcPts val="0"/>
              </a:spcBef>
              <a:spcAft>
                <a:spcPts val="0"/>
              </a:spcAft>
              <a:buClr>
                <a:srgbClr val="000000"/>
              </a:buClr>
              <a:buSzPts val="2100"/>
              <a:buChar char="–"/>
              <a:defRPr>
                <a:solidFill>
                  <a:srgbClr val="000000"/>
                </a:solidFill>
              </a:defRPr>
            </a:lvl3pPr>
            <a:lvl4pPr indent="-361950" lvl="3" marL="1828800" rtl="0">
              <a:spcBef>
                <a:spcPts val="0"/>
              </a:spcBef>
              <a:spcAft>
                <a:spcPts val="0"/>
              </a:spcAft>
              <a:buClr>
                <a:srgbClr val="000000"/>
              </a:buClr>
              <a:buSzPts val="2100"/>
              <a:buChar char="–"/>
              <a:defRPr>
                <a:solidFill>
                  <a:srgbClr val="000000"/>
                </a:solidFill>
              </a:defRPr>
            </a:lvl4pPr>
            <a:lvl5pPr indent="-361950" lvl="4" marL="2286000" rtl="0">
              <a:spcBef>
                <a:spcPts val="0"/>
              </a:spcBef>
              <a:spcAft>
                <a:spcPts val="0"/>
              </a:spcAft>
              <a:buClr>
                <a:srgbClr val="000000"/>
              </a:buClr>
              <a:buSzPts val="2100"/>
              <a:buChar char="–"/>
              <a:defRPr>
                <a:solidFill>
                  <a:srgbClr val="000000"/>
                </a:solidFill>
              </a:defRPr>
            </a:lvl5pPr>
            <a:lvl6pPr indent="-361950" lvl="5" marL="2743200" rtl="0">
              <a:spcBef>
                <a:spcPts val="0"/>
              </a:spcBef>
              <a:spcAft>
                <a:spcPts val="0"/>
              </a:spcAft>
              <a:buClr>
                <a:srgbClr val="000000"/>
              </a:buClr>
              <a:buSzPts val="2100"/>
              <a:buChar char="–"/>
              <a:defRPr>
                <a:solidFill>
                  <a:srgbClr val="000000"/>
                </a:solidFill>
              </a:defRPr>
            </a:lvl6pPr>
            <a:lvl7pPr indent="-361950" lvl="6" marL="3200400" rtl="0">
              <a:spcBef>
                <a:spcPts val="0"/>
              </a:spcBef>
              <a:spcAft>
                <a:spcPts val="0"/>
              </a:spcAft>
              <a:buClr>
                <a:srgbClr val="000000"/>
              </a:buClr>
              <a:buSzPts val="2100"/>
              <a:buChar char="–"/>
              <a:defRPr>
                <a:solidFill>
                  <a:srgbClr val="000000"/>
                </a:solidFill>
              </a:defRPr>
            </a:lvl7pPr>
            <a:lvl8pPr indent="-355600" lvl="7" marL="3657600" rtl="0">
              <a:spcBef>
                <a:spcPts val="400"/>
              </a:spcBef>
              <a:spcAft>
                <a:spcPts val="0"/>
              </a:spcAft>
              <a:buClr>
                <a:srgbClr val="000000"/>
              </a:buClr>
              <a:buSzPts val="2000"/>
              <a:buChar char="•"/>
              <a:defRPr>
                <a:solidFill>
                  <a:srgbClr val="000000"/>
                </a:solidFill>
              </a:defRPr>
            </a:lvl8pPr>
            <a:lvl9pPr indent="-355600" lvl="8" marL="4114800" rtl="0">
              <a:spcBef>
                <a:spcPts val="400"/>
              </a:spcBef>
              <a:spcAft>
                <a:spcPts val="0"/>
              </a:spcAft>
              <a:buClr>
                <a:srgbClr val="000000"/>
              </a:buClr>
              <a:buSzPts val="2000"/>
              <a:buChar char="•"/>
              <a:defRPr>
                <a:solidFill>
                  <a:srgbClr val="000000"/>
                </a:solidFill>
              </a:defRPr>
            </a:lvl9pPr>
          </a:lstStyle>
          <a:p/>
        </p:txBody>
      </p:sp>
      <p:sp>
        <p:nvSpPr>
          <p:cNvPr id="769" name="Google Shape;769;g22258fbc92b_0_1309"/>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70" name="Google Shape;770;g22258fbc92b_0_1309"/>
          <p:cNvPicPr preferRelativeResize="0"/>
          <p:nvPr/>
        </p:nvPicPr>
        <p:blipFill>
          <a:blip r:embed="rId2">
            <a:alphaModFix/>
          </a:blip>
          <a:stretch>
            <a:fillRect/>
          </a:stretch>
        </p:blipFill>
        <p:spPr>
          <a:xfrm>
            <a:off x="8228425" y="4241875"/>
            <a:ext cx="791775" cy="79177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59" name="Shape 59"/>
        <p:cNvGrpSpPr/>
        <p:nvPr/>
      </p:nvGrpSpPr>
      <p:grpSpPr>
        <a:xfrm>
          <a:off x="0" y="0"/>
          <a:ext cx="0" cy="0"/>
          <a:chOff x="0" y="0"/>
          <a:chExt cx="0" cy="0"/>
        </a:xfrm>
      </p:grpSpPr>
      <p:cxnSp>
        <p:nvCxnSpPr>
          <p:cNvPr id="60" name="Google Shape;60;p23"/>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61" name="Google Shape;61;p23"/>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2" name="Google Shape;62;p23"/>
          <p:cNvSpPr/>
          <p:nvPr>
            <p:ph idx="2" type="pic"/>
          </p:nvPr>
        </p:nvSpPr>
        <p:spPr>
          <a:xfrm>
            <a:off x="5251450" y="702659"/>
            <a:ext cx="3892550" cy="3451894"/>
          </a:xfrm>
          <a:prstGeom prst="rect">
            <a:avLst/>
          </a:prstGeom>
          <a:noFill/>
          <a:ln>
            <a:noFill/>
          </a:ln>
        </p:spPr>
      </p:sp>
      <p:sp>
        <p:nvSpPr>
          <p:cNvPr id="63" name="Google Shape;63;p23"/>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4" name="Google Shape;64;p23"/>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71" name="Shape 771"/>
        <p:cNvGrpSpPr/>
        <p:nvPr/>
      </p:nvGrpSpPr>
      <p:grpSpPr>
        <a:xfrm>
          <a:off x="0" y="0"/>
          <a:ext cx="0" cy="0"/>
          <a:chOff x="0" y="0"/>
          <a:chExt cx="0" cy="0"/>
        </a:xfrm>
      </p:grpSpPr>
      <p:sp>
        <p:nvSpPr>
          <p:cNvPr id="772" name="Google Shape;772;g22258fbc92b_0_1314"/>
          <p:cNvSpPr txBox="1"/>
          <p:nvPr>
            <p:ph type="title"/>
          </p:nvPr>
        </p:nvSpPr>
        <p:spPr>
          <a:xfrm>
            <a:off x="533400" y="228600"/>
            <a:ext cx="8153400" cy="571500"/>
          </a:xfrm>
          <a:prstGeom prst="rect">
            <a:avLst/>
          </a:prstGeom>
          <a:noFill/>
          <a:ln>
            <a:noFill/>
          </a:ln>
        </p:spPr>
        <p:txBody>
          <a:bodyPr anchorCtr="0" anchor="t" bIns="0" lIns="0" spcFirstLastPara="1" rIns="0" wrap="square" tIns="0">
            <a:noAutofit/>
          </a:bodyPr>
          <a:lstStyle>
            <a:lvl1pPr lvl="0" rtl="0" algn="l">
              <a:spcBef>
                <a:spcPts val="0"/>
              </a:spcBef>
              <a:spcAft>
                <a:spcPts val="0"/>
              </a:spcAft>
              <a:buSzPts val="3400"/>
              <a:buNone/>
              <a:defRPr>
                <a:solidFill>
                  <a:srgbClr val="529A43"/>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73" name="Google Shape;773;g22258fbc92b_0_1314"/>
          <p:cNvSpPr txBox="1"/>
          <p:nvPr>
            <p:ph idx="1" type="body"/>
          </p:nvPr>
        </p:nvSpPr>
        <p:spPr>
          <a:xfrm>
            <a:off x="539750" y="896938"/>
            <a:ext cx="8153400" cy="3264000"/>
          </a:xfrm>
          <a:prstGeom prst="rect">
            <a:avLst/>
          </a:prstGeom>
          <a:noFill/>
          <a:ln>
            <a:noFill/>
          </a:ln>
        </p:spPr>
        <p:txBody>
          <a:bodyPr anchorCtr="0" anchor="t" bIns="0" lIns="0" spcFirstLastPara="1" rIns="0" wrap="square" tIns="0">
            <a:noAutofit/>
          </a:bodyPr>
          <a:lstStyle>
            <a:lvl1pPr indent="-381000" lvl="0" marL="457200" rtl="0" algn="l">
              <a:spcBef>
                <a:spcPts val="480"/>
              </a:spcBef>
              <a:spcAft>
                <a:spcPts val="0"/>
              </a:spcAft>
              <a:buClr>
                <a:srgbClr val="529A43"/>
              </a:buClr>
              <a:buSzPts val="2400"/>
              <a:buFont typeface="Arial"/>
              <a:buChar char="–"/>
              <a:defRPr>
                <a:solidFill>
                  <a:schemeClr val="accent4"/>
                </a:solidFill>
              </a:defRPr>
            </a:lvl1pPr>
            <a:lvl2pPr indent="-228600" lvl="1" marL="914400" rtl="0" algn="l">
              <a:spcBef>
                <a:spcPts val="400"/>
              </a:spcBef>
              <a:spcAft>
                <a:spcPts val="0"/>
              </a:spcAft>
              <a:buClr>
                <a:srgbClr val="529A43"/>
              </a:buClr>
              <a:buSzPts val="2000"/>
              <a:buNone/>
              <a:defRPr>
                <a:solidFill>
                  <a:schemeClr val="accent4"/>
                </a:solidFill>
              </a:defRPr>
            </a:lvl2pPr>
            <a:lvl3pPr indent="-355600" lvl="2" marL="1371600" rtl="0" algn="l">
              <a:spcBef>
                <a:spcPts val="400"/>
              </a:spcBef>
              <a:spcAft>
                <a:spcPts val="0"/>
              </a:spcAft>
              <a:buClr>
                <a:srgbClr val="529A43"/>
              </a:buClr>
              <a:buSzPts val="2000"/>
              <a:buChar char="–"/>
              <a:defRPr>
                <a:solidFill>
                  <a:schemeClr val="accent4"/>
                </a:solidFill>
              </a:defRPr>
            </a:lvl3pPr>
            <a:lvl4pPr indent="-355600" lvl="3" marL="1828800" rtl="0" algn="l">
              <a:spcBef>
                <a:spcPts val="400"/>
              </a:spcBef>
              <a:spcAft>
                <a:spcPts val="0"/>
              </a:spcAft>
              <a:buClr>
                <a:srgbClr val="529A43"/>
              </a:buClr>
              <a:buSzPts val="2000"/>
              <a:buChar char="–"/>
              <a:defRPr>
                <a:solidFill>
                  <a:schemeClr val="accent4"/>
                </a:solidFill>
              </a:defRPr>
            </a:lvl4pPr>
            <a:lvl5pPr indent="-355600" lvl="4" marL="2286000" rtl="0" algn="l">
              <a:spcBef>
                <a:spcPts val="400"/>
              </a:spcBef>
              <a:spcAft>
                <a:spcPts val="0"/>
              </a:spcAft>
              <a:buClr>
                <a:srgbClr val="529A43"/>
              </a:buClr>
              <a:buSzPts val="2000"/>
              <a:buChar char="–"/>
              <a:defRPr>
                <a:solidFill>
                  <a:schemeClr val="accent4"/>
                </a:solidFill>
              </a:defRPr>
            </a:lvl5pPr>
            <a:lvl6pPr indent="-342900" lvl="5" marL="2743200" rtl="0" algn="l">
              <a:spcBef>
                <a:spcPts val="360"/>
              </a:spcBef>
              <a:spcAft>
                <a:spcPts val="0"/>
              </a:spcAft>
              <a:buSzPts val="1800"/>
              <a:buChar char="–"/>
              <a:defRPr/>
            </a:lvl6pPr>
            <a:lvl7pPr indent="-342900" lvl="6" marL="3200400" rtl="0" algn="l">
              <a:spcBef>
                <a:spcPts val="360"/>
              </a:spcBef>
              <a:spcAft>
                <a:spcPts val="0"/>
              </a:spcAft>
              <a:buSzPts val="1800"/>
              <a:buChar char="–"/>
              <a:defRPr/>
            </a:lvl7pPr>
            <a:lvl8pPr indent="-342900" lvl="7" marL="3657600" rtl="0" algn="l">
              <a:spcBef>
                <a:spcPts val="360"/>
              </a:spcBef>
              <a:spcAft>
                <a:spcPts val="0"/>
              </a:spcAft>
              <a:buSzPts val="1800"/>
              <a:buChar char="•"/>
              <a:defRPr/>
            </a:lvl8pPr>
            <a:lvl9pPr indent="-342900" lvl="8" marL="4114800" rtl="0" algn="l">
              <a:spcBef>
                <a:spcPts val="360"/>
              </a:spcBef>
              <a:spcAft>
                <a:spcPts val="0"/>
              </a:spcAft>
              <a:buSzPts val="1800"/>
              <a:buChar char="•"/>
              <a:defRPr/>
            </a:lvl9pPr>
          </a:lstStyle>
          <a:p/>
        </p:txBody>
      </p:sp>
      <p:sp>
        <p:nvSpPr>
          <p:cNvPr id="774" name="Google Shape;774;g22258fbc92b_0_1314"/>
          <p:cNvSpPr txBox="1"/>
          <p:nvPr>
            <p:ph idx="11" type="ftr"/>
          </p:nvPr>
        </p:nvSpPr>
        <p:spPr>
          <a:xfrm>
            <a:off x="4500563" y="4732338"/>
            <a:ext cx="2895600" cy="171300"/>
          </a:xfrm>
          <a:prstGeom prst="rect">
            <a:avLst/>
          </a:prstGeom>
          <a:noFill/>
          <a:ln>
            <a:noFill/>
          </a:ln>
        </p:spPr>
        <p:txBody>
          <a:bodyPr anchorCtr="0" anchor="t" bIns="0" lIns="0" spcFirstLastPara="1" rIns="0" wrap="square" tIns="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75" name="Google Shape;775;g22258fbc92b_0_1314"/>
          <p:cNvSpPr txBox="1"/>
          <p:nvPr>
            <p:ph idx="10" type="dt"/>
          </p:nvPr>
        </p:nvSpPr>
        <p:spPr>
          <a:xfrm>
            <a:off x="1692275" y="4732338"/>
            <a:ext cx="1676400" cy="171300"/>
          </a:xfrm>
          <a:prstGeom prst="rect">
            <a:avLst/>
          </a:prstGeom>
          <a:noFill/>
          <a:ln>
            <a:noFill/>
          </a:ln>
        </p:spPr>
        <p:txBody>
          <a:bodyPr anchorCtr="0" anchor="t" bIns="0" lIns="0" spcFirstLastPara="1" rIns="0" wrap="square" tIns="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76" name="Google Shape;776;g22258fbc92b_0_1314"/>
          <p:cNvSpPr txBox="1"/>
          <p:nvPr>
            <p:ph idx="12" type="sldNum"/>
          </p:nvPr>
        </p:nvSpPr>
        <p:spPr>
          <a:xfrm>
            <a:off x="152400" y="4732338"/>
            <a:ext cx="304800" cy="171300"/>
          </a:xfrm>
          <a:prstGeom prst="rect">
            <a:avLst/>
          </a:prstGeom>
          <a:noFill/>
          <a:ln>
            <a:noFill/>
          </a:ln>
        </p:spPr>
        <p:txBody>
          <a:bodyPr anchorCtr="0" anchor="t" bIns="0" lIns="0" spcFirstLastPara="1" rIns="0" wrap="square" tIns="0">
            <a:noAutofit/>
          </a:bodyPr>
          <a:lstStyle>
            <a:lvl1pPr indent="0" lvl="0" marL="0" rtl="0" algn="l">
              <a:spcBef>
                <a:spcPts val="0"/>
              </a:spcBef>
              <a:spcAft>
                <a:spcPts val="0"/>
              </a:spcAft>
              <a:buNone/>
              <a:defRPr b="0" i="0" sz="900" u="none" cap="none" strike="noStrike">
                <a:solidFill>
                  <a:srgbClr val="FFFFFF"/>
                </a:solidFill>
                <a:latin typeface="Arial"/>
                <a:ea typeface="Arial"/>
                <a:cs typeface="Arial"/>
                <a:sym typeface="Arial"/>
              </a:defRPr>
            </a:lvl1pPr>
            <a:lvl2pPr indent="0" lvl="1" marL="0" rtl="0" algn="l">
              <a:spcBef>
                <a:spcPts val="0"/>
              </a:spcBef>
              <a:spcAft>
                <a:spcPts val="0"/>
              </a:spcAft>
              <a:buNone/>
              <a:defRPr b="0" i="0" sz="900" u="none" cap="none" strike="noStrike">
                <a:solidFill>
                  <a:srgbClr val="FFFFFF"/>
                </a:solidFill>
                <a:latin typeface="Arial"/>
                <a:ea typeface="Arial"/>
                <a:cs typeface="Arial"/>
                <a:sym typeface="Arial"/>
              </a:defRPr>
            </a:lvl2pPr>
            <a:lvl3pPr indent="0" lvl="2" marL="0" rtl="0" algn="l">
              <a:spcBef>
                <a:spcPts val="0"/>
              </a:spcBef>
              <a:spcAft>
                <a:spcPts val="0"/>
              </a:spcAft>
              <a:buNone/>
              <a:defRPr b="0" i="0" sz="900" u="none" cap="none" strike="noStrike">
                <a:solidFill>
                  <a:srgbClr val="FFFFFF"/>
                </a:solidFill>
                <a:latin typeface="Arial"/>
                <a:ea typeface="Arial"/>
                <a:cs typeface="Arial"/>
                <a:sym typeface="Arial"/>
              </a:defRPr>
            </a:lvl3pPr>
            <a:lvl4pPr indent="0" lvl="3" marL="0" rtl="0" algn="l">
              <a:spcBef>
                <a:spcPts val="0"/>
              </a:spcBef>
              <a:spcAft>
                <a:spcPts val="0"/>
              </a:spcAft>
              <a:buNone/>
              <a:defRPr b="0" i="0" sz="900" u="none" cap="none" strike="noStrike">
                <a:solidFill>
                  <a:srgbClr val="FFFFFF"/>
                </a:solidFill>
                <a:latin typeface="Arial"/>
                <a:ea typeface="Arial"/>
                <a:cs typeface="Arial"/>
                <a:sym typeface="Arial"/>
              </a:defRPr>
            </a:lvl4pPr>
            <a:lvl5pPr indent="0" lvl="4" marL="0" rtl="0" algn="l">
              <a:spcBef>
                <a:spcPts val="0"/>
              </a:spcBef>
              <a:spcAft>
                <a:spcPts val="0"/>
              </a:spcAft>
              <a:buNone/>
              <a:defRPr b="0" i="0" sz="900" u="none" cap="none" strike="noStrike">
                <a:solidFill>
                  <a:srgbClr val="FFFFFF"/>
                </a:solidFill>
                <a:latin typeface="Arial"/>
                <a:ea typeface="Arial"/>
                <a:cs typeface="Arial"/>
                <a:sym typeface="Arial"/>
              </a:defRPr>
            </a:lvl5pPr>
            <a:lvl6pPr indent="0" lvl="5" marL="0" rtl="0" algn="l">
              <a:spcBef>
                <a:spcPts val="0"/>
              </a:spcBef>
              <a:spcAft>
                <a:spcPts val="0"/>
              </a:spcAft>
              <a:buNone/>
              <a:defRPr b="0" i="0" sz="900" u="none" cap="none" strike="noStrike">
                <a:solidFill>
                  <a:srgbClr val="FFFFFF"/>
                </a:solidFill>
                <a:latin typeface="Arial"/>
                <a:ea typeface="Arial"/>
                <a:cs typeface="Arial"/>
                <a:sym typeface="Arial"/>
              </a:defRPr>
            </a:lvl6pPr>
            <a:lvl7pPr indent="0" lvl="6" marL="0" rtl="0" algn="l">
              <a:spcBef>
                <a:spcPts val="0"/>
              </a:spcBef>
              <a:spcAft>
                <a:spcPts val="0"/>
              </a:spcAft>
              <a:buNone/>
              <a:defRPr b="0" i="0" sz="900" u="none" cap="none" strike="noStrike">
                <a:solidFill>
                  <a:srgbClr val="FFFFFF"/>
                </a:solidFill>
                <a:latin typeface="Arial"/>
                <a:ea typeface="Arial"/>
                <a:cs typeface="Arial"/>
                <a:sym typeface="Arial"/>
              </a:defRPr>
            </a:lvl7pPr>
            <a:lvl8pPr indent="0" lvl="7" marL="0" rtl="0" algn="l">
              <a:spcBef>
                <a:spcPts val="0"/>
              </a:spcBef>
              <a:spcAft>
                <a:spcPts val="0"/>
              </a:spcAft>
              <a:buNone/>
              <a:defRPr b="0" i="0" sz="900" u="none" cap="none" strike="noStrike">
                <a:solidFill>
                  <a:srgbClr val="FFFFFF"/>
                </a:solidFill>
                <a:latin typeface="Arial"/>
                <a:ea typeface="Arial"/>
                <a:cs typeface="Arial"/>
                <a:sym typeface="Arial"/>
              </a:defRPr>
            </a:lvl8pPr>
            <a:lvl9pPr indent="0" lvl="8" marL="0" rtl="0" algn="l">
              <a:spcBef>
                <a:spcPts val="0"/>
              </a:spcBef>
              <a:spcAft>
                <a:spcPts val="0"/>
              </a:spcAft>
              <a:buNone/>
              <a:defRPr b="0" i="0" sz="900" u="none" cap="none" strike="noStrike">
                <a:solidFill>
                  <a:srgbClr val="FFFFFF"/>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bg>
      <p:bgPr>
        <a:blipFill>
          <a:blip r:embed="rId2">
            <a:alphaModFix/>
          </a:blip>
          <a:stretch>
            <a:fillRect/>
          </a:stretch>
        </a:blipFill>
      </p:bgPr>
    </p:bg>
    <p:spTree>
      <p:nvGrpSpPr>
        <p:cNvPr id="777" name="Shape 777"/>
        <p:cNvGrpSpPr/>
        <p:nvPr/>
      </p:nvGrpSpPr>
      <p:grpSpPr>
        <a:xfrm>
          <a:off x="0" y="0"/>
          <a:ext cx="0" cy="0"/>
          <a:chOff x="0" y="0"/>
          <a:chExt cx="0" cy="0"/>
        </a:xfrm>
      </p:grpSpPr>
      <p:sp>
        <p:nvSpPr>
          <p:cNvPr id="778" name="Google Shape;778;g22258fbc92b_0_1320"/>
          <p:cNvSpPr/>
          <p:nvPr/>
        </p:nvSpPr>
        <p:spPr>
          <a:xfrm>
            <a:off x="0" y="480500"/>
            <a:ext cx="4746600" cy="684300"/>
          </a:xfrm>
          <a:prstGeom prst="homePlate">
            <a:avLst>
              <a:gd fmla="val 50000" name="adj"/>
            </a:avLst>
          </a:prstGeom>
          <a:solidFill>
            <a:srgbClr val="2EC65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g22258fbc92b_0_1320"/>
          <p:cNvSpPr txBox="1"/>
          <p:nvPr>
            <p:ph type="title"/>
          </p:nvPr>
        </p:nvSpPr>
        <p:spPr>
          <a:xfrm>
            <a:off x="440250" y="480500"/>
            <a:ext cx="4045200" cy="684300"/>
          </a:xfrm>
          <a:prstGeom prst="rect">
            <a:avLst/>
          </a:prstGeom>
          <a:ln>
            <a:noFill/>
          </a:ln>
        </p:spPr>
        <p:txBody>
          <a:bodyPr anchorCtr="0" anchor="t" bIns="0" lIns="0" spcFirstLastPara="1" rIns="0" wrap="square" tIns="0">
            <a:noAutofit/>
          </a:bodyPr>
          <a:lstStyle>
            <a:lvl1pPr lvl="0" rtl="0">
              <a:spcBef>
                <a:spcPts val="0"/>
              </a:spcBef>
              <a:spcAft>
                <a:spcPts val="0"/>
              </a:spcAft>
              <a:buClr>
                <a:srgbClr val="FFFFFF"/>
              </a:buClr>
              <a:buSzPts val="3600"/>
              <a:buFont typeface="Raleway"/>
              <a:buNone/>
              <a:defRPr sz="3600">
                <a:solidFill>
                  <a:srgbClr val="FFFFFF"/>
                </a:solidFill>
                <a:latin typeface="Raleway"/>
                <a:ea typeface="Raleway"/>
                <a:cs typeface="Raleway"/>
                <a:sym typeface="Raleway"/>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780" name="Shape 780"/>
        <p:cNvGrpSpPr/>
        <p:nvPr/>
      </p:nvGrpSpPr>
      <p:grpSpPr>
        <a:xfrm>
          <a:off x="0" y="0"/>
          <a:ext cx="0" cy="0"/>
          <a:chOff x="0" y="0"/>
          <a:chExt cx="0" cy="0"/>
        </a:xfrm>
      </p:grpSpPr>
      <p:sp>
        <p:nvSpPr>
          <p:cNvPr id="781" name="Google Shape;781;g22258fbc92b_0_1323"/>
          <p:cNvSpPr txBox="1"/>
          <p:nvPr>
            <p:ph type="title"/>
          </p:nvPr>
        </p:nvSpPr>
        <p:spPr>
          <a:xfrm>
            <a:off x="311700" y="2150850"/>
            <a:ext cx="8520600" cy="841800"/>
          </a:xfrm>
          <a:prstGeom prst="rect">
            <a:avLst/>
          </a:prstGeom>
        </p:spPr>
        <p:txBody>
          <a:bodyPr anchorCtr="0" anchor="ctr" bIns="0" lIns="0" spcFirstLastPara="1" rIns="0" wrap="square" tIns="0">
            <a:noAutofit/>
          </a:bodyPr>
          <a:lstStyle>
            <a:lvl1pPr lvl="0" rtl="0" algn="ctr">
              <a:spcBef>
                <a:spcPts val="0"/>
              </a:spcBef>
              <a:spcAft>
                <a:spcPts val="0"/>
              </a:spcAft>
              <a:buClr>
                <a:srgbClr val="FFFFFF"/>
              </a:buClr>
              <a:buSzPts val="3600"/>
              <a:buFont typeface="Raleway"/>
              <a:buNone/>
              <a:defRPr sz="3600">
                <a:solidFill>
                  <a:srgbClr val="FFFFFF"/>
                </a:solidFill>
                <a:latin typeface="Raleway"/>
                <a:ea typeface="Raleway"/>
                <a:cs typeface="Raleway"/>
                <a:sym typeface="Raleway"/>
              </a:defRPr>
            </a:lvl1pPr>
            <a:lvl2pPr lvl="1" rtl="0" algn="ctr">
              <a:spcBef>
                <a:spcPts val="0"/>
              </a:spcBef>
              <a:spcAft>
                <a:spcPts val="0"/>
              </a:spcAft>
              <a:buSzPts val="4000"/>
              <a:buFont typeface="Raleway"/>
              <a:buNone/>
              <a:defRPr sz="4000">
                <a:latin typeface="Raleway"/>
                <a:ea typeface="Raleway"/>
                <a:cs typeface="Raleway"/>
                <a:sym typeface="Raleway"/>
              </a:defRPr>
            </a:lvl2pPr>
            <a:lvl3pPr lvl="2" rtl="0" algn="ctr">
              <a:spcBef>
                <a:spcPts val="0"/>
              </a:spcBef>
              <a:spcAft>
                <a:spcPts val="0"/>
              </a:spcAft>
              <a:buSzPts val="4000"/>
              <a:buFont typeface="Raleway"/>
              <a:buNone/>
              <a:defRPr sz="4000">
                <a:latin typeface="Raleway"/>
                <a:ea typeface="Raleway"/>
                <a:cs typeface="Raleway"/>
                <a:sym typeface="Raleway"/>
              </a:defRPr>
            </a:lvl3pPr>
            <a:lvl4pPr lvl="3" rtl="0" algn="ctr">
              <a:spcBef>
                <a:spcPts val="0"/>
              </a:spcBef>
              <a:spcAft>
                <a:spcPts val="0"/>
              </a:spcAft>
              <a:buSzPts val="4000"/>
              <a:buFont typeface="Raleway"/>
              <a:buNone/>
              <a:defRPr sz="4000">
                <a:latin typeface="Raleway"/>
                <a:ea typeface="Raleway"/>
                <a:cs typeface="Raleway"/>
                <a:sym typeface="Raleway"/>
              </a:defRPr>
            </a:lvl4pPr>
            <a:lvl5pPr lvl="4" rtl="0" algn="ctr">
              <a:spcBef>
                <a:spcPts val="0"/>
              </a:spcBef>
              <a:spcAft>
                <a:spcPts val="0"/>
              </a:spcAft>
              <a:buSzPts val="4000"/>
              <a:buFont typeface="Raleway"/>
              <a:buNone/>
              <a:defRPr sz="4000">
                <a:latin typeface="Raleway"/>
                <a:ea typeface="Raleway"/>
                <a:cs typeface="Raleway"/>
                <a:sym typeface="Raleway"/>
              </a:defRPr>
            </a:lvl5pPr>
            <a:lvl6pPr lvl="5" rtl="0" algn="ctr">
              <a:spcBef>
                <a:spcPts val="0"/>
              </a:spcBef>
              <a:spcAft>
                <a:spcPts val="0"/>
              </a:spcAft>
              <a:buSzPts val="4000"/>
              <a:buFont typeface="Raleway"/>
              <a:buNone/>
              <a:defRPr sz="4000">
                <a:latin typeface="Raleway"/>
                <a:ea typeface="Raleway"/>
                <a:cs typeface="Raleway"/>
                <a:sym typeface="Raleway"/>
              </a:defRPr>
            </a:lvl6pPr>
            <a:lvl7pPr lvl="6" rtl="0" algn="ctr">
              <a:spcBef>
                <a:spcPts val="0"/>
              </a:spcBef>
              <a:spcAft>
                <a:spcPts val="0"/>
              </a:spcAft>
              <a:buSzPts val="4000"/>
              <a:buFont typeface="Raleway"/>
              <a:buNone/>
              <a:defRPr sz="4000">
                <a:latin typeface="Raleway"/>
                <a:ea typeface="Raleway"/>
                <a:cs typeface="Raleway"/>
                <a:sym typeface="Raleway"/>
              </a:defRPr>
            </a:lvl7pPr>
            <a:lvl8pPr lvl="7" rtl="0" algn="ctr">
              <a:spcBef>
                <a:spcPts val="0"/>
              </a:spcBef>
              <a:spcAft>
                <a:spcPts val="0"/>
              </a:spcAft>
              <a:buSzPts val="4000"/>
              <a:buFont typeface="Raleway"/>
              <a:buNone/>
              <a:defRPr sz="4000">
                <a:latin typeface="Raleway"/>
                <a:ea typeface="Raleway"/>
                <a:cs typeface="Raleway"/>
                <a:sym typeface="Raleway"/>
              </a:defRPr>
            </a:lvl8pPr>
            <a:lvl9pPr lvl="8" rtl="0" algn="ctr">
              <a:spcBef>
                <a:spcPts val="0"/>
              </a:spcBef>
              <a:spcAft>
                <a:spcPts val="0"/>
              </a:spcAft>
              <a:buSzPts val="4000"/>
              <a:buFont typeface="Raleway"/>
              <a:buNone/>
              <a:defRPr sz="4000">
                <a:latin typeface="Raleway"/>
                <a:ea typeface="Raleway"/>
                <a:cs typeface="Raleway"/>
                <a:sym typeface="Raleway"/>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82" name="Shape 782"/>
        <p:cNvGrpSpPr/>
        <p:nvPr/>
      </p:nvGrpSpPr>
      <p:grpSpPr>
        <a:xfrm>
          <a:off x="0" y="0"/>
          <a:ext cx="0" cy="0"/>
          <a:chOff x="0" y="0"/>
          <a:chExt cx="0" cy="0"/>
        </a:xfrm>
      </p:grpSpPr>
      <p:sp>
        <p:nvSpPr>
          <p:cNvPr id="783" name="Google Shape;783;g22258fbc92b_0_1325"/>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lvl="0" rtl="0">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784" name="Google Shape;784;g22258fbc92b_0_1325"/>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85" name="Google Shape;785;g22258fbc92b_0_1325"/>
          <p:cNvPicPr preferRelativeResize="0"/>
          <p:nvPr/>
        </p:nvPicPr>
        <p:blipFill>
          <a:blip r:embed="rId2">
            <a:alphaModFix/>
          </a:blip>
          <a:stretch>
            <a:fillRect/>
          </a:stretch>
        </p:blipFill>
        <p:spPr>
          <a:xfrm>
            <a:off x="8228425" y="4241875"/>
            <a:ext cx="791775" cy="791775"/>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86" name="Shape 786"/>
        <p:cNvGrpSpPr/>
        <p:nvPr/>
      </p:nvGrpSpPr>
      <p:grpSpPr>
        <a:xfrm>
          <a:off x="0" y="0"/>
          <a:ext cx="0" cy="0"/>
          <a:chOff x="0" y="0"/>
          <a:chExt cx="0" cy="0"/>
        </a:xfrm>
      </p:grpSpPr>
      <p:sp>
        <p:nvSpPr>
          <p:cNvPr id="787" name="Google Shape;787;g22258fbc92b_0_1329"/>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indent="0" lvl="0" marL="0" marR="0" rtl="0" algn="l">
              <a:lnSpc>
                <a:spcPct val="100000"/>
              </a:lnSpc>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rtl="0">
              <a:spcBef>
                <a:spcPts val="0"/>
              </a:spcBef>
              <a:spcAft>
                <a:spcPts val="0"/>
              </a:spcAft>
              <a:buSzPts val="1400"/>
              <a:buFont typeface="Raleway"/>
              <a:buNone/>
              <a:defRPr>
                <a:latin typeface="Raleway"/>
                <a:ea typeface="Raleway"/>
                <a:cs typeface="Raleway"/>
                <a:sym typeface="Raleway"/>
              </a:defRPr>
            </a:lvl2pPr>
            <a:lvl3pPr lvl="2" rtl="0">
              <a:spcBef>
                <a:spcPts val="0"/>
              </a:spcBef>
              <a:spcAft>
                <a:spcPts val="0"/>
              </a:spcAft>
              <a:buSzPts val="1400"/>
              <a:buFont typeface="Raleway"/>
              <a:buNone/>
              <a:defRPr>
                <a:latin typeface="Raleway"/>
                <a:ea typeface="Raleway"/>
                <a:cs typeface="Raleway"/>
                <a:sym typeface="Raleway"/>
              </a:defRPr>
            </a:lvl3pPr>
            <a:lvl4pPr lvl="3" rtl="0">
              <a:spcBef>
                <a:spcPts val="0"/>
              </a:spcBef>
              <a:spcAft>
                <a:spcPts val="0"/>
              </a:spcAft>
              <a:buSzPts val="1400"/>
              <a:buFont typeface="Raleway"/>
              <a:buNone/>
              <a:defRPr>
                <a:latin typeface="Raleway"/>
                <a:ea typeface="Raleway"/>
                <a:cs typeface="Raleway"/>
                <a:sym typeface="Raleway"/>
              </a:defRPr>
            </a:lvl4pPr>
            <a:lvl5pPr lvl="4" rtl="0">
              <a:spcBef>
                <a:spcPts val="0"/>
              </a:spcBef>
              <a:spcAft>
                <a:spcPts val="0"/>
              </a:spcAft>
              <a:buSzPts val="1400"/>
              <a:buFont typeface="Raleway"/>
              <a:buNone/>
              <a:defRPr>
                <a:latin typeface="Raleway"/>
                <a:ea typeface="Raleway"/>
                <a:cs typeface="Raleway"/>
                <a:sym typeface="Raleway"/>
              </a:defRPr>
            </a:lvl5pPr>
            <a:lvl6pPr lvl="5" rtl="0">
              <a:spcBef>
                <a:spcPts val="0"/>
              </a:spcBef>
              <a:spcAft>
                <a:spcPts val="0"/>
              </a:spcAft>
              <a:buSzPts val="1400"/>
              <a:buFont typeface="Raleway"/>
              <a:buNone/>
              <a:defRPr>
                <a:latin typeface="Raleway"/>
                <a:ea typeface="Raleway"/>
                <a:cs typeface="Raleway"/>
                <a:sym typeface="Raleway"/>
              </a:defRPr>
            </a:lvl6pPr>
            <a:lvl7pPr lvl="6" rtl="0">
              <a:spcBef>
                <a:spcPts val="0"/>
              </a:spcBef>
              <a:spcAft>
                <a:spcPts val="0"/>
              </a:spcAft>
              <a:buSzPts val="1400"/>
              <a:buFont typeface="Raleway"/>
              <a:buNone/>
              <a:defRPr>
                <a:latin typeface="Raleway"/>
                <a:ea typeface="Raleway"/>
                <a:cs typeface="Raleway"/>
                <a:sym typeface="Raleway"/>
              </a:defRPr>
            </a:lvl7pPr>
            <a:lvl8pPr lvl="7" rtl="0">
              <a:spcBef>
                <a:spcPts val="0"/>
              </a:spcBef>
              <a:spcAft>
                <a:spcPts val="0"/>
              </a:spcAft>
              <a:buSzPts val="1400"/>
              <a:buFont typeface="Raleway"/>
              <a:buNone/>
              <a:defRPr>
                <a:latin typeface="Raleway"/>
                <a:ea typeface="Raleway"/>
                <a:cs typeface="Raleway"/>
                <a:sym typeface="Raleway"/>
              </a:defRPr>
            </a:lvl8pPr>
            <a:lvl9pPr lvl="8" rtl="0">
              <a:spcBef>
                <a:spcPts val="0"/>
              </a:spcBef>
              <a:spcAft>
                <a:spcPts val="0"/>
              </a:spcAft>
              <a:buSzPts val="1400"/>
              <a:buFont typeface="Raleway"/>
              <a:buNone/>
              <a:defRPr>
                <a:latin typeface="Raleway"/>
                <a:ea typeface="Raleway"/>
                <a:cs typeface="Raleway"/>
                <a:sym typeface="Raleway"/>
              </a:defRPr>
            </a:lvl9pPr>
          </a:lstStyle>
          <a:p/>
        </p:txBody>
      </p:sp>
      <p:sp>
        <p:nvSpPr>
          <p:cNvPr id="788" name="Google Shape;788;g22258fbc92b_0_1329"/>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sz="1400"/>
            </a:lvl1pPr>
            <a:lvl2pPr indent="-228600" lvl="1" marL="914400" rtl="0">
              <a:spcBef>
                <a:spcPts val="800"/>
              </a:spcBef>
              <a:spcAft>
                <a:spcPts val="0"/>
              </a:spcAft>
              <a:buSzPts val="1200"/>
              <a:buNone/>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789" name="Google Shape;789;g22258fbc92b_0_1329"/>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sz="1400"/>
            </a:lvl1pPr>
            <a:lvl2pPr indent="-228600" lvl="1" marL="914400" rtl="0">
              <a:spcBef>
                <a:spcPts val="800"/>
              </a:spcBef>
              <a:spcAft>
                <a:spcPts val="0"/>
              </a:spcAft>
              <a:buSzPts val="1200"/>
              <a:buNone/>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790" name="Google Shape;790;g22258fbc92b_0_1329"/>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pic>
        <p:nvPicPr>
          <p:cNvPr id="791" name="Google Shape;791;g22258fbc92b_0_1329"/>
          <p:cNvPicPr preferRelativeResize="0"/>
          <p:nvPr/>
        </p:nvPicPr>
        <p:blipFill>
          <a:blip r:embed="rId2">
            <a:alphaModFix/>
          </a:blip>
          <a:stretch>
            <a:fillRect/>
          </a:stretch>
        </p:blipFill>
        <p:spPr>
          <a:xfrm>
            <a:off x="8228425" y="4241875"/>
            <a:ext cx="791775" cy="791775"/>
          </a:xfrm>
          <a:prstGeom prst="rect">
            <a:avLst/>
          </a:prstGeom>
          <a:noFill/>
          <a:ln>
            <a:noFill/>
          </a:ln>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2" name="Shape 792"/>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65" name="Shape 65"/>
        <p:cNvGrpSpPr/>
        <p:nvPr/>
      </p:nvGrpSpPr>
      <p:grpSpPr>
        <a:xfrm>
          <a:off x="0" y="0"/>
          <a:ext cx="0" cy="0"/>
          <a:chOff x="0" y="0"/>
          <a:chExt cx="0" cy="0"/>
        </a:xfrm>
      </p:grpSpPr>
      <p:cxnSp>
        <p:nvCxnSpPr>
          <p:cNvPr id="66" name="Google Shape;66;p25"/>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67" name="Google Shape;67;p25"/>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8" name="Google Shape;68;p25"/>
          <p:cNvSpPr txBox="1"/>
          <p:nvPr>
            <p:ph idx="2" type="body"/>
          </p:nvPr>
        </p:nvSpPr>
        <p:spPr>
          <a:xfrm>
            <a:off x="431801" y="1447800"/>
            <a:ext cx="5645149" cy="265176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9" name="Google Shape;69;p25"/>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70" name="Shape 70"/>
        <p:cNvGrpSpPr/>
        <p:nvPr/>
      </p:nvGrpSpPr>
      <p:grpSpPr>
        <a:xfrm>
          <a:off x="0" y="0"/>
          <a:ext cx="0" cy="0"/>
          <a:chOff x="0" y="0"/>
          <a:chExt cx="0" cy="0"/>
        </a:xfrm>
      </p:grpSpPr>
      <p:sp>
        <p:nvSpPr>
          <p:cNvPr id="71" name="Google Shape;71;p26"/>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2" name="Google Shape;72;p26"/>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73" name="Google Shape;73;p26"/>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74" name="Google Shape;74;p26"/>
          <p:cNvSpPr txBox="1"/>
          <p:nvPr>
            <p:ph idx="1" type="body"/>
          </p:nvPr>
        </p:nvSpPr>
        <p:spPr>
          <a:xfrm>
            <a:off x="431800" y="3647477"/>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26"/>
          <p:cNvSpPr/>
          <p:nvPr>
            <p:ph idx="2" type="pic"/>
          </p:nvPr>
        </p:nvSpPr>
        <p:spPr>
          <a:xfrm>
            <a:off x="5651872" y="0"/>
            <a:ext cx="3493714" cy="4573587"/>
          </a:xfrm>
          <a:prstGeom prst="rect">
            <a:avLst/>
          </a:prstGeom>
          <a:noFill/>
          <a:ln>
            <a:noFill/>
          </a:ln>
        </p:spPr>
      </p:sp>
      <p:sp>
        <p:nvSpPr>
          <p:cNvPr id="76" name="Google Shape;76;p26"/>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77" name="Shape 77"/>
        <p:cNvGrpSpPr/>
        <p:nvPr/>
      </p:nvGrpSpPr>
      <p:grpSpPr>
        <a:xfrm>
          <a:off x="0" y="0"/>
          <a:ext cx="0" cy="0"/>
          <a:chOff x="0" y="0"/>
          <a:chExt cx="0" cy="0"/>
        </a:xfrm>
      </p:grpSpPr>
      <p:sp>
        <p:nvSpPr>
          <p:cNvPr id="78" name="Google Shape;78;p28"/>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9" name="Google Shape;79;p28"/>
          <p:cNvCxnSpPr/>
          <p:nvPr/>
        </p:nvCxnSpPr>
        <p:spPr>
          <a:xfrm>
            <a:off x="431800" y="2184922"/>
            <a:ext cx="8280400" cy="0"/>
          </a:xfrm>
          <a:prstGeom prst="straightConnector1">
            <a:avLst/>
          </a:prstGeom>
          <a:noFill/>
          <a:ln cap="flat" cmpd="sng" w="38100">
            <a:solidFill>
              <a:schemeClr val="lt1"/>
            </a:solidFill>
            <a:prstDash val="solid"/>
            <a:round/>
            <a:headEnd len="sm" w="sm" type="none"/>
            <a:tailEnd len="sm" w="sm" type="none"/>
          </a:ln>
        </p:spPr>
      </p:cxnSp>
      <p:sp>
        <p:nvSpPr>
          <p:cNvPr id="80" name="Google Shape;80;p28"/>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81" name="Shape 81"/>
        <p:cNvGrpSpPr/>
        <p:nvPr/>
      </p:nvGrpSpPr>
      <p:grpSpPr>
        <a:xfrm>
          <a:off x="0" y="0"/>
          <a:ext cx="0" cy="0"/>
          <a:chOff x="0" y="0"/>
          <a:chExt cx="0" cy="0"/>
        </a:xfrm>
      </p:grpSpPr>
      <p:sp>
        <p:nvSpPr>
          <p:cNvPr id="82" name="Google Shape;82;p29"/>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83" name="Google Shape;83;p29"/>
          <p:cNvCxnSpPr/>
          <p:nvPr/>
        </p:nvCxnSpPr>
        <p:spPr>
          <a:xfrm>
            <a:off x="431800" y="2184922"/>
            <a:ext cx="8280400" cy="0"/>
          </a:xfrm>
          <a:prstGeom prst="straightConnector1">
            <a:avLst/>
          </a:prstGeom>
          <a:noFill/>
          <a:ln cap="flat" cmpd="sng" w="38100">
            <a:solidFill>
              <a:schemeClr val="dk1"/>
            </a:solidFill>
            <a:prstDash val="solid"/>
            <a:round/>
            <a:headEnd len="sm" w="sm" type="none"/>
            <a:tailEnd len="sm" w="sm" type="none"/>
          </a:ln>
        </p:spPr>
      </p:cxnSp>
      <p:sp>
        <p:nvSpPr>
          <p:cNvPr id="84" name="Google Shape;84;p29"/>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85" name="Shape 85"/>
        <p:cNvGrpSpPr/>
        <p:nvPr/>
      </p:nvGrpSpPr>
      <p:grpSpPr>
        <a:xfrm>
          <a:off x="0" y="0"/>
          <a:ext cx="0" cy="0"/>
          <a:chOff x="0" y="0"/>
          <a:chExt cx="0" cy="0"/>
        </a:xfrm>
      </p:grpSpPr>
      <p:sp>
        <p:nvSpPr>
          <p:cNvPr id="86" name="Google Shape;86;p31"/>
          <p:cNvSpPr txBox="1"/>
          <p:nvPr>
            <p:ph type="title"/>
          </p:nvPr>
        </p:nvSpPr>
        <p:spPr>
          <a:xfrm>
            <a:off x="431800" y="2184922"/>
            <a:ext cx="43561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87" name="Google Shape;87;p31"/>
          <p:cNvCxnSpPr/>
          <p:nvPr/>
        </p:nvCxnSpPr>
        <p:spPr>
          <a:xfrm>
            <a:off x="431800" y="2184922"/>
            <a:ext cx="4356100" cy="0"/>
          </a:xfrm>
          <a:prstGeom prst="straightConnector1">
            <a:avLst/>
          </a:prstGeom>
          <a:noFill/>
          <a:ln cap="flat" cmpd="sng" w="38100">
            <a:solidFill>
              <a:schemeClr val="dk1"/>
            </a:solidFill>
            <a:prstDash val="solid"/>
            <a:round/>
            <a:headEnd len="sm" w="sm" type="none"/>
            <a:tailEnd len="sm" w="sm" type="none"/>
          </a:ln>
        </p:spPr>
      </p:cxnSp>
      <p:sp>
        <p:nvSpPr>
          <p:cNvPr id="88" name="Google Shape;88;p31"/>
          <p:cNvSpPr/>
          <p:nvPr>
            <p:ph idx="2" type="pic"/>
          </p:nvPr>
        </p:nvSpPr>
        <p:spPr>
          <a:xfrm>
            <a:off x="5651872" y="0"/>
            <a:ext cx="3493714" cy="4573587"/>
          </a:xfrm>
          <a:prstGeom prst="rect">
            <a:avLst/>
          </a:prstGeom>
          <a:noFill/>
          <a:ln>
            <a:noFill/>
          </a:ln>
        </p:spPr>
      </p:sp>
      <p:sp>
        <p:nvSpPr>
          <p:cNvPr id="89" name="Google Shape;89;p31"/>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90" name="Shape 90"/>
        <p:cNvGrpSpPr/>
        <p:nvPr/>
      </p:nvGrpSpPr>
      <p:grpSpPr>
        <a:xfrm>
          <a:off x="0" y="0"/>
          <a:ext cx="0" cy="0"/>
          <a:chOff x="0" y="0"/>
          <a:chExt cx="0" cy="0"/>
        </a:xfrm>
      </p:grpSpPr>
      <p:cxnSp>
        <p:nvCxnSpPr>
          <p:cNvPr id="91" name="Google Shape;91;p32"/>
          <p:cNvCxnSpPr/>
          <p:nvPr/>
        </p:nvCxnSpPr>
        <p:spPr>
          <a:xfrm>
            <a:off x="431800" y="702773"/>
            <a:ext cx="3921125" cy="0"/>
          </a:xfrm>
          <a:prstGeom prst="straightConnector1">
            <a:avLst/>
          </a:prstGeom>
          <a:noFill/>
          <a:ln cap="flat" cmpd="sng" w="25400">
            <a:solidFill>
              <a:schemeClr val="dk1"/>
            </a:solidFill>
            <a:prstDash val="solid"/>
            <a:round/>
            <a:headEnd len="sm" w="sm" type="none"/>
            <a:tailEnd len="sm" w="sm" type="none"/>
          </a:ln>
        </p:spPr>
      </p:cxnSp>
      <p:sp>
        <p:nvSpPr>
          <p:cNvPr id="92" name="Google Shape;92;p32"/>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3" name="Google Shape;93;p32"/>
          <p:cNvSpPr txBox="1"/>
          <p:nvPr>
            <p:ph idx="2" type="body"/>
          </p:nvPr>
        </p:nvSpPr>
        <p:spPr>
          <a:xfrm>
            <a:off x="431800" y="1314450"/>
            <a:ext cx="3921124" cy="284010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4" name="Google Shape;94;p32"/>
          <p:cNvSpPr/>
          <p:nvPr>
            <p:ph idx="3" type="pic"/>
          </p:nvPr>
        </p:nvSpPr>
        <p:spPr>
          <a:xfrm>
            <a:off x="5251450" y="702659"/>
            <a:ext cx="3892550" cy="3451890"/>
          </a:xfrm>
          <a:prstGeom prst="rect">
            <a:avLst/>
          </a:prstGeom>
          <a:noFill/>
          <a:ln>
            <a:noFill/>
          </a:ln>
        </p:spPr>
      </p:sp>
      <p:sp>
        <p:nvSpPr>
          <p:cNvPr id="95" name="Google Shape;95;p32"/>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96" name="Shape 96"/>
        <p:cNvGrpSpPr/>
        <p:nvPr/>
      </p:nvGrpSpPr>
      <p:grpSpPr>
        <a:xfrm>
          <a:off x="0" y="0"/>
          <a:ext cx="0" cy="0"/>
          <a:chOff x="0" y="0"/>
          <a:chExt cx="0" cy="0"/>
        </a:xfrm>
      </p:grpSpPr>
      <p:cxnSp>
        <p:nvCxnSpPr>
          <p:cNvPr id="97" name="Google Shape;97;p34"/>
          <p:cNvCxnSpPr/>
          <p:nvPr/>
        </p:nvCxnSpPr>
        <p:spPr>
          <a:xfrm>
            <a:off x="4791076" y="683054"/>
            <a:ext cx="3921125" cy="0"/>
          </a:xfrm>
          <a:prstGeom prst="straightConnector1">
            <a:avLst/>
          </a:prstGeom>
          <a:noFill/>
          <a:ln cap="flat" cmpd="sng" w="25400">
            <a:solidFill>
              <a:schemeClr val="lt1"/>
            </a:solidFill>
            <a:prstDash val="solid"/>
            <a:round/>
            <a:headEnd len="sm" w="sm" type="none"/>
            <a:tailEnd len="sm" w="sm" type="none"/>
          </a:ln>
        </p:spPr>
      </p:cxnSp>
      <p:sp>
        <p:nvSpPr>
          <p:cNvPr id="98" name="Google Shape;98;p34"/>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9" name="Google Shape;99;p34"/>
          <p:cNvSpPr/>
          <p:nvPr>
            <p:ph idx="2" type="pic"/>
          </p:nvPr>
        </p:nvSpPr>
        <p:spPr>
          <a:xfrm>
            <a:off x="0" y="702659"/>
            <a:ext cx="3892550" cy="3451899"/>
          </a:xfrm>
          <a:prstGeom prst="rect">
            <a:avLst/>
          </a:prstGeom>
          <a:noFill/>
          <a:ln>
            <a:noFill/>
          </a:ln>
        </p:spPr>
      </p:sp>
      <p:sp>
        <p:nvSpPr>
          <p:cNvPr id="100" name="Google Shape;100;p34"/>
          <p:cNvSpPr txBox="1"/>
          <p:nvPr>
            <p:ph idx="3" type="body"/>
          </p:nvPr>
        </p:nvSpPr>
        <p:spPr>
          <a:xfrm>
            <a:off x="4791075" y="1294731"/>
            <a:ext cx="3921125" cy="28598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1" name="Google Shape;101;p34"/>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102" name="Shape 102"/>
        <p:cNvGrpSpPr/>
        <p:nvPr/>
      </p:nvGrpSpPr>
      <p:grpSpPr>
        <a:xfrm>
          <a:off x="0" y="0"/>
          <a:ext cx="0" cy="0"/>
          <a:chOff x="0" y="0"/>
          <a:chExt cx="0" cy="0"/>
        </a:xfrm>
      </p:grpSpPr>
      <p:cxnSp>
        <p:nvCxnSpPr>
          <p:cNvPr id="103" name="Google Shape;103;p35"/>
          <p:cNvCxnSpPr/>
          <p:nvPr/>
        </p:nvCxnSpPr>
        <p:spPr>
          <a:xfrm>
            <a:off x="4791076" y="683054"/>
            <a:ext cx="3921125" cy="0"/>
          </a:xfrm>
          <a:prstGeom prst="straightConnector1">
            <a:avLst/>
          </a:prstGeom>
          <a:noFill/>
          <a:ln cap="flat" cmpd="sng" w="25400">
            <a:solidFill>
              <a:schemeClr val="dk1"/>
            </a:solidFill>
            <a:prstDash val="solid"/>
            <a:round/>
            <a:headEnd len="sm" w="sm" type="none"/>
            <a:tailEnd len="sm" w="sm" type="none"/>
          </a:ln>
        </p:spPr>
      </p:cxnSp>
      <p:sp>
        <p:nvSpPr>
          <p:cNvPr id="104" name="Google Shape;104;p35"/>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5" name="Google Shape;105;p35"/>
          <p:cNvSpPr txBox="1"/>
          <p:nvPr>
            <p:ph idx="2" type="body"/>
          </p:nvPr>
        </p:nvSpPr>
        <p:spPr>
          <a:xfrm>
            <a:off x="4791076" y="1294731"/>
            <a:ext cx="3921124" cy="2859827"/>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6" name="Google Shape;106;p35"/>
          <p:cNvSpPr/>
          <p:nvPr>
            <p:ph idx="3" type="pic"/>
          </p:nvPr>
        </p:nvSpPr>
        <p:spPr>
          <a:xfrm>
            <a:off x="0" y="702659"/>
            <a:ext cx="3892550" cy="3451899"/>
          </a:xfrm>
          <a:prstGeom prst="rect">
            <a:avLst/>
          </a:prstGeom>
          <a:noFill/>
          <a:ln>
            <a:noFill/>
          </a:ln>
        </p:spPr>
      </p:sp>
      <p:sp>
        <p:nvSpPr>
          <p:cNvPr id="107" name="Google Shape;107;p35"/>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19" name="Shape 19"/>
        <p:cNvGrpSpPr/>
        <p:nvPr/>
      </p:nvGrpSpPr>
      <p:grpSpPr>
        <a:xfrm>
          <a:off x="0" y="0"/>
          <a:ext cx="0" cy="0"/>
          <a:chOff x="0" y="0"/>
          <a:chExt cx="0" cy="0"/>
        </a:xfrm>
      </p:grpSpPr>
      <p:cxnSp>
        <p:nvCxnSpPr>
          <p:cNvPr id="20" name="Google Shape;20;p58"/>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21" name="Google Shape;21;p58"/>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 name="Google Shape;22;p58"/>
          <p:cNvSpPr txBox="1"/>
          <p:nvPr>
            <p:ph idx="2" type="body"/>
          </p:nvPr>
        </p:nvSpPr>
        <p:spPr>
          <a:xfrm>
            <a:off x="431801" y="1447800"/>
            <a:ext cx="5645149" cy="265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3" name="Google Shape;23;p58"/>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108" name="Shape 108"/>
        <p:cNvGrpSpPr/>
        <p:nvPr/>
      </p:nvGrpSpPr>
      <p:grpSpPr>
        <a:xfrm>
          <a:off x="0" y="0"/>
          <a:ext cx="0" cy="0"/>
          <a:chOff x="0" y="0"/>
          <a:chExt cx="0" cy="0"/>
        </a:xfrm>
      </p:grpSpPr>
      <p:sp>
        <p:nvSpPr>
          <p:cNvPr id="109" name="Google Shape;109;p36"/>
          <p:cNvSpPr txBox="1"/>
          <p:nvPr>
            <p:ph idx="1" type="body"/>
          </p:nvPr>
        </p:nvSpPr>
        <p:spPr>
          <a:xfrm>
            <a:off x="4791076" y="682940"/>
            <a:ext cx="3921124" cy="347161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0" name="Google Shape;110;p36"/>
          <p:cNvSpPr/>
          <p:nvPr>
            <p:ph idx="2" type="pic"/>
          </p:nvPr>
        </p:nvSpPr>
        <p:spPr>
          <a:xfrm>
            <a:off x="0" y="702659"/>
            <a:ext cx="3892550" cy="3451899"/>
          </a:xfrm>
          <a:prstGeom prst="rect">
            <a:avLst/>
          </a:prstGeom>
          <a:noFill/>
          <a:ln>
            <a:noFill/>
          </a:ln>
        </p:spPr>
      </p:sp>
      <p:sp>
        <p:nvSpPr>
          <p:cNvPr id="111" name="Google Shape;111;p36"/>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112" name="Shape 112"/>
        <p:cNvGrpSpPr/>
        <p:nvPr/>
      </p:nvGrpSpPr>
      <p:grpSpPr>
        <a:xfrm>
          <a:off x="0" y="0"/>
          <a:ext cx="0" cy="0"/>
          <a:chOff x="0" y="0"/>
          <a:chExt cx="0" cy="0"/>
        </a:xfrm>
      </p:grpSpPr>
      <p:sp>
        <p:nvSpPr>
          <p:cNvPr id="113" name="Google Shape;113;p37"/>
          <p:cNvSpPr txBox="1"/>
          <p:nvPr>
            <p:ph idx="1" type="body"/>
          </p:nvPr>
        </p:nvSpPr>
        <p:spPr>
          <a:xfrm>
            <a:off x="47879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4" name="Google Shape;114;p37"/>
          <p:cNvSpPr/>
          <p:nvPr>
            <p:ph idx="2" type="pic"/>
          </p:nvPr>
        </p:nvSpPr>
        <p:spPr>
          <a:xfrm>
            <a:off x="0" y="702659"/>
            <a:ext cx="3892550" cy="3451899"/>
          </a:xfrm>
          <a:prstGeom prst="rect">
            <a:avLst/>
          </a:prstGeom>
          <a:noFill/>
          <a:ln>
            <a:noFill/>
          </a:ln>
        </p:spPr>
      </p:sp>
      <p:sp>
        <p:nvSpPr>
          <p:cNvPr id="115" name="Google Shape;115;p37"/>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116" name="Shape 116"/>
        <p:cNvGrpSpPr/>
        <p:nvPr/>
      </p:nvGrpSpPr>
      <p:grpSpPr>
        <a:xfrm>
          <a:off x="0" y="0"/>
          <a:ext cx="0" cy="0"/>
          <a:chOff x="0" y="0"/>
          <a:chExt cx="0" cy="0"/>
        </a:xfrm>
      </p:grpSpPr>
      <p:sp>
        <p:nvSpPr>
          <p:cNvPr id="117" name="Google Shape;117;p38"/>
          <p:cNvSpPr/>
          <p:nvPr>
            <p:ph idx="2" type="pic"/>
          </p:nvPr>
        </p:nvSpPr>
        <p:spPr>
          <a:xfrm>
            <a:off x="1079500" y="755968"/>
            <a:ext cx="3060700" cy="1923283"/>
          </a:xfrm>
          <a:prstGeom prst="rect">
            <a:avLst/>
          </a:prstGeom>
          <a:noFill/>
          <a:ln>
            <a:noFill/>
          </a:ln>
        </p:spPr>
      </p:sp>
      <p:sp>
        <p:nvSpPr>
          <p:cNvPr id="118" name="Google Shape;118;p38"/>
          <p:cNvSpPr/>
          <p:nvPr>
            <p:ph idx="3" type="pic"/>
          </p:nvPr>
        </p:nvSpPr>
        <p:spPr>
          <a:xfrm>
            <a:off x="5003801" y="755968"/>
            <a:ext cx="3060699" cy="1923283"/>
          </a:xfrm>
          <a:prstGeom prst="rect">
            <a:avLst/>
          </a:prstGeom>
          <a:noFill/>
          <a:ln>
            <a:noFill/>
          </a:ln>
        </p:spPr>
      </p:sp>
      <p:sp>
        <p:nvSpPr>
          <p:cNvPr id="119" name="Google Shape;119;p38"/>
          <p:cNvSpPr txBox="1"/>
          <p:nvPr>
            <p:ph idx="1" type="body"/>
          </p:nvPr>
        </p:nvSpPr>
        <p:spPr>
          <a:xfrm>
            <a:off x="1079500" y="2918147"/>
            <a:ext cx="3050407"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0" name="Google Shape;120;p38"/>
          <p:cNvSpPr txBox="1"/>
          <p:nvPr>
            <p:ph idx="4" type="body"/>
          </p:nvPr>
        </p:nvSpPr>
        <p:spPr>
          <a:xfrm>
            <a:off x="5003802" y="2918146"/>
            <a:ext cx="3060700"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1" name="Google Shape;121;p38"/>
          <p:cNvSpPr txBox="1"/>
          <p:nvPr>
            <p:ph idx="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122" name="Shape 122"/>
        <p:cNvGrpSpPr/>
        <p:nvPr/>
      </p:nvGrpSpPr>
      <p:grpSpPr>
        <a:xfrm>
          <a:off x="0" y="0"/>
          <a:ext cx="0" cy="0"/>
          <a:chOff x="0" y="0"/>
          <a:chExt cx="0" cy="0"/>
        </a:xfrm>
      </p:grpSpPr>
      <p:cxnSp>
        <p:nvCxnSpPr>
          <p:cNvPr id="123" name="Google Shape;123;p39"/>
          <p:cNvCxnSpPr/>
          <p:nvPr/>
        </p:nvCxnSpPr>
        <p:spPr>
          <a:xfrm>
            <a:off x="1079500" y="2887666"/>
            <a:ext cx="3034585" cy="0"/>
          </a:xfrm>
          <a:prstGeom prst="straightConnector1">
            <a:avLst/>
          </a:prstGeom>
          <a:noFill/>
          <a:ln cap="flat" cmpd="sng" w="31750">
            <a:solidFill>
              <a:schemeClr val="dk1"/>
            </a:solidFill>
            <a:prstDash val="solid"/>
            <a:round/>
            <a:headEnd len="sm" w="sm" type="none"/>
            <a:tailEnd len="sm" w="sm" type="none"/>
          </a:ln>
        </p:spPr>
      </p:cxnSp>
      <p:sp>
        <p:nvSpPr>
          <p:cNvPr id="124" name="Google Shape;124;p39"/>
          <p:cNvSpPr/>
          <p:nvPr>
            <p:ph idx="2" type="pic"/>
          </p:nvPr>
        </p:nvSpPr>
        <p:spPr>
          <a:xfrm>
            <a:off x="1079500" y="755968"/>
            <a:ext cx="3060700" cy="1923283"/>
          </a:xfrm>
          <a:prstGeom prst="rect">
            <a:avLst/>
          </a:prstGeom>
          <a:noFill/>
          <a:ln>
            <a:noFill/>
          </a:ln>
        </p:spPr>
      </p:sp>
      <p:sp>
        <p:nvSpPr>
          <p:cNvPr id="125" name="Google Shape;125;p39"/>
          <p:cNvSpPr/>
          <p:nvPr>
            <p:ph idx="3" type="pic"/>
          </p:nvPr>
        </p:nvSpPr>
        <p:spPr>
          <a:xfrm>
            <a:off x="5003801" y="755968"/>
            <a:ext cx="3060699" cy="1923283"/>
          </a:xfrm>
          <a:prstGeom prst="rect">
            <a:avLst/>
          </a:prstGeom>
          <a:noFill/>
          <a:ln>
            <a:noFill/>
          </a:ln>
        </p:spPr>
      </p:sp>
      <p:cxnSp>
        <p:nvCxnSpPr>
          <p:cNvPr id="126" name="Google Shape;126;p39"/>
          <p:cNvCxnSpPr/>
          <p:nvPr/>
        </p:nvCxnSpPr>
        <p:spPr>
          <a:xfrm>
            <a:off x="5003803" y="2887666"/>
            <a:ext cx="3060700" cy="0"/>
          </a:xfrm>
          <a:prstGeom prst="straightConnector1">
            <a:avLst/>
          </a:prstGeom>
          <a:noFill/>
          <a:ln cap="flat" cmpd="sng" w="31750">
            <a:solidFill>
              <a:schemeClr val="dk1"/>
            </a:solidFill>
            <a:prstDash val="solid"/>
            <a:round/>
            <a:headEnd len="sm" w="sm" type="none"/>
            <a:tailEnd len="sm" w="sm" type="none"/>
          </a:ln>
        </p:spPr>
      </p:cxnSp>
      <p:sp>
        <p:nvSpPr>
          <p:cNvPr id="127" name="Google Shape;127;p39"/>
          <p:cNvSpPr txBox="1"/>
          <p:nvPr>
            <p:ph idx="1" type="body"/>
          </p:nvPr>
        </p:nvSpPr>
        <p:spPr>
          <a:xfrm>
            <a:off x="1079500" y="2918146"/>
            <a:ext cx="3050407"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8" name="Google Shape;128;p39"/>
          <p:cNvSpPr txBox="1"/>
          <p:nvPr>
            <p:ph idx="4" type="body"/>
          </p:nvPr>
        </p:nvSpPr>
        <p:spPr>
          <a:xfrm>
            <a:off x="5003802" y="2918145"/>
            <a:ext cx="3060700"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9" name="Google Shape;129;p39"/>
          <p:cNvSpPr txBox="1"/>
          <p:nvPr>
            <p:ph idx="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130" name="Shape 130"/>
        <p:cNvGrpSpPr/>
        <p:nvPr/>
      </p:nvGrpSpPr>
      <p:grpSpPr>
        <a:xfrm>
          <a:off x="0" y="0"/>
          <a:ext cx="0" cy="0"/>
          <a:chOff x="0" y="0"/>
          <a:chExt cx="0" cy="0"/>
        </a:xfrm>
      </p:grpSpPr>
      <p:sp>
        <p:nvSpPr>
          <p:cNvPr id="131" name="Google Shape;131;p40"/>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2" name="Google Shape;132;p40"/>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33" name="Google Shape;133;p40"/>
          <p:cNvCxnSpPr/>
          <p:nvPr/>
        </p:nvCxnSpPr>
        <p:spPr>
          <a:xfrm>
            <a:off x="431800" y="3132603"/>
            <a:ext cx="2519363" cy="0"/>
          </a:xfrm>
          <a:prstGeom prst="straightConnector1">
            <a:avLst/>
          </a:prstGeom>
          <a:noFill/>
          <a:ln cap="flat" cmpd="sng" w="25400">
            <a:solidFill>
              <a:schemeClr val="lt1"/>
            </a:solidFill>
            <a:prstDash val="solid"/>
            <a:round/>
            <a:headEnd len="sm" w="sm" type="none"/>
            <a:tailEnd len="sm" w="sm" type="none"/>
          </a:ln>
        </p:spPr>
      </p:cxnSp>
      <p:sp>
        <p:nvSpPr>
          <p:cNvPr id="134" name="Google Shape;134;p40"/>
          <p:cNvSpPr/>
          <p:nvPr>
            <p:ph idx="3" type="pic"/>
          </p:nvPr>
        </p:nvSpPr>
        <p:spPr>
          <a:xfrm>
            <a:off x="431800" y="1254440"/>
            <a:ext cx="2519363" cy="1692000"/>
          </a:xfrm>
          <a:prstGeom prst="rect">
            <a:avLst/>
          </a:prstGeom>
          <a:noFill/>
          <a:ln>
            <a:noFill/>
          </a:ln>
        </p:spPr>
      </p:sp>
      <p:sp>
        <p:nvSpPr>
          <p:cNvPr id="135" name="Google Shape;135;p40"/>
          <p:cNvSpPr/>
          <p:nvPr>
            <p:ph idx="4" type="pic"/>
          </p:nvPr>
        </p:nvSpPr>
        <p:spPr>
          <a:xfrm>
            <a:off x="3312000" y="1254440"/>
            <a:ext cx="2520000" cy="1692000"/>
          </a:xfrm>
          <a:prstGeom prst="rect">
            <a:avLst/>
          </a:prstGeom>
          <a:noFill/>
          <a:ln>
            <a:noFill/>
          </a:ln>
        </p:spPr>
      </p:sp>
      <p:sp>
        <p:nvSpPr>
          <p:cNvPr id="136" name="Google Shape;136;p40"/>
          <p:cNvSpPr/>
          <p:nvPr>
            <p:ph idx="5" type="pic"/>
          </p:nvPr>
        </p:nvSpPr>
        <p:spPr>
          <a:xfrm>
            <a:off x="6192200" y="1254442"/>
            <a:ext cx="2520000" cy="1692000"/>
          </a:xfrm>
          <a:prstGeom prst="rect">
            <a:avLst/>
          </a:prstGeom>
          <a:noFill/>
          <a:ln>
            <a:noFill/>
          </a:ln>
        </p:spPr>
      </p:sp>
      <p:cxnSp>
        <p:nvCxnSpPr>
          <p:cNvPr id="137" name="Google Shape;137;p40"/>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138" name="Google Shape;138;p40"/>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139" name="Google Shape;139;p40"/>
          <p:cNvSpPr txBox="1"/>
          <p:nvPr>
            <p:ph idx="6" type="body"/>
          </p:nvPr>
        </p:nvSpPr>
        <p:spPr>
          <a:xfrm>
            <a:off x="430850" y="3161758"/>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0" name="Google Shape;140;p40"/>
          <p:cNvSpPr txBox="1"/>
          <p:nvPr>
            <p:ph idx="7"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141" name="Shape 141"/>
        <p:cNvGrpSpPr/>
        <p:nvPr/>
      </p:nvGrpSpPr>
      <p:grpSpPr>
        <a:xfrm>
          <a:off x="0" y="0"/>
          <a:ext cx="0" cy="0"/>
          <a:chOff x="0" y="0"/>
          <a:chExt cx="0" cy="0"/>
        </a:xfrm>
      </p:grpSpPr>
      <p:sp>
        <p:nvSpPr>
          <p:cNvPr id="142" name="Google Shape;142;p41"/>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3" name="Google Shape;143;p41"/>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4" name="Google Shape;144;p41"/>
          <p:cNvSpPr txBox="1"/>
          <p:nvPr>
            <p:ph type="title"/>
          </p:nvPr>
        </p:nvSpPr>
        <p:spPr>
          <a:xfrm>
            <a:off x="431800" y="3160713"/>
            <a:ext cx="2520000" cy="701304"/>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Char char="–"/>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45" name="Google Shape;145;p41"/>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146" name="Google Shape;146;p41"/>
          <p:cNvSpPr/>
          <p:nvPr>
            <p:ph idx="3" type="pic"/>
          </p:nvPr>
        </p:nvSpPr>
        <p:spPr>
          <a:xfrm>
            <a:off x="431800" y="1254440"/>
            <a:ext cx="2520000" cy="1692000"/>
          </a:xfrm>
          <a:prstGeom prst="rect">
            <a:avLst/>
          </a:prstGeom>
          <a:noFill/>
          <a:ln>
            <a:noFill/>
          </a:ln>
        </p:spPr>
      </p:sp>
      <p:sp>
        <p:nvSpPr>
          <p:cNvPr id="147" name="Google Shape;147;p41"/>
          <p:cNvSpPr/>
          <p:nvPr>
            <p:ph idx="4" type="pic"/>
          </p:nvPr>
        </p:nvSpPr>
        <p:spPr>
          <a:xfrm>
            <a:off x="3312000" y="1254440"/>
            <a:ext cx="2520000" cy="1692000"/>
          </a:xfrm>
          <a:prstGeom prst="rect">
            <a:avLst/>
          </a:prstGeom>
          <a:noFill/>
          <a:ln>
            <a:noFill/>
          </a:ln>
        </p:spPr>
      </p:sp>
      <p:sp>
        <p:nvSpPr>
          <p:cNvPr id="148" name="Google Shape;148;p41"/>
          <p:cNvSpPr/>
          <p:nvPr>
            <p:ph idx="5" type="pic"/>
          </p:nvPr>
        </p:nvSpPr>
        <p:spPr>
          <a:xfrm>
            <a:off x="6192200" y="1254442"/>
            <a:ext cx="2520000" cy="1692000"/>
          </a:xfrm>
          <a:prstGeom prst="rect">
            <a:avLst/>
          </a:prstGeom>
          <a:noFill/>
          <a:ln>
            <a:noFill/>
          </a:ln>
        </p:spPr>
      </p:sp>
      <p:cxnSp>
        <p:nvCxnSpPr>
          <p:cNvPr id="149" name="Google Shape;149;p41"/>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150" name="Google Shape;150;p41"/>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151" name="Google Shape;151;p41"/>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152" name="Shape 152"/>
        <p:cNvGrpSpPr/>
        <p:nvPr/>
      </p:nvGrpSpPr>
      <p:grpSpPr>
        <a:xfrm>
          <a:off x="0" y="0"/>
          <a:ext cx="0" cy="0"/>
          <a:chOff x="0" y="0"/>
          <a:chExt cx="0" cy="0"/>
        </a:xfrm>
      </p:grpSpPr>
      <p:cxnSp>
        <p:nvCxnSpPr>
          <p:cNvPr id="153" name="Google Shape;153;p42"/>
          <p:cNvCxnSpPr/>
          <p:nvPr/>
        </p:nvCxnSpPr>
        <p:spPr>
          <a:xfrm>
            <a:off x="1079498" y="1606370"/>
            <a:ext cx="3034585" cy="0"/>
          </a:xfrm>
          <a:prstGeom prst="straightConnector1">
            <a:avLst/>
          </a:prstGeom>
          <a:noFill/>
          <a:ln cap="flat" cmpd="sng" w="31750">
            <a:solidFill>
              <a:schemeClr val="lt1"/>
            </a:solidFill>
            <a:prstDash val="solid"/>
            <a:round/>
            <a:headEnd len="sm" w="sm" type="none"/>
            <a:tailEnd len="sm" w="sm" type="none"/>
          </a:ln>
        </p:spPr>
      </p:cxnSp>
      <p:cxnSp>
        <p:nvCxnSpPr>
          <p:cNvPr id="154" name="Google Shape;154;p42"/>
          <p:cNvCxnSpPr/>
          <p:nvPr/>
        </p:nvCxnSpPr>
        <p:spPr>
          <a:xfrm>
            <a:off x="5003801" y="1606370"/>
            <a:ext cx="3060700" cy="0"/>
          </a:xfrm>
          <a:prstGeom prst="straightConnector1">
            <a:avLst/>
          </a:prstGeom>
          <a:noFill/>
          <a:ln cap="flat" cmpd="sng" w="31750">
            <a:solidFill>
              <a:schemeClr val="lt1"/>
            </a:solidFill>
            <a:prstDash val="solid"/>
            <a:round/>
            <a:headEnd len="sm" w="sm" type="none"/>
            <a:tailEnd len="sm" w="sm" type="none"/>
          </a:ln>
        </p:spPr>
      </p:cxnSp>
      <p:sp>
        <p:nvSpPr>
          <p:cNvPr id="155" name="Google Shape;155;p42"/>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6" name="Google Shape;156;p42"/>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7" name="Google Shape;157;p42"/>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158" name="Shape 158"/>
        <p:cNvGrpSpPr/>
        <p:nvPr/>
      </p:nvGrpSpPr>
      <p:grpSpPr>
        <a:xfrm>
          <a:off x="0" y="0"/>
          <a:ext cx="0" cy="0"/>
          <a:chOff x="0" y="0"/>
          <a:chExt cx="0" cy="0"/>
        </a:xfrm>
      </p:grpSpPr>
      <p:cxnSp>
        <p:nvCxnSpPr>
          <p:cNvPr id="159" name="Google Shape;159;p43"/>
          <p:cNvCxnSpPr/>
          <p:nvPr/>
        </p:nvCxnSpPr>
        <p:spPr>
          <a:xfrm>
            <a:off x="1079498" y="1606370"/>
            <a:ext cx="3034585" cy="0"/>
          </a:xfrm>
          <a:prstGeom prst="straightConnector1">
            <a:avLst/>
          </a:prstGeom>
          <a:noFill/>
          <a:ln cap="flat" cmpd="sng" w="31750">
            <a:solidFill>
              <a:schemeClr val="dk1"/>
            </a:solidFill>
            <a:prstDash val="solid"/>
            <a:round/>
            <a:headEnd len="sm" w="sm" type="none"/>
            <a:tailEnd len="sm" w="sm" type="none"/>
          </a:ln>
        </p:spPr>
      </p:cxnSp>
      <p:cxnSp>
        <p:nvCxnSpPr>
          <p:cNvPr id="160" name="Google Shape;160;p43"/>
          <p:cNvCxnSpPr/>
          <p:nvPr/>
        </p:nvCxnSpPr>
        <p:spPr>
          <a:xfrm>
            <a:off x="5003801" y="1606370"/>
            <a:ext cx="3060700" cy="0"/>
          </a:xfrm>
          <a:prstGeom prst="straightConnector1">
            <a:avLst/>
          </a:prstGeom>
          <a:noFill/>
          <a:ln cap="flat" cmpd="sng" w="31750">
            <a:solidFill>
              <a:schemeClr val="dk1"/>
            </a:solidFill>
            <a:prstDash val="solid"/>
            <a:round/>
            <a:headEnd len="sm" w="sm" type="none"/>
            <a:tailEnd len="sm" w="sm" type="none"/>
          </a:ln>
        </p:spPr>
      </p:cxnSp>
      <p:sp>
        <p:nvSpPr>
          <p:cNvPr id="161" name="Google Shape;161;p43"/>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2" name="Google Shape;162;p43"/>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3" name="Google Shape;163;p43"/>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164" name="Shape 164"/>
        <p:cNvGrpSpPr/>
        <p:nvPr/>
      </p:nvGrpSpPr>
      <p:grpSpPr>
        <a:xfrm>
          <a:off x="0" y="0"/>
          <a:ext cx="0" cy="0"/>
          <a:chOff x="0" y="0"/>
          <a:chExt cx="0" cy="0"/>
        </a:xfrm>
      </p:grpSpPr>
      <p:sp>
        <p:nvSpPr>
          <p:cNvPr id="165" name="Google Shape;165;p44"/>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6" name="Google Shape;166;p44"/>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67" name="Google Shape;167;p44"/>
          <p:cNvCxnSpPr/>
          <p:nvPr/>
        </p:nvCxnSpPr>
        <p:spPr>
          <a:xfrm>
            <a:off x="430850" y="1511326"/>
            <a:ext cx="2519363" cy="0"/>
          </a:xfrm>
          <a:prstGeom prst="straightConnector1">
            <a:avLst/>
          </a:prstGeom>
          <a:noFill/>
          <a:ln cap="flat" cmpd="sng" w="25400">
            <a:solidFill>
              <a:schemeClr val="lt1"/>
            </a:solidFill>
            <a:prstDash val="solid"/>
            <a:round/>
            <a:headEnd len="sm" w="sm" type="none"/>
            <a:tailEnd len="sm" w="sm" type="none"/>
          </a:ln>
        </p:spPr>
      </p:cxnSp>
      <p:cxnSp>
        <p:nvCxnSpPr>
          <p:cNvPr id="168" name="Google Shape;168;p44"/>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169" name="Google Shape;169;p44"/>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170" name="Google Shape;170;p44"/>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1" name="Google Shape;171;p44"/>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172" name="Shape 172"/>
        <p:cNvGrpSpPr/>
        <p:nvPr/>
      </p:nvGrpSpPr>
      <p:grpSpPr>
        <a:xfrm>
          <a:off x="0" y="0"/>
          <a:ext cx="0" cy="0"/>
          <a:chOff x="0" y="0"/>
          <a:chExt cx="0" cy="0"/>
        </a:xfrm>
      </p:grpSpPr>
      <p:sp>
        <p:nvSpPr>
          <p:cNvPr id="173" name="Google Shape;173;p45"/>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4" name="Google Shape;174;p45"/>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75" name="Google Shape;175;p45"/>
          <p:cNvCxnSpPr/>
          <p:nvPr/>
        </p:nvCxnSpPr>
        <p:spPr>
          <a:xfrm>
            <a:off x="430850" y="1511326"/>
            <a:ext cx="2519363" cy="0"/>
          </a:xfrm>
          <a:prstGeom prst="straightConnector1">
            <a:avLst/>
          </a:prstGeom>
          <a:noFill/>
          <a:ln cap="flat" cmpd="sng" w="25400">
            <a:solidFill>
              <a:schemeClr val="dk1"/>
            </a:solidFill>
            <a:prstDash val="solid"/>
            <a:round/>
            <a:headEnd len="sm" w="sm" type="none"/>
            <a:tailEnd len="sm" w="sm" type="none"/>
          </a:ln>
        </p:spPr>
      </p:cxnSp>
      <p:cxnSp>
        <p:nvCxnSpPr>
          <p:cNvPr id="176" name="Google Shape;176;p45"/>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177" name="Google Shape;177;p45"/>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178" name="Google Shape;178;p45"/>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sz="1800">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9" name="Google Shape;179;p45"/>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24" name="Shape 24"/>
        <p:cNvGrpSpPr/>
        <p:nvPr/>
      </p:nvGrpSpPr>
      <p:grpSpPr>
        <a:xfrm>
          <a:off x="0" y="0"/>
          <a:ext cx="0" cy="0"/>
          <a:chOff x="0" y="0"/>
          <a:chExt cx="0" cy="0"/>
        </a:xfrm>
      </p:grpSpPr>
      <p:cxnSp>
        <p:nvCxnSpPr>
          <p:cNvPr id="25" name="Google Shape;25;p20"/>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26" name="Google Shape;26;p20"/>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 name="Google Shape;27;p20"/>
          <p:cNvSpPr/>
          <p:nvPr>
            <p:ph idx="2" type="pic"/>
          </p:nvPr>
        </p:nvSpPr>
        <p:spPr>
          <a:xfrm>
            <a:off x="5251450" y="702659"/>
            <a:ext cx="3892550" cy="3451894"/>
          </a:xfrm>
          <a:prstGeom prst="rect">
            <a:avLst/>
          </a:prstGeom>
          <a:noFill/>
          <a:ln>
            <a:noFill/>
          </a:ln>
        </p:spPr>
      </p:sp>
      <p:sp>
        <p:nvSpPr>
          <p:cNvPr id="28" name="Google Shape;28;p20"/>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 name="Google Shape;29;p20"/>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180" name="Shape 180"/>
        <p:cNvGrpSpPr/>
        <p:nvPr/>
      </p:nvGrpSpPr>
      <p:grpSpPr>
        <a:xfrm>
          <a:off x="0" y="0"/>
          <a:ext cx="0" cy="0"/>
          <a:chOff x="0" y="0"/>
          <a:chExt cx="0" cy="0"/>
        </a:xfrm>
      </p:grpSpPr>
      <p:sp>
        <p:nvSpPr>
          <p:cNvPr id="181" name="Google Shape;181;p46"/>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82" name="Google Shape;182;p46"/>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83" name="Google Shape;183;p46"/>
          <p:cNvSpPr/>
          <p:nvPr>
            <p:ph idx="2" type="pic"/>
          </p:nvPr>
        </p:nvSpPr>
        <p:spPr>
          <a:xfrm>
            <a:off x="1834712" y="411163"/>
            <a:ext cx="2299138" cy="1485084"/>
          </a:xfrm>
          <a:prstGeom prst="rect">
            <a:avLst/>
          </a:prstGeom>
          <a:noFill/>
          <a:ln>
            <a:noFill/>
          </a:ln>
        </p:spPr>
      </p:sp>
      <p:cxnSp>
        <p:nvCxnSpPr>
          <p:cNvPr id="184" name="Google Shape;184;p46"/>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85" name="Google Shape;185;p46"/>
          <p:cNvSpPr/>
          <p:nvPr>
            <p:ph idx="3" type="pic"/>
          </p:nvPr>
        </p:nvSpPr>
        <p:spPr>
          <a:xfrm>
            <a:off x="1834710" y="2585440"/>
            <a:ext cx="2299138" cy="1485084"/>
          </a:xfrm>
          <a:prstGeom prst="rect">
            <a:avLst/>
          </a:prstGeom>
          <a:noFill/>
          <a:ln>
            <a:noFill/>
          </a:ln>
        </p:spPr>
      </p:sp>
      <p:cxnSp>
        <p:nvCxnSpPr>
          <p:cNvPr id="186" name="Google Shape;186;p46"/>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87" name="Google Shape;187;p46"/>
          <p:cNvSpPr/>
          <p:nvPr>
            <p:ph idx="4" type="pic"/>
          </p:nvPr>
        </p:nvSpPr>
        <p:spPr>
          <a:xfrm>
            <a:off x="5010150" y="411163"/>
            <a:ext cx="2299138" cy="1485084"/>
          </a:xfrm>
          <a:prstGeom prst="rect">
            <a:avLst/>
          </a:prstGeom>
          <a:noFill/>
          <a:ln>
            <a:noFill/>
          </a:ln>
        </p:spPr>
      </p:sp>
      <p:cxnSp>
        <p:nvCxnSpPr>
          <p:cNvPr id="188" name="Google Shape;188;p46"/>
          <p:cNvCxnSpPr/>
          <p:nvPr/>
        </p:nvCxnSpPr>
        <p:spPr>
          <a:xfrm>
            <a:off x="5010147"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89" name="Google Shape;189;p46"/>
          <p:cNvSpPr/>
          <p:nvPr>
            <p:ph idx="5" type="pic"/>
          </p:nvPr>
        </p:nvSpPr>
        <p:spPr>
          <a:xfrm>
            <a:off x="5010148" y="2585440"/>
            <a:ext cx="2299138" cy="1485084"/>
          </a:xfrm>
          <a:prstGeom prst="rect">
            <a:avLst/>
          </a:prstGeom>
          <a:noFill/>
          <a:ln>
            <a:noFill/>
          </a:ln>
        </p:spPr>
      </p:sp>
      <p:sp>
        <p:nvSpPr>
          <p:cNvPr id="190" name="Google Shape;190;p46"/>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1" name="Google Shape;191;p46"/>
          <p:cNvSpPr txBox="1"/>
          <p:nvPr>
            <p:ph idx="6"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2" name="Google Shape;192;p46"/>
          <p:cNvSpPr txBox="1"/>
          <p:nvPr>
            <p:ph idx="7" type="body"/>
          </p:nvPr>
        </p:nvSpPr>
        <p:spPr>
          <a:xfrm>
            <a:off x="5010147"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3" name="Google Shape;193;p46"/>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194" name="Shape 194"/>
        <p:cNvGrpSpPr/>
        <p:nvPr/>
      </p:nvGrpSpPr>
      <p:grpSpPr>
        <a:xfrm>
          <a:off x="0" y="0"/>
          <a:ext cx="0" cy="0"/>
          <a:chOff x="0" y="0"/>
          <a:chExt cx="0" cy="0"/>
        </a:xfrm>
      </p:grpSpPr>
      <p:sp>
        <p:nvSpPr>
          <p:cNvPr id="195" name="Google Shape;195;p47"/>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96" name="Google Shape;196;p47"/>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197" name="Google Shape;197;p47"/>
          <p:cNvSpPr/>
          <p:nvPr>
            <p:ph idx="2" type="pic"/>
          </p:nvPr>
        </p:nvSpPr>
        <p:spPr>
          <a:xfrm>
            <a:off x="1834712" y="411163"/>
            <a:ext cx="2299138" cy="1485084"/>
          </a:xfrm>
          <a:prstGeom prst="rect">
            <a:avLst/>
          </a:prstGeom>
          <a:noFill/>
          <a:ln>
            <a:noFill/>
          </a:ln>
        </p:spPr>
      </p:sp>
      <p:cxnSp>
        <p:nvCxnSpPr>
          <p:cNvPr id="198" name="Google Shape;198;p47"/>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199" name="Google Shape;199;p47"/>
          <p:cNvSpPr/>
          <p:nvPr>
            <p:ph idx="3" type="pic"/>
          </p:nvPr>
        </p:nvSpPr>
        <p:spPr>
          <a:xfrm>
            <a:off x="1841062" y="2576334"/>
            <a:ext cx="2299138" cy="1485084"/>
          </a:xfrm>
          <a:prstGeom prst="rect">
            <a:avLst/>
          </a:prstGeom>
          <a:noFill/>
          <a:ln>
            <a:noFill/>
          </a:ln>
        </p:spPr>
      </p:sp>
      <p:cxnSp>
        <p:nvCxnSpPr>
          <p:cNvPr id="200" name="Google Shape;200;p47"/>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01" name="Google Shape;201;p47"/>
          <p:cNvSpPr/>
          <p:nvPr>
            <p:ph idx="4" type="pic"/>
          </p:nvPr>
        </p:nvSpPr>
        <p:spPr>
          <a:xfrm>
            <a:off x="5010150" y="411163"/>
            <a:ext cx="2299138" cy="1485084"/>
          </a:xfrm>
          <a:prstGeom prst="rect">
            <a:avLst/>
          </a:prstGeom>
          <a:noFill/>
          <a:ln>
            <a:noFill/>
          </a:ln>
        </p:spPr>
      </p:sp>
      <p:cxnSp>
        <p:nvCxnSpPr>
          <p:cNvPr id="202" name="Google Shape;202;p47"/>
          <p:cNvCxnSpPr/>
          <p:nvPr/>
        </p:nvCxnSpPr>
        <p:spPr>
          <a:xfrm>
            <a:off x="5010150"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03" name="Google Shape;203;p47"/>
          <p:cNvSpPr/>
          <p:nvPr>
            <p:ph idx="5" type="pic"/>
          </p:nvPr>
        </p:nvSpPr>
        <p:spPr>
          <a:xfrm>
            <a:off x="5010150" y="2576334"/>
            <a:ext cx="2299138" cy="1485084"/>
          </a:xfrm>
          <a:prstGeom prst="rect">
            <a:avLst/>
          </a:prstGeom>
          <a:noFill/>
          <a:ln>
            <a:noFill/>
          </a:ln>
        </p:spPr>
      </p:sp>
      <p:sp>
        <p:nvSpPr>
          <p:cNvPr id="204" name="Google Shape;204;p47"/>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5" name="Google Shape;205;p47"/>
          <p:cNvSpPr txBox="1"/>
          <p:nvPr>
            <p:ph idx="6"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6" name="Google Shape;206;p47"/>
          <p:cNvSpPr txBox="1"/>
          <p:nvPr>
            <p:ph idx="7" type="body"/>
          </p:nvPr>
        </p:nvSpPr>
        <p:spPr>
          <a:xfrm>
            <a:off x="5010150"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7" name="Google Shape;207;p47"/>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208" name="Shape 208"/>
        <p:cNvGrpSpPr/>
        <p:nvPr/>
      </p:nvGrpSpPr>
      <p:grpSpPr>
        <a:xfrm>
          <a:off x="0" y="0"/>
          <a:ext cx="0" cy="0"/>
          <a:chOff x="0" y="0"/>
          <a:chExt cx="0" cy="0"/>
        </a:xfrm>
      </p:grpSpPr>
      <p:sp>
        <p:nvSpPr>
          <p:cNvPr id="209" name="Google Shape;209;p48"/>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10" name="Google Shape;210;p48"/>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11" name="Google Shape;211;p48"/>
          <p:cNvSpPr/>
          <p:nvPr>
            <p:ph idx="2" type="pic"/>
          </p:nvPr>
        </p:nvSpPr>
        <p:spPr>
          <a:xfrm>
            <a:off x="1834712" y="411163"/>
            <a:ext cx="2299138" cy="1485084"/>
          </a:xfrm>
          <a:prstGeom prst="rect">
            <a:avLst/>
          </a:prstGeom>
          <a:noFill/>
          <a:ln>
            <a:noFill/>
          </a:ln>
        </p:spPr>
      </p:sp>
      <p:cxnSp>
        <p:nvCxnSpPr>
          <p:cNvPr id="212" name="Google Shape;212;p48"/>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213" name="Google Shape;213;p48"/>
          <p:cNvSpPr/>
          <p:nvPr>
            <p:ph idx="3" type="pic"/>
          </p:nvPr>
        </p:nvSpPr>
        <p:spPr>
          <a:xfrm>
            <a:off x="1834710" y="2585440"/>
            <a:ext cx="2299138" cy="1485084"/>
          </a:xfrm>
          <a:prstGeom prst="rect">
            <a:avLst/>
          </a:prstGeom>
          <a:noFill/>
          <a:ln>
            <a:noFill/>
          </a:ln>
        </p:spPr>
      </p:sp>
      <p:cxnSp>
        <p:nvCxnSpPr>
          <p:cNvPr id="214" name="Google Shape;214;p48"/>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15" name="Google Shape;215;p48"/>
          <p:cNvSpPr/>
          <p:nvPr>
            <p:ph idx="4" type="pic"/>
          </p:nvPr>
        </p:nvSpPr>
        <p:spPr>
          <a:xfrm>
            <a:off x="5010150" y="411163"/>
            <a:ext cx="2299138" cy="1485084"/>
          </a:xfrm>
          <a:prstGeom prst="rect">
            <a:avLst/>
          </a:prstGeom>
          <a:noFill/>
          <a:ln>
            <a:noFill/>
          </a:ln>
        </p:spPr>
      </p:sp>
      <p:sp>
        <p:nvSpPr>
          <p:cNvPr id="216" name="Google Shape;216;p48"/>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7" name="Google Shape;217;p48"/>
          <p:cNvSpPr txBox="1"/>
          <p:nvPr>
            <p:ph idx="5"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8" name="Google Shape;218;p48"/>
          <p:cNvSpPr txBox="1"/>
          <p:nvPr>
            <p:ph idx="6"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219" name="Shape 219"/>
        <p:cNvGrpSpPr/>
        <p:nvPr/>
      </p:nvGrpSpPr>
      <p:grpSpPr>
        <a:xfrm>
          <a:off x="0" y="0"/>
          <a:ext cx="0" cy="0"/>
          <a:chOff x="0" y="0"/>
          <a:chExt cx="0" cy="0"/>
        </a:xfrm>
      </p:grpSpPr>
      <p:sp>
        <p:nvSpPr>
          <p:cNvPr id="220" name="Google Shape;220;p49"/>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21" name="Google Shape;221;p49"/>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22" name="Google Shape;222;p49"/>
          <p:cNvSpPr/>
          <p:nvPr>
            <p:ph idx="2" type="pic"/>
          </p:nvPr>
        </p:nvSpPr>
        <p:spPr>
          <a:xfrm>
            <a:off x="1834712" y="411163"/>
            <a:ext cx="2299138" cy="1485084"/>
          </a:xfrm>
          <a:prstGeom prst="rect">
            <a:avLst/>
          </a:prstGeom>
          <a:noFill/>
          <a:ln>
            <a:noFill/>
          </a:ln>
        </p:spPr>
      </p:sp>
      <p:cxnSp>
        <p:nvCxnSpPr>
          <p:cNvPr id="223" name="Google Shape;223;p49"/>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24" name="Google Shape;224;p49"/>
          <p:cNvSpPr/>
          <p:nvPr>
            <p:ph idx="3" type="pic"/>
          </p:nvPr>
        </p:nvSpPr>
        <p:spPr>
          <a:xfrm>
            <a:off x="1841062" y="2576334"/>
            <a:ext cx="2299138" cy="1485084"/>
          </a:xfrm>
          <a:prstGeom prst="rect">
            <a:avLst/>
          </a:prstGeom>
          <a:noFill/>
          <a:ln>
            <a:noFill/>
          </a:ln>
        </p:spPr>
      </p:sp>
      <p:cxnSp>
        <p:nvCxnSpPr>
          <p:cNvPr id="225" name="Google Shape;225;p49"/>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26" name="Google Shape;226;p49"/>
          <p:cNvSpPr/>
          <p:nvPr>
            <p:ph idx="4" type="pic"/>
          </p:nvPr>
        </p:nvSpPr>
        <p:spPr>
          <a:xfrm>
            <a:off x="5010150" y="411163"/>
            <a:ext cx="2299138" cy="1485084"/>
          </a:xfrm>
          <a:prstGeom prst="rect">
            <a:avLst/>
          </a:prstGeom>
          <a:noFill/>
          <a:ln>
            <a:noFill/>
          </a:ln>
        </p:spPr>
      </p:sp>
      <p:sp>
        <p:nvSpPr>
          <p:cNvPr id="227" name="Google Shape;227;p49"/>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8" name="Google Shape;228;p49"/>
          <p:cNvSpPr txBox="1"/>
          <p:nvPr>
            <p:ph idx="5"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9" name="Google Shape;229;p49"/>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230" name="Shape 230"/>
        <p:cNvGrpSpPr/>
        <p:nvPr/>
      </p:nvGrpSpPr>
      <p:grpSpPr>
        <a:xfrm>
          <a:off x="0" y="0"/>
          <a:ext cx="0" cy="0"/>
          <a:chOff x="0" y="0"/>
          <a:chExt cx="0" cy="0"/>
        </a:xfrm>
      </p:grpSpPr>
      <p:sp>
        <p:nvSpPr>
          <p:cNvPr id="231" name="Google Shape;231;p50"/>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32" name="Google Shape;232;p50"/>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33" name="Google Shape;233;p50"/>
          <p:cNvSpPr/>
          <p:nvPr>
            <p:ph idx="2" type="pic"/>
          </p:nvPr>
        </p:nvSpPr>
        <p:spPr>
          <a:xfrm>
            <a:off x="431802" y="411163"/>
            <a:ext cx="2299138" cy="1485084"/>
          </a:xfrm>
          <a:prstGeom prst="rect">
            <a:avLst/>
          </a:prstGeom>
          <a:noFill/>
          <a:ln>
            <a:noFill/>
          </a:ln>
        </p:spPr>
      </p:sp>
      <p:cxnSp>
        <p:nvCxnSpPr>
          <p:cNvPr id="234" name="Google Shape;234;p50"/>
          <p:cNvCxnSpPr/>
          <p:nvPr/>
        </p:nvCxnSpPr>
        <p:spPr>
          <a:xfrm>
            <a:off x="4361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35" name="Google Shape;235;p50"/>
          <p:cNvSpPr/>
          <p:nvPr>
            <p:ph idx="3" type="pic"/>
          </p:nvPr>
        </p:nvSpPr>
        <p:spPr>
          <a:xfrm>
            <a:off x="436125" y="2571750"/>
            <a:ext cx="2299138" cy="1485084"/>
          </a:xfrm>
          <a:prstGeom prst="rect">
            <a:avLst/>
          </a:prstGeom>
          <a:noFill/>
          <a:ln>
            <a:noFill/>
          </a:ln>
        </p:spPr>
      </p:sp>
      <p:cxnSp>
        <p:nvCxnSpPr>
          <p:cNvPr id="236" name="Google Shape;236;p50"/>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37" name="Google Shape;237;p50"/>
          <p:cNvSpPr/>
          <p:nvPr>
            <p:ph idx="4" type="pic"/>
          </p:nvPr>
        </p:nvSpPr>
        <p:spPr>
          <a:xfrm>
            <a:off x="6413065" y="411163"/>
            <a:ext cx="2299138" cy="1485084"/>
          </a:xfrm>
          <a:prstGeom prst="rect">
            <a:avLst/>
          </a:prstGeom>
          <a:noFill/>
          <a:ln>
            <a:noFill/>
          </a:ln>
        </p:spPr>
      </p:sp>
      <p:sp>
        <p:nvSpPr>
          <p:cNvPr id="238" name="Google Shape;238;p50"/>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39" name="Google Shape;239;p50"/>
          <p:cNvSpPr txBox="1"/>
          <p:nvPr>
            <p:ph idx="5" type="body"/>
          </p:nvPr>
        </p:nvSpPr>
        <p:spPr>
          <a:xfrm>
            <a:off x="4361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40" name="Google Shape;240;p50"/>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41" name="Google Shape;241;p50"/>
          <p:cNvSpPr/>
          <p:nvPr>
            <p:ph idx="6" type="pic"/>
          </p:nvPr>
        </p:nvSpPr>
        <p:spPr>
          <a:xfrm>
            <a:off x="3422429" y="411163"/>
            <a:ext cx="2299138" cy="1485084"/>
          </a:xfrm>
          <a:prstGeom prst="rect">
            <a:avLst/>
          </a:prstGeom>
          <a:noFill/>
          <a:ln>
            <a:noFill/>
          </a:ln>
        </p:spPr>
      </p:sp>
      <p:cxnSp>
        <p:nvCxnSpPr>
          <p:cNvPr id="242" name="Google Shape;242;p50"/>
          <p:cNvCxnSpPr/>
          <p:nvPr/>
        </p:nvCxnSpPr>
        <p:spPr>
          <a:xfrm>
            <a:off x="3429712"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43" name="Google Shape;243;p50"/>
          <p:cNvSpPr/>
          <p:nvPr>
            <p:ph idx="7" type="pic"/>
          </p:nvPr>
        </p:nvSpPr>
        <p:spPr>
          <a:xfrm>
            <a:off x="3429712" y="2571750"/>
            <a:ext cx="2299138" cy="1485084"/>
          </a:xfrm>
          <a:prstGeom prst="rect">
            <a:avLst/>
          </a:prstGeom>
          <a:noFill/>
          <a:ln>
            <a:noFill/>
          </a:ln>
        </p:spPr>
      </p:sp>
      <p:sp>
        <p:nvSpPr>
          <p:cNvPr id="244" name="Google Shape;244;p50"/>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5" name="Google Shape;245;p50"/>
          <p:cNvSpPr txBox="1"/>
          <p:nvPr>
            <p:ph idx="9" type="body"/>
          </p:nvPr>
        </p:nvSpPr>
        <p:spPr>
          <a:xfrm>
            <a:off x="3429712"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6" name="Google Shape;246;p50"/>
          <p:cNvSpPr txBox="1"/>
          <p:nvPr>
            <p:ph idx="1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247" name="Shape 247"/>
        <p:cNvGrpSpPr/>
        <p:nvPr/>
      </p:nvGrpSpPr>
      <p:grpSpPr>
        <a:xfrm>
          <a:off x="0" y="0"/>
          <a:ext cx="0" cy="0"/>
          <a:chOff x="0" y="0"/>
          <a:chExt cx="0" cy="0"/>
        </a:xfrm>
      </p:grpSpPr>
      <p:sp>
        <p:nvSpPr>
          <p:cNvPr id="248" name="Google Shape;248;p51"/>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49" name="Google Shape;249;p51"/>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50" name="Google Shape;250;p51"/>
          <p:cNvSpPr/>
          <p:nvPr>
            <p:ph idx="2" type="pic"/>
          </p:nvPr>
        </p:nvSpPr>
        <p:spPr>
          <a:xfrm>
            <a:off x="431802" y="411163"/>
            <a:ext cx="2299138" cy="1485084"/>
          </a:xfrm>
          <a:prstGeom prst="rect">
            <a:avLst/>
          </a:prstGeom>
          <a:noFill/>
          <a:ln>
            <a:noFill/>
          </a:ln>
        </p:spPr>
      </p:sp>
      <p:cxnSp>
        <p:nvCxnSpPr>
          <p:cNvPr id="251" name="Google Shape;251;p51"/>
          <p:cNvCxnSpPr/>
          <p:nvPr/>
        </p:nvCxnSpPr>
        <p:spPr>
          <a:xfrm>
            <a:off x="431799"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52" name="Google Shape;252;p51"/>
          <p:cNvSpPr/>
          <p:nvPr>
            <p:ph idx="3" type="pic"/>
          </p:nvPr>
        </p:nvSpPr>
        <p:spPr>
          <a:xfrm>
            <a:off x="431800" y="2584284"/>
            <a:ext cx="2299138" cy="1485084"/>
          </a:xfrm>
          <a:prstGeom prst="rect">
            <a:avLst/>
          </a:prstGeom>
          <a:noFill/>
          <a:ln>
            <a:noFill/>
          </a:ln>
        </p:spPr>
      </p:sp>
      <p:cxnSp>
        <p:nvCxnSpPr>
          <p:cNvPr id="253" name="Google Shape;253;p51"/>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54" name="Google Shape;254;p51"/>
          <p:cNvSpPr/>
          <p:nvPr>
            <p:ph idx="4" type="pic"/>
          </p:nvPr>
        </p:nvSpPr>
        <p:spPr>
          <a:xfrm>
            <a:off x="6413065" y="411163"/>
            <a:ext cx="2299138" cy="1485084"/>
          </a:xfrm>
          <a:prstGeom prst="rect">
            <a:avLst/>
          </a:prstGeom>
          <a:noFill/>
          <a:ln>
            <a:noFill/>
          </a:ln>
        </p:spPr>
      </p:sp>
      <p:sp>
        <p:nvSpPr>
          <p:cNvPr id="255" name="Google Shape;255;p51"/>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56" name="Google Shape;256;p51"/>
          <p:cNvSpPr txBox="1"/>
          <p:nvPr>
            <p:ph idx="5" type="body"/>
          </p:nvPr>
        </p:nvSpPr>
        <p:spPr>
          <a:xfrm>
            <a:off x="431799"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57" name="Google Shape;257;p51"/>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58" name="Google Shape;258;p51"/>
          <p:cNvSpPr/>
          <p:nvPr>
            <p:ph idx="6" type="pic"/>
          </p:nvPr>
        </p:nvSpPr>
        <p:spPr>
          <a:xfrm>
            <a:off x="3422429" y="411163"/>
            <a:ext cx="2299138" cy="1485084"/>
          </a:xfrm>
          <a:prstGeom prst="rect">
            <a:avLst/>
          </a:prstGeom>
          <a:noFill/>
          <a:ln>
            <a:noFill/>
          </a:ln>
        </p:spPr>
      </p:sp>
      <p:cxnSp>
        <p:nvCxnSpPr>
          <p:cNvPr id="259" name="Google Shape;259;p51"/>
          <p:cNvCxnSpPr/>
          <p:nvPr/>
        </p:nvCxnSpPr>
        <p:spPr>
          <a:xfrm>
            <a:off x="3425386"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60" name="Google Shape;260;p51"/>
          <p:cNvSpPr/>
          <p:nvPr>
            <p:ph idx="7" type="pic"/>
          </p:nvPr>
        </p:nvSpPr>
        <p:spPr>
          <a:xfrm>
            <a:off x="3425387" y="2584284"/>
            <a:ext cx="2299138" cy="1485084"/>
          </a:xfrm>
          <a:prstGeom prst="rect">
            <a:avLst/>
          </a:prstGeom>
          <a:noFill/>
          <a:ln>
            <a:noFill/>
          </a:ln>
        </p:spPr>
      </p:sp>
      <p:sp>
        <p:nvSpPr>
          <p:cNvPr id="261" name="Google Shape;261;p51"/>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2" name="Google Shape;262;p51"/>
          <p:cNvSpPr txBox="1"/>
          <p:nvPr>
            <p:ph idx="9" type="body"/>
          </p:nvPr>
        </p:nvSpPr>
        <p:spPr>
          <a:xfrm>
            <a:off x="3425386"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3" name="Google Shape;263;p51"/>
          <p:cNvSpPr txBox="1"/>
          <p:nvPr>
            <p:ph idx="1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264" name="Shape 264"/>
        <p:cNvGrpSpPr/>
        <p:nvPr/>
      </p:nvGrpSpPr>
      <p:grpSpPr>
        <a:xfrm>
          <a:off x="0" y="0"/>
          <a:ext cx="0" cy="0"/>
          <a:chOff x="0" y="0"/>
          <a:chExt cx="0" cy="0"/>
        </a:xfrm>
      </p:grpSpPr>
      <p:sp>
        <p:nvSpPr>
          <p:cNvPr id="265" name="Google Shape;265;p52"/>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66" name="Google Shape;266;p52"/>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67" name="Google Shape;267;p52"/>
          <p:cNvSpPr/>
          <p:nvPr>
            <p:ph idx="2" type="pic"/>
          </p:nvPr>
        </p:nvSpPr>
        <p:spPr>
          <a:xfrm>
            <a:off x="431802" y="411163"/>
            <a:ext cx="2299138" cy="1485084"/>
          </a:xfrm>
          <a:prstGeom prst="rect">
            <a:avLst/>
          </a:prstGeom>
          <a:noFill/>
          <a:ln>
            <a:noFill/>
          </a:ln>
        </p:spPr>
      </p:sp>
      <p:cxnSp>
        <p:nvCxnSpPr>
          <p:cNvPr id="268" name="Google Shape;268;p52"/>
          <p:cNvCxnSpPr/>
          <p:nvPr/>
        </p:nvCxnSpPr>
        <p:spPr>
          <a:xfrm>
            <a:off x="431797"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69" name="Google Shape;269;p52"/>
          <p:cNvSpPr/>
          <p:nvPr>
            <p:ph idx="3" type="pic"/>
          </p:nvPr>
        </p:nvSpPr>
        <p:spPr>
          <a:xfrm>
            <a:off x="431798" y="2571750"/>
            <a:ext cx="2299138" cy="1485084"/>
          </a:xfrm>
          <a:prstGeom prst="rect">
            <a:avLst/>
          </a:prstGeom>
          <a:noFill/>
          <a:ln>
            <a:noFill/>
          </a:ln>
        </p:spPr>
      </p:sp>
      <p:cxnSp>
        <p:nvCxnSpPr>
          <p:cNvPr id="270" name="Google Shape;270;p52"/>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71" name="Google Shape;271;p52"/>
          <p:cNvSpPr/>
          <p:nvPr>
            <p:ph idx="4" type="pic"/>
          </p:nvPr>
        </p:nvSpPr>
        <p:spPr>
          <a:xfrm>
            <a:off x="6413065" y="411163"/>
            <a:ext cx="2299138" cy="1485084"/>
          </a:xfrm>
          <a:prstGeom prst="rect">
            <a:avLst/>
          </a:prstGeom>
          <a:noFill/>
          <a:ln>
            <a:noFill/>
          </a:ln>
        </p:spPr>
      </p:sp>
      <p:cxnSp>
        <p:nvCxnSpPr>
          <p:cNvPr id="272" name="Google Shape;272;p52"/>
          <p:cNvCxnSpPr/>
          <p:nvPr/>
        </p:nvCxnSpPr>
        <p:spPr>
          <a:xfrm>
            <a:off x="6413061"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73" name="Google Shape;273;p52"/>
          <p:cNvSpPr/>
          <p:nvPr>
            <p:ph idx="5" type="pic"/>
          </p:nvPr>
        </p:nvSpPr>
        <p:spPr>
          <a:xfrm>
            <a:off x="6413062" y="2571750"/>
            <a:ext cx="2299138" cy="1485084"/>
          </a:xfrm>
          <a:prstGeom prst="rect">
            <a:avLst/>
          </a:prstGeom>
          <a:noFill/>
          <a:ln>
            <a:noFill/>
          </a:ln>
        </p:spPr>
      </p:sp>
      <p:sp>
        <p:nvSpPr>
          <p:cNvPr id="274" name="Google Shape;274;p52"/>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5" name="Google Shape;275;p52"/>
          <p:cNvSpPr txBox="1"/>
          <p:nvPr>
            <p:ph idx="6" type="body"/>
          </p:nvPr>
        </p:nvSpPr>
        <p:spPr>
          <a:xfrm>
            <a:off x="431797"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6" name="Google Shape;276;p52"/>
          <p:cNvSpPr txBox="1"/>
          <p:nvPr>
            <p:ph idx="7" type="body"/>
          </p:nvPr>
        </p:nvSpPr>
        <p:spPr>
          <a:xfrm>
            <a:off x="6413061"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77" name="Google Shape;277;p52"/>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78" name="Google Shape;278;p52"/>
          <p:cNvSpPr/>
          <p:nvPr>
            <p:ph idx="8" type="pic"/>
          </p:nvPr>
        </p:nvSpPr>
        <p:spPr>
          <a:xfrm>
            <a:off x="3422429" y="411163"/>
            <a:ext cx="2299138" cy="1485084"/>
          </a:xfrm>
          <a:prstGeom prst="rect">
            <a:avLst/>
          </a:prstGeom>
          <a:noFill/>
          <a:ln>
            <a:noFill/>
          </a:ln>
        </p:spPr>
      </p:sp>
      <p:cxnSp>
        <p:nvCxnSpPr>
          <p:cNvPr id="279" name="Google Shape;279;p52"/>
          <p:cNvCxnSpPr/>
          <p:nvPr/>
        </p:nvCxnSpPr>
        <p:spPr>
          <a:xfrm>
            <a:off x="34224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80" name="Google Shape;280;p52"/>
          <p:cNvSpPr/>
          <p:nvPr>
            <p:ph idx="9" type="pic"/>
          </p:nvPr>
        </p:nvSpPr>
        <p:spPr>
          <a:xfrm>
            <a:off x="3422426" y="2571750"/>
            <a:ext cx="2299138" cy="1485084"/>
          </a:xfrm>
          <a:prstGeom prst="rect">
            <a:avLst/>
          </a:prstGeom>
          <a:noFill/>
          <a:ln>
            <a:noFill/>
          </a:ln>
        </p:spPr>
      </p:sp>
      <p:sp>
        <p:nvSpPr>
          <p:cNvPr id="281" name="Google Shape;281;p52"/>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2" name="Google Shape;282;p52"/>
          <p:cNvSpPr txBox="1"/>
          <p:nvPr>
            <p:ph idx="14" type="body"/>
          </p:nvPr>
        </p:nvSpPr>
        <p:spPr>
          <a:xfrm>
            <a:off x="34224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3" name="Google Shape;283;p52"/>
          <p:cNvSpPr txBox="1"/>
          <p:nvPr>
            <p:ph idx="1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284" name="Shape 284"/>
        <p:cNvGrpSpPr/>
        <p:nvPr/>
      </p:nvGrpSpPr>
      <p:grpSpPr>
        <a:xfrm>
          <a:off x="0" y="0"/>
          <a:ext cx="0" cy="0"/>
          <a:chOff x="0" y="0"/>
          <a:chExt cx="0" cy="0"/>
        </a:xfrm>
      </p:grpSpPr>
      <p:sp>
        <p:nvSpPr>
          <p:cNvPr id="285" name="Google Shape;285;p53"/>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86" name="Google Shape;286;p53"/>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87" name="Google Shape;287;p53"/>
          <p:cNvSpPr/>
          <p:nvPr>
            <p:ph idx="2" type="pic"/>
          </p:nvPr>
        </p:nvSpPr>
        <p:spPr>
          <a:xfrm>
            <a:off x="431802" y="411163"/>
            <a:ext cx="2299138" cy="1485084"/>
          </a:xfrm>
          <a:prstGeom prst="rect">
            <a:avLst/>
          </a:prstGeom>
          <a:noFill/>
          <a:ln>
            <a:noFill/>
          </a:ln>
        </p:spPr>
      </p:sp>
      <p:cxnSp>
        <p:nvCxnSpPr>
          <p:cNvPr id="288" name="Google Shape;288;p53"/>
          <p:cNvCxnSpPr/>
          <p:nvPr/>
        </p:nvCxnSpPr>
        <p:spPr>
          <a:xfrm>
            <a:off x="436124"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89" name="Google Shape;289;p53"/>
          <p:cNvSpPr/>
          <p:nvPr>
            <p:ph idx="3" type="pic"/>
          </p:nvPr>
        </p:nvSpPr>
        <p:spPr>
          <a:xfrm>
            <a:off x="436125" y="2585440"/>
            <a:ext cx="2299138" cy="1485084"/>
          </a:xfrm>
          <a:prstGeom prst="rect">
            <a:avLst/>
          </a:prstGeom>
          <a:noFill/>
          <a:ln>
            <a:noFill/>
          </a:ln>
        </p:spPr>
      </p:sp>
      <p:cxnSp>
        <p:nvCxnSpPr>
          <p:cNvPr id="290" name="Google Shape;290;p53"/>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91" name="Google Shape;291;p53"/>
          <p:cNvSpPr/>
          <p:nvPr>
            <p:ph idx="4" type="pic"/>
          </p:nvPr>
        </p:nvSpPr>
        <p:spPr>
          <a:xfrm>
            <a:off x="6413065" y="411163"/>
            <a:ext cx="2299138" cy="1485084"/>
          </a:xfrm>
          <a:prstGeom prst="rect">
            <a:avLst/>
          </a:prstGeom>
          <a:noFill/>
          <a:ln>
            <a:noFill/>
          </a:ln>
        </p:spPr>
      </p:sp>
      <p:cxnSp>
        <p:nvCxnSpPr>
          <p:cNvPr id="292" name="Google Shape;292;p53"/>
          <p:cNvCxnSpPr/>
          <p:nvPr/>
        </p:nvCxnSpPr>
        <p:spPr>
          <a:xfrm>
            <a:off x="6417388"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93" name="Google Shape;293;p53"/>
          <p:cNvSpPr/>
          <p:nvPr>
            <p:ph idx="5" type="pic"/>
          </p:nvPr>
        </p:nvSpPr>
        <p:spPr>
          <a:xfrm>
            <a:off x="6417389" y="2585440"/>
            <a:ext cx="2299138" cy="1485084"/>
          </a:xfrm>
          <a:prstGeom prst="rect">
            <a:avLst/>
          </a:prstGeom>
          <a:noFill/>
          <a:ln>
            <a:noFill/>
          </a:ln>
        </p:spPr>
      </p:sp>
      <p:sp>
        <p:nvSpPr>
          <p:cNvPr id="294" name="Google Shape;294;p53"/>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5" name="Google Shape;295;p53"/>
          <p:cNvSpPr txBox="1"/>
          <p:nvPr>
            <p:ph idx="6" type="body"/>
          </p:nvPr>
        </p:nvSpPr>
        <p:spPr>
          <a:xfrm>
            <a:off x="436124"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6" name="Google Shape;296;p53"/>
          <p:cNvSpPr txBox="1"/>
          <p:nvPr>
            <p:ph idx="7" type="body"/>
          </p:nvPr>
        </p:nvSpPr>
        <p:spPr>
          <a:xfrm>
            <a:off x="6417388"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97" name="Google Shape;297;p53"/>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98" name="Google Shape;298;p53"/>
          <p:cNvSpPr/>
          <p:nvPr>
            <p:ph idx="8" type="pic"/>
          </p:nvPr>
        </p:nvSpPr>
        <p:spPr>
          <a:xfrm>
            <a:off x="3422429" y="411163"/>
            <a:ext cx="2299138" cy="1485084"/>
          </a:xfrm>
          <a:prstGeom prst="rect">
            <a:avLst/>
          </a:prstGeom>
          <a:noFill/>
          <a:ln>
            <a:noFill/>
          </a:ln>
        </p:spPr>
      </p:sp>
      <p:cxnSp>
        <p:nvCxnSpPr>
          <p:cNvPr id="299" name="Google Shape;299;p53"/>
          <p:cNvCxnSpPr/>
          <p:nvPr/>
        </p:nvCxnSpPr>
        <p:spPr>
          <a:xfrm>
            <a:off x="3426752"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300" name="Google Shape;300;p53"/>
          <p:cNvSpPr/>
          <p:nvPr>
            <p:ph idx="9" type="pic"/>
          </p:nvPr>
        </p:nvSpPr>
        <p:spPr>
          <a:xfrm>
            <a:off x="3426753" y="2585440"/>
            <a:ext cx="2299138" cy="1485084"/>
          </a:xfrm>
          <a:prstGeom prst="rect">
            <a:avLst/>
          </a:prstGeom>
          <a:noFill/>
          <a:ln>
            <a:noFill/>
          </a:ln>
        </p:spPr>
      </p:sp>
      <p:sp>
        <p:nvSpPr>
          <p:cNvPr id="301" name="Google Shape;301;p53"/>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2" name="Google Shape;302;p53"/>
          <p:cNvSpPr txBox="1"/>
          <p:nvPr>
            <p:ph idx="14" type="body"/>
          </p:nvPr>
        </p:nvSpPr>
        <p:spPr>
          <a:xfrm>
            <a:off x="3426752"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3" name="Google Shape;303;p53"/>
          <p:cNvSpPr txBox="1"/>
          <p:nvPr>
            <p:ph idx="1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304" name="Shape 304"/>
        <p:cNvGrpSpPr/>
        <p:nvPr/>
      </p:nvGrpSpPr>
      <p:grpSpPr>
        <a:xfrm>
          <a:off x="0" y="0"/>
          <a:ext cx="0" cy="0"/>
          <a:chOff x="0" y="0"/>
          <a:chExt cx="0" cy="0"/>
        </a:xfrm>
      </p:grpSpPr>
      <p:sp>
        <p:nvSpPr>
          <p:cNvPr id="305" name="Google Shape;305;p54"/>
          <p:cNvSpPr/>
          <p:nvPr>
            <p:ph idx="2" type="chart"/>
          </p:nvPr>
        </p:nvSpPr>
        <p:spPr>
          <a:xfrm>
            <a:off x="4791077" y="682938"/>
            <a:ext cx="3921122" cy="3462342"/>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06" name="Google Shape;306;p54"/>
          <p:cNvSpPr txBox="1"/>
          <p:nvPr>
            <p:ph idx="1" type="body"/>
          </p:nvPr>
        </p:nvSpPr>
        <p:spPr>
          <a:xfrm>
            <a:off x="431801" y="682938"/>
            <a:ext cx="3921124" cy="346234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7" name="Google Shape;307;p54"/>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308" name="Shape 308"/>
        <p:cNvGrpSpPr/>
        <p:nvPr/>
      </p:nvGrpSpPr>
      <p:grpSpPr>
        <a:xfrm>
          <a:off x="0" y="0"/>
          <a:ext cx="0" cy="0"/>
          <a:chOff x="0" y="0"/>
          <a:chExt cx="0" cy="0"/>
        </a:xfrm>
      </p:grpSpPr>
      <p:sp>
        <p:nvSpPr>
          <p:cNvPr id="309" name="Google Shape;309;p55"/>
          <p:cNvSpPr/>
          <p:nvPr>
            <p:ph idx="2" type="chart"/>
          </p:nvPr>
        </p:nvSpPr>
        <p:spPr>
          <a:xfrm>
            <a:off x="4791077" y="682939"/>
            <a:ext cx="3921122"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10" name="Google Shape;310;p55"/>
          <p:cNvSpPr txBox="1"/>
          <p:nvPr>
            <p:ph idx="1" type="body"/>
          </p:nvPr>
        </p:nvSpPr>
        <p:spPr>
          <a:xfrm>
            <a:off x="431801" y="682938"/>
            <a:ext cx="3921124" cy="346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1" name="Google Shape;311;p55"/>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0" name="Shape 30"/>
        <p:cNvGrpSpPr/>
        <p:nvPr/>
      </p:nvGrpSpPr>
      <p:grpSpPr>
        <a:xfrm>
          <a:off x="0" y="0"/>
          <a:ext cx="0" cy="0"/>
          <a:chOff x="0" y="0"/>
          <a:chExt cx="0" cy="0"/>
        </a:xfrm>
      </p:grpSpPr>
      <p:sp>
        <p:nvSpPr>
          <p:cNvPr id="31" name="Google Shape;31;g13fb2c35355_0_3493"/>
          <p:cNvSpPr txBox="1"/>
          <p:nvPr>
            <p:ph type="title"/>
          </p:nvPr>
        </p:nvSpPr>
        <p:spPr>
          <a:xfrm>
            <a:off x="533400" y="228600"/>
            <a:ext cx="8153400" cy="5715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SzPts val="3400"/>
              <a:buNone/>
              <a:defRPr>
                <a:solidFill>
                  <a:srgbClr val="529A43"/>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2" name="Google Shape;32;g13fb2c35355_0_3493"/>
          <p:cNvSpPr txBox="1"/>
          <p:nvPr>
            <p:ph idx="1" type="body"/>
          </p:nvPr>
        </p:nvSpPr>
        <p:spPr>
          <a:xfrm>
            <a:off x="539750" y="896938"/>
            <a:ext cx="8153400" cy="3264000"/>
          </a:xfrm>
          <a:prstGeom prst="rect">
            <a:avLst/>
          </a:prstGeom>
          <a:noFill/>
          <a:ln>
            <a:noFill/>
          </a:ln>
        </p:spPr>
        <p:txBody>
          <a:bodyPr anchorCtr="0" anchor="t" bIns="0" lIns="0" spcFirstLastPara="1" rIns="0" wrap="square" tIns="0">
            <a:noAutofit/>
          </a:bodyPr>
          <a:lstStyle>
            <a:lvl1pPr indent="-381000" lvl="0" marL="457200" algn="l">
              <a:lnSpc>
                <a:spcPct val="100000"/>
              </a:lnSpc>
              <a:spcBef>
                <a:spcPts val="480"/>
              </a:spcBef>
              <a:spcAft>
                <a:spcPts val="0"/>
              </a:spcAft>
              <a:buClr>
                <a:srgbClr val="529A43"/>
              </a:buClr>
              <a:buSzPts val="2400"/>
              <a:buFont typeface="Arial"/>
              <a:buChar char="–"/>
              <a:defRPr>
                <a:solidFill>
                  <a:schemeClr val="accent4"/>
                </a:solidFill>
              </a:defRPr>
            </a:lvl1pPr>
            <a:lvl2pPr indent="-228600" lvl="1" marL="914400" algn="l">
              <a:lnSpc>
                <a:spcPct val="100000"/>
              </a:lnSpc>
              <a:spcBef>
                <a:spcPts val="400"/>
              </a:spcBef>
              <a:spcAft>
                <a:spcPts val="0"/>
              </a:spcAft>
              <a:buClr>
                <a:srgbClr val="529A43"/>
              </a:buClr>
              <a:buSzPts val="2000"/>
              <a:buNone/>
              <a:defRPr>
                <a:solidFill>
                  <a:schemeClr val="accent4"/>
                </a:solidFill>
              </a:defRPr>
            </a:lvl2pPr>
            <a:lvl3pPr indent="-355600" lvl="2" marL="1371600" algn="l">
              <a:lnSpc>
                <a:spcPct val="100000"/>
              </a:lnSpc>
              <a:spcBef>
                <a:spcPts val="400"/>
              </a:spcBef>
              <a:spcAft>
                <a:spcPts val="0"/>
              </a:spcAft>
              <a:buClr>
                <a:srgbClr val="529A43"/>
              </a:buClr>
              <a:buSzPts val="2000"/>
              <a:buChar char="–"/>
              <a:defRPr>
                <a:solidFill>
                  <a:schemeClr val="accent4"/>
                </a:solidFill>
              </a:defRPr>
            </a:lvl3pPr>
            <a:lvl4pPr indent="-355600" lvl="3" marL="1828800" algn="l">
              <a:lnSpc>
                <a:spcPct val="100000"/>
              </a:lnSpc>
              <a:spcBef>
                <a:spcPts val="400"/>
              </a:spcBef>
              <a:spcAft>
                <a:spcPts val="0"/>
              </a:spcAft>
              <a:buClr>
                <a:srgbClr val="529A43"/>
              </a:buClr>
              <a:buSzPts val="2000"/>
              <a:buChar char="–"/>
              <a:defRPr>
                <a:solidFill>
                  <a:schemeClr val="accent4"/>
                </a:solidFill>
              </a:defRPr>
            </a:lvl4pPr>
            <a:lvl5pPr indent="-355600" lvl="4" marL="2286000" algn="l">
              <a:lnSpc>
                <a:spcPct val="100000"/>
              </a:lnSpc>
              <a:spcBef>
                <a:spcPts val="400"/>
              </a:spcBef>
              <a:spcAft>
                <a:spcPts val="0"/>
              </a:spcAft>
              <a:buClr>
                <a:srgbClr val="529A43"/>
              </a:buClr>
              <a:buSzPts val="2000"/>
              <a:buChar char="–"/>
              <a:defRPr>
                <a:solidFill>
                  <a:schemeClr val="accent4"/>
                </a:solidFill>
              </a:defRPr>
            </a:lvl5pPr>
            <a:lvl6pPr indent="-342900" lvl="5" marL="2743200" algn="l">
              <a:lnSpc>
                <a:spcPct val="100000"/>
              </a:lnSpc>
              <a:spcBef>
                <a:spcPts val="360"/>
              </a:spcBef>
              <a:spcAft>
                <a:spcPts val="0"/>
              </a:spcAft>
              <a:buSzPts val="1800"/>
              <a:buChar char="–"/>
              <a:defRPr/>
            </a:lvl6pPr>
            <a:lvl7pPr indent="-342900" lvl="6" marL="3200400" algn="l">
              <a:lnSpc>
                <a:spcPct val="100000"/>
              </a:lnSpc>
              <a:spcBef>
                <a:spcPts val="360"/>
              </a:spcBef>
              <a:spcAft>
                <a:spcPts val="0"/>
              </a:spcAft>
              <a:buSzPts val="1800"/>
              <a:buChar char="–"/>
              <a:defRPr/>
            </a:lvl7pPr>
            <a:lvl8pPr indent="-342900" lvl="7" marL="3657600" algn="l">
              <a:lnSpc>
                <a:spcPct val="100000"/>
              </a:lnSpc>
              <a:spcBef>
                <a:spcPts val="360"/>
              </a:spcBef>
              <a:spcAft>
                <a:spcPts val="0"/>
              </a:spcAft>
              <a:buSzPts val="1800"/>
              <a:buChar char="•"/>
              <a:defRPr/>
            </a:lvl8pPr>
            <a:lvl9pPr indent="-342900" lvl="8" marL="4114800" algn="l">
              <a:lnSpc>
                <a:spcPct val="100000"/>
              </a:lnSpc>
              <a:spcBef>
                <a:spcPts val="360"/>
              </a:spcBef>
              <a:spcAft>
                <a:spcPts val="0"/>
              </a:spcAft>
              <a:buSzPts val="1800"/>
              <a:buChar char="•"/>
              <a:defRPr/>
            </a:lvl9pPr>
          </a:lstStyle>
          <a:p/>
        </p:txBody>
      </p:sp>
      <p:sp>
        <p:nvSpPr>
          <p:cNvPr id="33" name="Google Shape;33;g13fb2c35355_0_3493"/>
          <p:cNvSpPr txBox="1"/>
          <p:nvPr>
            <p:ph idx="11" type="ftr"/>
          </p:nvPr>
        </p:nvSpPr>
        <p:spPr>
          <a:xfrm>
            <a:off x="4500563" y="4732338"/>
            <a:ext cx="2895600" cy="1713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4" name="Google Shape;34;g13fb2c35355_0_3493"/>
          <p:cNvSpPr txBox="1"/>
          <p:nvPr>
            <p:ph idx="10" type="dt"/>
          </p:nvPr>
        </p:nvSpPr>
        <p:spPr>
          <a:xfrm>
            <a:off x="1692275" y="4732338"/>
            <a:ext cx="1676400" cy="1713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5" name="Google Shape;35;g13fb2c35355_0_3493"/>
          <p:cNvSpPr txBox="1"/>
          <p:nvPr>
            <p:ph idx="12" type="sldNum"/>
          </p:nvPr>
        </p:nvSpPr>
        <p:spPr>
          <a:xfrm>
            <a:off x="152400" y="4732338"/>
            <a:ext cx="304800" cy="171300"/>
          </a:xfrm>
          <a:prstGeom prst="rect">
            <a:avLst/>
          </a:prstGeom>
          <a:noFill/>
          <a:ln>
            <a:noFill/>
          </a:ln>
        </p:spPr>
        <p:txBody>
          <a:bodyPr anchorCtr="0" anchor="t" bIns="0" lIns="0" spcFirstLastPara="1" rIns="0" wrap="square" tIns="0">
            <a:noAutofit/>
          </a:bodyPr>
          <a:lstStyle>
            <a:lvl1pPr indent="0" lvl="0" marL="0" marR="0" rtl="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312" name="Shape 312"/>
        <p:cNvGrpSpPr/>
        <p:nvPr/>
      </p:nvGrpSpPr>
      <p:grpSpPr>
        <a:xfrm>
          <a:off x="0" y="0"/>
          <a:ext cx="0" cy="0"/>
          <a:chOff x="0" y="0"/>
          <a:chExt cx="0" cy="0"/>
        </a:xfrm>
      </p:grpSpPr>
      <p:sp>
        <p:nvSpPr>
          <p:cNvPr id="313" name="Google Shape;313;p56"/>
          <p:cNvSpPr txBox="1"/>
          <p:nvPr>
            <p:ph idx="1"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4" name="Google Shape;314;p56"/>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lt1"/>
              </a:buClr>
              <a:buSzPts val="1600"/>
              <a:buNone/>
              <a:defRPr b="0" sz="16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15" name="Google Shape;315;p56"/>
          <p:cNvSpPr/>
          <p:nvPr>
            <p:ph idx="2" type="pic"/>
          </p:nvPr>
        </p:nvSpPr>
        <p:spPr>
          <a:xfrm>
            <a:off x="431800" y="1565550"/>
            <a:ext cx="1692000" cy="1692000"/>
          </a:xfrm>
          <a:prstGeom prst="ellipse">
            <a:avLst/>
          </a:prstGeom>
          <a:noFill/>
          <a:ln>
            <a:noFill/>
          </a:ln>
        </p:spPr>
      </p:sp>
      <p:sp>
        <p:nvSpPr>
          <p:cNvPr id="316" name="Google Shape;316;p56"/>
          <p:cNvSpPr/>
          <p:nvPr>
            <p:ph idx="3" type="pic"/>
          </p:nvPr>
        </p:nvSpPr>
        <p:spPr>
          <a:xfrm>
            <a:off x="2627933" y="1565550"/>
            <a:ext cx="1692000" cy="1692000"/>
          </a:xfrm>
          <a:prstGeom prst="ellipse">
            <a:avLst/>
          </a:prstGeom>
          <a:noFill/>
          <a:ln>
            <a:noFill/>
          </a:ln>
        </p:spPr>
      </p:sp>
      <p:sp>
        <p:nvSpPr>
          <p:cNvPr id="317" name="Google Shape;317;p56"/>
          <p:cNvSpPr/>
          <p:nvPr>
            <p:ph idx="4" type="pic"/>
          </p:nvPr>
        </p:nvSpPr>
        <p:spPr>
          <a:xfrm>
            <a:off x="4824066" y="1565550"/>
            <a:ext cx="1692000" cy="1692000"/>
          </a:xfrm>
          <a:prstGeom prst="ellipse">
            <a:avLst/>
          </a:prstGeom>
          <a:noFill/>
          <a:ln>
            <a:noFill/>
          </a:ln>
        </p:spPr>
      </p:sp>
      <p:sp>
        <p:nvSpPr>
          <p:cNvPr id="318" name="Google Shape;318;p56"/>
          <p:cNvSpPr/>
          <p:nvPr>
            <p:ph idx="5" type="pic"/>
          </p:nvPr>
        </p:nvSpPr>
        <p:spPr>
          <a:xfrm>
            <a:off x="7020200" y="1565550"/>
            <a:ext cx="1692000" cy="1692000"/>
          </a:xfrm>
          <a:prstGeom prst="ellipse">
            <a:avLst/>
          </a:prstGeom>
          <a:noFill/>
          <a:ln>
            <a:noFill/>
          </a:ln>
        </p:spPr>
      </p:sp>
      <p:sp>
        <p:nvSpPr>
          <p:cNvPr id="319" name="Google Shape;319;p56"/>
          <p:cNvSpPr txBox="1"/>
          <p:nvPr>
            <p:ph idx="6"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0" name="Google Shape;320;p56"/>
          <p:cNvSpPr txBox="1"/>
          <p:nvPr>
            <p:ph idx="7"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321" name="Google Shape;321;p56"/>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322" name="Google Shape;322;p56"/>
          <p:cNvSpPr txBox="1"/>
          <p:nvPr>
            <p:ph idx="8"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3" name="Google Shape;323;p56"/>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324" name="Shape 324"/>
        <p:cNvGrpSpPr/>
        <p:nvPr/>
      </p:nvGrpSpPr>
      <p:grpSpPr>
        <a:xfrm>
          <a:off x="0" y="0"/>
          <a:ext cx="0" cy="0"/>
          <a:chOff x="0" y="0"/>
          <a:chExt cx="0" cy="0"/>
        </a:xfrm>
      </p:grpSpPr>
      <p:sp>
        <p:nvSpPr>
          <p:cNvPr id="325" name="Google Shape;325;p57"/>
          <p:cNvSpPr/>
          <p:nvPr>
            <p:ph idx="2" type="pic"/>
          </p:nvPr>
        </p:nvSpPr>
        <p:spPr>
          <a:xfrm>
            <a:off x="431800" y="1565550"/>
            <a:ext cx="1692000" cy="1692000"/>
          </a:xfrm>
          <a:prstGeom prst="ellipse">
            <a:avLst/>
          </a:prstGeom>
          <a:noFill/>
          <a:ln>
            <a:noFill/>
          </a:ln>
        </p:spPr>
      </p:sp>
      <p:sp>
        <p:nvSpPr>
          <p:cNvPr id="326" name="Google Shape;326;p57"/>
          <p:cNvSpPr/>
          <p:nvPr>
            <p:ph idx="3" type="pic"/>
          </p:nvPr>
        </p:nvSpPr>
        <p:spPr>
          <a:xfrm>
            <a:off x="2627933" y="1565550"/>
            <a:ext cx="1692000" cy="1692000"/>
          </a:xfrm>
          <a:prstGeom prst="ellipse">
            <a:avLst/>
          </a:prstGeom>
          <a:noFill/>
          <a:ln>
            <a:noFill/>
          </a:ln>
        </p:spPr>
      </p:sp>
      <p:sp>
        <p:nvSpPr>
          <p:cNvPr id="327" name="Google Shape;327;p57"/>
          <p:cNvSpPr/>
          <p:nvPr>
            <p:ph idx="4" type="pic"/>
          </p:nvPr>
        </p:nvSpPr>
        <p:spPr>
          <a:xfrm>
            <a:off x="4824066" y="1565550"/>
            <a:ext cx="1692000" cy="1692000"/>
          </a:xfrm>
          <a:prstGeom prst="ellipse">
            <a:avLst/>
          </a:prstGeom>
          <a:noFill/>
          <a:ln>
            <a:noFill/>
          </a:ln>
        </p:spPr>
      </p:sp>
      <p:sp>
        <p:nvSpPr>
          <p:cNvPr id="328" name="Google Shape;328;p57"/>
          <p:cNvSpPr/>
          <p:nvPr>
            <p:ph idx="5" type="pic"/>
          </p:nvPr>
        </p:nvSpPr>
        <p:spPr>
          <a:xfrm>
            <a:off x="7020200" y="1565550"/>
            <a:ext cx="1692000" cy="1692000"/>
          </a:xfrm>
          <a:prstGeom prst="ellipse">
            <a:avLst/>
          </a:prstGeom>
          <a:noFill/>
          <a:ln>
            <a:noFill/>
          </a:ln>
        </p:spPr>
      </p:sp>
      <p:cxnSp>
        <p:nvCxnSpPr>
          <p:cNvPr id="329" name="Google Shape;329;p57"/>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30" name="Google Shape;330;p57"/>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1" name="Google Shape;331;p57"/>
          <p:cNvSpPr txBox="1"/>
          <p:nvPr>
            <p:ph idx="6"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2" name="Google Shape;332;p57"/>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dk1"/>
              </a:buClr>
              <a:buSzPts val="1600"/>
              <a:buNone/>
              <a:defRPr b="0" sz="16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33" name="Google Shape;333;p57"/>
          <p:cNvSpPr txBox="1"/>
          <p:nvPr>
            <p:ph idx="7"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4" name="Google Shape;334;p57"/>
          <p:cNvSpPr txBox="1"/>
          <p:nvPr>
            <p:ph idx="8"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5" name="Google Shape;335;p57"/>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336" name="Shape 336"/>
        <p:cNvGrpSpPr/>
        <p:nvPr/>
      </p:nvGrpSpPr>
      <p:grpSpPr>
        <a:xfrm>
          <a:off x="0" y="0"/>
          <a:ext cx="0" cy="0"/>
          <a:chOff x="0" y="0"/>
          <a:chExt cx="0" cy="0"/>
        </a:xfrm>
      </p:grpSpPr>
      <p:sp>
        <p:nvSpPr>
          <p:cNvPr id="337" name="Google Shape;337;p59"/>
          <p:cNvSpPr txBox="1"/>
          <p:nvPr>
            <p:ph idx="1" type="body"/>
          </p:nvPr>
        </p:nvSpPr>
        <p:spPr>
          <a:xfrm>
            <a:off x="431800" y="411163"/>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8" name="Google Shape;338;p59"/>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339" name="Shape 339"/>
        <p:cNvGrpSpPr/>
        <p:nvPr/>
      </p:nvGrpSpPr>
      <p:grpSpPr>
        <a:xfrm>
          <a:off x="0" y="0"/>
          <a:ext cx="0" cy="0"/>
          <a:chOff x="0" y="0"/>
          <a:chExt cx="0" cy="0"/>
        </a:xfrm>
      </p:grpSpPr>
      <p:sp>
        <p:nvSpPr>
          <p:cNvPr id="340" name="Google Shape;340;p60"/>
          <p:cNvSpPr txBox="1"/>
          <p:nvPr>
            <p:ph idx="1" type="body"/>
          </p:nvPr>
        </p:nvSpPr>
        <p:spPr>
          <a:xfrm>
            <a:off x="431801" y="411162"/>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41" name="Google Shape;341;p60"/>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342" name="Shape 342"/>
        <p:cNvGrpSpPr/>
        <p:nvPr/>
      </p:nvGrpSpPr>
      <p:grpSpPr>
        <a:xfrm>
          <a:off x="0" y="0"/>
          <a:ext cx="0" cy="0"/>
          <a:chOff x="0" y="0"/>
          <a:chExt cx="0" cy="0"/>
        </a:xfrm>
      </p:grpSpPr>
      <p:sp>
        <p:nvSpPr>
          <p:cNvPr id="343" name="Google Shape;343;p61"/>
          <p:cNvSpPr/>
          <p:nvPr>
            <p:ph idx="2" type="pic"/>
          </p:nvPr>
        </p:nvSpPr>
        <p:spPr>
          <a:xfrm>
            <a:off x="431802" y="411162"/>
            <a:ext cx="8280398" cy="4321175"/>
          </a:xfrm>
          <a:prstGeom prst="rect">
            <a:avLst/>
          </a:prstGeom>
          <a:noFill/>
          <a:ln>
            <a:noFill/>
          </a:ln>
        </p:spPr>
      </p:sp>
      <p:sp>
        <p:nvSpPr>
          <p:cNvPr id="344" name="Google Shape;344;p61"/>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345" name="Shape 345"/>
        <p:cNvGrpSpPr/>
        <p:nvPr/>
      </p:nvGrpSpPr>
      <p:grpSpPr>
        <a:xfrm>
          <a:off x="0" y="0"/>
          <a:ext cx="0" cy="0"/>
          <a:chOff x="0" y="0"/>
          <a:chExt cx="0" cy="0"/>
        </a:xfrm>
      </p:grpSpPr>
      <p:cxnSp>
        <p:nvCxnSpPr>
          <p:cNvPr id="346" name="Google Shape;346;g13fb2c35355_0_2890"/>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347" name="Google Shape;347;g13fb2c35355_0_2890"/>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48" name="Google Shape;348;g13fb2c35355_0_2890"/>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1" showMasterSp="0">
  <p:cSld name="1_Blank, title (Dark)_1">
    <p:bg>
      <p:bgPr>
        <a:solidFill>
          <a:schemeClr val="dk2"/>
        </a:solidFill>
      </p:bgPr>
    </p:bg>
    <p:spTree>
      <p:nvGrpSpPr>
        <p:cNvPr id="349" name="Shape 349"/>
        <p:cNvGrpSpPr/>
        <p:nvPr/>
      </p:nvGrpSpPr>
      <p:grpSpPr>
        <a:xfrm>
          <a:off x="0" y="0"/>
          <a:ext cx="0" cy="0"/>
          <a:chOff x="0" y="0"/>
          <a:chExt cx="0" cy="0"/>
        </a:xfrm>
      </p:grpSpPr>
      <p:cxnSp>
        <p:nvCxnSpPr>
          <p:cNvPr id="350" name="Google Shape;350;g13fb2c35355_0_2894"/>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351" name="Google Shape;351;g13fb2c35355_0_2894"/>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52" name="Google Shape;352;g13fb2c35355_0_2894"/>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53" name="Shape 353"/>
        <p:cNvGrpSpPr/>
        <p:nvPr/>
      </p:nvGrpSpPr>
      <p:grpSpPr>
        <a:xfrm>
          <a:off x="0" y="0"/>
          <a:ext cx="0" cy="0"/>
          <a:chOff x="0" y="0"/>
          <a:chExt cx="0" cy="0"/>
        </a:xfrm>
      </p:grpSpPr>
      <p:sp>
        <p:nvSpPr>
          <p:cNvPr id="354" name="Google Shape;354;g13fb2c35355_0_3488"/>
          <p:cNvSpPr txBox="1"/>
          <p:nvPr>
            <p:ph type="title"/>
          </p:nvPr>
        </p:nvSpPr>
        <p:spPr>
          <a:xfrm>
            <a:off x="311700" y="445025"/>
            <a:ext cx="8520600" cy="572700"/>
          </a:xfrm>
          <a:prstGeom prst="rect">
            <a:avLst/>
          </a:prstGeom>
          <a:noFill/>
          <a:ln>
            <a:noFill/>
          </a:ln>
        </p:spPr>
        <p:txBody>
          <a:bodyPr anchorCtr="0" anchor="t" bIns="0" lIns="0" spcFirstLastPara="1" rIns="0" wrap="square" tIns="0">
            <a:noAutofit/>
          </a:bodyPr>
          <a:lstStyle>
            <a:lvl1pPr lvl="0" marR="0" algn="l">
              <a:lnSpc>
                <a:spcPct val="100000"/>
              </a:lnSpc>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algn="l">
              <a:lnSpc>
                <a:spcPct val="85000"/>
              </a:lnSpc>
              <a:spcBef>
                <a:spcPts val="0"/>
              </a:spcBef>
              <a:spcAft>
                <a:spcPts val="0"/>
              </a:spcAft>
              <a:buSzPts val="1400"/>
              <a:buFont typeface="Raleway"/>
              <a:buNone/>
              <a:defRPr>
                <a:latin typeface="Raleway"/>
                <a:ea typeface="Raleway"/>
                <a:cs typeface="Raleway"/>
                <a:sym typeface="Raleway"/>
              </a:defRPr>
            </a:lvl2pPr>
            <a:lvl3pPr lvl="2" algn="l">
              <a:lnSpc>
                <a:spcPct val="85000"/>
              </a:lnSpc>
              <a:spcBef>
                <a:spcPts val="0"/>
              </a:spcBef>
              <a:spcAft>
                <a:spcPts val="0"/>
              </a:spcAft>
              <a:buSzPts val="1400"/>
              <a:buFont typeface="Raleway"/>
              <a:buNone/>
              <a:defRPr>
                <a:latin typeface="Raleway"/>
                <a:ea typeface="Raleway"/>
                <a:cs typeface="Raleway"/>
                <a:sym typeface="Raleway"/>
              </a:defRPr>
            </a:lvl3pPr>
            <a:lvl4pPr lvl="3" algn="l">
              <a:lnSpc>
                <a:spcPct val="85000"/>
              </a:lnSpc>
              <a:spcBef>
                <a:spcPts val="0"/>
              </a:spcBef>
              <a:spcAft>
                <a:spcPts val="0"/>
              </a:spcAft>
              <a:buSzPts val="1400"/>
              <a:buFont typeface="Raleway"/>
              <a:buNone/>
              <a:defRPr>
                <a:latin typeface="Raleway"/>
                <a:ea typeface="Raleway"/>
                <a:cs typeface="Raleway"/>
                <a:sym typeface="Raleway"/>
              </a:defRPr>
            </a:lvl4pPr>
            <a:lvl5pPr lvl="4" algn="l">
              <a:lnSpc>
                <a:spcPct val="85000"/>
              </a:lnSpc>
              <a:spcBef>
                <a:spcPts val="0"/>
              </a:spcBef>
              <a:spcAft>
                <a:spcPts val="0"/>
              </a:spcAft>
              <a:buSzPts val="1400"/>
              <a:buFont typeface="Raleway"/>
              <a:buNone/>
              <a:defRPr>
                <a:latin typeface="Raleway"/>
                <a:ea typeface="Raleway"/>
                <a:cs typeface="Raleway"/>
                <a:sym typeface="Raleway"/>
              </a:defRPr>
            </a:lvl5pPr>
            <a:lvl6pPr lvl="5" algn="l">
              <a:lnSpc>
                <a:spcPct val="85000"/>
              </a:lnSpc>
              <a:spcBef>
                <a:spcPts val="0"/>
              </a:spcBef>
              <a:spcAft>
                <a:spcPts val="0"/>
              </a:spcAft>
              <a:buSzPts val="1400"/>
              <a:buFont typeface="Raleway"/>
              <a:buNone/>
              <a:defRPr>
                <a:latin typeface="Raleway"/>
                <a:ea typeface="Raleway"/>
                <a:cs typeface="Raleway"/>
                <a:sym typeface="Raleway"/>
              </a:defRPr>
            </a:lvl6pPr>
            <a:lvl7pPr lvl="6" algn="l">
              <a:lnSpc>
                <a:spcPct val="85000"/>
              </a:lnSpc>
              <a:spcBef>
                <a:spcPts val="0"/>
              </a:spcBef>
              <a:spcAft>
                <a:spcPts val="0"/>
              </a:spcAft>
              <a:buSzPts val="1400"/>
              <a:buFont typeface="Raleway"/>
              <a:buNone/>
              <a:defRPr>
                <a:latin typeface="Raleway"/>
                <a:ea typeface="Raleway"/>
                <a:cs typeface="Raleway"/>
                <a:sym typeface="Raleway"/>
              </a:defRPr>
            </a:lvl7pPr>
            <a:lvl8pPr lvl="7" algn="l">
              <a:lnSpc>
                <a:spcPct val="85000"/>
              </a:lnSpc>
              <a:spcBef>
                <a:spcPts val="0"/>
              </a:spcBef>
              <a:spcAft>
                <a:spcPts val="0"/>
              </a:spcAft>
              <a:buSzPts val="1400"/>
              <a:buFont typeface="Raleway"/>
              <a:buNone/>
              <a:defRPr>
                <a:latin typeface="Raleway"/>
                <a:ea typeface="Raleway"/>
                <a:cs typeface="Raleway"/>
                <a:sym typeface="Raleway"/>
              </a:defRPr>
            </a:lvl8pPr>
            <a:lvl9pPr lvl="8" algn="l">
              <a:lnSpc>
                <a:spcPct val="85000"/>
              </a:lnSpc>
              <a:spcBef>
                <a:spcPts val="0"/>
              </a:spcBef>
              <a:spcAft>
                <a:spcPts val="0"/>
              </a:spcAft>
              <a:buSzPts val="1400"/>
              <a:buFont typeface="Raleway"/>
              <a:buNone/>
              <a:defRPr>
                <a:latin typeface="Raleway"/>
                <a:ea typeface="Raleway"/>
                <a:cs typeface="Raleway"/>
                <a:sym typeface="Raleway"/>
              </a:defRPr>
            </a:lvl9pPr>
          </a:lstStyle>
          <a:p/>
        </p:txBody>
      </p:sp>
      <p:sp>
        <p:nvSpPr>
          <p:cNvPr id="355" name="Google Shape;355;g13fb2c35355_0_3488"/>
          <p:cNvSpPr txBox="1"/>
          <p:nvPr>
            <p:ph idx="1" type="body"/>
          </p:nvPr>
        </p:nvSpPr>
        <p:spPr>
          <a:xfrm>
            <a:off x="589175" y="1543650"/>
            <a:ext cx="8243100" cy="3025200"/>
          </a:xfrm>
          <a:prstGeom prst="rect">
            <a:avLst/>
          </a:prstGeom>
          <a:noFill/>
          <a:ln>
            <a:noFill/>
          </a:ln>
        </p:spPr>
        <p:txBody>
          <a:bodyPr anchorCtr="0" anchor="t" bIns="0" lIns="0" spcFirstLastPara="1" rIns="0" wrap="square" tIns="0">
            <a:noAutofit/>
          </a:bodyPr>
          <a:lstStyle>
            <a:lvl1pPr indent="-381000" lvl="0" marL="457200" algn="l">
              <a:lnSpc>
                <a:spcPct val="100000"/>
              </a:lnSpc>
              <a:spcBef>
                <a:spcPts val="0"/>
              </a:spcBef>
              <a:spcAft>
                <a:spcPts val="0"/>
              </a:spcAft>
              <a:buClr>
                <a:srgbClr val="000000"/>
              </a:buClr>
              <a:buSzPts val="2400"/>
              <a:buChar char="–"/>
              <a:defRPr sz="2400">
                <a:solidFill>
                  <a:srgbClr val="000000"/>
                </a:solidFill>
              </a:defRPr>
            </a:lvl1pPr>
            <a:lvl2pPr indent="-228600" lvl="1" marL="914400" algn="l">
              <a:lnSpc>
                <a:spcPct val="100000"/>
              </a:lnSpc>
              <a:spcBef>
                <a:spcPts val="800"/>
              </a:spcBef>
              <a:spcAft>
                <a:spcPts val="0"/>
              </a:spcAft>
              <a:buClr>
                <a:srgbClr val="000000"/>
              </a:buClr>
              <a:buSzPts val="1800"/>
              <a:buNone/>
              <a:defRPr sz="1800">
                <a:solidFill>
                  <a:srgbClr val="000000"/>
                </a:solidFill>
              </a:defRPr>
            </a:lvl2pPr>
            <a:lvl3pPr indent="-361950" lvl="2" marL="1371600" algn="l">
              <a:lnSpc>
                <a:spcPct val="100000"/>
              </a:lnSpc>
              <a:spcBef>
                <a:spcPts val="0"/>
              </a:spcBef>
              <a:spcAft>
                <a:spcPts val="0"/>
              </a:spcAft>
              <a:buClr>
                <a:srgbClr val="000000"/>
              </a:buClr>
              <a:buSzPts val="2100"/>
              <a:buChar char="–"/>
              <a:defRPr>
                <a:solidFill>
                  <a:srgbClr val="000000"/>
                </a:solidFill>
              </a:defRPr>
            </a:lvl3pPr>
            <a:lvl4pPr indent="-361950" lvl="3" marL="1828800" algn="l">
              <a:lnSpc>
                <a:spcPct val="100000"/>
              </a:lnSpc>
              <a:spcBef>
                <a:spcPts val="0"/>
              </a:spcBef>
              <a:spcAft>
                <a:spcPts val="0"/>
              </a:spcAft>
              <a:buClr>
                <a:srgbClr val="000000"/>
              </a:buClr>
              <a:buSzPts val="2100"/>
              <a:buChar char="–"/>
              <a:defRPr>
                <a:solidFill>
                  <a:srgbClr val="000000"/>
                </a:solidFill>
              </a:defRPr>
            </a:lvl4pPr>
            <a:lvl5pPr indent="-361950" lvl="4" marL="2286000" algn="l">
              <a:lnSpc>
                <a:spcPct val="100000"/>
              </a:lnSpc>
              <a:spcBef>
                <a:spcPts val="0"/>
              </a:spcBef>
              <a:spcAft>
                <a:spcPts val="0"/>
              </a:spcAft>
              <a:buClr>
                <a:srgbClr val="000000"/>
              </a:buClr>
              <a:buSzPts val="2100"/>
              <a:buChar char="–"/>
              <a:defRPr>
                <a:solidFill>
                  <a:srgbClr val="000000"/>
                </a:solidFill>
              </a:defRPr>
            </a:lvl5pPr>
            <a:lvl6pPr indent="-361950" lvl="5" marL="2743200" algn="l">
              <a:lnSpc>
                <a:spcPct val="100000"/>
              </a:lnSpc>
              <a:spcBef>
                <a:spcPts val="0"/>
              </a:spcBef>
              <a:spcAft>
                <a:spcPts val="0"/>
              </a:spcAft>
              <a:buClr>
                <a:srgbClr val="000000"/>
              </a:buClr>
              <a:buSzPts val="2100"/>
              <a:buChar char="–"/>
              <a:defRPr>
                <a:solidFill>
                  <a:srgbClr val="000000"/>
                </a:solidFill>
              </a:defRPr>
            </a:lvl6pPr>
            <a:lvl7pPr indent="-361950" lvl="6" marL="3200400" algn="l">
              <a:lnSpc>
                <a:spcPct val="100000"/>
              </a:lnSpc>
              <a:spcBef>
                <a:spcPts val="0"/>
              </a:spcBef>
              <a:spcAft>
                <a:spcPts val="0"/>
              </a:spcAft>
              <a:buClr>
                <a:srgbClr val="000000"/>
              </a:buClr>
              <a:buSzPts val="2100"/>
              <a:buChar char="–"/>
              <a:defRPr>
                <a:solidFill>
                  <a:srgbClr val="000000"/>
                </a:solidFill>
              </a:defRPr>
            </a:lvl7pPr>
            <a:lvl8pPr indent="-355600" lvl="7" marL="3657600" algn="l">
              <a:lnSpc>
                <a:spcPct val="100000"/>
              </a:lnSpc>
              <a:spcBef>
                <a:spcPts val="400"/>
              </a:spcBef>
              <a:spcAft>
                <a:spcPts val="0"/>
              </a:spcAft>
              <a:buClr>
                <a:srgbClr val="000000"/>
              </a:buClr>
              <a:buSzPts val="2000"/>
              <a:buChar char="•"/>
              <a:defRPr>
                <a:solidFill>
                  <a:srgbClr val="000000"/>
                </a:solidFill>
              </a:defRPr>
            </a:lvl8pPr>
            <a:lvl9pPr indent="-355600" lvl="8" marL="4114800" algn="l">
              <a:lnSpc>
                <a:spcPct val="100000"/>
              </a:lnSpc>
              <a:spcBef>
                <a:spcPts val="400"/>
              </a:spcBef>
              <a:spcAft>
                <a:spcPts val="0"/>
              </a:spcAft>
              <a:buClr>
                <a:srgbClr val="000000"/>
              </a:buClr>
              <a:buSzPts val="2000"/>
              <a:buChar char="•"/>
              <a:defRPr>
                <a:solidFill>
                  <a:srgbClr val="000000"/>
                </a:solidFill>
              </a:defRPr>
            </a:lvl9pPr>
          </a:lstStyle>
          <a:p/>
        </p:txBody>
      </p:sp>
      <p:sp>
        <p:nvSpPr>
          <p:cNvPr id="356" name="Google Shape;356;g13fb2c35355_0_3488"/>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57" name="Google Shape;357;g13fb2c35355_0_3488"/>
          <p:cNvPicPr preferRelativeResize="0"/>
          <p:nvPr/>
        </p:nvPicPr>
        <p:blipFill rotWithShape="1">
          <a:blip r:embed="rId2">
            <a:alphaModFix/>
          </a:blip>
          <a:srcRect b="0" l="0" r="0" t="0"/>
          <a:stretch/>
        </p:blipFill>
        <p:spPr>
          <a:xfrm>
            <a:off x="8228425" y="4241875"/>
            <a:ext cx="791775" cy="79177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bg>
      <p:bgPr>
        <a:blipFill>
          <a:blip r:embed="rId2">
            <a:alphaModFix/>
          </a:blip>
          <a:stretch>
            <a:fillRect/>
          </a:stretch>
        </a:blipFill>
      </p:bgPr>
    </p:bg>
    <p:spTree>
      <p:nvGrpSpPr>
        <p:cNvPr id="358" name="Shape 358"/>
        <p:cNvGrpSpPr/>
        <p:nvPr/>
      </p:nvGrpSpPr>
      <p:grpSpPr>
        <a:xfrm>
          <a:off x="0" y="0"/>
          <a:ext cx="0" cy="0"/>
          <a:chOff x="0" y="0"/>
          <a:chExt cx="0" cy="0"/>
        </a:xfrm>
      </p:grpSpPr>
      <p:sp>
        <p:nvSpPr>
          <p:cNvPr id="359" name="Google Shape;359;g13fb2c35355_0_3499"/>
          <p:cNvSpPr/>
          <p:nvPr/>
        </p:nvSpPr>
        <p:spPr>
          <a:xfrm>
            <a:off x="0" y="480500"/>
            <a:ext cx="4746600" cy="684300"/>
          </a:xfrm>
          <a:prstGeom prst="homePlate">
            <a:avLst>
              <a:gd fmla="val 50000" name="adj"/>
            </a:avLst>
          </a:prstGeom>
          <a:solidFill>
            <a:srgbClr val="2EC65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g13fb2c35355_0_3499"/>
          <p:cNvSpPr txBox="1"/>
          <p:nvPr>
            <p:ph type="title"/>
          </p:nvPr>
        </p:nvSpPr>
        <p:spPr>
          <a:xfrm>
            <a:off x="440250" y="480500"/>
            <a:ext cx="4045200" cy="6843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rgbClr val="FFFFFF"/>
              </a:buClr>
              <a:buSzPts val="3600"/>
              <a:buFont typeface="Raleway"/>
              <a:buNone/>
              <a:defRPr sz="3600">
                <a:solidFill>
                  <a:srgbClr val="FFFFFF"/>
                </a:solidFill>
                <a:latin typeface="Raleway"/>
                <a:ea typeface="Raleway"/>
                <a:cs typeface="Raleway"/>
                <a:sym typeface="Raleway"/>
              </a:defRPr>
            </a:lvl1pPr>
            <a:lvl2pPr lvl="1" algn="l">
              <a:lnSpc>
                <a:spcPct val="85000"/>
              </a:lnSpc>
              <a:spcBef>
                <a:spcPts val="0"/>
              </a:spcBef>
              <a:spcAft>
                <a:spcPts val="0"/>
              </a:spcAft>
              <a:buClr>
                <a:srgbClr val="FFFFFF"/>
              </a:buClr>
              <a:buSzPts val="3600"/>
              <a:buNone/>
              <a:defRPr sz="3600">
                <a:solidFill>
                  <a:srgbClr val="FFFFFF"/>
                </a:solidFill>
              </a:defRPr>
            </a:lvl2pPr>
            <a:lvl3pPr lvl="2" algn="l">
              <a:lnSpc>
                <a:spcPct val="85000"/>
              </a:lnSpc>
              <a:spcBef>
                <a:spcPts val="0"/>
              </a:spcBef>
              <a:spcAft>
                <a:spcPts val="0"/>
              </a:spcAft>
              <a:buClr>
                <a:srgbClr val="FFFFFF"/>
              </a:buClr>
              <a:buSzPts val="3600"/>
              <a:buNone/>
              <a:defRPr sz="3600">
                <a:solidFill>
                  <a:srgbClr val="FFFFFF"/>
                </a:solidFill>
              </a:defRPr>
            </a:lvl3pPr>
            <a:lvl4pPr lvl="3" algn="l">
              <a:lnSpc>
                <a:spcPct val="85000"/>
              </a:lnSpc>
              <a:spcBef>
                <a:spcPts val="0"/>
              </a:spcBef>
              <a:spcAft>
                <a:spcPts val="0"/>
              </a:spcAft>
              <a:buClr>
                <a:srgbClr val="FFFFFF"/>
              </a:buClr>
              <a:buSzPts val="3600"/>
              <a:buNone/>
              <a:defRPr sz="3600">
                <a:solidFill>
                  <a:srgbClr val="FFFFFF"/>
                </a:solidFill>
              </a:defRPr>
            </a:lvl4pPr>
            <a:lvl5pPr lvl="4" algn="l">
              <a:lnSpc>
                <a:spcPct val="85000"/>
              </a:lnSpc>
              <a:spcBef>
                <a:spcPts val="0"/>
              </a:spcBef>
              <a:spcAft>
                <a:spcPts val="0"/>
              </a:spcAft>
              <a:buClr>
                <a:srgbClr val="FFFFFF"/>
              </a:buClr>
              <a:buSzPts val="3600"/>
              <a:buNone/>
              <a:defRPr sz="3600">
                <a:solidFill>
                  <a:srgbClr val="FFFFFF"/>
                </a:solidFill>
              </a:defRPr>
            </a:lvl5pPr>
            <a:lvl6pPr lvl="5" algn="l">
              <a:lnSpc>
                <a:spcPct val="85000"/>
              </a:lnSpc>
              <a:spcBef>
                <a:spcPts val="0"/>
              </a:spcBef>
              <a:spcAft>
                <a:spcPts val="0"/>
              </a:spcAft>
              <a:buClr>
                <a:srgbClr val="FFFFFF"/>
              </a:buClr>
              <a:buSzPts val="3600"/>
              <a:buNone/>
              <a:defRPr sz="3600">
                <a:solidFill>
                  <a:srgbClr val="FFFFFF"/>
                </a:solidFill>
              </a:defRPr>
            </a:lvl6pPr>
            <a:lvl7pPr lvl="6" algn="l">
              <a:lnSpc>
                <a:spcPct val="85000"/>
              </a:lnSpc>
              <a:spcBef>
                <a:spcPts val="0"/>
              </a:spcBef>
              <a:spcAft>
                <a:spcPts val="0"/>
              </a:spcAft>
              <a:buClr>
                <a:srgbClr val="FFFFFF"/>
              </a:buClr>
              <a:buSzPts val="3600"/>
              <a:buNone/>
              <a:defRPr sz="3600">
                <a:solidFill>
                  <a:srgbClr val="FFFFFF"/>
                </a:solidFill>
              </a:defRPr>
            </a:lvl7pPr>
            <a:lvl8pPr lvl="7" algn="l">
              <a:lnSpc>
                <a:spcPct val="85000"/>
              </a:lnSpc>
              <a:spcBef>
                <a:spcPts val="0"/>
              </a:spcBef>
              <a:spcAft>
                <a:spcPts val="0"/>
              </a:spcAft>
              <a:buClr>
                <a:srgbClr val="FFFFFF"/>
              </a:buClr>
              <a:buSzPts val="3600"/>
              <a:buNone/>
              <a:defRPr sz="3600">
                <a:solidFill>
                  <a:srgbClr val="FFFFFF"/>
                </a:solidFill>
              </a:defRPr>
            </a:lvl8pPr>
            <a:lvl9pPr lvl="8" algn="l">
              <a:lnSpc>
                <a:spcPct val="85000"/>
              </a:lnSpc>
              <a:spcBef>
                <a:spcPts val="0"/>
              </a:spcBef>
              <a:spcAft>
                <a:spcPts val="0"/>
              </a:spcAft>
              <a:buClr>
                <a:srgbClr val="FFFFFF"/>
              </a:buClr>
              <a:buSzPts val="3600"/>
              <a:buNone/>
              <a:defRPr sz="3600">
                <a:solidFill>
                  <a:srgbClr val="FFFFFF"/>
                </a:solidFill>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361" name="Shape 361"/>
        <p:cNvGrpSpPr/>
        <p:nvPr/>
      </p:nvGrpSpPr>
      <p:grpSpPr>
        <a:xfrm>
          <a:off x="0" y="0"/>
          <a:ext cx="0" cy="0"/>
          <a:chOff x="0" y="0"/>
          <a:chExt cx="0" cy="0"/>
        </a:xfrm>
      </p:grpSpPr>
      <p:sp>
        <p:nvSpPr>
          <p:cNvPr id="362" name="Google Shape;362;g13fb2c35355_0_3502"/>
          <p:cNvSpPr txBox="1"/>
          <p:nvPr>
            <p:ph type="title"/>
          </p:nvPr>
        </p:nvSpPr>
        <p:spPr>
          <a:xfrm>
            <a:off x="311700" y="2150850"/>
            <a:ext cx="8520600" cy="841800"/>
          </a:xfrm>
          <a:prstGeom prst="rect">
            <a:avLst/>
          </a:prstGeom>
          <a:noFill/>
          <a:ln>
            <a:noFill/>
          </a:ln>
        </p:spPr>
        <p:txBody>
          <a:bodyPr anchorCtr="0" anchor="ctr" bIns="0" lIns="0" spcFirstLastPara="1" rIns="0" wrap="square" tIns="0">
            <a:noAutofit/>
          </a:bodyPr>
          <a:lstStyle>
            <a:lvl1pPr lvl="0" algn="ctr">
              <a:lnSpc>
                <a:spcPct val="85000"/>
              </a:lnSpc>
              <a:spcBef>
                <a:spcPts val="0"/>
              </a:spcBef>
              <a:spcAft>
                <a:spcPts val="0"/>
              </a:spcAft>
              <a:buClr>
                <a:srgbClr val="FFFFFF"/>
              </a:buClr>
              <a:buSzPts val="3600"/>
              <a:buFont typeface="Raleway"/>
              <a:buNone/>
              <a:defRPr sz="3600">
                <a:solidFill>
                  <a:srgbClr val="FFFFFF"/>
                </a:solidFill>
                <a:latin typeface="Raleway"/>
                <a:ea typeface="Raleway"/>
                <a:cs typeface="Raleway"/>
                <a:sym typeface="Raleway"/>
              </a:defRPr>
            </a:lvl1pPr>
            <a:lvl2pPr lvl="1" algn="ctr">
              <a:lnSpc>
                <a:spcPct val="85000"/>
              </a:lnSpc>
              <a:spcBef>
                <a:spcPts val="0"/>
              </a:spcBef>
              <a:spcAft>
                <a:spcPts val="0"/>
              </a:spcAft>
              <a:buSzPts val="4000"/>
              <a:buFont typeface="Raleway"/>
              <a:buNone/>
              <a:defRPr sz="4000">
                <a:latin typeface="Raleway"/>
                <a:ea typeface="Raleway"/>
                <a:cs typeface="Raleway"/>
                <a:sym typeface="Raleway"/>
              </a:defRPr>
            </a:lvl2pPr>
            <a:lvl3pPr lvl="2" algn="ctr">
              <a:lnSpc>
                <a:spcPct val="85000"/>
              </a:lnSpc>
              <a:spcBef>
                <a:spcPts val="0"/>
              </a:spcBef>
              <a:spcAft>
                <a:spcPts val="0"/>
              </a:spcAft>
              <a:buSzPts val="4000"/>
              <a:buFont typeface="Raleway"/>
              <a:buNone/>
              <a:defRPr sz="4000">
                <a:latin typeface="Raleway"/>
                <a:ea typeface="Raleway"/>
                <a:cs typeface="Raleway"/>
                <a:sym typeface="Raleway"/>
              </a:defRPr>
            </a:lvl3pPr>
            <a:lvl4pPr lvl="3" algn="ctr">
              <a:lnSpc>
                <a:spcPct val="85000"/>
              </a:lnSpc>
              <a:spcBef>
                <a:spcPts val="0"/>
              </a:spcBef>
              <a:spcAft>
                <a:spcPts val="0"/>
              </a:spcAft>
              <a:buSzPts val="4000"/>
              <a:buFont typeface="Raleway"/>
              <a:buNone/>
              <a:defRPr sz="4000">
                <a:latin typeface="Raleway"/>
                <a:ea typeface="Raleway"/>
                <a:cs typeface="Raleway"/>
                <a:sym typeface="Raleway"/>
              </a:defRPr>
            </a:lvl4pPr>
            <a:lvl5pPr lvl="4" algn="ctr">
              <a:lnSpc>
                <a:spcPct val="85000"/>
              </a:lnSpc>
              <a:spcBef>
                <a:spcPts val="0"/>
              </a:spcBef>
              <a:spcAft>
                <a:spcPts val="0"/>
              </a:spcAft>
              <a:buSzPts val="4000"/>
              <a:buFont typeface="Raleway"/>
              <a:buNone/>
              <a:defRPr sz="4000">
                <a:latin typeface="Raleway"/>
                <a:ea typeface="Raleway"/>
                <a:cs typeface="Raleway"/>
                <a:sym typeface="Raleway"/>
              </a:defRPr>
            </a:lvl5pPr>
            <a:lvl6pPr lvl="5" algn="ctr">
              <a:lnSpc>
                <a:spcPct val="85000"/>
              </a:lnSpc>
              <a:spcBef>
                <a:spcPts val="0"/>
              </a:spcBef>
              <a:spcAft>
                <a:spcPts val="0"/>
              </a:spcAft>
              <a:buSzPts val="4000"/>
              <a:buFont typeface="Raleway"/>
              <a:buNone/>
              <a:defRPr sz="4000">
                <a:latin typeface="Raleway"/>
                <a:ea typeface="Raleway"/>
                <a:cs typeface="Raleway"/>
                <a:sym typeface="Raleway"/>
              </a:defRPr>
            </a:lvl6pPr>
            <a:lvl7pPr lvl="6" algn="ctr">
              <a:lnSpc>
                <a:spcPct val="85000"/>
              </a:lnSpc>
              <a:spcBef>
                <a:spcPts val="0"/>
              </a:spcBef>
              <a:spcAft>
                <a:spcPts val="0"/>
              </a:spcAft>
              <a:buSzPts val="4000"/>
              <a:buFont typeface="Raleway"/>
              <a:buNone/>
              <a:defRPr sz="4000">
                <a:latin typeface="Raleway"/>
                <a:ea typeface="Raleway"/>
                <a:cs typeface="Raleway"/>
                <a:sym typeface="Raleway"/>
              </a:defRPr>
            </a:lvl7pPr>
            <a:lvl8pPr lvl="7" algn="ctr">
              <a:lnSpc>
                <a:spcPct val="85000"/>
              </a:lnSpc>
              <a:spcBef>
                <a:spcPts val="0"/>
              </a:spcBef>
              <a:spcAft>
                <a:spcPts val="0"/>
              </a:spcAft>
              <a:buSzPts val="4000"/>
              <a:buFont typeface="Raleway"/>
              <a:buNone/>
              <a:defRPr sz="4000">
                <a:latin typeface="Raleway"/>
                <a:ea typeface="Raleway"/>
                <a:cs typeface="Raleway"/>
                <a:sym typeface="Raleway"/>
              </a:defRPr>
            </a:lvl8pPr>
            <a:lvl9pPr lvl="8" algn="ctr">
              <a:lnSpc>
                <a:spcPct val="85000"/>
              </a:lnSpc>
              <a:spcBef>
                <a:spcPts val="0"/>
              </a:spcBef>
              <a:spcAft>
                <a:spcPts val="0"/>
              </a:spcAft>
              <a:buSzPts val="4000"/>
              <a:buFont typeface="Raleway"/>
              <a:buNone/>
              <a:defRPr sz="4000">
                <a:latin typeface="Raleway"/>
                <a:ea typeface="Raleway"/>
                <a:cs typeface="Raleway"/>
                <a:sym typeface="Raleway"/>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36" name="Shape 36"/>
        <p:cNvGrpSpPr/>
        <p:nvPr/>
      </p:nvGrpSpPr>
      <p:grpSpPr>
        <a:xfrm>
          <a:off x="0" y="0"/>
          <a:ext cx="0" cy="0"/>
          <a:chOff x="0" y="0"/>
          <a:chExt cx="0" cy="0"/>
        </a:xfrm>
      </p:grpSpPr>
      <p:sp>
        <p:nvSpPr>
          <p:cNvPr id="37" name="Google Shape;37;p24"/>
          <p:cNvSpPr/>
          <p:nvPr>
            <p:ph idx="2" type="pic"/>
          </p:nvPr>
        </p:nvSpPr>
        <p:spPr>
          <a:xfrm>
            <a:off x="431802" y="411162"/>
            <a:ext cx="8280398" cy="4321175"/>
          </a:xfrm>
          <a:prstGeom prst="rect">
            <a:avLst/>
          </a:prstGeom>
          <a:noFill/>
          <a:ln>
            <a:noFill/>
          </a:ln>
        </p:spPr>
      </p:sp>
      <p:sp>
        <p:nvSpPr>
          <p:cNvPr id="38" name="Google Shape;38;p24"/>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63" name="Shape 363"/>
        <p:cNvGrpSpPr/>
        <p:nvPr/>
      </p:nvGrpSpPr>
      <p:grpSpPr>
        <a:xfrm>
          <a:off x="0" y="0"/>
          <a:ext cx="0" cy="0"/>
          <a:chOff x="0" y="0"/>
          <a:chExt cx="0" cy="0"/>
        </a:xfrm>
      </p:grpSpPr>
      <p:sp>
        <p:nvSpPr>
          <p:cNvPr id="364" name="Google Shape;364;g13fb2c35355_0_3504"/>
          <p:cNvSpPr txBox="1"/>
          <p:nvPr>
            <p:ph type="title"/>
          </p:nvPr>
        </p:nvSpPr>
        <p:spPr>
          <a:xfrm>
            <a:off x="311700" y="445025"/>
            <a:ext cx="8520600" cy="572700"/>
          </a:xfrm>
          <a:prstGeom prst="rect">
            <a:avLst/>
          </a:prstGeom>
          <a:noFill/>
          <a:ln>
            <a:noFill/>
          </a:ln>
        </p:spPr>
        <p:txBody>
          <a:bodyPr anchorCtr="0" anchor="t" bIns="0" lIns="0" spcFirstLastPara="1" rIns="0" wrap="square" tIns="0">
            <a:noAutofit/>
          </a:bodyPr>
          <a:lstStyle>
            <a:lvl1pPr lvl="0" algn="l">
              <a:lnSpc>
                <a:spcPct val="85000"/>
              </a:lnSpc>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65" name="Google Shape;365;g13fb2c35355_0_3504"/>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6" name="Google Shape;366;g13fb2c35355_0_3504"/>
          <p:cNvPicPr preferRelativeResize="0"/>
          <p:nvPr/>
        </p:nvPicPr>
        <p:blipFill rotWithShape="1">
          <a:blip r:embed="rId2">
            <a:alphaModFix/>
          </a:blip>
          <a:srcRect b="0" l="0" r="0" t="0"/>
          <a:stretch/>
        </p:blipFill>
        <p:spPr>
          <a:xfrm>
            <a:off x="8228425" y="4241875"/>
            <a:ext cx="791775" cy="79177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67" name="Shape 367"/>
        <p:cNvGrpSpPr/>
        <p:nvPr/>
      </p:nvGrpSpPr>
      <p:grpSpPr>
        <a:xfrm>
          <a:off x="0" y="0"/>
          <a:ext cx="0" cy="0"/>
          <a:chOff x="0" y="0"/>
          <a:chExt cx="0" cy="0"/>
        </a:xfrm>
      </p:grpSpPr>
      <p:sp>
        <p:nvSpPr>
          <p:cNvPr id="368" name="Google Shape;368;g13fb2c35355_0_3508"/>
          <p:cNvSpPr txBox="1"/>
          <p:nvPr>
            <p:ph type="title"/>
          </p:nvPr>
        </p:nvSpPr>
        <p:spPr>
          <a:xfrm>
            <a:off x="311700" y="445025"/>
            <a:ext cx="8520600" cy="572700"/>
          </a:xfrm>
          <a:prstGeom prst="rect">
            <a:avLst/>
          </a:prstGeom>
          <a:noFill/>
          <a:ln>
            <a:noFill/>
          </a:ln>
        </p:spPr>
        <p:txBody>
          <a:bodyPr anchorCtr="0" anchor="t" bIns="0" lIns="0" spcFirstLastPara="1" rIns="0" wrap="square" tIns="0">
            <a:noAutofit/>
          </a:bodyPr>
          <a:lstStyle>
            <a:lvl1pPr lvl="0" marR="0" algn="l">
              <a:lnSpc>
                <a:spcPct val="100000"/>
              </a:lnSpc>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algn="l">
              <a:lnSpc>
                <a:spcPct val="85000"/>
              </a:lnSpc>
              <a:spcBef>
                <a:spcPts val="0"/>
              </a:spcBef>
              <a:spcAft>
                <a:spcPts val="0"/>
              </a:spcAft>
              <a:buSzPts val="1400"/>
              <a:buFont typeface="Raleway"/>
              <a:buNone/>
              <a:defRPr>
                <a:latin typeface="Raleway"/>
                <a:ea typeface="Raleway"/>
                <a:cs typeface="Raleway"/>
                <a:sym typeface="Raleway"/>
              </a:defRPr>
            </a:lvl2pPr>
            <a:lvl3pPr lvl="2" algn="l">
              <a:lnSpc>
                <a:spcPct val="85000"/>
              </a:lnSpc>
              <a:spcBef>
                <a:spcPts val="0"/>
              </a:spcBef>
              <a:spcAft>
                <a:spcPts val="0"/>
              </a:spcAft>
              <a:buSzPts val="1400"/>
              <a:buFont typeface="Raleway"/>
              <a:buNone/>
              <a:defRPr>
                <a:latin typeface="Raleway"/>
                <a:ea typeface="Raleway"/>
                <a:cs typeface="Raleway"/>
                <a:sym typeface="Raleway"/>
              </a:defRPr>
            </a:lvl3pPr>
            <a:lvl4pPr lvl="3" algn="l">
              <a:lnSpc>
                <a:spcPct val="85000"/>
              </a:lnSpc>
              <a:spcBef>
                <a:spcPts val="0"/>
              </a:spcBef>
              <a:spcAft>
                <a:spcPts val="0"/>
              </a:spcAft>
              <a:buSzPts val="1400"/>
              <a:buFont typeface="Raleway"/>
              <a:buNone/>
              <a:defRPr>
                <a:latin typeface="Raleway"/>
                <a:ea typeface="Raleway"/>
                <a:cs typeface="Raleway"/>
                <a:sym typeface="Raleway"/>
              </a:defRPr>
            </a:lvl4pPr>
            <a:lvl5pPr lvl="4" algn="l">
              <a:lnSpc>
                <a:spcPct val="85000"/>
              </a:lnSpc>
              <a:spcBef>
                <a:spcPts val="0"/>
              </a:spcBef>
              <a:spcAft>
                <a:spcPts val="0"/>
              </a:spcAft>
              <a:buSzPts val="1400"/>
              <a:buFont typeface="Raleway"/>
              <a:buNone/>
              <a:defRPr>
                <a:latin typeface="Raleway"/>
                <a:ea typeface="Raleway"/>
                <a:cs typeface="Raleway"/>
                <a:sym typeface="Raleway"/>
              </a:defRPr>
            </a:lvl5pPr>
            <a:lvl6pPr lvl="5" algn="l">
              <a:lnSpc>
                <a:spcPct val="85000"/>
              </a:lnSpc>
              <a:spcBef>
                <a:spcPts val="0"/>
              </a:spcBef>
              <a:spcAft>
                <a:spcPts val="0"/>
              </a:spcAft>
              <a:buSzPts val="1400"/>
              <a:buFont typeface="Raleway"/>
              <a:buNone/>
              <a:defRPr>
                <a:latin typeface="Raleway"/>
                <a:ea typeface="Raleway"/>
                <a:cs typeface="Raleway"/>
                <a:sym typeface="Raleway"/>
              </a:defRPr>
            </a:lvl6pPr>
            <a:lvl7pPr lvl="6" algn="l">
              <a:lnSpc>
                <a:spcPct val="85000"/>
              </a:lnSpc>
              <a:spcBef>
                <a:spcPts val="0"/>
              </a:spcBef>
              <a:spcAft>
                <a:spcPts val="0"/>
              </a:spcAft>
              <a:buSzPts val="1400"/>
              <a:buFont typeface="Raleway"/>
              <a:buNone/>
              <a:defRPr>
                <a:latin typeface="Raleway"/>
                <a:ea typeface="Raleway"/>
                <a:cs typeface="Raleway"/>
                <a:sym typeface="Raleway"/>
              </a:defRPr>
            </a:lvl7pPr>
            <a:lvl8pPr lvl="7" algn="l">
              <a:lnSpc>
                <a:spcPct val="85000"/>
              </a:lnSpc>
              <a:spcBef>
                <a:spcPts val="0"/>
              </a:spcBef>
              <a:spcAft>
                <a:spcPts val="0"/>
              </a:spcAft>
              <a:buSzPts val="1400"/>
              <a:buFont typeface="Raleway"/>
              <a:buNone/>
              <a:defRPr>
                <a:latin typeface="Raleway"/>
                <a:ea typeface="Raleway"/>
                <a:cs typeface="Raleway"/>
                <a:sym typeface="Raleway"/>
              </a:defRPr>
            </a:lvl8pPr>
            <a:lvl9pPr lvl="8" algn="l">
              <a:lnSpc>
                <a:spcPct val="85000"/>
              </a:lnSpc>
              <a:spcBef>
                <a:spcPts val="0"/>
              </a:spcBef>
              <a:spcAft>
                <a:spcPts val="0"/>
              </a:spcAft>
              <a:buSzPts val="1400"/>
              <a:buFont typeface="Raleway"/>
              <a:buNone/>
              <a:defRPr>
                <a:latin typeface="Raleway"/>
                <a:ea typeface="Raleway"/>
                <a:cs typeface="Raleway"/>
                <a:sym typeface="Raleway"/>
              </a:defRPr>
            </a:lvl9pPr>
          </a:lstStyle>
          <a:p/>
        </p:txBody>
      </p:sp>
      <p:sp>
        <p:nvSpPr>
          <p:cNvPr id="369" name="Google Shape;369;g13fb2c35355_0_3508"/>
          <p:cNvSpPr txBox="1"/>
          <p:nvPr>
            <p:ph idx="1" type="body"/>
          </p:nvPr>
        </p:nvSpPr>
        <p:spPr>
          <a:xfrm>
            <a:off x="311700" y="1152475"/>
            <a:ext cx="3999900" cy="34164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lvl1pPr>
            <a:lvl2pPr indent="-228600" lvl="1" marL="914400" algn="l">
              <a:lnSpc>
                <a:spcPct val="100000"/>
              </a:lnSpc>
              <a:spcBef>
                <a:spcPts val="800"/>
              </a:spcBef>
              <a:spcAft>
                <a:spcPts val="0"/>
              </a:spcAft>
              <a:buSzPts val="1200"/>
              <a:buNone/>
              <a:defRPr sz="1200"/>
            </a:lvl2pPr>
            <a:lvl3pPr indent="-304800" lvl="2" marL="1371600" algn="l">
              <a:lnSpc>
                <a:spcPct val="100000"/>
              </a:lnSpc>
              <a:spcBef>
                <a:spcPts val="0"/>
              </a:spcBef>
              <a:spcAft>
                <a:spcPts val="0"/>
              </a:spcAft>
              <a:buSzPts val="1200"/>
              <a:buChar char="–"/>
              <a:defRPr sz="1200"/>
            </a:lvl3pPr>
            <a:lvl4pPr indent="-304800" lvl="3" marL="1828800" algn="l">
              <a:lnSpc>
                <a:spcPct val="100000"/>
              </a:lnSpc>
              <a:spcBef>
                <a:spcPts val="0"/>
              </a:spcBef>
              <a:spcAft>
                <a:spcPts val="0"/>
              </a:spcAft>
              <a:buSzPts val="1200"/>
              <a:buChar char="–"/>
              <a:defRPr sz="1200"/>
            </a:lvl4pPr>
            <a:lvl5pPr indent="-304800" lvl="4" marL="2286000" algn="l">
              <a:lnSpc>
                <a:spcPct val="100000"/>
              </a:lnSpc>
              <a:spcBef>
                <a:spcPts val="0"/>
              </a:spcBef>
              <a:spcAft>
                <a:spcPts val="0"/>
              </a:spcAft>
              <a:buSzPts val="1200"/>
              <a:buChar char="–"/>
              <a:defRPr sz="1200"/>
            </a:lvl5pPr>
            <a:lvl6pPr indent="-304800" lvl="5" marL="2743200" algn="l">
              <a:lnSpc>
                <a:spcPct val="100000"/>
              </a:lnSpc>
              <a:spcBef>
                <a:spcPts val="0"/>
              </a:spcBef>
              <a:spcAft>
                <a:spcPts val="0"/>
              </a:spcAft>
              <a:buSzPts val="1200"/>
              <a:buChar char="–"/>
              <a:defRPr sz="1200"/>
            </a:lvl6pPr>
            <a:lvl7pPr indent="-304800" lvl="6" marL="3200400" algn="l">
              <a:lnSpc>
                <a:spcPct val="100000"/>
              </a:lnSpc>
              <a:spcBef>
                <a:spcPts val="0"/>
              </a:spcBef>
              <a:spcAft>
                <a:spcPts val="0"/>
              </a:spcAft>
              <a:buSzPts val="1200"/>
              <a:buChar char="–"/>
              <a:defRPr sz="1200"/>
            </a:lvl7pPr>
            <a:lvl8pPr indent="-304800" lvl="7" marL="3657600" algn="l">
              <a:lnSpc>
                <a:spcPct val="100000"/>
              </a:lnSpc>
              <a:spcBef>
                <a:spcPts val="400"/>
              </a:spcBef>
              <a:spcAft>
                <a:spcPts val="0"/>
              </a:spcAft>
              <a:buSzPts val="1200"/>
              <a:buChar char="•"/>
              <a:defRPr sz="1200"/>
            </a:lvl8pPr>
            <a:lvl9pPr indent="-304800" lvl="8" marL="4114800" algn="l">
              <a:lnSpc>
                <a:spcPct val="100000"/>
              </a:lnSpc>
              <a:spcBef>
                <a:spcPts val="400"/>
              </a:spcBef>
              <a:spcAft>
                <a:spcPts val="0"/>
              </a:spcAft>
              <a:buSzPts val="1200"/>
              <a:buChar char="•"/>
              <a:defRPr sz="1200"/>
            </a:lvl9pPr>
          </a:lstStyle>
          <a:p/>
        </p:txBody>
      </p:sp>
      <p:sp>
        <p:nvSpPr>
          <p:cNvPr id="370" name="Google Shape;370;g13fb2c35355_0_3508"/>
          <p:cNvSpPr txBox="1"/>
          <p:nvPr>
            <p:ph idx="2" type="body"/>
          </p:nvPr>
        </p:nvSpPr>
        <p:spPr>
          <a:xfrm>
            <a:off x="4832400" y="1152475"/>
            <a:ext cx="3999900" cy="3416400"/>
          </a:xfrm>
          <a:prstGeom prst="rect">
            <a:avLst/>
          </a:prstGeom>
          <a:noFill/>
          <a:ln>
            <a:noFill/>
          </a:ln>
        </p:spPr>
        <p:txBody>
          <a:bodyPr anchorCtr="0" anchor="t" bIns="0" lIns="0" spcFirstLastPara="1" rIns="0" wrap="square" tIns="0">
            <a:noAutofit/>
          </a:bodyPr>
          <a:lstStyle>
            <a:lvl1pPr indent="-317500" lvl="0" marL="457200" algn="l">
              <a:lnSpc>
                <a:spcPct val="100000"/>
              </a:lnSpc>
              <a:spcBef>
                <a:spcPts val="0"/>
              </a:spcBef>
              <a:spcAft>
                <a:spcPts val="0"/>
              </a:spcAft>
              <a:buSzPts val="1400"/>
              <a:buChar char="–"/>
              <a:defRPr sz="1400"/>
            </a:lvl1pPr>
            <a:lvl2pPr indent="-228600" lvl="1" marL="914400" algn="l">
              <a:lnSpc>
                <a:spcPct val="100000"/>
              </a:lnSpc>
              <a:spcBef>
                <a:spcPts val="800"/>
              </a:spcBef>
              <a:spcAft>
                <a:spcPts val="0"/>
              </a:spcAft>
              <a:buSzPts val="1200"/>
              <a:buNone/>
              <a:defRPr sz="1200"/>
            </a:lvl2pPr>
            <a:lvl3pPr indent="-304800" lvl="2" marL="1371600" algn="l">
              <a:lnSpc>
                <a:spcPct val="100000"/>
              </a:lnSpc>
              <a:spcBef>
                <a:spcPts val="0"/>
              </a:spcBef>
              <a:spcAft>
                <a:spcPts val="0"/>
              </a:spcAft>
              <a:buSzPts val="1200"/>
              <a:buChar char="–"/>
              <a:defRPr sz="1200"/>
            </a:lvl3pPr>
            <a:lvl4pPr indent="-304800" lvl="3" marL="1828800" algn="l">
              <a:lnSpc>
                <a:spcPct val="100000"/>
              </a:lnSpc>
              <a:spcBef>
                <a:spcPts val="0"/>
              </a:spcBef>
              <a:spcAft>
                <a:spcPts val="0"/>
              </a:spcAft>
              <a:buSzPts val="1200"/>
              <a:buChar char="–"/>
              <a:defRPr sz="1200"/>
            </a:lvl4pPr>
            <a:lvl5pPr indent="-304800" lvl="4" marL="2286000" algn="l">
              <a:lnSpc>
                <a:spcPct val="100000"/>
              </a:lnSpc>
              <a:spcBef>
                <a:spcPts val="0"/>
              </a:spcBef>
              <a:spcAft>
                <a:spcPts val="0"/>
              </a:spcAft>
              <a:buSzPts val="1200"/>
              <a:buChar char="–"/>
              <a:defRPr sz="1200"/>
            </a:lvl5pPr>
            <a:lvl6pPr indent="-304800" lvl="5" marL="2743200" algn="l">
              <a:lnSpc>
                <a:spcPct val="100000"/>
              </a:lnSpc>
              <a:spcBef>
                <a:spcPts val="0"/>
              </a:spcBef>
              <a:spcAft>
                <a:spcPts val="0"/>
              </a:spcAft>
              <a:buSzPts val="1200"/>
              <a:buChar char="–"/>
              <a:defRPr sz="1200"/>
            </a:lvl6pPr>
            <a:lvl7pPr indent="-304800" lvl="6" marL="3200400" algn="l">
              <a:lnSpc>
                <a:spcPct val="100000"/>
              </a:lnSpc>
              <a:spcBef>
                <a:spcPts val="0"/>
              </a:spcBef>
              <a:spcAft>
                <a:spcPts val="0"/>
              </a:spcAft>
              <a:buSzPts val="1200"/>
              <a:buChar char="–"/>
              <a:defRPr sz="1200"/>
            </a:lvl7pPr>
            <a:lvl8pPr indent="-304800" lvl="7" marL="3657600" algn="l">
              <a:lnSpc>
                <a:spcPct val="100000"/>
              </a:lnSpc>
              <a:spcBef>
                <a:spcPts val="400"/>
              </a:spcBef>
              <a:spcAft>
                <a:spcPts val="0"/>
              </a:spcAft>
              <a:buSzPts val="1200"/>
              <a:buChar char="•"/>
              <a:defRPr sz="1200"/>
            </a:lvl8pPr>
            <a:lvl9pPr indent="-304800" lvl="8" marL="4114800" algn="l">
              <a:lnSpc>
                <a:spcPct val="100000"/>
              </a:lnSpc>
              <a:spcBef>
                <a:spcPts val="400"/>
              </a:spcBef>
              <a:spcAft>
                <a:spcPts val="0"/>
              </a:spcAft>
              <a:buSzPts val="1200"/>
              <a:buChar char="•"/>
              <a:defRPr sz="1200"/>
            </a:lvl9pPr>
          </a:lstStyle>
          <a:p/>
        </p:txBody>
      </p:sp>
      <p:sp>
        <p:nvSpPr>
          <p:cNvPr id="371" name="Google Shape;371;g13fb2c35355_0_3508"/>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aleway"/>
              <a:ea typeface="Raleway"/>
              <a:cs typeface="Raleway"/>
              <a:sym typeface="Raleway"/>
            </a:endParaRPr>
          </a:p>
        </p:txBody>
      </p:sp>
      <p:pic>
        <p:nvPicPr>
          <p:cNvPr id="372" name="Google Shape;372;g13fb2c35355_0_3508"/>
          <p:cNvPicPr preferRelativeResize="0"/>
          <p:nvPr/>
        </p:nvPicPr>
        <p:blipFill rotWithShape="1">
          <a:blip r:embed="rId2">
            <a:alphaModFix/>
          </a:blip>
          <a:srcRect b="0" l="0" r="0" t="0"/>
          <a:stretch/>
        </p:blipFill>
        <p:spPr>
          <a:xfrm>
            <a:off x="8228425" y="4241875"/>
            <a:ext cx="791775" cy="791775"/>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77" name="Shape 377"/>
        <p:cNvGrpSpPr/>
        <p:nvPr/>
      </p:nvGrpSpPr>
      <p:grpSpPr>
        <a:xfrm>
          <a:off x="0" y="0"/>
          <a:ext cx="0" cy="0"/>
          <a:chOff x="0" y="0"/>
          <a:chExt cx="0" cy="0"/>
        </a:xfrm>
      </p:grpSpPr>
      <p:sp>
        <p:nvSpPr>
          <p:cNvPr id="378" name="Google Shape;378;g14fc4cb19e9_7_6685"/>
          <p:cNvSpPr txBox="1"/>
          <p:nvPr>
            <p:ph type="title"/>
          </p:nvPr>
        </p:nvSpPr>
        <p:spPr>
          <a:xfrm>
            <a:off x="533400" y="228600"/>
            <a:ext cx="8153400" cy="571500"/>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SzPts val="2800"/>
              <a:buNone/>
              <a:defRPr>
                <a:solidFill>
                  <a:srgbClr val="529A43"/>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79" name="Google Shape;379;g14fc4cb19e9_7_6685"/>
          <p:cNvSpPr txBox="1"/>
          <p:nvPr>
            <p:ph idx="1" type="body"/>
          </p:nvPr>
        </p:nvSpPr>
        <p:spPr>
          <a:xfrm>
            <a:off x="539750" y="896938"/>
            <a:ext cx="8153400" cy="3264000"/>
          </a:xfrm>
          <a:prstGeom prst="rect">
            <a:avLst/>
          </a:prstGeom>
          <a:noFill/>
          <a:ln>
            <a:noFill/>
          </a:ln>
        </p:spPr>
        <p:txBody>
          <a:bodyPr anchorCtr="0" anchor="t" bIns="0" lIns="0" spcFirstLastPara="1" rIns="0" wrap="square" tIns="0">
            <a:normAutofit/>
          </a:bodyPr>
          <a:lstStyle>
            <a:lvl1pPr indent="-381000" lvl="0" marL="457200" algn="l">
              <a:lnSpc>
                <a:spcPct val="115000"/>
              </a:lnSpc>
              <a:spcBef>
                <a:spcPts val="480"/>
              </a:spcBef>
              <a:spcAft>
                <a:spcPts val="0"/>
              </a:spcAft>
              <a:buClr>
                <a:srgbClr val="529A43"/>
              </a:buClr>
              <a:buSzPts val="2400"/>
              <a:buFont typeface="Arial"/>
              <a:buChar char="●"/>
              <a:defRPr>
                <a:solidFill>
                  <a:schemeClr val="accent4"/>
                </a:solidFill>
              </a:defRPr>
            </a:lvl1pPr>
            <a:lvl2pPr indent="-355600" lvl="1" marL="914400" algn="l">
              <a:lnSpc>
                <a:spcPct val="115000"/>
              </a:lnSpc>
              <a:spcBef>
                <a:spcPts val="400"/>
              </a:spcBef>
              <a:spcAft>
                <a:spcPts val="0"/>
              </a:spcAft>
              <a:buClr>
                <a:srgbClr val="529A43"/>
              </a:buClr>
              <a:buSzPts val="2000"/>
              <a:buChar char="○"/>
              <a:defRPr>
                <a:solidFill>
                  <a:schemeClr val="accent4"/>
                </a:solidFill>
              </a:defRPr>
            </a:lvl2pPr>
            <a:lvl3pPr indent="-355600" lvl="2" marL="1371600" algn="l">
              <a:lnSpc>
                <a:spcPct val="115000"/>
              </a:lnSpc>
              <a:spcBef>
                <a:spcPts val="400"/>
              </a:spcBef>
              <a:spcAft>
                <a:spcPts val="0"/>
              </a:spcAft>
              <a:buClr>
                <a:srgbClr val="529A43"/>
              </a:buClr>
              <a:buSzPts val="2000"/>
              <a:buChar char="■"/>
              <a:defRPr>
                <a:solidFill>
                  <a:schemeClr val="accent4"/>
                </a:solidFill>
              </a:defRPr>
            </a:lvl3pPr>
            <a:lvl4pPr indent="-355600" lvl="3" marL="1828800" algn="l">
              <a:lnSpc>
                <a:spcPct val="115000"/>
              </a:lnSpc>
              <a:spcBef>
                <a:spcPts val="400"/>
              </a:spcBef>
              <a:spcAft>
                <a:spcPts val="0"/>
              </a:spcAft>
              <a:buClr>
                <a:srgbClr val="529A43"/>
              </a:buClr>
              <a:buSzPts val="2000"/>
              <a:buChar char="●"/>
              <a:defRPr>
                <a:solidFill>
                  <a:schemeClr val="accent4"/>
                </a:solidFill>
              </a:defRPr>
            </a:lvl4pPr>
            <a:lvl5pPr indent="-355600" lvl="4" marL="2286000" algn="l">
              <a:lnSpc>
                <a:spcPct val="115000"/>
              </a:lnSpc>
              <a:spcBef>
                <a:spcPts val="400"/>
              </a:spcBef>
              <a:spcAft>
                <a:spcPts val="0"/>
              </a:spcAft>
              <a:buClr>
                <a:srgbClr val="529A43"/>
              </a:buClr>
              <a:buSzPts val="2000"/>
              <a:buChar char="○"/>
              <a:defRPr>
                <a:solidFill>
                  <a:schemeClr val="accent4"/>
                </a:solidFill>
              </a:defRPr>
            </a:lvl5pPr>
            <a:lvl6pPr indent="-342900" lvl="5" marL="2743200" algn="l">
              <a:lnSpc>
                <a:spcPct val="115000"/>
              </a:lnSpc>
              <a:spcBef>
                <a:spcPts val="360"/>
              </a:spcBef>
              <a:spcAft>
                <a:spcPts val="0"/>
              </a:spcAft>
              <a:buSzPts val="1800"/>
              <a:buChar char="■"/>
              <a:defRPr/>
            </a:lvl6pPr>
            <a:lvl7pPr indent="-342900" lvl="6" marL="3200400" algn="l">
              <a:lnSpc>
                <a:spcPct val="115000"/>
              </a:lnSpc>
              <a:spcBef>
                <a:spcPts val="360"/>
              </a:spcBef>
              <a:spcAft>
                <a:spcPts val="0"/>
              </a:spcAft>
              <a:buSzPts val="1800"/>
              <a:buChar char="●"/>
              <a:defRPr/>
            </a:lvl7pPr>
            <a:lvl8pPr indent="-342900" lvl="7" marL="3657600" algn="l">
              <a:lnSpc>
                <a:spcPct val="115000"/>
              </a:lnSpc>
              <a:spcBef>
                <a:spcPts val="360"/>
              </a:spcBef>
              <a:spcAft>
                <a:spcPts val="0"/>
              </a:spcAft>
              <a:buSzPts val="1800"/>
              <a:buChar char="○"/>
              <a:defRPr/>
            </a:lvl8pPr>
            <a:lvl9pPr indent="-342900" lvl="8" marL="4114800" algn="l">
              <a:lnSpc>
                <a:spcPct val="115000"/>
              </a:lnSpc>
              <a:spcBef>
                <a:spcPts val="360"/>
              </a:spcBef>
              <a:spcAft>
                <a:spcPts val="0"/>
              </a:spcAft>
              <a:buSzPts val="1800"/>
              <a:buChar char="■"/>
              <a:defRPr/>
            </a:lvl9pPr>
          </a:lstStyle>
          <a:p/>
        </p:txBody>
      </p:sp>
      <p:sp>
        <p:nvSpPr>
          <p:cNvPr id="380" name="Google Shape;380;g14fc4cb19e9_7_6685"/>
          <p:cNvSpPr txBox="1"/>
          <p:nvPr>
            <p:ph idx="11" type="ftr"/>
          </p:nvPr>
        </p:nvSpPr>
        <p:spPr>
          <a:xfrm>
            <a:off x="4500563" y="4732338"/>
            <a:ext cx="2895600" cy="1713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81" name="Google Shape;381;g14fc4cb19e9_7_6685"/>
          <p:cNvSpPr txBox="1"/>
          <p:nvPr>
            <p:ph idx="10" type="dt"/>
          </p:nvPr>
        </p:nvSpPr>
        <p:spPr>
          <a:xfrm>
            <a:off x="1692275" y="4732338"/>
            <a:ext cx="1676400" cy="1713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82" name="Google Shape;382;g14fc4cb19e9_7_6685"/>
          <p:cNvSpPr txBox="1"/>
          <p:nvPr>
            <p:ph idx="12" type="sldNum"/>
          </p:nvPr>
        </p:nvSpPr>
        <p:spPr>
          <a:xfrm>
            <a:off x="152400" y="4732338"/>
            <a:ext cx="304800" cy="171300"/>
          </a:xfrm>
          <a:prstGeom prst="rect">
            <a:avLst/>
          </a:prstGeom>
          <a:noFill/>
          <a:ln>
            <a:noFill/>
          </a:ln>
        </p:spPr>
        <p:txBody>
          <a:bodyPr anchorCtr="0" anchor="t" bIns="0" lIns="0" spcFirstLastPara="1" rIns="0" wrap="square" tIns="0">
            <a:normAutofit/>
          </a:bodyPr>
          <a:lstStyle>
            <a:lvl1pPr indent="0" lvl="0" marL="0" marR="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900"/>
              <a:buFont typeface="Arial"/>
              <a:buNone/>
              <a:defRPr b="0" i="0" sz="900" u="none" cap="none" strike="noStrike">
                <a:solidFill>
                  <a:srgbClr val="FFFFFF"/>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83" name="Shape 383"/>
        <p:cNvGrpSpPr/>
        <p:nvPr/>
      </p:nvGrpSpPr>
      <p:grpSpPr>
        <a:xfrm>
          <a:off x="0" y="0"/>
          <a:ext cx="0" cy="0"/>
          <a:chOff x="0" y="0"/>
          <a:chExt cx="0" cy="0"/>
        </a:xfrm>
      </p:grpSpPr>
      <p:sp>
        <p:nvSpPr>
          <p:cNvPr id="384" name="Google Shape;384;g14fc4cb19e9_7_665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85" name="Google Shape;385;g14fc4cb19e9_7_665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386" name="Google Shape;386;g14fc4cb19e9_7_66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87" name="Shape 387"/>
        <p:cNvGrpSpPr/>
        <p:nvPr/>
      </p:nvGrpSpPr>
      <p:grpSpPr>
        <a:xfrm>
          <a:off x="0" y="0"/>
          <a:ext cx="0" cy="0"/>
          <a:chOff x="0" y="0"/>
          <a:chExt cx="0" cy="0"/>
        </a:xfrm>
      </p:grpSpPr>
      <p:sp>
        <p:nvSpPr>
          <p:cNvPr id="388" name="Google Shape;388;g14fc4cb19e9_7_664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89" name="Google Shape;389;g14fc4cb19e9_7_664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390" name="Google Shape;390;g14fc4cb19e9_7_66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91" name="Shape 391"/>
        <p:cNvGrpSpPr/>
        <p:nvPr/>
      </p:nvGrpSpPr>
      <p:grpSpPr>
        <a:xfrm>
          <a:off x="0" y="0"/>
          <a:ext cx="0" cy="0"/>
          <a:chOff x="0" y="0"/>
          <a:chExt cx="0" cy="0"/>
        </a:xfrm>
      </p:grpSpPr>
      <p:sp>
        <p:nvSpPr>
          <p:cNvPr id="392" name="Google Shape;392;g14fc4cb19e9_7_6648"/>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393" name="Google Shape;393;g14fc4cb19e9_7_66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94" name="Shape 394"/>
        <p:cNvGrpSpPr/>
        <p:nvPr/>
      </p:nvGrpSpPr>
      <p:grpSpPr>
        <a:xfrm>
          <a:off x="0" y="0"/>
          <a:ext cx="0" cy="0"/>
          <a:chOff x="0" y="0"/>
          <a:chExt cx="0" cy="0"/>
        </a:xfrm>
      </p:grpSpPr>
      <p:sp>
        <p:nvSpPr>
          <p:cNvPr id="395" name="Google Shape;395;g14fc4cb19e9_7_665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96" name="Google Shape;396;g14fc4cb19e9_7_665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97" name="Google Shape;397;g14fc4cb19e9_7_665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98" name="Google Shape;398;g14fc4cb19e9_7_66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99" name="Shape 399"/>
        <p:cNvGrpSpPr/>
        <p:nvPr/>
      </p:nvGrpSpPr>
      <p:grpSpPr>
        <a:xfrm>
          <a:off x="0" y="0"/>
          <a:ext cx="0" cy="0"/>
          <a:chOff x="0" y="0"/>
          <a:chExt cx="0" cy="0"/>
        </a:xfrm>
      </p:grpSpPr>
      <p:sp>
        <p:nvSpPr>
          <p:cNvPr id="400" name="Google Shape;400;g14fc4cb19e9_7_666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01" name="Google Shape;401;g14fc4cb19e9_7_66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02" name="Shape 402"/>
        <p:cNvGrpSpPr/>
        <p:nvPr/>
      </p:nvGrpSpPr>
      <p:grpSpPr>
        <a:xfrm>
          <a:off x="0" y="0"/>
          <a:ext cx="0" cy="0"/>
          <a:chOff x="0" y="0"/>
          <a:chExt cx="0" cy="0"/>
        </a:xfrm>
      </p:grpSpPr>
      <p:sp>
        <p:nvSpPr>
          <p:cNvPr id="403" name="Google Shape;403;g14fc4cb19e9_7_666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04" name="Google Shape;404;g14fc4cb19e9_7_666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05" name="Google Shape;405;g14fc4cb19e9_7_66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06" name="Shape 406"/>
        <p:cNvGrpSpPr/>
        <p:nvPr/>
      </p:nvGrpSpPr>
      <p:grpSpPr>
        <a:xfrm>
          <a:off x="0" y="0"/>
          <a:ext cx="0" cy="0"/>
          <a:chOff x="0" y="0"/>
          <a:chExt cx="0" cy="0"/>
        </a:xfrm>
      </p:grpSpPr>
      <p:sp>
        <p:nvSpPr>
          <p:cNvPr id="407" name="Google Shape;407;g14fc4cb19e9_7_666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08" name="Google Shape;408;g14fc4cb19e9_7_666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39" name="Shape 39"/>
        <p:cNvGrpSpPr/>
        <p:nvPr/>
      </p:nvGrpSpPr>
      <p:grpSpPr>
        <a:xfrm>
          <a:off x="0" y="0"/>
          <a:ext cx="0" cy="0"/>
          <a:chOff x="0" y="0"/>
          <a:chExt cx="0" cy="0"/>
        </a:xfrm>
      </p:grpSpPr>
      <p:sp>
        <p:nvSpPr>
          <p:cNvPr id="40" name="Google Shape;40;p33"/>
          <p:cNvSpPr txBox="1"/>
          <p:nvPr>
            <p:ph idx="1" type="body"/>
          </p:nvPr>
        </p:nvSpPr>
        <p:spPr>
          <a:xfrm>
            <a:off x="4318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1" name="Google Shape;41;p33"/>
          <p:cNvSpPr/>
          <p:nvPr>
            <p:ph idx="2" type="pic"/>
          </p:nvPr>
        </p:nvSpPr>
        <p:spPr>
          <a:xfrm>
            <a:off x="5251450" y="702659"/>
            <a:ext cx="3892550" cy="3471618"/>
          </a:xfrm>
          <a:prstGeom prst="rect">
            <a:avLst/>
          </a:prstGeom>
          <a:noFill/>
          <a:ln>
            <a:noFill/>
          </a:ln>
        </p:spPr>
      </p:sp>
      <p:sp>
        <p:nvSpPr>
          <p:cNvPr id="42" name="Google Shape;42;p33"/>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09" name="Shape 409"/>
        <p:cNvGrpSpPr/>
        <p:nvPr/>
      </p:nvGrpSpPr>
      <p:grpSpPr>
        <a:xfrm>
          <a:off x="0" y="0"/>
          <a:ext cx="0" cy="0"/>
          <a:chOff x="0" y="0"/>
          <a:chExt cx="0" cy="0"/>
        </a:xfrm>
      </p:grpSpPr>
      <p:sp>
        <p:nvSpPr>
          <p:cNvPr id="410" name="Google Shape;410;g14fc4cb19e9_7_667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g14fc4cb19e9_7_667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12" name="Google Shape;412;g14fc4cb19e9_7_667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3" name="Google Shape;413;g14fc4cb19e9_7_667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14" name="Google Shape;414;g14fc4cb19e9_7_667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5" name="Shape 415"/>
        <p:cNvGrpSpPr/>
        <p:nvPr/>
      </p:nvGrpSpPr>
      <p:grpSpPr>
        <a:xfrm>
          <a:off x="0" y="0"/>
          <a:ext cx="0" cy="0"/>
          <a:chOff x="0" y="0"/>
          <a:chExt cx="0" cy="0"/>
        </a:xfrm>
      </p:grpSpPr>
      <p:sp>
        <p:nvSpPr>
          <p:cNvPr id="416" name="Google Shape;416;g14fc4cb19e9_7_667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17" name="Google Shape;417;g14fc4cb19e9_7_667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18" name="Shape 418"/>
        <p:cNvGrpSpPr/>
        <p:nvPr/>
      </p:nvGrpSpPr>
      <p:grpSpPr>
        <a:xfrm>
          <a:off x="0" y="0"/>
          <a:ext cx="0" cy="0"/>
          <a:chOff x="0" y="0"/>
          <a:chExt cx="0" cy="0"/>
        </a:xfrm>
      </p:grpSpPr>
      <p:sp>
        <p:nvSpPr>
          <p:cNvPr id="419" name="Google Shape;419;g14fc4cb19e9_7_6679"/>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20" name="Google Shape;420;g14fc4cb19e9_7_6679"/>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21" name="Google Shape;421;g14fc4cb19e9_7_667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22" name="Shape 422"/>
        <p:cNvGrpSpPr/>
        <p:nvPr/>
      </p:nvGrpSpPr>
      <p:grpSpPr>
        <a:xfrm>
          <a:off x="0" y="0"/>
          <a:ext cx="0" cy="0"/>
          <a:chOff x="0" y="0"/>
          <a:chExt cx="0" cy="0"/>
        </a:xfrm>
      </p:grpSpPr>
      <p:sp>
        <p:nvSpPr>
          <p:cNvPr id="423" name="Google Shape;423;g14fc4cb19e9_7_668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424" name="Shape 424"/>
        <p:cNvGrpSpPr/>
        <p:nvPr/>
      </p:nvGrpSpPr>
      <p:grpSpPr>
        <a:xfrm>
          <a:off x="0" y="0"/>
          <a:ext cx="0" cy="0"/>
          <a:chOff x="0" y="0"/>
          <a:chExt cx="0" cy="0"/>
        </a:xfrm>
      </p:grpSpPr>
      <p:cxnSp>
        <p:nvCxnSpPr>
          <p:cNvPr id="425" name="Google Shape;425;g22258fbc92b_0_135"/>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426" name="Google Shape;426;g22258fbc92b_0_135"/>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27" name="Google Shape;427;g22258fbc92b_0_135"/>
          <p:cNvSpPr txBox="1"/>
          <p:nvPr>
            <p:ph idx="2" type="body"/>
          </p:nvPr>
        </p:nvSpPr>
        <p:spPr>
          <a:xfrm>
            <a:off x="431801" y="1447800"/>
            <a:ext cx="5645100" cy="265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28" name="Google Shape;428;g22258fbc92b_0_135"/>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432" name="Shape 432"/>
        <p:cNvGrpSpPr/>
        <p:nvPr/>
      </p:nvGrpSpPr>
      <p:grpSpPr>
        <a:xfrm>
          <a:off x="0" y="0"/>
          <a:ext cx="0" cy="0"/>
          <a:chOff x="0" y="0"/>
          <a:chExt cx="0" cy="0"/>
        </a:xfrm>
      </p:grpSpPr>
      <p:sp>
        <p:nvSpPr>
          <p:cNvPr id="433" name="Google Shape;433;g22258fbc92b_0_975"/>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1"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434" name="Google Shape;434;g22258fbc92b_0_975"/>
          <p:cNvSpPr/>
          <p:nvPr>
            <p:ph idx="2" type="pic"/>
          </p:nvPr>
        </p:nvSpPr>
        <p:spPr>
          <a:xfrm>
            <a:off x="5651872" y="0"/>
            <a:ext cx="3493800" cy="4573500"/>
          </a:xfrm>
          <a:prstGeom prst="rect">
            <a:avLst/>
          </a:prstGeom>
          <a:noFill/>
          <a:ln>
            <a:noFill/>
          </a:ln>
        </p:spPr>
      </p:sp>
      <p:cxnSp>
        <p:nvCxnSpPr>
          <p:cNvPr id="435" name="Google Shape;435;g22258fbc92b_0_975"/>
          <p:cNvCxnSpPr/>
          <p:nvPr/>
        </p:nvCxnSpPr>
        <p:spPr>
          <a:xfrm>
            <a:off x="431800" y="2184922"/>
            <a:ext cx="4353600" cy="0"/>
          </a:xfrm>
          <a:prstGeom prst="straightConnector1">
            <a:avLst/>
          </a:prstGeom>
          <a:noFill/>
          <a:ln cap="flat" cmpd="sng" w="76200">
            <a:solidFill>
              <a:schemeClr val="dk1"/>
            </a:solidFill>
            <a:prstDash val="solid"/>
            <a:round/>
            <a:headEnd len="sm" w="sm" type="none"/>
            <a:tailEnd len="sm" w="sm" type="none"/>
          </a:ln>
        </p:spPr>
      </p:cxnSp>
      <p:pic>
        <p:nvPicPr>
          <p:cNvPr id="436" name="Google Shape;436;g22258fbc92b_0_975"/>
          <p:cNvPicPr preferRelativeResize="0"/>
          <p:nvPr/>
        </p:nvPicPr>
        <p:blipFill rotWithShape="1">
          <a:blip r:embed="rId2">
            <a:alphaModFix/>
          </a:blip>
          <a:srcRect b="0" l="0" r="0" t="0"/>
          <a:stretch/>
        </p:blipFill>
        <p:spPr>
          <a:xfrm>
            <a:off x="431800" y="416704"/>
            <a:ext cx="2174238" cy="953238"/>
          </a:xfrm>
          <a:prstGeom prst="rect">
            <a:avLst/>
          </a:prstGeom>
          <a:noFill/>
          <a:ln>
            <a:noFill/>
          </a:ln>
        </p:spPr>
      </p:pic>
      <p:sp>
        <p:nvSpPr>
          <p:cNvPr id="437" name="Google Shape;437;g22258fbc92b_0_975"/>
          <p:cNvSpPr txBox="1"/>
          <p:nvPr>
            <p:ph idx="1" type="body"/>
          </p:nvPr>
        </p:nvSpPr>
        <p:spPr>
          <a:xfrm>
            <a:off x="431800" y="3667355"/>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b="0" sz="2800"/>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38" name="Google Shape;438;g22258fbc92b_0_975"/>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439" name="Shape 439"/>
        <p:cNvGrpSpPr/>
        <p:nvPr/>
      </p:nvGrpSpPr>
      <p:grpSpPr>
        <a:xfrm>
          <a:off x="0" y="0"/>
          <a:ext cx="0" cy="0"/>
          <a:chOff x="0" y="0"/>
          <a:chExt cx="0" cy="0"/>
        </a:xfrm>
      </p:grpSpPr>
      <p:sp>
        <p:nvSpPr>
          <p:cNvPr id="440" name="Google Shape;440;g22258fbc92b_0_982"/>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0"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41" name="Google Shape;441;g22258fbc92b_0_982"/>
          <p:cNvCxnSpPr/>
          <p:nvPr/>
        </p:nvCxnSpPr>
        <p:spPr>
          <a:xfrm>
            <a:off x="431800" y="2184922"/>
            <a:ext cx="4356000" cy="0"/>
          </a:xfrm>
          <a:prstGeom prst="straightConnector1">
            <a:avLst/>
          </a:prstGeom>
          <a:noFill/>
          <a:ln cap="flat" cmpd="sng" w="38100">
            <a:solidFill>
              <a:schemeClr val="lt1"/>
            </a:solidFill>
            <a:prstDash val="solid"/>
            <a:round/>
            <a:headEnd len="sm" w="sm" type="none"/>
            <a:tailEnd len="sm" w="sm" type="none"/>
          </a:ln>
        </p:spPr>
      </p:cxnSp>
      <p:sp>
        <p:nvSpPr>
          <p:cNvPr id="442" name="Google Shape;442;g22258fbc92b_0_982"/>
          <p:cNvSpPr/>
          <p:nvPr>
            <p:ph idx="2" type="pic"/>
          </p:nvPr>
        </p:nvSpPr>
        <p:spPr>
          <a:xfrm>
            <a:off x="5651872" y="0"/>
            <a:ext cx="3493800" cy="4573500"/>
          </a:xfrm>
          <a:prstGeom prst="rect">
            <a:avLst/>
          </a:prstGeom>
          <a:noFill/>
          <a:ln>
            <a:noFill/>
          </a:ln>
        </p:spPr>
      </p:sp>
      <p:sp>
        <p:nvSpPr>
          <p:cNvPr id="443" name="Google Shape;443;g22258fbc92b_0_982"/>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444" name="Shape 444"/>
        <p:cNvGrpSpPr/>
        <p:nvPr/>
      </p:nvGrpSpPr>
      <p:grpSpPr>
        <a:xfrm>
          <a:off x="0" y="0"/>
          <a:ext cx="0" cy="0"/>
          <a:chOff x="0" y="0"/>
          <a:chExt cx="0" cy="0"/>
        </a:xfrm>
      </p:grpSpPr>
      <p:cxnSp>
        <p:nvCxnSpPr>
          <p:cNvPr id="445" name="Google Shape;445;g22258fbc92b_0_987"/>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446" name="Google Shape;446;g22258fbc92b_0_987"/>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47" name="Google Shape;447;g22258fbc92b_0_987"/>
          <p:cNvSpPr/>
          <p:nvPr>
            <p:ph idx="2" type="pic"/>
          </p:nvPr>
        </p:nvSpPr>
        <p:spPr>
          <a:xfrm>
            <a:off x="5251450" y="702659"/>
            <a:ext cx="3892500" cy="3451800"/>
          </a:xfrm>
          <a:prstGeom prst="rect">
            <a:avLst/>
          </a:prstGeom>
          <a:noFill/>
          <a:ln>
            <a:noFill/>
          </a:ln>
        </p:spPr>
      </p:sp>
      <p:sp>
        <p:nvSpPr>
          <p:cNvPr id="448" name="Google Shape;448;g22258fbc92b_0_987"/>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49" name="Google Shape;449;g22258fbc92b_0_987"/>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450" name="Shape 450"/>
        <p:cNvGrpSpPr/>
        <p:nvPr/>
      </p:nvGrpSpPr>
      <p:grpSpPr>
        <a:xfrm>
          <a:off x="0" y="0"/>
          <a:ext cx="0" cy="0"/>
          <a:chOff x="0" y="0"/>
          <a:chExt cx="0" cy="0"/>
        </a:xfrm>
      </p:grpSpPr>
      <p:sp>
        <p:nvSpPr>
          <p:cNvPr id="451" name="Google Shape;451;g22258fbc92b_0_993"/>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52" name="Google Shape;452;g22258fbc92b_0_993"/>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453" name="Google Shape;453;g22258fbc92b_0_993"/>
          <p:cNvPicPr preferRelativeResize="0"/>
          <p:nvPr/>
        </p:nvPicPr>
        <p:blipFill rotWithShape="1">
          <a:blip r:embed="rId2">
            <a:alphaModFix/>
          </a:blip>
          <a:srcRect b="0" l="0" r="0" t="0"/>
          <a:stretch/>
        </p:blipFill>
        <p:spPr>
          <a:xfrm>
            <a:off x="431800" y="416704"/>
            <a:ext cx="2174238" cy="953238"/>
          </a:xfrm>
          <a:prstGeom prst="rect">
            <a:avLst/>
          </a:prstGeom>
          <a:noFill/>
          <a:ln>
            <a:noFill/>
          </a:ln>
        </p:spPr>
      </p:pic>
      <p:sp>
        <p:nvSpPr>
          <p:cNvPr id="454" name="Google Shape;454;g22258fbc92b_0_993"/>
          <p:cNvSpPr txBox="1"/>
          <p:nvPr>
            <p:ph idx="1" type="body"/>
          </p:nvPr>
        </p:nvSpPr>
        <p:spPr>
          <a:xfrm>
            <a:off x="431800" y="3720363"/>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55" name="Google Shape;455;g22258fbc92b_0_993"/>
          <p:cNvSpPr/>
          <p:nvPr>
            <p:ph idx="2" type="pic"/>
          </p:nvPr>
        </p:nvSpPr>
        <p:spPr>
          <a:xfrm>
            <a:off x="5651872" y="0"/>
            <a:ext cx="3493800" cy="45735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456" name="Shape 456"/>
        <p:cNvGrpSpPr/>
        <p:nvPr/>
      </p:nvGrpSpPr>
      <p:grpSpPr>
        <a:xfrm>
          <a:off x="0" y="0"/>
          <a:ext cx="0" cy="0"/>
          <a:chOff x="0" y="0"/>
          <a:chExt cx="0" cy="0"/>
        </a:xfrm>
      </p:grpSpPr>
      <p:sp>
        <p:nvSpPr>
          <p:cNvPr id="457" name="Google Shape;457;g22258fbc92b_0_999"/>
          <p:cNvSpPr txBox="1"/>
          <p:nvPr>
            <p:ph idx="1" type="body"/>
          </p:nvPr>
        </p:nvSpPr>
        <p:spPr>
          <a:xfrm>
            <a:off x="431801" y="682938"/>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58" name="Google Shape;458;g22258fbc92b_0_999"/>
          <p:cNvSpPr/>
          <p:nvPr>
            <p:ph idx="2" type="pic"/>
          </p:nvPr>
        </p:nvSpPr>
        <p:spPr>
          <a:xfrm>
            <a:off x="5251450" y="702659"/>
            <a:ext cx="3892500" cy="3471600"/>
          </a:xfrm>
          <a:prstGeom prst="rect">
            <a:avLst/>
          </a:prstGeom>
          <a:noFill/>
          <a:ln>
            <a:noFill/>
          </a:ln>
        </p:spPr>
      </p:sp>
      <p:sp>
        <p:nvSpPr>
          <p:cNvPr id="459" name="Google Shape;459;g22258fbc92b_0_99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3" name="Shape 43"/>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460" name="Shape 460"/>
        <p:cNvGrpSpPr/>
        <p:nvPr/>
      </p:nvGrpSpPr>
      <p:grpSpPr>
        <a:xfrm>
          <a:off x="0" y="0"/>
          <a:ext cx="0" cy="0"/>
          <a:chOff x="0" y="0"/>
          <a:chExt cx="0" cy="0"/>
        </a:xfrm>
      </p:grpSpPr>
      <p:cxnSp>
        <p:nvCxnSpPr>
          <p:cNvPr id="461" name="Google Shape;461;g22258fbc92b_0_1003"/>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462" name="Google Shape;462;g22258fbc92b_0_1003"/>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63" name="Google Shape;463;g22258fbc92b_0_1003"/>
          <p:cNvSpPr/>
          <p:nvPr>
            <p:ph idx="2" type="pic"/>
          </p:nvPr>
        </p:nvSpPr>
        <p:spPr>
          <a:xfrm>
            <a:off x="5251450" y="702659"/>
            <a:ext cx="3892500" cy="3451800"/>
          </a:xfrm>
          <a:prstGeom prst="rect">
            <a:avLst/>
          </a:prstGeom>
          <a:noFill/>
          <a:ln>
            <a:noFill/>
          </a:ln>
        </p:spPr>
      </p:sp>
      <p:sp>
        <p:nvSpPr>
          <p:cNvPr id="464" name="Google Shape;464;g22258fbc92b_0_1003"/>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65" name="Google Shape;465;g22258fbc92b_0_100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466" name="Shape 466"/>
        <p:cNvGrpSpPr/>
        <p:nvPr/>
      </p:nvGrpSpPr>
      <p:grpSpPr>
        <a:xfrm>
          <a:off x="0" y="0"/>
          <a:ext cx="0" cy="0"/>
          <a:chOff x="0" y="0"/>
          <a:chExt cx="0" cy="0"/>
        </a:xfrm>
      </p:grpSpPr>
      <p:sp>
        <p:nvSpPr>
          <p:cNvPr id="467" name="Google Shape;467;g22258fbc92b_0_1009"/>
          <p:cNvSpPr/>
          <p:nvPr>
            <p:ph idx="2" type="pic"/>
          </p:nvPr>
        </p:nvSpPr>
        <p:spPr>
          <a:xfrm>
            <a:off x="431802" y="411162"/>
            <a:ext cx="8280300" cy="4321200"/>
          </a:xfrm>
          <a:prstGeom prst="rect">
            <a:avLst/>
          </a:prstGeom>
          <a:noFill/>
          <a:ln>
            <a:noFill/>
          </a:ln>
        </p:spPr>
      </p:sp>
      <p:sp>
        <p:nvSpPr>
          <p:cNvPr id="468" name="Google Shape;468;g22258fbc92b_0_1009"/>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469" name="Shape 469"/>
        <p:cNvGrpSpPr/>
        <p:nvPr/>
      </p:nvGrpSpPr>
      <p:grpSpPr>
        <a:xfrm>
          <a:off x="0" y="0"/>
          <a:ext cx="0" cy="0"/>
          <a:chOff x="0" y="0"/>
          <a:chExt cx="0" cy="0"/>
        </a:xfrm>
      </p:grpSpPr>
      <p:cxnSp>
        <p:nvCxnSpPr>
          <p:cNvPr id="470" name="Google Shape;470;g22258fbc92b_0_1012"/>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471" name="Google Shape;471;g22258fbc92b_0_1012"/>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72" name="Google Shape;472;g22258fbc92b_0_1012"/>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73" name="Google Shape;473;g22258fbc92b_0_1012"/>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474" name="Shape 474"/>
        <p:cNvGrpSpPr/>
        <p:nvPr/>
      </p:nvGrpSpPr>
      <p:grpSpPr>
        <a:xfrm>
          <a:off x="0" y="0"/>
          <a:ext cx="0" cy="0"/>
          <a:chOff x="0" y="0"/>
          <a:chExt cx="0" cy="0"/>
        </a:xfrm>
      </p:grpSpPr>
      <p:sp>
        <p:nvSpPr>
          <p:cNvPr id="475" name="Google Shape;475;g22258fbc92b_0_1017"/>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76" name="Google Shape;476;g22258fbc92b_0_1017"/>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477" name="Google Shape;477;g22258fbc92b_0_1017"/>
          <p:cNvPicPr preferRelativeResize="0"/>
          <p:nvPr/>
        </p:nvPicPr>
        <p:blipFill rotWithShape="1">
          <a:blip r:embed="rId2">
            <a:alphaModFix/>
          </a:blip>
          <a:srcRect b="0" l="0" r="0" t="0"/>
          <a:stretch/>
        </p:blipFill>
        <p:spPr>
          <a:xfrm>
            <a:off x="431800" y="416704"/>
            <a:ext cx="2174238" cy="953238"/>
          </a:xfrm>
          <a:prstGeom prst="rect">
            <a:avLst/>
          </a:prstGeom>
          <a:noFill/>
          <a:ln>
            <a:noFill/>
          </a:ln>
        </p:spPr>
      </p:pic>
      <p:sp>
        <p:nvSpPr>
          <p:cNvPr id="478" name="Google Shape;478;g22258fbc92b_0_1017"/>
          <p:cNvSpPr txBox="1"/>
          <p:nvPr>
            <p:ph idx="1" type="body"/>
          </p:nvPr>
        </p:nvSpPr>
        <p:spPr>
          <a:xfrm>
            <a:off x="431800" y="3647477"/>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79" name="Google Shape;479;g22258fbc92b_0_1017"/>
          <p:cNvSpPr/>
          <p:nvPr>
            <p:ph idx="2" type="pic"/>
          </p:nvPr>
        </p:nvSpPr>
        <p:spPr>
          <a:xfrm>
            <a:off x="5651872" y="0"/>
            <a:ext cx="3493800" cy="4573500"/>
          </a:xfrm>
          <a:prstGeom prst="rect">
            <a:avLst/>
          </a:prstGeom>
          <a:noFill/>
          <a:ln>
            <a:noFill/>
          </a:ln>
        </p:spPr>
      </p:sp>
      <p:sp>
        <p:nvSpPr>
          <p:cNvPr id="480" name="Google Shape;480;g22258fbc92b_0_101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481" name="Shape 481"/>
        <p:cNvGrpSpPr/>
        <p:nvPr/>
      </p:nvGrpSpPr>
      <p:grpSpPr>
        <a:xfrm>
          <a:off x="0" y="0"/>
          <a:ext cx="0" cy="0"/>
          <a:chOff x="0" y="0"/>
          <a:chExt cx="0" cy="0"/>
        </a:xfrm>
      </p:grpSpPr>
      <p:sp>
        <p:nvSpPr>
          <p:cNvPr id="482" name="Google Shape;482;g22258fbc92b_0_1024"/>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0"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83" name="Google Shape;483;g22258fbc92b_0_1024"/>
          <p:cNvCxnSpPr/>
          <p:nvPr/>
        </p:nvCxnSpPr>
        <p:spPr>
          <a:xfrm>
            <a:off x="431800" y="2184922"/>
            <a:ext cx="8280300" cy="0"/>
          </a:xfrm>
          <a:prstGeom prst="straightConnector1">
            <a:avLst/>
          </a:prstGeom>
          <a:noFill/>
          <a:ln cap="flat" cmpd="sng" w="38100">
            <a:solidFill>
              <a:schemeClr val="lt1"/>
            </a:solidFill>
            <a:prstDash val="solid"/>
            <a:round/>
            <a:headEnd len="sm" w="sm" type="none"/>
            <a:tailEnd len="sm" w="sm" type="none"/>
          </a:ln>
        </p:spPr>
      </p:cxnSp>
      <p:sp>
        <p:nvSpPr>
          <p:cNvPr id="484" name="Google Shape;484;g22258fbc92b_0_1024"/>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485" name="Shape 485"/>
        <p:cNvGrpSpPr/>
        <p:nvPr/>
      </p:nvGrpSpPr>
      <p:grpSpPr>
        <a:xfrm>
          <a:off x="0" y="0"/>
          <a:ext cx="0" cy="0"/>
          <a:chOff x="0" y="0"/>
          <a:chExt cx="0" cy="0"/>
        </a:xfrm>
      </p:grpSpPr>
      <p:sp>
        <p:nvSpPr>
          <p:cNvPr id="486" name="Google Shape;486;g22258fbc92b_0_1028"/>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0"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87" name="Google Shape;487;g22258fbc92b_0_1028"/>
          <p:cNvCxnSpPr/>
          <p:nvPr/>
        </p:nvCxnSpPr>
        <p:spPr>
          <a:xfrm>
            <a:off x="431800" y="2184922"/>
            <a:ext cx="8280300" cy="0"/>
          </a:xfrm>
          <a:prstGeom prst="straightConnector1">
            <a:avLst/>
          </a:prstGeom>
          <a:noFill/>
          <a:ln cap="flat" cmpd="sng" w="38100">
            <a:solidFill>
              <a:schemeClr val="dk1"/>
            </a:solidFill>
            <a:prstDash val="solid"/>
            <a:round/>
            <a:headEnd len="sm" w="sm" type="none"/>
            <a:tailEnd len="sm" w="sm" type="none"/>
          </a:ln>
        </p:spPr>
      </p:cxnSp>
      <p:sp>
        <p:nvSpPr>
          <p:cNvPr id="488" name="Google Shape;488;g22258fbc92b_0_1028"/>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489" name="Shape 489"/>
        <p:cNvGrpSpPr/>
        <p:nvPr/>
      </p:nvGrpSpPr>
      <p:grpSpPr>
        <a:xfrm>
          <a:off x="0" y="0"/>
          <a:ext cx="0" cy="0"/>
          <a:chOff x="0" y="0"/>
          <a:chExt cx="0" cy="0"/>
        </a:xfrm>
      </p:grpSpPr>
      <p:sp>
        <p:nvSpPr>
          <p:cNvPr id="490" name="Google Shape;490;g22258fbc92b_0_1032"/>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0"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91" name="Google Shape;491;g22258fbc92b_0_1032"/>
          <p:cNvCxnSpPr/>
          <p:nvPr/>
        </p:nvCxnSpPr>
        <p:spPr>
          <a:xfrm>
            <a:off x="431800" y="2184922"/>
            <a:ext cx="4356000" cy="0"/>
          </a:xfrm>
          <a:prstGeom prst="straightConnector1">
            <a:avLst/>
          </a:prstGeom>
          <a:noFill/>
          <a:ln cap="flat" cmpd="sng" w="38100">
            <a:solidFill>
              <a:schemeClr val="dk1"/>
            </a:solidFill>
            <a:prstDash val="solid"/>
            <a:round/>
            <a:headEnd len="sm" w="sm" type="none"/>
            <a:tailEnd len="sm" w="sm" type="none"/>
          </a:ln>
        </p:spPr>
      </p:cxnSp>
      <p:sp>
        <p:nvSpPr>
          <p:cNvPr id="492" name="Google Shape;492;g22258fbc92b_0_1032"/>
          <p:cNvSpPr/>
          <p:nvPr>
            <p:ph idx="2" type="pic"/>
          </p:nvPr>
        </p:nvSpPr>
        <p:spPr>
          <a:xfrm>
            <a:off x="5651872" y="0"/>
            <a:ext cx="3493800" cy="4573500"/>
          </a:xfrm>
          <a:prstGeom prst="rect">
            <a:avLst/>
          </a:prstGeom>
          <a:noFill/>
          <a:ln>
            <a:noFill/>
          </a:ln>
        </p:spPr>
      </p:sp>
      <p:sp>
        <p:nvSpPr>
          <p:cNvPr id="493" name="Google Shape;493;g22258fbc92b_0_1032"/>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494" name="Shape 494"/>
        <p:cNvGrpSpPr/>
        <p:nvPr/>
      </p:nvGrpSpPr>
      <p:grpSpPr>
        <a:xfrm>
          <a:off x="0" y="0"/>
          <a:ext cx="0" cy="0"/>
          <a:chOff x="0" y="0"/>
          <a:chExt cx="0" cy="0"/>
        </a:xfrm>
      </p:grpSpPr>
      <p:cxnSp>
        <p:nvCxnSpPr>
          <p:cNvPr id="495" name="Google Shape;495;g22258fbc92b_0_1037"/>
          <p:cNvCxnSpPr/>
          <p:nvPr/>
        </p:nvCxnSpPr>
        <p:spPr>
          <a:xfrm>
            <a:off x="431800" y="702773"/>
            <a:ext cx="3921000" cy="0"/>
          </a:xfrm>
          <a:prstGeom prst="straightConnector1">
            <a:avLst/>
          </a:prstGeom>
          <a:noFill/>
          <a:ln cap="flat" cmpd="sng" w="25400">
            <a:solidFill>
              <a:schemeClr val="dk1"/>
            </a:solidFill>
            <a:prstDash val="solid"/>
            <a:round/>
            <a:headEnd len="sm" w="sm" type="none"/>
            <a:tailEnd len="sm" w="sm" type="none"/>
          </a:ln>
        </p:spPr>
      </p:cxnSp>
      <p:sp>
        <p:nvSpPr>
          <p:cNvPr id="496" name="Google Shape;496;g22258fbc92b_0_1037"/>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sz="2800"/>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97" name="Google Shape;497;g22258fbc92b_0_1037"/>
          <p:cNvSpPr txBox="1"/>
          <p:nvPr>
            <p:ph idx="2" type="body"/>
          </p:nvPr>
        </p:nvSpPr>
        <p:spPr>
          <a:xfrm>
            <a:off x="431800" y="1314450"/>
            <a:ext cx="3921000" cy="28401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rtl="0" algn="l">
              <a:lnSpc>
                <a:spcPct val="100000"/>
              </a:lnSpc>
              <a:spcBef>
                <a:spcPts val="0"/>
              </a:spcBef>
              <a:spcAft>
                <a:spcPts val="0"/>
              </a:spcAft>
              <a:buClr>
                <a:schemeClr val="lt1"/>
              </a:buClr>
              <a:buSzPts val="2800"/>
              <a:buNone/>
              <a:defRPr sz="2800">
                <a:solidFill>
                  <a:schemeClr val="lt1"/>
                </a:solidFill>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498" name="Google Shape;498;g22258fbc92b_0_1037"/>
          <p:cNvSpPr/>
          <p:nvPr>
            <p:ph idx="3" type="pic"/>
          </p:nvPr>
        </p:nvSpPr>
        <p:spPr>
          <a:xfrm>
            <a:off x="5251450" y="702659"/>
            <a:ext cx="3892500" cy="3451800"/>
          </a:xfrm>
          <a:prstGeom prst="rect">
            <a:avLst/>
          </a:prstGeom>
          <a:noFill/>
          <a:ln>
            <a:noFill/>
          </a:ln>
        </p:spPr>
      </p:sp>
      <p:sp>
        <p:nvSpPr>
          <p:cNvPr id="499" name="Google Shape;499;g22258fbc92b_0_1037"/>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500" name="Shape 500"/>
        <p:cNvGrpSpPr/>
        <p:nvPr/>
      </p:nvGrpSpPr>
      <p:grpSpPr>
        <a:xfrm>
          <a:off x="0" y="0"/>
          <a:ext cx="0" cy="0"/>
          <a:chOff x="0" y="0"/>
          <a:chExt cx="0" cy="0"/>
        </a:xfrm>
      </p:grpSpPr>
      <p:sp>
        <p:nvSpPr>
          <p:cNvPr id="501" name="Google Shape;501;g22258fbc92b_0_1043"/>
          <p:cNvSpPr txBox="1"/>
          <p:nvPr>
            <p:ph idx="1" type="body"/>
          </p:nvPr>
        </p:nvSpPr>
        <p:spPr>
          <a:xfrm>
            <a:off x="431800" y="682940"/>
            <a:ext cx="3920400" cy="34716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rtl="0" algn="l">
              <a:lnSpc>
                <a:spcPct val="100000"/>
              </a:lnSpc>
              <a:spcBef>
                <a:spcPts val="0"/>
              </a:spcBef>
              <a:spcAft>
                <a:spcPts val="0"/>
              </a:spcAft>
              <a:buClr>
                <a:schemeClr val="dk1"/>
              </a:buClr>
              <a:buSzPts val="2800"/>
              <a:buNone/>
              <a:defRPr sz="2800">
                <a:solidFill>
                  <a:schemeClr val="dk1"/>
                </a:solidFill>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02" name="Google Shape;502;g22258fbc92b_0_1043"/>
          <p:cNvSpPr/>
          <p:nvPr>
            <p:ph idx="2" type="pic"/>
          </p:nvPr>
        </p:nvSpPr>
        <p:spPr>
          <a:xfrm>
            <a:off x="5251450" y="702659"/>
            <a:ext cx="3892500" cy="3471600"/>
          </a:xfrm>
          <a:prstGeom prst="rect">
            <a:avLst/>
          </a:prstGeom>
          <a:noFill/>
          <a:ln>
            <a:noFill/>
          </a:ln>
        </p:spPr>
      </p:sp>
      <p:sp>
        <p:nvSpPr>
          <p:cNvPr id="503" name="Google Shape;503;g22258fbc92b_0_104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504" name="Shape 504"/>
        <p:cNvGrpSpPr/>
        <p:nvPr/>
      </p:nvGrpSpPr>
      <p:grpSpPr>
        <a:xfrm>
          <a:off x="0" y="0"/>
          <a:ext cx="0" cy="0"/>
          <a:chOff x="0" y="0"/>
          <a:chExt cx="0" cy="0"/>
        </a:xfrm>
      </p:grpSpPr>
      <p:cxnSp>
        <p:nvCxnSpPr>
          <p:cNvPr id="505" name="Google Shape;505;g22258fbc92b_0_1047"/>
          <p:cNvCxnSpPr/>
          <p:nvPr/>
        </p:nvCxnSpPr>
        <p:spPr>
          <a:xfrm>
            <a:off x="4791076" y="683054"/>
            <a:ext cx="3921000" cy="0"/>
          </a:xfrm>
          <a:prstGeom prst="straightConnector1">
            <a:avLst/>
          </a:prstGeom>
          <a:noFill/>
          <a:ln cap="flat" cmpd="sng" w="25400">
            <a:solidFill>
              <a:schemeClr val="lt1"/>
            </a:solidFill>
            <a:prstDash val="solid"/>
            <a:round/>
            <a:headEnd len="sm" w="sm" type="none"/>
            <a:tailEnd len="sm" w="sm" type="none"/>
          </a:ln>
        </p:spPr>
      </p:cxnSp>
      <p:sp>
        <p:nvSpPr>
          <p:cNvPr id="506" name="Google Shape;506;g22258fbc92b_0_1047"/>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07" name="Google Shape;507;g22258fbc92b_0_1047"/>
          <p:cNvSpPr/>
          <p:nvPr>
            <p:ph idx="2" type="pic"/>
          </p:nvPr>
        </p:nvSpPr>
        <p:spPr>
          <a:xfrm>
            <a:off x="0" y="702659"/>
            <a:ext cx="3892500" cy="3451800"/>
          </a:xfrm>
          <a:prstGeom prst="rect">
            <a:avLst/>
          </a:prstGeom>
          <a:noFill/>
          <a:ln>
            <a:noFill/>
          </a:ln>
        </p:spPr>
      </p:sp>
      <p:sp>
        <p:nvSpPr>
          <p:cNvPr id="508" name="Google Shape;508;g22258fbc92b_0_1047"/>
          <p:cNvSpPr txBox="1"/>
          <p:nvPr>
            <p:ph idx="3" type="body"/>
          </p:nvPr>
        </p:nvSpPr>
        <p:spPr>
          <a:xfrm>
            <a:off x="4791075" y="1294731"/>
            <a:ext cx="3921000" cy="2859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09" name="Google Shape;509;g22258fbc92b_0_1047"/>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44" name="Shape 44"/>
        <p:cNvGrpSpPr/>
        <p:nvPr/>
      </p:nvGrpSpPr>
      <p:grpSpPr>
        <a:xfrm>
          <a:off x="0" y="0"/>
          <a:ext cx="0" cy="0"/>
          <a:chOff x="0" y="0"/>
          <a:chExt cx="0" cy="0"/>
        </a:xfrm>
      </p:grpSpPr>
      <p:sp>
        <p:nvSpPr>
          <p:cNvPr id="45" name="Google Shape;45;p30"/>
          <p:cNvSpPr txBox="1"/>
          <p:nvPr>
            <p:ph type="title"/>
          </p:nvPr>
        </p:nvSpPr>
        <p:spPr>
          <a:xfrm>
            <a:off x="431800" y="2184922"/>
            <a:ext cx="43561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46" name="Google Shape;46;p30"/>
          <p:cNvCxnSpPr/>
          <p:nvPr/>
        </p:nvCxnSpPr>
        <p:spPr>
          <a:xfrm>
            <a:off x="431800" y="2184922"/>
            <a:ext cx="4356100" cy="0"/>
          </a:xfrm>
          <a:prstGeom prst="straightConnector1">
            <a:avLst/>
          </a:prstGeom>
          <a:noFill/>
          <a:ln cap="flat" cmpd="sng" w="38100">
            <a:solidFill>
              <a:schemeClr val="lt1"/>
            </a:solidFill>
            <a:prstDash val="solid"/>
            <a:round/>
            <a:headEnd len="sm" w="sm" type="none"/>
            <a:tailEnd len="sm" w="sm" type="none"/>
          </a:ln>
        </p:spPr>
      </p:cxnSp>
      <p:sp>
        <p:nvSpPr>
          <p:cNvPr id="47" name="Google Shape;47;p30"/>
          <p:cNvSpPr/>
          <p:nvPr>
            <p:ph idx="2" type="pic"/>
          </p:nvPr>
        </p:nvSpPr>
        <p:spPr>
          <a:xfrm>
            <a:off x="5651872" y="0"/>
            <a:ext cx="3493714" cy="4573587"/>
          </a:xfrm>
          <a:prstGeom prst="rect">
            <a:avLst/>
          </a:prstGeom>
          <a:noFill/>
          <a:ln>
            <a:noFill/>
          </a:ln>
        </p:spPr>
      </p:sp>
      <p:sp>
        <p:nvSpPr>
          <p:cNvPr id="48" name="Google Shape;48;p30"/>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510" name="Shape 510"/>
        <p:cNvGrpSpPr/>
        <p:nvPr/>
      </p:nvGrpSpPr>
      <p:grpSpPr>
        <a:xfrm>
          <a:off x="0" y="0"/>
          <a:ext cx="0" cy="0"/>
          <a:chOff x="0" y="0"/>
          <a:chExt cx="0" cy="0"/>
        </a:xfrm>
      </p:grpSpPr>
      <p:cxnSp>
        <p:nvCxnSpPr>
          <p:cNvPr id="511" name="Google Shape;511;g22258fbc92b_0_1053"/>
          <p:cNvCxnSpPr/>
          <p:nvPr/>
        </p:nvCxnSpPr>
        <p:spPr>
          <a:xfrm>
            <a:off x="4791076" y="683054"/>
            <a:ext cx="3921000" cy="0"/>
          </a:xfrm>
          <a:prstGeom prst="straightConnector1">
            <a:avLst/>
          </a:prstGeom>
          <a:noFill/>
          <a:ln cap="flat" cmpd="sng" w="25400">
            <a:solidFill>
              <a:schemeClr val="dk1"/>
            </a:solidFill>
            <a:prstDash val="solid"/>
            <a:round/>
            <a:headEnd len="sm" w="sm" type="none"/>
            <a:tailEnd len="sm" w="sm" type="none"/>
          </a:ln>
        </p:spPr>
      </p:cxnSp>
      <p:sp>
        <p:nvSpPr>
          <p:cNvPr id="512" name="Google Shape;512;g22258fbc92b_0_1053"/>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sz="2800"/>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13" name="Google Shape;513;g22258fbc92b_0_1053"/>
          <p:cNvSpPr txBox="1"/>
          <p:nvPr>
            <p:ph idx="2" type="body"/>
          </p:nvPr>
        </p:nvSpPr>
        <p:spPr>
          <a:xfrm>
            <a:off x="4791076" y="1294731"/>
            <a:ext cx="3921000" cy="28599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rtl="0" algn="l">
              <a:lnSpc>
                <a:spcPct val="100000"/>
              </a:lnSpc>
              <a:spcBef>
                <a:spcPts val="0"/>
              </a:spcBef>
              <a:spcAft>
                <a:spcPts val="0"/>
              </a:spcAft>
              <a:buClr>
                <a:schemeClr val="lt1"/>
              </a:buClr>
              <a:buSzPts val="2800"/>
              <a:buNone/>
              <a:defRPr sz="2800">
                <a:solidFill>
                  <a:schemeClr val="lt1"/>
                </a:solidFill>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14" name="Google Shape;514;g22258fbc92b_0_1053"/>
          <p:cNvSpPr/>
          <p:nvPr>
            <p:ph idx="3" type="pic"/>
          </p:nvPr>
        </p:nvSpPr>
        <p:spPr>
          <a:xfrm>
            <a:off x="0" y="702659"/>
            <a:ext cx="3892500" cy="3451800"/>
          </a:xfrm>
          <a:prstGeom prst="rect">
            <a:avLst/>
          </a:prstGeom>
          <a:noFill/>
          <a:ln>
            <a:noFill/>
          </a:ln>
        </p:spPr>
      </p:sp>
      <p:sp>
        <p:nvSpPr>
          <p:cNvPr id="515" name="Google Shape;515;g22258fbc92b_0_1053"/>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516" name="Shape 516"/>
        <p:cNvGrpSpPr/>
        <p:nvPr/>
      </p:nvGrpSpPr>
      <p:grpSpPr>
        <a:xfrm>
          <a:off x="0" y="0"/>
          <a:ext cx="0" cy="0"/>
          <a:chOff x="0" y="0"/>
          <a:chExt cx="0" cy="0"/>
        </a:xfrm>
      </p:grpSpPr>
      <p:sp>
        <p:nvSpPr>
          <p:cNvPr id="517" name="Google Shape;517;g22258fbc92b_0_1059"/>
          <p:cNvSpPr txBox="1"/>
          <p:nvPr>
            <p:ph idx="1" type="body"/>
          </p:nvPr>
        </p:nvSpPr>
        <p:spPr>
          <a:xfrm>
            <a:off x="4791076" y="682940"/>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18" name="Google Shape;518;g22258fbc92b_0_1059"/>
          <p:cNvSpPr/>
          <p:nvPr>
            <p:ph idx="2" type="pic"/>
          </p:nvPr>
        </p:nvSpPr>
        <p:spPr>
          <a:xfrm>
            <a:off x="0" y="702659"/>
            <a:ext cx="3892500" cy="3451800"/>
          </a:xfrm>
          <a:prstGeom prst="rect">
            <a:avLst/>
          </a:prstGeom>
          <a:noFill/>
          <a:ln>
            <a:noFill/>
          </a:ln>
        </p:spPr>
      </p:sp>
      <p:sp>
        <p:nvSpPr>
          <p:cNvPr id="519" name="Google Shape;519;g22258fbc92b_0_105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520" name="Shape 520"/>
        <p:cNvGrpSpPr/>
        <p:nvPr/>
      </p:nvGrpSpPr>
      <p:grpSpPr>
        <a:xfrm>
          <a:off x="0" y="0"/>
          <a:ext cx="0" cy="0"/>
          <a:chOff x="0" y="0"/>
          <a:chExt cx="0" cy="0"/>
        </a:xfrm>
      </p:grpSpPr>
      <p:sp>
        <p:nvSpPr>
          <p:cNvPr id="521" name="Google Shape;521;g22258fbc92b_0_1063"/>
          <p:cNvSpPr txBox="1"/>
          <p:nvPr>
            <p:ph idx="1" type="body"/>
          </p:nvPr>
        </p:nvSpPr>
        <p:spPr>
          <a:xfrm>
            <a:off x="4787900" y="682940"/>
            <a:ext cx="3920400" cy="34716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rtl="0" algn="l">
              <a:lnSpc>
                <a:spcPct val="100000"/>
              </a:lnSpc>
              <a:spcBef>
                <a:spcPts val="0"/>
              </a:spcBef>
              <a:spcAft>
                <a:spcPts val="0"/>
              </a:spcAft>
              <a:buClr>
                <a:schemeClr val="dk1"/>
              </a:buClr>
              <a:buSzPts val="2800"/>
              <a:buNone/>
              <a:defRPr sz="2800">
                <a:solidFill>
                  <a:schemeClr val="dk1"/>
                </a:solidFill>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22" name="Google Shape;522;g22258fbc92b_0_1063"/>
          <p:cNvSpPr/>
          <p:nvPr>
            <p:ph idx="2" type="pic"/>
          </p:nvPr>
        </p:nvSpPr>
        <p:spPr>
          <a:xfrm>
            <a:off x="0" y="702659"/>
            <a:ext cx="3892500" cy="3451800"/>
          </a:xfrm>
          <a:prstGeom prst="rect">
            <a:avLst/>
          </a:prstGeom>
          <a:noFill/>
          <a:ln>
            <a:noFill/>
          </a:ln>
        </p:spPr>
      </p:sp>
      <p:sp>
        <p:nvSpPr>
          <p:cNvPr id="523" name="Google Shape;523;g22258fbc92b_0_106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524" name="Shape 524"/>
        <p:cNvGrpSpPr/>
        <p:nvPr/>
      </p:nvGrpSpPr>
      <p:grpSpPr>
        <a:xfrm>
          <a:off x="0" y="0"/>
          <a:ext cx="0" cy="0"/>
          <a:chOff x="0" y="0"/>
          <a:chExt cx="0" cy="0"/>
        </a:xfrm>
      </p:grpSpPr>
      <p:sp>
        <p:nvSpPr>
          <p:cNvPr id="525" name="Google Shape;525;g22258fbc92b_0_1067"/>
          <p:cNvSpPr/>
          <p:nvPr>
            <p:ph idx="2" type="pic"/>
          </p:nvPr>
        </p:nvSpPr>
        <p:spPr>
          <a:xfrm>
            <a:off x="1079500" y="755968"/>
            <a:ext cx="3060600" cy="1923300"/>
          </a:xfrm>
          <a:prstGeom prst="rect">
            <a:avLst/>
          </a:prstGeom>
          <a:noFill/>
          <a:ln>
            <a:noFill/>
          </a:ln>
        </p:spPr>
      </p:sp>
      <p:sp>
        <p:nvSpPr>
          <p:cNvPr id="526" name="Google Shape;526;g22258fbc92b_0_1067"/>
          <p:cNvSpPr/>
          <p:nvPr>
            <p:ph idx="3" type="pic"/>
          </p:nvPr>
        </p:nvSpPr>
        <p:spPr>
          <a:xfrm>
            <a:off x="5003801" y="755968"/>
            <a:ext cx="3060600" cy="1923300"/>
          </a:xfrm>
          <a:prstGeom prst="rect">
            <a:avLst/>
          </a:prstGeom>
          <a:noFill/>
          <a:ln>
            <a:noFill/>
          </a:ln>
        </p:spPr>
      </p:sp>
      <p:sp>
        <p:nvSpPr>
          <p:cNvPr id="527" name="Google Shape;527;g22258fbc92b_0_1067"/>
          <p:cNvSpPr txBox="1"/>
          <p:nvPr>
            <p:ph idx="1" type="body"/>
          </p:nvPr>
        </p:nvSpPr>
        <p:spPr>
          <a:xfrm>
            <a:off x="1079500" y="2918147"/>
            <a:ext cx="3050400" cy="996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28" name="Google Shape;528;g22258fbc92b_0_1067"/>
          <p:cNvSpPr txBox="1"/>
          <p:nvPr>
            <p:ph idx="4" type="body"/>
          </p:nvPr>
        </p:nvSpPr>
        <p:spPr>
          <a:xfrm>
            <a:off x="5003802" y="2918146"/>
            <a:ext cx="3060600" cy="996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29" name="Google Shape;529;g22258fbc92b_0_1067"/>
          <p:cNvSpPr txBox="1"/>
          <p:nvPr>
            <p:ph idx="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530" name="Shape 530"/>
        <p:cNvGrpSpPr/>
        <p:nvPr/>
      </p:nvGrpSpPr>
      <p:grpSpPr>
        <a:xfrm>
          <a:off x="0" y="0"/>
          <a:ext cx="0" cy="0"/>
          <a:chOff x="0" y="0"/>
          <a:chExt cx="0" cy="0"/>
        </a:xfrm>
      </p:grpSpPr>
      <p:cxnSp>
        <p:nvCxnSpPr>
          <p:cNvPr id="531" name="Google Shape;531;g22258fbc92b_0_1073"/>
          <p:cNvCxnSpPr/>
          <p:nvPr/>
        </p:nvCxnSpPr>
        <p:spPr>
          <a:xfrm>
            <a:off x="1079500" y="2887666"/>
            <a:ext cx="3034500" cy="0"/>
          </a:xfrm>
          <a:prstGeom prst="straightConnector1">
            <a:avLst/>
          </a:prstGeom>
          <a:noFill/>
          <a:ln cap="flat" cmpd="sng" w="31750">
            <a:solidFill>
              <a:schemeClr val="dk1"/>
            </a:solidFill>
            <a:prstDash val="solid"/>
            <a:round/>
            <a:headEnd len="sm" w="sm" type="none"/>
            <a:tailEnd len="sm" w="sm" type="none"/>
          </a:ln>
        </p:spPr>
      </p:cxnSp>
      <p:sp>
        <p:nvSpPr>
          <p:cNvPr id="532" name="Google Shape;532;g22258fbc92b_0_1073"/>
          <p:cNvSpPr/>
          <p:nvPr>
            <p:ph idx="2" type="pic"/>
          </p:nvPr>
        </p:nvSpPr>
        <p:spPr>
          <a:xfrm>
            <a:off x="1079500" y="755968"/>
            <a:ext cx="3060600" cy="1923300"/>
          </a:xfrm>
          <a:prstGeom prst="rect">
            <a:avLst/>
          </a:prstGeom>
          <a:noFill/>
          <a:ln>
            <a:noFill/>
          </a:ln>
        </p:spPr>
      </p:sp>
      <p:sp>
        <p:nvSpPr>
          <p:cNvPr id="533" name="Google Shape;533;g22258fbc92b_0_1073"/>
          <p:cNvSpPr/>
          <p:nvPr>
            <p:ph idx="3" type="pic"/>
          </p:nvPr>
        </p:nvSpPr>
        <p:spPr>
          <a:xfrm>
            <a:off x="5003801" y="755968"/>
            <a:ext cx="3060600" cy="1923300"/>
          </a:xfrm>
          <a:prstGeom prst="rect">
            <a:avLst/>
          </a:prstGeom>
          <a:noFill/>
          <a:ln>
            <a:noFill/>
          </a:ln>
        </p:spPr>
      </p:sp>
      <p:cxnSp>
        <p:nvCxnSpPr>
          <p:cNvPr id="534" name="Google Shape;534;g22258fbc92b_0_1073"/>
          <p:cNvCxnSpPr/>
          <p:nvPr/>
        </p:nvCxnSpPr>
        <p:spPr>
          <a:xfrm>
            <a:off x="5003803" y="2887666"/>
            <a:ext cx="3060600" cy="0"/>
          </a:xfrm>
          <a:prstGeom prst="straightConnector1">
            <a:avLst/>
          </a:prstGeom>
          <a:noFill/>
          <a:ln cap="flat" cmpd="sng" w="31750">
            <a:solidFill>
              <a:schemeClr val="dk1"/>
            </a:solidFill>
            <a:prstDash val="solid"/>
            <a:round/>
            <a:headEnd len="sm" w="sm" type="none"/>
            <a:tailEnd len="sm" w="sm" type="none"/>
          </a:ln>
        </p:spPr>
      </p:cxnSp>
      <p:sp>
        <p:nvSpPr>
          <p:cNvPr id="535" name="Google Shape;535;g22258fbc92b_0_1073"/>
          <p:cNvSpPr txBox="1"/>
          <p:nvPr>
            <p:ph idx="1" type="body"/>
          </p:nvPr>
        </p:nvSpPr>
        <p:spPr>
          <a:xfrm>
            <a:off x="1079500" y="2918146"/>
            <a:ext cx="3050400" cy="10275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36" name="Google Shape;536;g22258fbc92b_0_1073"/>
          <p:cNvSpPr txBox="1"/>
          <p:nvPr>
            <p:ph idx="4" type="body"/>
          </p:nvPr>
        </p:nvSpPr>
        <p:spPr>
          <a:xfrm>
            <a:off x="5003802" y="2918145"/>
            <a:ext cx="3060600" cy="10275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37" name="Google Shape;537;g22258fbc92b_0_1073"/>
          <p:cNvSpPr txBox="1"/>
          <p:nvPr>
            <p:ph idx="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538" name="Shape 538"/>
        <p:cNvGrpSpPr/>
        <p:nvPr/>
      </p:nvGrpSpPr>
      <p:grpSpPr>
        <a:xfrm>
          <a:off x="0" y="0"/>
          <a:ext cx="0" cy="0"/>
          <a:chOff x="0" y="0"/>
          <a:chExt cx="0" cy="0"/>
        </a:xfrm>
      </p:grpSpPr>
      <p:sp>
        <p:nvSpPr>
          <p:cNvPr id="539" name="Google Shape;539;g22258fbc92b_0_1081"/>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40" name="Google Shape;540;g22258fbc92b_0_1081"/>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541" name="Google Shape;541;g22258fbc92b_0_1081"/>
          <p:cNvCxnSpPr/>
          <p:nvPr/>
        </p:nvCxnSpPr>
        <p:spPr>
          <a:xfrm>
            <a:off x="431800" y="3132603"/>
            <a:ext cx="2519400" cy="0"/>
          </a:xfrm>
          <a:prstGeom prst="straightConnector1">
            <a:avLst/>
          </a:prstGeom>
          <a:noFill/>
          <a:ln cap="flat" cmpd="sng" w="25400">
            <a:solidFill>
              <a:schemeClr val="lt1"/>
            </a:solidFill>
            <a:prstDash val="solid"/>
            <a:round/>
            <a:headEnd len="sm" w="sm" type="none"/>
            <a:tailEnd len="sm" w="sm" type="none"/>
          </a:ln>
        </p:spPr>
      </p:cxnSp>
      <p:sp>
        <p:nvSpPr>
          <p:cNvPr id="542" name="Google Shape;542;g22258fbc92b_0_1081"/>
          <p:cNvSpPr/>
          <p:nvPr>
            <p:ph idx="3" type="pic"/>
          </p:nvPr>
        </p:nvSpPr>
        <p:spPr>
          <a:xfrm>
            <a:off x="431800" y="1254440"/>
            <a:ext cx="2519400" cy="1692000"/>
          </a:xfrm>
          <a:prstGeom prst="rect">
            <a:avLst/>
          </a:prstGeom>
          <a:noFill/>
          <a:ln>
            <a:noFill/>
          </a:ln>
        </p:spPr>
      </p:sp>
      <p:sp>
        <p:nvSpPr>
          <p:cNvPr id="543" name="Google Shape;543;g22258fbc92b_0_1081"/>
          <p:cNvSpPr/>
          <p:nvPr>
            <p:ph idx="4" type="pic"/>
          </p:nvPr>
        </p:nvSpPr>
        <p:spPr>
          <a:xfrm>
            <a:off x="3312000" y="1254440"/>
            <a:ext cx="2520000" cy="1692000"/>
          </a:xfrm>
          <a:prstGeom prst="rect">
            <a:avLst/>
          </a:prstGeom>
          <a:noFill/>
          <a:ln>
            <a:noFill/>
          </a:ln>
        </p:spPr>
      </p:sp>
      <p:sp>
        <p:nvSpPr>
          <p:cNvPr id="544" name="Google Shape;544;g22258fbc92b_0_1081"/>
          <p:cNvSpPr/>
          <p:nvPr>
            <p:ph idx="5" type="pic"/>
          </p:nvPr>
        </p:nvSpPr>
        <p:spPr>
          <a:xfrm>
            <a:off x="6192200" y="1254442"/>
            <a:ext cx="2520000" cy="1692000"/>
          </a:xfrm>
          <a:prstGeom prst="rect">
            <a:avLst/>
          </a:prstGeom>
          <a:noFill/>
          <a:ln>
            <a:noFill/>
          </a:ln>
        </p:spPr>
      </p:sp>
      <p:cxnSp>
        <p:nvCxnSpPr>
          <p:cNvPr id="545" name="Google Shape;545;g22258fbc92b_0_1081"/>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546" name="Google Shape;546;g22258fbc92b_0_1081"/>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547" name="Google Shape;547;g22258fbc92b_0_1081"/>
          <p:cNvSpPr txBox="1"/>
          <p:nvPr>
            <p:ph idx="6" type="body"/>
          </p:nvPr>
        </p:nvSpPr>
        <p:spPr>
          <a:xfrm>
            <a:off x="430850" y="3161758"/>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Char char="–"/>
              <a:defRPr sz="1800">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48" name="Google Shape;548;g22258fbc92b_0_1081"/>
          <p:cNvSpPr txBox="1"/>
          <p:nvPr>
            <p:ph idx="7"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549" name="Shape 549"/>
        <p:cNvGrpSpPr/>
        <p:nvPr/>
      </p:nvGrpSpPr>
      <p:grpSpPr>
        <a:xfrm>
          <a:off x="0" y="0"/>
          <a:ext cx="0" cy="0"/>
          <a:chOff x="0" y="0"/>
          <a:chExt cx="0" cy="0"/>
        </a:xfrm>
      </p:grpSpPr>
      <p:sp>
        <p:nvSpPr>
          <p:cNvPr id="550" name="Google Shape;550;g22258fbc92b_0_1092"/>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51" name="Google Shape;551;g22258fbc92b_0_1092"/>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52" name="Google Shape;552;g22258fbc92b_0_1092"/>
          <p:cNvSpPr txBox="1"/>
          <p:nvPr>
            <p:ph type="title"/>
          </p:nvPr>
        </p:nvSpPr>
        <p:spPr>
          <a:xfrm>
            <a:off x="431800" y="3160713"/>
            <a:ext cx="2520000" cy="7014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Char char="–"/>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553" name="Google Shape;553;g22258fbc92b_0_1092"/>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554" name="Google Shape;554;g22258fbc92b_0_1092"/>
          <p:cNvSpPr/>
          <p:nvPr>
            <p:ph idx="3" type="pic"/>
          </p:nvPr>
        </p:nvSpPr>
        <p:spPr>
          <a:xfrm>
            <a:off x="431800" y="1254440"/>
            <a:ext cx="2520000" cy="1692000"/>
          </a:xfrm>
          <a:prstGeom prst="rect">
            <a:avLst/>
          </a:prstGeom>
          <a:noFill/>
          <a:ln>
            <a:noFill/>
          </a:ln>
        </p:spPr>
      </p:sp>
      <p:sp>
        <p:nvSpPr>
          <p:cNvPr id="555" name="Google Shape;555;g22258fbc92b_0_1092"/>
          <p:cNvSpPr/>
          <p:nvPr>
            <p:ph idx="4" type="pic"/>
          </p:nvPr>
        </p:nvSpPr>
        <p:spPr>
          <a:xfrm>
            <a:off x="3312000" y="1254440"/>
            <a:ext cx="2520000" cy="1692000"/>
          </a:xfrm>
          <a:prstGeom prst="rect">
            <a:avLst/>
          </a:prstGeom>
          <a:noFill/>
          <a:ln>
            <a:noFill/>
          </a:ln>
        </p:spPr>
      </p:sp>
      <p:sp>
        <p:nvSpPr>
          <p:cNvPr id="556" name="Google Shape;556;g22258fbc92b_0_1092"/>
          <p:cNvSpPr/>
          <p:nvPr>
            <p:ph idx="5" type="pic"/>
          </p:nvPr>
        </p:nvSpPr>
        <p:spPr>
          <a:xfrm>
            <a:off x="6192200" y="1254442"/>
            <a:ext cx="2520000" cy="1692000"/>
          </a:xfrm>
          <a:prstGeom prst="rect">
            <a:avLst/>
          </a:prstGeom>
          <a:noFill/>
          <a:ln>
            <a:noFill/>
          </a:ln>
        </p:spPr>
      </p:sp>
      <p:cxnSp>
        <p:nvCxnSpPr>
          <p:cNvPr id="557" name="Google Shape;557;g22258fbc92b_0_1092"/>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558" name="Google Shape;558;g22258fbc92b_0_1092"/>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559" name="Google Shape;559;g22258fbc92b_0_1092"/>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560" name="Shape 560"/>
        <p:cNvGrpSpPr/>
        <p:nvPr/>
      </p:nvGrpSpPr>
      <p:grpSpPr>
        <a:xfrm>
          <a:off x="0" y="0"/>
          <a:ext cx="0" cy="0"/>
          <a:chOff x="0" y="0"/>
          <a:chExt cx="0" cy="0"/>
        </a:xfrm>
      </p:grpSpPr>
      <p:cxnSp>
        <p:nvCxnSpPr>
          <p:cNvPr id="561" name="Google Shape;561;g22258fbc92b_0_1103"/>
          <p:cNvCxnSpPr/>
          <p:nvPr/>
        </p:nvCxnSpPr>
        <p:spPr>
          <a:xfrm>
            <a:off x="1079498" y="1606370"/>
            <a:ext cx="3034500" cy="0"/>
          </a:xfrm>
          <a:prstGeom prst="straightConnector1">
            <a:avLst/>
          </a:prstGeom>
          <a:noFill/>
          <a:ln cap="flat" cmpd="sng" w="31750">
            <a:solidFill>
              <a:schemeClr val="lt1"/>
            </a:solidFill>
            <a:prstDash val="solid"/>
            <a:round/>
            <a:headEnd len="sm" w="sm" type="none"/>
            <a:tailEnd len="sm" w="sm" type="none"/>
          </a:ln>
        </p:spPr>
      </p:cxnSp>
      <p:cxnSp>
        <p:nvCxnSpPr>
          <p:cNvPr id="562" name="Google Shape;562;g22258fbc92b_0_1103"/>
          <p:cNvCxnSpPr/>
          <p:nvPr/>
        </p:nvCxnSpPr>
        <p:spPr>
          <a:xfrm>
            <a:off x="5003801" y="1606370"/>
            <a:ext cx="3060600" cy="0"/>
          </a:xfrm>
          <a:prstGeom prst="straightConnector1">
            <a:avLst/>
          </a:prstGeom>
          <a:noFill/>
          <a:ln cap="flat" cmpd="sng" w="31750">
            <a:solidFill>
              <a:schemeClr val="lt1"/>
            </a:solidFill>
            <a:prstDash val="solid"/>
            <a:round/>
            <a:headEnd len="sm" w="sm" type="none"/>
            <a:tailEnd len="sm" w="sm" type="none"/>
          </a:ln>
        </p:spPr>
      </p:cxnSp>
      <p:sp>
        <p:nvSpPr>
          <p:cNvPr id="563" name="Google Shape;563;g22258fbc92b_0_1103"/>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64" name="Google Shape;564;g22258fbc92b_0_1103"/>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65" name="Google Shape;565;g22258fbc92b_0_110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566" name="Shape 566"/>
        <p:cNvGrpSpPr/>
        <p:nvPr/>
      </p:nvGrpSpPr>
      <p:grpSpPr>
        <a:xfrm>
          <a:off x="0" y="0"/>
          <a:ext cx="0" cy="0"/>
          <a:chOff x="0" y="0"/>
          <a:chExt cx="0" cy="0"/>
        </a:xfrm>
      </p:grpSpPr>
      <p:cxnSp>
        <p:nvCxnSpPr>
          <p:cNvPr id="567" name="Google Shape;567;g22258fbc92b_0_1109"/>
          <p:cNvCxnSpPr/>
          <p:nvPr/>
        </p:nvCxnSpPr>
        <p:spPr>
          <a:xfrm>
            <a:off x="1079498" y="1606370"/>
            <a:ext cx="3034500" cy="0"/>
          </a:xfrm>
          <a:prstGeom prst="straightConnector1">
            <a:avLst/>
          </a:prstGeom>
          <a:noFill/>
          <a:ln cap="flat" cmpd="sng" w="31750">
            <a:solidFill>
              <a:schemeClr val="dk1"/>
            </a:solidFill>
            <a:prstDash val="solid"/>
            <a:round/>
            <a:headEnd len="sm" w="sm" type="none"/>
            <a:tailEnd len="sm" w="sm" type="none"/>
          </a:ln>
        </p:spPr>
      </p:cxnSp>
      <p:cxnSp>
        <p:nvCxnSpPr>
          <p:cNvPr id="568" name="Google Shape;568;g22258fbc92b_0_1109"/>
          <p:cNvCxnSpPr/>
          <p:nvPr/>
        </p:nvCxnSpPr>
        <p:spPr>
          <a:xfrm>
            <a:off x="5003801" y="1606370"/>
            <a:ext cx="3060600" cy="0"/>
          </a:xfrm>
          <a:prstGeom prst="straightConnector1">
            <a:avLst/>
          </a:prstGeom>
          <a:noFill/>
          <a:ln cap="flat" cmpd="sng" w="31750">
            <a:solidFill>
              <a:schemeClr val="dk1"/>
            </a:solidFill>
            <a:prstDash val="solid"/>
            <a:round/>
            <a:headEnd len="sm" w="sm" type="none"/>
            <a:tailEnd len="sm" w="sm" type="none"/>
          </a:ln>
        </p:spPr>
      </p:cxnSp>
      <p:sp>
        <p:nvSpPr>
          <p:cNvPr id="569" name="Google Shape;569;g22258fbc92b_0_1109"/>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70" name="Google Shape;570;g22258fbc92b_0_1109"/>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71" name="Google Shape;571;g22258fbc92b_0_1109"/>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572" name="Shape 572"/>
        <p:cNvGrpSpPr/>
        <p:nvPr/>
      </p:nvGrpSpPr>
      <p:grpSpPr>
        <a:xfrm>
          <a:off x="0" y="0"/>
          <a:ext cx="0" cy="0"/>
          <a:chOff x="0" y="0"/>
          <a:chExt cx="0" cy="0"/>
        </a:xfrm>
      </p:grpSpPr>
      <p:sp>
        <p:nvSpPr>
          <p:cNvPr id="573" name="Google Shape;573;g22258fbc92b_0_1115"/>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74" name="Google Shape;574;g22258fbc92b_0_1115"/>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575" name="Google Shape;575;g22258fbc92b_0_1115"/>
          <p:cNvCxnSpPr/>
          <p:nvPr/>
        </p:nvCxnSpPr>
        <p:spPr>
          <a:xfrm>
            <a:off x="430850" y="1511326"/>
            <a:ext cx="2519400" cy="0"/>
          </a:xfrm>
          <a:prstGeom prst="straightConnector1">
            <a:avLst/>
          </a:prstGeom>
          <a:noFill/>
          <a:ln cap="flat" cmpd="sng" w="25400">
            <a:solidFill>
              <a:schemeClr val="lt1"/>
            </a:solidFill>
            <a:prstDash val="solid"/>
            <a:round/>
            <a:headEnd len="sm" w="sm" type="none"/>
            <a:tailEnd len="sm" w="sm" type="none"/>
          </a:ln>
        </p:spPr>
      </p:cxnSp>
      <p:cxnSp>
        <p:nvCxnSpPr>
          <p:cNvPr id="576" name="Google Shape;576;g22258fbc92b_0_1115"/>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577" name="Google Shape;577;g22258fbc92b_0_1115"/>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578" name="Google Shape;578;g22258fbc92b_0_1115"/>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Char char="–"/>
              <a:defRPr sz="1800">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79" name="Google Shape;579;g22258fbc92b_0_111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49" name="Shape 49"/>
        <p:cNvGrpSpPr/>
        <p:nvPr/>
      </p:nvGrpSpPr>
      <p:grpSpPr>
        <a:xfrm>
          <a:off x="0" y="0"/>
          <a:ext cx="0" cy="0"/>
          <a:chOff x="0" y="0"/>
          <a:chExt cx="0" cy="0"/>
        </a:xfrm>
      </p:grpSpPr>
      <p:sp>
        <p:nvSpPr>
          <p:cNvPr id="50" name="Google Shape;50;p21"/>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51" name="Google Shape;51;p21"/>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52" name="Google Shape;52;p21"/>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53" name="Google Shape;53;p21"/>
          <p:cNvSpPr txBox="1"/>
          <p:nvPr>
            <p:ph idx="1" type="body"/>
          </p:nvPr>
        </p:nvSpPr>
        <p:spPr>
          <a:xfrm>
            <a:off x="431800" y="3720363"/>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4" name="Google Shape;54;p21"/>
          <p:cNvSpPr/>
          <p:nvPr>
            <p:ph idx="2" type="pic"/>
          </p:nvPr>
        </p:nvSpPr>
        <p:spPr>
          <a:xfrm>
            <a:off x="5651872" y="0"/>
            <a:ext cx="3493714" cy="4573587"/>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580" name="Shape 580"/>
        <p:cNvGrpSpPr/>
        <p:nvPr/>
      </p:nvGrpSpPr>
      <p:grpSpPr>
        <a:xfrm>
          <a:off x="0" y="0"/>
          <a:ext cx="0" cy="0"/>
          <a:chOff x="0" y="0"/>
          <a:chExt cx="0" cy="0"/>
        </a:xfrm>
      </p:grpSpPr>
      <p:sp>
        <p:nvSpPr>
          <p:cNvPr id="581" name="Google Shape;581;g22258fbc92b_0_1123"/>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82" name="Google Shape;582;g22258fbc92b_0_1123"/>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583" name="Google Shape;583;g22258fbc92b_0_1123"/>
          <p:cNvCxnSpPr/>
          <p:nvPr/>
        </p:nvCxnSpPr>
        <p:spPr>
          <a:xfrm>
            <a:off x="430850" y="1511326"/>
            <a:ext cx="2519400" cy="0"/>
          </a:xfrm>
          <a:prstGeom prst="straightConnector1">
            <a:avLst/>
          </a:prstGeom>
          <a:noFill/>
          <a:ln cap="flat" cmpd="sng" w="25400">
            <a:solidFill>
              <a:schemeClr val="dk1"/>
            </a:solidFill>
            <a:prstDash val="solid"/>
            <a:round/>
            <a:headEnd len="sm" w="sm" type="none"/>
            <a:tailEnd len="sm" w="sm" type="none"/>
          </a:ln>
        </p:spPr>
      </p:cxnSp>
      <p:cxnSp>
        <p:nvCxnSpPr>
          <p:cNvPr id="584" name="Google Shape;584;g22258fbc92b_0_1123"/>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585" name="Google Shape;585;g22258fbc92b_0_1123"/>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586" name="Google Shape;586;g22258fbc92b_0_1123"/>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sz="1800">
                <a:solidFill>
                  <a:schemeClr val="dk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87" name="Google Shape;587;g22258fbc92b_0_1123"/>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588" name="Shape 588"/>
        <p:cNvGrpSpPr/>
        <p:nvPr/>
      </p:nvGrpSpPr>
      <p:grpSpPr>
        <a:xfrm>
          <a:off x="0" y="0"/>
          <a:ext cx="0" cy="0"/>
          <a:chOff x="0" y="0"/>
          <a:chExt cx="0" cy="0"/>
        </a:xfrm>
      </p:grpSpPr>
      <p:sp>
        <p:nvSpPr>
          <p:cNvPr id="589" name="Google Shape;589;g22258fbc92b_0_1131"/>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590" name="Google Shape;590;g22258fbc92b_0_1131"/>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91" name="Google Shape;591;g22258fbc92b_0_1131"/>
          <p:cNvSpPr/>
          <p:nvPr>
            <p:ph idx="2" type="pic"/>
          </p:nvPr>
        </p:nvSpPr>
        <p:spPr>
          <a:xfrm>
            <a:off x="1834712" y="411163"/>
            <a:ext cx="2299200" cy="1485000"/>
          </a:xfrm>
          <a:prstGeom prst="rect">
            <a:avLst/>
          </a:prstGeom>
          <a:noFill/>
          <a:ln>
            <a:noFill/>
          </a:ln>
        </p:spPr>
      </p:sp>
      <p:cxnSp>
        <p:nvCxnSpPr>
          <p:cNvPr id="592" name="Google Shape;592;g22258fbc92b_0_1131"/>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593" name="Google Shape;593;g22258fbc92b_0_1131"/>
          <p:cNvSpPr/>
          <p:nvPr>
            <p:ph idx="3" type="pic"/>
          </p:nvPr>
        </p:nvSpPr>
        <p:spPr>
          <a:xfrm>
            <a:off x="1834710" y="2585440"/>
            <a:ext cx="2299200" cy="1485000"/>
          </a:xfrm>
          <a:prstGeom prst="rect">
            <a:avLst/>
          </a:prstGeom>
          <a:noFill/>
          <a:ln>
            <a:noFill/>
          </a:ln>
        </p:spPr>
      </p:sp>
      <p:cxnSp>
        <p:nvCxnSpPr>
          <p:cNvPr id="594" name="Google Shape;594;g22258fbc92b_0_1131"/>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95" name="Google Shape;595;g22258fbc92b_0_1131"/>
          <p:cNvSpPr/>
          <p:nvPr>
            <p:ph idx="4" type="pic"/>
          </p:nvPr>
        </p:nvSpPr>
        <p:spPr>
          <a:xfrm>
            <a:off x="5010150" y="411163"/>
            <a:ext cx="2299200" cy="1485000"/>
          </a:xfrm>
          <a:prstGeom prst="rect">
            <a:avLst/>
          </a:prstGeom>
          <a:noFill/>
          <a:ln>
            <a:noFill/>
          </a:ln>
        </p:spPr>
      </p:sp>
      <p:cxnSp>
        <p:nvCxnSpPr>
          <p:cNvPr id="596" name="Google Shape;596;g22258fbc92b_0_1131"/>
          <p:cNvCxnSpPr/>
          <p:nvPr/>
        </p:nvCxnSpPr>
        <p:spPr>
          <a:xfrm>
            <a:off x="5010147"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597" name="Google Shape;597;g22258fbc92b_0_1131"/>
          <p:cNvSpPr/>
          <p:nvPr>
            <p:ph idx="5" type="pic"/>
          </p:nvPr>
        </p:nvSpPr>
        <p:spPr>
          <a:xfrm>
            <a:off x="5010148" y="2585440"/>
            <a:ext cx="2299200" cy="1485000"/>
          </a:xfrm>
          <a:prstGeom prst="rect">
            <a:avLst/>
          </a:prstGeom>
          <a:noFill/>
          <a:ln>
            <a:noFill/>
          </a:ln>
        </p:spPr>
      </p:sp>
      <p:sp>
        <p:nvSpPr>
          <p:cNvPr id="598" name="Google Shape;598;g22258fbc92b_0_1131"/>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99" name="Google Shape;599;g22258fbc92b_0_1131"/>
          <p:cNvSpPr txBox="1"/>
          <p:nvPr>
            <p:ph idx="6"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00" name="Google Shape;600;g22258fbc92b_0_1131"/>
          <p:cNvSpPr txBox="1"/>
          <p:nvPr>
            <p:ph idx="7" type="body"/>
          </p:nvPr>
        </p:nvSpPr>
        <p:spPr>
          <a:xfrm>
            <a:off x="5010147"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01" name="Google Shape;601;g22258fbc92b_0_1131"/>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602" name="Shape 602"/>
        <p:cNvGrpSpPr/>
        <p:nvPr/>
      </p:nvGrpSpPr>
      <p:grpSpPr>
        <a:xfrm>
          <a:off x="0" y="0"/>
          <a:ext cx="0" cy="0"/>
          <a:chOff x="0" y="0"/>
          <a:chExt cx="0" cy="0"/>
        </a:xfrm>
      </p:grpSpPr>
      <p:sp>
        <p:nvSpPr>
          <p:cNvPr id="603" name="Google Shape;603;g22258fbc92b_0_1145"/>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04" name="Google Shape;604;g22258fbc92b_0_1145"/>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05" name="Google Shape;605;g22258fbc92b_0_1145"/>
          <p:cNvSpPr/>
          <p:nvPr>
            <p:ph idx="2" type="pic"/>
          </p:nvPr>
        </p:nvSpPr>
        <p:spPr>
          <a:xfrm>
            <a:off x="1834712" y="411163"/>
            <a:ext cx="2299200" cy="1485000"/>
          </a:xfrm>
          <a:prstGeom prst="rect">
            <a:avLst/>
          </a:prstGeom>
          <a:noFill/>
          <a:ln>
            <a:noFill/>
          </a:ln>
        </p:spPr>
      </p:sp>
      <p:cxnSp>
        <p:nvCxnSpPr>
          <p:cNvPr id="606" name="Google Shape;606;g22258fbc92b_0_1145"/>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607" name="Google Shape;607;g22258fbc92b_0_1145"/>
          <p:cNvSpPr/>
          <p:nvPr>
            <p:ph idx="3" type="pic"/>
          </p:nvPr>
        </p:nvSpPr>
        <p:spPr>
          <a:xfrm>
            <a:off x="1841062" y="2576334"/>
            <a:ext cx="2299200" cy="1485000"/>
          </a:xfrm>
          <a:prstGeom prst="rect">
            <a:avLst/>
          </a:prstGeom>
          <a:noFill/>
          <a:ln>
            <a:noFill/>
          </a:ln>
        </p:spPr>
      </p:sp>
      <p:cxnSp>
        <p:nvCxnSpPr>
          <p:cNvPr id="608" name="Google Shape;608;g22258fbc92b_0_1145"/>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09" name="Google Shape;609;g22258fbc92b_0_1145"/>
          <p:cNvSpPr/>
          <p:nvPr>
            <p:ph idx="4" type="pic"/>
          </p:nvPr>
        </p:nvSpPr>
        <p:spPr>
          <a:xfrm>
            <a:off x="5010150" y="411163"/>
            <a:ext cx="2299200" cy="1485000"/>
          </a:xfrm>
          <a:prstGeom prst="rect">
            <a:avLst/>
          </a:prstGeom>
          <a:noFill/>
          <a:ln>
            <a:noFill/>
          </a:ln>
        </p:spPr>
      </p:sp>
      <p:cxnSp>
        <p:nvCxnSpPr>
          <p:cNvPr id="610" name="Google Shape;610;g22258fbc92b_0_1145"/>
          <p:cNvCxnSpPr/>
          <p:nvPr/>
        </p:nvCxnSpPr>
        <p:spPr>
          <a:xfrm>
            <a:off x="5010150"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611" name="Google Shape;611;g22258fbc92b_0_1145"/>
          <p:cNvSpPr/>
          <p:nvPr>
            <p:ph idx="5" type="pic"/>
          </p:nvPr>
        </p:nvSpPr>
        <p:spPr>
          <a:xfrm>
            <a:off x="5010150" y="2576334"/>
            <a:ext cx="2299200" cy="1485000"/>
          </a:xfrm>
          <a:prstGeom prst="rect">
            <a:avLst/>
          </a:prstGeom>
          <a:noFill/>
          <a:ln>
            <a:noFill/>
          </a:ln>
        </p:spPr>
      </p:sp>
      <p:sp>
        <p:nvSpPr>
          <p:cNvPr id="612" name="Google Shape;612;g22258fbc92b_0_1145"/>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13" name="Google Shape;613;g22258fbc92b_0_1145"/>
          <p:cNvSpPr txBox="1"/>
          <p:nvPr>
            <p:ph idx="6"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14" name="Google Shape;614;g22258fbc92b_0_1145"/>
          <p:cNvSpPr txBox="1"/>
          <p:nvPr>
            <p:ph idx="7" type="body"/>
          </p:nvPr>
        </p:nvSpPr>
        <p:spPr>
          <a:xfrm>
            <a:off x="5010150"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15" name="Google Shape;615;g22258fbc92b_0_1145"/>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616" name="Shape 616"/>
        <p:cNvGrpSpPr/>
        <p:nvPr/>
      </p:nvGrpSpPr>
      <p:grpSpPr>
        <a:xfrm>
          <a:off x="0" y="0"/>
          <a:ext cx="0" cy="0"/>
          <a:chOff x="0" y="0"/>
          <a:chExt cx="0" cy="0"/>
        </a:xfrm>
      </p:grpSpPr>
      <p:sp>
        <p:nvSpPr>
          <p:cNvPr id="617" name="Google Shape;617;g22258fbc92b_0_1159"/>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18" name="Google Shape;618;g22258fbc92b_0_1159"/>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19" name="Google Shape;619;g22258fbc92b_0_1159"/>
          <p:cNvSpPr/>
          <p:nvPr>
            <p:ph idx="2" type="pic"/>
          </p:nvPr>
        </p:nvSpPr>
        <p:spPr>
          <a:xfrm>
            <a:off x="1834712" y="411163"/>
            <a:ext cx="2299200" cy="1485000"/>
          </a:xfrm>
          <a:prstGeom prst="rect">
            <a:avLst/>
          </a:prstGeom>
          <a:noFill/>
          <a:ln>
            <a:noFill/>
          </a:ln>
        </p:spPr>
      </p:sp>
      <p:cxnSp>
        <p:nvCxnSpPr>
          <p:cNvPr id="620" name="Google Shape;620;g22258fbc92b_0_1159"/>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621" name="Google Shape;621;g22258fbc92b_0_1159"/>
          <p:cNvSpPr/>
          <p:nvPr>
            <p:ph idx="3" type="pic"/>
          </p:nvPr>
        </p:nvSpPr>
        <p:spPr>
          <a:xfrm>
            <a:off x="1834710" y="2585440"/>
            <a:ext cx="2299200" cy="1485000"/>
          </a:xfrm>
          <a:prstGeom prst="rect">
            <a:avLst/>
          </a:prstGeom>
          <a:noFill/>
          <a:ln>
            <a:noFill/>
          </a:ln>
        </p:spPr>
      </p:sp>
      <p:cxnSp>
        <p:nvCxnSpPr>
          <p:cNvPr id="622" name="Google Shape;622;g22258fbc92b_0_1159"/>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23" name="Google Shape;623;g22258fbc92b_0_1159"/>
          <p:cNvSpPr/>
          <p:nvPr>
            <p:ph idx="4" type="pic"/>
          </p:nvPr>
        </p:nvSpPr>
        <p:spPr>
          <a:xfrm>
            <a:off x="5010150" y="411163"/>
            <a:ext cx="2299200" cy="1485000"/>
          </a:xfrm>
          <a:prstGeom prst="rect">
            <a:avLst/>
          </a:prstGeom>
          <a:noFill/>
          <a:ln>
            <a:noFill/>
          </a:ln>
        </p:spPr>
      </p:sp>
      <p:sp>
        <p:nvSpPr>
          <p:cNvPr id="624" name="Google Shape;624;g22258fbc92b_0_1159"/>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25" name="Google Shape;625;g22258fbc92b_0_1159"/>
          <p:cNvSpPr txBox="1"/>
          <p:nvPr>
            <p:ph idx="5"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26" name="Google Shape;626;g22258fbc92b_0_1159"/>
          <p:cNvSpPr txBox="1"/>
          <p:nvPr>
            <p:ph idx="6"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627" name="Shape 627"/>
        <p:cNvGrpSpPr/>
        <p:nvPr/>
      </p:nvGrpSpPr>
      <p:grpSpPr>
        <a:xfrm>
          <a:off x="0" y="0"/>
          <a:ext cx="0" cy="0"/>
          <a:chOff x="0" y="0"/>
          <a:chExt cx="0" cy="0"/>
        </a:xfrm>
      </p:grpSpPr>
      <p:sp>
        <p:nvSpPr>
          <p:cNvPr id="628" name="Google Shape;628;g22258fbc92b_0_1170"/>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29" name="Google Shape;629;g22258fbc92b_0_1170"/>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30" name="Google Shape;630;g22258fbc92b_0_1170"/>
          <p:cNvSpPr/>
          <p:nvPr>
            <p:ph idx="2" type="pic"/>
          </p:nvPr>
        </p:nvSpPr>
        <p:spPr>
          <a:xfrm>
            <a:off x="1834712" y="411163"/>
            <a:ext cx="2299200" cy="1485000"/>
          </a:xfrm>
          <a:prstGeom prst="rect">
            <a:avLst/>
          </a:prstGeom>
          <a:noFill/>
          <a:ln>
            <a:noFill/>
          </a:ln>
        </p:spPr>
      </p:sp>
      <p:cxnSp>
        <p:nvCxnSpPr>
          <p:cNvPr id="631" name="Google Shape;631;g22258fbc92b_0_1170"/>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632" name="Google Shape;632;g22258fbc92b_0_1170"/>
          <p:cNvSpPr/>
          <p:nvPr>
            <p:ph idx="3" type="pic"/>
          </p:nvPr>
        </p:nvSpPr>
        <p:spPr>
          <a:xfrm>
            <a:off x="1841062" y="2576334"/>
            <a:ext cx="2299200" cy="1485000"/>
          </a:xfrm>
          <a:prstGeom prst="rect">
            <a:avLst/>
          </a:prstGeom>
          <a:noFill/>
          <a:ln>
            <a:noFill/>
          </a:ln>
        </p:spPr>
      </p:sp>
      <p:cxnSp>
        <p:nvCxnSpPr>
          <p:cNvPr id="633" name="Google Shape;633;g22258fbc92b_0_1170"/>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34" name="Google Shape;634;g22258fbc92b_0_1170"/>
          <p:cNvSpPr/>
          <p:nvPr>
            <p:ph idx="4" type="pic"/>
          </p:nvPr>
        </p:nvSpPr>
        <p:spPr>
          <a:xfrm>
            <a:off x="5010150" y="411163"/>
            <a:ext cx="2299200" cy="1485000"/>
          </a:xfrm>
          <a:prstGeom prst="rect">
            <a:avLst/>
          </a:prstGeom>
          <a:noFill/>
          <a:ln>
            <a:noFill/>
          </a:ln>
        </p:spPr>
      </p:sp>
      <p:sp>
        <p:nvSpPr>
          <p:cNvPr id="635" name="Google Shape;635;g22258fbc92b_0_1170"/>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36" name="Google Shape;636;g22258fbc92b_0_1170"/>
          <p:cNvSpPr txBox="1"/>
          <p:nvPr>
            <p:ph idx="5"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37" name="Google Shape;637;g22258fbc92b_0_1170"/>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638" name="Shape 638"/>
        <p:cNvGrpSpPr/>
        <p:nvPr/>
      </p:nvGrpSpPr>
      <p:grpSpPr>
        <a:xfrm>
          <a:off x="0" y="0"/>
          <a:ext cx="0" cy="0"/>
          <a:chOff x="0" y="0"/>
          <a:chExt cx="0" cy="0"/>
        </a:xfrm>
      </p:grpSpPr>
      <p:sp>
        <p:nvSpPr>
          <p:cNvPr id="639" name="Google Shape;639;g22258fbc92b_0_1181"/>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40" name="Google Shape;640;g22258fbc92b_0_1181"/>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41" name="Google Shape;641;g22258fbc92b_0_1181"/>
          <p:cNvSpPr/>
          <p:nvPr>
            <p:ph idx="2" type="pic"/>
          </p:nvPr>
        </p:nvSpPr>
        <p:spPr>
          <a:xfrm>
            <a:off x="431802" y="411163"/>
            <a:ext cx="2299200" cy="1485000"/>
          </a:xfrm>
          <a:prstGeom prst="rect">
            <a:avLst/>
          </a:prstGeom>
          <a:noFill/>
          <a:ln>
            <a:noFill/>
          </a:ln>
        </p:spPr>
      </p:sp>
      <p:cxnSp>
        <p:nvCxnSpPr>
          <p:cNvPr id="642" name="Google Shape;642;g22258fbc92b_0_1181"/>
          <p:cNvCxnSpPr/>
          <p:nvPr/>
        </p:nvCxnSpPr>
        <p:spPr>
          <a:xfrm>
            <a:off x="4361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43" name="Google Shape;643;g22258fbc92b_0_1181"/>
          <p:cNvSpPr/>
          <p:nvPr>
            <p:ph idx="3" type="pic"/>
          </p:nvPr>
        </p:nvSpPr>
        <p:spPr>
          <a:xfrm>
            <a:off x="436125" y="2571750"/>
            <a:ext cx="2299200" cy="1485000"/>
          </a:xfrm>
          <a:prstGeom prst="rect">
            <a:avLst/>
          </a:prstGeom>
          <a:noFill/>
          <a:ln>
            <a:noFill/>
          </a:ln>
        </p:spPr>
      </p:sp>
      <p:cxnSp>
        <p:nvCxnSpPr>
          <p:cNvPr id="644" name="Google Shape;644;g22258fbc92b_0_1181"/>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45" name="Google Shape;645;g22258fbc92b_0_1181"/>
          <p:cNvSpPr/>
          <p:nvPr>
            <p:ph idx="4" type="pic"/>
          </p:nvPr>
        </p:nvSpPr>
        <p:spPr>
          <a:xfrm>
            <a:off x="6413065" y="411163"/>
            <a:ext cx="2299200" cy="1485000"/>
          </a:xfrm>
          <a:prstGeom prst="rect">
            <a:avLst/>
          </a:prstGeom>
          <a:noFill/>
          <a:ln>
            <a:noFill/>
          </a:ln>
        </p:spPr>
      </p:sp>
      <p:sp>
        <p:nvSpPr>
          <p:cNvPr id="646" name="Google Shape;646;g22258fbc92b_0_1181"/>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47" name="Google Shape;647;g22258fbc92b_0_1181"/>
          <p:cNvSpPr txBox="1"/>
          <p:nvPr>
            <p:ph idx="5" type="body"/>
          </p:nvPr>
        </p:nvSpPr>
        <p:spPr>
          <a:xfrm>
            <a:off x="436125"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648" name="Google Shape;648;g22258fbc92b_0_1181"/>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49" name="Google Shape;649;g22258fbc92b_0_1181"/>
          <p:cNvSpPr/>
          <p:nvPr>
            <p:ph idx="6" type="pic"/>
          </p:nvPr>
        </p:nvSpPr>
        <p:spPr>
          <a:xfrm>
            <a:off x="3422429" y="411163"/>
            <a:ext cx="2299200" cy="1485000"/>
          </a:xfrm>
          <a:prstGeom prst="rect">
            <a:avLst/>
          </a:prstGeom>
          <a:noFill/>
          <a:ln>
            <a:noFill/>
          </a:ln>
        </p:spPr>
      </p:sp>
      <p:cxnSp>
        <p:nvCxnSpPr>
          <p:cNvPr id="650" name="Google Shape;650;g22258fbc92b_0_1181"/>
          <p:cNvCxnSpPr/>
          <p:nvPr/>
        </p:nvCxnSpPr>
        <p:spPr>
          <a:xfrm>
            <a:off x="3429712"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51" name="Google Shape;651;g22258fbc92b_0_1181"/>
          <p:cNvSpPr/>
          <p:nvPr>
            <p:ph idx="7" type="pic"/>
          </p:nvPr>
        </p:nvSpPr>
        <p:spPr>
          <a:xfrm>
            <a:off x="3429712" y="2571750"/>
            <a:ext cx="2299200" cy="1485000"/>
          </a:xfrm>
          <a:prstGeom prst="rect">
            <a:avLst/>
          </a:prstGeom>
          <a:noFill/>
          <a:ln>
            <a:noFill/>
          </a:ln>
        </p:spPr>
      </p:sp>
      <p:sp>
        <p:nvSpPr>
          <p:cNvPr id="652" name="Google Shape;652;g22258fbc92b_0_1181"/>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53" name="Google Shape;653;g22258fbc92b_0_1181"/>
          <p:cNvSpPr txBox="1"/>
          <p:nvPr>
            <p:ph idx="9" type="body"/>
          </p:nvPr>
        </p:nvSpPr>
        <p:spPr>
          <a:xfrm>
            <a:off x="3429712"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54" name="Google Shape;654;g22258fbc92b_0_1181"/>
          <p:cNvSpPr txBox="1"/>
          <p:nvPr>
            <p:ph idx="1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655" name="Shape 655"/>
        <p:cNvGrpSpPr/>
        <p:nvPr/>
      </p:nvGrpSpPr>
      <p:grpSpPr>
        <a:xfrm>
          <a:off x="0" y="0"/>
          <a:ext cx="0" cy="0"/>
          <a:chOff x="0" y="0"/>
          <a:chExt cx="0" cy="0"/>
        </a:xfrm>
      </p:grpSpPr>
      <p:sp>
        <p:nvSpPr>
          <p:cNvPr id="656" name="Google Shape;656;g22258fbc92b_0_1198"/>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57" name="Google Shape;657;g22258fbc92b_0_1198"/>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58" name="Google Shape;658;g22258fbc92b_0_1198"/>
          <p:cNvSpPr/>
          <p:nvPr>
            <p:ph idx="2" type="pic"/>
          </p:nvPr>
        </p:nvSpPr>
        <p:spPr>
          <a:xfrm>
            <a:off x="431802" y="411163"/>
            <a:ext cx="2299200" cy="1485000"/>
          </a:xfrm>
          <a:prstGeom prst="rect">
            <a:avLst/>
          </a:prstGeom>
          <a:noFill/>
          <a:ln>
            <a:noFill/>
          </a:ln>
        </p:spPr>
      </p:sp>
      <p:cxnSp>
        <p:nvCxnSpPr>
          <p:cNvPr id="659" name="Google Shape;659;g22258fbc92b_0_1198"/>
          <p:cNvCxnSpPr/>
          <p:nvPr/>
        </p:nvCxnSpPr>
        <p:spPr>
          <a:xfrm>
            <a:off x="431799"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660" name="Google Shape;660;g22258fbc92b_0_1198"/>
          <p:cNvSpPr/>
          <p:nvPr>
            <p:ph idx="3" type="pic"/>
          </p:nvPr>
        </p:nvSpPr>
        <p:spPr>
          <a:xfrm>
            <a:off x="431800" y="2584284"/>
            <a:ext cx="2299200" cy="1485000"/>
          </a:xfrm>
          <a:prstGeom prst="rect">
            <a:avLst/>
          </a:prstGeom>
          <a:noFill/>
          <a:ln>
            <a:noFill/>
          </a:ln>
        </p:spPr>
      </p:sp>
      <p:cxnSp>
        <p:nvCxnSpPr>
          <p:cNvPr id="661" name="Google Shape;661;g22258fbc92b_0_1198"/>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62" name="Google Shape;662;g22258fbc92b_0_1198"/>
          <p:cNvSpPr/>
          <p:nvPr>
            <p:ph idx="4" type="pic"/>
          </p:nvPr>
        </p:nvSpPr>
        <p:spPr>
          <a:xfrm>
            <a:off x="6413065" y="411163"/>
            <a:ext cx="2299200" cy="1485000"/>
          </a:xfrm>
          <a:prstGeom prst="rect">
            <a:avLst/>
          </a:prstGeom>
          <a:noFill/>
          <a:ln>
            <a:noFill/>
          </a:ln>
        </p:spPr>
      </p:sp>
      <p:sp>
        <p:nvSpPr>
          <p:cNvPr id="663" name="Google Shape;663;g22258fbc92b_0_1198"/>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64" name="Google Shape;664;g22258fbc92b_0_1198"/>
          <p:cNvSpPr txBox="1"/>
          <p:nvPr>
            <p:ph idx="5" type="body"/>
          </p:nvPr>
        </p:nvSpPr>
        <p:spPr>
          <a:xfrm>
            <a:off x="431799" y="420219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665" name="Google Shape;665;g22258fbc92b_0_1198"/>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66" name="Google Shape;666;g22258fbc92b_0_1198"/>
          <p:cNvSpPr/>
          <p:nvPr>
            <p:ph idx="6" type="pic"/>
          </p:nvPr>
        </p:nvSpPr>
        <p:spPr>
          <a:xfrm>
            <a:off x="3422429" y="411163"/>
            <a:ext cx="2299200" cy="1485000"/>
          </a:xfrm>
          <a:prstGeom prst="rect">
            <a:avLst/>
          </a:prstGeom>
          <a:noFill/>
          <a:ln>
            <a:noFill/>
          </a:ln>
        </p:spPr>
      </p:sp>
      <p:cxnSp>
        <p:nvCxnSpPr>
          <p:cNvPr id="667" name="Google Shape;667;g22258fbc92b_0_1198"/>
          <p:cNvCxnSpPr/>
          <p:nvPr/>
        </p:nvCxnSpPr>
        <p:spPr>
          <a:xfrm>
            <a:off x="3425386"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668" name="Google Shape;668;g22258fbc92b_0_1198"/>
          <p:cNvSpPr/>
          <p:nvPr>
            <p:ph idx="7" type="pic"/>
          </p:nvPr>
        </p:nvSpPr>
        <p:spPr>
          <a:xfrm>
            <a:off x="3425387" y="2584284"/>
            <a:ext cx="2299200" cy="1485000"/>
          </a:xfrm>
          <a:prstGeom prst="rect">
            <a:avLst/>
          </a:prstGeom>
          <a:noFill/>
          <a:ln>
            <a:noFill/>
          </a:ln>
        </p:spPr>
      </p:sp>
      <p:sp>
        <p:nvSpPr>
          <p:cNvPr id="669" name="Google Shape;669;g22258fbc92b_0_1198"/>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70" name="Google Shape;670;g22258fbc92b_0_1198"/>
          <p:cNvSpPr txBox="1"/>
          <p:nvPr>
            <p:ph idx="9" type="body"/>
          </p:nvPr>
        </p:nvSpPr>
        <p:spPr>
          <a:xfrm>
            <a:off x="3425386" y="420219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71" name="Google Shape;671;g22258fbc92b_0_1198"/>
          <p:cNvSpPr txBox="1"/>
          <p:nvPr>
            <p:ph idx="1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672" name="Shape 672"/>
        <p:cNvGrpSpPr/>
        <p:nvPr/>
      </p:nvGrpSpPr>
      <p:grpSpPr>
        <a:xfrm>
          <a:off x="0" y="0"/>
          <a:ext cx="0" cy="0"/>
          <a:chOff x="0" y="0"/>
          <a:chExt cx="0" cy="0"/>
        </a:xfrm>
      </p:grpSpPr>
      <p:sp>
        <p:nvSpPr>
          <p:cNvPr id="673" name="Google Shape;673;g22258fbc92b_0_1215"/>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74" name="Google Shape;674;g22258fbc92b_0_1215"/>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75" name="Google Shape;675;g22258fbc92b_0_1215"/>
          <p:cNvSpPr/>
          <p:nvPr>
            <p:ph idx="2" type="pic"/>
          </p:nvPr>
        </p:nvSpPr>
        <p:spPr>
          <a:xfrm>
            <a:off x="431802" y="411163"/>
            <a:ext cx="2299200" cy="1485000"/>
          </a:xfrm>
          <a:prstGeom prst="rect">
            <a:avLst/>
          </a:prstGeom>
          <a:noFill/>
          <a:ln>
            <a:noFill/>
          </a:ln>
        </p:spPr>
      </p:sp>
      <p:cxnSp>
        <p:nvCxnSpPr>
          <p:cNvPr id="676" name="Google Shape;676;g22258fbc92b_0_1215"/>
          <p:cNvCxnSpPr/>
          <p:nvPr/>
        </p:nvCxnSpPr>
        <p:spPr>
          <a:xfrm>
            <a:off x="431797"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77" name="Google Shape;677;g22258fbc92b_0_1215"/>
          <p:cNvSpPr/>
          <p:nvPr>
            <p:ph idx="3" type="pic"/>
          </p:nvPr>
        </p:nvSpPr>
        <p:spPr>
          <a:xfrm>
            <a:off x="431798" y="2571750"/>
            <a:ext cx="2299200" cy="1485000"/>
          </a:xfrm>
          <a:prstGeom prst="rect">
            <a:avLst/>
          </a:prstGeom>
          <a:noFill/>
          <a:ln>
            <a:noFill/>
          </a:ln>
        </p:spPr>
      </p:sp>
      <p:cxnSp>
        <p:nvCxnSpPr>
          <p:cNvPr id="678" name="Google Shape;678;g22258fbc92b_0_1215"/>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79" name="Google Shape;679;g22258fbc92b_0_1215"/>
          <p:cNvSpPr/>
          <p:nvPr>
            <p:ph idx="4" type="pic"/>
          </p:nvPr>
        </p:nvSpPr>
        <p:spPr>
          <a:xfrm>
            <a:off x="6413065" y="411163"/>
            <a:ext cx="2299200" cy="1485000"/>
          </a:xfrm>
          <a:prstGeom prst="rect">
            <a:avLst/>
          </a:prstGeom>
          <a:noFill/>
          <a:ln>
            <a:noFill/>
          </a:ln>
        </p:spPr>
      </p:sp>
      <p:cxnSp>
        <p:nvCxnSpPr>
          <p:cNvPr id="680" name="Google Shape;680;g22258fbc92b_0_1215"/>
          <p:cNvCxnSpPr/>
          <p:nvPr/>
        </p:nvCxnSpPr>
        <p:spPr>
          <a:xfrm>
            <a:off x="6413061"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81" name="Google Shape;681;g22258fbc92b_0_1215"/>
          <p:cNvSpPr/>
          <p:nvPr>
            <p:ph idx="5" type="pic"/>
          </p:nvPr>
        </p:nvSpPr>
        <p:spPr>
          <a:xfrm>
            <a:off x="6413062" y="2571750"/>
            <a:ext cx="2299200" cy="1485000"/>
          </a:xfrm>
          <a:prstGeom prst="rect">
            <a:avLst/>
          </a:prstGeom>
          <a:noFill/>
          <a:ln>
            <a:noFill/>
          </a:ln>
        </p:spPr>
      </p:sp>
      <p:sp>
        <p:nvSpPr>
          <p:cNvPr id="682" name="Google Shape;682;g22258fbc92b_0_1215"/>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83" name="Google Shape;683;g22258fbc92b_0_1215"/>
          <p:cNvSpPr txBox="1"/>
          <p:nvPr>
            <p:ph idx="6" type="body"/>
          </p:nvPr>
        </p:nvSpPr>
        <p:spPr>
          <a:xfrm>
            <a:off x="431797"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84" name="Google Shape;684;g22258fbc92b_0_1215"/>
          <p:cNvSpPr txBox="1"/>
          <p:nvPr>
            <p:ph idx="7" type="body"/>
          </p:nvPr>
        </p:nvSpPr>
        <p:spPr>
          <a:xfrm>
            <a:off x="6413061"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685" name="Google Shape;685;g22258fbc92b_0_1215"/>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86" name="Google Shape;686;g22258fbc92b_0_1215"/>
          <p:cNvSpPr/>
          <p:nvPr>
            <p:ph idx="8" type="pic"/>
          </p:nvPr>
        </p:nvSpPr>
        <p:spPr>
          <a:xfrm>
            <a:off x="3422429" y="411163"/>
            <a:ext cx="2299200" cy="1485000"/>
          </a:xfrm>
          <a:prstGeom prst="rect">
            <a:avLst/>
          </a:prstGeom>
          <a:noFill/>
          <a:ln>
            <a:noFill/>
          </a:ln>
        </p:spPr>
      </p:sp>
      <p:cxnSp>
        <p:nvCxnSpPr>
          <p:cNvPr id="687" name="Google Shape;687;g22258fbc92b_0_1215"/>
          <p:cNvCxnSpPr/>
          <p:nvPr/>
        </p:nvCxnSpPr>
        <p:spPr>
          <a:xfrm>
            <a:off x="34224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88" name="Google Shape;688;g22258fbc92b_0_1215"/>
          <p:cNvSpPr/>
          <p:nvPr>
            <p:ph idx="9" type="pic"/>
          </p:nvPr>
        </p:nvSpPr>
        <p:spPr>
          <a:xfrm>
            <a:off x="3422426" y="2571750"/>
            <a:ext cx="2299200" cy="1485000"/>
          </a:xfrm>
          <a:prstGeom prst="rect">
            <a:avLst/>
          </a:prstGeom>
          <a:noFill/>
          <a:ln>
            <a:noFill/>
          </a:ln>
        </p:spPr>
      </p:sp>
      <p:sp>
        <p:nvSpPr>
          <p:cNvPr id="689" name="Google Shape;689;g22258fbc92b_0_1215"/>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90" name="Google Shape;690;g22258fbc92b_0_1215"/>
          <p:cNvSpPr txBox="1"/>
          <p:nvPr>
            <p:ph idx="14" type="body"/>
          </p:nvPr>
        </p:nvSpPr>
        <p:spPr>
          <a:xfrm>
            <a:off x="3422425"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91" name="Google Shape;691;g22258fbc92b_0_1215"/>
          <p:cNvSpPr txBox="1"/>
          <p:nvPr>
            <p:ph idx="1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692" name="Shape 692"/>
        <p:cNvGrpSpPr/>
        <p:nvPr/>
      </p:nvGrpSpPr>
      <p:grpSpPr>
        <a:xfrm>
          <a:off x="0" y="0"/>
          <a:ext cx="0" cy="0"/>
          <a:chOff x="0" y="0"/>
          <a:chExt cx="0" cy="0"/>
        </a:xfrm>
      </p:grpSpPr>
      <p:sp>
        <p:nvSpPr>
          <p:cNvPr id="693" name="Google Shape;693;g22258fbc92b_0_1235"/>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94" name="Google Shape;694;g22258fbc92b_0_1235"/>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95" name="Google Shape;695;g22258fbc92b_0_1235"/>
          <p:cNvSpPr/>
          <p:nvPr>
            <p:ph idx="2" type="pic"/>
          </p:nvPr>
        </p:nvSpPr>
        <p:spPr>
          <a:xfrm>
            <a:off x="431802" y="411163"/>
            <a:ext cx="2299200" cy="1485000"/>
          </a:xfrm>
          <a:prstGeom prst="rect">
            <a:avLst/>
          </a:prstGeom>
          <a:noFill/>
          <a:ln>
            <a:noFill/>
          </a:ln>
        </p:spPr>
      </p:sp>
      <p:cxnSp>
        <p:nvCxnSpPr>
          <p:cNvPr id="696" name="Google Shape;696;g22258fbc92b_0_1235"/>
          <p:cNvCxnSpPr/>
          <p:nvPr/>
        </p:nvCxnSpPr>
        <p:spPr>
          <a:xfrm>
            <a:off x="436124"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697" name="Google Shape;697;g22258fbc92b_0_1235"/>
          <p:cNvSpPr/>
          <p:nvPr>
            <p:ph idx="3" type="pic"/>
          </p:nvPr>
        </p:nvSpPr>
        <p:spPr>
          <a:xfrm>
            <a:off x="436125" y="2585440"/>
            <a:ext cx="2299200" cy="1485000"/>
          </a:xfrm>
          <a:prstGeom prst="rect">
            <a:avLst/>
          </a:prstGeom>
          <a:noFill/>
          <a:ln>
            <a:noFill/>
          </a:ln>
        </p:spPr>
      </p:sp>
      <p:cxnSp>
        <p:nvCxnSpPr>
          <p:cNvPr id="698" name="Google Shape;698;g22258fbc92b_0_1235"/>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99" name="Google Shape;699;g22258fbc92b_0_1235"/>
          <p:cNvSpPr/>
          <p:nvPr>
            <p:ph idx="4" type="pic"/>
          </p:nvPr>
        </p:nvSpPr>
        <p:spPr>
          <a:xfrm>
            <a:off x="6413065" y="411163"/>
            <a:ext cx="2299200" cy="1485000"/>
          </a:xfrm>
          <a:prstGeom prst="rect">
            <a:avLst/>
          </a:prstGeom>
          <a:noFill/>
          <a:ln>
            <a:noFill/>
          </a:ln>
        </p:spPr>
      </p:sp>
      <p:cxnSp>
        <p:nvCxnSpPr>
          <p:cNvPr id="700" name="Google Shape;700;g22258fbc92b_0_1235"/>
          <p:cNvCxnSpPr/>
          <p:nvPr/>
        </p:nvCxnSpPr>
        <p:spPr>
          <a:xfrm>
            <a:off x="6417388"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701" name="Google Shape;701;g22258fbc92b_0_1235"/>
          <p:cNvSpPr/>
          <p:nvPr>
            <p:ph idx="5" type="pic"/>
          </p:nvPr>
        </p:nvSpPr>
        <p:spPr>
          <a:xfrm>
            <a:off x="6417389" y="2585440"/>
            <a:ext cx="2299200" cy="1485000"/>
          </a:xfrm>
          <a:prstGeom prst="rect">
            <a:avLst/>
          </a:prstGeom>
          <a:noFill/>
          <a:ln>
            <a:noFill/>
          </a:ln>
        </p:spPr>
      </p:sp>
      <p:sp>
        <p:nvSpPr>
          <p:cNvPr id="702" name="Google Shape;702;g22258fbc92b_0_1235"/>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03" name="Google Shape;703;g22258fbc92b_0_1235"/>
          <p:cNvSpPr txBox="1"/>
          <p:nvPr>
            <p:ph idx="6" type="body"/>
          </p:nvPr>
        </p:nvSpPr>
        <p:spPr>
          <a:xfrm>
            <a:off x="436124"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04" name="Google Shape;704;g22258fbc92b_0_1235"/>
          <p:cNvSpPr txBox="1"/>
          <p:nvPr>
            <p:ph idx="7" type="body"/>
          </p:nvPr>
        </p:nvSpPr>
        <p:spPr>
          <a:xfrm>
            <a:off x="6417388"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705" name="Google Shape;705;g22258fbc92b_0_1235"/>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706" name="Google Shape;706;g22258fbc92b_0_1235"/>
          <p:cNvSpPr/>
          <p:nvPr>
            <p:ph idx="8" type="pic"/>
          </p:nvPr>
        </p:nvSpPr>
        <p:spPr>
          <a:xfrm>
            <a:off x="3422429" y="411163"/>
            <a:ext cx="2299200" cy="1485000"/>
          </a:xfrm>
          <a:prstGeom prst="rect">
            <a:avLst/>
          </a:prstGeom>
          <a:noFill/>
          <a:ln>
            <a:noFill/>
          </a:ln>
        </p:spPr>
      </p:sp>
      <p:cxnSp>
        <p:nvCxnSpPr>
          <p:cNvPr id="707" name="Google Shape;707;g22258fbc92b_0_1235"/>
          <p:cNvCxnSpPr/>
          <p:nvPr/>
        </p:nvCxnSpPr>
        <p:spPr>
          <a:xfrm>
            <a:off x="3426752"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708" name="Google Shape;708;g22258fbc92b_0_1235"/>
          <p:cNvSpPr/>
          <p:nvPr>
            <p:ph idx="9" type="pic"/>
          </p:nvPr>
        </p:nvSpPr>
        <p:spPr>
          <a:xfrm>
            <a:off x="3426753" y="2585440"/>
            <a:ext cx="2299200" cy="1485000"/>
          </a:xfrm>
          <a:prstGeom prst="rect">
            <a:avLst/>
          </a:prstGeom>
          <a:noFill/>
          <a:ln>
            <a:noFill/>
          </a:ln>
        </p:spPr>
      </p:sp>
      <p:sp>
        <p:nvSpPr>
          <p:cNvPr id="709" name="Google Shape;709;g22258fbc92b_0_1235"/>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10" name="Google Shape;710;g22258fbc92b_0_1235"/>
          <p:cNvSpPr txBox="1"/>
          <p:nvPr>
            <p:ph idx="14" type="body"/>
          </p:nvPr>
        </p:nvSpPr>
        <p:spPr>
          <a:xfrm>
            <a:off x="3426752"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11" name="Google Shape;711;g22258fbc92b_0_1235"/>
          <p:cNvSpPr txBox="1"/>
          <p:nvPr>
            <p:ph idx="1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712" name="Shape 712"/>
        <p:cNvGrpSpPr/>
        <p:nvPr/>
      </p:nvGrpSpPr>
      <p:grpSpPr>
        <a:xfrm>
          <a:off x="0" y="0"/>
          <a:ext cx="0" cy="0"/>
          <a:chOff x="0" y="0"/>
          <a:chExt cx="0" cy="0"/>
        </a:xfrm>
      </p:grpSpPr>
      <p:sp>
        <p:nvSpPr>
          <p:cNvPr id="713" name="Google Shape;713;g22258fbc92b_0_1255"/>
          <p:cNvSpPr/>
          <p:nvPr>
            <p:ph idx="2" type="chart"/>
          </p:nvPr>
        </p:nvSpPr>
        <p:spPr>
          <a:xfrm>
            <a:off x="4791077" y="682938"/>
            <a:ext cx="3921000" cy="34623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14" name="Google Shape;714;g22258fbc92b_0_1255"/>
          <p:cNvSpPr txBox="1"/>
          <p:nvPr>
            <p:ph idx="1" type="body"/>
          </p:nvPr>
        </p:nvSpPr>
        <p:spPr>
          <a:xfrm>
            <a:off x="431801" y="682938"/>
            <a:ext cx="3921000" cy="34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15" name="Google Shape;715;g22258fbc92b_0_1255"/>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slideLayout" Target="../slideLayouts/slideLayout53.xml"/><Relationship Id="rId3" Type="http://schemas.openxmlformats.org/officeDocument/2006/relationships/slideLayout" Target="../slideLayouts/slideLayout54.xml"/><Relationship Id="rId4" Type="http://schemas.openxmlformats.org/officeDocument/2006/relationships/slideLayout" Target="../slideLayouts/slideLayout55.xml"/><Relationship Id="rId9" Type="http://schemas.openxmlformats.org/officeDocument/2006/relationships/slideLayout" Target="../slideLayouts/slideLayout60.xml"/><Relationship Id="rId5" Type="http://schemas.openxmlformats.org/officeDocument/2006/relationships/slideLayout" Target="../slideLayouts/slideLayout56.xml"/><Relationship Id="rId6" Type="http://schemas.openxmlformats.org/officeDocument/2006/relationships/slideLayout" Target="../slideLayouts/slideLayout57.xml"/><Relationship Id="rId7" Type="http://schemas.openxmlformats.org/officeDocument/2006/relationships/slideLayout" Target="../slideLayouts/slideLayout58.xml"/><Relationship Id="rId8" Type="http://schemas.openxmlformats.org/officeDocument/2006/relationships/slideLayout" Target="../slideLayouts/slideLayout59.xml"/><Relationship Id="rId11" Type="http://schemas.openxmlformats.org/officeDocument/2006/relationships/slideLayout" Target="../slideLayouts/slideLayout62.xml"/><Relationship Id="rId10" Type="http://schemas.openxmlformats.org/officeDocument/2006/relationships/slideLayout" Target="../slideLayouts/slideLayout61.xml"/><Relationship Id="rId13" Type="http://schemas.openxmlformats.org/officeDocument/2006/relationships/slideLayout" Target="../slideLayouts/slideLayout64.xml"/><Relationship Id="rId12" Type="http://schemas.openxmlformats.org/officeDocument/2006/relationships/slideLayout" Target="../slideLayouts/slideLayout63.xml"/><Relationship Id="rId14"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04.xml"/><Relationship Id="rId42" Type="http://schemas.openxmlformats.org/officeDocument/2006/relationships/slideLayout" Target="../slideLayouts/slideLayout106.xml"/><Relationship Id="rId41" Type="http://schemas.openxmlformats.org/officeDocument/2006/relationships/slideLayout" Target="../slideLayouts/slideLayout105.xml"/><Relationship Id="rId44" Type="http://schemas.openxmlformats.org/officeDocument/2006/relationships/slideLayout" Target="../slideLayouts/slideLayout108.xml"/><Relationship Id="rId43" Type="http://schemas.openxmlformats.org/officeDocument/2006/relationships/slideLayout" Target="../slideLayouts/slideLayout107.xml"/><Relationship Id="rId46" Type="http://schemas.openxmlformats.org/officeDocument/2006/relationships/slideLayout" Target="../slideLayouts/slideLayout110.xml"/><Relationship Id="rId45" Type="http://schemas.openxmlformats.org/officeDocument/2006/relationships/slideLayout" Target="../slideLayouts/slideLayout109.xml"/><Relationship Id="rId1" Type="http://schemas.openxmlformats.org/officeDocument/2006/relationships/slideLayout" Target="../slideLayouts/slideLayout65.xml"/><Relationship Id="rId2" Type="http://schemas.openxmlformats.org/officeDocument/2006/relationships/slideLayout" Target="../slideLayouts/slideLayout66.xml"/><Relationship Id="rId3" Type="http://schemas.openxmlformats.org/officeDocument/2006/relationships/slideLayout" Target="../slideLayouts/slideLayout67.xml"/><Relationship Id="rId4" Type="http://schemas.openxmlformats.org/officeDocument/2006/relationships/slideLayout" Target="../slideLayouts/slideLayout68.xml"/><Relationship Id="rId9" Type="http://schemas.openxmlformats.org/officeDocument/2006/relationships/slideLayout" Target="../slideLayouts/slideLayout73.xml"/><Relationship Id="rId48" Type="http://schemas.openxmlformats.org/officeDocument/2006/relationships/slideLayout" Target="../slideLayouts/slideLayout112.xml"/><Relationship Id="rId47" Type="http://schemas.openxmlformats.org/officeDocument/2006/relationships/slideLayout" Target="../slideLayouts/slideLayout111.xml"/><Relationship Id="rId49" Type="http://schemas.openxmlformats.org/officeDocument/2006/relationships/slideLayout" Target="../slideLayouts/slideLayout113.xml"/><Relationship Id="rId5" Type="http://schemas.openxmlformats.org/officeDocument/2006/relationships/slideLayout" Target="../slideLayouts/slideLayout69.xml"/><Relationship Id="rId6" Type="http://schemas.openxmlformats.org/officeDocument/2006/relationships/slideLayout" Target="../slideLayouts/slideLayout70.xml"/><Relationship Id="rId7" Type="http://schemas.openxmlformats.org/officeDocument/2006/relationships/slideLayout" Target="../slideLayouts/slideLayout71.xml"/><Relationship Id="rId8" Type="http://schemas.openxmlformats.org/officeDocument/2006/relationships/slideLayout" Target="../slideLayouts/slideLayout72.xml"/><Relationship Id="rId31" Type="http://schemas.openxmlformats.org/officeDocument/2006/relationships/slideLayout" Target="../slideLayouts/slideLayout95.xml"/><Relationship Id="rId30" Type="http://schemas.openxmlformats.org/officeDocument/2006/relationships/slideLayout" Target="../slideLayouts/slideLayout94.xml"/><Relationship Id="rId33" Type="http://schemas.openxmlformats.org/officeDocument/2006/relationships/slideLayout" Target="../slideLayouts/slideLayout97.xml"/><Relationship Id="rId32" Type="http://schemas.openxmlformats.org/officeDocument/2006/relationships/slideLayout" Target="../slideLayouts/slideLayout96.xml"/><Relationship Id="rId35" Type="http://schemas.openxmlformats.org/officeDocument/2006/relationships/slideLayout" Target="../slideLayouts/slideLayout99.xml"/><Relationship Id="rId34" Type="http://schemas.openxmlformats.org/officeDocument/2006/relationships/slideLayout" Target="../slideLayouts/slideLayout98.xml"/><Relationship Id="rId37" Type="http://schemas.openxmlformats.org/officeDocument/2006/relationships/slideLayout" Target="../slideLayouts/slideLayout101.xml"/><Relationship Id="rId36" Type="http://schemas.openxmlformats.org/officeDocument/2006/relationships/slideLayout" Target="../slideLayouts/slideLayout100.xml"/><Relationship Id="rId39" Type="http://schemas.openxmlformats.org/officeDocument/2006/relationships/slideLayout" Target="../slideLayouts/slideLayout103.xml"/><Relationship Id="rId38" Type="http://schemas.openxmlformats.org/officeDocument/2006/relationships/slideLayout" Target="../slideLayouts/slideLayout102.xml"/><Relationship Id="rId20" Type="http://schemas.openxmlformats.org/officeDocument/2006/relationships/slideLayout" Target="../slideLayouts/slideLayout84.xml"/><Relationship Id="rId22" Type="http://schemas.openxmlformats.org/officeDocument/2006/relationships/slideLayout" Target="../slideLayouts/slideLayout86.xml"/><Relationship Id="rId21" Type="http://schemas.openxmlformats.org/officeDocument/2006/relationships/slideLayout" Target="../slideLayouts/slideLayout85.xml"/><Relationship Id="rId24" Type="http://schemas.openxmlformats.org/officeDocument/2006/relationships/slideLayout" Target="../slideLayouts/slideLayout88.xml"/><Relationship Id="rId23" Type="http://schemas.openxmlformats.org/officeDocument/2006/relationships/slideLayout" Target="../slideLayouts/slideLayout87.xml"/><Relationship Id="rId26" Type="http://schemas.openxmlformats.org/officeDocument/2006/relationships/slideLayout" Target="../slideLayouts/slideLayout90.xml"/><Relationship Id="rId25" Type="http://schemas.openxmlformats.org/officeDocument/2006/relationships/slideLayout" Target="../slideLayouts/slideLayout89.xml"/><Relationship Id="rId28" Type="http://schemas.openxmlformats.org/officeDocument/2006/relationships/slideLayout" Target="../slideLayouts/slideLayout92.xml"/><Relationship Id="rId27" Type="http://schemas.openxmlformats.org/officeDocument/2006/relationships/slideLayout" Target="../slideLayouts/slideLayout91.xml"/><Relationship Id="rId29" Type="http://schemas.openxmlformats.org/officeDocument/2006/relationships/slideLayout" Target="../slideLayouts/slideLayout93.xml"/><Relationship Id="rId51" Type="http://schemas.openxmlformats.org/officeDocument/2006/relationships/slideLayout" Target="../slideLayouts/slideLayout115.xml"/><Relationship Id="rId50" Type="http://schemas.openxmlformats.org/officeDocument/2006/relationships/slideLayout" Target="../slideLayouts/slideLayout114.xml"/><Relationship Id="rId52" Type="http://schemas.openxmlformats.org/officeDocument/2006/relationships/theme" Target="../theme/theme2.xml"/><Relationship Id="rId11" Type="http://schemas.openxmlformats.org/officeDocument/2006/relationships/slideLayout" Target="../slideLayouts/slideLayout75.xml"/><Relationship Id="rId10" Type="http://schemas.openxmlformats.org/officeDocument/2006/relationships/slideLayout" Target="../slideLayouts/slideLayout74.xml"/><Relationship Id="rId13" Type="http://schemas.openxmlformats.org/officeDocument/2006/relationships/slideLayout" Target="../slideLayouts/slideLayout77.xml"/><Relationship Id="rId12" Type="http://schemas.openxmlformats.org/officeDocument/2006/relationships/slideLayout" Target="../slideLayouts/slideLayout76.xml"/><Relationship Id="rId15" Type="http://schemas.openxmlformats.org/officeDocument/2006/relationships/slideLayout" Target="../slideLayouts/slideLayout79.xml"/><Relationship Id="rId14" Type="http://schemas.openxmlformats.org/officeDocument/2006/relationships/slideLayout" Target="../slideLayouts/slideLayout78.xml"/><Relationship Id="rId17" Type="http://schemas.openxmlformats.org/officeDocument/2006/relationships/slideLayout" Target="../slideLayouts/slideLayout81.xml"/><Relationship Id="rId16" Type="http://schemas.openxmlformats.org/officeDocument/2006/relationships/slideLayout" Target="../slideLayouts/slideLayout80.xml"/><Relationship Id="rId19" Type="http://schemas.openxmlformats.org/officeDocument/2006/relationships/slideLayout" Target="../slideLayouts/slideLayout83.xml"/><Relationship Id="rId18"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9"/>
          <p:cNvSpPr txBox="1"/>
          <p:nvPr>
            <p:ph type="title"/>
          </p:nvPr>
        </p:nvSpPr>
        <p:spPr>
          <a:xfrm>
            <a:off x="431800" y="431800"/>
            <a:ext cx="8280400" cy="468313"/>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9pPr>
          </a:lstStyle>
          <a:p/>
        </p:txBody>
      </p:sp>
      <p:sp>
        <p:nvSpPr>
          <p:cNvPr id="11" name="Google Shape;11;p19"/>
          <p:cNvSpPr txBox="1"/>
          <p:nvPr>
            <p:ph idx="1" type="body"/>
          </p:nvPr>
        </p:nvSpPr>
        <p:spPr>
          <a:xfrm>
            <a:off x="431800" y="1223963"/>
            <a:ext cx="8280400" cy="1443037"/>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73" name="Shape 373"/>
        <p:cNvGrpSpPr/>
        <p:nvPr/>
      </p:nvGrpSpPr>
      <p:grpSpPr>
        <a:xfrm>
          <a:off x="0" y="0"/>
          <a:ext cx="0" cy="0"/>
          <a:chOff x="0" y="0"/>
          <a:chExt cx="0" cy="0"/>
        </a:xfrm>
      </p:grpSpPr>
      <p:sp>
        <p:nvSpPr>
          <p:cNvPr id="374" name="Google Shape;374;g14fc4cb19e9_7_664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375" name="Google Shape;375;g14fc4cb19e9_7_664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376" name="Google Shape;376;g14fc4cb19e9_7_66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9" name="Shape 429"/>
        <p:cNvGrpSpPr/>
        <p:nvPr/>
      </p:nvGrpSpPr>
      <p:grpSpPr>
        <a:xfrm>
          <a:off x="0" y="0"/>
          <a:ext cx="0" cy="0"/>
          <a:chOff x="0" y="0"/>
          <a:chExt cx="0" cy="0"/>
        </a:xfrm>
      </p:grpSpPr>
      <p:sp>
        <p:nvSpPr>
          <p:cNvPr id="430" name="Google Shape;430;g22258fbc92b_0_972"/>
          <p:cNvSpPr txBox="1"/>
          <p:nvPr>
            <p:ph type="title"/>
          </p:nvPr>
        </p:nvSpPr>
        <p:spPr>
          <a:xfrm>
            <a:off x="431800" y="431800"/>
            <a:ext cx="8280300" cy="4683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9pPr>
          </a:lstStyle>
          <a:p/>
        </p:txBody>
      </p:sp>
      <p:sp>
        <p:nvSpPr>
          <p:cNvPr id="431" name="Google Shape;431;g22258fbc92b_0_972"/>
          <p:cNvSpPr txBox="1"/>
          <p:nvPr>
            <p:ph idx="1" type="body"/>
          </p:nvPr>
        </p:nvSpPr>
        <p:spPr>
          <a:xfrm>
            <a:off x="431800" y="1223963"/>
            <a:ext cx="8280300" cy="1443000"/>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 id="2147483734" r:id="rId20"/>
    <p:sldLayoutId id="2147483735" r:id="rId21"/>
    <p:sldLayoutId id="2147483736" r:id="rId22"/>
    <p:sldLayoutId id="2147483737" r:id="rId23"/>
    <p:sldLayoutId id="2147483738" r:id="rId24"/>
    <p:sldLayoutId id="2147483739" r:id="rId25"/>
    <p:sldLayoutId id="2147483740" r:id="rId26"/>
    <p:sldLayoutId id="2147483741" r:id="rId27"/>
    <p:sldLayoutId id="2147483742" r:id="rId28"/>
    <p:sldLayoutId id="2147483743" r:id="rId29"/>
    <p:sldLayoutId id="2147483744" r:id="rId30"/>
    <p:sldLayoutId id="2147483745" r:id="rId31"/>
    <p:sldLayoutId id="2147483746" r:id="rId32"/>
    <p:sldLayoutId id="2147483747" r:id="rId33"/>
    <p:sldLayoutId id="2147483748" r:id="rId34"/>
    <p:sldLayoutId id="2147483749" r:id="rId35"/>
    <p:sldLayoutId id="2147483750" r:id="rId36"/>
    <p:sldLayoutId id="2147483751" r:id="rId37"/>
    <p:sldLayoutId id="2147483752" r:id="rId38"/>
    <p:sldLayoutId id="2147483753" r:id="rId39"/>
    <p:sldLayoutId id="2147483754" r:id="rId40"/>
    <p:sldLayoutId id="2147483755" r:id="rId41"/>
    <p:sldLayoutId id="2147483756" r:id="rId42"/>
    <p:sldLayoutId id="2147483757" r:id="rId43"/>
    <p:sldLayoutId id="2147483758" r:id="rId44"/>
    <p:sldLayoutId id="2147483759" r:id="rId45"/>
    <p:sldLayoutId id="2147483760" r:id="rId46"/>
    <p:sldLayoutId id="2147483761" r:id="rId47"/>
    <p:sldLayoutId id="2147483762" r:id="rId48"/>
    <p:sldLayoutId id="2147483763" r:id="rId49"/>
    <p:sldLayoutId id="2147483764" r:id="rId50"/>
    <p:sldLayoutId id="2147483765" r:id="rId5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image" Target="../media/image20.png"/><Relationship Id="rId9" Type="http://schemas.openxmlformats.org/officeDocument/2006/relationships/image" Target="../media/image37.png"/><Relationship Id="rId5" Type="http://schemas.openxmlformats.org/officeDocument/2006/relationships/image" Target="../media/image36.png"/><Relationship Id="rId6" Type="http://schemas.openxmlformats.org/officeDocument/2006/relationships/image" Target="../media/image45.png"/><Relationship Id="rId7" Type="http://schemas.openxmlformats.org/officeDocument/2006/relationships/image" Target="../media/image18.png"/><Relationship Id="rId8" Type="http://schemas.openxmlformats.org/officeDocument/2006/relationships/image" Target="../media/image2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5.xml"/><Relationship Id="rId3" Type="http://schemas.openxmlformats.org/officeDocument/2006/relationships/image" Target="../media/image35.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6.xml"/><Relationship Id="rId3" Type="http://schemas.openxmlformats.org/officeDocument/2006/relationships/image" Target="../media/image50.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7.xml"/><Relationship Id="rId3" Type="http://schemas.openxmlformats.org/officeDocument/2006/relationships/image" Target="../media/image39.png"/><Relationship Id="rId4" Type="http://schemas.openxmlformats.org/officeDocument/2006/relationships/hyperlink" Target="https://zenodo.org/record/5070361"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3.xml"/><Relationship Id="rId2" Type="http://schemas.openxmlformats.org/officeDocument/2006/relationships/notesSlide" Target="../notesSlides/notesSlide18.xml"/><Relationship Id="rId3" Type="http://schemas.openxmlformats.org/officeDocument/2006/relationships/image" Target="../media/image51.png"/><Relationship Id="rId4" Type="http://schemas.openxmlformats.org/officeDocument/2006/relationships/image" Target="../media/image10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9.xml"/><Relationship Id="rId3" Type="http://schemas.openxmlformats.org/officeDocument/2006/relationships/image" Target="../media/image5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7.png"/><Relationship Id="rId4" Type="http://schemas.openxmlformats.org/officeDocument/2006/relationships/image" Target="../media/image2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22.xml"/><Relationship Id="rId3" Type="http://schemas.openxmlformats.org/officeDocument/2006/relationships/image" Target="../media/image5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23.xml"/><Relationship Id="rId3"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73.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hyperlink" Target="https://www.markdownguide.org/basic-syntax/" TargetMode="External"/><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 Id="rId3" Type="http://schemas.openxmlformats.org/officeDocument/2006/relationships/image" Target="../media/image44.png"/><Relationship Id="rId4" Type="http://schemas.openxmlformats.org/officeDocument/2006/relationships/image" Target="../media/image88.png"/><Relationship Id="rId5" Type="http://schemas.openxmlformats.org/officeDocument/2006/relationships/image" Target="../media/image49.png"/><Relationship Id="rId6" Type="http://schemas.openxmlformats.org/officeDocument/2006/relationships/image" Target="../media/image48.png"/><Relationship Id="rId7" Type="http://schemas.openxmlformats.org/officeDocument/2006/relationships/image" Target="../media/image5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7.xml"/><Relationship Id="rId3" Type="http://schemas.openxmlformats.org/officeDocument/2006/relationships/image" Target="../media/image65.png"/><Relationship Id="rId4" Type="http://schemas.openxmlformats.org/officeDocument/2006/relationships/image" Target="../media/image48.png"/><Relationship Id="rId5" Type="http://schemas.openxmlformats.org/officeDocument/2006/relationships/image" Target="../media/image7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8.xml"/><Relationship Id="rId3" Type="http://schemas.openxmlformats.org/officeDocument/2006/relationships/image" Target="../media/image58.png"/><Relationship Id="rId4" Type="http://schemas.openxmlformats.org/officeDocument/2006/relationships/image" Target="../media/image62.png"/><Relationship Id="rId5" Type="http://schemas.openxmlformats.org/officeDocument/2006/relationships/image" Target="../media/image64.png"/><Relationship Id="rId6" Type="http://schemas.openxmlformats.org/officeDocument/2006/relationships/image" Target="../media/image85.png"/><Relationship Id="rId7" Type="http://schemas.openxmlformats.org/officeDocument/2006/relationships/image" Target="../media/image6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9.xml"/><Relationship Id="rId3" Type="http://schemas.openxmlformats.org/officeDocument/2006/relationships/image" Target="../media/image44.png"/><Relationship Id="rId4" Type="http://schemas.openxmlformats.org/officeDocument/2006/relationships/image" Target="../media/image76.png"/><Relationship Id="rId9" Type="http://schemas.openxmlformats.org/officeDocument/2006/relationships/image" Target="../media/image60.png"/><Relationship Id="rId5" Type="http://schemas.openxmlformats.org/officeDocument/2006/relationships/image" Target="../media/image62.png"/><Relationship Id="rId6" Type="http://schemas.openxmlformats.org/officeDocument/2006/relationships/image" Target="../media/image95.png"/><Relationship Id="rId7" Type="http://schemas.openxmlformats.org/officeDocument/2006/relationships/image" Target="../media/image86.png"/><Relationship Id="rId8" Type="http://schemas.openxmlformats.org/officeDocument/2006/relationships/image" Target="../media/image9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3.gif"/><Relationship Id="rId4" Type="http://schemas.openxmlformats.org/officeDocument/2006/relationships/hyperlink" Target="https://github.com/alan-turing-institute/the-turing-way/issues/3006"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30.xml"/><Relationship Id="rId3" Type="http://schemas.openxmlformats.org/officeDocument/2006/relationships/image" Target="../media/image6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31.xml"/><Relationship Id="rId3" Type="http://schemas.openxmlformats.org/officeDocument/2006/relationships/image" Target="../media/image77.png"/><Relationship Id="rId4" Type="http://schemas.openxmlformats.org/officeDocument/2006/relationships/image" Target="../media/image7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32.xml"/><Relationship Id="rId3" Type="http://schemas.openxmlformats.org/officeDocument/2006/relationships/image" Target="../media/image77.png"/><Relationship Id="rId4" Type="http://schemas.openxmlformats.org/officeDocument/2006/relationships/image" Target="../media/image7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 Id="rId3" Type="http://schemas.openxmlformats.org/officeDocument/2006/relationships/image" Target="../media/image79.gif"/><Relationship Id="rId4" Type="http://schemas.openxmlformats.org/officeDocument/2006/relationships/hyperlink" Target="https://tenor.com/view/yoda-watch-and-learn-gif-15256521"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5.xml"/><Relationship Id="rId3" Type="http://schemas.openxmlformats.org/officeDocument/2006/relationships/image" Target="../media/image83.gif"/><Relationship Id="rId4" Type="http://schemas.openxmlformats.org/officeDocument/2006/relationships/hyperlink" Target="https://tenor.com/view/sonic-lets-do-this-lets-do-it-lets-go-lets-do-that-gif-25751265"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90.png"/><Relationship Id="rId4" Type="http://schemas.openxmlformats.org/officeDocument/2006/relationships/image" Target="../media/image7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74.png"/><Relationship Id="rId4" Type="http://schemas.openxmlformats.org/officeDocument/2006/relationships/image" Target="../media/image8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75.png"/><Relationship Id="rId4" Type="http://schemas.openxmlformats.org/officeDocument/2006/relationships/image" Target="../media/image97.png"/><Relationship Id="rId5" Type="http://schemas.openxmlformats.org/officeDocument/2006/relationships/image" Target="../media/image80.png"/><Relationship Id="rId6" Type="http://schemas.openxmlformats.org/officeDocument/2006/relationships/image" Target="../media/image8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hyperlink" Target="https://github.com/alan-turing-institute/the-turing-way/issues/3007" TargetMode="External"/><Relationship Id="rId4" Type="http://schemas.openxmlformats.org/officeDocument/2006/relationships/image" Target="../media/image81.jpg"/><Relationship Id="rId5" Type="http://schemas.openxmlformats.org/officeDocument/2006/relationships/hyperlink" Target="https://doi.org/10.5281/zenodo.3332807" TargetMode="External"/><Relationship Id="rId6" Type="http://schemas.openxmlformats.org/officeDocument/2006/relationships/hyperlink" Target="https://the-turing-way.netlify.app/collaboration/remote-collab.html#distributed-collaboratio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91.png"/><Relationship Id="rId4" Type="http://schemas.openxmlformats.org/officeDocument/2006/relationships/image" Target="../media/image108.gi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hyperlink" Target="https://doi.org/10.5281/zenodo.3332807" TargetMode="External"/><Relationship Id="rId4" Type="http://schemas.openxmlformats.org/officeDocument/2006/relationships/hyperlink" Target="https://the-turing-way.netlify.app/collaboration/remote-collab.html#distributed-collaboration" TargetMode="External"/><Relationship Id="rId5" Type="http://schemas.openxmlformats.org/officeDocument/2006/relationships/image" Target="../media/image99.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hyperlink" Target="https://github.com/KirstieJane/friendly-github-intro" TargetMode="External"/><Relationship Id="rId4" Type="http://schemas.openxmlformats.org/officeDocument/2006/relationships/hyperlink" Target="https://docs.google.com/presentation/d/1_bmRZcLwQrUkVTAMvq7W_x4ML_aphSwVEnkLrDy-Fd4/edit?usp=sharing" TargetMode="External"/><Relationship Id="rId9" Type="http://schemas.openxmlformats.org/officeDocument/2006/relationships/hyperlink" Target="mailto:sbatchelor@turing.ac.uk" TargetMode="External"/><Relationship Id="rId5" Type="http://schemas.openxmlformats.org/officeDocument/2006/relationships/hyperlink" Target="https://docs.google.com/presentation/d/1_bmRZcLwQrUkVTAMvq7W_x4ML_aphSwVEnkLrDy-Fd4/edit?usp=sharing" TargetMode="External"/><Relationship Id="rId6" Type="http://schemas.openxmlformats.org/officeDocument/2006/relationships/hyperlink" Target="https://tinyurl.com/jointuringwayslack" TargetMode="External"/><Relationship Id="rId7" Type="http://schemas.openxmlformats.org/officeDocument/2006/relationships/hyperlink" Target="https://twitter.com/turingway" TargetMode="External"/><Relationship Id="rId8" Type="http://schemas.openxmlformats.org/officeDocument/2006/relationships/hyperlink" Target="https://doi.org/10.5281/zenodo.3332807" TargetMode="External"/><Relationship Id="rId11" Type="http://schemas.openxmlformats.org/officeDocument/2006/relationships/image" Target="../media/image84.png"/><Relationship Id="rId10" Type="http://schemas.openxmlformats.org/officeDocument/2006/relationships/hyperlink" Target="mailto:asteele@turing.ac.uk"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 Id="rId3" Type="http://schemas.openxmlformats.org/officeDocument/2006/relationships/image" Target="../media/image105.png"/><Relationship Id="rId4" Type="http://schemas.openxmlformats.org/officeDocument/2006/relationships/image" Target="../media/image92.png"/><Relationship Id="rId9" Type="http://schemas.openxmlformats.org/officeDocument/2006/relationships/image" Target="../media/image109.png"/><Relationship Id="rId5" Type="http://schemas.openxmlformats.org/officeDocument/2006/relationships/image" Target="../media/image111.png"/><Relationship Id="rId6" Type="http://schemas.openxmlformats.org/officeDocument/2006/relationships/image" Target="../media/image112.png"/><Relationship Id="rId7" Type="http://schemas.openxmlformats.org/officeDocument/2006/relationships/image" Target="../media/image107.png"/><Relationship Id="rId8" Type="http://schemas.openxmlformats.org/officeDocument/2006/relationships/image" Target="../media/image106.png"/><Relationship Id="rId11" Type="http://schemas.openxmlformats.org/officeDocument/2006/relationships/image" Target="../media/image93.png"/><Relationship Id="rId10" Type="http://schemas.openxmlformats.org/officeDocument/2006/relationships/image" Target="../media/image98.png"/><Relationship Id="rId13" Type="http://schemas.openxmlformats.org/officeDocument/2006/relationships/image" Target="../media/image96.png"/><Relationship Id="rId12" Type="http://schemas.openxmlformats.org/officeDocument/2006/relationships/image" Target="../media/image104.png"/><Relationship Id="rId15" Type="http://schemas.openxmlformats.org/officeDocument/2006/relationships/image" Target="../media/image101.png"/><Relationship Id="rId14" Type="http://schemas.openxmlformats.org/officeDocument/2006/relationships/image" Target="../media/image10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5.xml"/><Relationship Id="rId3" Type="http://schemas.openxmlformats.org/officeDocument/2006/relationships/image" Target="../media/image79.gif"/><Relationship Id="rId4" Type="http://schemas.openxmlformats.org/officeDocument/2006/relationships/hyperlink" Target="https://tenor.com/view/yoda-watch-and-learn-gif-15256521" TargetMode="External"/><Relationship Id="rId5" Type="http://schemas.openxmlformats.org/officeDocument/2006/relationships/hyperlink" Target="https://github.com/aim-rsf/Glossary-of-Terms/issues/24" TargetMode="External"/><Relationship Id="rId6" Type="http://schemas.openxmlformats.org/officeDocument/2006/relationships/hyperlink" Target="https://github.com/aim-rsf/Glossary-of-Terms/issues/23" TargetMode="External"/><Relationship Id="rId7" Type="http://schemas.openxmlformats.org/officeDocument/2006/relationships/hyperlink" Target="https://github.com/aim-rsf/Glossary-of-Terms/issues/22"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46.xml"/><Relationship Id="rId3" Type="http://schemas.openxmlformats.org/officeDocument/2006/relationships/image" Target="../media/image10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47.xml"/><Relationship Id="rId3" Type="http://schemas.openxmlformats.org/officeDocument/2006/relationships/image" Target="../media/image10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8.xml"/><Relationship Id="rId3" Type="http://schemas.openxmlformats.org/officeDocument/2006/relationships/image" Target="../media/image110.gif"/><Relationship Id="rId4" Type="http://schemas.openxmlformats.org/officeDocument/2006/relationships/hyperlink" Target="https://zenodo.org/record/5070361"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1.png"/><Relationship Id="rId6"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28.png"/><Relationship Id="rId5" Type="http://schemas.openxmlformats.org/officeDocument/2006/relationships/image" Target="../media/image12.png"/><Relationship Id="rId6" Type="http://schemas.openxmlformats.org/officeDocument/2006/relationships/image" Target="../media/image5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jpg"/><Relationship Id="rId4" Type="http://schemas.openxmlformats.org/officeDocument/2006/relationships/image" Target="../media/image16.png"/><Relationship Id="rId5" Type="http://schemas.openxmlformats.org/officeDocument/2006/relationships/image" Target="../media/image53.png"/><Relationship Id="rId6" Type="http://schemas.openxmlformats.org/officeDocument/2006/relationships/image" Target="../media/image46.png"/><Relationship Id="rId7" Type="http://schemas.openxmlformats.org/officeDocument/2006/relationships/image" Target="../media/image43.png"/><Relationship Id="rId8" Type="http://schemas.openxmlformats.org/officeDocument/2006/relationships/image" Target="../media/image3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 Id="rId4" Type="http://schemas.openxmlformats.org/officeDocument/2006/relationships/image" Target="../media/image20.png"/><Relationship Id="rId5" Type="http://schemas.openxmlformats.org/officeDocument/2006/relationships/image" Target="../media/image36.png"/><Relationship Id="rId6" Type="http://schemas.openxmlformats.org/officeDocument/2006/relationships/image" Target="../media/image45.png"/><Relationship Id="rId7" Type="http://schemas.openxmlformats.org/officeDocument/2006/relationships/image" Target="../media/image18.png"/><Relationship Id="rId8"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97" name="Shape 797"/>
        <p:cNvGrpSpPr/>
        <p:nvPr/>
      </p:nvGrpSpPr>
      <p:grpSpPr>
        <a:xfrm>
          <a:off x="0" y="0"/>
          <a:ext cx="0" cy="0"/>
          <a:chOff x="0" y="0"/>
          <a:chExt cx="0" cy="0"/>
        </a:xfrm>
      </p:grpSpPr>
      <p:pic>
        <p:nvPicPr>
          <p:cNvPr id="798" name="Google Shape;798;g142ff236b53_0_97"/>
          <p:cNvPicPr preferRelativeResize="0"/>
          <p:nvPr/>
        </p:nvPicPr>
        <p:blipFill rotWithShape="1">
          <a:blip r:embed="rId3">
            <a:alphaModFix/>
          </a:blip>
          <a:srcRect b="0" l="0" r="0" t="0"/>
          <a:stretch/>
        </p:blipFill>
        <p:spPr>
          <a:xfrm>
            <a:off x="5507377" y="162866"/>
            <a:ext cx="3528885" cy="4116832"/>
          </a:xfrm>
          <a:prstGeom prst="rect">
            <a:avLst/>
          </a:prstGeom>
          <a:noFill/>
          <a:ln>
            <a:noFill/>
          </a:ln>
        </p:spPr>
      </p:pic>
      <p:sp>
        <p:nvSpPr>
          <p:cNvPr id="799" name="Google Shape;799;g142ff236b53_0_97"/>
          <p:cNvSpPr txBox="1"/>
          <p:nvPr>
            <p:ph type="title"/>
          </p:nvPr>
        </p:nvSpPr>
        <p:spPr>
          <a:xfrm>
            <a:off x="431800" y="2184925"/>
            <a:ext cx="4922100" cy="571500"/>
          </a:xfrm>
          <a:prstGeom prst="rect">
            <a:avLst/>
          </a:prstGeom>
          <a:noFill/>
          <a:ln>
            <a:noFill/>
          </a:ln>
        </p:spPr>
        <p:txBody>
          <a:bodyPr anchorCtr="0" anchor="t" bIns="0" lIns="0" spcFirstLastPara="1" rIns="0" wrap="square" tIns="0">
            <a:noAutofit/>
          </a:bodyPr>
          <a:lstStyle/>
          <a:p>
            <a:pPr indent="0" lvl="0" marL="0" rtl="0" algn="l">
              <a:lnSpc>
                <a:spcPct val="109375"/>
              </a:lnSpc>
              <a:spcBef>
                <a:spcPts val="0"/>
              </a:spcBef>
              <a:spcAft>
                <a:spcPts val="0"/>
              </a:spcAft>
              <a:buClr>
                <a:schemeClr val="dk1"/>
              </a:buClr>
              <a:buSzPts val="3200"/>
              <a:buNone/>
            </a:pPr>
            <a:r>
              <a:rPr i="1" lang="en-GB" sz="2800"/>
              <a:t>Git Good: Introduction to GitHub for Collaboration</a:t>
            </a:r>
            <a:endParaRPr sz="2700"/>
          </a:p>
        </p:txBody>
      </p:sp>
      <p:sp>
        <p:nvSpPr>
          <p:cNvPr id="800" name="Google Shape;800;g142ff236b53_0_97"/>
          <p:cNvSpPr txBox="1"/>
          <p:nvPr>
            <p:ph idx="1" type="body"/>
          </p:nvPr>
        </p:nvSpPr>
        <p:spPr>
          <a:xfrm>
            <a:off x="431800" y="3291050"/>
            <a:ext cx="4262400" cy="4539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2400"/>
              <a:buNone/>
            </a:pPr>
            <a:r>
              <a:rPr lang="en-GB" sz="2000"/>
              <a:t>Sophia Batchelor, and Esther Plomp</a:t>
            </a:r>
            <a:endParaRPr sz="2400"/>
          </a:p>
        </p:txBody>
      </p:sp>
      <p:sp>
        <p:nvSpPr>
          <p:cNvPr id="801" name="Google Shape;801;g142ff236b53_0_97"/>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22" name="Shape 922"/>
        <p:cNvGrpSpPr/>
        <p:nvPr/>
      </p:nvGrpSpPr>
      <p:grpSpPr>
        <a:xfrm>
          <a:off x="0" y="0"/>
          <a:ext cx="0" cy="0"/>
          <a:chOff x="0" y="0"/>
          <a:chExt cx="0" cy="0"/>
        </a:xfrm>
      </p:grpSpPr>
      <p:sp>
        <p:nvSpPr>
          <p:cNvPr id="923" name="Google Shape;923;g142ff236b53_0_319"/>
          <p:cNvSpPr txBox="1"/>
          <p:nvPr/>
        </p:nvSpPr>
        <p:spPr>
          <a:xfrm>
            <a:off x="489908" y="2466392"/>
            <a:ext cx="2156100" cy="5196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Develop &amp; share</a:t>
            </a:r>
            <a:endParaRPr b="0" i="1" sz="1800" u="none" cap="none" strike="noStrike">
              <a:solidFill>
                <a:schemeClr val="dk1"/>
              </a:solidFill>
              <a:latin typeface="Arial"/>
              <a:ea typeface="Arial"/>
              <a:cs typeface="Arial"/>
              <a:sym typeface="Arial"/>
            </a:endParaRPr>
          </a:p>
        </p:txBody>
      </p:sp>
      <p:pic>
        <p:nvPicPr>
          <p:cNvPr id="924" name="Google Shape;924;g142ff236b53_0_319"/>
          <p:cNvPicPr preferRelativeResize="0"/>
          <p:nvPr/>
        </p:nvPicPr>
        <p:blipFill rotWithShape="1">
          <a:blip r:embed="rId3">
            <a:alphaModFix/>
          </a:blip>
          <a:srcRect b="0" l="0" r="0" t="0"/>
          <a:stretch/>
        </p:blipFill>
        <p:spPr>
          <a:xfrm>
            <a:off x="3294290" y="963410"/>
            <a:ext cx="2155962" cy="1392599"/>
          </a:xfrm>
          <a:prstGeom prst="rect">
            <a:avLst/>
          </a:prstGeom>
          <a:noFill/>
          <a:ln>
            <a:noFill/>
          </a:ln>
        </p:spPr>
      </p:pic>
      <p:pic>
        <p:nvPicPr>
          <p:cNvPr id="925" name="Google Shape;925;g142ff236b53_0_319"/>
          <p:cNvPicPr preferRelativeResize="0"/>
          <p:nvPr/>
        </p:nvPicPr>
        <p:blipFill rotWithShape="1">
          <a:blip r:embed="rId4">
            <a:alphaModFix/>
          </a:blip>
          <a:srcRect b="0" l="0" r="0" t="0"/>
          <a:stretch/>
        </p:blipFill>
        <p:spPr>
          <a:xfrm>
            <a:off x="489908" y="2987029"/>
            <a:ext cx="2155962" cy="1392599"/>
          </a:xfrm>
          <a:prstGeom prst="rect">
            <a:avLst/>
          </a:prstGeom>
          <a:noFill/>
          <a:ln>
            <a:noFill/>
          </a:ln>
        </p:spPr>
      </p:pic>
      <p:pic>
        <p:nvPicPr>
          <p:cNvPr id="926" name="Google Shape;926;g142ff236b53_0_319"/>
          <p:cNvPicPr preferRelativeResize="0"/>
          <p:nvPr/>
        </p:nvPicPr>
        <p:blipFill rotWithShape="1">
          <a:blip r:embed="rId5">
            <a:alphaModFix/>
          </a:blip>
          <a:srcRect b="0" l="0" r="0" t="0"/>
          <a:stretch/>
        </p:blipFill>
        <p:spPr>
          <a:xfrm>
            <a:off x="6098697" y="949241"/>
            <a:ext cx="2155962" cy="1392599"/>
          </a:xfrm>
          <a:prstGeom prst="rect">
            <a:avLst/>
          </a:prstGeom>
          <a:noFill/>
          <a:ln>
            <a:noFill/>
          </a:ln>
        </p:spPr>
      </p:pic>
      <p:sp>
        <p:nvSpPr>
          <p:cNvPr id="927" name="Google Shape;927;g142ff236b53_0_319"/>
          <p:cNvSpPr txBox="1"/>
          <p:nvPr/>
        </p:nvSpPr>
        <p:spPr>
          <a:xfrm>
            <a:off x="6098694" y="2466392"/>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Share resources</a:t>
            </a:r>
            <a:endParaRPr b="0" i="1" sz="1800" u="none" cap="none" strike="noStrike">
              <a:solidFill>
                <a:schemeClr val="dk1"/>
              </a:solidFill>
              <a:latin typeface="Arial"/>
              <a:ea typeface="Arial"/>
              <a:cs typeface="Arial"/>
              <a:sym typeface="Arial"/>
            </a:endParaRPr>
          </a:p>
        </p:txBody>
      </p:sp>
      <p:sp>
        <p:nvSpPr>
          <p:cNvPr id="928" name="Google Shape;928;g142ff236b53_0_319"/>
          <p:cNvSpPr txBox="1"/>
          <p:nvPr/>
        </p:nvSpPr>
        <p:spPr>
          <a:xfrm>
            <a:off x="489907" y="4504180"/>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Review and update</a:t>
            </a:r>
            <a:endParaRPr b="0" i="1" sz="1800" u="none" cap="none" strike="noStrike">
              <a:solidFill>
                <a:schemeClr val="dk1"/>
              </a:solidFill>
              <a:latin typeface="Arial"/>
              <a:ea typeface="Arial"/>
              <a:cs typeface="Arial"/>
              <a:sym typeface="Arial"/>
            </a:endParaRPr>
          </a:p>
        </p:txBody>
      </p:sp>
      <p:pic>
        <p:nvPicPr>
          <p:cNvPr id="929" name="Google Shape;929;g142ff236b53_0_319"/>
          <p:cNvPicPr preferRelativeResize="0"/>
          <p:nvPr/>
        </p:nvPicPr>
        <p:blipFill rotWithShape="1">
          <a:blip r:embed="rId6">
            <a:alphaModFix/>
          </a:blip>
          <a:srcRect b="0" l="0" r="0" t="0"/>
          <a:stretch/>
        </p:blipFill>
        <p:spPr>
          <a:xfrm>
            <a:off x="3294290" y="2996992"/>
            <a:ext cx="2155962" cy="1392599"/>
          </a:xfrm>
          <a:prstGeom prst="rect">
            <a:avLst/>
          </a:prstGeom>
          <a:noFill/>
          <a:ln>
            <a:noFill/>
          </a:ln>
        </p:spPr>
      </p:pic>
      <p:sp>
        <p:nvSpPr>
          <p:cNvPr id="930" name="Google Shape;930;g142ff236b53_0_319"/>
          <p:cNvSpPr txBox="1"/>
          <p:nvPr/>
        </p:nvSpPr>
        <p:spPr>
          <a:xfrm>
            <a:off x="3294290" y="2409453"/>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Maintain &amp; improve</a:t>
            </a:r>
            <a:endParaRPr b="0" i="1" sz="1800" u="none" cap="none" strike="noStrike">
              <a:solidFill>
                <a:schemeClr val="dk1"/>
              </a:solidFill>
              <a:latin typeface="Arial"/>
              <a:ea typeface="Arial"/>
              <a:cs typeface="Arial"/>
              <a:sym typeface="Arial"/>
            </a:endParaRPr>
          </a:p>
        </p:txBody>
      </p:sp>
      <p:sp>
        <p:nvSpPr>
          <p:cNvPr id="931" name="Google Shape;931;g142ff236b53_0_319"/>
          <p:cNvSpPr txBox="1"/>
          <p:nvPr/>
        </p:nvSpPr>
        <p:spPr>
          <a:xfrm>
            <a:off x="3297072" y="4504180"/>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Make it global</a:t>
            </a:r>
            <a:endParaRPr b="0" i="1" sz="1800" u="none" cap="none" strike="noStrike">
              <a:solidFill>
                <a:schemeClr val="dk1"/>
              </a:solidFill>
              <a:latin typeface="Arial"/>
              <a:ea typeface="Arial"/>
              <a:cs typeface="Arial"/>
              <a:sym typeface="Arial"/>
            </a:endParaRPr>
          </a:p>
        </p:txBody>
      </p:sp>
      <p:sp>
        <p:nvSpPr>
          <p:cNvPr id="932" name="Google Shape;932;g142ff236b53_0_319"/>
          <p:cNvSpPr txBox="1"/>
          <p:nvPr/>
        </p:nvSpPr>
        <p:spPr>
          <a:xfrm>
            <a:off x="6098694" y="4493697"/>
            <a:ext cx="2156100" cy="300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Share best practices</a:t>
            </a:r>
            <a:endParaRPr b="0" i="1" sz="1800" u="none" cap="none" strike="noStrike">
              <a:solidFill>
                <a:schemeClr val="dk1"/>
              </a:solidFill>
              <a:latin typeface="Arial"/>
              <a:ea typeface="Arial"/>
              <a:cs typeface="Arial"/>
              <a:sym typeface="Arial"/>
            </a:endParaRPr>
          </a:p>
        </p:txBody>
      </p:sp>
      <p:cxnSp>
        <p:nvCxnSpPr>
          <p:cNvPr id="933" name="Google Shape;933;g142ff236b53_0_319"/>
          <p:cNvCxnSpPr/>
          <p:nvPr/>
        </p:nvCxnSpPr>
        <p:spPr>
          <a:xfrm rot="10800000">
            <a:off x="6098555" y="4470522"/>
            <a:ext cx="2156100" cy="0"/>
          </a:xfrm>
          <a:prstGeom prst="straightConnector1">
            <a:avLst/>
          </a:prstGeom>
          <a:noFill/>
          <a:ln cap="flat" cmpd="sng" w="28575">
            <a:solidFill>
              <a:schemeClr val="dk1"/>
            </a:solidFill>
            <a:prstDash val="solid"/>
            <a:round/>
            <a:headEnd len="sm" w="sm" type="none"/>
            <a:tailEnd len="sm" w="sm" type="none"/>
          </a:ln>
        </p:spPr>
      </p:cxnSp>
      <p:cxnSp>
        <p:nvCxnSpPr>
          <p:cNvPr id="934" name="Google Shape;934;g142ff236b53_0_319"/>
          <p:cNvCxnSpPr/>
          <p:nvPr/>
        </p:nvCxnSpPr>
        <p:spPr>
          <a:xfrm rot="10800000">
            <a:off x="6098555" y="2443217"/>
            <a:ext cx="2156100" cy="0"/>
          </a:xfrm>
          <a:prstGeom prst="straightConnector1">
            <a:avLst/>
          </a:prstGeom>
          <a:noFill/>
          <a:ln cap="flat" cmpd="sng" w="28575">
            <a:solidFill>
              <a:schemeClr val="dk1"/>
            </a:solidFill>
            <a:prstDash val="solid"/>
            <a:round/>
            <a:headEnd len="sm" w="sm" type="none"/>
            <a:tailEnd len="sm" w="sm" type="none"/>
          </a:ln>
        </p:spPr>
      </p:cxnSp>
      <p:cxnSp>
        <p:nvCxnSpPr>
          <p:cNvPr id="935" name="Google Shape;935;g142ff236b53_0_319"/>
          <p:cNvCxnSpPr/>
          <p:nvPr/>
        </p:nvCxnSpPr>
        <p:spPr>
          <a:xfrm rot="10800000">
            <a:off x="3294163" y="4470522"/>
            <a:ext cx="2156100" cy="0"/>
          </a:xfrm>
          <a:prstGeom prst="straightConnector1">
            <a:avLst/>
          </a:prstGeom>
          <a:noFill/>
          <a:ln cap="flat" cmpd="sng" w="28575">
            <a:solidFill>
              <a:schemeClr val="dk1"/>
            </a:solidFill>
            <a:prstDash val="solid"/>
            <a:round/>
            <a:headEnd len="sm" w="sm" type="none"/>
            <a:tailEnd len="sm" w="sm" type="none"/>
          </a:ln>
        </p:spPr>
      </p:cxnSp>
      <p:cxnSp>
        <p:nvCxnSpPr>
          <p:cNvPr id="936" name="Google Shape;936;g142ff236b53_0_319"/>
          <p:cNvCxnSpPr/>
          <p:nvPr/>
        </p:nvCxnSpPr>
        <p:spPr>
          <a:xfrm rot="10800000">
            <a:off x="3294163" y="2443217"/>
            <a:ext cx="2156100" cy="0"/>
          </a:xfrm>
          <a:prstGeom prst="straightConnector1">
            <a:avLst/>
          </a:prstGeom>
          <a:noFill/>
          <a:ln cap="flat" cmpd="sng" w="28575">
            <a:solidFill>
              <a:schemeClr val="dk1"/>
            </a:solidFill>
            <a:prstDash val="solid"/>
            <a:round/>
            <a:headEnd len="sm" w="sm" type="none"/>
            <a:tailEnd len="sm" w="sm" type="none"/>
          </a:ln>
        </p:spPr>
      </p:cxnSp>
      <p:cxnSp>
        <p:nvCxnSpPr>
          <p:cNvPr id="937" name="Google Shape;937;g142ff236b53_0_319"/>
          <p:cNvCxnSpPr/>
          <p:nvPr/>
        </p:nvCxnSpPr>
        <p:spPr>
          <a:xfrm rot="10800000">
            <a:off x="489763" y="4453830"/>
            <a:ext cx="2156100" cy="0"/>
          </a:xfrm>
          <a:prstGeom prst="straightConnector1">
            <a:avLst/>
          </a:prstGeom>
          <a:noFill/>
          <a:ln cap="flat" cmpd="sng" w="28575">
            <a:solidFill>
              <a:schemeClr val="dk1"/>
            </a:solidFill>
            <a:prstDash val="solid"/>
            <a:round/>
            <a:headEnd len="sm" w="sm" type="none"/>
            <a:tailEnd len="sm" w="sm" type="none"/>
          </a:ln>
        </p:spPr>
      </p:cxnSp>
      <p:cxnSp>
        <p:nvCxnSpPr>
          <p:cNvPr id="938" name="Google Shape;938;g142ff236b53_0_319"/>
          <p:cNvCxnSpPr/>
          <p:nvPr/>
        </p:nvCxnSpPr>
        <p:spPr>
          <a:xfrm rot="10800000">
            <a:off x="489763" y="2443217"/>
            <a:ext cx="2156100" cy="0"/>
          </a:xfrm>
          <a:prstGeom prst="straightConnector1">
            <a:avLst/>
          </a:prstGeom>
          <a:noFill/>
          <a:ln cap="flat" cmpd="sng" w="28575">
            <a:solidFill>
              <a:schemeClr val="dk1"/>
            </a:solidFill>
            <a:prstDash val="solid"/>
            <a:round/>
            <a:headEnd len="sm" w="sm" type="none"/>
            <a:tailEnd len="sm" w="sm" type="none"/>
          </a:ln>
        </p:spPr>
      </p:cxnSp>
      <p:pic>
        <p:nvPicPr>
          <p:cNvPr id="939" name="Google Shape;939;g142ff236b53_0_319"/>
          <p:cNvPicPr preferRelativeResize="0"/>
          <p:nvPr/>
        </p:nvPicPr>
        <p:blipFill rotWithShape="1">
          <a:blip r:embed="rId7">
            <a:alphaModFix/>
          </a:blip>
          <a:srcRect b="0" l="0" r="0" t="0"/>
          <a:stretch/>
        </p:blipFill>
        <p:spPr>
          <a:xfrm>
            <a:off x="6098671" y="2996992"/>
            <a:ext cx="2155962" cy="1382637"/>
          </a:xfrm>
          <a:prstGeom prst="rect">
            <a:avLst/>
          </a:prstGeom>
          <a:noFill/>
          <a:ln>
            <a:noFill/>
          </a:ln>
        </p:spPr>
      </p:pic>
      <p:pic>
        <p:nvPicPr>
          <p:cNvPr descr="Text, whiteboard&#10;&#10;Description automatically generated" id="940" name="Google Shape;940;g142ff236b53_0_319"/>
          <p:cNvPicPr preferRelativeResize="0"/>
          <p:nvPr/>
        </p:nvPicPr>
        <p:blipFill rotWithShape="1">
          <a:blip r:embed="rId8">
            <a:alphaModFix/>
          </a:blip>
          <a:srcRect b="0" l="0" r="0" t="0"/>
          <a:stretch/>
        </p:blipFill>
        <p:spPr>
          <a:xfrm>
            <a:off x="489903" y="944375"/>
            <a:ext cx="2155943" cy="1411634"/>
          </a:xfrm>
          <a:prstGeom prst="rect">
            <a:avLst/>
          </a:prstGeom>
          <a:noFill/>
          <a:ln>
            <a:noFill/>
          </a:ln>
        </p:spPr>
      </p:pic>
      <p:sp>
        <p:nvSpPr>
          <p:cNvPr id="941" name="Google Shape;941;g142ff236b53_0_319"/>
          <p:cNvSpPr txBox="1"/>
          <p:nvPr>
            <p:ph idx="1" type="body"/>
          </p:nvPr>
        </p:nvSpPr>
        <p:spPr>
          <a:xfrm>
            <a:off x="431850" y="484088"/>
            <a:ext cx="8280300" cy="7014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3400"/>
              <a:buNone/>
            </a:pPr>
            <a:r>
              <a:rPr b="1" lang="en-GB" sz="2700"/>
              <a:t>Key Practices for Collaboration </a:t>
            </a:r>
            <a:endParaRPr b="1" sz="2700"/>
          </a:p>
        </p:txBody>
      </p:sp>
      <p:sp>
        <p:nvSpPr>
          <p:cNvPr id="942" name="Google Shape;942;g142ff236b53_0_319"/>
          <p:cNvSpPr/>
          <p:nvPr/>
        </p:nvSpPr>
        <p:spPr>
          <a:xfrm>
            <a:off x="331200" y="915700"/>
            <a:ext cx="8280300" cy="3935700"/>
          </a:xfrm>
          <a:prstGeom prst="rect">
            <a:avLst/>
          </a:prstGeom>
          <a:solidFill>
            <a:srgbClr val="FFFFFF">
              <a:alpha val="8352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43" name="Google Shape;943;g142ff236b53_0_319"/>
          <p:cNvPicPr preferRelativeResize="0"/>
          <p:nvPr/>
        </p:nvPicPr>
        <p:blipFill rotWithShape="1">
          <a:blip r:embed="rId9">
            <a:alphaModFix/>
          </a:blip>
          <a:srcRect b="0" l="0" r="0" t="0"/>
          <a:stretch/>
        </p:blipFill>
        <p:spPr>
          <a:xfrm>
            <a:off x="3301900" y="1556738"/>
            <a:ext cx="2338900" cy="2338900"/>
          </a:xfrm>
          <a:prstGeom prst="rect">
            <a:avLst/>
          </a:prstGeom>
          <a:noFill/>
          <a:ln>
            <a:noFill/>
          </a:ln>
        </p:spPr>
      </p:pic>
      <p:sp>
        <p:nvSpPr>
          <p:cNvPr id="944" name="Google Shape;944;g142ff236b53_0_319"/>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49" name="Shape 949"/>
        <p:cNvGrpSpPr/>
        <p:nvPr/>
      </p:nvGrpSpPr>
      <p:grpSpPr>
        <a:xfrm>
          <a:off x="0" y="0"/>
          <a:ext cx="0" cy="0"/>
          <a:chOff x="0" y="0"/>
          <a:chExt cx="0" cy="0"/>
        </a:xfrm>
      </p:grpSpPr>
      <p:sp>
        <p:nvSpPr>
          <p:cNvPr id="950" name="Google Shape;950;g14fc4cb19e9_7_9111"/>
          <p:cNvSpPr txBox="1"/>
          <p:nvPr>
            <p:ph idx="3" type="body"/>
          </p:nvPr>
        </p:nvSpPr>
        <p:spPr>
          <a:xfrm>
            <a:off x="1157175" y="2014475"/>
            <a:ext cx="6038700" cy="2370600"/>
          </a:xfrm>
          <a:prstGeom prst="rect">
            <a:avLst/>
          </a:prstGeom>
          <a:noFill/>
          <a:ln>
            <a:noFill/>
          </a:ln>
        </p:spPr>
        <p:txBody>
          <a:bodyPr anchorCtr="0" anchor="t" bIns="0" lIns="0" spcFirstLastPara="1" rIns="0" wrap="square" tIns="0">
            <a:noAutofit/>
          </a:bodyPr>
          <a:lstStyle/>
          <a:p>
            <a:pPr indent="-381000" lvl="0" marL="457200" rtl="0" algn="l">
              <a:lnSpc>
                <a:spcPct val="160714"/>
              </a:lnSpc>
              <a:spcBef>
                <a:spcPts val="800"/>
              </a:spcBef>
              <a:spcAft>
                <a:spcPts val="0"/>
              </a:spcAft>
              <a:buClr>
                <a:srgbClr val="DEDEDE"/>
              </a:buClr>
              <a:buSzPts val="2400"/>
              <a:buAutoNum type="arabicPeriod"/>
            </a:pPr>
            <a:r>
              <a:rPr lang="en-GB" sz="2400">
                <a:solidFill>
                  <a:srgbClr val="DEDEDE"/>
                </a:solidFill>
              </a:rPr>
              <a:t>What is </a:t>
            </a:r>
            <a:r>
              <a:rPr i="1" lang="en-GB" sz="2400">
                <a:solidFill>
                  <a:srgbClr val="DEDEDE"/>
                </a:solidFill>
              </a:rPr>
              <a:t>The Turing Way</a:t>
            </a:r>
            <a:r>
              <a:rPr lang="en-GB" sz="2400">
                <a:solidFill>
                  <a:srgbClr val="DEDEDE"/>
                </a:solidFill>
              </a:rPr>
              <a:t>?</a:t>
            </a:r>
            <a:endParaRPr sz="2400">
              <a:solidFill>
                <a:srgbClr val="DEDEDE"/>
              </a:solidFill>
            </a:endParaRPr>
          </a:p>
          <a:p>
            <a:pPr indent="-381000" lvl="0" marL="457200" rtl="0" algn="l">
              <a:lnSpc>
                <a:spcPct val="160714"/>
              </a:lnSpc>
              <a:spcBef>
                <a:spcPts val="0"/>
              </a:spcBef>
              <a:spcAft>
                <a:spcPts val="0"/>
              </a:spcAft>
              <a:buClr>
                <a:schemeClr val="dk1"/>
              </a:buClr>
              <a:buSzPts val="2400"/>
              <a:buAutoNum type="arabicPeriod"/>
            </a:pPr>
            <a:r>
              <a:rPr b="1" lang="en-GB" sz="2400">
                <a:solidFill>
                  <a:schemeClr val="dk1"/>
                </a:solidFill>
              </a:rPr>
              <a:t>Github Introduction</a:t>
            </a:r>
            <a:endParaRPr b="1" sz="2400">
              <a:solidFill>
                <a:schemeClr val="dk1"/>
              </a:solidFill>
            </a:endParaRPr>
          </a:p>
          <a:p>
            <a:pPr indent="-381000" lvl="0" marL="457200" rtl="0" algn="l">
              <a:lnSpc>
                <a:spcPct val="160714"/>
              </a:lnSpc>
              <a:spcBef>
                <a:spcPts val="0"/>
              </a:spcBef>
              <a:spcAft>
                <a:spcPts val="0"/>
              </a:spcAft>
              <a:buClr>
                <a:srgbClr val="DEDEDE"/>
              </a:buClr>
              <a:buSzPts val="2400"/>
              <a:buAutoNum type="arabicPeriod"/>
            </a:pPr>
            <a:r>
              <a:rPr lang="en-GB" sz="2400">
                <a:solidFill>
                  <a:srgbClr val="DEDEDE"/>
                </a:solidFill>
              </a:rPr>
              <a:t>How to use GitHub for Collaboration </a:t>
            </a:r>
            <a:endParaRPr sz="2400">
              <a:solidFill>
                <a:srgbClr val="DEDEDE"/>
              </a:solidFill>
            </a:endParaRPr>
          </a:p>
          <a:p>
            <a:pPr indent="-381000" lvl="0" marL="457200" rtl="0" algn="l">
              <a:lnSpc>
                <a:spcPct val="160714"/>
              </a:lnSpc>
              <a:spcBef>
                <a:spcPts val="0"/>
              </a:spcBef>
              <a:spcAft>
                <a:spcPts val="0"/>
              </a:spcAft>
              <a:buClr>
                <a:srgbClr val="DEDEDE"/>
              </a:buClr>
              <a:buSzPts val="2400"/>
              <a:buAutoNum type="arabicPeriod"/>
            </a:pPr>
            <a:r>
              <a:rPr lang="en-GB" sz="2400">
                <a:solidFill>
                  <a:srgbClr val="DEDEDE"/>
                </a:solidFill>
              </a:rPr>
              <a:t>Next Steps</a:t>
            </a:r>
            <a:endParaRPr sz="2400">
              <a:solidFill>
                <a:srgbClr val="DEDEDE"/>
              </a:solidFill>
            </a:endParaRPr>
          </a:p>
          <a:p>
            <a:pPr indent="0" lvl="0" marL="0" rtl="0" algn="l">
              <a:lnSpc>
                <a:spcPct val="160714"/>
              </a:lnSpc>
              <a:spcBef>
                <a:spcPts val="800"/>
              </a:spcBef>
              <a:spcAft>
                <a:spcPts val="0"/>
              </a:spcAft>
              <a:buSzPts val="2800"/>
              <a:buNone/>
            </a:pPr>
            <a:r>
              <a:t/>
            </a:r>
            <a:endParaRPr sz="2400">
              <a:solidFill>
                <a:schemeClr val="dk1"/>
              </a:solidFill>
            </a:endParaRPr>
          </a:p>
        </p:txBody>
      </p:sp>
      <p:sp>
        <p:nvSpPr>
          <p:cNvPr id="951" name="Google Shape;951;g14fc4cb19e9_7_9111"/>
          <p:cNvSpPr/>
          <p:nvPr/>
        </p:nvSpPr>
        <p:spPr>
          <a:xfrm>
            <a:off x="511050" y="461038"/>
            <a:ext cx="3889500" cy="965700"/>
          </a:xfrm>
          <a:prstGeom prst="homePlate">
            <a:avLst>
              <a:gd fmla="val 50000" name="adj"/>
            </a:avLst>
          </a:prstGeom>
          <a:solidFill>
            <a:srgbClr val="46A6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2" name="Google Shape;952;g14fc4cb19e9_7_9111"/>
          <p:cNvSpPr txBox="1"/>
          <p:nvPr/>
        </p:nvSpPr>
        <p:spPr>
          <a:xfrm>
            <a:off x="782099" y="671338"/>
            <a:ext cx="3921000" cy="54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rgbClr val="FFFFFF"/>
                </a:solidFill>
                <a:latin typeface="Arial"/>
                <a:ea typeface="Arial"/>
                <a:cs typeface="Arial"/>
                <a:sym typeface="Arial"/>
              </a:rPr>
              <a:t>Overview</a:t>
            </a:r>
            <a:endParaRPr b="1" i="0" sz="3200" u="none" cap="none" strike="noStrike">
              <a:solidFill>
                <a:srgbClr val="FFFFFF"/>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3200"/>
              <a:buFont typeface="Arial"/>
              <a:buNone/>
            </a:pPr>
            <a:r>
              <a:t/>
            </a:r>
            <a:endParaRPr b="1" i="0" sz="3200" u="none" cap="none" strike="noStrike">
              <a:solidFill>
                <a:srgbClr val="000000"/>
              </a:solidFill>
              <a:latin typeface="Arial"/>
              <a:ea typeface="Arial"/>
              <a:cs typeface="Arial"/>
              <a:sym typeface="Arial"/>
            </a:endParaRPr>
          </a:p>
        </p:txBody>
      </p:sp>
      <p:pic>
        <p:nvPicPr>
          <p:cNvPr id="953" name="Google Shape;953;g14fc4cb19e9_7_9111"/>
          <p:cNvPicPr preferRelativeResize="0"/>
          <p:nvPr/>
        </p:nvPicPr>
        <p:blipFill rotWithShape="1">
          <a:blip r:embed="rId3">
            <a:alphaModFix/>
          </a:blip>
          <a:srcRect b="0" l="0" r="0" t="0"/>
          <a:stretch/>
        </p:blipFill>
        <p:spPr>
          <a:xfrm>
            <a:off x="7063475" y="376350"/>
            <a:ext cx="1648725" cy="1923399"/>
          </a:xfrm>
          <a:prstGeom prst="rect">
            <a:avLst/>
          </a:prstGeom>
          <a:noFill/>
          <a:ln>
            <a:noFill/>
          </a:ln>
        </p:spPr>
      </p:pic>
      <p:sp>
        <p:nvSpPr>
          <p:cNvPr id="954" name="Google Shape;954;g14fc4cb19e9_7_9111"/>
          <p:cNvSpPr/>
          <p:nvPr/>
        </p:nvSpPr>
        <p:spPr>
          <a:xfrm rot="10800000">
            <a:off x="511050" y="1368275"/>
            <a:ext cx="288600" cy="3618600"/>
          </a:xfrm>
          <a:prstGeom prst="round2SameRect">
            <a:avLst>
              <a:gd fmla="val 16667" name="adj1"/>
              <a:gd fmla="val 0" name="adj2"/>
            </a:avLst>
          </a:prstGeom>
          <a:solidFill>
            <a:srgbClr val="46A6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5" name="Google Shape;955;g14fc4cb19e9_7_9111"/>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60" name="Shape 960"/>
        <p:cNvGrpSpPr/>
        <p:nvPr/>
      </p:nvGrpSpPr>
      <p:grpSpPr>
        <a:xfrm>
          <a:off x="0" y="0"/>
          <a:ext cx="0" cy="0"/>
          <a:chOff x="0" y="0"/>
          <a:chExt cx="0" cy="0"/>
        </a:xfrm>
      </p:grpSpPr>
      <p:pic>
        <p:nvPicPr>
          <p:cNvPr id="961" name="Google Shape;961;g14fc4cb19e9_7_1527"/>
          <p:cNvPicPr preferRelativeResize="0"/>
          <p:nvPr/>
        </p:nvPicPr>
        <p:blipFill rotWithShape="1">
          <a:blip r:embed="rId3">
            <a:alphaModFix/>
          </a:blip>
          <a:srcRect b="5898" l="0" r="0" t="1335"/>
          <a:stretch/>
        </p:blipFill>
        <p:spPr>
          <a:xfrm>
            <a:off x="5550525" y="764700"/>
            <a:ext cx="3457024" cy="3945124"/>
          </a:xfrm>
          <a:prstGeom prst="rect">
            <a:avLst/>
          </a:prstGeom>
          <a:noFill/>
          <a:ln>
            <a:noFill/>
          </a:ln>
        </p:spPr>
      </p:pic>
      <p:sp>
        <p:nvSpPr>
          <p:cNvPr id="962" name="Google Shape;962;g14fc4cb19e9_7_1527"/>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Collaborative Documentation</a:t>
            </a:r>
            <a:endParaRPr sz="3200"/>
          </a:p>
        </p:txBody>
      </p:sp>
      <p:sp>
        <p:nvSpPr>
          <p:cNvPr id="963" name="Google Shape;963;g14fc4cb19e9_7_1527"/>
          <p:cNvSpPr txBox="1"/>
          <p:nvPr/>
        </p:nvSpPr>
        <p:spPr>
          <a:xfrm>
            <a:off x="431800" y="1479600"/>
            <a:ext cx="46482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rgbClr val="000000"/>
                </a:solidFill>
                <a:latin typeface="Arial"/>
                <a:ea typeface="Arial"/>
                <a:cs typeface="Arial"/>
                <a:sym typeface="Arial"/>
              </a:rPr>
              <a:t>There are challenges in developing collaborative documents...</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964" name="Google Shape;964;g14fc4cb19e9_7_1527"/>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69" name="Shape 969"/>
        <p:cNvGrpSpPr/>
        <p:nvPr/>
      </p:nvGrpSpPr>
      <p:grpSpPr>
        <a:xfrm>
          <a:off x="0" y="0"/>
          <a:ext cx="0" cy="0"/>
          <a:chOff x="0" y="0"/>
          <a:chExt cx="0" cy="0"/>
        </a:xfrm>
      </p:grpSpPr>
      <p:pic>
        <p:nvPicPr>
          <p:cNvPr id="970" name="Google Shape;970;g14fc4cb19e9_7_1535"/>
          <p:cNvPicPr preferRelativeResize="0"/>
          <p:nvPr/>
        </p:nvPicPr>
        <p:blipFill rotWithShape="1">
          <a:blip r:embed="rId3">
            <a:alphaModFix/>
          </a:blip>
          <a:srcRect b="5898" l="0" r="0" t="1335"/>
          <a:stretch/>
        </p:blipFill>
        <p:spPr>
          <a:xfrm>
            <a:off x="5550525" y="764700"/>
            <a:ext cx="3457024" cy="3945124"/>
          </a:xfrm>
          <a:prstGeom prst="rect">
            <a:avLst/>
          </a:prstGeom>
          <a:noFill/>
          <a:ln>
            <a:noFill/>
          </a:ln>
        </p:spPr>
      </p:pic>
      <p:sp>
        <p:nvSpPr>
          <p:cNvPr id="971" name="Google Shape;971;g14fc4cb19e9_7_1535"/>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Collaborative Documentation</a:t>
            </a:r>
            <a:endParaRPr sz="3200"/>
          </a:p>
        </p:txBody>
      </p:sp>
      <p:sp>
        <p:nvSpPr>
          <p:cNvPr id="972" name="Google Shape;972;g14fc4cb19e9_7_1535"/>
          <p:cNvSpPr txBox="1"/>
          <p:nvPr/>
        </p:nvSpPr>
        <p:spPr>
          <a:xfrm>
            <a:off x="431800" y="1479600"/>
            <a:ext cx="4648200" cy="350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rgbClr val="000000"/>
                </a:solidFill>
                <a:latin typeface="Arial"/>
                <a:ea typeface="Arial"/>
                <a:cs typeface="Arial"/>
                <a:sym typeface="Arial"/>
              </a:rPr>
              <a:t>There are challenges in developing collaborative documents…</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hlink"/>
                </a:solidFill>
                <a:latin typeface="Arial"/>
                <a:ea typeface="Arial"/>
                <a:cs typeface="Arial"/>
                <a:sym typeface="Arial"/>
              </a:rPr>
              <a:t>Asynchronous and conflicting edits, location, time zones, and </a:t>
            </a:r>
            <a:endParaRPr b="0" i="0" sz="2400" u="none" cap="none" strike="noStrike">
              <a:solidFill>
                <a:schemeClr val="hlink"/>
              </a:solidFill>
              <a:latin typeface="Arial"/>
              <a:ea typeface="Arial"/>
              <a:cs typeface="Arial"/>
              <a:sym typeface="Arial"/>
            </a:endParaRPr>
          </a:p>
          <a:p>
            <a:pPr indent="0" lvl="0" marL="0" marR="0" rtl="0" algn="l">
              <a:lnSpc>
                <a:spcPct val="100000"/>
              </a:lnSpc>
              <a:spcBef>
                <a:spcPts val="0"/>
              </a:spcBef>
              <a:spcAft>
                <a:spcPts val="0"/>
              </a:spcAft>
              <a:buClr>
                <a:schemeClr val="hlink"/>
              </a:buClr>
              <a:buSzPts val="1100"/>
              <a:buFont typeface="Arial"/>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973" name="Google Shape;973;g14fc4cb19e9_7_1535"/>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78" name="Shape 978"/>
        <p:cNvGrpSpPr/>
        <p:nvPr/>
      </p:nvGrpSpPr>
      <p:grpSpPr>
        <a:xfrm>
          <a:off x="0" y="0"/>
          <a:ext cx="0" cy="0"/>
          <a:chOff x="0" y="0"/>
          <a:chExt cx="0" cy="0"/>
        </a:xfrm>
      </p:grpSpPr>
      <p:pic>
        <p:nvPicPr>
          <p:cNvPr id="979" name="Google Shape;979;g14fc4cb19e9_7_1543"/>
          <p:cNvPicPr preferRelativeResize="0"/>
          <p:nvPr/>
        </p:nvPicPr>
        <p:blipFill rotWithShape="1">
          <a:blip r:embed="rId3">
            <a:alphaModFix/>
          </a:blip>
          <a:srcRect b="5898" l="0" r="0" t="1335"/>
          <a:stretch/>
        </p:blipFill>
        <p:spPr>
          <a:xfrm>
            <a:off x="5550525" y="764700"/>
            <a:ext cx="3457024" cy="3945124"/>
          </a:xfrm>
          <a:prstGeom prst="rect">
            <a:avLst/>
          </a:prstGeom>
          <a:noFill/>
          <a:ln>
            <a:noFill/>
          </a:ln>
        </p:spPr>
      </p:pic>
      <p:sp>
        <p:nvSpPr>
          <p:cNvPr id="980" name="Google Shape;980;g14fc4cb19e9_7_1543"/>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Collaborative Documentation</a:t>
            </a:r>
            <a:endParaRPr sz="3200"/>
          </a:p>
        </p:txBody>
      </p:sp>
      <p:sp>
        <p:nvSpPr>
          <p:cNvPr id="981" name="Google Shape;981;g14fc4cb19e9_7_1543"/>
          <p:cNvSpPr txBox="1"/>
          <p:nvPr/>
        </p:nvSpPr>
        <p:spPr>
          <a:xfrm>
            <a:off x="431800" y="1479600"/>
            <a:ext cx="4648200" cy="350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rgbClr val="000000"/>
                </a:solidFill>
                <a:latin typeface="Arial"/>
                <a:ea typeface="Arial"/>
                <a:cs typeface="Arial"/>
                <a:sym typeface="Arial"/>
              </a:rPr>
              <a:t>There are challenges in developing collaborative documents…</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hlink"/>
                </a:solidFill>
                <a:latin typeface="Arial"/>
                <a:ea typeface="Arial"/>
                <a:cs typeface="Arial"/>
                <a:sym typeface="Arial"/>
              </a:rPr>
              <a:t>Asynchronous and conflicting edits, location, time zones, and </a:t>
            </a:r>
            <a:endParaRPr b="0" i="0" sz="2400" u="none" cap="none" strike="noStrike">
              <a:solidFill>
                <a:schemeClr val="hlink"/>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chemeClr val="hlink"/>
                </a:solidFill>
                <a:latin typeface="Arial"/>
                <a:ea typeface="Arial"/>
                <a:cs typeface="Arial"/>
                <a:sym typeface="Arial"/>
              </a:rPr>
              <a:t>VERSIONS</a:t>
            </a:r>
            <a:r>
              <a:rPr b="0" i="0" lang="en-GB" sz="2400" u="none" cap="none" strike="noStrike">
                <a:solidFill>
                  <a:schemeClr val="hlink"/>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982" name="Google Shape;982;g14fc4cb19e9_7_1543"/>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6" name="Shape 986"/>
        <p:cNvGrpSpPr/>
        <p:nvPr/>
      </p:nvGrpSpPr>
      <p:grpSpPr>
        <a:xfrm>
          <a:off x="0" y="0"/>
          <a:ext cx="0" cy="0"/>
          <a:chOff x="0" y="0"/>
          <a:chExt cx="0" cy="0"/>
        </a:xfrm>
      </p:grpSpPr>
      <p:sp>
        <p:nvSpPr>
          <p:cNvPr id="987" name="Google Shape;987;g142ff236b53_2_357"/>
          <p:cNvSpPr txBox="1"/>
          <p:nvPr>
            <p:ph idx="10" type="dt"/>
          </p:nvPr>
        </p:nvSpPr>
        <p:spPr>
          <a:xfrm>
            <a:off x="152400" y="4887125"/>
            <a:ext cx="6801900" cy="2895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1400"/>
              <a:buNone/>
            </a:pPr>
            <a:r>
              <a:rPr lang="en-GB" sz="1100">
                <a:solidFill>
                  <a:schemeClr val="dk2"/>
                </a:solidFill>
              </a:rPr>
              <a:t>Images from Mozilla Science Lab and Illustration by Scriberia.</a:t>
            </a:r>
            <a:endParaRPr sz="1100">
              <a:solidFill>
                <a:schemeClr val="dk2"/>
              </a:solidFill>
            </a:endParaRPr>
          </a:p>
        </p:txBody>
      </p:sp>
      <p:pic>
        <p:nvPicPr>
          <p:cNvPr id="988" name="Google Shape;988;g142ff236b53_2_357"/>
          <p:cNvPicPr preferRelativeResize="0"/>
          <p:nvPr/>
        </p:nvPicPr>
        <p:blipFill rotWithShape="1">
          <a:blip r:embed="rId3">
            <a:alphaModFix/>
          </a:blip>
          <a:srcRect b="0" l="0" r="0" t="0"/>
          <a:stretch/>
        </p:blipFill>
        <p:spPr>
          <a:xfrm>
            <a:off x="4059825" y="1356425"/>
            <a:ext cx="5029800" cy="3393424"/>
          </a:xfrm>
          <a:prstGeom prst="rect">
            <a:avLst/>
          </a:prstGeom>
          <a:noFill/>
          <a:ln>
            <a:noFill/>
          </a:ln>
        </p:spPr>
      </p:pic>
      <p:pic>
        <p:nvPicPr>
          <p:cNvPr id="989" name="Google Shape;989;g142ff236b53_2_357"/>
          <p:cNvPicPr preferRelativeResize="0"/>
          <p:nvPr/>
        </p:nvPicPr>
        <p:blipFill rotWithShape="1">
          <a:blip r:embed="rId4">
            <a:alphaModFix/>
          </a:blip>
          <a:srcRect b="0" l="0" r="0" t="0"/>
          <a:stretch/>
        </p:blipFill>
        <p:spPr>
          <a:xfrm>
            <a:off x="152400" y="152400"/>
            <a:ext cx="5299975" cy="2119475"/>
          </a:xfrm>
          <a:prstGeom prst="rect">
            <a:avLst/>
          </a:prstGeom>
          <a:noFill/>
          <a:ln>
            <a:noFill/>
          </a:ln>
        </p:spPr>
      </p:pic>
      <p:sp>
        <p:nvSpPr>
          <p:cNvPr id="990" name="Google Shape;990;g142ff236b53_2_357"/>
          <p:cNvSpPr txBox="1"/>
          <p:nvPr>
            <p:ph idx="4294967295" type="body"/>
          </p:nvPr>
        </p:nvSpPr>
        <p:spPr>
          <a:xfrm>
            <a:off x="152400" y="4099625"/>
            <a:ext cx="8812500" cy="8637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Clr>
                <a:schemeClr val="hlink"/>
              </a:buClr>
              <a:buSzPts val="1100"/>
              <a:buNone/>
            </a:pPr>
            <a:r>
              <a:rPr lang="en-GB" sz="1100"/>
              <a:t>https://github.com/alan-turing-institute/the-turing-way, @turingway, CC-BY 4.0. DOI 10.5281/zenodo.7788718. </a:t>
            </a:r>
            <a:endParaRPr sz="12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pic>
        <p:nvPicPr>
          <p:cNvPr id="995" name="Google Shape;995;g142ff236b53_2_374"/>
          <p:cNvPicPr preferRelativeResize="0"/>
          <p:nvPr/>
        </p:nvPicPr>
        <p:blipFill rotWithShape="1">
          <a:blip r:embed="rId3">
            <a:alphaModFix/>
          </a:blip>
          <a:srcRect b="0" l="52052" r="0" t="18480"/>
          <a:stretch/>
        </p:blipFill>
        <p:spPr>
          <a:xfrm>
            <a:off x="3294238" y="1837425"/>
            <a:ext cx="2555526" cy="2931425"/>
          </a:xfrm>
          <a:prstGeom prst="rect">
            <a:avLst/>
          </a:prstGeom>
          <a:noFill/>
          <a:ln>
            <a:noFill/>
          </a:ln>
        </p:spPr>
      </p:pic>
      <p:pic>
        <p:nvPicPr>
          <p:cNvPr id="996" name="Google Shape;996;g142ff236b53_2_374"/>
          <p:cNvPicPr preferRelativeResize="0"/>
          <p:nvPr/>
        </p:nvPicPr>
        <p:blipFill rotWithShape="1">
          <a:blip r:embed="rId4">
            <a:alphaModFix/>
          </a:blip>
          <a:srcRect b="11725" l="0" r="0" t="17193"/>
          <a:stretch/>
        </p:blipFill>
        <p:spPr>
          <a:xfrm>
            <a:off x="1194725" y="463850"/>
            <a:ext cx="6641552" cy="1887851"/>
          </a:xfrm>
          <a:prstGeom prst="rect">
            <a:avLst/>
          </a:prstGeom>
          <a:noFill/>
          <a:ln>
            <a:noFill/>
          </a:ln>
        </p:spPr>
      </p:pic>
      <p:sp>
        <p:nvSpPr>
          <p:cNvPr id="997" name="Google Shape;997;g142ff236b53_2_374"/>
          <p:cNvSpPr txBox="1"/>
          <p:nvPr>
            <p:ph idx="10" type="dt"/>
          </p:nvPr>
        </p:nvSpPr>
        <p:spPr>
          <a:xfrm>
            <a:off x="152400" y="4887125"/>
            <a:ext cx="6801900" cy="2895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1400"/>
              <a:buNone/>
            </a:pPr>
            <a:r>
              <a:rPr lang="en-GB" sz="1100">
                <a:solidFill>
                  <a:schemeClr val="dk2"/>
                </a:solidFill>
              </a:rPr>
              <a:t>Images from Mozilla Science Lab and Illustration by Scriberia.</a:t>
            </a:r>
            <a:endParaRPr sz="1100">
              <a:solidFill>
                <a:schemeClr val="dk2"/>
              </a:solidFill>
            </a:endParaRPr>
          </a:p>
        </p:txBody>
      </p:sp>
      <p:sp>
        <p:nvSpPr>
          <p:cNvPr id="998" name="Google Shape;998;g142ff236b53_2_374"/>
          <p:cNvSpPr txBox="1"/>
          <p:nvPr>
            <p:ph idx="4294967295" type="body"/>
          </p:nvPr>
        </p:nvSpPr>
        <p:spPr>
          <a:xfrm>
            <a:off x="152400" y="4099625"/>
            <a:ext cx="8812500" cy="8637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Clr>
                <a:schemeClr val="hlink"/>
              </a:buClr>
              <a:buSzPts val="1100"/>
              <a:buNone/>
            </a:pPr>
            <a:r>
              <a:rPr lang="en-GB" sz="1100"/>
              <a:t>https://github.com/alan-turing-institute/the-turing-way, @turingway, CC-BY 4.0. DOI 10.5281/zenodo.7788718. </a:t>
            </a:r>
            <a:endParaRPr sz="12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2" name="Shape 1002"/>
        <p:cNvGrpSpPr/>
        <p:nvPr/>
      </p:nvGrpSpPr>
      <p:grpSpPr>
        <a:xfrm>
          <a:off x="0" y="0"/>
          <a:ext cx="0" cy="0"/>
          <a:chOff x="0" y="0"/>
          <a:chExt cx="0" cy="0"/>
        </a:xfrm>
      </p:grpSpPr>
      <p:pic>
        <p:nvPicPr>
          <p:cNvPr id="1003" name="Google Shape;1003;g142ff236b53_2_363"/>
          <p:cNvPicPr preferRelativeResize="0"/>
          <p:nvPr/>
        </p:nvPicPr>
        <p:blipFill rotWithShape="1">
          <a:blip r:embed="rId3">
            <a:alphaModFix/>
          </a:blip>
          <a:srcRect b="0" l="0" r="0" t="0"/>
          <a:stretch/>
        </p:blipFill>
        <p:spPr>
          <a:xfrm>
            <a:off x="241075" y="55425"/>
            <a:ext cx="8010950" cy="4693675"/>
          </a:xfrm>
          <a:prstGeom prst="rect">
            <a:avLst/>
          </a:prstGeom>
          <a:noFill/>
          <a:ln>
            <a:noFill/>
          </a:ln>
        </p:spPr>
      </p:pic>
      <p:sp>
        <p:nvSpPr>
          <p:cNvPr id="1004" name="Google Shape;1004;g142ff236b53_2_363"/>
          <p:cNvSpPr txBox="1"/>
          <p:nvPr/>
        </p:nvSpPr>
        <p:spPr>
          <a:xfrm>
            <a:off x="376875" y="4749100"/>
            <a:ext cx="63849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000000"/>
                </a:solidFill>
                <a:latin typeface="Open Sans"/>
                <a:ea typeface="Open Sans"/>
                <a:cs typeface="Open Sans"/>
                <a:sym typeface="Open Sans"/>
              </a:rPr>
              <a:t>Slide by Sophia Batchelor, </a:t>
            </a:r>
            <a:r>
              <a:rPr b="0" i="0" lang="en-GB" sz="1200" u="sng" cap="none" strike="noStrike">
                <a:solidFill>
                  <a:schemeClr val="accent5"/>
                </a:solidFill>
                <a:latin typeface="Raleway"/>
                <a:ea typeface="Raleway"/>
                <a:cs typeface="Raleway"/>
                <a:sym typeface="Raleway"/>
                <a:hlinkClick r:id="rId4">
                  <a:extLst>
                    <a:ext uri="{A12FA001-AC4F-418D-AE19-62706E023703}">
                      <ahyp:hlinkClr val="tx"/>
                    </a:ext>
                  </a:extLst>
                </a:hlinkClick>
              </a:rPr>
              <a:t>https://zenodo.org/record/5070361</a:t>
            </a:r>
            <a:r>
              <a:rPr b="0" i="0" lang="en-GB" sz="1200" u="none" cap="none" strike="noStrike">
                <a:solidFill>
                  <a:srgbClr val="11AA99"/>
                </a:solidFill>
                <a:latin typeface="Raleway"/>
                <a:ea typeface="Raleway"/>
                <a:cs typeface="Raleway"/>
                <a:sym typeface="Raleway"/>
              </a:rPr>
              <a:t> </a:t>
            </a:r>
            <a:endParaRPr b="0" i="0" sz="1200" u="none" cap="none" strike="noStrike">
              <a:solidFill>
                <a:srgbClr val="000000"/>
              </a:solidFill>
              <a:latin typeface="Open Sans"/>
              <a:ea typeface="Open Sans"/>
              <a:cs typeface="Open Sans"/>
              <a:sym typeface="Ope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09" name="Shape 1009"/>
        <p:cNvGrpSpPr/>
        <p:nvPr/>
      </p:nvGrpSpPr>
      <p:grpSpPr>
        <a:xfrm>
          <a:off x="0" y="0"/>
          <a:ext cx="0" cy="0"/>
          <a:chOff x="0" y="0"/>
          <a:chExt cx="0" cy="0"/>
        </a:xfrm>
      </p:grpSpPr>
      <p:sp>
        <p:nvSpPr>
          <p:cNvPr id="1010" name="Google Shape;1010;g22258fbc92b_0_962"/>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Git &amp; GitHub</a:t>
            </a:r>
            <a:endParaRPr sz="3200"/>
          </a:p>
        </p:txBody>
      </p:sp>
      <p:sp>
        <p:nvSpPr>
          <p:cNvPr id="1011" name="Google Shape;1011;g22258fbc92b_0_962"/>
          <p:cNvSpPr txBox="1"/>
          <p:nvPr/>
        </p:nvSpPr>
        <p:spPr>
          <a:xfrm>
            <a:off x="4677725" y="2331950"/>
            <a:ext cx="4146900" cy="2652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200"/>
              </a:spcBef>
              <a:spcAft>
                <a:spcPts val="0"/>
              </a:spcAft>
              <a:buNone/>
            </a:pPr>
            <a:r>
              <a:rPr lang="en-GB" sz="1700">
                <a:solidFill>
                  <a:schemeClr val="hlink"/>
                </a:solidFill>
              </a:rPr>
              <a:t>GitHub is a popular </a:t>
            </a:r>
            <a:r>
              <a:rPr b="1" lang="en-GB" sz="1700">
                <a:solidFill>
                  <a:schemeClr val="hlink"/>
                </a:solidFill>
              </a:rPr>
              <a:t>website</a:t>
            </a:r>
            <a:r>
              <a:rPr lang="en-GB" sz="1700">
                <a:solidFill>
                  <a:schemeClr val="hlink"/>
                </a:solidFill>
              </a:rPr>
              <a:t> for hosting and sharing projects you have been tracking with git.</a:t>
            </a:r>
            <a:endParaRPr sz="1700">
              <a:solidFill>
                <a:schemeClr val="hlink"/>
              </a:solidFill>
            </a:endParaRPr>
          </a:p>
          <a:p>
            <a:pPr indent="0" lvl="0" marL="0" rtl="0" algn="l">
              <a:lnSpc>
                <a:spcPct val="115000"/>
              </a:lnSpc>
              <a:spcBef>
                <a:spcPts val="1200"/>
              </a:spcBef>
              <a:spcAft>
                <a:spcPts val="0"/>
              </a:spcAft>
              <a:buClr>
                <a:schemeClr val="hlink"/>
              </a:buClr>
              <a:buSzPts val="1100"/>
              <a:buFont typeface="Arial"/>
              <a:buNone/>
            </a:pPr>
            <a:r>
              <a:rPr lang="en-GB" sz="1700">
                <a:solidFill>
                  <a:schemeClr val="hlink"/>
                </a:solidFill>
              </a:rPr>
              <a:t>This allows other people to work on your project at the same time ✨</a:t>
            </a:r>
            <a:endParaRPr sz="1700">
              <a:solidFill>
                <a:schemeClr val="hlink"/>
              </a:solidFill>
            </a:endParaRPr>
          </a:p>
          <a:p>
            <a:pPr indent="0" lvl="0" marL="0" rtl="0" algn="l">
              <a:lnSpc>
                <a:spcPct val="115000"/>
              </a:lnSpc>
              <a:spcBef>
                <a:spcPts val="1200"/>
              </a:spcBef>
              <a:spcAft>
                <a:spcPts val="1200"/>
              </a:spcAft>
              <a:buNone/>
            </a:pPr>
            <a:r>
              <a:t/>
            </a:r>
            <a:endParaRPr sz="1100"/>
          </a:p>
        </p:txBody>
      </p:sp>
      <p:pic>
        <p:nvPicPr>
          <p:cNvPr id="1012" name="Google Shape;1012;g22258fbc92b_0_962"/>
          <p:cNvPicPr preferRelativeResize="0"/>
          <p:nvPr/>
        </p:nvPicPr>
        <p:blipFill>
          <a:blip r:embed="rId3">
            <a:alphaModFix/>
          </a:blip>
          <a:stretch>
            <a:fillRect/>
          </a:stretch>
        </p:blipFill>
        <p:spPr>
          <a:xfrm>
            <a:off x="5093413" y="1309150"/>
            <a:ext cx="2932275" cy="974975"/>
          </a:xfrm>
          <a:prstGeom prst="rect">
            <a:avLst/>
          </a:prstGeom>
          <a:noFill/>
          <a:ln>
            <a:noFill/>
          </a:ln>
        </p:spPr>
      </p:pic>
      <p:sp>
        <p:nvSpPr>
          <p:cNvPr id="1013" name="Google Shape;1013;g22258fbc92b_0_962"/>
          <p:cNvSpPr txBox="1"/>
          <p:nvPr/>
        </p:nvSpPr>
        <p:spPr>
          <a:xfrm>
            <a:off x="584200" y="2331950"/>
            <a:ext cx="4146900" cy="2652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200"/>
              </a:spcBef>
              <a:spcAft>
                <a:spcPts val="0"/>
              </a:spcAft>
              <a:buNone/>
            </a:pPr>
            <a:r>
              <a:rPr lang="en-GB" sz="1700"/>
              <a:t>Git is one of the most widely used version control systems in the world. It is free and open source!</a:t>
            </a:r>
            <a:endParaRPr sz="1700"/>
          </a:p>
          <a:p>
            <a:pPr indent="0" lvl="0" marL="0" rtl="0" algn="l">
              <a:lnSpc>
                <a:spcPct val="115000"/>
              </a:lnSpc>
              <a:spcBef>
                <a:spcPts val="1200"/>
              </a:spcBef>
              <a:spcAft>
                <a:spcPts val="1200"/>
              </a:spcAft>
              <a:buNone/>
            </a:pPr>
            <a:r>
              <a:rPr lang="en-GB" sz="1700"/>
              <a:t>You can use git on your computer through the command line or a GUI.</a:t>
            </a:r>
            <a:endParaRPr sz="1700"/>
          </a:p>
        </p:txBody>
      </p:sp>
      <p:pic>
        <p:nvPicPr>
          <p:cNvPr id="1014" name="Google Shape;1014;g22258fbc92b_0_962"/>
          <p:cNvPicPr preferRelativeResize="0"/>
          <p:nvPr/>
        </p:nvPicPr>
        <p:blipFill>
          <a:blip r:embed="rId4">
            <a:alphaModFix/>
          </a:blip>
          <a:stretch>
            <a:fillRect/>
          </a:stretch>
        </p:blipFill>
        <p:spPr>
          <a:xfrm>
            <a:off x="1113100" y="1309150"/>
            <a:ext cx="2335365" cy="974976"/>
          </a:xfrm>
          <a:prstGeom prst="rect">
            <a:avLst/>
          </a:prstGeom>
          <a:noFill/>
          <a:ln>
            <a:noFill/>
          </a:ln>
        </p:spPr>
      </p:pic>
      <p:sp>
        <p:nvSpPr>
          <p:cNvPr id="1015" name="Google Shape;1015;g22258fbc92b_0_962"/>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20" name="Shape 1020"/>
        <p:cNvGrpSpPr/>
        <p:nvPr/>
      </p:nvGrpSpPr>
      <p:grpSpPr>
        <a:xfrm>
          <a:off x="0" y="0"/>
          <a:ext cx="0" cy="0"/>
          <a:chOff x="0" y="0"/>
          <a:chExt cx="0" cy="0"/>
        </a:xfrm>
      </p:grpSpPr>
      <p:sp>
        <p:nvSpPr>
          <p:cNvPr id="1021" name="Google Shape;1021;g14fc4cb19e9_7_1915"/>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Why use GitHub?</a:t>
            </a:r>
            <a:endParaRPr sz="3200"/>
          </a:p>
        </p:txBody>
      </p:sp>
      <p:sp>
        <p:nvSpPr>
          <p:cNvPr id="1022" name="Google Shape;1022;g14fc4cb19e9_7_1915"/>
          <p:cNvSpPr txBox="1"/>
          <p:nvPr>
            <p:ph idx="2" type="body"/>
          </p:nvPr>
        </p:nvSpPr>
        <p:spPr>
          <a:xfrm>
            <a:off x="431800" y="1524000"/>
            <a:ext cx="8174100" cy="2653200"/>
          </a:xfrm>
          <a:prstGeom prst="rect">
            <a:avLst/>
          </a:prstGeom>
          <a:noFill/>
          <a:ln>
            <a:noFill/>
          </a:ln>
        </p:spPr>
        <p:txBody>
          <a:bodyPr anchorCtr="0" anchor="t" bIns="0" lIns="0" spcFirstLastPara="1" rIns="0" wrap="square" tIns="0">
            <a:noAutofit/>
          </a:bodyPr>
          <a:lstStyle/>
          <a:p>
            <a:pPr indent="-355600" lvl="0" marL="457200" rtl="0" algn="l">
              <a:lnSpc>
                <a:spcPct val="200000"/>
              </a:lnSpc>
              <a:spcBef>
                <a:spcPts val="0"/>
              </a:spcBef>
              <a:spcAft>
                <a:spcPts val="0"/>
              </a:spcAft>
              <a:buSzPts val="2000"/>
              <a:buFont typeface="Cambria"/>
              <a:buChar char="–"/>
            </a:pPr>
            <a:r>
              <a:rPr b="1" lang="en-GB" sz="2000"/>
              <a:t>hosts your repositories </a:t>
            </a:r>
            <a:r>
              <a:rPr lang="en-GB" sz="2000"/>
              <a:t>(projects) online</a:t>
            </a:r>
            <a:endParaRPr sz="2000"/>
          </a:p>
          <a:p>
            <a:pPr indent="-355600" lvl="0" marL="457200" rtl="0" algn="l">
              <a:lnSpc>
                <a:spcPct val="200000"/>
              </a:lnSpc>
              <a:spcBef>
                <a:spcPts val="0"/>
              </a:spcBef>
              <a:spcAft>
                <a:spcPts val="0"/>
              </a:spcAft>
              <a:buSzPts val="2000"/>
              <a:buFont typeface="Cambria"/>
              <a:buChar char="–"/>
            </a:pPr>
            <a:r>
              <a:rPr lang="en-GB" sz="2000"/>
              <a:t>helps you </a:t>
            </a:r>
            <a:r>
              <a:rPr b="1" lang="en-GB" sz="2000"/>
              <a:t>work with contributors</a:t>
            </a:r>
            <a:r>
              <a:rPr lang="en-GB" sz="2000"/>
              <a:t>/collaborators</a:t>
            </a:r>
            <a:endParaRPr sz="2000"/>
          </a:p>
          <a:p>
            <a:pPr indent="-355600" lvl="0" marL="457200" rtl="0" algn="l">
              <a:lnSpc>
                <a:spcPct val="200000"/>
              </a:lnSpc>
              <a:spcBef>
                <a:spcPts val="0"/>
              </a:spcBef>
              <a:spcAft>
                <a:spcPts val="0"/>
              </a:spcAft>
              <a:buSzPts val="2000"/>
              <a:buFont typeface="Cambria"/>
              <a:buChar char="–"/>
            </a:pPr>
            <a:r>
              <a:rPr lang="en-GB" sz="2000"/>
              <a:t>provides </a:t>
            </a:r>
            <a:r>
              <a:rPr b="1" lang="en-GB" sz="2000"/>
              <a:t>web interface</a:t>
            </a:r>
            <a:r>
              <a:rPr lang="en-GB" sz="2000"/>
              <a:t> for version control</a:t>
            </a:r>
            <a:endParaRPr sz="2000"/>
          </a:p>
          <a:p>
            <a:pPr indent="-355600" lvl="0" marL="457200" rtl="0" algn="l">
              <a:lnSpc>
                <a:spcPct val="200000"/>
              </a:lnSpc>
              <a:spcBef>
                <a:spcPts val="0"/>
              </a:spcBef>
              <a:spcAft>
                <a:spcPts val="0"/>
              </a:spcAft>
              <a:buSzPts val="2000"/>
              <a:buFont typeface="Cambria"/>
              <a:buChar char="–"/>
            </a:pPr>
            <a:r>
              <a:rPr lang="en-GB" sz="2000"/>
              <a:t>it can be used for </a:t>
            </a:r>
            <a:r>
              <a:rPr b="1" lang="en-GB" sz="2000"/>
              <a:t>project management</a:t>
            </a:r>
            <a:r>
              <a:rPr lang="en-GB" sz="2000"/>
              <a:t> and communication </a:t>
            </a:r>
            <a:endParaRPr sz="2000"/>
          </a:p>
          <a:p>
            <a:pPr indent="-355600" lvl="0" marL="457200" rtl="0" algn="l">
              <a:lnSpc>
                <a:spcPct val="200000"/>
              </a:lnSpc>
              <a:spcBef>
                <a:spcPts val="0"/>
              </a:spcBef>
              <a:spcAft>
                <a:spcPts val="0"/>
              </a:spcAft>
              <a:buSzPts val="2000"/>
              <a:buChar char="–"/>
            </a:pPr>
            <a:r>
              <a:rPr lang="en-GB" sz="2000"/>
              <a:t>useful for any project where a group of people are working together</a:t>
            </a:r>
            <a:endParaRPr sz="2000"/>
          </a:p>
        </p:txBody>
      </p:sp>
      <p:pic>
        <p:nvPicPr>
          <p:cNvPr id="1023" name="Google Shape;1023;g14fc4cb19e9_7_1915"/>
          <p:cNvPicPr preferRelativeResize="0"/>
          <p:nvPr/>
        </p:nvPicPr>
        <p:blipFill rotWithShape="1">
          <a:blip r:embed="rId3">
            <a:alphaModFix/>
          </a:blip>
          <a:srcRect b="0" l="0" r="0" t="0"/>
          <a:stretch/>
        </p:blipFill>
        <p:spPr>
          <a:xfrm>
            <a:off x="5957600" y="853825"/>
            <a:ext cx="2932275" cy="974975"/>
          </a:xfrm>
          <a:prstGeom prst="rect">
            <a:avLst/>
          </a:prstGeom>
          <a:noFill/>
          <a:ln>
            <a:noFill/>
          </a:ln>
        </p:spPr>
      </p:pic>
      <p:sp>
        <p:nvSpPr>
          <p:cNvPr id="1024" name="Google Shape;1024;g14fc4cb19e9_7_1915"/>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6" name="Shape 806"/>
        <p:cNvGrpSpPr/>
        <p:nvPr/>
      </p:nvGrpSpPr>
      <p:grpSpPr>
        <a:xfrm>
          <a:off x="0" y="0"/>
          <a:ext cx="0" cy="0"/>
          <a:chOff x="0" y="0"/>
          <a:chExt cx="0" cy="0"/>
        </a:xfrm>
      </p:grpSpPr>
      <p:sp>
        <p:nvSpPr>
          <p:cNvPr id="807" name="Google Shape;807;g1404f6c031e_2_482"/>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800"/>
              </a:spcBef>
              <a:spcAft>
                <a:spcPts val="0"/>
              </a:spcAft>
              <a:buClr>
                <a:schemeClr val="lt1"/>
              </a:buClr>
              <a:buSzPts val="3200"/>
              <a:buNone/>
            </a:pPr>
            <a:r>
              <a:rPr b="1" lang="en-GB" sz="3200"/>
              <a:t>Introductions</a:t>
            </a:r>
            <a:endParaRPr sz="3200"/>
          </a:p>
        </p:txBody>
      </p:sp>
      <p:sp>
        <p:nvSpPr>
          <p:cNvPr id="808" name="Google Shape;808;g1404f6c031e_2_482"/>
          <p:cNvSpPr txBox="1"/>
          <p:nvPr>
            <p:ph idx="3" type="body"/>
          </p:nvPr>
        </p:nvSpPr>
        <p:spPr>
          <a:xfrm>
            <a:off x="-606525" y="42797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GB" sz="1200"/>
              <a:t>https://github.com/alan-turing-institute/the-turing-way, &lt;personal twitter&gt;,</a:t>
            </a:r>
            <a:r>
              <a:rPr lang="en-GB" sz="1200">
                <a:latin typeface="Arial"/>
                <a:ea typeface="Arial"/>
                <a:cs typeface="Arial"/>
                <a:sym typeface="Arial"/>
              </a:rPr>
              <a:t> @turingway, CC-BY 4.0, DOI: 10.5281/zenodo.</a:t>
            </a:r>
            <a:r>
              <a:rPr lang="en-GB" sz="1200"/>
              <a:t>&lt;update&gt;</a:t>
            </a:r>
            <a:endParaRPr sz="1200">
              <a:latin typeface="Arial"/>
              <a:ea typeface="Arial"/>
              <a:cs typeface="Arial"/>
              <a:sym typeface="Arial"/>
            </a:endParaRPr>
          </a:p>
        </p:txBody>
      </p:sp>
      <p:sp>
        <p:nvSpPr>
          <p:cNvPr id="809" name="Google Shape;809;g1404f6c031e_2_482"/>
          <p:cNvSpPr txBox="1"/>
          <p:nvPr/>
        </p:nvSpPr>
        <p:spPr>
          <a:xfrm>
            <a:off x="4702300" y="3205750"/>
            <a:ext cx="2677800" cy="1477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hlink"/>
              </a:buClr>
              <a:buSzPts val="1100"/>
              <a:buFont typeface="Arial"/>
              <a:buNone/>
            </a:pPr>
            <a:r>
              <a:rPr b="1" i="0" lang="en-GB" sz="1400" u="none" cap="none" strike="noStrike">
                <a:solidFill>
                  <a:schemeClr val="hlink"/>
                </a:solidFill>
                <a:latin typeface="Arial"/>
                <a:ea typeface="Arial"/>
                <a:cs typeface="Arial"/>
                <a:sym typeface="Arial"/>
              </a:rPr>
              <a:t>Sophia Batchelor</a:t>
            </a:r>
            <a:endParaRPr b="1" i="0" sz="1400" u="none" cap="none" strike="noStrike">
              <a:solidFill>
                <a:schemeClr val="hlink"/>
              </a:solidFill>
              <a:latin typeface="Arial"/>
              <a:ea typeface="Arial"/>
              <a:cs typeface="Arial"/>
              <a:sym typeface="Arial"/>
            </a:endParaRPr>
          </a:p>
          <a:p>
            <a:pPr indent="0" lvl="0" marL="0" marR="0" rtl="0" algn="ctr">
              <a:lnSpc>
                <a:spcPct val="100000"/>
              </a:lnSpc>
              <a:spcBef>
                <a:spcPts val="0"/>
              </a:spcBef>
              <a:spcAft>
                <a:spcPts val="0"/>
              </a:spcAft>
              <a:buClr>
                <a:schemeClr val="hlink"/>
              </a:buClr>
              <a:buSzPts val="1100"/>
              <a:buFont typeface="Arial"/>
              <a:buNone/>
            </a:pPr>
            <a:r>
              <a:rPr lang="en-GB">
                <a:solidFill>
                  <a:schemeClr val="hlink"/>
                </a:solidFill>
              </a:rPr>
              <a:t>Research </a:t>
            </a:r>
            <a:r>
              <a:rPr b="0" i="0" lang="en-GB" sz="1400" u="none" cap="none" strike="noStrike">
                <a:solidFill>
                  <a:schemeClr val="hlink"/>
                </a:solidFill>
                <a:latin typeface="Arial"/>
                <a:ea typeface="Arial"/>
                <a:cs typeface="Arial"/>
                <a:sym typeface="Arial"/>
              </a:rPr>
              <a:t>Community Manager</a:t>
            </a:r>
            <a:endParaRPr b="0" i="0" sz="1400" u="none" cap="none" strike="noStrike">
              <a:solidFill>
                <a:schemeClr val="hlink"/>
              </a:solidFill>
              <a:latin typeface="Arial"/>
              <a:ea typeface="Arial"/>
              <a:cs typeface="Arial"/>
              <a:sym typeface="Arial"/>
            </a:endParaRPr>
          </a:p>
          <a:p>
            <a:pPr indent="0" lvl="0" marL="0" marR="0" rtl="0" algn="ctr">
              <a:lnSpc>
                <a:spcPct val="100000"/>
              </a:lnSpc>
              <a:spcBef>
                <a:spcPts val="0"/>
              </a:spcBef>
              <a:spcAft>
                <a:spcPts val="0"/>
              </a:spcAft>
              <a:buClr>
                <a:schemeClr val="hlink"/>
              </a:buClr>
              <a:buSzPts val="1100"/>
              <a:buFont typeface="Arial"/>
              <a:buNone/>
            </a:pPr>
            <a:r>
              <a:rPr b="0" i="0" lang="en-GB" sz="1400" u="none" cap="none" strike="noStrike">
                <a:solidFill>
                  <a:schemeClr val="hlink"/>
                </a:solidFill>
                <a:latin typeface="Arial"/>
                <a:ea typeface="Arial"/>
                <a:cs typeface="Arial"/>
                <a:sym typeface="Arial"/>
              </a:rPr>
              <a:t>Alan Turing Institute</a:t>
            </a:r>
            <a:endParaRPr b="0" i="0" sz="1400" u="none" cap="none" strike="noStrike">
              <a:solidFill>
                <a:schemeClr val="hlink"/>
              </a:solidFill>
              <a:latin typeface="Arial"/>
              <a:ea typeface="Arial"/>
              <a:cs typeface="Arial"/>
              <a:sym typeface="Arial"/>
            </a:endParaRPr>
          </a:p>
          <a:p>
            <a:pPr indent="0" lvl="0" marL="0" marR="0" rtl="0" algn="ctr">
              <a:lnSpc>
                <a:spcPct val="100000"/>
              </a:lnSpc>
              <a:spcBef>
                <a:spcPts val="0"/>
              </a:spcBef>
              <a:spcAft>
                <a:spcPts val="0"/>
              </a:spcAft>
              <a:buClr>
                <a:schemeClr val="hlink"/>
              </a:buClr>
              <a:buSzPts val="1100"/>
              <a:buFont typeface="Arial"/>
              <a:buNone/>
            </a:pPr>
            <a:r>
              <a:rPr b="0" i="0" lang="en-GB" sz="1400" u="none" cap="none" strike="noStrike">
                <a:solidFill>
                  <a:schemeClr val="hlink"/>
                </a:solidFill>
                <a:latin typeface="Arial"/>
                <a:ea typeface="Arial"/>
                <a:cs typeface="Arial"/>
                <a:sym typeface="Arial"/>
              </a:rPr>
              <a:t>Core Contributor, </a:t>
            </a:r>
            <a:br>
              <a:rPr b="0" i="0" lang="en-GB" sz="1400" u="none" cap="none" strike="noStrike">
                <a:solidFill>
                  <a:schemeClr val="hlink"/>
                </a:solidFill>
                <a:latin typeface="Arial"/>
                <a:ea typeface="Arial"/>
                <a:cs typeface="Arial"/>
                <a:sym typeface="Arial"/>
              </a:rPr>
            </a:br>
            <a:r>
              <a:rPr b="0" i="1" lang="en-GB" sz="1400" u="none" cap="none" strike="noStrike">
                <a:solidFill>
                  <a:schemeClr val="hlink"/>
                </a:solidFill>
                <a:latin typeface="Arial"/>
                <a:ea typeface="Arial"/>
                <a:cs typeface="Arial"/>
                <a:sym typeface="Arial"/>
              </a:rPr>
              <a:t>The Turing Way</a:t>
            </a:r>
            <a:endParaRPr b="0" i="1" sz="1400" u="none" cap="none" strike="noStrike">
              <a:solidFill>
                <a:schemeClr val="hlink"/>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10" name="Google Shape;810;g1404f6c031e_2_482"/>
          <p:cNvPicPr preferRelativeResize="0"/>
          <p:nvPr/>
        </p:nvPicPr>
        <p:blipFill rotWithShape="1">
          <a:blip r:embed="rId3">
            <a:alphaModFix/>
          </a:blip>
          <a:srcRect b="26881" l="10472" r="0" t="10280"/>
          <a:stretch/>
        </p:blipFill>
        <p:spPr>
          <a:xfrm>
            <a:off x="5067988" y="1162543"/>
            <a:ext cx="1946420" cy="1993238"/>
          </a:xfrm>
          <a:prstGeom prst="rect">
            <a:avLst/>
          </a:prstGeom>
          <a:noFill/>
          <a:ln>
            <a:noFill/>
          </a:ln>
        </p:spPr>
      </p:pic>
      <p:sp>
        <p:nvSpPr>
          <p:cNvPr id="811" name="Google Shape;811;g1404f6c031e_2_482"/>
          <p:cNvSpPr txBox="1"/>
          <p:nvPr/>
        </p:nvSpPr>
        <p:spPr>
          <a:xfrm>
            <a:off x="1577725" y="3123775"/>
            <a:ext cx="28005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000000"/>
                </a:solidFill>
                <a:latin typeface="Arial"/>
                <a:ea typeface="Arial"/>
                <a:cs typeface="Arial"/>
                <a:sym typeface="Arial"/>
              </a:rPr>
              <a:t>Esther Plomp</a:t>
            </a:r>
            <a:br>
              <a:rPr b="1" i="0" lang="en-GB" sz="1400" u="none" cap="none" strike="noStrike">
                <a:solidFill>
                  <a:srgbClr val="000000"/>
                </a:solidFill>
                <a:latin typeface="Arial"/>
                <a:ea typeface="Arial"/>
                <a:cs typeface="Arial"/>
                <a:sym typeface="Arial"/>
              </a:rPr>
            </a:br>
            <a:r>
              <a:rPr b="0" i="0" lang="en-GB" sz="1400" u="none" cap="none" strike="noStrike">
                <a:solidFill>
                  <a:srgbClr val="000000"/>
                </a:solidFill>
                <a:latin typeface="Arial"/>
                <a:ea typeface="Arial"/>
                <a:cs typeface="Arial"/>
                <a:sym typeface="Arial"/>
              </a:rPr>
              <a:t>Data Steward, </a:t>
            </a:r>
            <a:br>
              <a:rPr b="0" i="0" lang="en-GB" sz="1400" u="none" cap="none" strike="noStrike">
                <a:solidFill>
                  <a:srgbClr val="000000"/>
                </a:solidFill>
                <a:latin typeface="Arial"/>
                <a:ea typeface="Arial"/>
                <a:cs typeface="Arial"/>
                <a:sym typeface="Arial"/>
              </a:rPr>
            </a:br>
            <a:r>
              <a:rPr b="0" i="0" lang="en-GB" sz="1400" u="none" cap="none" strike="noStrike">
                <a:solidFill>
                  <a:srgbClr val="000000"/>
                </a:solidFill>
                <a:latin typeface="Arial"/>
                <a:ea typeface="Arial"/>
                <a:cs typeface="Arial"/>
                <a:sym typeface="Arial"/>
              </a:rPr>
              <a:t>Delft University of Technology</a:t>
            </a:r>
            <a:r>
              <a:rPr lang="en-GB"/>
              <a: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Core Contributor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1" lang="en-GB" sz="1400" u="none" cap="none" strike="noStrike">
                <a:solidFill>
                  <a:srgbClr val="000000"/>
                </a:solidFill>
                <a:latin typeface="Arial"/>
                <a:ea typeface="Arial"/>
                <a:cs typeface="Arial"/>
                <a:sym typeface="Arial"/>
              </a:rPr>
              <a:t>The Turing Way</a:t>
            </a:r>
            <a:endParaRPr b="0" i="1" sz="1400" u="none" cap="none" strike="noStrike">
              <a:solidFill>
                <a:srgbClr val="000000"/>
              </a:solidFill>
              <a:latin typeface="Arial"/>
              <a:ea typeface="Arial"/>
              <a:cs typeface="Arial"/>
              <a:sym typeface="Arial"/>
            </a:endParaRPr>
          </a:p>
        </p:txBody>
      </p:sp>
      <p:pic>
        <p:nvPicPr>
          <p:cNvPr id="812" name="Google Shape;812;g1404f6c031e_2_482"/>
          <p:cNvPicPr preferRelativeResize="0"/>
          <p:nvPr/>
        </p:nvPicPr>
        <p:blipFill rotWithShape="1">
          <a:blip r:embed="rId4">
            <a:alphaModFix/>
          </a:blip>
          <a:srcRect b="0" l="10751" r="-4568" t="0"/>
          <a:stretch/>
        </p:blipFill>
        <p:spPr>
          <a:xfrm>
            <a:off x="2150425" y="1149037"/>
            <a:ext cx="1723201" cy="1938250"/>
          </a:xfrm>
          <a:prstGeom prst="rect">
            <a:avLst/>
          </a:prstGeom>
          <a:noFill/>
          <a:ln>
            <a:noFill/>
          </a:ln>
        </p:spPr>
      </p:pic>
      <p:sp>
        <p:nvSpPr>
          <p:cNvPr id="813" name="Google Shape;813;g1404f6c031e_2_482"/>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29" name="Shape 1029"/>
        <p:cNvGrpSpPr/>
        <p:nvPr/>
      </p:nvGrpSpPr>
      <p:grpSpPr>
        <a:xfrm>
          <a:off x="0" y="0"/>
          <a:ext cx="0" cy="0"/>
          <a:chOff x="0" y="0"/>
          <a:chExt cx="0" cy="0"/>
        </a:xfrm>
      </p:grpSpPr>
      <p:sp>
        <p:nvSpPr>
          <p:cNvPr id="1030" name="Google Shape;1030;g14fc4cb19e9_7_9121"/>
          <p:cNvSpPr txBox="1"/>
          <p:nvPr>
            <p:ph idx="3" type="body"/>
          </p:nvPr>
        </p:nvSpPr>
        <p:spPr>
          <a:xfrm>
            <a:off x="1157175" y="2014475"/>
            <a:ext cx="6038700" cy="2370600"/>
          </a:xfrm>
          <a:prstGeom prst="rect">
            <a:avLst/>
          </a:prstGeom>
          <a:noFill/>
          <a:ln>
            <a:noFill/>
          </a:ln>
        </p:spPr>
        <p:txBody>
          <a:bodyPr anchorCtr="0" anchor="t" bIns="0" lIns="0" spcFirstLastPara="1" rIns="0" wrap="square" tIns="0">
            <a:noAutofit/>
          </a:bodyPr>
          <a:lstStyle/>
          <a:p>
            <a:pPr indent="-381000" lvl="0" marL="457200" rtl="0" algn="l">
              <a:lnSpc>
                <a:spcPct val="160714"/>
              </a:lnSpc>
              <a:spcBef>
                <a:spcPts val="800"/>
              </a:spcBef>
              <a:spcAft>
                <a:spcPts val="0"/>
              </a:spcAft>
              <a:buClr>
                <a:srgbClr val="DEDEDE"/>
              </a:buClr>
              <a:buSzPts val="2400"/>
              <a:buAutoNum type="arabicPeriod"/>
            </a:pPr>
            <a:r>
              <a:rPr lang="en-GB" sz="2400">
                <a:solidFill>
                  <a:srgbClr val="DEDEDE"/>
                </a:solidFill>
              </a:rPr>
              <a:t>What is </a:t>
            </a:r>
            <a:r>
              <a:rPr i="1" lang="en-GB" sz="2400">
                <a:solidFill>
                  <a:srgbClr val="DEDEDE"/>
                </a:solidFill>
              </a:rPr>
              <a:t>The Turing Way</a:t>
            </a:r>
            <a:r>
              <a:rPr lang="en-GB" sz="2400">
                <a:solidFill>
                  <a:srgbClr val="DEDEDE"/>
                </a:solidFill>
              </a:rPr>
              <a:t>?</a:t>
            </a:r>
            <a:endParaRPr sz="2400">
              <a:solidFill>
                <a:srgbClr val="DEDEDE"/>
              </a:solidFill>
            </a:endParaRPr>
          </a:p>
          <a:p>
            <a:pPr indent="-381000" lvl="0" marL="457200" rtl="0" algn="l">
              <a:lnSpc>
                <a:spcPct val="160714"/>
              </a:lnSpc>
              <a:spcBef>
                <a:spcPts val="0"/>
              </a:spcBef>
              <a:spcAft>
                <a:spcPts val="0"/>
              </a:spcAft>
              <a:buClr>
                <a:srgbClr val="DEDEDE"/>
              </a:buClr>
              <a:buSzPts val="2400"/>
              <a:buAutoNum type="arabicPeriod"/>
            </a:pPr>
            <a:r>
              <a:rPr lang="en-GB" sz="2400">
                <a:solidFill>
                  <a:srgbClr val="DEDEDE"/>
                </a:solidFill>
              </a:rPr>
              <a:t>Github Introduction</a:t>
            </a:r>
            <a:endParaRPr sz="2400">
              <a:solidFill>
                <a:srgbClr val="DEDEDE"/>
              </a:solidFill>
            </a:endParaRPr>
          </a:p>
          <a:p>
            <a:pPr indent="-381000" lvl="0" marL="457200" rtl="0" algn="l">
              <a:lnSpc>
                <a:spcPct val="160714"/>
              </a:lnSpc>
              <a:spcBef>
                <a:spcPts val="0"/>
              </a:spcBef>
              <a:spcAft>
                <a:spcPts val="0"/>
              </a:spcAft>
              <a:buClr>
                <a:srgbClr val="1C1C1C"/>
              </a:buClr>
              <a:buSzPts val="2400"/>
              <a:buAutoNum type="arabicPeriod"/>
            </a:pPr>
            <a:r>
              <a:rPr b="1" lang="en-GB" sz="2400">
                <a:solidFill>
                  <a:srgbClr val="1C1C1C"/>
                </a:solidFill>
              </a:rPr>
              <a:t>How to use GitHub for Collaboration </a:t>
            </a:r>
            <a:endParaRPr b="1" sz="2400">
              <a:solidFill>
                <a:srgbClr val="1C1C1C"/>
              </a:solidFill>
            </a:endParaRPr>
          </a:p>
          <a:p>
            <a:pPr indent="-381000" lvl="0" marL="457200" rtl="0" algn="l">
              <a:lnSpc>
                <a:spcPct val="160714"/>
              </a:lnSpc>
              <a:spcBef>
                <a:spcPts val="0"/>
              </a:spcBef>
              <a:spcAft>
                <a:spcPts val="0"/>
              </a:spcAft>
              <a:buClr>
                <a:srgbClr val="DEDEDE"/>
              </a:buClr>
              <a:buSzPts val="2400"/>
              <a:buAutoNum type="arabicPeriod"/>
            </a:pPr>
            <a:r>
              <a:rPr lang="en-GB" sz="2400">
                <a:solidFill>
                  <a:srgbClr val="DEDEDE"/>
                </a:solidFill>
              </a:rPr>
              <a:t>Next Steps</a:t>
            </a:r>
            <a:endParaRPr sz="2400">
              <a:solidFill>
                <a:srgbClr val="DEDEDE"/>
              </a:solidFill>
            </a:endParaRPr>
          </a:p>
          <a:p>
            <a:pPr indent="0" lvl="0" marL="0" rtl="0" algn="l">
              <a:lnSpc>
                <a:spcPct val="160714"/>
              </a:lnSpc>
              <a:spcBef>
                <a:spcPts val="800"/>
              </a:spcBef>
              <a:spcAft>
                <a:spcPts val="0"/>
              </a:spcAft>
              <a:buSzPts val="2800"/>
              <a:buNone/>
            </a:pPr>
            <a:r>
              <a:t/>
            </a:r>
            <a:endParaRPr sz="2400">
              <a:solidFill>
                <a:schemeClr val="dk1"/>
              </a:solidFill>
            </a:endParaRPr>
          </a:p>
        </p:txBody>
      </p:sp>
      <p:sp>
        <p:nvSpPr>
          <p:cNvPr id="1031" name="Google Shape;1031;g14fc4cb19e9_7_9121"/>
          <p:cNvSpPr/>
          <p:nvPr/>
        </p:nvSpPr>
        <p:spPr>
          <a:xfrm>
            <a:off x="511050" y="461038"/>
            <a:ext cx="3889500" cy="965700"/>
          </a:xfrm>
          <a:prstGeom prst="homePlate">
            <a:avLst>
              <a:gd fmla="val 50000" name="adj"/>
            </a:avLst>
          </a:prstGeom>
          <a:solidFill>
            <a:srgbClr val="46A6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2" name="Google Shape;1032;g14fc4cb19e9_7_9121"/>
          <p:cNvSpPr txBox="1"/>
          <p:nvPr/>
        </p:nvSpPr>
        <p:spPr>
          <a:xfrm>
            <a:off x="782099" y="671338"/>
            <a:ext cx="3921000" cy="54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rgbClr val="FFFFFF"/>
                </a:solidFill>
                <a:latin typeface="Arial"/>
                <a:ea typeface="Arial"/>
                <a:cs typeface="Arial"/>
                <a:sym typeface="Arial"/>
              </a:rPr>
              <a:t>Overview</a:t>
            </a:r>
            <a:endParaRPr b="1" i="0" sz="3200" u="none" cap="none" strike="noStrike">
              <a:solidFill>
                <a:srgbClr val="FFFFFF"/>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3200"/>
              <a:buFont typeface="Arial"/>
              <a:buNone/>
            </a:pPr>
            <a:r>
              <a:t/>
            </a:r>
            <a:endParaRPr b="1" i="0" sz="3200" u="none" cap="none" strike="noStrike">
              <a:solidFill>
                <a:srgbClr val="000000"/>
              </a:solidFill>
              <a:latin typeface="Arial"/>
              <a:ea typeface="Arial"/>
              <a:cs typeface="Arial"/>
              <a:sym typeface="Arial"/>
            </a:endParaRPr>
          </a:p>
        </p:txBody>
      </p:sp>
      <p:pic>
        <p:nvPicPr>
          <p:cNvPr id="1033" name="Google Shape;1033;g14fc4cb19e9_7_9121"/>
          <p:cNvPicPr preferRelativeResize="0"/>
          <p:nvPr/>
        </p:nvPicPr>
        <p:blipFill rotWithShape="1">
          <a:blip r:embed="rId3">
            <a:alphaModFix/>
          </a:blip>
          <a:srcRect b="0" l="0" r="0" t="0"/>
          <a:stretch/>
        </p:blipFill>
        <p:spPr>
          <a:xfrm>
            <a:off x="7063475" y="376350"/>
            <a:ext cx="1648725" cy="1923399"/>
          </a:xfrm>
          <a:prstGeom prst="rect">
            <a:avLst/>
          </a:prstGeom>
          <a:noFill/>
          <a:ln>
            <a:noFill/>
          </a:ln>
        </p:spPr>
      </p:pic>
      <p:sp>
        <p:nvSpPr>
          <p:cNvPr id="1034" name="Google Shape;1034;g14fc4cb19e9_7_9121"/>
          <p:cNvSpPr/>
          <p:nvPr/>
        </p:nvSpPr>
        <p:spPr>
          <a:xfrm rot="10800000">
            <a:off x="511050" y="1368275"/>
            <a:ext cx="288600" cy="3618600"/>
          </a:xfrm>
          <a:prstGeom prst="round2SameRect">
            <a:avLst>
              <a:gd fmla="val 16667" name="adj1"/>
              <a:gd fmla="val 0" name="adj2"/>
            </a:avLst>
          </a:prstGeom>
          <a:solidFill>
            <a:srgbClr val="46A6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5" name="Google Shape;1035;g14fc4cb19e9_7_9121"/>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40" name="Shape 1040"/>
        <p:cNvGrpSpPr/>
        <p:nvPr/>
      </p:nvGrpSpPr>
      <p:grpSpPr>
        <a:xfrm>
          <a:off x="0" y="0"/>
          <a:ext cx="0" cy="0"/>
          <a:chOff x="0" y="0"/>
          <a:chExt cx="0" cy="0"/>
        </a:xfrm>
      </p:grpSpPr>
      <p:pic>
        <p:nvPicPr>
          <p:cNvPr id="1041" name="Google Shape;1041;g14fc4cb19e9_7_8337"/>
          <p:cNvPicPr preferRelativeResize="0"/>
          <p:nvPr/>
        </p:nvPicPr>
        <p:blipFill rotWithShape="1">
          <a:blip r:embed="rId3">
            <a:alphaModFix/>
          </a:blip>
          <a:srcRect b="0" l="0" r="0" t="0"/>
          <a:stretch/>
        </p:blipFill>
        <p:spPr>
          <a:xfrm>
            <a:off x="4489175" y="1161075"/>
            <a:ext cx="4610125" cy="3687224"/>
          </a:xfrm>
          <a:prstGeom prst="rect">
            <a:avLst/>
          </a:prstGeom>
          <a:noFill/>
          <a:ln>
            <a:noFill/>
          </a:ln>
        </p:spPr>
      </p:pic>
      <p:sp>
        <p:nvSpPr>
          <p:cNvPr id="1042" name="Google Shape;1042;g14fc4cb19e9_7_8337"/>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The tools of collaboration</a:t>
            </a:r>
            <a:endParaRPr sz="3200"/>
          </a:p>
        </p:txBody>
      </p:sp>
      <p:sp>
        <p:nvSpPr>
          <p:cNvPr id="1043" name="Google Shape;1043;g14fc4cb19e9_7_8337"/>
          <p:cNvSpPr txBox="1"/>
          <p:nvPr/>
        </p:nvSpPr>
        <p:spPr>
          <a:xfrm>
            <a:off x="431800" y="1555800"/>
            <a:ext cx="4648200" cy="2770500"/>
          </a:xfrm>
          <a:prstGeom prst="rect">
            <a:avLst/>
          </a:prstGeom>
          <a:noFill/>
          <a:ln>
            <a:noFill/>
          </a:ln>
        </p:spPr>
        <p:txBody>
          <a:bodyPr anchorCtr="0" anchor="t" bIns="91425" lIns="91425" spcFirstLastPara="1" rIns="91425" wrap="square" tIns="91425">
            <a:spAutoFit/>
          </a:bodyPr>
          <a:lstStyle/>
          <a:p>
            <a:pPr indent="-381000" lvl="0" marL="457200" marR="0" rtl="0" algn="l">
              <a:lnSpc>
                <a:spcPct val="100000"/>
              </a:lnSpc>
              <a:spcBef>
                <a:spcPts val="0"/>
              </a:spcBef>
              <a:spcAft>
                <a:spcPts val="0"/>
              </a:spcAft>
              <a:buClr>
                <a:srgbClr val="000000"/>
              </a:buClr>
              <a:buSzPts val="2400"/>
              <a:buFont typeface="Arial"/>
              <a:buAutoNum type="arabicPeriod"/>
            </a:pPr>
            <a:r>
              <a:rPr b="0" i="0" lang="en-GB" sz="2400" u="none" cap="none" strike="noStrike">
                <a:solidFill>
                  <a:srgbClr val="000000"/>
                </a:solidFill>
                <a:latin typeface="Arial"/>
                <a:ea typeface="Arial"/>
                <a:cs typeface="Arial"/>
                <a:sym typeface="Arial"/>
              </a:rPr>
              <a:t>Using </a:t>
            </a:r>
            <a:r>
              <a:rPr b="0" i="0" lang="en-GB" sz="2400" u="sng" cap="none" strike="noStrike">
                <a:solidFill>
                  <a:srgbClr val="000000"/>
                </a:solidFill>
                <a:latin typeface="Arial"/>
                <a:ea typeface="Arial"/>
                <a:cs typeface="Arial"/>
                <a:sym typeface="Arial"/>
              </a:rPr>
              <a:t>Issues</a:t>
            </a:r>
            <a:r>
              <a:rPr b="0" i="0" lang="en-GB" sz="2400" u="none" cap="none" strike="noStrike">
                <a:solidFill>
                  <a:srgbClr val="000000"/>
                </a:solidFill>
                <a:latin typeface="Arial"/>
                <a:ea typeface="Arial"/>
                <a:cs typeface="Arial"/>
                <a:sym typeface="Arial"/>
              </a:rPr>
              <a:t> to discuss and decide changes</a:t>
            </a:r>
            <a:endParaRPr b="0" i="0" sz="24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2400"/>
              <a:buFont typeface="Arial"/>
              <a:buAutoNum type="arabicPeriod"/>
            </a:pPr>
            <a:r>
              <a:rPr b="0" i="0" lang="en-GB" sz="2400" u="sng" cap="none" strike="noStrike">
                <a:solidFill>
                  <a:srgbClr val="000000"/>
                </a:solidFill>
                <a:latin typeface="Arial"/>
                <a:ea typeface="Arial"/>
                <a:cs typeface="Arial"/>
                <a:sym typeface="Arial"/>
              </a:rPr>
              <a:t>Forking</a:t>
            </a:r>
            <a:r>
              <a:rPr b="0" i="0" lang="en-GB" sz="2400" u="none" cap="none" strike="noStrike">
                <a:solidFill>
                  <a:srgbClr val="000000"/>
                </a:solidFill>
                <a:latin typeface="Arial"/>
                <a:ea typeface="Arial"/>
                <a:cs typeface="Arial"/>
                <a:sym typeface="Arial"/>
              </a:rPr>
              <a:t> projects</a:t>
            </a:r>
            <a:endParaRPr b="0" i="0" sz="24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2400"/>
              <a:buFont typeface="Arial"/>
              <a:buAutoNum type="arabicPeriod"/>
            </a:pPr>
            <a:r>
              <a:rPr b="0" i="0" lang="en-GB" sz="2400" u="none" cap="none" strike="noStrike">
                <a:solidFill>
                  <a:srgbClr val="000000"/>
                </a:solidFill>
                <a:latin typeface="Arial"/>
                <a:ea typeface="Arial"/>
                <a:cs typeface="Arial"/>
                <a:sym typeface="Arial"/>
              </a:rPr>
              <a:t>Writing and editing </a:t>
            </a:r>
            <a:r>
              <a:rPr b="0" i="0" lang="en-GB" sz="2400" u="sng" cap="none" strike="noStrike">
                <a:solidFill>
                  <a:srgbClr val="000000"/>
                </a:solidFill>
                <a:latin typeface="Arial"/>
                <a:ea typeface="Arial"/>
                <a:cs typeface="Arial"/>
                <a:sym typeface="Arial"/>
              </a:rPr>
              <a:t>files</a:t>
            </a:r>
            <a:endParaRPr b="0" i="0" sz="2400" u="sng"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2400"/>
              <a:buFont typeface="Arial"/>
              <a:buAutoNum type="arabicPeriod"/>
            </a:pPr>
            <a:r>
              <a:rPr b="0" i="0" lang="en-GB" sz="2400" u="none" cap="none" strike="noStrike">
                <a:solidFill>
                  <a:srgbClr val="000000"/>
                </a:solidFill>
                <a:latin typeface="Arial"/>
                <a:ea typeface="Arial"/>
                <a:cs typeface="Arial"/>
                <a:sym typeface="Arial"/>
              </a:rPr>
              <a:t>Making </a:t>
            </a:r>
            <a:r>
              <a:rPr b="0" i="0" lang="en-GB" sz="2400" u="sng" cap="none" strike="noStrike">
                <a:solidFill>
                  <a:srgbClr val="000000"/>
                </a:solidFill>
                <a:latin typeface="Arial"/>
                <a:ea typeface="Arial"/>
                <a:cs typeface="Arial"/>
                <a:sym typeface="Arial"/>
              </a:rPr>
              <a:t>Pull Requests </a:t>
            </a:r>
            <a:endParaRPr b="0" i="0" sz="2400" u="sng"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1044" name="Google Shape;1044;g14fc4cb19e9_7_8337"/>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49" name="Shape 1049"/>
        <p:cNvGrpSpPr/>
        <p:nvPr/>
      </p:nvGrpSpPr>
      <p:grpSpPr>
        <a:xfrm>
          <a:off x="0" y="0"/>
          <a:ext cx="0" cy="0"/>
          <a:chOff x="0" y="0"/>
          <a:chExt cx="0" cy="0"/>
        </a:xfrm>
      </p:grpSpPr>
      <p:sp>
        <p:nvSpPr>
          <p:cNvPr id="1050" name="Google Shape;1050;g14fc4cb19e9_7_9141"/>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Using Issues for Discussion</a:t>
            </a:r>
            <a:endParaRPr sz="3200"/>
          </a:p>
        </p:txBody>
      </p:sp>
      <p:pic>
        <p:nvPicPr>
          <p:cNvPr id="1051" name="Google Shape;1051;g14fc4cb19e9_7_9141"/>
          <p:cNvPicPr preferRelativeResize="0"/>
          <p:nvPr/>
        </p:nvPicPr>
        <p:blipFill rotWithShape="1">
          <a:blip r:embed="rId3">
            <a:alphaModFix/>
          </a:blip>
          <a:srcRect b="0" l="0" r="24572" t="0"/>
          <a:stretch/>
        </p:blipFill>
        <p:spPr>
          <a:xfrm>
            <a:off x="5427475" y="1524000"/>
            <a:ext cx="3425606" cy="2653200"/>
          </a:xfrm>
          <a:prstGeom prst="rect">
            <a:avLst/>
          </a:prstGeom>
          <a:noFill/>
          <a:ln cap="flat" cmpd="sng" w="9525">
            <a:solidFill>
              <a:schemeClr val="dk2"/>
            </a:solidFill>
            <a:prstDash val="solid"/>
            <a:round/>
            <a:headEnd len="sm" w="sm" type="none"/>
            <a:tailEnd len="sm" w="sm" type="none"/>
          </a:ln>
        </p:spPr>
      </p:pic>
      <p:sp>
        <p:nvSpPr>
          <p:cNvPr id="1052" name="Google Shape;1052;g14fc4cb19e9_7_9141"/>
          <p:cNvSpPr txBox="1"/>
          <p:nvPr>
            <p:ph idx="2" type="body"/>
          </p:nvPr>
        </p:nvSpPr>
        <p:spPr>
          <a:xfrm>
            <a:off x="431800" y="1524000"/>
            <a:ext cx="4873200" cy="2653200"/>
          </a:xfrm>
          <a:prstGeom prst="rect">
            <a:avLst/>
          </a:prstGeom>
          <a:noFill/>
          <a:ln>
            <a:noFill/>
          </a:ln>
        </p:spPr>
        <p:txBody>
          <a:bodyPr anchorCtr="0" anchor="t" bIns="0" lIns="0" spcFirstLastPara="1" rIns="0" wrap="square" tIns="0">
            <a:noAutofit/>
          </a:bodyPr>
          <a:lstStyle/>
          <a:p>
            <a:pPr indent="-349250" lvl="0" marL="457200" rtl="0" algn="l">
              <a:lnSpc>
                <a:spcPct val="100000"/>
              </a:lnSpc>
              <a:spcBef>
                <a:spcPts val="1000"/>
              </a:spcBef>
              <a:spcAft>
                <a:spcPts val="0"/>
              </a:spcAft>
              <a:buSzPts val="1900"/>
              <a:buFont typeface="Cambria"/>
              <a:buChar char="–"/>
            </a:pPr>
            <a:r>
              <a:rPr lang="en-GB" sz="1900"/>
              <a:t>With a </a:t>
            </a:r>
            <a:r>
              <a:rPr b="1" lang="en-GB" sz="1900"/>
              <a:t>issues</a:t>
            </a:r>
            <a:r>
              <a:rPr lang="en-GB" sz="1900"/>
              <a:t>, you can </a:t>
            </a:r>
            <a:r>
              <a:rPr b="1" lang="en-GB" sz="1900"/>
              <a:t>propose ideas for possible changes</a:t>
            </a:r>
            <a:r>
              <a:rPr lang="en-GB" sz="1900"/>
              <a:t>, and invite discussions.</a:t>
            </a:r>
            <a:endParaRPr sz="1900"/>
          </a:p>
          <a:p>
            <a:pPr indent="-349250" lvl="0" marL="457200" rtl="0" algn="l">
              <a:lnSpc>
                <a:spcPct val="100000"/>
              </a:lnSpc>
              <a:spcBef>
                <a:spcPts val="1000"/>
              </a:spcBef>
              <a:spcAft>
                <a:spcPts val="0"/>
              </a:spcAft>
              <a:buSzPts val="1900"/>
              <a:buFont typeface="Cambria"/>
              <a:buChar char="–"/>
            </a:pPr>
            <a:r>
              <a:rPr lang="en-GB" sz="1900"/>
              <a:t>Different </a:t>
            </a:r>
            <a:r>
              <a:rPr b="1" lang="en-GB" sz="1900"/>
              <a:t>contributors can see </a:t>
            </a:r>
            <a:r>
              <a:rPr lang="en-GB" sz="1900"/>
              <a:t>what you are working on and offer help, share thoughts or learn from your work.</a:t>
            </a:r>
            <a:endParaRPr sz="1900"/>
          </a:p>
          <a:p>
            <a:pPr indent="0" lvl="0" marL="0" rtl="0" algn="l">
              <a:lnSpc>
                <a:spcPct val="100000"/>
              </a:lnSpc>
              <a:spcBef>
                <a:spcPts val="1000"/>
              </a:spcBef>
              <a:spcAft>
                <a:spcPts val="0"/>
              </a:spcAft>
              <a:buSzPts val="2800"/>
              <a:buNone/>
            </a:pPr>
            <a:r>
              <a:t/>
            </a:r>
            <a:endParaRPr sz="1900"/>
          </a:p>
        </p:txBody>
      </p:sp>
      <p:sp>
        <p:nvSpPr>
          <p:cNvPr id="1053" name="Google Shape;1053;g14fc4cb19e9_7_9141"/>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58" name="Shape 1058"/>
        <p:cNvGrpSpPr/>
        <p:nvPr/>
      </p:nvGrpSpPr>
      <p:grpSpPr>
        <a:xfrm>
          <a:off x="0" y="0"/>
          <a:ext cx="0" cy="0"/>
          <a:chOff x="0" y="0"/>
          <a:chExt cx="0" cy="0"/>
        </a:xfrm>
      </p:grpSpPr>
      <p:pic>
        <p:nvPicPr>
          <p:cNvPr id="1059" name="Google Shape;1059;g14fc4cb19e9_7_9158"/>
          <p:cNvPicPr preferRelativeResize="0"/>
          <p:nvPr/>
        </p:nvPicPr>
        <p:blipFill rotWithShape="1">
          <a:blip r:embed="rId3">
            <a:alphaModFix/>
          </a:blip>
          <a:srcRect b="0" l="0" r="0" t="14929"/>
          <a:stretch/>
        </p:blipFill>
        <p:spPr>
          <a:xfrm>
            <a:off x="5649275" y="1056175"/>
            <a:ext cx="3111999" cy="3676175"/>
          </a:xfrm>
          <a:prstGeom prst="rect">
            <a:avLst/>
          </a:prstGeom>
          <a:noFill/>
          <a:ln cap="flat" cmpd="sng" w="9525">
            <a:solidFill>
              <a:schemeClr val="dk2"/>
            </a:solidFill>
            <a:prstDash val="solid"/>
            <a:round/>
            <a:headEnd len="sm" w="sm" type="none"/>
            <a:tailEnd len="sm" w="sm" type="none"/>
          </a:ln>
        </p:spPr>
      </p:pic>
      <p:sp>
        <p:nvSpPr>
          <p:cNvPr id="1060" name="Google Shape;1060;g14fc4cb19e9_7_9158"/>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Using Issues for Discussion</a:t>
            </a:r>
            <a:endParaRPr sz="3200"/>
          </a:p>
        </p:txBody>
      </p:sp>
      <p:sp>
        <p:nvSpPr>
          <p:cNvPr id="1061" name="Google Shape;1061;g14fc4cb19e9_7_9158"/>
          <p:cNvSpPr txBox="1"/>
          <p:nvPr>
            <p:ph idx="2" type="body"/>
          </p:nvPr>
        </p:nvSpPr>
        <p:spPr>
          <a:xfrm>
            <a:off x="431800" y="1524000"/>
            <a:ext cx="4873200" cy="2653200"/>
          </a:xfrm>
          <a:prstGeom prst="rect">
            <a:avLst/>
          </a:prstGeom>
          <a:noFill/>
          <a:ln>
            <a:noFill/>
          </a:ln>
        </p:spPr>
        <p:txBody>
          <a:bodyPr anchorCtr="0" anchor="t" bIns="0" lIns="0" spcFirstLastPara="1" rIns="0" wrap="square" tIns="0">
            <a:noAutofit/>
          </a:bodyPr>
          <a:lstStyle/>
          <a:p>
            <a:pPr indent="-349250" lvl="0" marL="457200" rtl="0" algn="l">
              <a:lnSpc>
                <a:spcPct val="100000"/>
              </a:lnSpc>
              <a:spcBef>
                <a:spcPts val="1000"/>
              </a:spcBef>
              <a:spcAft>
                <a:spcPts val="0"/>
              </a:spcAft>
              <a:buSzPts val="1900"/>
              <a:buFont typeface="Cambria"/>
              <a:buChar char="–"/>
            </a:pPr>
            <a:r>
              <a:rPr lang="en-GB" sz="1900"/>
              <a:t>With a </a:t>
            </a:r>
            <a:r>
              <a:rPr b="1" lang="en-GB" sz="1900"/>
              <a:t>issues</a:t>
            </a:r>
            <a:r>
              <a:rPr lang="en-GB" sz="1900"/>
              <a:t>, you can </a:t>
            </a:r>
            <a:r>
              <a:rPr b="1" lang="en-GB" sz="1900"/>
              <a:t>propose ideas for possible changes</a:t>
            </a:r>
            <a:r>
              <a:rPr lang="en-GB" sz="1900"/>
              <a:t>, and invite discussions.</a:t>
            </a:r>
            <a:endParaRPr sz="1900"/>
          </a:p>
          <a:p>
            <a:pPr indent="-349250" lvl="0" marL="457200" rtl="0" algn="l">
              <a:lnSpc>
                <a:spcPct val="100000"/>
              </a:lnSpc>
              <a:spcBef>
                <a:spcPts val="1000"/>
              </a:spcBef>
              <a:spcAft>
                <a:spcPts val="0"/>
              </a:spcAft>
              <a:buSzPts val="1900"/>
              <a:buFont typeface="Cambria"/>
              <a:buChar char="–"/>
            </a:pPr>
            <a:r>
              <a:rPr lang="en-GB" sz="1900"/>
              <a:t>Different </a:t>
            </a:r>
            <a:r>
              <a:rPr b="1" lang="en-GB" sz="1900"/>
              <a:t>contributors can see </a:t>
            </a:r>
            <a:r>
              <a:rPr lang="en-GB" sz="1900"/>
              <a:t>what you are working on and offer help, share thoughts or learn from your work.</a:t>
            </a:r>
            <a:endParaRPr sz="1900"/>
          </a:p>
          <a:p>
            <a:pPr indent="-349250" lvl="0" marL="457200" rtl="0" algn="l">
              <a:lnSpc>
                <a:spcPct val="100000"/>
              </a:lnSpc>
              <a:spcBef>
                <a:spcPts val="1000"/>
              </a:spcBef>
              <a:spcAft>
                <a:spcPts val="0"/>
              </a:spcAft>
              <a:buSzPts val="1900"/>
              <a:buFont typeface="Cambria"/>
              <a:buChar char="–"/>
            </a:pPr>
            <a:r>
              <a:rPr lang="en-GB" sz="1900"/>
              <a:t>Provide sufficient details, respond patiently, accept constructive feedback and </a:t>
            </a:r>
            <a:r>
              <a:rPr b="1" lang="en-GB" sz="1900"/>
              <a:t>invite collaboration</a:t>
            </a:r>
            <a:r>
              <a:rPr lang="en-GB" sz="1900"/>
              <a:t>.</a:t>
            </a:r>
            <a:endParaRPr sz="1900"/>
          </a:p>
        </p:txBody>
      </p:sp>
      <p:sp>
        <p:nvSpPr>
          <p:cNvPr id="1062" name="Google Shape;1062;g14fc4cb19e9_7_9158"/>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67" name="Shape 1067"/>
        <p:cNvGrpSpPr/>
        <p:nvPr/>
      </p:nvGrpSpPr>
      <p:grpSpPr>
        <a:xfrm>
          <a:off x="0" y="0"/>
          <a:ext cx="0" cy="0"/>
          <a:chOff x="0" y="0"/>
          <a:chExt cx="0" cy="0"/>
        </a:xfrm>
      </p:grpSpPr>
      <p:sp>
        <p:nvSpPr>
          <p:cNvPr id="1068" name="Google Shape;1068;g1875ddd5edc_0_3"/>
          <p:cNvSpPr txBox="1"/>
          <p:nvPr>
            <p:ph idx="1" type="body"/>
          </p:nvPr>
        </p:nvSpPr>
        <p:spPr>
          <a:xfrm>
            <a:off x="431800" y="563575"/>
            <a:ext cx="6881700" cy="422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2600"/>
              <a:t>Using Markdown to write Files </a:t>
            </a:r>
            <a:endParaRPr/>
          </a:p>
        </p:txBody>
      </p:sp>
      <p:sp>
        <p:nvSpPr>
          <p:cNvPr id="1069" name="Google Shape;1069;g1875ddd5edc_0_3"/>
          <p:cNvSpPr txBox="1"/>
          <p:nvPr/>
        </p:nvSpPr>
        <p:spPr>
          <a:xfrm>
            <a:off x="431800" y="1158175"/>
            <a:ext cx="4100700" cy="3779700"/>
          </a:xfrm>
          <a:prstGeom prst="rect">
            <a:avLst/>
          </a:prstGeom>
          <a:noFill/>
          <a:ln>
            <a:noFill/>
          </a:ln>
        </p:spPr>
        <p:txBody>
          <a:bodyPr anchorCtr="0" anchor="ctr" bIns="91425" lIns="91425" spcFirstLastPara="1" rIns="91425" wrap="square" tIns="91425">
            <a:noAutofit/>
          </a:bodyPr>
          <a:lstStyle/>
          <a:p>
            <a:pPr indent="0" lvl="0" marL="0" marR="0" rtl="0" algn="l">
              <a:lnSpc>
                <a:spcPct val="138000"/>
              </a:lnSpc>
              <a:spcBef>
                <a:spcPts val="0"/>
              </a:spcBef>
              <a:spcAft>
                <a:spcPts val="0"/>
              </a:spcAft>
              <a:buClr>
                <a:srgbClr val="000000"/>
              </a:buClr>
              <a:buSzPts val="2000"/>
              <a:buFont typeface="Arial"/>
              <a:buNone/>
            </a:pPr>
            <a:r>
              <a:rPr b="0" i="0" lang="en-GB" sz="2000" u="none" cap="none" strike="noStrike">
                <a:solidFill>
                  <a:schemeClr val="dk2"/>
                </a:solidFill>
                <a:latin typeface="Arial"/>
                <a:ea typeface="Arial"/>
                <a:cs typeface="Arial"/>
                <a:sym typeface="Arial"/>
              </a:rPr>
              <a:t>Markdown is a simple text “markup” language made for quickly writing formatted text</a:t>
            </a:r>
            <a:endParaRPr b="0" i="0" sz="2000" u="none" cap="none" strike="noStrike">
              <a:solidFill>
                <a:schemeClr val="dk2"/>
              </a:solidFill>
              <a:latin typeface="Arial"/>
              <a:ea typeface="Arial"/>
              <a:cs typeface="Arial"/>
              <a:sym typeface="Arial"/>
            </a:endParaRPr>
          </a:p>
          <a:p>
            <a:pPr indent="0" lvl="0" marL="0" marR="0" rtl="0" algn="l">
              <a:lnSpc>
                <a:spcPct val="138000"/>
              </a:lnSpc>
              <a:spcBef>
                <a:spcPts val="0"/>
              </a:spcBef>
              <a:spcAft>
                <a:spcPts val="0"/>
              </a:spcAft>
              <a:buClr>
                <a:srgbClr val="000000"/>
              </a:buClr>
              <a:buSzPts val="2000"/>
              <a:buFont typeface="Arial"/>
              <a:buNone/>
            </a:pPr>
            <a:r>
              <a:t/>
            </a:r>
            <a:endParaRPr b="0" i="0" sz="2000" u="none" cap="none" strike="noStrike">
              <a:solidFill>
                <a:schemeClr val="dk2"/>
              </a:solidFill>
              <a:latin typeface="Arial"/>
              <a:ea typeface="Arial"/>
              <a:cs typeface="Arial"/>
              <a:sym typeface="Arial"/>
            </a:endParaRPr>
          </a:p>
          <a:p>
            <a:pPr indent="0" lvl="0" marL="0" marR="0" rtl="0" algn="l">
              <a:lnSpc>
                <a:spcPct val="138000"/>
              </a:lnSpc>
              <a:spcBef>
                <a:spcPts val="0"/>
              </a:spcBef>
              <a:spcAft>
                <a:spcPts val="0"/>
              </a:spcAft>
              <a:buClr>
                <a:srgbClr val="000000"/>
              </a:buClr>
              <a:buSzPts val="2000"/>
              <a:buFont typeface="Arial"/>
              <a:buNone/>
            </a:pPr>
            <a:r>
              <a:rPr b="0" i="0" lang="en-GB" sz="2000" u="none" cap="none" strike="noStrike">
                <a:solidFill>
                  <a:schemeClr val="dk2"/>
                </a:solidFill>
                <a:latin typeface="Arial"/>
                <a:ea typeface="Arial"/>
                <a:cs typeface="Arial"/>
                <a:sym typeface="Arial"/>
              </a:rPr>
              <a:t>Great for blogs, documentation, and even writing papers.</a:t>
            </a:r>
            <a:endParaRPr b="0" i="0" sz="2000" u="none" cap="none" strike="noStrike">
              <a:solidFill>
                <a:schemeClr val="dk2"/>
              </a:solidFill>
              <a:latin typeface="Arial"/>
              <a:ea typeface="Arial"/>
              <a:cs typeface="Arial"/>
              <a:sym typeface="Arial"/>
            </a:endParaRPr>
          </a:p>
          <a:p>
            <a:pPr indent="0" lvl="0" marL="0" marR="0" rtl="0" algn="l">
              <a:lnSpc>
                <a:spcPct val="138000"/>
              </a:lnSpc>
              <a:spcBef>
                <a:spcPts val="0"/>
              </a:spcBef>
              <a:spcAft>
                <a:spcPts val="0"/>
              </a:spcAft>
              <a:buClr>
                <a:srgbClr val="000000"/>
              </a:buClr>
              <a:buSzPts val="2000"/>
              <a:buFont typeface="Arial"/>
              <a:buNone/>
            </a:pPr>
            <a:r>
              <a:t/>
            </a:r>
            <a:endParaRPr b="0" i="0" sz="2000" u="none" cap="none" strike="noStrike">
              <a:solidFill>
                <a:srgbClr val="11AA99"/>
              </a:solidFill>
              <a:latin typeface="Arial"/>
              <a:ea typeface="Arial"/>
              <a:cs typeface="Arial"/>
              <a:sym typeface="Arial"/>
            </a:endParaRPr>
          </a:p>
          <a:p>
            <a:pPr indent="0" lvl="0" marL="0" marR="0" rtl="0" algn="l">
              <a:lnSpc>
                <a:spcPct val="138000"/>
              </a:lnSpc>
              <a:spcBef>
                <a:spcPts val="0"/>
              </a:spcBef>
              <a:spcAft>
                <a:spcPts val="0"/>
              </a:spcAft>
              <a:buClr>
                <a:srgbClr val="000000"/>
              </a:buClr>
              <a:buSzPts val="2000"/>
              <a:buFont typeface="Arial"/>
              <a:buNone/>
            </a:pPr>
            <a:r>
              <a:rPr b="0" i="0" lang="en-GB" sz="2000" u="none" cap="none" strike="noStrike">
                <a:solidFill>
                  <a:srgbClr val="11AA99"/>
                </a:solidFill>
                <a:latin typeface="Arial"/>
                <a:ea typeface="Arial"/>
                <a:cs typeface="Arial"/>
                <a:sym typeface="Arial"/>
              </a:rPr>
              <a:t>You may have used it in HackMD.</a:t>
            </a:r>
            <a:endParaRPr b="0" i="0" sz="2000" u="none" cap="none" strike="noStrike">
              <a:solidFill>
                <a:srgbClr val="11AA99"/>
              </a:solidFill>
              <a:latin typeface="Arial"/>
              <a:ea typeface="Arial"/>
              <a:cs typeface="Arial"/>
              <a:sym typeface="Arial"/>
            </a:endParaRPr>
          </a:p>
        </p:txBody>
      </p:sp>
      <p:pic>
        <p:nvPicPr>
          <p:cNvPr id="1070" name="Google Shape;1070;g1875ddd5edc_0_3"/>
          <p:cNvPicPr preferRelativeResize="0"/>
          <p:nvPr/>
        </p:nvPicPr>
        <p:blipFill rotWithShape="1">
          <a:blip r:embed="rId3">
            <a:alphaModFix/>
          </a:blip>
          <a:srcRect b="0" l="0" r="0" t="0"/>
          <a:stretch/>
        </p:blipFill>
        <p:spPr>
          <a:xfrm>
            <a:off x="4371250" y="1307275"/>
            <a:ext cx="4572000" cy="2857500"/>
          </a:xfrm>
          <a:prstGeom prst="rect">
            <a:avLst/>
          </a:prstGeom>
          <a:noFill/>
          <a:ln>
            <a:noFill/>
          </a:ln>
        </p:spPr>
      </p:pic>
      <p:sp>
        <p:nvSpPr>
          <p:cNvPr id="1071" name="Google Shape;1071;g1875ddd5edc_0_3"/>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76" name="Shape 1076"/>
        <p:cNvGrpSpPr/>
        <p:nvPr/>
      </p:nvGrpSpPr>
      <p:grpSpPr>
        <a:xfrm>
          <a:off x="0" y="0"/>
          <a:ext cx="0" cy="0"/>
          <a:chOff x="0" y="0"/>
          <a:chExt cx="0" cy="0"/>
        </a:xfrm>
      </p:grpSpPr>
      <p:sp>
        <p:nvSpPr>
          <p:cNvPr id="1077" name="Google Shape;1077;g1875ddd5edc_0_13"/>
          <p:cNvSpPr txBox="1"/>
          <p:nvPr>
            <p:ph idx="1" type="body"/>
          </p:nvPr>
        </p:nvSpPr>
        <p:spPr>
          <a:xfrm>
            <a:off x="431800" y="563575"/>
            <a:ext cx="6881700" cy="422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2600"/>
              <a:t>Using Markdown to write Files </a:t>
            </a:r>
            <a:endParaRPr/>
          </a:p>
        </p:txBody>
      </p:sp>
      <p:sp>
        <p:nvSpPr>
          <p:cNvPr id="1078" name="Google Shape;1078;g1875ddd5edc_0_13"/>
          <p:cNvSpPr txBox="1"/>
          <p:nvPr/>
        </p:nvSpPr>
        <p:spPr>
          <a:xfrm>
            <a:off x="431800" y="1158175"/>
            <a:ext cx="4100700" cy="3779700"/>
          </a:xfrm>
          <a:prstGeom prst="rect">
            <a:avLst/>
          </a:prstGeom>
          <a:noFill/>
          <a:ln>
            <a:noFill/>
          </a:ln>
        </p:spPr>
        <p:txBody>
          <a:bodyPr anchorCtr="0" anchor="ctr" bIns="91425" lIns="91425" spcFirstLastPara="1" rIns="91425" wrap="square" tIns="91425">
            <a:noAutofit/>
          </a:bodyPr>
          <a:lstStyle/>
          <a:p>
            <a:pPr indent="0" lvl="0" marL="0" marR="0" rtl="0" algn="l">
              <a:lnSpc>
                <a:spcPct val="138000"/>
              </a:lnSpc>
              <a:spcBef>
                <a:spcPts val="0"/>
              </a:spcBef>
              <a:spcAft>
                <a:spcPts val="0"/>
              </a:spcAft>
              <a:buClr>
                <a:srgbClr val="000000"/>
              </a:buClr>
              <a:buSzPts val="2000"/>
              <a:buFont typeface="Arial"/>
              <a:buNone/>
            </a:pPr>
            <a:r>
              <a:rPr b="0" i="0" lang="en-GB" sz="2000" u="none" cap="none" strike="noStrike">
                <a:solidFill>
                  <a:schemeClr val="dk2"/>
                </a:solidFill>
                <a:latin typeface="Arial"/>
                <a:ea typeface="Arial"/>
                <a:cs typeface="Arial"/>
                <a:sym typeface="Arial"/>
              </a:rPr>
              <a:t>Markdown is a simple text “markup” language made for quickly writing formatted text.</a:t>
            </a:r>
            <a:endParaRPr b="0" i="0" sz="2000" u="none" cap="none" strike="noStrike">
              <a:solidFill>
                <a:schemeClr val="dk2"/>
              </a:solidFill>
              <a:latin typeface="Arial"/>
              <a:ea typeface="Arial"/>
              <a:cs typeface="Arial"/>
              <a:sym typeface="Arial"/>
            </a:endParaRPr>
          </a:p>
          <a:p>
            <a:pPr indent="0" lvl="0" marL="0" marR="0" rtl="0" algn="l">
              <a:lnSpc>
                <a:spcPct val="138000"/>
              </a:lnSpc>
              <a:spcBef>
                <a:spcPts val="0"/>
              </a:spcBef>
              <a:spcAft>
                <a:spcPts val="0"/>
              </a:spcAft>
              <a:buClr>
                <a:srgbClr val="000000"/>
              </a:buClr>
              <a:buSzPts val="2000"/>
              <a:buFont typeface="Arial"/>
              <a:buNone/>
            </a:pPr>
            <a:r>
              <a:t/>
            </a:r>
            <a:endParaRPr b="0" i="0" sz="2000" u="none" cap="none" strike="noStrike">
              <a:solidFill>
                <a:schemeClr val="dk2"/>
              </a:solidFill>
              <a:latin typeface="Arial"/>
              <a:ea typeface="Arial"/>
              <a:cs typeface="Arial"/>
              <a:sym typeface="Arial"/>
            </a:endParaRPr>
          </a:p>
          <a:p>
            <a:pPr indent="0" lvl="0" marL="0" marR="0" rtl="0" algn="l">
              <a:lnSpc>
                <a:spcPct val="138000"/>
              </a:lnSpc>
              <a:spcBef>
                <a:spcPts val="0"/>
              </a:spcBef>
              <a:spcAft>
                <a:spcPts val="0"/>
              </a:spcAft>
              <a:buClr>
                <a:srgbClr val="000000"/>
              </a:buClr>
              <a:buSzPts val="2000"/>
              <a:buFont typeface="Arial"/>
              <a:buNone/>
            </a:pPr>
            <a:r>
              <a:rPr b="0" i="0" lang="en-GB" sz="2000" u="none" cap="none" strike="noStrike">
                <a:solidFill>
                  <a:srgbClr val="404040"/>
                </a:solidFill>
                <a:latin typeface="Arial"/>
                <a:ea typeface="Arial"/>
                <a:cs typeface="Arial"/>
                <a:sym typeface="Arial"/>
              </a:rPr>
              <a:t>You can find guides on Markdown’s syntax here: </a:t>
            </a:r>
            <a:r>
              <a:rPr b="0" i="0" lang="en-GB" sz="1800" u="sng" cap="none" strike="noStrike">
                <a:solidFill>
                  <a:srgbClr val="1155CC"/>
                </a:solidFill>
                <a:latin typeface="Arial"/>
                <a:ea typeface="Arial"/>
                <a:cs typeface="Arial"/>
                <a:sym typeface="Arial"/>
                <a:hlinkClick r:id="rId3">
                  <a:extLst>
                    <a:ext uri="{A12FA001-AC4F-418D-AE19-62706E023703}">
                      <ahyp:hlinkClr val="tx"/>
                    </a:ext>
                  </a:extLst>
                </a:hlinkClick>
              </a:rPr>
              <a:t>https://www.markdownguide.org/basic-syntax/</a:t>
            </a:r>
            <a:endParaRPr b="0" i="0" sz="1800" u="none" cap="none" strike="noStrike">
              <a:solidFill>
                <a:srgbClr val="1155CC"/>
              </a:solidFill>
              <a:latin typeface="Arial"/>
              <a:ea typeface="Arial"/>
              <a:cs typeface="Arial"/>
              <a:sym typeface="Arial"/>
            </a:endParaRPr>
          </a:p>
        </p:txBody>
      </p:sp>
      <p:pic>
        <p:nvPicPr>
          <p:cNvPr id="1079" name="Google Shape;1079;g1875ddd5edc_0_13"/>
          <p:cNvPicPr preferRelativeResize="0"/>
          <p:nvPr/>
        </p:nvPicPr>
        <p:blipFill rotWithShape="1">
          <a:blip r:embed="rId4">
            <a:alphaModFix/>
          </a:blip>
          <a:srcRect b="0" l="0" r="0" t="0"/>
          <a:stretch/>
        </p:blipFill>
        <p:spPr>
          <a:xfrm>
            <a:off x="4664975" y="1234100"/>
            <a:ext cx="4047226" cy="3076276"/>
          </a:xfrm>
          <a:prstGeom prst="rect">
            <a:avLst/>
          </a:prstGeom>
          <a:noFill/>
          <a:ln cap="flat" cmpd="sng" w="9525">
            <a:solidFill>
              <a:schemeClr val="dk2"/>
            </a:solidFill>
            <a:prstDash val="solid"/>
            <a:round/>
            <a:headEnd len="sm" w="sm" type="none"/>
            <a:tailEnd len="sm" w="sm" type="none"/>
          </a:ln>
        </p:spPr>
      </p:pic>
      <p:sp>
        <p:nvSpPr>
          <p:cNvPr id="1080" name="Google Shape;1080;g1875ddd5edc_0_13"/>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85" name="Shape 1085"/>
        <p:cNvGrpSpPr/>
        <p:nvPr/>
      </p:nvGrpSpPr>
      <p:grpSpPr>
        <a:xfrm>
          <a:off x="0" y="0"/>
          <a:ext cx="0" cy="0"/>
          <a:chOff x="0" y="0"/>
          <a:chExt cx="0" cy="0"/>
        </a:xfrm>
      </p:grpSpPr>
      <p:sp>
        <p:nvSpPr>
          <p:cNvPr id="1086" name="Google Shape;1086;g14fc4cb19e9_7_4927"/>
          <p:cNvSpPr txBox="1"/>
          <p:nvPr>
            <p:ph idx="1" type="body"/>
          </p:nvPr>
        </p:nvSpPr>
        <p:spPr>
          <a:xfrm>
            <a:off x="431799" y="778859"/>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b="1" lang="en-GB" sz="3200"/>
              <a:t>GitHub’s Vocab</a:t>
            </a:r>
            <a:endParaRPr b="1" sz="3200"/>
          </a:p>
        </p:txBody>
      </p:sp>
      <p:sp>
        <p:nvSpPr>
          <p:cNvPr id="1087" name="Google Shape;1087;g14fc4cb19e9_7_4927"/>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p>
            <a:pPr indent="0" lvl="0" marL="0" rtl="0" algn="r">
              <a:lnSpc>
                <a:spcPct val="100000"/>
              </a:lnSpc>
              <a:spcBef>
                <a:spcPts val="0"/>
              </a:spcBef>
              <a:spcAft>
                <a:spcPts val="0"/>
              </a:spcAft>
              <a:buSzPts val="1400"/>
              <a:buNone/>
            </a:pPr>
            <a:r>
              <a:t/>
            </a:r>
            <a:endParaRPr/>
          </a:p>
        </p:txBody>
      </p:sp>
      <p:sp>
        <p:nvSpPr>
          <p:cNvPr id="1088" name="Google Shape;1088;g14fc4cb19e9_7_4927"/>
          <p:cNvSpPr txBox="1"/>
          <p:nvPr>
            <p:ph idx="1" type="body"/>
          </p:nvPr>
        </p:nvSpPr>
        <p:spPr>
          <a:xfrm>
            <a:off x="452775" y="1681175"/>
            <a:ext cx="3082200" cy="3168600"/>
          </a:xfrm>
          <a:prstGeom prst="rect">
            <a:avLst/>
          </a:prstGeom>
          <a:noFill/>
          <a:ln>
            <a:noFill/>
          </a:ln>
        </p:spPr>
        <p:txBody>
          <a:bodyPr anchorCtr="0" anchor="t" bIns="0" lIns="0" spcFirstLastPara="1" rIns="0" wrap="square" tIns="0">
            <a:noAutofit/>
          </a:bodyPr>
          <a:lstStyle/>
          <a:p>
            <a:pPr indent="-361950" lvl="0" marL="457200" rtl="0" algn="l">
              <a:lnSpc>
                <a:spcPct val="200000"/>
              </a:lnSpc>
              <a:spcBef>
                <a:spcPts val="0"/>
              </a:spcBef>
              <a:spcAft>
                <a:spcPts val="0"/>
              </a:spcAft>
              <a:buSzPts val="2100"/>
              <a:buChar char="●"/>
            </a:pPr>
            <a:r>
              <a:rPr lang="en-GB" sz="2100"/>
              <a:t>Commit</a:t>
            </a:r>
            <a:endParaRPr sz="2100"/>
          </a:p>
          <a:p>
            <a:pPr indent="-361950" lvl="0" marL="457200" rtl="0" algn="l">
              <a:lnSpc>
                <a:spcPct val="200000"/>
              </a:lnSpc>
              <a:spcBef>
                <a:spcPts val="0"/>
              </a:spcBef>
              <a:spcAft>
                <a:spcPts val="0"/>
              </a:spcAft>
              <a:buSzPts val="2100"/>
              <a:buChar char="●"/>
            </a:pPr>
            <a:r>
              <a:rPr lang="en-GB" sz="2100"/>
              <a:t>Branch &amp; Fork</a:t>
            </a:r>
            <a:endParaRPr sz="2100"/>
          </a:p>
          <a:p>
            <a:pPr indent="-361950" lvl="0" marL="457200" rtl="0" algn="l">
              <a:lnSpc>
                <a:spcPct val="200000"/>
              </a:lnSpc>
              <a:spcBef>
                <a:spcPts val="0"/>
              </a:spcBef>
              <a:spcAft>
                <a:spcPts val="0"/>
              </a:spcAft>
              <a:buSzPts val="2100"/>
              <a:buChar char="●"/>
            </a:pPr>
            <a:r>
              <a:rPr lang="en-GB" sz="2100"/>
              <a:t>Pull Request</a:t>
            </a:r>
            <a:endParaRPr sz="2100"/>
          </a:p>
          <a:p>
            <a:pPr indent="-361950" lvl="0" marL="457200" rtl="0" algn="l">
              <a:lnSpc>
                <a:spcPct val="200000"/>
              </a:lnSpc>
              <a:spcBef>
                <a:spcPts val="0"/>
              </a:spcBef>
              <a:spcAft>
                <a:spcPts val="0"/>
              </a:spcAft>
              <a:buSzPts val="2100"/>
              <a:buChar char="●"/>
            </a:pPr>
            <a:r>
              <a:rPr lang="en-GB" sz="2100"/>
              <a:t>Merge</a:t>
            </a:r>
            <a:endParaRPr i="1" sz="2100"/>
          </a:p>
        </p:txBody>
      </p:sp>
      <p:pic>
        <p:nvPicPr>
          <p:cNvPr descr="Image result for github branch icon" id="1089" name="Google Shape;1089;g14fc4cb19e9_7_4927"/>
          <p:cNvPicPr preferRelativeResize="0"/>
          <p:nvPr/>
        </p:nvPicPr>
        <p:blipFill rotWithShape="1">
          <a:blip r:embed="rId3">
            <a:alphaModFix/>
          </a:blip>
          <a:srcRect b="0" l="35495" r="35521" t="0"/>
          <a:stretch/>
        </p:blipFill>
        <p:spPr>
          <a:xfrm>
            <a:off x="3416055" y="2031330"/>
            <a:ext cx="625253" cy="972732"/>
          </a:xfrm>
          <a:prstGeom prst="rect">
            <a:avLst/>
          </a:prstGeom>
          <a:noFill/>
          <a:ln>
            <a:noFill/>
          </a:ln>
        </p:spPr>
      </p:pic>
      <p:pic>
        <p:nvPicPr>
          <p:cNvPr descr="Image result for github pull request icon" id="1090" name="Google Shape;1090;g14fc4cb19e9_7_4927"/>
          <p:cNvPicPr preferRelativeResize="0"/>
          <p:nvPr/>
        </p:nvPicPr>
        <p:blipFill rotWithShape="1">
          <a:blip r:embed="rId4">
            <a:alphaModFix/>
          </a:blip>
          <a:srcRect b="0" l="34396" r="32166" t="0"/>
          <a:stretch/>
        </p:blipFill>
        <p:spPr>
          <a:xfrm>
            <a:off x="3368012" y="2695038"/>
            <a:ext cx="721339" cy="972732"/>
          </a:xfrm>
          <a:prstGeom prst="rect">
            <a:avLst/>
          </a:prstGeom>
          <a:noFill/>
          <a:ln>
            <a:noFill/>
          </a:ln>
        </p:spPr>
      </p:pic>
      <p:pic>
        <p:nvPicPr>
          <p:cNvPr id="1091" name="Google Shape;1091;g14fc4cb19e9_7_4927"/>
          <p:cNvPicPr preferRelativeResize="0"/>
          <p:nvPr/>
        </p:nvPicPr>
        <p:blipFill rotWithShape="1">
          <a:blip r:embed="rId5">
            <a:alphaModFix/>
          </a:blip>
          <a:srcRect b="0" l="0" r="0" t="0"/>
          <a:stretch/>
        </p:blipFill>
        <p:spPr>
          <a:xfrm>
            <a:off x="3416055" y="3667771"/>
            <a:ext cx="625253" cy="563833"/>
          </a:xfrm>
          <a:prstGeom prst="rect">
            <a:avLst/>
          </a:prstGeom>
          <a:noFill/>
          <a:ln>
            <a:noFill/>
          </a:ln>
        </p:spPr>
      </p:pic>
      <p:pic>
        <p:nvPicPr>
          <p:cNvPr descr="Image result for github commit icon" id="1092" name="Google Shape;1092;g14fc4cb19e9_7_4927"/>
          <p:cNvPicPr preferRelativeResize="0"/>
          <p:nvPr/>
        </p:nvPicPr>
        <p:blipFill rotWithShape="1">
          <a:blip r:embed="rId6">
            <a:alphaModFix/>
          </a:blip>
          <a:srcRect b="30695" l="32685" r="34543" t="27739"/>
          <a:stretch/>
        </p:blipFill>
        <p:spPr>
          <a:xfrm rot="10800000">
            <a:off x="3449473" y="1617134"/>
            <a:ext cx="558415" cy="319346"/>
          </a:xfrm>
          <a:prstGeom prst="rect">
            <a:avLst/>
          </a:prstGeom>
          <a:noFill/>
          <a:ln>
            <a:noFill/>
          </a:ln>
        </p:spPr>
      </p:pic>
      <p:pic>
        <p:nvPicPr>
          <p:cNvPr id="1093" name="Google Shape;1093;g14fc4cb19e9_7_4927"/>
          <p:cNvPicPr preferRelativeResize="0"/>
          <p:nvPr/>
        </p:nvPicPr>
        <p:blipFill rotWithShape="1">
          <a:blip r:embed="rId7">
            <a:alphaModFix/>
          </a:blip>
          <a:srcRect b="0" l="0" r="0" t="0"/>
          <a:stretch/>
        </p:blipFill>
        <p:spPr>
          <a:xfrm>
            <a:off x="5396275" y="1936463"/>
            <a:ext cx="2932275" cy="974975"/>
          </a:xfrm>
          <a:prstGeom prst="rect">
            <a:avLst/>
          </a:prstGeom>
          <a:noFill/>
          <a:ln>
            <a:noFill/>
          </a:ln>
        </p:spPr>
      </p:pic>
      <p:sp>
        <p:nvSpPr>
          <p:cNvPr id="1094" name="Google Shape;1094;g14fc4cb19e9_7_4927"/>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g14fc4cb19e9_7_4939"/>
          <p:cNvSpPr txBox="1"/>
          <p:nvPr>
            <p:ph idx="1" type="body"/>
          </p:nvPr>
        </p:nvSpPr>
        <p:spPr>
          <a:xfrm>
            <a:off x="311700" y="372475"/>
            <a:ext cx="4166100" cy="39909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rPr b="1" lang="en-GB" sz="2900">
                <a:solidFill>
                  <a:schemeClr val="dk1"/>
                </a:solidFill>
              </a:rPr>
              <a:t>Commit</a:t>
            </a:r>
            <a:endParaRPr b="1" sz="2900">
              <a:solidFill>
                <a:schemeClr val="dk1"/>
              </a:solidFill>
            </a:endParaRPr>
          </a:p>
          <a:p>
            <a:pPr indent="0" lvl="0" marL="0" rtl="0" algn="l">
              <a:lnSpc>
                <a:spcPct val="100000"/>
              </a:lnSpc>
              <a:spcBef>
                <a:spcPts val="0"/>
              </a:spcBef>
              <a:spcAft>
                <a:spcPts val="0"/>
              </a:spcAft>
              <a:buSzPts val="1800"/>
              <a:buNone/>
            </a:pPr>
            <a:r>
              <a:t/>
            </a:r>
            <a:endParaRPr b="1" sz="2000">
              <a:solidFill>
                <a:schemeClr val="dk1"/>
              </a:solidFill>
            </a:endParaRPr>
          </a:p>
          <a:p>
            <a:pPr indent="0" lvl="0" marL="0" rtl="0" algn="l">
              <a:lnSpc>
                <a:spcPct val="100000"/>
              </a:lnSpc>
              <a:spcBef>
                <a:spcPts val="0"/>
              </a:spcBef>
              <a:spcAft>
                <a:spcPts val="0"/>
              </a:spcAft>
              <a:buSzPts val="1800"/>
              <a:buNone/>
            </a:pPr>
            <a:r>
              <a:rPr lang="en-GB" sz="2100">
                <a:solidFill>
                  <a:schemeClr val="dk1"/>
                </a:solidFill>
              </a:rPr>
              <a:t>Saving a version of file(s)</a:t>
            </a:r>
            <a:endParaRPr sz="2100">
              <a:solidFill>
                <a:schemeClr val="dk1"/>
              </a:solidFill>
            </a:endParaRPr>
          </a:p>
          <a:p>
            <a:pPr indent="0" lvl="0" marL="0" rtl="0" algn="l">
              <a:lnSpc>
                <a:spcPct val="100000"/>
              </a:lnSpc>
              <a:spcBef>
                <a:spcPts val="0"/>
              </a:spcBef>
              <a:spcAft>
                <a:spcPts val="0"/>
              </a:spcAft>
              <a:buSzPts val="1800"/>
              <a:buNone/>
            </a:pPr>
            <a:r>
              <a:t/>
            </a:r>
            <a:endParaRPr sz="1600">
              <a:solidFill>
                <a:schemeClr val="dk1"/>
              </a:solidFill>
            </a:endParaRPr>
          </a:p>
          <a:p>
            <a:pPr indent="-349250" lvl="0" marL="457200" rtl="0" algn="l">
              <a:lnSpc>
                <a:spcPct val="115000"/>
              </a:lnSpc>
              <a:spcBef>
                <a:spcPts val="0"/>
              </a:spcBef>
              <a:spcAft>
                <a:spcPts val="0"/>
              </a:spcAft>
              <a:buClr>
                <a:schemeClr val="dk1"/>
              </a:buClr>
              <a:buSzPts val="1900"/>
              <a:buChar char="●"/>
            </a:pPr>
            <a:r>
              <a:rPr lang="en-GB" sz="1900">
                <a:solidFill>
                  <a:schemeClr val="dk1"/>
                </a:solidFill>
              </a:rPr>
              <a:t>‘commit’ changes with message (i.e.‘My first commit’)</a:t>
            </a:r>
            <a:endParaRPr sz="1900">
              <a:solidFill>
                <a:schemeClr val="dk1"/>
              </a:solidFill>
            </a:endParaRPr>
          </a:p>
          <a:p>
            <a:pPr indent="0" lvl="0" marL="0" rtl="0" algn="l">
              <a:lnSpc>
                <a:spcPct val="115000"/>
              </a:lnSpc>
              <a:spcBef>
                <a:spcPts val="1200"/>
              </a:spcBef>
              <a:spcAft>
                <a:spcPts val="1200"/>
              </a:spcAft>
              <a:buSzPts val="1800"/>
              <a:buNone/>
            </a:pPr>
            <a:r>
              <a:t/>
            </a:r>
            <a:endParaRPr>
              <a:solidFill>
                <a:schemeClr val="dk1"/>
              </a:solidFill>
            </a:endParaRPr>
          </a:p>
        </p:txBody>
      </p:sp>
      <p:pic>
        <p:nvPicPr>
          <p:cNvPr id="1100" name="Google Shape;1100;g14fc4cb19e9_7_4939"/>
          <p:cNvPicPr preferRelativeResize="0"/>
          <p:nvPr/>
        </p:nvPicPr>
        <p:blipFill rotWithShape="1">
          <a:blip r:embed="rId3">
            <a:alphaModFix/>
          </a:blip>
          <a:srcRect b="13111" l="16874" r="0" t="0"/>
          <a:stretch/>
        </p:blipFill>
        <p:spPr>
          <a:xfrm>
            <a:off x="685924" y="2741325"/>
            <a:ext cx="1834950" cy="1943425"/>
          </a:xfrm>
          <a:prstGeom prst="rect">
            <a:avLst/>
          </a:prstGeom>
          <a:noFill/>
          <a:ln>
            <a:noFill/>
          </a:ln>
        </p:spPr>
      </p:pic>
      <p:pic>
        <p:nvPicPr>
          <p:cNvPr descr="Image result for github commit icon" id="1101" name="Google Shape;1101;g14fc4cb19e9_7_4939"/>
          <p:cNvPicPr preferRelativeResize="0"/>
          <p:nvPr/>
        </p:nvPicPr>
        <p:blipFill rotWithShape="1">
          <a:blip r:embed="rId4">
            <a:alphaModFix/>
          </a:blip>
          <a:srcRect b="30695" l="32685" r="34543" t="27739"/>
          <a:stretch/>
        </p:blipFill>
        <p:spPr>
          <a:xfrm rot="10800000">
            <a:off x="1830174" y="536800"/>
            <a:ext cx="463476" cy="293926"/>
          </a:xfrm>
          <a:prstGeom prst="rect">
            <a:avLst/>
          </a:prstGeom>
          <a:noFill/>
          <a:ln>
            <a:noFill/>
          </a:ln>
        </p:spPr>
      </p:pic>
      <p:pic>
        <p:nvPicPr>
          <p:cNvPr id="1102" name="Google Shape;1102;g14fc4cb19e9_7_4939"/>
          <p:cNvPicPr preferRelativeResize="0"/>
          <p:nvPr/>
        </p:nvPicPr>
        <p:blipFill rotWithShape="1">
          <a:blip r:embed="rId5">
            <a:alphaModFix/>
          </a:blip>
          <a:srcRect b="0" l="4131" r="0" t="0"/>
          <a:stretch/>
        </p:blipFill>
        <p:spPr>
          <a:xfrm>
            <a:off x="4432550" y="872775"/>
            <a:ext cx="4483825" cy="3643251"/>
          </a:xfrm>
          <a:prstGeom prst="rect">
            <a:avLst/>
          </a:prstGeom>
          <a:noFill/>
          <a:ln>
            <a:noFill/>
          </a:ln>
        </p:spPr>
      </p:pic>
      <p:sp>
        <p:nvSpPr>
          <p:cNvPr id="1103" name="Google Shape;1103;g14fc4cb19e9_7_4939"/>
          <p:cNvSpPr/>
          <p:nvPr/>
        </p:nvSpPr>
        <p:spPr>
          <a:xfrm>
            <a:off x="4467750" y="1243325"/>
            <a:ext cx="248700" cy="2909700"/>
          </a:xfrm>
          <a:prstGeom prst="rect">
            <a:avLst/>
          </a:prstGeom>
          <a:noFill/>
          <a:ln cap="flat" cmpd="sng" w="9525">
            <a:solidFill>
              <a:srgbClr val="529A4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4" name="Google Shape;1104;g14fc4cb19e9_7_4939"/>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8" name="Shape 1108"/>
        <p:cNvGrpSpPr/>
        <p:nvPr/>
      </p:nvGrpSpPr>
      <p:grpSpPr>
        <a:xfrm>
          <a:off x="0" y="0"/>
          <a:ext cx="0" cy="0"/>
          <a:chOff x="0" y="0"/>
          <a:chExt cx="0" cy="0"/>
        </a:xfrm>
      </p:grpSpPr>
      <p:sp>
        <p:nvSpPr>
          <p:cNvPr id="1109" name="Google Shape;1109;g14fc4cb19e9_7_4947"/>
          <p:cNvSpPr txBox="1"/>
          <p:nvPr>
            <p:ph idx="1" type="body"/>
          </p:nvPr>
        </p:nvSpPr>
        <p:spPr>
          <a:xfrm>
            <a:off x="437850" y="372475"/>
            <a:ext cx="8268300" cy="39909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rPr b="1" lang="en-GB" sz="2900">
                <a:solidFill>
                  <a:srgbClr val="1C1C1C"/>
                </a:solidFill>
              </a:rPr>
              <a:t>Branch &amp; Fork</a:t>
            </a:r>
            <a:endParaRPr b="1" sz="2900">
              <a:solidFill>
                <a:srgbClr val="1C1C1C"/>
              </a:solidFill>
            </a:endParaRPr>
          </a:p>
          <a:p>
            <a:pPr indent="0" lvl="0" marL="0" rtl="0" algn="l">
              <a:lnSpc>
                <a:spcPct val="100000"/>
              </a:lnSpc>
              <a:spcBef>
                <a:spcPts val="0"/>
              </a:spcBef>
              <a:spcAft>
                <a:spcPts val="0"/>
              </a:spcAft>
              <a:buSzPts val="1800"/>
              <a:buNone/>
            </a:pPr>
            <a:r>
              <a:t/>
            </a:r>
            <a:endParaRPr b="1" sz="900">
              <a:solidFill>
                <a:srgbClr val="1C1C1C"/>
              </a:solidFill>
            </a:endParaRPr>
          </a:p>
          <a:p>
            <a:pPr indent="-349250" lvl="0" marL="457200" rtl="0" algn="l">
              <a:lnSpc>
                <a:spcPct val="100000"/>
              </a:lnSpc>
              <a:spcBef>
                <a:spcPts val="1000"/>
              </a:spcBef>
              <a:spcAft>
                <a:spcPts val="1200"/>
              </a:spcAft>
              <a:buClr>
                <a:srgbClr val="1C1C1C"/>
              </a:buClr>
              <a:buSzPts val="1900"/>
              <a:buFont typeface="Cambria"/>
              <a:buChar char="●"/>
            </a:pPr>
            <a:r>
              <a:rPr b="1" lang="en-GB" sz="2100">
                <a:solidFill>
                  <a:srgbClr val="1C1C1C"/>
                </a:solidFill>
              </a:rPr>
              <a:t>Branch</a:t>
            </a:r>
            <a:r>
              <a:rPr lang="en-GB" sz="2100">
                <a:solidFill>
                  <a:srgbClr val="1C1C1C"/>
                </a:solidFill>
              </a:rPr>
              <a:t>: pointers to a specific commit in </a:t>
            </a:r>
            <a:r>
              <a:rPr b="1" lang="en-GB" sz="2100">
                <a:solidFill>
                  <a:srgbClr val="1C1C1C"/>
                </a:solidFill>
              </a:rPr>
              <a:t>your </a:t>
            </a:r>
            <a:r>
              <a:rPr lang="en-GB" sz="2100">
                <a:solidFill>
                  <a:srgbClr val="1C1C1C"/>
                </a:solidFill>
              </a:rPr>
              <a:t>repo, temporary places to work through a feature ← you have </a:t>
            </a:r>
            <a:r>
              <a:rPr b="1" lang="en-GB" sz="2100">
                <a:solidFill>
                  <a:srgbClr val="1C1C1C"/>
                </a:solidFill>
              </a:rPr>
              <a:t>write</a:t>
            </a:r>
            <a:r>
              <a:rPr lang="en-GB" sz="2100">
                <a:solidFill>
                  <a:srgbClr val="1C1C1C"/>
                </a:solidFill>
              </a:rPr>
              <a:t> access</a:t>
            </a:r>
            <a:endParaRPr sz="2100">
              <a:solidFill>
                <a:srgbClr val="1C1C1C"/>
              </a:solidFill>
            </a:endParaRPr>
          </a:p>
        </p:txBody>
      </p:sp>
      <p:pic>
        <p:nvPicPr>
          <p:cNvPr descr="Image result for github branch icon" id="1110" name="Google Shape;1110;g14fc4cb19e9_7_4947"/>
          <p:cNvPicPr preferRelativeResize="0"/>
          <p:nvPr/>
        </p:nvPicPr>
        <p:blipFill rotWithShape="1">
          <a:blip r:embed="rId3">
            <a:alphaModFix/>
          </a:blip>
          <a:srcRect b="0" l="35495" r="35521" t="0"/>
          <a:stretch/>
        </p:blipFill>
        <p:spPr>
          <a:xfrm>
            <a:off x="3234700" y="217150"/>
            <a:ext cx="518950" cy="895300"/>
          </a:xfrm>
          <a:prstGeom prst="rect">
            <a:avLst/>
          </a:prstGeom>
          <a:noFill/>
          <a:ln>
            <a:noFill/>
          </a:ln>
        </p:spPr>
      </p:pic>
      <p:pic>
        <p:nvPicPr>
          <p:cNvPr id="1111" name="Google Shape;1111;g14fc4cb19e9_7_4947"/>
          <p:cNvPicPr preferRelativeResize="0"/>
          <p:nvPr/>
        </p:nvPicPr>
        <p:blipFill rotWithShape="1">
          <a:blip r:embed="rId4">
            <a:alphaModFix/>
          </a:blip>
          <a:srcRect b="7986" l="0" r="0" t="0"/>
          <a:stretch/>
        </p:blipFill>
        <p:spPr>
          <a:xfrm>
            <a:off x="3397262" y="2675450"/>
            <a:ext cx="1427500" cy="1373250"/>
          </a:xfrm>
          <a:prstGeom prst="rect">
            <a:avLst/>
          </a:prstGeom>
          <a:noFill/>
          <a:ln>
            <a:noFill/>
          </a:ln>
        </p:spPr>
      </p:pic>
      <p:pic>
        <p:nvPicPr>
          <p:cNvPr id="1112" name="Google Shape;1112;g14fc4cb19e9_7_4947"/>
          <p:cNvPicPr preferRelativeResize="0"/>
          <p:nvPr/>
        </p:nvPicPr>
        <p:blipFill rotWithShape="1">
          <a:blip r:embed="rId5">
            <a:alphaModFix/>
          </a:blip>
          <a:srcRect b="0" l="0" r="0" t="0"/>
          <a:stretch/>
        </p:blipFill>
        <p:spPr>
          <a:xfrm>
            <a:off x="830075" y="2287550"/>
            <a:ext cx="2062601" cy="2149051"/>
          </a:xfrm>
          <a:prstGeom prst="rect">
            <a:avLst/>
          </a:prstGeom>
          <a:noFill/>
          <a:ln>
            <a:noFill/>
          </a:ln>
        </p:spPr>
      </p:pic>
      <p:pic>
        <p:nvPicPr>
          <p:cNvPr id="1113" name="Google Shape;1113;g14fc4cb19e9_7_4947"/>
          <p:cNvPicPr preferRelativeResize="0"/>
          <p:nvPr/>
        </p:nvPicPr>
        <p:blipFill rotWithShape="1">
          <a:blip r:embed="rId6">
            <a:alphaModFix/>
          </a:blip>
          <a:srcRect b="0" l="0" r="8424" t="0"/>
          <a:stretch/>
        </p:blipFill>
        <p:spPr>
          <a:xfrm>
            <a:off x="5329325" y="1834700"/>
            <a:ext cx="3657675" cy="1642625"/>
          </a:xfrm>
          <a:prstGeom prst="rect">
            <a:avLst/>
          </a:prstGeom>
          <a:noFill/>
          <a:ln cap="flat" cmpd="sng" w="9525">
            <a:solidFill>
              <a:schemeClr val="dk2"/>
            </a:solidFill>
            <a:prstDash val="solid"/>
            <a:round/>
            <a:headEnd len="sm" w="sm" type="none"/>
            <a:tailEnd len="sm" w="sm" type="none"/>
          </a:ln>
        </p:spPr>
      </p:pic>
      <p:pic>
        <p:nvPicPr>
          <p:cNvPr id="1114" name="Google Shape;1114;g14fc4cb19e9_7_4947"/>
          <p:cNvPicPr preferRelativeResize="0"/>
          <p:nvPr/>
        </p:nvPicPr>
        <p:blipFill rotWithShape="1">
          <a:blip r:embed="rId7">
            <a:alphaModFix/>
          </a:blip>
          <a:srcRect b="0" l="5081" r="20184" t="0"/>
          <a:stretch/>
        </p:blipFill>
        <p:spPr>
          <a:xfrm>
            <a:off x="5329325" y="3528725"/>
            <a:ext cx="3657676" cy="1201100"/>
          </a:xfrm>
          <a:prstGeom prst="rect">
            <a:avLst/>
          </a:prstGeom>
          <a:noFill/>
          <a:ln cap="flat" cmpd="sng" w="9525">
            <a:solidFill>
              <a:schemeClr val="dk2"/>
            </a:solidFill>
            <a:prstDash val="solid"/>
            <a:round/>
            <a:headEnd len="sm" w="sm" type="none"/>
            <a:tailEnd len="sm" w="sm" type="none"/>
          </a:ln>
        </p:spPr>
      </p:pic>
      <p:sp>
        <p:nvSpPr>
          <p:cNvPr id="1115" name="Google Shape;1115;g14fc4cb19e9_7_4947"/>
          <p:cNvSpPr/>
          <p:nvPr/>
        </p:nvSpPr>
        <p:spPr>
          <a:xfrm>
            <a:off x="5426100" y="3733225"/>
            <a:ext cx="1854000" cy="576600"/>
          </a:xfrm>
          <a:prstGeom prst="roundRect">
            <a:avLst>
              <a:gd fmla="val 16667" name="adj"/>
            </a:avLst>
          </a:prstGeom>
          <a:noFill/>
          <a:ln cap="flat" cmpd="sng" w="19050">
            <a:solidFill>
              <a:srgbClr val="11AA9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116" name="Google Shape;1116;g14fc4cb19e9_7_4947"/>
          <p:cNvCxnSpPr/>
          <p:nvPr/>
        </p:nvCxnSpPr>
        <p:spPr>
          <a:xfrm>
            <a:off x="5753925" y="4436600"/>
            <a:ext cx="1379100" cy="0"/>
          </a:xfrm>
          <a:prstGeom prst="straightConnector1">
            <a:avLst/>
          </a:prstGeom>
          <a:noFill/>
          <a:ln cap="flat" cmpd="sng" w="9525">
            <a:solidFill>
              <a:srgbClr val="11AA99"/>
            </a:solidFill>
            <a:prstDash val="solid"/>
            <a:round/>
            <a:headEnd len="sm" w="sm" type="none"/>
            <a:tailEnd len="sm" w="sm" type="none"/>
          </a:ln>
        </p:spPr>
      </p:cxnSp>
      <p:sp>
        <p:nvSpPr>
          <p:cNvPr id="1117" name="Google Shape;1117;g14fc4cb19e9_7_4947"/>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1" name="Shape 1121"/>
        <p:cNvGrpSpPr/>
        <p:nvPr/>
      </p:nvGrpSpPr>
      <p:grpSpPr>
        <a:xfrm>
          <a:off x="0" y="0"/>
          <a:ext cx="0" cy="0"/>
          <a:chOff x="0" y="0"/>
          <a:chExt cx="0" cy="0"/>
        </a:xfrm>
      </p:grpSpPr>
      <p:sp>
        <p:nvSpPr>
          <p:cNvPr id="1122" name="Google Shape;1122;g14fc4cb19e9_7_4958"/>
          <p:cNvSpPr txBox="1"/>
          <p:nvPr>
            <p:ph idx="1" type="body"/>
          </p:nvPr>
        </p:nvSpPr>
        <p:spPr>
          <a:xfrm>
            <a:off x="437850" y="372475"/>
            <a:ext cx="8268300" cy="39909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rPr b="1" lang="en-GB" sz="2900">
                <a:solidFill>
                  <a:schemeClr val="dk1"/>
                </a:solidFill>
              </a:rPr>
              <a:t>Branch &amp; Fork</a:t>
            </a:r>
            <a:endParaRPr b="1" sz="2900">
              <a:solidFill>
                <a:schemeClr val="dk1"/>
              </a:solidFill>
            </a:endParaRPr>
          </a:p>
          <a:p>
            <a:pPr indent="0" lvl="0" marL="0" rtl="0" algn="l">
              <a:lnSpc>
                <a:spcPct val="100000"/>
              </a:lnSpc>
              <a:spcBef>
                <a:spcPts val="0"/>
              </a:spcBef>
              <a:spcAft>
                <a:spcPts val="0"/>
              </a:spcAft>
              <a:buSzPts val="1800"/>
              <a:buNone/>
            </a:pPr>
            <a:r>
              <a:t/>
            </a:r>
            <a:endParaRPr b="1" sz="900">
              <a:solidFill>
                <a:schemeClr val="dk1"/>
              </a:solidFill>
            </a:endParaRPr>
          </a:p>
          <a:p>
            <a:pPr indent="-349250" lvl="0" marL="457200" rtl="0" algn="l">
              <a:lnSpc>
                <a:spcPct val="100000"/>
              </a:lnSpc>
              <a:spcBef>
                <a:spcPts val="1000"/>
              </a:spcBef>
              <a:spcAft>
                <a:spcPts val="0"/>
              </a:spcAft>
              <a:buClr>
                <a:schemeClr val="dk1"/>
              </a:buClr>
              <a:buSzPts val="1900"/>
              <a:buFont typeface="Cambria"/>
              <a:buChar char="●"/>
            </a:pPr>
            <a:r>
              <a:rPr b="1" lang="en-GB" sz="2100">
                <a:solidFill>
                  <a:schemeClr val="dk1"/>
                </a:solidFill>
              </a:rPr>
              <a:t>Branch</a:t>
            </a:r>
            <a:r>
              <a:rPr lang="en-GB" sz="2100">
                <a:solidFill>
                  <a:schemeClr val="dk1"/>
                </a:solidFill>
              </a:rPr>
              <a:t>: pointers to a specific commit in </a:t>
            </a:r>
            <a:r>
              <a:rPr b="1" lang="en-GB" sz="2100">
                <a:solidFill>
                  <a:schemeClr val="dk1"/>
                </a:solidFill>
              </a:rPr>
              <a:t>your </a:t>
            </a:r>
            <a:r>
              <a:rPr lang="en-GB" sz="2100">
                <a:solidFill>
                  <a:schemeClr val="dk1"/>
                </a:solidFill>
              </a:rPr>
              <a:t>repo, temporary places to work through a feature ← you have </a:t>
            </a:r>
            <a:r>
              <a:rPr b="1" lang="en-GB" sz="2100">
                <a:solidFill>
                  <a:schemeClr val="dk1"/>
                </a:solidFill>
              </a:rPr>
              <a:t>write</a:t>
            </a:r>
            <a:r>
              <a:rPr lang="en-GB" sz="2100">
                <a:solidFill>
                  <a:schemeClr val="dk1"/>
                </a:solidFill>
              </a:rPr>
              <a:t> access</a:t>
            </a:r>
            <a:endParaRPr sz="2100">
              <a:solidFill>
                <a:schemeClr val="dk1"/>
              </a:solidFill>
            </a:endParaRPr>
          </a:p>
          <a:p>
            <a:pPr indent="-361950" lvl="0" marL="457200" rtl="0" algn="l">
              <a:lnSpc>
                <a:spcPct val="100000"/>
              </a:lnSpc>
              <a:spcBef>
                <a:spcPts val="1200"/>
              </a:spcBef>
              <a:spcAft>
                <a:spcPts val="1200"/>
              </a:spcAft>
              <a:buClr>
                <a:schemeClr val="dk1"/>
              </a:buClr>
              <a:buSzPts val="2100"/>
              <a:buFont typeface="Cambria"/>
              <a:buChar char="●"/>
            </a:pPr>
            <a:r>
              <a:rPr b="1" lang="en-GB" sz="2100">
                <a:solidFill>
                  <a:schemeClr val="dk1"/>
                </a:solidFill>
              </a:rPr>
              <a:t>Fork</a:t>
            </a:r>
            <a:r>
              <a:rPr lang="en-GB" sz="2100">
                <a:solidFill>
                  <a:schemeClr val="dk1"/>
                </a:solidFill>
              </a:rPr>
              <a:t>: copy of repo that is an entirely </a:t>
            </a:r>
            <a:r>
              <a:rPr b="1" lang="en-GB" sz="2100">
                <a:solidFill>
                  <a:schemeClr val="dk1"/>
                </a:solidFill>
              </a:rPr>
              <a:t>independent repo ← </a:t>
            </a:r>
            <a:r>
              <a:rPr lang="en-GB" sz="2100">
                <a:solidFill>
                  <a:schemeClr val="dk1"/>
                </a:solidFill>
              </a:rPr>
              <a:t>no need of write access or intent to merge with the main</a:t>
            </a:r>
            <a:endParaRPr sz="2100">
              <a:solidFill>
                <a:schemeClr val="dk1"/>
              </a:solidFill>
            </a:endParaRPr>
          </a:p>
        </p:txBody>
      </p:sp>
      <p:pic>
        <p:nvPicPr>
          <p:cNvPr descr="Image result for github branch icon" id="1123" name="Google Shape;1123;g14fc4cb19e9_7_4958"/>
          <p:cNvPicPr preferRelativeResize="0"/>
          <p:nvPr/>
        </p:nvPicPr>
        <p:blipFill rotWithShape="1">
          <a:blip r:embed="rId3">
            <a:alphaModFix/>
          </a:blip>
          <a:srcRect b="0" l="35495" r="35521" t="0"/>
          <a:stretch/>
        </p:blipFill>
        <p:spPr>
          <a:xfrm>
            <a:off x="3235575" y="217150"/>
            <a:ext cx="518950" cy="895300"/>
          </a:xfrm>
          <a:prstGeom prst="rect">
            <a:avLst/>
          </a:prstGeom>
          <a:noFill/>
          <a:ln>
            <a:noFill/>
          </a:ln>
        </p:spPr>
      </p:pic>
      <p:pic>
        <p:nvPicPr>
          <p:cNvPr id="1124" name="Google Shape;1124;g14fc4cb19e9_7_4958"/>
          <p:cNvPicPr preferRelativeResize="0"/>
          <p:nvPr/>
        </p:nvPicPr>
        <p:blipFill rotWithShape="1">
          <a:blip r:embed="rId4">
            <a:alphaModFix/>
          </a:blip>
          <a:srcRect b="48183" l="29956" r="14934" t="0"/>
          <a:stretch/>
        </p:blipFill>
        <p:spPr>
          <a:xfrm>
            <a:off x="5726800" y="2840450"/>
            <a:ext cx="1368751" cy="1373250"/>
          </a:xfrm>
          <a:prstGeom prst="rect">
            <a:avLst/>
          </a:prstGeom>
          <a:noFill/>
          <a:ln>
            <a:noFill/>
          </a:ln>
        </p:spPr>
      </p:pic>
      <p:pic>
        <p:nvPicPr>
          <p:cNvPr id="1125" name="Google Shape;1125;g14fc4cb19e9_7_4958"/>
          <p:cNvPicPr preferRelativeResize="0"/>
          <p:nvPr/>
        </p:nvPicPr>
        <p:blipFill rotWithShape="1">
          <a:blip r:embed="rId5">
            <a:alphaModFix/>
          </a:blip>
          <a:srcRect b="7986" l="0" r="0" t="0"/>
          <a:stretch/>
        </p:blipFill>
        <p:spPr>
          <a:xfrm>
            <a:off x="3653137" y="2840450"/>
            <a:ext cx="1427500" cy="1373250"/>
          </a:xfrm>
          <a:prstGeom prst="rect">
            <a:avLst/>
          </a:prstGeom>
          <a:noFill/>
          <a:ln>
            <a:noFill/>
          </a:ln>
        </p:spPr>
      </p:pic>
      <p:pic>
        <p:nvPicPr>
          <p:cNvPr id="1126" name="Google Shape;1126;g14fc4cb19e9_7_4958"/>
          <p:cNvPicPr preferRelativeResize="0"/>
          <p:nvPr/>
        </p:nvPicPr>
        <p:blipFill rotWithShape="1">
          <a:blip r:embed="rId6">
            <a:alphaModFix amt="23000"/>
          </a:blip>
          <a:srcRect b="0" l="0" r="0" t="0"/>
          <a:stretch/>
        </p:blipFill>
        <p:spPr>
          <a:xfrm>
            <a:off x="963425" y="2840450"/>
            <a:ext cx="1889599" cy="1968798"/>
          </a:xfrm>
          <a:prstGeom prst="rect">
            <a:avLst/>
          </a:prstGeom>
          <a:noFill/>
          <a:ln>
            <a:noFill/>
          </a:ln>
        </p:spPr>
      </p:pic>
      <p:cxnSp>
        <p:nvCxnSpPr>
          <p:cNvPr id="1127" name="Google Shape;1127;g14fc4cb19e9_7_4958"/>
          <p:cNvCxnSpPr/>
          <p:nvPr/>
        </p:nvCxnSpPr>
        <p:spPr>
          <a:xfrm flipH="1">
            <a:off x="4408350" y="3000950"/>
            <a:ext cx="1605600" cy="11400"/>
          </a:xfrm>
          <a:prstGeom prst="straightConnector1">
            <a:avLst/>
          </a:prstGeom>
          <a:noFill/>
          <a:ln cap="flat" cmpd="sng" w="9525">
            <a:solidFill>
              <a:schemeClr val="dk2"/>
            </a:solidFill>
            <a:prstDash val="solid"/>
            <a:round/>
            <a:headEnd len="med" w="med" type="triangle"/>
            <a:tailEnd len="med" w="med" type="triangle"/>
          </a:ln>
        </p:spPr>
      </p:cxnSp>
      <p:pic>
        <p:nvPicPr>
          <p:cNvPr id="1128" name="Google Shape;1128;g14fc4cb19e9_7_4958"/>
          <p:cNvPicPr preferRelativeResize="0"/>
          <p:nvPr/>
        </p:nvPicPr>
        <p:blipFill rotWithShape="1">
          <a:blip r:embed="rId7">
            <a:alphaModFix/>
          </a:blip>
          <a:srcRect b="0" l="0" r="0" t="0"/>
          <a:stretch/>
        </p:blipFill>
        <p:spPr>
          <a:xfrm>
            <a:off x="4653400" y="2840450"/>
            <a:ext cx="840525" cy="451250"/>
          </a:xfrm>
          <a:prstGeom prst="rect">
            <a:avLst/>
          </a:prstGeom>
          <a:noFill/>
          <a:ln cap="flat" cmpd="sng" w="9525">
            <a:solidFill>
              <a:schemeClr val="dk1"/>
            </a:solidFill>
            <a:prstDash val="solid"/>
            <a:round/>
            <a:headEnd len="sm" w="sm" type="none"/>
            <a:tailEnd len="sm" w="sm" type="none"/>
          </a:ln>
        </p:spPr>
      </p:pic>
      <p:pic>
        <p:nvPicPr>
          <p:cNvPr id="1129" name="Google Shape;1129;g14fc4cb19e9_7_4958"/>
          <p:cNvPicPr preferRelativeResize="0"/>
          <p:nvPr/>
        </p:nvPicPr>
        <p:blipFill rotWithShape="1">
          <a:blip r:embed="rId8">
            <a:alphaModFix/>
          </a:blip>
          <a:srcRect b="0" l="0" r="0" t="0"/>
          <a:stretch/>
        </p:blipFill>
        <p:spPr>
          <a:xfrm>
            <a:off x="3258325" y="4419175"/>
            <a:ext cx="2217099" cy="341092"/>
          </a:xfrm>
          <a:prstGeom prst="rect">
            <a:avLst/>
          </a:prstGeom>
          <a:noFill/>
          <a:ln cap="flat" cmpd="sng" w="9525">
            <a:solidFill>
              <a:schemeClr val="dk1"/>
            </a:solidFill>
            <a:prstDash val="solid"/>
            <a:round/>
            <a:headEnd len="sm" w="sm" type="none"/>
            <a:tailEnd len="sm" w="sm" type="none"/>
          </a:ln>
        </p:spPr>
      </p:pic>
      <p:pic>
        <p:nvPicPr>
          <p:cNvPr id="1130" name="Google Shape;1130;g14fc4cb19e9_7_4958"/>
          <p:cNvPicPr preferRelativeResize="0"/>
          <p:nvPr/>
        </p:nvPicPr>
        <p:blipFill rotWithShape="1">
          <a:blip r:embed="rId9">
            <a:alphaModFix/>
          </a:blip>
          <a:srcRect b="0" l="0" r="0" t="0"/>
          <a:stretch/>
        </p:blipFill>
        <p:spPr>
          <a:xfrm>
            <a:off x="5726775" y="4419175"/>
            <a:ext cx="1889588" cy="451250"/>
          </a:xfrm>
          <a:prstGeom prst="rect">
            <a:avLst/>
          </a:prstGeom>
          <a:noFill/>
          <a:ln cap="flat" cmpd="sng" w="9525">
            <a:solidFill>
              <a:schemeClr val="dk1"/>
            </a:solidFill>
            <a:prstDash val="solid"/>
            <a:round/>
            <a:headEnd len="sm" w="sm" type="none"/>
            <a:tailEnd len="sm" w="sm" type="none"/>
          </a:ln>
        </p:spPr>
      </p:pic>
      <p:sp>
        <p:nvSpPr>
          <p:cNvPr id="1131" name="Google Shape;1131;g14fc4cb19e9_7_4958"/>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18" name="Shape 818"/>
        <p:cNvGrpSpPr/>
        <p:nvPr/>
      </p:nvGrpSpPr>
      <p:grpSpPr>
        <a:xfrm>
          <a:off x="0" y="0"/>
          <a:ext cx="0" cy="0"/>
          <a:chOff x="0" y="0"/>
          <a:chExt cx="0" cy="0"/>
        </a:xfrm>
      </p:grpSpPr>
      <p:sp>
        <p:nvSpPr>
          <p:cNvPr id="819" name="Google Shape;819;g22258fbc92b_0_163"/>
          <p:cNvSpPr txBox="1"/>
          <p:nvPr/>
        </p:nvSpPr>
        <p:spPr>
          <a:xfrm>
            <a:off x="592525" y="741525"/>
            <a:ext cx="4404900" cy="54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rgbClr val="FFFFFF"/>
                </a:solidFill>
                <a:latin typeface="Arial"/>
                <a:ea typeface="Arial"/>
                <a:cs typeface="Arial"/>
                <a:sym typeface="Arial"/>
              </a:rPr>
              <a:t>The Alan Turing Institute</a:t>
            </a:r>
            <a:endParaRPr b="1" i="0" sz="2700" u="none" cap="none" strike="noStrike">
              <a:solidFill>
                <a:srgbClr val="FFFFFF"/>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2600"/>
              <a:buFont typeface="Arial"/>
              <a:buNone/>
            </a:pPr>
            <a:r>
              <a:t/>
            </a:r>
            <a:endParaRPr b="1" i="0" sz="2600" u="none" cap="none" strike="noStrike">
              <a:solidFill>
                <a:srgbClr val="000000"/>
              </a:solidFill>
              <a:latin typeface="Arial"/>
              <a:ea typeface="Arial"/>
              <a:cs typeface="Arial"/>
              <a:sym typeface="Arial"/>
            </a:endParaRPr>
          </a:p>
        </p:txBody>
      </p:sp>
      <p:sp>
        <p:nvSpPr>
          <p:cNvPr id="820" name="Google Shape;820;g22258fbc92b_0_163"/>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800"/>
              </a:spcBef>
              <a:spcAft>
                <a:spcPts val="0"/>
              </a:spcAft>
              <a:buClr>
                <a:schemeClr val="lt1"/>
              </a:buClr>
              <a:buSzPts val="3200"/>
              <a:buNone/>
            </a:pPr>
            <a:r>
              <a:rPr b="1" lang="en-GB" sz="3200"/>
              <a:t>Icebreaker</a:t>
            </a:r>
            <a:endParaRPr sz="3200"/>
          </a:p>
        </p:txBody>
      </p:sp>
      <p:pic>
        <p:nvPicPr>
          <p:cNvPr id="821" name="Google Shape;821;g22258fbc92b_0_163"/>
          <p:cNvPicPr preferRelativeResize="0"/>
          <p:nvPr/>
        </p:nvPicPr>
        <p:blipFill rotWithShape="1">
          <a:blip r:embed="rId3">
            <a:alphaModFix/>
          </a:blip>
          <a:srcRect b="0" l="0" r="0" t="0"/>
          <a:stretch/>
        </p:blipFill>
        <p:spPr>
          <a:xfrm>
            <a:off x="4997425" y="1225588"/>
            <a:ext cx="2941100" cy="2941100"/>
          </a:xfrm>
          <a:prstGeom prst="rect">
            <a:avLst/>
          </a:prstGeom>
          <a:noFill/>
          <a:ln>
            <a:noFill/>
          </a:ln>
        </p:spPr>
      </p:pic>
      <p:sp>
        <p:nvSpPr>
          <p:cNvPr id="822" name="Google Shape;822;g22258fbc92b_0_163"/>
          <p:cNvSpPr txBox="1"/>
          <p:nvPr/>
        </p:nvSpPr>
        <p:spPr>
          <a:xfrm>
            <a:off x="431800" y="1028375"/>
            <a:ext cx="4130100" cy="394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t>To get us started… </a:t>
            </a:r>
            <a:endParaRPr sz="2200"/>
          </a:p>
          <a:p>
            <a:pPr indent="0" lvl="0" marL="0" rtl="0" algn="l">
              <a:spcBef>
                <a:spcPts val="0"/>
              </a:spcBef>
              <a:spcAft>
                <a:spcPts val="0"/>
              </a:spcAft>
              <a:buNone/>
            </a:pPr>
            <a:r>
              <a:t/>
            </a:r>
            <a:endParaRPr sz="2200"/>
          </a:p>
          <a:p>
            <a:pPr indent="0" lvl="0" marL="0" rtl="0" algn="l">
              <a:spcBef>
                <a:spcPts val="0"/>
              </a:spcBef>
              <a:spcAft>
                <a:spcPts val="0"/>
              </a:spcAft>
              <a:buNone/>
            </a:pPr>
            <a:r>
              <a:rPr lang="en-GB" sz="2200"/>
              <a:t>We’ll be diving straight into the deep end!</a:t>
            </a:r>
            <a:endParaRPr sz="2200"/>
          </a:p>
          <a:p>
            <a:pPr indent="0" lvl="0" marL="0" rtl="0" algn="l">
              <a:spcBef>
                <a:spcPts val="0"/>
              </a:spcBef>
              <a:spcAft>
                <a:spcPts val="0"/>
              </a:spcAft>
              <a:buNone/>
            </a:pPr>
            <a:r>
              <a:t/>
            </a:r>
            <a:endParaRPr sz="2200"/>
          </a:p>
          <a:p>
            <a:pPr indent="0" lvl="0" marL="0" rtl="0" algn="l">
              <a:spcBef>
                <a:spcPts val="0"/>
              </a:spcBef>
              <a:spcAft>
                <a:spcPts val="0"/>
              </a:spcAft>
              <a:buNone/>
            </a:pPr>
            <a:r>
              <a:rPr lang="en-GB" sz="2200" u="sng">
                <a:solidFill>
                  <a:schemeClr val="hlink"/>
                </a:solidFill>
                <a:hlinkClick r:id="rId4"/>
              </a:rPr>
              <a:t>github.com/alan-turing-institute/the-turing-way/issues/3006</a:t>
            </a:r>
            <a:endParaRPr sz="2200"/>
          </a:p>
          <a:p>
            <a:pPr indent="0" lvl="0" marL="0" rtl="0" algn="l">
              <a:spcBef>
                <a:spcPts val="0"/>
              </a:spcBef>
              <a:spcAft>
                <a:spcPts val="0"/>
              </a:spcAft>
              <a:buNone/>
            </a:pPr>
            <a:r>
              <a:t/>
            </a:r>
            <a:endParaRPr sz="1900"/>
          </a:p>
          <a:p>
            <a:pPr indent="0" lvl="0" marL="0" rtl="0" algn="l">
              <a:spcBef>
                <a:spcPts val="0"/>
              </a:spcBef>
              <a:spcAft>
                <a:spcPts val="0"/>
              </a:spcAft>
              <a:buNone/>
            </a:pPr>
            <a:r>
              <a:rPr lang="en-GB" sz="1900"/>
              <a:t>SHORTENED URL: </a:t>
            </a:r>
            <a:r>
              <a:rPr b="1" lang="en-GB" sz="1900"/>
              <a:t>tinyurl.com/mrxvd496</a:t>
            </a:r>
            <a:endParaRPr b="1"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a:p>
        </p:txBody>
      </p:sp>
      <p:sp>
        <p:nvSpPr>
          <p:cNvPr id="823" name="Google Shape;823;g22258fbc92b_0_163"/>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5" name="Shape 1135"/>
        <p:cNvGrpSpPr/>
        <p:nvPr/>
      </p:nvGrpSpPr>
      <p:grpSpPr>
        <a:xfrm>
          <a:off x="0" y="0"/>
          <a:ext cx="0" cy="0"/>
          <a:chOff x="0" y="0"/>
          <a:chExt cx="0" cy="0"/>
        </a:xfrm>
      </p:grpSpPr>
      <p:sp>
        <p:nvSpPr>
          <p:cNvPr id="1136" name="Google Shape;1136;g14fc4cb19e9_7_4970"/>
          <p:cNvSpPr txBox="1"/>
          <p:nvPr/>
        </p:nvSpPr>
        <p:spPr>
          <a:xfrm>
            <a:off x="422250" y="355350"/>
            <a:ext cx="8299500" cy="741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GB" sz="2900" u="none" cap="none" strike="noStrike">
                <a:solidFill>
                  <a:schemeClr val="dk1"/>
                </a:solidFill>
                <a:latin typeface="Arial"/>
                <a:ea typeface="Arial"/>
                <a:cs typeface="Arial"/>
                <a:sym typeface="Arial"/>
              </a:rPr>
              <a:t>Fork &amp; Pull Request. </a:t>
            </a:r>
            <a:endParaRPr b="1" i="0" sz="2500" u="none" cap="none" strike="noStrike">
              <a:solidFill>
                <a:schemeClr val="dk1"/>
              </a:solidFill>
              <a:latin typeface="Arial"/>
              <a:ea typeface="Arial"/>
              <a:cs typeface="Arial"/>
              <a:sym typeface="Arial"/>
            </a:endParaRPr>
          </a:p>
        </p:txBody>
      </p:sp>
      <p:cxnSp>
        <p:nvCxnSpPr>
          <p:cNvPr id="1137" name="Google Shape;1137;g14fc4cb19e9_7_4970"/>
          <p:cNvCxnSpPr/>
          <p:nvPr/>
        </p:nvCxnSpPr>
        <p:spPr>
          <a:xfrm>
            <a:off x="571350" y="881400"/>
            <a:ext cx="7980300" cy="0"/>
          </a:xfrm>
          <a:prstGeom prst="straightConnector1">
            <a:avLst/>
          </a:prstGeom>
          <a:noFill/>
          <a:ln cap="flat" cmpd="sng" w="28575">
            <a:solidFill>
              <a:schemeClr val="lt1"/>
            </a:solidFill>
            <a:prstDash val="solid"/>
            <a:round/>
            <a:headEnd len="sm" w="sm" type="none"/>
            <a:tailEnd len="sm" w="sm" type="none"/>
          </a:ln>
        </p:spPr>
      </p:cxnSp>
      <p:sp>
        <p:nvSpPr>
          <p:cNvPr id="1138" name="Google Shape;1138;g14fc4cb19e9_7_4970"/>
          <p:cNvSpPr txBox="1"/>
          <p:nvPr/>
        </p:nvSpPr>
        <p:spPr>
          <a:xfrm>
            <a:off x="609600" y="1180525"/>
            <a:ext cx="7941900" cy="37941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rgbClr val="000000"/>
              </a:buClr>
              <a:buSzPts val="2300"/>
              <a:buFont typeface="Arial"/>
              <a:buNone/>
            </a:pPr>
            <a:r>
              <a:rPr b="0" i="0" lang="en-GB" sz="2300" u="none" cap="none" strike="noStrike">
                <a:solidFill>
                  <a:srgbClr val="1C1C1C"/>
                </a:solidFill>
                <a:latin typeface="Arial"/>
                <a:ea typeface="Arial"/>
                <a:cs typeface="Arial"/>
                <a:sym typeface="Arial"/>
              </a:rPr>
              <a:t>If you don’t own a repo and aren’t an official collaborator:</a:t>
            </a:r>
            <a:endParaRPr b="0" i="0" sz="2300" u="none" cap="none" strike="noStrike">
              <a:solidFill>
                <a:srgbClr val="1C1C1C"/>
              </a:solidFill>
              <a:latin typeface="Arial"/>
              <a:ea typeface="Arial"/>
              <a:cs typeface="Arial"/>
              <a:sym typeface="Arial"/>
            </a:endParaRPr>
          </a:p>
          <a:p>
            <a:pPr indent="-374650" lvl="1" marL="914400" marR="0" rtl="0" algn="l">
              <a:lnSpc>
                <a:spcPct val="150000"/>
              </a:lnSpc>
              <a:spcBef>
                <a:spcPts val="0"/>
              </a:spcBef>
              <a:spcAft>
                <a:spcPts val="0"/>
              </a:spcAft>
              <a:buClr>
                <a:srgbClr val="1C1C1C"/>
              </a:buClr>
              <a:buSzPts val="2300"/>
              <a:buFont typeface="Arial"/>
              <a:buAutoNum type="alphaLcPeriod"/>
            </a:pPr>
            <a:r>
              <a:rPr b="0" i="0" lang="en-GB" sz="2300" u="none" cap="none" strike="noStrike">
                <a:solidFill>
                  <a:srgbClr val="1C1C1C"/>
                </a:solidFill>
                <a:latin typeface="Arial"/>
                <a:ea typeface="Arial"/>
                <a:cs typeface="Arial"/>
                <a:sym typeface="Arial"/>
              </a:rPr>
              <a:t>you will </a:t>
            </a:r>
            <a:r>
              <a:rPr b="1" i="0" lang="en-GB" sz="2300" u="sng" cap="none" strike="noStrike">
                <a:solidFill>
                  <a:srgbClr val="1C1C1C"/>
                </a:solidFill>
                <a:latin typeface="Arial"/>
                <a:ea typeface="Arial"/>
                <a:cs typeface="Arial"/>
                <a:sym typeface="Arial"/>
              </a:rPr>
              <a:t>Fork a repo</a:t>
            </a:r>
            <a:r>
              <a:rPr b="0" i="0" lang="en-GB" sz="2300" u="none" cap="none" strike="noStrike">
                <a:solidFill>
                  <a:srgbClr val="1C1C1C"/>
                </a:solidFill>
                <a:latin typeface="Arial"/>
                <a:ea typeface="Arial"/>
                <a:cs typeface="Arial"/>
                <a:sym typeface="Arial"/>
              </a:rPr>
              <a:t> </a:t>
            </a:r>
            <a:endParaRPr b="0" i="0" sz="2300" u="none" cap="none" strike="noStrike">
              <a:solidFill>
                <a:srgbClr val="1C1C1C"/>
              </a:solidFill>
              <a:latin typeface="Arial"/>
              <a:ea typeface="Arial"/>
              <a:cs typeface="Arial"/>
              <a:sym typeface="Arial"/>
            </a:endParaRPr>
          </a:p>
          <a:p>
            <a:pPr indent="-374650" lvl="1" marL="914400" marR="0" rtl="0" algn="l">
              <a:lnSpc>
                <a:spcPct val="150000"/>
              </a:lnSpc>
              <a:spcBef>
                <a:spcPts val="0"/>
              </a:spcBef>
              <a:spcAft>
                <a:spcPts val="0"/>
              </a:spcAft>
              <a:buClr>
                <a:srgbClr val="1C1C1C"/>
              </a:buClr>
              <a:buSzPts val="2300"/>
              <a:buFont typeface="Arial"/>
              <a:buAutoNum type="alphaLcPeriod"/>
            </a:pPr>
            <a:r>
              <a:rPr b="0" i="0" lang="en-GB" sz="2300" u="none" cap="none" strike="noStrike">
                <a:solidFill>
                  <a:srgbClr val="1C1C1C"/>
                </a:solidFill>
                <a:latin typeface="Arial"/>
                <a:ea typeface="Arial"/>
                <a:cs typeface="Arial"/>
                <a:sym typeface="Arial"/>
              </a:rPr>
              <a:t>work on your forked copy of the repo </a:t>
            </a:r>
            <a:endParaRPr b="0" i="0" sz="2300" u="none" cap="none" strike="noStrike">
              <a:solidFill>
                <a:srgbClr val="1C1C1C"/>
              </a:solidFill>
              <a:latin typeface="Arial"/>
              <a:ea typeface="Arial"/>
              <a:cs typeface="Arial"/>
              <a:sym typeface="Arial"/>
            </a:endParaRPr>
          </a:p>
          <a:p>
            <a:pPr indent="-374650" lvl="1" marL="914400" marR="0" rtl="0" algn="l">
              <a:lnSpc>
                <a:spcPct val="150000"/>
              </a:lnSpc>
              <a:spcBef>
                <a:spcPts val="0"/>
              </a:spcBef>
              <a:spcAft>
                <a:spcPts val="0"/>
              </a:spcAft>
              <a:buClr>
                <a:srgbClr val="1C1C1C"/>
              </a:buClr>
              <a:buSzPts val="2300"/>
              <a:buFont typeface="Arial"/>
              <a:buAutoNum type="alphaLcPeriod"/>
            </a:pPr>
            <a:r>
              <a:rPr b="1" i="1" lang="en-GB" sz="2300" u="none" cap="none" strike="noStrike">
                <a:solidFill>
                  <a:srgbClr val="1C1C1C"/>
                </a:solidFill>
                <a:latin typeface="Arial"/>
                <a:ea typeface="Arial"/>
                <a:cs typeface="Arial"/>
                <a:sym typeface="Arial"/>
              </a:rPr>
              <a:t>make a Pull Request</a:t>
            </a:r>
            <a:r>
              <a:rPr b="0" i="1" lang="en-GB" sz="2300" u="none" cap="none" strike="noStrike">
                <a:solidFill>
                  <a:srgbClr val="1C1C1C"/>
                </a:solidFill>
                <a:latin typeface="Arial"/>
                <a:ea typeface="Arial"/>
                <a:cs typeface="Arial"/>
                <a:sym typeface="Arial"/>
              </a:rPr>
              <a:t> for the changes you’ve made</a:t>
            </a:r>
            <a:endParaRPr b="0" i="1" sz="2300" u="none" cap="none" strike="noStrike">
              <a:solidFill>
                <a:srgbClr val="1C1C1C"/>
              </a:solidFill>
              <a:latin typeface="Arial"/>
              <a:ea typeface="Arial"/>
              <a:cs typeface="Arial"/>
              <a:sym typeface="Arial"/>
            </a:endParaRPr>
          </a:p>
          <a:p>
            <a:pPr indent="-374650" lvl="1" marL="914400" marR="0" rtl="0" algn="l">
              <a:lnSpc>
                <a:spcPct val="150000"/>
              </a:lnSpc>
              <a:spcBef>
                <a:spcPts val="0"/>
              </a:spcBef>
              <a:spcAft>
                <a:spcPts val="0"/>
              </a:spcAft>
              <a:buClr>
                <a:srgbClr val="1C1C1C"/>
              </a:buClr>
              <a:buSzPts val="2300"/>
              <a:buFont typeface="Arial"/>
              <a:buAutoNum type="alphaLcPeriod"/>
            </a:pPr>
            <a:r>
              <a:rPr b="0" i="1" lang="en-GB" sz="2300" u="none" cap="none" strike="noStrike">
                <a:solidFill>
                  <a:srgbClr val="1C1C1C"/>
                </a:solidFill>
                <a:latin typeface="Arial"/>
                <a:ea typeface="Arial"/>
                <a:cs typeface="Arial"/>
                <a:sym typeface="Arial"/>
              </a:rPr>
              <a:t>author/owner will decide to merge them in.</a:t>
            </a:r>
            <a:endParaRPr b="0" i="1" sz="2300" u="none" cap="none" strike="noStrike">
              <a:solidFill>
                <a:srgbClr val="1C1C1C"/>
              </a:solidFill>
              <a:latin typeface="Arial"/>
              <a:ea typeface="Arial"/>
              <a:cs typeface="Arial"/>
              <a:sym typeface="Arial"/>
            </a:endParaRPr>
          </a:p>
          <a:p>
            <a:pPr indent="-374650" lvl="1" marL="914400" marR="0" rtl="0" algn="l">
              <a:lnSpc>
                <a:spcPct val="150000"/>
              </a:lnSpc>
              <a:spcBef>
                <a:spcPts val="0"/>
              </a:spcBef>
              <a:spcAft>
                <a:spcPts val="0"/>
              </a:spcAft>
              <a:buClr>
                <a:srgbClr val="1C1C1C"/>
              </a:buClr>
              <a:buSzPts val="2300"/>
              <a:buFont typeface="Arial"/>
              <a:buAutoNum type="alphaLcPeriod"/>
            </a:pPr>
            <a:r>
              <a:rPr b="0" i="0" lang="en-GB" sz="2300" u="none" cap="none" strike="noStrike">
                <a:solidFill>
                  <a:srgbClr val="1C1C1C"/>
                </a:solidFill>
                <a:latin typeface="Arial"/>
                <a:ea typeface="Arial"/>
                <a:cs typeface="Arial"/>
                <a:sym typeface="Arial"/>
              </a:rPr>
              <a:t>Make friends + Big party! </a:t>
            </a:r>
            <a:endParaRPr b="0" i="0" sz="2300" u="none" cap="none" strike="noStrike">
              <a:solidFill>
                <a:srgbClr val="1C1C1C"/>
              </a:solidFill>
              <a:latin typeface="Arial"/>
              <a:ea typeface="Arial"/>
              <a:cs typeface="Arial"/>
              <a:sym typeface="Arial"/>
            </a:endParaRPr>
          </a:p>
        </p:txBody>
      </p:sp>
      <p:pic>
        <p:nvPicPr>
          <p:cNvPr id="1139" name="Google Shape;1139;g14fc4cb19e9_7_4970"/>
          <p:cNvPicPr preferRelativeResize="0"/>
          <p:nvPr/>
        </p:nvPicPr>
        <p:blipFill rotWithShape="1">
          <a:blip r:embed="rId3">
            <a:alphaModFix/>
          </a:blip>
          <a:srcRect b="0" l="20496" r="0" t="0"/>
          <a:stretch/>
        </p:blipFill>
        <p:spPr>
          <a:xfrm>
            <a:off x="4609225" y="1790225"/>
            <a:ext cx="4112524" cy="408362"/>
          </a:xfrm>
          <a:prstGeom prst="rect">
            <a:avLst/>
          </a:prstGeom>
          <a:noFill/>
          <a:ln>
            <a:noFill/>
          </a:ln>
        </p:spPr>
      </p:pic>
      <p:sp>
        <p:nvSpPr>
          <p:cNvPr id="1140" name="Google Shape;1140;g14fc4cb19e9_7_4970"/>
          <p:cNvSpPr/>
          <p:nvPr/>
        </p:nvSpPr>
        <p:spPr>
          <a:xfrm>
            <a:off x="5866225" y="1743000"/>
            <a:ext cx="1324800" cy="516300"/>
          </a:xfrm>
          <a:prstGeom prst="ellipse">
            <a:avLst/>
          </a:prstGeom>
          <a:noFill/>
          <a:ln cap="flat" cmpd="sng" w="28575">
            <a:solidFill>
              <a:srgbClr val="46A6A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1" name="Google Shape;1141;g14fc4cb19e9_7_4970"/>
          <p:cNvSpPr txBox="1"/>
          <p:nvPr>
            <p:ph idx="4294967295" type="body"/>
          </p:nvPr>
        </p:nvSpPr>
        <p:spPr>
          <a:xfrm>
            <a:off x="-268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5" name="Shape 1145"/>
        <p:cNvGrpSpPr/>
        <p:nvPr/>
      </p:nvGrpSpPr>
      <p:grpSpPr>
        <a:xfrm>
          <a:off x="0" y="0"/>
          <a:ext cx="0" cy="0"/>
          <a:chOff x="0" y="0"/>
          <a:chExt cx="0" cy="0"/>
        </a:xfrm>
      </p:grpSpPr>
      <p:sp>
        <p:nvSpPr>
          <p:cNvPr id="1146" name="Google Shape;1146;g14fc4cb19e9_7_4979"/>
          <p:cNvSpPr txBox="1"/>
          <p:nvPr>
            <p:ph type="title"/>
          </p:nvPr>
        </p:nvSpPr>
        <p:spPr>
          <a:xfrm>
            <a:off x="375425" y="3449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sz="2900"/>
              <a:t>Pull Request &amp; Merge</a:t>
            </a:r>
            <a:endParaRPr b="1" sz="2900"/>
          </a:p>
        </p:txBody>
      </p:sp>
      <p:sp>
        <p:nvSpPr>
          <p:cNvPr id="1147" name="Google Shape;1147;g14fc4cb19e9_7_4979"/>
          <p:cNvSpPr txBox="1"/>
          <p:nvPr>
            <p:ph idx="1" type="body"/>
          </p:nvPr>
        </p:nvSpPr>
        <p:spPr>
          <a:xfrm>
            <a:off x="311700" y="1000075"/>
            <a:ext cx="4740000" cy="39909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t/>
            </a:r>
            <a:endParaRPr sz="2100">
              <a:solidFill>
                <a:srgbClr val="1C1C1C"/>
              </a:solidFill>
            </a:endParaRPr>
          </a:p>
          <a:p>
            <a:pPr indent="0" lvl="0" marL="0" rtl="0" algn="l">
              <a:lnSpc>
                <a:spcPct val="100000"/>
              </a:lnSpc>
              <a:spcBef>
                <a:spcPts val="1200"/>
              </a:spcBef>
              <a:spcAft>
                <a:spcPts val="0"/>
              </a:spcAft>
              <a:buClr>
                <a:schemeClr val="dk1"/>
              </a:buClr>
              <a:buSzPts val="1100"/>
              <a:buFont typeface="Arial"/>
              <a:buNone/>
            </a:pPr>
            <a:r>
              <a:rPr b="1" lang="en-GB" sz="2100">
                <a:solidFill>
                  <a:srgbClr val="1C1C1C"/>
                </a:solidFill>
              </a:rPr>
              <a:t>Pull Request </a:t>
            </a:r>
            <a:endParaRPr b="1" sz="2100">
              <a:solidFill>
                <a:srgbClr val="1C1C1C"/>
              </a:solidFill>
            </a:endParaRPr>
          </a:p>
          <a:p>
            <a:pPr indent="0" lvl="0" marL="0" rtl="0" algn="l">
              <a:lnSpc>
                <a:spcPct val="115000"/>
              </a:lnSpc>
              <a:spcBef>
                <a:spcPts val="0"/>
              </a:spcBef>
              <a:spcAft>
                <a:spcPts val="0"/>
              </a:spcAft>
              <a:buClr>
                <a:schemeClr val="dk1"/>
              </a:buClr>
              <a:buSzPts val="1100"/>
              <a:buFont typeface="Arial"/>
              <a:buNone/>
            </a:pPr>
            <a:r>
              <a:rPr lang="en-GB" sz="2100" u="sng">
                <a:solidFill>
                  <a:srgbClr val="1C1C1C"/>
                </a:solidFill>
              </a:rPr>
              <a:t>request</a:t>
            </a:r>
            <a:r>
              <a:rPr lang="en-GB" sz="2100">
                <a:solidFill>
                  <a:srgbClr val="1C1C1C"/>
                </a:solidFill>
              </a:rPr>
              <a:t> to add your changes from a branch back into main.</a:t>
            </a:r>
            <a:endParaRPr b="1" sz="2100">
              <a:solidFill>
                <a:srgbClr val="1C1C1C"/>
              </a:solidFill>
            </a:endParaRPr>
          </a:p>
          <a:p>
            <a:pPr indent="0" lvl="0" marL="0" rtl="0" algn="l">
              <a:lnSpc>
                <a:spcPct val="100000"/>
              </a:lnSpc>
              <a:spcBef>
                <a:spcPts val="1200"/>
              </a:spcBef>
              <a:spcAft>
                <a:spcPts val="0"/>
              </a:spcAft>
              <a:buClr>
                <a:schemeClr val="dk1"/>
              </a:buClr>
              <a:buSzPts val="1100"/>
              <a:buFont typeface="Arial"/>
              <a:buNone/>
            </a:pPr>
            <a:r>
              <a:rPr b="1" lang="en-GB" sz="2100">
                <a:solidFill>
                  <a:srgbClr val="CCCCCC"/>
                </a:solidFill>
              </a:rPr>
              <a:t>Merge</a:t>
            </a:r>
            <a:endParaRPr b="1" sz="2100">
              <a:solidFill>
                <a:srgbClr val="CCCCCC"/>
              </a:solidFill>
            </a:endParaRPr>
          </a:p>
          <a:p>
            <a:pPr indent="0" lvl="0" marL="0" rtl="0" algn="l">
              <a:lnSpc>
                <a:spcPct val="115000"/>
              </a:lnSpc>
              <a:spcBef>
                <a:spcPts val="0"/>
              </a:spcBef>
              <a:spcAft>
                <a:spcPts val="1200"/>
              </a:spcAft>
              <a:buClr>
                <a:schemeClr val="dk1"/>
              </a:buClr>
              <a:buSzPts val="1100"/>
              <a:buFont typeface="Arial"/>
              <a:buNone/>
            </a:pPr>
            <a:r>
              <a:rPr lang="en-GB" sz="2100" u="sng">
                <a:solidFill>
                  <a:srgbClr val="CCCCCC"/>
                </a:solidFill>
              </a:rPr>
              <a:t>act</a:t>
            </a:r>
            <a:r>
              <a:rPr lang="en-GB" sz="2100">
                <a:solidFill>
                  <a:srgbClr val="CCCCCC"/>
                </a:solidFill>
              </a:rPr>
              <a:t> of incorporating new changes (commits) from one branch to another.</a:t>
            </a:r>
            <a:endParaRPr sz="2100">
              <a:solidFill>
                <a:srgbClr val="CCCCCC"/>
              </a:solidFill>
            </a:endParaRPr>
          </a:p>
        </p:txBody>
      </p:sp>
      <p:pic>
        <p:nvPicPr>
          <p:cNvPr id="1148" name="Google Shape;1148;g14fc4cb19e9_7_4979"/>
          <p:cNvPicPr preferRelativeResize="0"/>
          <p:nvPr/>
        </p:nvPicPr>
        <p:blipFill rotWithShape="1">
          <a:blip r:embed="rId3">
            <a:alphaModFix/>
          </a:blip>
          <a:srcRect b="0" l="6504" r="6651" t="0"/>
          <a:stretch/>
        </p:blipFill>
        <p:spPr>
          <a:xfrm>
            <a:off x="4953450" y="1679375"/>
            <a:ext cx="1876575" cy="2603525"/>
          </a:xfrm>
          <a:prstGeom prst="rect">
            <a:avLst/>
          </a:prstGeom>
          <a:noFill/>
          <a:ln>
            <a:noFill/>
          </a:ln>
        </p:spPr>
      </p:pic>
      <p:pic>
        <p:nvPicPr>
          <p:cNvPr id="1149" name="Google Shape;1149;g14fc4cb19e9_7_4979"/>
          <p:cNvPicPr preferRelativeResize="0"/>
          <p:nvPr/>
        </p:nvPicPr>
        <p:blipFill rotWithShape="1">
          <a:blip r:embed="rId4">
            <a:alphaModFix amt="30000"/>
          </a:blip>
          <a:srcRect b="1176" l="20220" r="12669" t="0"/>
          <a:stretch/>
        </p:blipFill>
        <p:spPr>
          <a:xfrm>
            <a:off x="7069200" y="1679375"/>
            <a:ext cx="1876574" cy="2603525"/>
          </a:xfrm>
          <a:prstGeom prst="rect">
            <a:avLst/>
          </a:prstGeom>
          <a:noFill/>
          <a:ln>
            <a:noFill/>
          </a:ln>
        </p:spPr>
      </p:pic>
      <p:sp>
        <p:nvSpPr>
          <p:cNvPr id="1150" name="Google Shape;1150;g14fc4cb19e9_7_4979"/>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4" name="Shape 1154"/>
        <p:cNvGrpSpPr/>
        <p:nvPr/>
      </p:nvGrpSpPr>
      <p:grpSpPr>
        <a:xfrm>
          <a:off x="0" y="0"/>
          <a:ext cx="0" cy="0"/>
          <a:chOff x="0" y="0"/>
          <a:chExt cx="0" cy="0"/>
        </a:xfrm>
      </p:grpSpPr>
      <p:sp>
        <p:nvSpPr>
          <p:cNvPr id="1155" name="Google Shape;1155;g14fc4cb19e9_7_4986"/>
          <p:cNvSpPr txBox="1"/>
          <p:nvPr>
            <p:ph type="title"/>
          </p:nvPr>
        </p:nvSpPr>
        <p:spPr>
          <a:xfrm>
            <a:off x="375425" y="3449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GB" sz="2900"/>
              <a:t>Pull Request &amp; Merge</a:t>
            </a:r>
            <a:endParaRPr b="1" sz="2900"/>
          </a:p>
        </p:txBody>
      </p:sp>
      <p:sp>
        <p:nvSpPr>
          <p:cNvPr id="1156" name="Google Shape;1156;g14fc4cb19e9_7_4986"/>
          <p:cNvSpPr txBox="1"/>
          <p:nvPr>
            <p:ph idx="1" type="body"/>
          </p:nvPr>
        </p:nvSpPr>
        <p:spPr>
          <a:xfrm>
            <a:off x="311700" y="1000075"/>
            <a:ext cx="4740000" cy="39909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t/>
            </a:r>
            <a:endParaRPr sz="2100">
              <a:solidFill>
                <a:srgbClr val="1C1C1C"/>
              </a:solidFill>
            </a:endParaRPr>
          </a:p>
          <a:p>
            <a:pPr indent="0" lvl="0" marL="0" rtl="0" algn="l">
              <a:lnSpc>
                <a:spcPct val="100000"/>
              </a:lnSpc>
              <a:spcBef>
                <a:spcPts val="1200"/>
              </a:spcBef>
              <a:spcAft>
                <a:spcPts val="0"/>
              </a:spcAft>
              <a:buClr>
                <a:schemeClr val="dk1"/>
              </a:buClr>
              <a:buSzPts val="1100"/>
              <a:buFont typeface="Arial"/>
              <a:buNone/>
            </a:pPr>
            <a:r>
              <a:rPr b="1" lang="en-GB" sz="2100">
                <a:solidFill>
                  <a:srgbClr val="CCCCCC"/>
                </a:solidFill>
              </a:rPr>
              <a:t>Pull Request </a:t>
            </a:r>
            <a:endParaRPr b="1" sz="2100">
              <a:solidFill>
                <a:srgbClr val="CCCCCC"/>
              </a:solidFill>
            </a:endParaRPr>
          </a:p>
          <a:p>
            <a:pPr indent="0" lvl="0" marL="0" rtl="0" algn="l">
              <a:lnSpc>
                <a:spcPct val="115000"/>
              </a:lnSpc>
              <a:spcBef>
                <a:spcPts val="0"/>
              </a:spcBef>
              <a:spcAft>
                <a:spcPts val="0"/>
              </a:spcAft>
              <a:buClr>
                <a:schemeClr val="dk1"/>
              </a:buClr>
              <a:buSzPts val="1100"/>
              <a:buFont typeface="Arial"/>
              <a:buNone/>
            </a:pPr>
            <a:r>
              <a:rPr lang="en-GB" sz="2100" u="sng">
                <a:solidFill>
                  <a:srgbClr val="CCCCCC"/>
                </a:solidFill>
              </a:rPr>
              <a:t>request</a:t>
            </a:r>
            <a:r>
              <a:rPr lang="en-GB" sz="2100">
                <a:solidFill>
                  <a:srgbClr val="CCCCCC"/>
                </a:solidFill>
              </a:rPr>
              <a:t> to add your changes from a branch back into main.</a:t>
            </a:r>
            <a:endParaRPr b="1" sz="2100">
              <a:solidFill>
                <a:srgbClr val="CCCCCC"/>
              </a:solidFill>
            </a:endParaRPr>
          </a:p>
          <a:p>
            <a:pPr indent="0" lvl="0" marL="0" rtl="0" algn="l">
              <a:lnSpc>
                <a:spcPct val="100000"/>
              </a:lnSpc>
              <a:spcBef>
                <a:spcPts val="1200"/>
              </a:spcBef>
              <a:spcAft>
                <a:spcPts val="0"/>
              </a:spcAft>
              <a:buClr>
                <a:schemeClr val="dk1"/>
              </a:buClr>
              <a:buSzPts val="1100"/>
              <a:buFont typeface="Arial"/>
              <a:buNone/>
            </a:pPr>
            <a:r>
              <a:rPr b="1" lang="en-GB" sz="2100">
                <a:solidFill>
                  <a:srgbClr val="1C1C1C"/>
                </a:solidFill>
              </a:rPr>
              <a:t>Merge</a:t>
            </a:r>
            <a:endParaRPr b="1" sz="2100">
              <a:solidFill>
                <a:srgbClr val="1C1C1C"/>
              </a:solidFill>
            </a:endParaRPr>
          </a:p>
          <a:p>
            <a:pPr indent="0" lvl="0" marL="0" rtl="0" algn="l">
              <a:lnSpc>
                <a:spcPct val="115000"/>
              </a:lnSpc>
              <a:spcBef>
                <a:spcPts val="0"/>
              </a:spcBef>
              <a:spcAft>
                <a:spcPts val="1200"/>
              </a:spcAft>
              <a:buClr>
                <a:schemeClr val="dk1"/>
              </a:buClr>
              <a:buSzPts val="1100"/>
              <a:buFont typeface="Arial"/>
              <a:buNone/>
            </a:pPr>
            <a:r>
              <a:rPr lang="en-GB" sz="2100" u="sng">
                <a:solidFill>
                  <a:srgbClr val="1C1C1C"/>
                </a:solidFill>
              </a:rPr>
              <a:t>act</a:t>
            </a:r>
            <a:r>
              <a:rPr lang="en-GB" sz="2100">
                <a:solidFill>
                  <a:srgbClr val="1C1C1C"/>
                </a:solidFill>
              </a:rPr>
              <a:t> of incorporating new changes (commits) from one branch to another.</a:t>
            </a:r>
            <a:endParaRPr sz="2100">
              <a:solidFill>
                <a:srgbClr val="1C1C1C"/>
              </a:solidFill>
            </a:endParaRPr>
          </a:p>
        </p:txBody>
      </p:sp>
      <p:pic>
        <p:nvPicPr>
          <p:cNvPr id="1157" name="Google Shape;1157;g14fc4cb19e9_7_4986"/>
          <p:cNvPicPr preferRelativeResize="0"/>
          <p:nvPr/>
        </p:nvPicPr>
        <p:blipFill rotWithShape="1">
          <a:blip r:embed="rId3">
            <a:alphaModFix amt="30000"/>
          </a:blip>
          <a:srcRect b="0" l="6504" r="6651" t="0"/>
          <a:stretch/>
        </p:blipFill>
        <p:spPr>
          <a:xfrm>
            <a:off x="4953450" y="1679375"/>
            <a:ext cx="1876575" cy="2603525"/>
          </a:xfrm>
          <a:prstGeom prst="rect">
            <a:avLst/>
          </a:prstGeom>
          <a:noFill/>
          <a:ln>
            <a:noFill/>
          </a:ln>
        </p:spPr>
      </p:pic>
      <p:pic>
        <p:nvPicPr>
          <p:cNvPr id="1158" name="Google Shape;1158;g14fc4cb19e9_7_4986"/>
          <p:cNvPicPr preferRelativeResize="0"/>
          <p:nvPr/>
        </p:nvPicPr>
        <p:blipFill rotWithShape="1">
          <a:blip r:embed="rId4">
            <a:alphaModFix/>
          </a:blip>
          <a:srcRect b="1176" l="20220" r="12669" t="0"/>
          <a:stretch/>
        </p:blipFill>
        <p:spPr>
          <a:xfrm>
            <a:off x="7069200" y="1679375"/>
            <a:ext cx="1876574" cy="2603525"/>
          </a:xfrm>
          <a:prstGeom prst="rect">
            <a:avLst/>
          </a:prstGeom>
          <a:noFill/>
          <a:ln>
            <a:noFill/>
          </a:ln>
        </p:spPr>
      </p:pic>
      <p:sp>
        <p:nvSpPr>
          <p:cNvPr id="1159" name="Google Shape;1159;g14fc4cb19e9_7_4986"/>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64" name="Shape 1164"/>
        <p:cNvGrpSpPr/>
        <p:nvPr/>
      </p:nvGrpSpPr>
      <p:grpSpPr>
        <a:xfrm>
          <a:off x="0" y="0"/>
          <a:ext cx="0" cy="0"/>
          <a:chOff x="0" y="0"/>
          <a:chExt cx="0" cy="0"/>
        </a:xfrm>
      </p:grpSpPr>
      <p:sp>
        <p:nvSpPr>
          <p:cNvPr id="1165" name="Google Shape;1165;g14fc4cb19e9_7_8235"/>
          <p:cNvSpPr txBox="1"/>
          <p:nvPr>
            <p:ph idx="1" type="body"/>
          </p:nvPr>
        </p:nvSpPr>
        <p:spPr>
          <a:xfrm>
            <a:off x="431799" y="778859"/>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b="1" lang="en-GB" sz="3200"/>
              <a:t>Demo: Forking and editing a file.  </a:t>
            </a:r>
            <a:endParaRPr b="1" sz="3200"/>
          </a:p>
        </p:txBody>
      </p:sp>
      <p:sp>
        <p:nvSpPr>
          <p:cNvPr id="1166" name="Google Shape;1166;g14fc4cb19e9_7_8235"/>
          <p:cNvSpPr txBox="1"/>
          <p:nvPr>
            <p:ph idx="2" type="body"/>
          </p:nvPr>
        </p:nvSpPr>
        <p:spPr>
          <a:xfrm>
            <a:off x="431800" y="2130300"/>
            <a:ext cx="3921000" cy="1676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1100"/>
              <a:buFont typeface="Arial"/>
              <a:buNone/>
            </a:pPr>
            <a:r>
              <a:rPr lang="en-GB" sz="2400"/>
              <a:t>I’ll first talk through how to fork the project, then how to edit a file using markdown and make a Pull Request. No need to do this with me. Just listen in :)   </a:t>
            </a:r>
            <a:endParaRPr sz="2400"/>
          </a:p>
        </p:txBody>
      </p:sp>
      <p:sp>
        <p:nvSpPr>
          <p:cNvPr id="1167" name="Google Shape;1167;g14fc4cb19e9_7_8235"/>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p>
            <a:pPr indent="0" lvl="0" marL="0" rtl="0" algn="r">
              <a:lnSpc>
                <a:spcPct val="100000"/>
              </a:lnSpc>
              <a:spcBef>
                <a:spcPts val="0"/>
              </a:spcBef>
              <a:spcAft>
                <a:spcPts val="0"/>
              </a:spcAft>
              <a:buSzPts val="1400"/>
              <a:buNone/>
            </a:pPr>
            <a:r>
              <a:t/>
            </a:r>
            <a:endParaRPr/>
          </a:p>
        </p:txBody>
      </p:sp>
      <p:pic>
        <p:nvPicPr>
          <p:cNvPr id="1168" name="Google Shape;1168;g14fc4cb19e9_7_8235"/>
          <p:cNvPicPr preferRelativeResize="0"/>
          <p:nvPr/>
        </p:nvPicPr>
        <p:blipFill rotWithShape="1">
          <a:blip r:embed="rId3">
            <a:alphaModFix/>
          </a:blip>
          <a:srcRect b="0" l="0" r="0" t="0"/>
          <a:stretch/>
        </p:blipFill>
        <p:spPr>
          <a:xfrm>
            <a:off x="4602625" y="1679350"/>
            <a:ext cx="4135850" cy="2331100"/>
          </a:xfrm>
          <a:prstGeom prst="rect">
            <a:avLst/>
          </a:prstGeom>
          <a:noFill/>
          <a:ln>
            <a:noFill/>
          </a:ln>
        </p:spPr>
      </p:pic>
      <p:sp>
        <p:nvSpPr>
          <p:cNvPr id="1169" name="Google Shape;1169;g14fc4cb19e9_7_8235"/>
          <p:cNvSpPr txBox="1"/>
          <p:nvPr/>
        </p:nvSpPr>
        <p:spPr>
          <a:xfrm>
            <a:off x="72075" y="4825300"/>
            <a:ext cx="86664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Image from </a:t>
            </a:r>
            <a:r>
              <a:rPr b="0" i="0" lang="en-GB" sz="1100" u="sng" cap="none" strike="noStrike">
                <a:solidFill>
                  <a:schemeClr val="dk2"/>
                </a:solidFill>
                <a:latin typeface="Arial"/>
                <a:ea typeface="Arial"/>
                <a:cs typeface="Arial"/>
                <a:sym typeface="Arial"/>
                <a:hlinkClick r:id="rId4">
                  <a:extLst>
                    <a:ext uri="{A12FA001-AC4F-418D-AE19-62706E023703}">
                      <ahyp:hlinkClr val="tx"/>
                    </a:ext>
                  </a:extLst>
                </a:hlinkClick>
              </a:rPr>
              <a:t>https://tenor.com/view/yoda-watch-and-learn-gif-15256521</a:t>
            </a:r>
            <a:r>
              <a:rPr b="0" i="0" lang="en-GB" sz="1100" u="none" cap="none" strike="noStrike">
                <a:solidFill>
                  <a:schemeClr val="dk2"/>
                </a:solidFill>
                <a:latin typeface="Arial"/>
                <a:ea typeface="Arial"/>
                <a:cs typeface="Arial"/>
                <a:sym typeface="Arial"/>
              </a:rPr>
              <a:t> </a:t>
            </a:r>
            <a:endParaRPr b="0" i="0" sz="1100" u="none" cap="none" strike="noStrike">
              <a:solidFill>
                <a:schemeClr val="dk2"/>
              </a:solidFill>
              <a:latin typeface="Arial"/>
              <a:ea typeface="Arial"/>
              <a:cs typeface="Arial"/>
              <a:sym typeface="Arial"/>
            </a:endParaRPr>
          </a:p>
        </p:txBody>
      </p:sp>
      <p:sp>
        <p:nvSpPr>
          <p:cNvPr id="1170" name="Google Shape;1170;g14fc4cb19e9_7_8235"/>
          <p:cNvSpPr txBox="1"/>
          <p:nvPr>
            <p:ph idx="4294967295" type="body"/>
          </p:nvPr>
        </p:nvSpPr>
        <p:spPr>
          <a:xfrm>
            <a:off x="4460875" y="4279575"/>
            <a:ext cx="45039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solidFill>
                  <a:srgbClr val="595959"/>
                </a:solidFill>
              </a:rPr>
              <a:t>@turingway, CC-BY 4.0. </a:t>
            </a:r>
            <a:r>
              <a:rPr lang="en-GB" sz="1100"/>
              <a:t>DOI 10.5281/zenodo.7788718</a:t>
            </a:r>
            <a:endParaRPr sz="12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75" name="Shape 1175"/>
        <p:cNvGrpSpPr/>
        <p:nvPr/>
      </p:nvGrpSpPr>
      <p:grpSpPr>
        <a:xfrm>
          <a:off x="0" y="0"/>
          <a:ext cx="0" cy="0"/>
          <a:chOff x="0" y="0"/>
          <a:chExt cx="0" cy="0"/>
        </a:xfrm>
      </p:grpSpPr>
      <p:pic>
        <p:nvPicPr>
          <p:cNvPr id="1176" name="Google Shape;1176;g1875ddd5edc_0_24"/>
          <p:cNvPicPr preferRelativeResize="0"/>
          <p:nvPr/>
        </p:nvPicPr>
        <p:blipFill rotWithShape="1">
          <a:blip r:embed="rId3">
            <a:alphaModFix/>
          </a:blip>
          <a:srcRect b="0" l="0" r="0" t="0"/>
          <a:stretch/>
        </p:blipFill>
        <p:spPr>
          <a:xfrm>
            <a:off x="4489175" y="1161075"/>
            <a:ext cx="4610125" cy="3687224"/>
          </a:xfrm>
          <a:prstGeom prst="rect">
            <a:avLst/>
          </a:prstGeom>
          <a:noFill/>
          <a:ln>
            <a:noFill/>
          </a:ln>
        </p:spPr>
      </p:pic>
      <p:sp>
        <p:nvSpPr>
          <p:cNvPr id="1177" name="Google Shape;1177;g1875ddd5edc_0_24"/>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The tools of collaboration</a:t>
            </a:r>
            <a:endParaRPr sz="3200"/>
          </a:p>
        </p:txBody>
      </p:sp>
      <p:sp>
        <p:nvSpPr>
          <p:cNvPr id="1178" name="Google Shape;1178;g1875ddd5edc_0_24"/>
          <p:cNvSpPr txBox="1"/>
          <p:nvPr/>
        </p:nvSpPr>
        <p:spPr>
          <a:xfrm>
            <a:off x="431800" y="1555800"/>
            <a:ext cx="4648200" cy="2770500"/>
          </a:xfrm>
          <a:prstGeom prst="rect">
            <a:avLst/>
          </a:prstGeom>
          <a:noFill/>
          <a:ln>
            <a:noFill/>
          </a:ln>
        </p:spPr>
        <p:txBody>
          <a:bodyPr anchorCtr="0" anchor="t" bIns="91425" lIns="91425" spcFirstLastPara="1" rIns="91425" wrap="square" tIns="91425">
            <a:spAutoFit/>
          </a:bodyPr>
          <a:lstStyle/>
          <a:p>
            <a:pPr indent="-381000" lvl="0" marL="457200" marR="0" rtl="0" algn="l">
              <a:lnSpc>
                <a:spcPct val="100000"/>
              </a:lnSpc>
              <a:spcBef>
                <a:spcPts val="0"/>
              </a:spcBef>
              <a:spcAft>
                <a:spcPts val="0"/>
              </a:spcAft>
              <a:buClr>
                <a:srgbClr val="000000"/>
              </a:buClr>
              <a:buSzPts val="2400"/>
              <a:buFont typeface="Arial"/>
              <a:buAutoNum type="arabicPeriod"/>
            </a:pPr>
            <a:r>
              <a:rPr b="0" i="0" lang="en-GB" sz="2400" u="none" cap="none" strike="noStrike">
                <a:solidFill>
                  <a:srgbClr val="000000"/>
                </a:solidFill>
                <a:latin typeface="Arial"/>
                <a:ea typeface="Arial"/>
                <a:cs typeface="Arial"/>
                <a:sym typeface="Arial"/>
              </a:rPr>
              <a:t>Using </a:t>
            </a:r>
            <a:r>
              <a:rPr b="0" i="0" lang="en-GB" sz="2400" u="sng" cap="none" strike="noStrike">
                <a:solidFill>
                  <a:srgbClr val="000000"/>
                </a:solidFill>
                <a:latin typeface="Arial"/>
                <a:ea typeface="Arial"/>
                <a:cs typeface="Arial"/>
                <a:sym typeface="Arial"/>
              </a:rPr>
              <a:t>Issues</a:t>
            </a:r>
            <a:r>
              <a:rPr b="0" i="0" lang="en-GB" sz="2400" u="none" cap="none" strike="noStrike">
                <a:solidFill>
                  <a:srgbClr val="000000"/>
                </a:solidFill>
                <a:latin typeface="Arial"/>
                <a:ea typeface="Arial"/>
                <a:cs typeface="Arial"/>
                <a:sym typeface="Arial"/>
              </a:rPr>
              <a:t> to discuss and decide changes</a:t>
            </a:r>
            <a:endParaRPr b="0" i="0" sz="24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2400"/>
              <a:buFont typeface="Arial"/>
              <a:buAutoNum type="arabicPeriod"/>
            </a:pPr>
            <a:r>
              <a:rPr b="0" i="0" lang="en-GB" sz="2400" u="sng" cap="none" strike="noStrike">
                <a:solidFill>
                  <a:srgbClr val="000000"/>
                </a:solidFill>
                <a:latin typeface="Arial"/>
                <a:ea typeface="Arial"/>
                <a:cs typeface="Arial"/>
                <a:sym typeface="Arial"/>
              </a:rPr>
              <a:t>Forking</a:t>
            </a:r>
            <a:r>
              <a:rPr b="0" i="0" lang="en-GB" sz="2400" u="none" cap="none" strike="noStrike">
                <a:solidFill>
                  <a:srgbClr val="000000"/>
                </a:solidFill>
                <a:latin typeface="Arial"/>
                <a:ea typeface="Arial"/>
                <a:cs typeface="Arial"/>
                <a:sym typeface="Arial"/>
              </a:rPr>
              <a:t> projects</a:t>
            </a:r>
            <a:endParaRPr b="0" i="0" sz="2400" u="none"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2400"/>
              <a:buFont typeface="Arial"/>
              <a:buAutoNum type="arabicPeriod"/>
            </a:pPr>
            <a:r>
              <a:rPr b="0" i="0" lang="en-GB" sz="2400" u="none" cap="none" strike="noStrike">
                <a:solidFill>
                  <a:srgbClr val="000000"/>
                </a:solidFill>
                <a:latin typeface="Arial"/>
                <a:ea typeface="Arial"/>
                <a:cs typeface="Arial"/>
                <a:sym typeface="Arial"/>
              </a:rPr>
              <a:t>Writing and editing </a:t>
            </a:r>
            <a:r>
              <a:rPr b="0" i="0" lang="en-GB" sz="2400" u="sng" cap="none" strike="noStrike">
                <a:solidFill>
                  <a:srgbClr val="000000"/>
                </a:solidFill>
                <a:latin typeface="Arial"/>
                <a:ea typeface="Arial"/>
                <a:cs typeface="Arial"/>
                <a:sym typeface="Arial"/>
              </a:rPr>
              <a:t>files</a:t>
            </a:r>
            <a:endParaRPr b="0" i="0" sz="2400" u="sng" cap="none" strike="noStrike">
              <a:solidFill>
                <a:srgbClr val="000000"/>
              </a:solidFill>
              <a:latin typeface="Arial"/>
              <a:ea typeface="Arial"/>
              <a:cs typeface="Arial"/>
              <a:sym typeface="Arial"/>
            </a:endParaRPr>
          </a:p>
          <a:p>
            <a:pPr indent="-381000" lvl="0" marL="457200" marR="0" rtl="0" algn="l">
              <a:lnSpc>
                <a:spcPct val="100000"/>
              </a:lnSpc>
              <a:spcBef>
                <a:spcPts val="0"/>
              </a:spcBef>
              <a:spcAft>
                <a:spcPts val="0"/>
              </a:spcAft>
              <a:buClr>
                <a:srgbClr val="000000"/>
              </a:buClr>
              <a:buSzPts val="2400"/>
              <a:buFont typeface="Arial"/>
              <a:buAutoNum type="arabicPeriod"/>
            </a:pPr>
            <a:r>
              <a:rPr b="0" i="0" lang="en-GB" sz="2400" u="none" cap="none" strike="noStrike">
                <a:solidFill>
                  <a:srgbClr val="000000"/>
                </a:solidFill>
                <a:latin typeface="Arial"/>
                <a:ea typeface="Arial"/>
                <a:cs typeface="Arial"/>
                <a:sym typeface="Arial"/>
              </a:rPr>
              <a:t>Making </a:t>
            </a:r>
            <a:r>
              <a:rPr b="0" i="0" lang="en-GB" sz="2400" u="sng" cap="none" strike="noStrike">
                <a:solidFill>
                  <a:srgbClr val="000000"/>
                </a:solidFill>
                <a:latin typeface="Arial"/>
                <a:ea typeface="Arial"/>
                <a:cs typeface="Arial"/>
                <a:sym typeface="Arial"/>
              </a:rPr>
              <a:t>Pull Requests </a:t>
            </a:r>
            <a:endParaRPr b="0" i="0" sz="2400" u="sng"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1179" name="Google Shape;1179;g1875ddd5edc_0_24"/>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84" name="Shape 1184"/>
        <p:cNvGrpSpPr/>
        <p:nvPr/>
      </p:nvGrpSpPr>
      <p:grpSpPr>
        <a:xfrm>
          <a:off x="0" y="0"/>
          <a:ext cx="0" cy="0"/>
          <a:chOff x="0" y="0"/>
          <a:chExt cx="0" cy="0"/>
        </a:xfrm>
      </p:grpSpPr>
      <p:sp>
        <p:nvSpPr>
          <p:cNvPr id="1185" name="Google Shape;1185;g14fc4cb19e9_7_5797"/>
          <p:cNvSpPr txBox="1"/>
          <p:nvPr>
            <p:ph idx="1" type="body"/>
          </p:nvPr>
        </p:nvSpPr>
        <p:spPr>
          <a:xfrm>
            <a:off x="431799" y="778859"/>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b="1" lang="en-GB" sz="3200"/>
              <a:t>GitHub Exercise!</a:t>
            </a:r>
            <a:endParaRPr b="1" sz="3200"/>
          </a:p>
        </p:txBody>
      </p:sp>
      <p:sp>
        <p:nvSpPr>
          <p:cNvPr id="1186" name="Google Shape;1186;g14fc4cb19e9_7_5797"/>
          <p:cNvSpPr txBox="1"/>
          <p:nvPr>
            <p:ph idx="1" type="body"/>
          </p:nvPr>
        </p:nvSpPr>
        <p:spPr>
          <a:xfrm>
            <a:off x="431800" y="1566600"/>
            <a:ext cx="3552900" cy="23445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1"/>
              </a:buClr>
              <a:buSzPts val="1100"/>
              <a:buFont typeface="Arial"/>
              <a:buNone/>
            </a:pPr>
            <a:r>
              <a:rPr lang="en-GB" sz="2000"/>
              <a:t>Let’s find an Issue to work on, fork the project, edit a file, and submit a Pull Request (PR). </a:t>
            </a:r>
            <a:endParaRPr sz="2000"/>
          </a:p>
          <a:p>
            <a:pPr indent="0" lvl="0" marL="0" rtl="0" algn="l">
              <a:lnSpc>
                <a:spcPct val="100000"/>
              </a:lnSpc>
              <a:spcBef>
                <a:spcPts val="0"/>
              </a:spcBef>
              <a:spcAft>
                <a:spcPts val="0"/>
              </a:spcAft>
              <a:buClr>
                <a:schemeClr val="dk1"/>
              </a:buClr>
              <a:buSzPts val="1100"/>
              <a:buFont typeface="Arial"/>
              <a:buNone/>
            </a:pPr>
            <a:r>
              <a:t/>
            </a:r>
            <a:endParaRPr sz="2000"/>
          </a:p>
          <a:p>
            <a:pPr indent="0" lvl="0" marL="0" rtl="0" algn="l">
              <a:lnSpc>
                <a:spcPct val="100000"/>
              </a:lnSpc>
              <a:spcBef>
                <a:spcPts val="0"/>
              </a:spcBef>
              <a:spcAft>
                <a:spcPts val="0"/>
              </a:spcAft>
              <a:buClr>
                <a:schemeClr val="dk1"/>
              </a:buClr>
              <a:buSzPts val="1100"/>
              <a:buFont typeface="Arial"/>
              <a:buNone/>
            </a:pPr>
            <a:r>
              <a:rPr lang="en-GB" sz="2000"/>
              <a:t>We’ll talk through it first, and then we’ll do it together.</a:t>
            </a:r>
            <a:endParaRPr sz="2000"/>
          </a:p>
        </p:txBody>
      </p:sp>
      <p:pic>
        <p:nvPicPr>
          <p:cNvPr id="1187" name="Google Shape;1187;g14fc4cb19e9_7_5797"/>
          <p:cNvPicPr preferRelativeResize="0"/>
          <p:nvPr/>
        </p:nvPicPr>
        <p:blipFill rotWithShape="1">
          <a:blip r:embed="rId3">
            <a:alphaModFix/>
          </a:blip>
          <a:srcRect b="0" l="0" r="0" t="0"/>
          <a:stretch/>
        </p:blipFill>
        <p:spPr>
          <a:xfrm>
            <a:off x="4427500" y="1458625"/>
            <a:ext cx="4361900" cy="2452475"/>
          </a:xfrm>
          <a:prstGeom prst="rect">
            <a:avLst/>
          </a:prstGeom>
          <a:noFill/>
          <a:ln>
            <a:noFill/>
          </a:ln>
        </p:spPr>
      </p:pic>
      <p:sp>
        <p:nvSpPr>
          <p:cNvPr id="1188" name="Google Shape;1188;g14fc4cb19e9_7_5797"/>
          <p:cNvSpPr txBox="1"/>
          <p:nvPr/>
        </p:nvSpPr>
        <p:spPr>
          <a:xfrm>
            <a:off x="72075" y="4825300"/>
            <a:ext cx="86664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Image from </a:t>
            </a:r>
            <a:r>
              <a:rPr b="0" i="0" lang="en-GB" sz="1100" u="sng" cap="none" strike="noStrike">
                <a:solidFill>
                  <a:schemeClr val="dk2"/>
                </a:solidFill>
                <a:latin typeface="Arial"/>
                <a:ea typeface="Arial"/>
                <a:cs typeface="Arial"/>
                <a:sym typeface="Arial"/>
                <a:hlinkClick r:id="rId4">
                  <a:extLst>
                    <a:ext uri="{A12FA001-AC4F-418D-AE19-62706E023703}">
                      <ahyp:hlinkClr val="tx"/>
                    </a:ext>
                  </a:extLst>
                </a:hlinkClick>
              </a:rPr>
              <a:t>https://tenor.com/view/sonic-lets-do-this-lets-do-it-lets-go-lets-do-that-gif-25751265</a:t>
            </a:r>
            <a:r>
              <a:rPr b="0" i="0" lang="en-GB" sz="1100" u="none" cap="none" strike="noStrike">
                <a:solidFill>
                  <a:schemeClr val="dk2"/>
                </a:solidFill>
                <a:latin typeface="Arial"/>
                <a:ea typeface="Arial"/>
                <a:cs typeface="Arial"/>
                <a:sym typeface="Arial"/>
              </a:rPr>
              <a:t> </a:t>
            </a:r>
            <a:endParaRPr b="0" i="0" sz="1100" u="none" cap="none" strike="noStrike">
              <a:solidFill>
                <a:schemeClr val="dk2"/>
              </a:solidFill>
              <a:latin typeface="Arial"/>
              <a:ea typeface="Arial"/>
              <a:cs typeface="Arial"/>
              <a:sym typeface="Arial"/>
            </a:endParaRPr>
          </a:p>
        </p:txBody>
      </p:sp>
      <p:sp>
        <p:nvSpPr>
          <p:cNvPr id="1189" name="Google Shape;1189;g14fc4cb19e9_7_5797"/>
          <p:cNvSpPr txBox="1"/>
          <p:nvPr>
            <p:ph idx="4294967295" type="body"/>
          </p:nvPr>
        </p:nvSpPr>
        <p:spPr>
          <a:xfrm>
            <a:off x="4460875" y="4279575"/>
            <a:ext cx="45039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solidFill>
                  <a:schemeClr val="dk2"/>
                </a:solidFill>
              </a:rPr>
              <a:t>@turingway DOI 10.5281/zenodo.7788718</a:t>
            </a:r>
            <a:endParaRPr sz="1100">
              <a:solidFill>
                <a:schemeClr val="dk2"/>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94" name="Shape 1194"/>
        <p:cNvGrpSpPr/>
        <p:nvPr/>
      </p:nvGrpSpPr>
      <p:grpSpPr>
        <a:xfrm>
          <a:off x="0" y="0"/>
          <a:ext cx="0" cy="0"/>
          <a:chOff x="0" y="0"/>
          <a:chExt cx="0" cy="0"/>
        </a:xfrm>
      </p:grpSpPr>
      <p:sp>
        <p:nvSpPr>
          <p:cNvPr id="1195" name="Google Shape;1195;g14fc4cb19e9_7_6169"/>
          <p:cNvSpPr txBox="1"/>
          <p:nvPr>
            <p:ph idx="1" type="body"/>
          </p:nvPr>
        </p:nvSpPr>
        <p:spPr>
          <a:xfrm>
            <a:off x="431800" y="563575"/>
            <a:ext cx="8487000" cy="422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2500"/>
              <a:t>Contributing to </a:t>
            </a:r>
            <a:r>
              <a:rPr b="1" i="1" lang="en-GB" sz="2500"/>
              <a:t>The Turing Way: </a:t>
            </a:r>
            <a:r>
              <a:rPr b="1" lang="en-GB" sz="2500"/>
              <a:t>Making a Pull Request</a:t>
            </a:r>
            <a:endParaRPr sz="3300"/>
          </a:p>
        </p:txBody>
      </p:sp>
      <p:pic>
        <p:nvPicPr>
          <p:cNvPr id="1196" name="Google Shape;1196;g14fc4cb19e9_7_6169"/>
          <p:cNvPicPr preferRelativeResize="0"/>
          <p:nvPr/>
        </p:nvPicPr>
        <p:blipFill rotWithShape="1">
          <a:blip r:embed="rId3">
            <a:alphaModFix/>
          </a:blip>
          <a:srcRect b="0" l="0" r="0" t="0"/>
          <a:stretch/>
        </p:blipFill>
        <p:spPr>
          <a:xfrm>
            <a:off x="342625" y="1233500"/>
            <a:ext cx="3336838" cy="2988922"/>
          </a:xfrm>
          <a:prstGeom prst="rect">
            <a:avLst/>
          </a:prstGeom>
          <a:noFill/>
          <a:ln cap="flat" cmpd="sng" w="9525">
            <a:solidFill>
              <a:schemeClr val="dk2"/>
            </a:solidFill>
            <a:prstDash val="solid"/>
            <a:round/>
            <a:headEnd len="sm" w="sm" type="none"/>
            <a:tailEnd len="sm" w="sm" type="none"/>
          </a:ln>
        </p:spPr>
      </p:pic>
      <p:cxnSp>
        <p:nvCxnSpPr>
          <p:cNvPr id="1197" name="Google Shape;1197;g14fc4cb19e9_7_6169"/>
          <p:cNvCxnSpPr/>
          <p:nvPr/>
        </p:nvCxnSpPr>
        <p:spPr>
          <a:xfrm>
            <a:off x="3870300" y="2421125"/>
            <a:ext cx="881700" cy="0"/>
          </a:xfrm>
          <a:prstGeom prst="straightConnector1">
            <a:avLst/>
          </a:prstGeom>
          <a:noFill/>
          <a:ln cap="flat" cmpd="sng" w="9525">
            <a:solidFill>
              <a:srgbClr val="46A6A6"/>
            </a:solidFill>
            <a:prstDash val="solid"/>
            <a:round/>
            <a:headEnd len="sm" w="sm" type="none"/>
            <a:tailEnd len="med" w="med" type="triangle"/>
          </a:ln>
        </p:spPr>
      </p:cxnSp>
      <p:sp>
        <p:nvSpPr>
          <p:cNvPr id="1198" name="Google Shape;1198;g14fc4cb19e9_7_6169"/>
          <p:cNvSpPr txBox="1"/>
          <p:nvPr/>
        </p:nvSpPr>
        <p:spPr>
          <a:xfrm>
            <a:off x="995725" y="4279700"/>
            <a:ext cx="30000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26923"/>
              </a:lnSpc>
              <a:spcBef>
                <a:spcPts val="0"/>
              </a:spcBef>
              <a:spcAft>
                <a:spcPts val="0"/>
              </a:spcAft>
              <a:buClr>
                <a:srgbClr val="000000"/>
              </a:buClr>
              <a:buSzPts val="2100"/>
              <a:buFont typeface="Arial"/>
              <a:buNone/>
            </a:pPr>
            <a:r>
              <a:rPr b="1" i="1" lang="en-GB" sz="2100" u="none" cap="none" strike="noStrike">
                <a:solidFill>
                  <a:schemeClr val="dk1"/>
                </a:solidFill>
                <a:latin typeface="Arial"/>
                <a:ea typeface="Arial"/>
                <a:cs typeface="Arial"/>
                <a:sym typeface="Arial"/>
              </a:rPr>
              <a:t>Issue</a:t>
            </a:r>
            <a:endParaRPr b="0" i="0" sz="900" u="none" cap="none" strike="noStrike">
              <a:solidFill>
                <a:srgbClr val="000000"/>
              </a:solidFill>
              <a:latin typeface="Arial"/>
              <a:ea typeface="Arial"/>
              <a:cs typeface="Arial"/>
              <a:sym typeface="Arial"/>
            </a:endParaRPr>
          </a:p>
        </p:txBody>
      </p:sp>
      <p:sp>
        <p:nvSpPr>
          <p:cNvPr id="1199" name="Google Shape;1199;g14fc4cb19e9_7_6169"/>
          <p:cNvSpPr txBox="1"/>
          <p:nvPr/>
        </p:nvSpPr>
        <p:spPr>
          <a:xfrm>
            <a:off x="5358200" y="4305275"/>
            <a:ext cx="30000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26923"/>
              </a:lnSpc>
              <a:spcBef>
                <a:spcPts val="0"/>
              </a:spcBef>
              <a:spcAft>
                <a:spcPts val="0"/>
              </a:spcAft>
              <a:buClr>
                <a:srgbClr val="000000"/>
              </a:buClr>
              <a:buSzPts val="2100"/>
              <a:buFont typeface="Arial"/>
              <a:buNone/>
            </a:pPr>
            <a:r>
              <a:rPr b="1" i="1" lang="en-GB" sz="2100" u="none" cap="none" strike="noStrike">
                <a:solidFill>
                  <a:schemeClr val="dk1"/>
                </a:solidFill>
                <a:latin typeface="Arial"/>
                <a:ea typeface="Arial"/>
                <a:cs typeface="Arial"/>
                <a:sym typeface="Arial"/>
              </a:rPr>
              <a:t>Propose Changes</a:t>
            </a:r>
            <a:endParaRPr b="0" i="0" sz="900" u="none" cap="none" strike="noStrike">
              <a:solidFill>
                <a:srgbClr val="000000"/>
              </a:solidFill>
              <a:latin typeface="Arial"/>
              <a:ea typeface="Arial"/>
              <a:cs typeface="Arial"/>
              <a:sym typeface="Arial"/>
            </a:endParaRPr>
          </a:p>
        </p:txBody>
      </p:sp>
      <p:pic>
        <p:nvPicPr>
          <p:cNvPr id="1200" name="Google Shape;1200;g14fc4cb19e9_7_6169"/>
          <p:cNvPicPr preferRelativeResize="0"/>
          <p:nvPr/>
        </p:nvPicPr>
        <p:blipFill rotWithShape="1">
          <a:blip r:embed="rId4">
            <a:alphaModFix/>
          </a:blip>
          <a:srcRect b="0" l="0" r="0" t="0"/>
          <a:stretch/>
        </p:blipFill>
        <p:spPr>
          <a:xfrm>
            <a:off x="4892875" y="1616225"/>
            <a:ext cx="4123674" cy="1753424"/>
          </a:xfrm>
          <a:prstGeom prst="rect">
            <a:avLst/>
          </a:prstGeom>
          <a:noFill/>
          <a:ln cap="flat" cmpd="sng" w="9525">
            <a:solidFill>
              <a:schemeClr val="dk2"/>
            </a:solidFill>
            <a:prstDash val="solid"/>
            <a:round/>
            <a:headEnd len="sm" w="sm" type="none"/>
            <a:tailEnd len="sm" w="sm" type="none"/>
          </a:ln>
        </p:spPr>
      </p:pic>
      <p:sp>
        <p:nvSpPr>
          <p:cNvPr id="1201" name="Google Shape;1201;g14fc4cb19e9_7_6169"/>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06" name="Shape 1206"/>
        <p:cNvGrpSpPr/>
        <p:nvPr/>
      </p:nvGrpSpPr>
      <p:grpSpPr>
        <a:xfrm>
          <a:off x="0" y="0"/>
          <a:ext cx="0" cy="0"/>
          <a:chOff x="0" y="0"/>
          <a:chExt cx="0" cy="0"/>
        </a:xfrm>
      </p:grpSpPr>
      <p:sp>
        <p:nvSpPr>
          <p:cNvPr id="1207" name="Google Shape;1207;g14fc4cb19e9_7_6180"/>
          <p:cNvSpPr txBox="1"/>
          <p:nvPr>
            <p:ph idx="1" type="body"/>
          </p:nvPr>
        </p:nvSpPr>
        <p:spPr>
          <a:xfrm>
            <a:off x="431800" y="563575"/>
            <a:ext cx="8487000" cy="422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2500"/>
              <a:t>Contributing to </a:t>
            </a:r>
            <a:r>
              <a:rPr b="1" i="1" lang="en-GB" sz="2500"/>
              <a:t>The Turing Way: </a:t>
            </a:r>
            <a:r>
              <a:rPr b="1" lang="en-GB" sz="2500"/>
              <a:t>Making a Pull Request</a:t>
            </a:r>
            <a:endParaRPr sz="3300"/>
          </a:p>
        </p:txBody>
      </p:sp>
      <p:cxnSp>
        <p:nvCxnSpPr>
          <p:cNvPr id="1208" name="Google Shape;1208;g14fc4cb19e9_7_6180"/>
          <p:cNvCxnSpPr/>
          <p:nvPr/>
        </p:nvCxnSpPr>
        <p:spPr>
          <a:xfrm>
            <a:off x="3870300" y="2421125"/>
            <a:ext cx="881700" cy="0"/>
          </a:xfrm>
          <a:prstGeom prst="straightConnector1">
            <a:avLst/>
          </a:prstGeom>
          <a:noFill/>
          <a:ln cap="flat" cmpd="sng" w="9525">
            <a:solidFill>
              <a:srgbClr val="46A6A6"/>
            </a:solidFill>
            <a:prstDash val="solid"/>
            <a:round/>
            <a:headEnd len="sm" w="sm" type="none"/>
            <a:tailEnd len="med" w="med" type="triangle"/>
          </a:ln>
        </p:spPr>
      </p:cxnSp>
      <p:sp>
        <p:nvSpPr>
          <p:cNvPr id="1209" name="Google Shape;1209;g14fc4cb19e9_7_6180"/>
          <p:cNvSpPr txBox="1"/>
          <p:nvPr/>
        </p:nvSpPr>
        <p:spPr>
          <a:xfrm>
            <a:off x="538525" y="4127300"/>
            <a:ext cx="30000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26923"/>
              </a:lnSpc>
              <a:spcBef>
                <a:spcPts val="0"/>
              </a:spcBef>
              <a:spcAft>
                <a:spcPts val="0"/>
              </a:spcAft>
              <a:buClr>
                <a:srgbClr val="000000"/>
              </a:buClr>
              <a:buSzPts val="2100"/>
              <a:buFont typeface="Arial"/>
              <a:buNone/>
            </a:pPr>
            <a:r>
              <a:rPr b="1" i="1" lang="en-GB" sz="2100" u="none" cap="none" strike="noStrike">
                <a:solidFill>
                  <a:schemeClr val="dk1"/>
                </a:solidFill>
                <a:latin typeface="Arial"/>
                <a:ea typeface="Arial"/>
                <a:cs typeface="Arial"/>
                <a:sym typeface="Arial"/>
              </a:rPr>
              <a:t>Editing Pull Request</a:t>
            </a:r>
            <a:endParaRPr b="0" i="0" sz="900" u="none" cap="none" strike="noStrike">
              <a:solidFill>
                <a:srgbClr val="000000"/>
              </a:solidFill>
              <a:latin typeface="Arial"/>
              <a:ea typeface="Arial"/>
              <a:cs typeface="Arial"/>
              <a:sym typeface="Arial"/>
            </a:endParaRPr>
          </a:p>
        </p:txBody>
      </p:sp>
      <p:sp>
        <p:nvSpPr>
          <p:cNvPr id="1210" name="Google Shape;1210;g14fc4cb19e9_7_6180"/>
          <p:cNvSpPr txBox="1"/>
          <p:nvPr/>
        </p:nvSpPr>
        <p:spPr>
          <a:xfrm>
            <a:off x="5510600" y="4000475"/>
            <a:ext cx="30000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26923"/>
              </a:lnSpc>
              <a:spcBef>
                <a:spcPts val="0"/>
              </a:spcBef>
              <a:spcAft>
                <a:spcPts val="0"/>
              </a:spcAft>
              <a:buClr>
                <a:srgbClr val="000000"/>
              </a:buClr>
              <a:buSzPts val="2100"/>
              <a:buFont typeface="Arial"/>
              <a:buNone/>
            </a:pPr>
            <a:r>
              <a:rPr b="1" i="1" lang="en-GB" sz="2100" u="none" cap="none" strike="noStrike">
                <a:solidFill>
                  <a:schemeClr val="dk1"/>
                </a:solidFill>
                <a:latin typeface="Arial"/>
                <a:ea typeface="Arial"/>
                <a:cs typeface="Arial"/>
                <a:sym typeface="Arial"/>
              </a:rPr>
              <a:t>Create Pull Request</a:t>
            </a:r>
            <a:endParaRPr b="0" i="0" sz="900" u="none" cap="none" strike="noStrike">
              <a:solidFill>
                <a:srgbClr val="000000"/>
              </a:solidFill>
              <a:latin typeface="Arial"/>
              <a:ea typeface="Arial"/>
              <a:cs typeface="Arial"/>
              <a:sym typeface="Arial"/>
            </a:endParaRPr>
          </a:p>
        </p:txBody>
      </p:sp>
      <p:pic>
        <p:nvPicPr>
          <p:cNvPr id="1211" name="Google Shape;1211;g14fc4cb19e9_7_6180"/>
          <p:cNvPicPr preferRelativeResize="0"/>
          <p:nvPr/>
        </p:nvPicPr>
        <p:blipFill rotWithShape="1">
          <a:blip r:embed="rId3">
            <a:alphaModFix/>
          </a:blip>
          <a:srcRect b="0" l="0" r="0" t="0"/>
          <a:stretch/>
        </p:blipFill>
        <p:spPr>
          <a:xfrm>
            <a:off x="4942825" y="1384450"/>
            <a:ext cx="4020724" cy="2522349"/>
          </a:xfrm>
          <a:prstGeom prst="rect">
            <a:avLst/>
          </a:prstGeom>
          <a:noFill/>
          <a:ln cap="flat" cmpd="sng" w="9525">
            <a:solidFill>
              <a:schemeClr val="dk2"/>
            </a:solidFill>
            <a:prstDash val="solid"/>
            <a:round/>
            <a:headEnd len="sm" w="sm" type="none"/>
            <a:tailEnd len="sm" w="sm" type="none"/>
          </a:ln>
        </p:spPr>
      </p:pic>
      <p:pic>
        <p:nvPicPr>
          <p:cNvPr id="1212" name="Google Shape;1212;g14fc4cb19e9_7_6180"/>
          <p:cNvPicPr preferRelativeResize="0"/>
          <p:nvPr/>
        </p:nvPicPr>
        <p:blipFill rotWithShape="1">
          <a:blip r:embed="rId4">
            <a:alphaModFix/>
          </a:blip>
          <a:srcRect b="0" l="0" r="0" t="0"/>
          <a:stretch/>
        </p:blipFill>
        <p:spPr>
          <a:xfrm>
            <a:off x="350225" y="1139375"/>
            <a:ext cx="3400273" cy="2813875"/>
          </a:xfrm>
          <a:prstGeom prst="rect">
            <a:avLst/>
          </a:prstGeom>
          <a:noFill/>
          <a:ln cap="flat" cmpd="sng" w="9525">
            <a:solidFill>
              <a:schemeClr val="dk2"/>
            </a:solidFill>
            <a:prstDash val="solid"/>
            <a:round/>
            <a:headEnd len="sm" w="sm" type="none"/>
            <a:tailEnd len="sm" w="sm" type="none"/>
          </a:ln>
        </p:spPr>
      </p:pic>
      <p:sp>
        <p:nvSpPr>
          <p:cNvPr id="1213" name="Google Shape;1213;g14fc4cb19e9_7_6180"/>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18" name="Shape 1218"/>
        <p:cNvGrpSpPr/>
        <p:nvPr/>
      </p:nvGrpSpPr>
      <p:grpSpPr>
        <a:xfrm>
          <a:off x="0" y="0"/>
          <a:ext cx="0" cy="0"/>
          <a:chOff x="0" y="0"/>
          <a:chExt cx="0" cy="0"/>
        </a:xfrm>
      </p:grpSpPr>
      <p:sp>
        <p:nvSpPr>
          <p:cNvPr id="1219" name="Google Shape;1219;g14fc4cb19e9_7_6191"/>
          <p:cNvSpPr txBox="1"/>
          <p:nvPr>
            <p:ph idx="1" type="body"/>
          </p:nvPr>
        </p:nvSpPr>
        <p:spPr>
          <a:xfrm>
            <a:off x="431800" y="563575"/>
            <a:ext cx="8487000" cy="422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2500"/>
              <a:t>Contributing to </a:t>
            </a:r>
            <a:r>
              <a:rPr b="1" i="1" lang="en-GB" sz="2500"/>
              <a:t>The Turing Way: </a:t>
            </a:r>
            <a:r>
              <a:rPr b="1" lang="en-GB" sz="2500"/>
              <a:t>Issues &amp; Pull Requests</a:t>
            </a:r>
            <a:endParaRPr sz="3300"/>
          </a:p>
        </p:txBody>
      </p:sp>
      <p:cxnSp>
        <p:nvCxnSpPr>
          <p:cNvPr id="1220" name="Google Shape;1220;g14fc4cb19e9_7_6191"/>
          <p:cNvCxnSpPr/>
          <p:nvPr/>
        </p:nvCxnSpPr>
        <p:spPr>
          <a:xfrm>
            <a:off x="3870300" y="2421125"/>
            <a:ext cx="881700" cy="0"/>
          </a:xfrm>
          <a:prstGeom prst="straightConnector1">
            <a:avLst/>
          </a:prstGeom>
          <a:noFill/>
          <a:ln cap="flat" cmpd="sng" w="9525">
            <a:solidFill>
              <a:srgbClr val="46A6A6"/>
            </a:solidFill>
            <a:prstDash val="solid"/>
            <a:round/>
            <a:headEnd len="sm" w="sm" type="none"/>
            <a:tailEnd len="med" w="med" type="triangle"/>
          </a:ln>
        </p:spPr>
      </p:cxnSp>
      <p:sp>
        <p:nvSpPr>
          <p:cNvPr id="1221" name="Google Shape;1221;g14fc4cb19e9_7_6191"/>
          <p:cNvSpPr txBox="1"/>
          <p:nvPr/>
        </p:nvSpPr>
        <p:spPr>
          <a:xfrm>
            <a:off x="995725" y="4279700"/>
            <a:ext cx="30000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26923"/>
              </a:lnSpc>
              <a:spcBef>
                <a:spcPts val="0"/>
              </a:spcBef>
              <a:spcAft>
                <a:spcPts val="0"/>
              </a:spcAft>
              <a:buClr>
                <a:srgbClr val="000000"/>
              </a:buClr>
              <a:buSzPts val="2100"/>
              <a:buFont typeface="Arial"/>
              <a:buNone/>
            </a:pPr>
            <a:r>
              <a:rPr b="1" i="1" lang="en-GB" sz="2100" u="none" cap="none" strike="noStrike">
                <a:solidFill>
                  <a:schemeClr val="dk1"/>
                </a:solidFill>
                <a:latin typeface="Arial"/>
                <a:ea typeface="Arial"/>
                <a:cs typeface="Arial"/>
                <a:sym typeface="Arial"/>
              </a:rPr>
              <a:t>Review Pull Request</a:t>
            </a:r>
            <a:endParaRPr b="0" i="0" sz="900" u="none" cap="none" strike="noStrike">
              <a:solidFill>
                <a:srgbClr val="000000"/>
              </a:solidFill>
              <a:latin typeface="Arial"/>
              <a:ea typeface="Arial"/>
              <a:cs typeface="Arial"/>
              <a:sym typeface="Arial"/>
            </a:endParaRPr>
          </a:p>
        </p:txBody>
      </p:sp>
      <p:sp>
        <p:nvSpPr>
          <p:cNvPr id="1222" name="Google Shape;1222;g14fc4cb19e9_7_6191"/>
          <p:cNvSpPr txBox="1"/>
          <p:nvPr/>
        </p:nvSpPr>
        <p:spPr>
          <a:xfrm>
            <a:off x="6272600" y="4305275"/>
            <a:ext cx="30000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26923"/>
              </a:lnSpc>
              <a:spcBef>
                <a:spcPts val="0"/>
              </a:spcBef>
              <a:spcAft>
                <a:spcPts val="0"/>
              </a:spcAft>
              <a:buClr>
                <a:srgbClr val="000000"/>
              </a:buClr>
              <a:buSzPts val="2100"/>
              <a:buFont typeface="Arial"/>
              <a:buNone/>
            </a:pPr>
            <a:r>
              <a:rPr b="1" i="1" lang="en-GB" sz="2100" u="none" cap="none" strike="noStrike">
                <a:solidFill>
                  <a:schemeClr val="dk1"/>
                </a:solidFill>
                <a:latin typeface="Arial"/>
                <a:ea typeface="Arial"/>
                <a:cs typeface="Arial"/>
                <a:sym typeface="Arial"/>
              </a:rPr>
              <a:t>Merge changes!</a:t>
            </a:r>
            <a:endParaRPr b="0" i="0" sz="900" u="none" cap="none" strike="noStrike">
              <a:solidFill>
                <a:srgbClr val="000000"/>
              </a:solidFill>
              <a:latin typeface="Arial"/>
              <a:ea typeface="Arial"/>
              <a:cs typeface="Arial"/>
              <a:sym typeface="Arial"/>
            </a:endParaRPr>
          </a:p>
        </p:txBody>
      </p:sp>
      <p:pic>
        <p:nvPicPr>
          <p:cNvPr id="1223" name="Google Shape;1223;g14fc4cb19e9_7_6191"/>
          <p:cNvPicPr preferRelativeResize="0"/>
          <p:nvPr/>
        </p:nvPicPr>
        <p:blipFill rotWithShape="1">
          <a:blip r:embed="rId3">
            <a:alphaModFix/>
          </a:blip>
          <a:srcRect b="0" l="0" r="0" t="0"/>
          <a:stretch/>
        </p:blipFill>
        <p:spPr>
          <a:xfrm>
            <a:off x="240169" y="1863987"/>
            <a:ext cx="3503309" cy="2121150"/>
          </a:xfrm>
          <a:prstGeom prst="rect">
            <a:avLst/>
          </a:prstGeom>
          <a:noFill/>
          <a:ln cap="flat" cmpd="sng" w="9525">
            <a:solidFill>
              <a:schemeClr val="dk1"/>
            </a:solidFill>
            <a:prstDash val="solid"/>
            <a:round/>
            <a:headEnd len="sm" w="sm" type="none"/>
            <a:tailEnd len="sm" w="sm" type="none"/>
          </a:ln>
        </p:spPr>
      </p:pic>
      <p:pic>
        <p:nvPicPr>
          <p:cNvPr id="1224" name="Google Shape;1224;g14fc4cb19e9_7_6191"/>
          <p:cNvPicPr preferRelativeResize="0"/>
          <p:nvPr/>
        </p:nvPicPr>
        <p:blipFill rotWithShape="1">
          <a:blip r:embed="rId4">
            <a:alphaModFix/>
          </a:blip>
          <a:srcRect b="0" l="0" r="0" t="0"/>
          <a:stretch/>
        </p:blipFill>
        <p:spPr>
          <a:xfrm>
            <a:off x="995725" y="1238075"/>
            <a:ext cx="2538050" cy="1347950"/>
          </a:xfrm>
          <a:prstGeom prst="rect">
            <a:avLst/>
          </a:prstGeom>
          <a:noFill/>
          <a:ln>
            <a:noFill/>
          </a:ln>
          <a:effectLst>
            <a:outerShdw blurRad="685800" rotWithShape="0" algn="ctr" dir="5400000" dist="50800">
              <a:srgbClr val="000000">
                <a:alpha val="42745"/>
              </a:srgbClr>
            </a:outerShdw>
          </a:effectLst>
        </p:spPr>
      </p:pic>
      <p:pic>
        <p:nvPicPr>
          <p:cNvPr id="1225" name="Google Shape;1225;g14fc4cb19e9_7_6191"/>
          <p:cNvPicPr preferRelativeResize="0"/>
          <p:nvPr/>
        </p:nvPicPr>
        <p:blipFill rotWithShape="1">
          <a:blip r:embed="rId5">
            <a:alphaModFix/>
          </a:blip>
          <a:srcRect b="0" l="0" r="0" t="0"/>
          <a:stretch/>
        </p:blipFill>
        <p:spPr>
          <a:xfrm>
            <a:off x="5443150" y="2647526"/>
            <a:ext cx="3379674" cy="1128350"/>
          </a:xfrm>
          <a:prstGeom prst="rect">
            <a:avLst/>
          </a:prstGeom>
          <a:noFill/>
          <a:ln cap="flat" cmpd="sng" w="9525">
            <a:solidFill>
              <a:schemeClr val="dk1"/>
            </a:solidFill>
            <a:prstDash val="solid"/>
            <a:round/>
            <a:headEnd len="sm" w="sm" type="none"/>
            <a:tailEnd len="sm" w="sm" type="none"/>
          </a:ln>
        </p:spPr>
      </p:pic>
      <p:pic>
        <p:nvPicPr>
          <p:cNvPr id="1226" name="Google Shape;1226;g14fc4cb19e9_7_6191"/>
          <p:cNvPicPr preferRelativeResize="0"/>
          <p:nvPr/>
        </p:nvPicPr>
        <p:blipFill rotWithShape="1">
          <a:blip r:embed="rId6">
            <a:alphaModFix/>
          </a:blip>
          <a:srcRect b="0" l="0" r="0" t="0"/>
          <a:stretch/>
        </p:blipFill>
        <p:spPr>
          <a:xfrm>
            <a:off x="4929450" y="1765825"/>
            <a:ext cx="3646750" cy="999200"/>
          </a:xfrm>
          <a:prstGeom prst="rect">
            <a:avLst/>
          </a:prstGeom>
          <a:noFill/>
          <a:ln cap="flat" cmpd="sng" w="9525">
            <a:solidFill>
              <a:schemeClr val="dk2"/>
            </a:solidFill>
            <a:prstDash val="solid"/>
            <a:round/>
            <a:headEnd len="sm" w="sm" type="none"/>
            <a:tailEnd len="sm" w="sm" type="none"/>
          </a:ln>
        </p:spPr>
      </p:pic>
      <p:sp>
        <p:nvSpPr>
          <p:cNvPr id="1227" name="Google Shape;1227;g14fc4cb19e9_7_6191"/>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32" name="Shape 1232"/>
        <p:cNvGrpSpPr/>
        <p:nvPr/>
      </p:nvGrpSpPr>
      <p:grpSpPr>
        <a:xfrm>
          <a:off x="0" y="0"/>
          <a:ext cx="0" cy="0"/>
          <a:chOff x="0" y="0"/>
          <a:chExt cx="0" cy="0"/>
        </a:xfrm>
      </p:grpSpPr>
      <p:sp>
        <p:nvSpPr>
          <p:cNvPr id="1233" name="Google Shape;1233;g14fc4cb19e9_7_6204"/>
          <p:cNvSpPr txBox="1"/>
          <p:nvPr>
            <p:ph idx="1" type="body"/>
          </p:nvPr>
        </p:nvSpPr>
        <p:spPr>
          <a:xfrm>
            <a:off x="431800" y="563575"/>
            <a:ext cx="6881700" cy="422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2600"/>
              <a:t>Contributing to </a:t>
            </a:r>
            <a:r>
              <a:rPr b="1" i="1" lang="en-GB" sz="2600"/>
              <a:t>The Turing Way: </a:t>
            </a:r>
            <a:r>
              <a:rPr b="1" lang="en-GB" sz="2600">
                <a:solidFill>
                  <a:srgbClr val="46A6A6"/>
                </a:solidFill>
              </a:rPr>
              <a:t>DEMO!</a:t>
            </a:r>
            <a:endParaRPr>
              <a:solidFill>
                <a:srgbClr val="46A6A6"/>
              </a:solidFill>
            </a:endParaRPr>
          </a:p>
        </p:txBody>
      </p:sp>
      <p:sp>
        <p:nvSpPr>
          <p:cNvPr id="1234" name="Google Shape;1234;g14fc4cb19e9_7_6204"/>
          <p:cNvSpPr txBox="1"/>
          <p:nvPr/>
        </p:nvSpPr>
        <p:spPr>
          <a:xfrm>
            <a:off x="431800" y="1933575"/>
            <a:ext cx="3400500" cy="1647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1" i="0" lang="en-GB" sz="1900" u="none" cap="none" strike="noStrike">
                <a:solidFill>
                  <a:srgbClr val="000000"/>
                </a:solidFill>
                <a:latin typeface="Arial"/>
                <a:ea typeface="Arial"/>
                <a:cs typeface="Arial"/>
                <a:sym typeface="Arial"/>
              </a:rPr>
              <a:t>I’ll do an example</a:t>
            </a:r>
            <a:r>
              <a:rPr b="1" lang="en-GB" sz="1900"/>
              <a:t>: </a:t>
            </a:r>
            <a:r>
              <a:rPr lang="en-GB" sz="1900" u="sng">
                <a:solidFill>
                  <a:schemeClr val="hlink"/>
                </a:solidFill>
                <a:hlinkClick r:id="rId3"/>
              </a:rPr>
              <a:t>https://github.com/alan-turing-institute/the-turing-way/issues/3007</a:t>
            </a:r>
            <a:r>
              <a:rPr lang="en-GB" sz="1900"/>
              <a:t> </a:t>
            </a:r>
            <a:endParaRPr i="0" sz="1900" u="none" cap="none" strike="noStrike">
              <a:solidFill>
                <a:srgbClr val="000000"/>
              </a:solidFil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pic>
        <p:nvPicPr>
          <p:cNvPr id="1235" name="Google Shape;1235;g14fc4cb19e9_7_6204"/>
          <p:cNvPicPr preferRelativeResize="0"/>
          <p:nvPr/>
        </p:nvPicPr>
        <p:blipFill rotWithShape="1">
          <a:blip r:embed="rId4">
            <a:alphaModFix/>
          </a:blip>
          <a:srcRect b="0" l="0" r="0" t="0"/>
          <a:stretch/>
        </p:blipFill>
        <p:spPr>
          <a:xfrm>
            <a:off x="4243675" y="985975"/>
            <a:ext cx="4833398" cy="3681694"/>
          </a:xfrm>
          <a:prstGeom prst="rect">
            <a:avLst/>
          </a:prstGeom>
          <a:noFill/>
          <a:ln>
            <a:noFill/>
          </a:ln>
        </p:spPr>
      </p:pic>
      <p:sp>
        <p:nvSpPr>
          <p:cNvPr id="1236" name="Google Shape;1236;g14fc4cb19e9_7_6204"/>
          <p:cNvSpPr txBox="1"/>
          <p:nvPr/>
        </p:nvSpPr>
        <p:spPr>
          <a:xfrm>
            <a:off x="0" y="0"/>
            <a:ext cx="30000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hlink"/>
                </a:solidFill>
                <a:latin typeface="Arial"/>
                <a:ea typeface="Arial"/>
                <a:cs typeface="Arial"/>
                <a:sym typeface="Arial"/>
              </a:rPr>
              <a:t>Image. </a:t>
            </a:r>
            <a:r>
              <a:rPr b="0" i="1" lang="en-GB" sz="800" u="none" cap="none" strike="noStrike">
                <a:solidFill>
                  <a:srgbClr val="333333"/>
                </a:solidFill>
                <a:highlight>
                  <a:schemeClr val="lt1"/>
                </a:highlight>
                <a:latin typeface="Arial"/>
                <a:ea typeface="Arial"/>
                <a:cs typeface="Arial"/>
                <a:sym typeface="Arial"/>
              </a:rPr>
              <a:t>The Turing Way</a:t>
            </a:r>
            <a:r>
              <a:rPr b="0" i="0" lang="en-GB" sz="800" u="none" cap="none" strike="noStrike">
                <a:solidFill>
                  <a:srgbClr val="333333"/>
                </a:solidFill>
                <a:highlight>
                  <a:schemeClr val="lt1"/>
                </a:highlight>
                <a:latin typeface="Arial"/>
                <a:ea typeface="Arial"/>
                <a:cs typeface="Arial"/>
                <a:sym typeface="Arial"/>
              </a:rPr>
              <a:t> project illustration by Scriberia. Used under a CC-BY 4.0 licence. DOI: </a:t>
            </a:r>
            <a:r>
              <a:rPr b="0" i="0" lang="en-GB" sz="800" u="none" cap="none" strike="noStrike">
                <a:solidFill>
                  <a:srgbClr val="0071BC"/>
                </a:solidFill>
                <a:highlight>
                  <a:schemeClr val="lt1"/>
                </a:highlight>
                <a:uFill>
                  <a:noFill/>
                </a:uFill>
                <a:latin typeface="Arial"/>
                <a:ea typeface="Arial"/>
                <a:cs typeface="Arial"/>
                <a:sym typeface="Arial"/>
                <a:hlinkClick r:id="rId5">
                  <a:extLst>
                    <a:ext uri="{A12FA001-AC4F-418D-AE19-62706E023703}">
                      <ahyp:hlinkClr val="tx"/>
                    </a:ext>
                  </a:extLst>
                </a:hlinkClick>
              </a:rPr>
              <a:t>10.5281/zenodo.3332807</a:t>
            </a:r>
            <a:r>
              <a:rPr b="0" i="0" lang="en-GB" sz="800" u="none" cap="none" strike="noStrike">
                <a:solidFill>
                  <a:srgbClr val="333333"/>
                </a:solidFill>
                <a:highlight>
                  <a:schemeClr val="lt1"/>
                </a:highlight>
                <a:latin typeface="Arial"/>
                <a:ea typeface="Arial"/>
                <a:cs typeface="Arial"/>
                <a:sym typeface="Arial"/>
              </a:rPr>
              <a:t>.</a:t>
            </a:r>
            <a:r>
              <a:rPr b="0" i="0" lang="en-GB" sz="800" u="none" cap="none" strike="noStrike">
                <a:solidFill>
                  <a:srgbClr val="0071BC"/>
                </a:solidFill>
                <a:highlight>
                  <a:schemeClr val="lt1"/>
                </a:highlight>
                <a:uFill>
                  <a:noFill/>
                </a:uFill>
                <a:latin typeface="Arial"/>
                <a:ea typeface="Arial"/>
                <a:cs typeface="Arial"/>
                <a:sym typeface="Arial"/>
                <a:hlinkClick r:id="rId6">
                  <a:extLst>
                    <a:ext uri="{A12FA001-AC4F-418D-AE19-62706E023703}">
                      <ahyp:hlinkClr val="tx"/>
                    </a:ext>
                  </a:extLst>
                </a:hlinkClick>
              </a:rPr>
              <a:t>¶</a:t>
            </a:r>
            <a:endParaRPr b="0" i="0" sz="800" u="none" cap="none" strike="noStrike">
              <a:solidFill>
                <a:schemeClr val="hlink"/>
              </a:solidFill>
              <a:latin typeface="Arial"/>
              <a:ea typeface="Arial"/>
              <a:cs typeface="Arial"/>
              <a:sym typeface="Arial"/>
            </a:endParaRPr>
          </a:p>
        </p:txBody>
      </p:sp>
      <p:sp>
        <p:nvSpPr>
          <p:cNvPr id="1237" name="Google Shape;1237;g14fc4cb19e9_7_6204"/>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28" name="Shape 828"/>
        <p:cNvGrpSpPr/>
        <p:nvPr/>
      </p:nvGrpSpPr>
      <p:grpSpPr>
        <a:xfrm>
          <a:off x="0" y="0"/>
          <a:ext cx="0" cy="0"/>
          <a:chOff x="0" y="0"/>
          <a:chExt cx="0" cy="0"/>
        </a:xfrm>
      </p:grpSpPr>
      <p:sp>
        <p:nvSpPr>
          <p:cNvPr id="829" name="Google Shape;829;g14fc4cb19e9_7_744"/>
          <p:cNvSpPr txBox="1"/>
          <p:nvPr>
            <p:ph idx="3" type="body"/>
          </p:nvPr>
        </p:nvSpPr>
        <p:spPr>
          <a:xfrm>
            <a:off x="1157175" y="2014475"/>
            <a:ext cx="6038700" cy="2370600"/>
          </a:xfrm>
          <a:prstGeom prst="rect">
            <a:avLst/>
          </a:prstGeom>
          <a:noFill/>
          <a:ln>
            <a:noFill/>
          </a:ln>
        </p:spPr>
        <p:txBody>
          <a:bodyPr anchorCtr="0" anchor="t" bIns="0" lIns="0" spcFirstLastPara="1" rIns="0" wrap="square" tIns="0">
            <a:noAutofit/>
          </a:bodyPr>
          <a:lstStyle/>
          <a:p>
            <a:pPr indent="-381000" lvl="0" marL="457200" rtl="0" algn="l">
              <a:lnSpc>
                <a:spcPct val="160714"/>
              </a:lnSpc>
              <a:spcBef>
                <a:spcPts val="800"/>
              </a:spcBef>
              <a:spcAft>
                <a:spcPts val="0"/>
              </a:spcAft>
              <a:buClr>
                <a:schemeClr val="dk1"/>
              </a:buClr>
              <a:buSzPts val="2400"/>
              <a:buAutoNum type="arabicPeriod"/>
            </a:pPr>
            <a:r>
              <a:rPr lang="en-GB" sz="2400">
                <a:solidFill>
                  <a:schemeClr val="dk1"/>
                </a:solidFill>
              </a:rPr>
              <a:t>What is </a:t>
            </a:r>
            <a:r>
              <a:rPr i="1" lang="en-GB" sz="2400">
                <a:solidFill>
                  <a:schemeClr val="dk1"/>
                </a:solidFill>
              </a:rPr>
              <a:t>The Turing Way</a:t>
            </a:r>
            <a:r>
              <a:rPr lang="en-GB" sz="2400">
                <a:solidFill>
                  <a:schemeClr val="dk1"/>
                </a:solidFill>
              </a:rPr>
              <a:t>?</a:t>
            </a:r>
            <a:endParaRPr sz="2400">
              <a:solidFill>
                <a:schemeClr val="dk1"/>
              </a:solidFill>
            </a:endParaRPr>
          </a:p>
          <a:p>
            <a:pPr indent="-381000" lvl="0" marL="457200" rtl="0" algn="l">
              <a:lnSpc>
                <a:spcPct val="160714"/>
              </a:lnSpc>
              <a:spcBef>
                <a:spcPts val="0"/>
              </a:spcBef>
              <a:spcAft>
                <a:spcPts val="0"/>
              </a:spcAft>
              <a:buClr>
                <a:schemeClr val="dk1"/>
              </a:buClr>
              <a:buSzPts val="2400"/>
              <a:buAutoNum type="arabicPeriod"/>
            </a:pPr>
            <a:r>
              <a:rPr lang="en-GB" sz="2400">
                <a:solidFill>
                  <a:schemeClr val="dk1"/>
                </a:solidFill>
              </a:rPr>
              <a:t>Github Introduction</a:t>
            </a:r>
            <a:endParaRPr sz="2400">
              <a:solidFill>
                <a:schemeClr val="dk1"/>
              </a:solidFill>
            </a:endParaRPr>
          </a:p>
          <a:p>
            <a:pPr indent="-381000" lvl="0" marL="457200" rtl="0" algn="l">
              <a:lnSpc>
                <a:spcPct val="160714"/>
              </a:lnSpc>
              <a:spcBef>
                <a:spcPts val="0"/>
              </a:spcBef>
              <a:spcAft>
                <a:spcPts val="0"/>
              </a:spcAft>
              <a:buClr>
                <a:schemeClr val="dk1"/>
              </a:buClr>
              <a:buSzPts val="2400"/>
              <a:buAutoNum type="arabicPeriod"/>
            </a:pPr>
            <a:r>
              <a:rPr lang="en-GB" sz="2400">
                <a:solidFill>
                  <a:schemeClr val="dk1"/>
                </a:solidFill>
              </a:rPr>
              <a:t>How to use GitHub for Collaboration </a:t>
            </a:r>
            <a:endParaRPr sz="2400">
              <a:solidFill>
                <a:schemeClr val="dk1"/>
              </a:solidFill>
            </a:endParaRPr>
          </a:p>
          <a:p>
            <a:pPr indent="-381000" lvl="0" marL="457200" rtl="0" algn="l">
              <a:lnSpc>
                <a:spcPct val="160714"/>
              </a:lnSpc>
              <a:spcBef>
                <a:spcPts val="0"/>
              </a:spcBef>
              <a:spcAft>
                <a:spcPts val="0"/>
              </a:spcAft>
              <a:buClr>
                <a:schemeClr val="dk1"/>
              </a:buClr>
              <a:buSzPts val="2400"/>
              <a:buAutoNum type="arabicPeriod"/>
            </a:pPr>
            <a:r>
              <a:rPr lang="en-GB" sz="2400">
                <a:solidFill>
                  <a:schemeClr val="dk1"/>
                </a:solidFill>
              </a:rPr>
              <a:t>Next Steps</a:t>
            </a:r>
            <a:endParaRPr sz="2400">
              <a:solidFill>
                <a:schemeClr val="dk1"/>
              </a:solidFill>
            </a:endParaRPr>
          </a:p>
          <a:p>
            <a:pPr indent="0" lvl="0" marL="0" rtl="0" algn="l">
              <a:lnSpc>
                <a:spcPct val="160714"/>
              </a:lnSpc>
              <a:spcBef>
                <a:spcPts val="800"/>
              </a:spcBef>
              <a:spcAft>
                <a:spcPts val="0"/>
              </a:spcAft>
              <a:buSzPts val="2800"/>
              <a:buNone/>
            </a:pPr>
            <a:r>
              <a:t/>
            </a:r>
            <a:endParaRPr sz="2400">
              <a:solidFill>
                <a:schemeClr val="dk1"/>
              </a:solidFill>
            </a:endParaRPr>
          </a:p>
        </p:txBody>
      </p:sp>
      <p:sp>
        <p:nvSpPr>
          <p:cNvPr id="830" name="Google Shape;830;g14fc4cb19e9_7_744"/>
          <p:cNvSpPr/>
          <p:nvPr/>
        </p:nvSpPr>
        <p:spPr>
          <a:xfrm>
            <a:off x="511050" y="461038"/>
            <a:ext cx="3889500" cy="965700"/>
          </a:xfrm>
          <a:prstGeom prst="homePlate">
            <a:avLst>
              <a:gd fmla="val 50000" name="adj"/>
            </a:avLst>
          </a:prstGeom>
          <a:solidFill>
            <a:srgbClr val="46A6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1" name="Google Shape;831;g14fc4cb19e9_7_744"/>
          <p:cNvSpPr txBox="1"/>
          <p:nvPr/>
        </p:nvSpPr>
        <p:spPr>
          <a:xfrm>
            <a:off x="782099" y="671338"/>
            <a:ext cx="3921000" cy="54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rgbClr val="FFFFFF"/>
                </a:solidFill>
                <a:latin typeface="Arial"/>
                <a:ea typeface="Arial"/>
                <a:cs typeface="Arial"/>
                <a:sym typeface="Arial"/>
              </a:rPr>
              <a:t>Overview</a:t>
            </a:r>
            <a:endParaRPr b="1" i="0" sz="3200" u="none" cap="none" strike="noStrike">
              <a:solidFill>
                <a:srgbClr val="FFFFFF"/>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3200"/>
              <a:buFont typeface="Arial"/>
              <a:buNone/>
            </a:pPr>
            <a:r>
              <a:t/>
            </a:r>
            <a:endParaRPr b="1" i="0" sz="3200" u="none" cap="none" strike="noStrike">
              <a:solidFill>
                <a:srgbClr val="000000"/>
              </a:solidFill>
              <a:latin typeface="Arial"/>
              <a:ea typeface="Arial"/>
              <a:cs typeface="Arial"/>
              <a:sym typeface="Arial"/>
            </a:endParaRPr>
          </a:p>
        </p:txBody>
      </p:sp>
      <p:pic>
        <p:nvPicPr>
          <p:cNvPr id="832" name="Google Shape;832;g14fc4cb19e9_7_744"/>
          <p:cNvPicPr preferRelativeResize="0"/>
          <p:nvPr/>
        </p:nvPicPr>
        <p:blipFill rotWithShape="1">
          <a:blip r:embed="rId3">
            <a:alphaModFix/>
          </a:blip>
          <a:srcRect b="0" l="0" r="0" t="0"/>
          <a:stretch/>
        </p:blipFill>
        <p:spPr>
          <a:xfrm>
            <a:off x="7063475" y="376350"/>
            <a:ext cx="1648725" cy="1923399"/>
          </a:xfrm>
          <a:prstGeom prst="rect">
            <a:avLst/>
          </a:prstGeom>
          <a:noFill/>
          <a:ln>
            <a:noFill/>
          </a:ln>
        </p:spPr>
      </p:pic>
      <p:sp>
        <p:nvSpPr>
          <p:cNvPr id="833" name="Google Shape;833;g14fc4cb19e9_7_744"/>
          <p:cNvSpPr/>
          <p:nvPr/>
        </p:nvSpPr>
        <p:spPr>
          <a:xfrm rot="10800000">
            <a:off x="511050" y="1368275"/>
            <a:ext cx="288600" cy="3618600"/>
          </a:xfrm>
          <a:prstGeom prst="round2SameRect">
            <a:avLst>
              <a:gd fmla="val 16667" name="adj1"/>
              <a:gd fmla="val 0" name="adj2"/>
            </a:avLst>
          </a:prstGeom>
          <a:solidFill>
            <a:srgbClr val="46A6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4" name="Google Shape;834;g14fc4cb19e9_7_744"/>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42" name="Shape 1242"/>
        <p:cNvGrpSpPr/>
        <p:nvPr/>
      </p:nvGrpSpPr>
      <p:grpSpPr>
        <a:xfrm>
          <a:off x="0" y="0"/>
          <a:ext cx="0" cy="0"/>
          <a:chOff x="0" y="0"/>
          <a:chExt cx="0" cy="0"/>
        </a:xfrm>
      </p:grpSpPr>
      <p:sp>
        <p:nvSpPr>
          <p:cNvPr id="1243" name="Google Shape;1243;g14fc4cb19e9_7_7836"/>
          <p:cNvSpPr txBox="1"/>
          <p:nvPr>
            <p:ph idx="1" type="body"/>
          </p:nvPr>
        </p:nvSpPr>
        <p:spPr>
          <a:xfrm>
            <a:off x="431800" y="563575"/>
            <a:ext cx="63774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2600"/>
              <a:t>So you’ve learned how to contribute to an open source project…</a:t>
            </a:r>
            <a:endParaRPr i="1"/>
          </a:p>
        </p:txBody>
      </p:sp>
      <p:pic>
        <p:nvPicPr>
          <p:cNvPr id="1244" name="Google Shape;1244;g14fc4cb19e9_7_7836"/>
          <p:cNvPicPr preferRelativeResize="0"/>
          <p:nvPr/>
        </p:nvPicPr>
        <p:blipFill rotWithShape="1">
          <a:blip r:embed="rId3">
            <a:alphaModFix/>
          </a:blip>
          <a:srcRect b="0" l="0" r="0" t="0"/>
          <a:stretch/>
        </p:blipFill>
        <p:spPr>
          <a:xfrm>
            <a:off x="1535799" y="1580375"/>
            <a:ext cx="6136574" cy="3108325"/>
          </a:xfrm>
          <a:prstGeom prst="rect">
            <a:avLst/>
          </a:prstGeom>
          <a:noFill/>
          <a:ln>
            <a:noFill/>
          </a:ln>
        </p:spPr>
      </p:pic>
      <p:pic>
        <p:nvPicPr>
          <p:cNvPr id="1245" name="Google Shape;1245;g14fc4cb19e9_7_7836"/>
          <p:cNvPicPr preferRelativeResize="0"/>
          <p:nvPr/>
        </p:nvPicPr>
        <p:blipFill rotWithShape="1">
          <a:blip r:embed="rId4">
            <a:alphaModFix/>
          </a:blip>
          <a:srcRect b="0" l="0" r="0" t="0"/>
          <a:stretch/>
        </p:blipFill>
        <p:spPr>
          <a:xfrm>
            <a:off x="2460469" y="2209332"/>
            <a:ext cx="3289100" cy="1678750"/>
          </a:xfrm>
          <a:prstGeom prst="rect">
            <a:avLst/>
          </a:prstGeom>
          <a:noFill/>
          <a:ln>
            <a:noFill/>
          </a:ln>
        </p:spPr>
      </p:pic>
      <p:sp>
        <p:nvSpPr>
          <p:cNvPr id="1246" name="Google Shape;1246;g14fc4cb19e9_7_7836"/>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5"/>
                                        </p:tgtEl>
                                        <p:attrNameLst>
                                          <p:attrName>style.visibility</p:attrName>
                                        </p:attrNameLst>
                                      </p:cBhvr>
                                      <p:to>
                                        <p:strVal val="visible"/>
                                      </p:to>
                                    </p:set>
                                    <p:animEffect filter="fade" transition="in">
                                      <p:cBhvr>
                                        <p:cTn dur="1000"/>
                                        <p:tgtEl>
                                          <p:spTgt spid="124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51" name="Shape 1251"/>
        <p:cNvGrpSpPr/>
        <p:nvPr/>
      </p:nvGrpSpPr>
      <p:grpSpPr>
        <a:xfrm>
          <a:off x="0" y="0"/>
          <a:ext cx="0" cy="0"/>
          <a:chOff x="0" y="0"/>
          <a:chExt cx="0" cy="0"/>
        </a:xfrm>
      </p:grpSpPr>
      <p:sp>
        <p:nvSpPr>
          <p:cNvPr id="1252" name="Google Shape;1252;g1875ddd5edc_0_95"/>
          <p:cNvSpPr txBox="1"/>
          <p:nvPr>
            <p:ph idx="1" type="body"/>
          </p:nvPr>
        </p:nvSpPr>
        <p:spPr>
          <a:xfrm>
            <a:off x="431800" y="563575"/>
            <a:ext cx="6881700" cy="422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2600"/>
              <a:t>Contributing to Open Source Projects</a:t>
            </a:r>
            <a:endParaRPr/>
          </a:p>
        </p:txBody>
      </p:sp>
      <p:sp>
        <p:nvSpPr>
          <p:cNvPr id="1253" name="Google Shape;1253;g1875ddd5edc_0_95"/>
          <p:cNvSpPr txBox="1"/>
          <p:nvPr/>
        </p:nvSpPr>
        <p:spPr>
          <a:xfrm>
            <a:off x="0" y="4835700"/>
            <a:ext cx="6181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GB" sz="1100" u="none" cap="none" strike="noStrike">
                <a:solidFill>
                  <a:schemeClr val="dk2"/>
                </a:solidFill>
                <a:latin typeface="Arial"/>
                <a:ea typeface="Arial"/>
                <a:cs typeface="Arial"/>
                <a:sym typeface="Arial"/>
              </a:rPr>
              <a:t>Image.</a:t>
            </a:r>
            <a:r>
              <a:rPr b="0" i="0" lang="en-GB" sz="1100" u="none" cap="none" strike="noStrike">
                <a:solidFill>
                  <a:schemeClr val="dk2"/>
                </a:solidFill>
                <a:highlight>
                  <a:srgbClr val="FFFFFF"/>
                </a:highlight>
                <a:latin typeface="Arial"/>
                <a:ea typeface="Arial"/>
                <a:cs typeface="Arial"/>
                <a:sym typeface="Arial"/>
              </a:rPr>
              <a:t> Used under a CC-BY 4.0 licence. DOI: </a:t>
            </a:r>
            <a:r>
              <a:rPr b="0" i="0" lang="en-GB" sz="1100" u="none" cap="none" strike="noStrike">
                <a:solidFill>
                  <a:schemeClr val="dk2"/>
                </a:solidFill>
                <a:highlight>
                  <a:srgbClr val="FFFFFF"/>
                </a:highlight>
                <a:uFill>
                  <a:noFill/>
                </a:uFill>
                <a:latin typeface="Arial"/>
                <a:ea typeface="Arial"/>
                <a:cs typeface="Arial"/>
                <a:sym typeface="Arial"/>
                <a:hlinkClick r:id="rId3">
                  <a:extLst>
                    <a:ext uri="{A12FA001-AC4F-418D-AE19-62706E023703}">
                      <ahyp:hlinkClr val="tx"/>
                    </a:ext>
                  </a:extLst>
                </a:hlinkClick>
              </a:rPr>
              <a:t>10.5281/zenodo.3332807</a:t>
            </a:r>
            <a:r>
              <a:rPr b="0" i="0" lang="en-GB" sz="1100" u="none" cap="none" strike="noStrike">
                <a:solidFill>
                  <a:schemeClr val="dk2"/>
                </a:solidFill>
                <a:highlight>
                  <a:srgbClr val="FFFFFF"/>
                </a:highlight>
                <a:latin typeface="Arial"/>
                <a:ea typeface="Arial"/>
                <a:cs typeface="Arial"/>
                <a:sym typeface="Arial"/>
              </a:rPr>
              <a:t>.</a:t>
            </a:r>
            <a:r>
              <a:rPr b="0" i="0" lang="en-GB" sz="1100" u="none" cap="none" strike="noStrike">
                <a:solidFill>
                  <a:schemeClr val="dk2"/>
                </a:solidFill>
                <a:highlight>
                  <a:srgbClr val="FFFFFF"/>
                </a:highlight>
                <a:uFill>
                  <a:noFill/>
                </a:uFill>
                <a:latin typeface="Arial"/>
                <a:ea typeface="Arial"/>
                <a:cs typeface="Arial"/>
                <a:sym typeface="Arial"/>
                <a:hlinkClick r:id="rId4">
                  <a:extLst>
                    <a:ext uri="{A12FA001-AC4F-418D-AE19-62706E023703}">
                      <ahyp:hlinkClr val="tx"/>
                    </a:ext>
                  </a:extLst>
                </a:hlinkClick>
              </a:rPr>
              <a:t>¶</a:t>
            </a:r>
            <a:endParaRPr b="0" i="0" sz="1100" u="none" cap="none" strike="noStrike">
              <a:solidFill>
                <a:schemeClr val="dk2"/>
              </a:solidFill>
              <a:latin typeface="Arial"/>
              <a:ea typeface="Arial"/>
              <a:cs typeface="Arial"/>
              <a:sym typeface="Arial"/>
            </a:endParaRPr>
          </a:p>
        </p:txBody>
      </p:sp>
      <p:sp>
        <p:nvSpPr>
          <p:cNvPr id="1254" name="Google Shape;1254;g1875ddd5edc_0_95"/>
          <p:cNvSpPr txBox="1"/>
          <p:nvPr/>
        </p:nvSpPr>
        <p:spPr>
          <a:xfrm>
            <a:off x="480050" y="1635775"/>
            <a:ext cx="4025400" cy="2385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700"/>
              <a:buFont typeface="Arial"/>
              <a:buNone/>
            </a:pPr>
            <a:r>
              <a:rPr b="0" i="0" lang="en-GB" sz="3700" u="none" cap="none" strike="noStrike">
                <a:solidFill>
                  <a:srgbClr val="000000"/>
                </a:solidFill>
                <a:latin typeface="Arial"/>
                <a:ea typeface="Arial"/>
                <a:cs typeface="Arial"/>
                <a:sym typeface="Arial"/>
              </a:rPr>
              <a:t>It’s </a:t>
            </a:r>
            <a:r>
              <a:rPr b="0" i="1" lang="en-GB" sz="3700" u="none" cap="none" strike="noStrike">
                <a:solidFill>
                  <a:srgbClr val="000000"/>
                </a:solidFill>
                <a:latin typeface="Arial"/>
                <a:ea typeface="Arial"/>
                <a:cs typeface="Arial"/>
                <a:sym typeface="Arial"/>
              </a:rPr>
              <a:t>hard work</a:t>
            </a:r>
            <a:r>
              <a:rPr b="0" i="0" lang="en-GB" sz="3700" u="none" cap="none" strike="noStrike">
                <a:solidFill>
                  <a:srgbClr val="000000"/>
                </a:solidFill>
                <a:latin typeface="Arial"/>
                <a:ea typeface="Arial"/>
                <a:cs typeface="Arial"/>
                <a:sym typeface="Arial"/>
              </a:rPr>
              <a:t>!</a:t>
            </a:r>
            <a:endParaRPr b="0" i="0" sz="3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700"/>
              <a:buFont typeface="Arial"/>
              <a:buNone/>
            </a:pPr>
            <a:r>
              <a:t/>
            </a:r>
            <a:endParaRPr b="0" i="0" sz="3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300"/>
              <a:buFont typeface="Arial"/>
              <a:buNone/>
            </a:pPr>
            <a:r>
              <a:rPr b="0" i="1" lang="en-GB" sz="2300" u="none" cap="none" strike="noStrike">
                <a:solidFill>
                  <a:srgbClr val="000000"/>
                </a:solidFill>
                <a:latin typeface="Arial"/>
                <a:ea typeface="Arial"/>
                <a:cs typeface="Arial"/>
                <a:sym typeface="Arial"/>
              </a:rPr>
              <a:t>The Turing Way</a:t>
            </a:r>
            <a:r>
              <a:rPr b="0" i="0" lang="en-GB" sz="2300" u="none" cap="none" strike="noStrike">
                <a:solidFill>
                  <a:srgbClr val="000000"/>
                </a:solidFill>
                <a:latin typeface="Arial"/>
                <a:ea typeface="Arial"/>
                <a:cs typeface="Arial"/>
                <a:sym typeface="Arial"/>
              </a:rPr>
              <a:t> has a huge community of volunteers to help support you so have fun.</a:t>
            </a:r>
            <a:endParaRPr b="0" i="0" sz="2300" u="none" cap="none" strike="noStrike">
              <a:solidFill>
                <a:srgbClr val="000000"/>
              </a:solidFill>
              <a:latin typeface="Arial"/>
              <a:ea typeface="Arial"/>
              <a:cs typeface="Arial"/>
              <a:sym typeface="Arial"/>
            </a:endParaRPr>
          </a:p>
        </p:txBody>
      </p:sp>
      <p:pic>
        <p:nvPicPr>
          <p:cNvPr descr="Laptop Revenge GIF by Speedy Ortiz" id="1255" name="Google Shape;1255;g1875ddd5edc_0_95"/>
          <p:cNvPicPr preferRelativeResize="0"/>
          <p:nvPr/>
        </p:nvPicPr>
        <p:blipFill rotWithShape="1">
          <a:blip r:embed="rId5">
            <a:alphaModFix/>
          </a:blip>
          <a:srcRect b="0" l="0" r="0" t="0"/>
          <a:stretch/>
        </p:blipFill>
        <p:spPr>
          <a:xfrm>
            <a:off x="4827600" y="1584100"/>
            <a:ext cx="4025375" cy="2213956"/>
          </a:xfrm>
          <a:prstGeom prst="rect">
            <a:avLst/>
          </a:prstGeom>
          <a:noFill/>
          <a:ln>
            <a:noFill/>
          </a:ln>
        </p:spPr>
      </p:pic>
      <p:sp>
        <p:nvSpPr>
          <p:cNvPr id="1256" name="Google Shape;1256;g1875ddd5edc_0_95"/>
          <p:cNvSpPr txBox="1"/>
          <p:nvPr>
            <p:ph idx="4294967295" type="body"/>
          </p:nvPr>
        </p:nvSpPr>
        <p:spPr>
          <a:xfrm>
            <a:off x="4460875" y="4279575"/>
            <a:ext cx="45039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solidFill>
                  <a:srgbClr val="595959"/>
                </a:solidFill>
              </a:rPr>
              <a:t>@turingway, CC-BY 4.0. </a:t>
            </a:r>
            <a:r>
              <a:rPr lang="en-GB" sz="1100"/>
              <a:t>DOI 10.5281/zenodo.7788718</a:t>
            </a:r>
            <a:endParaRPr sz="12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61" name="Shape 1261"/>
        <p:cNvGrpSpPr/>
        <p:nvPr/>
      </p:nvGrpSpPr>
      <p:grpSpPr>
        <a:xfrm>
          <a:off x="0" y="0"/>
          <a:ext cx="0" cy="0"/>
          <a:chOff x="0" y="0"/>
          <a:chExt cx="0" cy="0"/>
        </a:xfrm>
      </p:grpSpPr>
      <p:sp>
        <p:nvSpPr>
          <p:cNvPr id="1262" name="Google Shape;1262;g1875ddd5edc_0_66"/>
          <p:cNvSpPr txBox="1"/>
          <p:nvPr>
            <p:ph idx="2" type="body"/>
          </p:nvPr>
        </p:nvSpPr>
        <p:spPr>
          <a:xfrm>
            <a:off x="431800" y="586500"/>
            <a:ext cx="5906700" cy="40512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90CAC4"/>
              </a:buClr>
              <a:buSzPts val="1600"/>
              <a:buFont typeface="Arial"/>
              <a:buNone/>
            </a:pPr>
            <a:r>
              <a:rPr b="1" lang="en-GB" sz="1700">
                <a:solidFill>
                  <a:srgbClr val="1C1C1C"/>
                </a:solidFill>
              </a:rPr>
              <a:t>Acknowledgements: </a:t>
            </a:r>
            <a:endParaRPr sz="2900">
              <a:solidFill>
                <a:srgbClr val="1C1C1C"/>
              </a:solidFill>
            </a:endParaRPr>
          </a:p>
          <a:p>
            <a:pPr indent="-262600" lvl="0" marL="288000" rtl="0" algn="l">
              <a:lnSpc>
                <a:spcPct val="100000"/>
              </a:lnSpc>
              <a:spcBef>
                <a:spcPts val="800"/>
              </a:spcBef>
              <a:spcAft>
                <a:spcPts val="0"/>
              </a:spcAft>
              <a:buClr>
                <a:srgbClr val="1C1C1C"/>
              </a:buClr>
              <a:buSzPts val="1200"/>
              <a:buChar char="–"/>
            </a:pPr>
            <a:r>
              <a:rPr lang="en-GB" sz="1200">
                <a:solidFill>
                  <a:srgbClr val="1C1C1C"/>
                </a:solidFill>
              </a:rPr>
              <a:t>Kirstie Whitaker, Malvika Sharan, </a:t>
            </a:r>
            <a:r>
              <a:rPr i="1" lang="en-GB" sz="1200">
                <a:solidFill>
                  <a:srgbClr val="1C1C1C"/>
                </a:solidFill>
              </a:rPr>
              <a:t>The Turing Way </a:t>
            </a:r>
            <a:r>
              <a:rPr lang="en-GB" sz="1200">
                <a:solidFill>
                  <a:srgbClr val="1C1C1C"/>
                </a:solidFill>
              </a:rPr>
              <a:t>community, friends &amp; collaborators</a:t>
            </a:r>
            <a:endParaRPr sz="1200">
              <a:solidFill>
                <a:srgbClr val="1C1C1C"/>
              </a:solidFill>
            </a:endParaRPr>
          </a:p>
          <a:p>
            <a:pPr indent="-275300" lvl="0" marL="288000" rtl="0" algn="l">
              <a:lnSpc>
                <a:spcPct val="100000"/>
              </a:lnSpc>
              <a:spcBef>
                <a:spcPts val="800"/>
              </a:spcBef>
              <a:spcAft>
                <a:spcPts val="0"/>
              </a:spcAft>
              <a:buClr>
                <a:srgbClr val="1C1C1C"/>
              </a:buClr>
              <a:buSzPts val="1400"/>
              <a:buChar char="–"/>
            </a:pPr>
            <a:r>
              <a:rPr lang="en-GB" sz="1200">
                <a:solidFill>
                  <a:srgbClr val="1C1C1C"/>
                </a:solidFill>
              </a:rPr>
              <a:t>GitHub workshop based on </a:t>
            </a:r>
            <a:r>
              <a:rPr lang="en-GB" sz="1200" u="sng">
                <a:solidFill>
                  <a:srgbClr val="0097A7"/>
                </a:solidFill>
                <a:highlight>
                  <a:schemeClr val="lt1"/>
                </a:highlight>
                <a:latin typeface="Open Sans"/>
                <a:ea typeface="Open Sans"/>
                <a:cs typeface="Open Sans"/>
                <a:sym typeface="Open Sans"/>
                <a:hlinkClick r:id="rId3">
                  <a:extLst>
                    <a:ext uri="{A12FA001-AC4F-418D-AE19-62706E023703}">
                      <ahyp:hlinkClr val="tx"/>
                    </a:ext>
                  </a:extLst>
                </a:hlinkClick>
              </a:rPr>
              <a:t>Friendly GitHub Intro by Kirstie Whitaker</a:t>
            </a:r>
            <a:r>
              <a:rPr lang="en-GB" sz="1200">
                <a:solidFill>
                  <a:schemeClr val="hlink"/>
                </a:solidFill>
                <a:latin typeface="Open Sans"/>
                <a:ea typeface="Open Sans"/>
                <a:cs typeface="Open Sans"/>
                <a:sym typeface="Open Sans"/>
              </a:rPr>
              <a:t> &amp; </a:t>
            </a:r>
            <a:r>
              <a:rPr lang="en-GB" sz="1200" u="sng">
                <a:solidFill>
                  <a:srgbClr val="0097A7"/>
                </a:solidFill>
                <a:latin typeface="Open Sans"/>
                <a:ea typeface="Open Sans"/>
                <a:cs typeface="Open Sans"/>
                <a:sym typeface="Open Sans"/>
                <a:hlinkClick r:id="rId4">
                  <a:extLst>
                    <a:ext uri="{A12FA001-AC4F-418D-AE19-62706E023703}">
                      <ahyp:hlinkClr val="tx"/>
                    </a:ext>
                  </a:extLst>
                </a:hlinkClick>
              </a:rPr>
              <a:t>GitHub Collaborating Document by Malvika Sharan</a:t>
            </a:r>
            <a:r>
              <a:rPr lang="en-GB" sz="1400" u="sng">
                <a:solidFill>
                  <a:srgbClr val="0097A7"/>
                </a:solidFill>
                <a:latin typeface="Open Sans"/>
                <a:ea typeface="Open Sans"/>
                <a:cs typeface="Open Sans"/>
                <a:sym typeface="Open Sans"/>
                <a:hlinkClick r:id="rId5">
                  <a:extLst>
                    <a:ext uri="{A12FA001-AC4F-418D-AE19-62706E023703}">
                      <ahyp:hlinkClr val="tx"/>
                    </a:ext>
                  </a:extLst>
                </a:hlinkClick>
              </a:rPr>
              <a:t> </a:t>
            </a:r>
            <a:endParaRPr sz="1400">
              <a:solidFill>
                <a:srgbClr val="1C1C1C"/>
              </a:solidFill>
            </a:endParaRPr>
          </a:p>
          <a:p>
            <a:pPr indent="0" lvl="0" marL="0" rtl="0" algn="l">
              <a:lnSpc>
                <a:spcPct val="100000"/>
              </a:lnSpc>
              <a:spcBef>
                <a:spcPts val="800"/>
              </a:spcBef>
              <a:spcAft>
                <a:spcPts val="0"/>
              </a:spcAft>
              <a:buSzPts val="2800"/>
              <a:buNone/>
            </a:pPr>
            <a:r>
              <a:t/>
            </a:r>
            <a:endParaRPr sz="500">
              <a:solidFill>
                <a:srgbClr val="1C1C1C"/>
              </a:solidFill>
            </a:endParaRPr>
          </a:p>
          <a:p>
            <a:pPr indent="0" lvl="0" marL="0" rtl="0" algn="l">
              <a:lnSpc>
                <a:spcPct val="100000"/>
              </a:lnSpc>
              <a:spcBef>
                <a:spcPts val="800"/>
              </a:spcBef>
              <a:spcAft>
                <a:spcPts val="0"/>
              </a:spcAft>
              <a:buSzPts val="2800"/>
              <a:buNone/>
            </a:pPr>
            <a:r>
              <a:rPr b="1" lang="en-GB" sz="1500">
                <a:solidFill>
                  <a:srgbClr val="1C1C1C"/>
                </a:solidFill>
              </a:rPr>
              <a:t>Stay in Touch</a:t>
            </a:r>
            <a:endParaRPr b="1" sz="1500">
              <a:solidFill>
                <a:srgbClr val="000000"/>
              </a:solidFill>
            </a:endParaRPr>
          </a:p>
          <a:p>
            <a:pPr indent="0" lvl="0" marL="0" rtl="0" algn="l">
              <a:lnSpc>
                <a:spcPct val="100000"/>
              </a:lnSpc>
              <a:spcBef>
                <a:spcPts val="800"/>
              </a:spcBef>
              <a:spcAft>
                <a:spcPts val="0"/>
              </a:spcAft>
              <a:buSzPts val="2800"/>
              <a:buNone/>
            </a:pPr>
            <a:r>
              <a:rPr lang="en-GB" sz="1400">
                <a:solidFill>
                  <a:srgbClr val="000000"/>
                </a:solidFill>
              </a:rPr>
              <a:t>–   </a:t>
            </a:r>
            <a:r>
              <a:rPr lang="en-GB" sz="1200">
                <a:solidFill>
                  <a:srgbClr val="000000"/>
                </a:solidFill>
              </a:rPr>
              <a:t> Book: </a:t>
            </a:r>
            <a:r>
              <a:rPr lang="en-GB" sz="1200" u="sng">
                <a:solidFill>
                  <a:srgbClr val="000000"/>
                </a:solidFill>
              </a:rPr>
              <a:t>the-turing-way.netlify.com</a:t>
            </a:r>
            <a:endParaRPr sz="1200" u="sng">
              <a:solidFill>
                <a:srgbClr val="000000"/>
              </a:solidFill>
            </a:endParaRPr>
          </a:p>
          <a:p>
            <a:pPr indent="-262600" lvl="0" marL="288000" rtl="0" algn="l">
              <a:lnSpc>
                <a:spcPct val="100000"/>
              </a:lnSpc>
              <a:spcBef>
                <a:spcPts val="800"/>
              </a:spcBef>
              <a:spcAft>
                <a:spcPts val="0"/>
              </a:spcAft>
              <a:buClr>
                <a:srgbClr val="000000"/>
              </a:buClr>
              <a:buSzPts val="1200"/>
              <a:buFont typeface="Arial"/>
              <a:buChar char="–"/>
            </a:pPr>
            <a:r>
              <a:rPr lang="en-GB" sz="1200">
                <a:solidFill>
                  <a:srgbClr val="000000"/>
                </a:solidFill>
              </a:rPr>
              <a:t>Join Slack: </a:t>
            </a:r>
            <a:r>
              <a:rPr lang="en-GB" sz="1200" u="sng">
                <a:solidFill>
                  <a:srgbClr val="000000"/>
                </a:solidFill>
                <a:hlinkClick r:id="rId6">
                  <a:extLst>
                    <a:ext uri="{A12FA001-AC4F-418D-AE19-62706E023703}">
                      <ahyp:hlinkClr val="tx"/>
                    </a:ext>
                  </a:extLst>
                </a:hlinkClick>
              </a:rPr>
              <a:t>https://tinyurl.com/jointuringwayslack</a:t>
            </a:r>
            <a:r>
              <a:rPr lang="en-GB" sz="1200">
                <a:solidFill>
                  <a:srgbClr val="000000"/>
                </a:solidFill>
              </a:rPr>
              <a:t> </a:t>
            </a:r>
            <a:endParaRPr sz="1200">
              <a:solidFill>
                <a:srgbClr val="000000"/>
              </a:solidFill>
            </a:endParaRPr>
          </a:p>
          <a:p>
            <a:pPr indent="-262600" lvl="0" marL="288000" rtl="0" algn="l">
              <a:lnSpc>
                <a:spcPct val="100000"/>
              </a:lnSpc>
              <a:spcBef>
                <a:spcPts val="800"/>
              </a:spcBef>
              <a:spcAft>
                <a:spcPts val="0"/>
              </a:spcAft>
              <a:buClr>
                <a:srgbClr val="000000"/>
              </a:buClr>
              <a:buSzPts val="1200"/>
              <a:buFont typeface="Arial"/>
              <a:buChar char="–"/>
            </a:pPr>
            <a:r>
              <a:rPr lang="en-GB" sz="1200">
                <a:solidFill>
                  <a:srgbClr val="000000"/>
                </a:solidFill>
              </a:rPr>
              <a:t>Twitter: </a:t>
            </a:r>
            <a:r>
              <a:rPr lang="en-GB" sz="1200" u="sng">
                <a:solidFill>
                  <a:srgbClr val="000000"/>
                </a:solidFill>
                <a:hlinkClick r:id="rId7">
                  <a:extLst>
                    <a:ext uri="{A12FA001-AC4F-418D-AE19-62706E023703}">
                      <ahyp:hlinkClr val="tx"/>
                    </a:ext>
                  </a:extLst>
                </a:hlinkClick>
              </a:rPr>
              <a:t>twitter.com/turingway</a:t>
            </a:r>
            <a:r>
              <a:rPr lang="en-GB" sz="1200">
                <a:solidFill>
                  <a:srgbClr val="000000"/>
                </a:solidFill>
              </a:rPr>
              <a:t> </a:t>
            </a:r>
            <a:endParaRPr sz="1200" u="sng">
              <a:solidFill>
                <a:srgbClr val="000000"/>
              </a:solidFill>
            </a:endParaRPr>
          </a:p>
          <a:p>
            <a:pPr indent="-262600" lvl="0" marL="288000" rtl="0" algn="l">
              <a:lnSpc>
                <a:spcPct val="100000"/>
              </a:lnSpc>
              <a:spcBef>
                <a:spcPts val="800"/>
              </a:spcBef>
              <a:spcAft>
                <a:spcPts val="0"/>
              </a:spcAft>
              <a:buClr>
                <a:srgbClr val="000000"/>
              </a:buClr>
              <a:buSzPts val="1200"/>
              <a:buFont typeface="Arial"/>
              <a:buChar char="–"/>
            </a:pPr>
            <a:r>
              <a:rPr lang="en-GB" sz="1200">
                <a:solidFill>
                  <a:srgbClr val="000000"/>
                </a:solidFill>
              </a:rPr>
              <a:t>Newsletter: </a:t>
            </a:r>
            <a:r>
              <a:rPr lang="en-GB" sz="1200" u="sng">
                <a:solidFill>
                  <a:srgbClr val="000000"/>
                </a:solidFill>
              </a:rPr>
              <a:t>tinyletter.com/TuringWay</a:t>
            </a:r>
            <a:endParaRPr sz="1200" u="sng">
              <a:solidFill>
                <a:srgbClr val="000000"/>
              </a:solidFill>
            </a:endParaRPr>
          </a:p>
          <a:p>
            <a:pPr indent="0" lvl="0" marL="0" rtl="0" algn="l">
              <a:lnSpc>
                <a:spcPct val="100000"/>
              </a:lnSpc>
              <a:spcBef>
                <a:spcPts val="800"/>
              </a:spcBef>
              <a:spcAft>
                <a:spcPts val="0"/>
              </a:spcAft>
              <a:buSzPts val="2800"/>
              <a:buNone/>
            </a:pPr>
            <a:r>
              <a:rPr lang="en-GB" sz="1200">
                <a:solidFill>
                  <a:srgbClr val="000000"/>
                </a:solidFill>
              </a:rPr>
              <a:t>–     Mastodon: </a:t>
            </a:r>
            <a:r>
              <a:rPr lang="en-GB" sz="1200" u="sng">
                <a:solidFill>
                  <a:srgbClr val="000000"/>
                </a:solidFill>
              </a:rPr>
              <a:t>https://fosstodon.org/@turingway</a:t>
            </a:r>
            <a:endParaRPr sz="2400">
              <a:solidFill>
                <a:srgbClr val="000000"/>
              </a:solidFill>
            </a:endParaRPr>
          </a:p>
          <a:p>
            <a:pPr indent="-262600" lvl="0" marL="288000" rtl="0" algn="l">
              <a:lnSpc>
                <a:spcPct val="100000"/>
              </a:lnSpc>
              <a:spcBef>
                <a:spcPts val="800"/>
              </a:spcBef>
              <a:spcAft>
                <a:spcPts val="0"/>
              </a:spcAft>
              <a:buClr>
                <a:srgbClr val="000000"/>
              </a:buClr>
              <a:buSzPts val="1200"/>
              <a:buFont typeface="Arial"/>
              <a:buChar char="–"/>
            </a:pPr>
            <a:r>
              <a:rPr lang="en-GB" sz="1200">
                <a:solidFill>
                  <a:srgbClr val="000000"/>
                </a:solidFill>
              </a:rPr>
              <a:t>GitHub: </a:t>
            </a:r>
            <a:r>
              <a:rPr lang="en-GB" sz="1200" u="sng">
                <a:solidFill>
                  <a:srgbClr val="000000"/>
                </a:solidFill>
              </a:rPr>
              <a:t>github.com/alan-turing-institute/the-turing-way</a:t>
            </a:r>
            <a:endParaRPr sz="2400">
              <a:solidFill>
                <a:srgbClr val="000000"/>
              </a:solidFill>
            </a:endParaRPr>
          </a:p>
          <a:p>
            <a:pPr indent="-262600" lvl="0" marL="288000" rtl="0" algn="l">
              <a:lnSpc>
                <a:spcPct val="100000"/>
              </a:lnSpc>
              <a:spcBef>
                <a:spcPts val="800"/>
              </a:spcBef>
              <a:spcAft>
                <a:spcPts val="0"/>
              </a:spcAft>
              <a:buClr>
                <a:srgbClr val="000000"/>
              </a:buClr>
              <a:buSzPts val="1200"/>
              <a:buFont typeface="Arial"/>
              <a:buChar char="–"/>
            </a:pPr>
            <a:r>
              <a:rPr lang="en-GB" sz="1200">
                <a:solidFill>
                  <a:srgbClr val="000000"/>
                </a:solidFill>
              </a:rPr>
              <a:t>Original artwork by Scriberia: </a:t>
            </a:r>
            <a:r>
              <a:rPr lang="en-GB" sz="1200" u="sng">
                <a:solidFill>
                  <a:srgbClr val="000000"/>
                </a:solidFill>
                <a:hlinkClick r:id="rId8">
                  <a:extLst>
                    <a:ext uri="{A12FA001-AC4F-418D-AE19-62706E023703}">
                      <ahyp:hlinkClr val="tx"/>
                    </a:ext>
                  </a:extLst>
                </a:hlinkClick>
              </a:rPr>
              <a:t>https://doi.org/10.5281/zenodo.3332807</a:t>
            </a:r>
            <a:r>
              <a:rPr lang="en-GB" sz="1200">
                <a:solidFill>
                  <a:srgbClr val="000000"/>
                </a:solidFill>
              </a:rPr>
              <a:t> </a:t>
            </a:r>
            <a:endParaRPr sz="1200">
              <a:solidFill>
                <a:srgbClr val="000000"/>
              </a:solidFill>
            </a:endParaRPr>
          </a:p>
          <a:p>
            <a:pPr indent="0" lvl="0" marL="0" rtl="0" algn="l">
              <a:lnSpc>
                <a:spcPct val="100000"/>
              </a:lnSpc>
              <a:spcBef>
                <a:spcPts val="800"/>
              </a:spcBef>
              <a:spcAft>
                <a:spcPts val="0"/>
              </a:spcAft>
              <a:buSzPts val="2800"/>
              <a:buNone/>
            </a:pPr>
            <a:r>
              <a:rPr b="1" lang="en-GB" sz="1400">
                <a:solidFill>
                  <a:srgbClr val="000000"/>
                </a:solidFill>
              </a:rPr>
              <a:t>Contact us: </a:t>
            </a:r>
            <a:r>
              <a:rPr b="1" lang="en-GB" sz="1400" u="sng">
                <a:solidFill>
                  <a:schemeClr val="hlink"/>
                </a:solidFill>
                <a:hlinkClick r:id="rId9"/>
              </a:rPr>
              <a:t>sbatchelor@turing.ac.uk</a:t>
            </a:r>
            <a:r>
              <a:rPr b="1" lang="en-GB" sz="1400">
                <a:solidFill>
                  <a:srgbClr val="000000"/>
                </a:solidFill>
              </a:rPr>
              <a:t>, </a:t>
            </a:r>
            <a:r>
              <a:rPr b="1" lang="en-GB" sz="1400" u="sng">
                <a:solidFill>
                  <a:schemeClr val="hlink"/>
                </a:solidFill>
                <a:hlinkClick r:id="rId10"/>
              </a:rPr>
              <a:t>asteele@turing.ac.uk</a:t>
            </a:r>
            <a:endParaRPr b="1" sz="1400">
              <a:solidFill>
                <a:srgbClr val="000000"/>
              </a:solidFill>
            </a:endParaRPr>
          </a:p>
          <a:p>
            <a:pPr indent="0" lvl="0" marL="0" rtl="0" algn="l">
              <a:lnSpc>
                <a:spcPct val="100000"/>
              </a:lnSpc>
              <a:spcBef>
                <a:spcPts val="800"/>
              </a:spcBef>
              <a:spcAft>
                <a:spcPts val="0"/>
              </a:spcAft>
              <a:buSzPts val="2800"/>
              <a:buNone/>
            </a:pPr>
            <a:r>
              <a:t/>
            </a:r>
            <a:endParaRPr b="1" sz="1400">
              <a:solidFill>
                <a:srgbClr val="000000"/>
              </a:solidFill>
            </a:endParaRPr>
          </a:p>
          <a:p>
            <a:pPr indent="0" lvl="0" marL="0" rtl="0" algn="l">
              <a:lnSpc>
                <a:spcPct val="100000"/>
              </a:lnSpc>
              <a:spcBef>
                <a:spcPts val="800"/>
              </a:spcBef>
              <a:spcAft>
                <a:spcPts val="0"/>
              </a:spcAft>
              <a:buClr>
                <a:schemeClr val="lt1"/>
              </a:buClr>
              <a:buSzPts val="600"/>
              <a:buNone/>
            </a:pPr>
            <a:r>
              <a:t/>
            </a:r>
            <a:endParaRPr sz="400" u="sng"/>
          </a:p>
        </p:txBody>
      </p:sp>
      <p:pic>
        <p:nvPicPr>
          <p:cNvPr id="1263" name="Google Shape;1263;g1875ddd5edc_0_66"/>
          <p:cNvPicPr preferRelativeResize="0"/>
          <p:nvPr/>
        </p:nvPicPr>
        <p:blipFill rotWithShape="1">
          <a:blip r:embed="rId11">
            <a:alphaModFix/>
          </a:blip>
          <a:srcRect b="0" l="0" r="0" t="0"/>
          <a:stretch/>
        </p:blipFill>
        <p:spPr>
          <a:xfrm>
            <a:off x="6403406" y="1255877"/>
            <a:ext cx="2255900" cy="2631750"/>
          </a:xfrm>
          <a:prstGeom prst="rect">
            <a:avLst/>
          </a:prstGeom>
          <a:noFill/>
          <a:ln>
            <a:noFill/>
          </a:ln>
        </p:spPr>
      </p:pic>
      <p:sp>
        <p:nvSpPr>
          <p:cNvPr id="1264" name="Google Shape;1264;g1875ddd5edc_0_66"/>
          <p:cNvSpPr txBox="1"/>
          <p:nvPr/>
        </p:nvSpPr>
        <p:spPr>
          <a:xfrm>
            <a:off x="9006435" y="5138442"/>
            <a:ext cx="0" cy="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1265" name="Google Shape;1265;g1875ddd5edc_0_66"/>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a:t>
            </a:r>
            <a:endParaRPr sz="12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70" name="Shape 1270"/>
        <p:cNvGrpSpPr/>
        <p:nvPr/>
      </p:nvGrpSpPr>
      <p:grpSpPr>
        <a:xfrm>
          <a:off x="0" y="0"/>
          <a:ext cx="0" cy="0"/>
          <a:chOff x="0" y="0"/>
          <a:chExt cx="0" cy="0"/>
        </a:xfrm>
      </p:grpSpPr>
      <p:grpSp>
        <p:nvGrpSpPr>
          <p:cNvPr id="1271" name="Google Shape;1271;g1875ddd5edc_0_74"/>
          <p:cNvGrpSpPr/>
          <p:nvPr/>
        </p:nvGrpSpPr>
        <p:grpSpPr>
          <a:xfrm>
            <a:off x="-86" y="-21680"/>
            <a:ext cx="8795667" cy="5174116"/>
            <a:chOff x="-86" y="-30387"/>
            <a:chExt cx="8587003" cy="5071171"/>
          </a:xfrm>
        </p:grpSpPr>
        <p:grpSp>
          <p:nvGrpSpPr>
            <p:cNvPr id="1272" name="Google Shape;1272;g1875ddd5edc_0_74"/>
            <p:cNvGrpSpPr/>
            <p:nvPr/>
          </p:nvGrpSpPr>
          <p:grpSpPr>
            <a:xfrm>
              <a:off x="-86" y="-30387"/>
              <a:ext cx="5015929" cy="2782231"/>
              <a:chOff x="0" y="-39098"/>
              <a:chExt cx="6570512" cy="3775075"/>
            </a:xfrm>
          </p:grpSpPr>
          <p:pic>
            <p:nvPicPr>
              <p:cNvPr id="1273" name="Google Shape;1273;g1875ddd5edc_0_74"/>
              <p:cNvPicPr preferRelativeResize="0"/>
              <p:nvPr/>
            </p:nvPicPr>
            <p:blipFill rotWithShape="1">
              <a:blip r:embed="rId3">
                <a:alphaModFix/>
              </a:blip>
              <a:srcRect b="0" l="0" r="0" t="0"/>
              <a:stretch/>
            </p:blipFill>
            <p:spPr>
              <a:xfrm>
                <a:off x="3272048" y="-21315"/>
                <a:ext cx="3298464" cy="3757292"/>
              </a:xfrm>
              <a:prstGeom prst="rect">
                <a:avLst/>
              </a:prstGeom>
              <a:noFill/>
              <a:ln>
                <a:noFill/>
              </a:ln>
            </p:spPr>
          </p:pic>
          <p:pic>
            <p:nvPicPr>
              <p:cNvPr id="1274" name="Google Shape;1274;g1875ddd5edc_0_74"/>
              <p:cNvPicPr preferRelativeResize="0"/>
              <p:nvPr/>
            </p:nvPicPr>
            <p:blipFill rotWithShape="1">
              <a:blip r:embed="rId4">
                <a:alphaModFix/>
              </a:blip>
              <a:srcRect b="0" l="0" r="0" t="0"/>
              <a:stretch/>
            </p:blipFill>
            <p:spPr>
              <a:xfrm>
                <a:off x="0" y="-39098"/>
                <a:ext cx="3295570" cy="3766366"/>
              </a:xfrm>
              <a:prstGeom prst="rect">
                <a:avLst/>
              </a:prstGeom>
              <a:noFill/>
              <a:ln>
                <a:noFill/>
              </a:ln>
            </p:spPr>
          </p:pic>
        </p:grpSp>
        <p:pic>
          <p:nvPicPr>
            <p:cNvPr id="1275" name="Google Shape;1275;g1875ddd5edc_0_74"/>
            <p:cNvPicPr preferRelativeResize="0"/>
            <p:nvPr/>
          </p:nvPicPr>
          <p:blipFill rotWithShape="1">
            <a:blip r:embed="rId5">
              <a:alphaModFix/>
            </a:blip>
            <a:srcRect b="0" l="0" r="0" t="0"/>
            <a:stretch/>
          </p:blipFill>
          <p:spPr>
            <a:xfrm>
              <a:off x="4989136" y="-17282"/>
              <a:ext cx="2571015" cy="2741788"/>
            </a:xfrm>
            <a:prstGeom prst="rect">
              <a:avLst/>
            </a:prstGeom>
            <a:noFill/>
            <a:ln>
              <a:noFill/>
            </a:ln>
          </p:spPr>
        </p:pic>
        <p:pic>
          <p:nvPicPr>
            <p:cNvPr id="1276" name="Google Shape;1276;g1875ddd5edc_0_74"/>
            <p:cNvPicPr preferRelativeResize="0"/>
            <p:nvPr/>
          </p:nvPicPr>
          <p:blipFill rotWithShape="1">
            <a:blip r:embed="rId6">
              <a:alphaModFix/>
            </a:blip>
            <a:srcRect b="0" l="0" r="0" t="0"/>
            <a:stretch/>
          </p:blipFill>
          <p:spPr>
            <a:xfrm>
              <a:off x="1" y="2736783"/>
              <a:ext cx="2497941" cy="2304001"/>
            </a:xfrm>
            <a:prstGeom prst="rect">
              <a:avLst/>
            </a:prstGeom>
            <a:noFill/>
            <a:ln>
              <a:noFill/>
            </a:ln>
          </p:spPr>
        </p:pic>
        <p:pic>
          <p:nvPicPr>
            <p:cNvPr id="1277" name="Google Shape;1277;g1875ddd5edc_0_74"/>
            <p:cNvPicPr preferRelativeResize="0"/>
            <p:nvPr/>
          </p:nvPicPr>
          <p:blipFill rotWithShape="1">
            <a:blip r:embed="rId7">
              <a:alphaModFix/>
            </a:blip>
            <a:srcRect b="0" l="0" r="0" t="0"/>
            <a:stretch/>
          </p:blipFill>
          <p:spPr>
            <a:xfrm>
              <a:off x="2481064" y="2736783"/>
              <a:ext cx="2557362" cy="2304001"/>
            </a:xfrm>
            <a:prstGeom prst="rect">
              <a:avLst/>
            </a:prstGeom>
            <a:noFill/>
            <a:ln>
              <a:noFill/>
            </a:ln>
          </p:spPr>
        </p:pic>
        <p:pic>
          <p:nvPicPr>
            <p:cNvPr id="1278" name="Google Shape;1278;g1875ddd5edc_0_74"/>
            <p:cNvPicPr preferRelativeResize="0"/>
            <p:nvPr/>
          </p:nvPicPr>
          <p:blipFill rotWithShape="1">
            <a:blip r:embed="rId8">
              <a:alphaModFix/>
            </a:blip>
            <a:srcRect b="0" l="0" r="0" t="0"/>
            <a:stretch/>
          </p:blipFill>
          <p:spPr>
            <a:xfrm>
              <a:off x="5013928" y="2719302"/>
              <a:ext cx="2546222" cy="2316279"/>
            </a:xfrm>
            <a:prstGeom prst="rect">
              <a:avLst/>
            </a:prstGeom>
            <a:noFill/>
            <a:ln>
              <a:noFill/>
            </a:ln>
          </p:spPr>
        </p:pic>
        <p:grpSp>
          <p:nvGrpSpPr>
            <p:cNvPr id="1279" name="Google Shape;1279;g1875ddd5edc_0_74"/>
            <p:cNvGrpSpPr/>
            <p:nvPr/>
          </p:nvGrpSpPr>
          <p:grpSpPr>
            <a:xfrm>
              <a:off x="7560382" y="-30387"/>
              <a:ext cx="1026535" cy="5065938"/>
              <a:chOff x="7560149" y="-30388"/>
              <a:chExt cx="1048233" cy="5312992"/>
            </a:xfrm>
          </p:grpSpPr>
          <p:pic>
            <p:nvPicPr>
              <p:cNvPr id="1280" name="Google Shape;1280;g1875ddd5edc_0_74"/>
              <p:cNvPicPr preferRelativeResize="0"/>
              <p:nvPr/>
            </p:nvPicPr>
            <p:blipFill rotWithShape="1">
              <a:blip r:embed="rId9">
                <a:alphaModFix/>
              </a:blip>
              <a:srcRect b="0" l="0" r="0" t="0"/>
              <a:stretch/>
            </p:blipFill>
            <p:spPr>
              <a:xfrm>
                <a:off x="7560149" y="-30388"/>
                <a:ext cx="1017793" cy="2470780"/>
              </a:xfrm>
              <a:prstGeom prst="rect">
                <a:avLst/>
              </a:prstGeom>
              <a:noFill/>
              <a:ln>
                <a:noFill/>
              </a:ln>
            </p:spPr>
          </p:pic>
          <p:pic>
            <p:nvPicPr>
              <p:cNvPr id="1281" name="Google Shape;1281;g1875ddd5edc_0_74"/>
              <p:cNvPicPr preferRelativeResize="0"/>
              <p:nvPr/>
            </p:nvPicPr>
            <p:blipFill rotWithShape="1">
              <a:blip r:embed="rId10">
                <a:alphaModFix/>
              </a:blip>
              <a:srcRect b="0" l="0" r="0" t="0"/>
              <a:stretch/>
            </p:blipFill>
            <p:spPr>
              <a:xfrm>
                <a:off x="7582438" y="2427803"/>
                <a:ext cx="1025944" cy="2854801"/>
              </a:xfrm>
              <a:prstGeom prst="rect">
                <a:avLst/>
              </a:prstGeom>
              <a:noFill/>
              <a:ln>
                <a:noFill/>
              </a:ln>
            </p:spPr>
          </p:pic>
        </p:grpSp>
      </p:grpSp>
      <p:pic>
        <p:nvPicPr>
          <p:cNvPr id="1282" name="Google Shape;1282;g1875ddd5edc_0_74"/>
          <p:cNvPicPr preferRelativeResize="0"/>
          <p:nvPr/>
        </p:nvPicPr>
        <p:blipFill rotWithShape="1">
          <a:blip r:embed="rId11">
            <a:alphaModFix/>
          </a:blip>
          <a:srcRect b="0" l="0" r="0" t="0"/>
          <a:stretch/>
        </p:blipFill>
        <p:spPr>
          <a:xfrm>
            <a:off x="8795659" y="-21679"/>
            <a:ext cx="318566" cy="2512329"/>
          </a:xfrm>
          <a:prstGeom prst="rect">
            <a:avLst/>
          </a:prstGeom>
          <a:noFill/>
          <a:ln>
            <a:noFill/>
          </a:ln>
        </p:spPr>
      </p:pic>
      <p:pic>
        <p:nvPicPr>
          <p:cNvPr id="1283" name="Google Shape;1283;g1875ddd5edc_0_74"/>
          <p:cNvPicPr preferRelativeResize="0"/>
          <p:nvPr/>
        </p:nvPicPr>
        <p:blipFill rotWithShape="1">
          <a:blip r:embed="rId12">
            <a:alphaModFix/>
          </a:blip>
          <a:srcRect b="0" l="0" r="0" t="0"/>
          <a:stretch/>
        </p:blipFill>
        <p:spPr>
          <a:xfrm>
            <a:off x="8807862" y="2381945"/>
            <a:ext cx="322780" cy="1101484"/>
          </a:xfrm>
          <a:prstGeom prst="rect">
            <a:avLst/>
          </a:prstGeom>
          <a:noFill/>
          <a:ln>
            <a:noFill/>
          </a:ln>
        </p:spPr>
      </p:pic>
      <p:pic>
        <p:nvPicPr>
          <p:cNvPr id="1284" name="Google Shape;1284;g1875ddd5edc_0_74"/>
          <p:cNvPicPr preferRelativeResize="0"/>
          <p:nvPr/>
        </p:nvPicPr>
        <p:blipFill rotWithShape="1">
          <a:blip r:embed="rId13">
            <a:alphaModFix/>
          </a:blip>
          <a:srcRect b="0" l="0" r="0" t="0"/>
          <a:stretch/>
        </p:blipFill>
        <p:spPr>
          <a:xfrm>
            <a:off x="8781714" y="3460206"/>
            <a:ext cx="346456" cy="1010194"/>
          </a:xfrm>
          <a:prstGeom prst="rect">
            <a:avLst/>
          </a:prstGeom>
          <a:noFill/>
          <a:ln>
            <a:noFill/>
          </a:ln>
        </p:spPr>
      </p:pic>
      <p:sp>
        <p:nvSpPr>
          <p:cNvPr id="1285" name="Google Shape;1285;g1875ddd5edc_0_74"/>
          <p:cNvSpPr/>
          <p:nvPr/>
        </p:nvSpPr>
        <p:spPr>
          <a:xfrm>
            <a:off x="29775" y="1740819"/>
            <a:ext cx="9131700" cy="601200"/>
          </a:xfrm>
          <a:prstGeom prst="rect">
            <a:avLst/>
          </a:prstGeom>
          <a:solidFill>
            <a:schemeClr val="dk1">
              <a:alpha val="6352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Thanks to our community of contributors &amp; users!</a:t>
            </a:r>
            <a:endParaRPr b="1" i="0" sz="2800" u="none" cap="none" strike="noStrike">
              <a:solidFill>
                <a:schemeClr val="lt1"/>
              </a:solidFill>
              <a:latin typeface="Arial"/>
              <a:ea typeface="Arial"/>
              <a:cs typeface="Arial"/>
              <a:sym typeface="Arial"/>
            </a:endParaRPr>
          </a:p>
        </p:txBody>
      </p:sp>
      <p:pic>
        <p:nvPicPr>
          <p:cNvPr id="1286" name="Google Shape;1286;g1875ddd5edc_0_74"/>
          <p:cNvPicPr preferRelativeResize="0"/>
          <p:nvPr/>
        </p:nvPicPr>
        <p:blipFill rotWithShape="1">
          <a:blip r:embed="rId14">
            <a:alphaModFix/>
          </a:blip>
          <a:srcRect b="0" l="0" r="0" t="0"/>
          <a:stretch/>
        </p:blipFill>
        <p:spPr>
          <a:xfrm>
            <a:off x="8795658" y="4422514"/>
            <a:ext cx="331289" cy="398670"/>
          </a:xfrm>
          <a:prstGeom prst="rect">
            <a:avLst/>
          </a:prstGeom>
          <a:noFill/>
          <a:ln>
            <a:noFill/>
          </a:ln>
        </p:spPr>
      </p:pic>
      <p:pic>
        <p:nvPicPr>
          <p:cNvPr id="1287" name="Google Shape;1287;g1875ddd5edc_0_74"/>
          <p:cNvPicPr preferRelativeResize="0"/>
          <p:nvPr/>
        </p:nvPicPr>
        <p:blipFill rotWithShape="1">
          <a:blip r:embed="rId15">
            <a:alphaModFix/>
          </a:blip>
          <a:srcRect b="0" l="0" r="0" t="0"/>
          <a:stretch/>
        </p:blipFill>
        <p:spPr>
          <a:xfrm>
            <a:off x="8794435" y="4803985"/>
            <a:ext cx="296209" cy="299652"/>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92" name="Shape 1292"/>
        <p:cNvGrpSpPr/>
        <p:nvPr/>
      </p:nvGrpSpPr>
      <p:grpSpPr>
        <a:xfrm>
          <a:off x="0" y="0"/>
          <a:ext cx="0" cy="0"/>
          <a:chOff x="0" y="0"/>
          <a:chExt cx="0" cy="0"/>
        </a:xfrm>
      </p:grpSpPr>
      <p:sp>
        <p:nvSpPr>
          <p:cNvPr id="1293" name="Google Shape;1293;g1875ddd5edc_0_32"/>
          <p:cNvSpPr txBox="1"/>
          <p:nvPr>
            <p:ph idx="3" type="body"/>
          </p:nvPr>
        </p:nvSpPr>
        <p:spPr>
          <a:xfrm>
            <a:off x="1157175" y="2014475"/>
            <a:ext cx="6038700" cy="2370600"/>
          </a:xfrm>
          <a:prstGeom prst="rect">
            <a:avLst/>
          </a:prstGeom>
          <a:noFill/>
          <a:ln>
            <a:noFill/>
          </a:ln>
        </p:spPr>
        <p:txBody>
          <a:bodyPr anchorCtr="0" anchor="t" bIns="0" lIns="0" spcFirstLastPara="1" rIns="0" wrap="square" tIns="0">
            <a:noAutofit/>
          </a:bodyPr>
          <a:lstStyle/>
          <a:p>
            <a:pPr indent="-381000" lvl="0" marL="457200" rtl="0" algn="l">
              <a:lnSpc>
                <a:spcPct val="160714"/>
              </a:lnSpc>
              <a:spcBef>
                <a:spcPts val="800"/>
              </a:spcBef>
              <a:spcAft>
                <a:spcPts val="0"/>
              </a:spcAft>
              <a:buClr>
                <a:srgbClr val="DEDEDE"/>
              </a:buClr>
              <a:buSzPts val="2400"/>
              <a:buAutoNum type="arabicPeriod"/>
            </a:pPr>
            <a:r>
              <a:rPr lang="en-GB" sz="2400">
                <a:solidFill>
                  <a:srgbClr val="DEDEDE"/>
                </a:solidFill>
              </a:rPr>
              <a:t>What is </a:t>
            </a:r>
            <a:r>
              <a:rPr i="1" lang="en-GB" sz="2400">
                <a:solidFill>
                  <a:srgbClr val="DEDEDE"/>
                </a:solidFill>
              </a:rPr>
              <a:t>The Turing Way</a:t>
            </a:r>
            <a:r>
              <a:rPr lang="en-GB" sz="2400">
                <a:solidFill>
                  <a:srgbClr val="DEDEDE"/>
                </a:solidFill>
              </a:rPr>
              <a:t>?</a:t>
            </a:r>
            <a:endParaRPr sz="2400">
              <a:solidFill>
                <a:srgbClr val="DEDEDE"/>
              </a:solidFill>
            </a:endParaRPr>
          </a:p>
          <a:p>
            <a:pPr indent="-381000" lvl="0" marL="457200" rtl="0" algn="l">
              <a:lnSpc>
                <a:spcPct val="160714"/>
              </a:lnSpc>
              <a:spcBef>
                <a:spcPts val="0"/>
              </a:spcBef>
              <a:spcAft>
                <a:spcPts val="0"/>
              </a:spcAft>
              <a:buClr>
                <a:srgbClr val="DEDEDE"/>
              </a:buClr>
              <a:buSzPts val="2400"/>
              <a:buAutoNum type="arabicPeriod"/>
            </a:pPr>
            <a:r>
              <a:rPr lang="en-GB" sz="2400">
                <a:solidFill>
                  <a:srgbClr val="DEDEDE"/>
                </a:solidFill>
              </a:rPr>
              <a:t>Github Introduction</a:t>
            </a:r>
            <a:endParaRPr sz="2400">
              <a:solidFill>
                <a:srgbClr val="DEDEDE"/>
              </a:solidFill>
            </a:endParaRPr>
          </a:p>
          <a:p>
            <a:pPr indent="-381000" lvl="0" marL="457200" rtl="0" algn="l">
              <a:lnSpc>
                <a:spcPct val="160714"/>
              </a:lnSpc>
              <a:spcBef>
                <a:spcPts val="0"/>
              </a:spcBef>
              <a:spcAft>
                <a:spcPts val="0"/>
              </a:spcAft>
              <a:buClr>
                <a:srgbClr val="DEDEDE"/>
              </a:buClr>
              <a:buSzPts val="2400"/>
              <a:buAutoNum type="arabicPeriod"/>
            </a:pPr>
            <a:r>
              <a:rPr lang="en-GB" sz="2400">
                <a:solidFill>
                  <a:srgbClr val="DEDEDE"/>
                </a:solidFill>
              </a:rPr>
              <a:t>How to use GitHub for Collaboration </a:t>
            </a:r>
            <a:endParaRPr sz="2400">
              <a:solidFill>
                <a:srgbClr val="DEDEDE"/>
              </a:solidFill>
            </a:endParaRPr>
          </a:p>
          <a:p>
            <a:pPr indent="-381000" lvl="0" marL="457200" rtl="0" algn="l">
              <a:lnSpc>
                <a:spcPct val="160714"/>
              </a:lnSpc>
              <a:spcBef>
                <a:spcPts val="0"/>
              </a:spcBef>
              <a:spcAft>
                <a:spcPts val="0"/>
              </a:spcAft>
              <a:buClr>
                <a:srgbClr val="1C1C1C"/>
              </a:buClr>
              <a:buSzPts val="2400"/>
              <a:buAutoNum type="arabicPeriod"/>
            </a:pPr>
            <a:r>
              <a:rPr b="1" lang="en-GB" sz="2400">
                <a:solidFill>
                  <a:srgbClr val="1C1C1C"/>
                </a:solidFill>
              </a:rPr>
              <a:t>Next Steps</a:t>
            </a:r>
            <a:endParaRPr b="1" sz="2400">
              <a:solidFill>
                <a:srgbClr val="1C1C1C"/>
              </a:solidFill>
            </a:endParaRPr>
          </a:p>
          <a:p>
            <a:pPr indent="0" lvl="0" marL="0" rtl="0" algn="l">
              <a:lnSpc>
                <a:spcPct val="160714"/>
              </a:lnSpc>
              <a:spcBef>
                <a:spcPts val="800"/>
              </a:spcBef>
              <a:spcAft>
                <a:spcPts val="0"/>
              </a:spcAft>
              <a:buSzPts val="2800"/>
              <a:buNone/>
            </a:pPr>
            <a:r>
              <a:t/>
            </a:r>
            <a:endParaRPr sz="2400">
              <a:solidFill>
                <a:schemeClr val="dk1"/>
              </a:solidFill>
            </a:endParaRPr>
          </a:p>
        </p:txBody>
      </p:sp>
      <p:sp>
        <p:nvSpPr>
          <p:cNvPr id="1294" name="Google Shape;1294;g1875ddd5edc_0_32"/>
          <p:cNvSpPr/>
          <p:nvPr/>
        </p:nvSpPr>
        <p:spPr>
          <a:xfrm>
            <a:off x="511050" y="461038"/>
            <a:ext cx="3889500" cy="965700"/>
          </a:xfrm>
          <a:prstGeom prst="homePlate">
            <a:avLst>
              <a:gd fmla="val 50000" name="adj"/>
            </a:avLst>
          </a:prstGeom>
          <a:solidFill>
            <a:srgbClr val="46A6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5" name="Google Shape;1295;g1875ddd5edc_0_32"/>
          <p:cNvSpPr txBox="1"/>
          <p:nvPr/>
        </p:nvSpPr>
        <p:spPr>
          <a:xfrm>
            <a:off x="782099" y="671338"/>
            <a:ext cx="3921000" cy="54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rgbClr val="FFFFFF"/>
                </a:solidFill>
                <a:latin typeface="Arial"/>
                <a:ea typeface="Arial"/>
                <a:cs typeface="Arial"/>
                <a:sym typeface="Arial"/>
              </a:rPr>
              <a:t>Overview</a:t>
            </a:r>
            <a:endParaRPr b="1" i="0" sz="3200" u="none" cap="none" strike="noStrike">
              <a:solidFill>
                <a:srgbClr val="FFFFFF"/>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3200"/>
              <a:buFont typeface="Arial"/>
              <a:buNone/>
            </a:pPr>
            <a:r>
              <a:t/>
            </a:r>
            <a:endParaRPr b="1" i="0" sz="3200" u="none" cap="none" strike="noStrike">
              <a:solidFill>
                <a:srgbClr val="000000"/>
              </a:solidFill>
              <a:latin typeface="Arial"/>
              <a:ea typeface="Arial"/>
              <a:cs typeface="Arial"/>
              <a:sym typeface="Arial"/>
            </a:endParaRPr>
          </a:p>
        </p:txBody>
      </p:sp>
      <p:pic>
        <p:nvPicPr>
          <p:cNvPr id="1296" name="Google Shape;1296;g1875ddd5edc_0_32"/>
          <p:cNvPicPr preferRelativeResize="0"/>
          <p:nvPr/>
        </p:nvPicPr>
        <p:blipFill rotWithShape="1">
          <a:blip r:embed="rId3">
            <a:alphaModFix/>
          </a:blip>
          <a:srcRect b="0" l="0" r="0" t="0"/>
          <a:stretch/>
        </p:blipFill>
        <p:spPr>
          <a:xfrm>
            <a:off x="7063475" y="376350"/>
            <a:ext cx="1648725" cy="1923399"/>
          </a:xfrm>
          <a:prstGeom prst="rect">
            <a:avLst/>
          </a:prstGeom>
          <a:noFill/>
          <a:ln>
            <a:noFill/>
          </a:ln>
        </p:spPr>
      </p:pic>
      <p:sp>
        <p:nvSpPr>
          <p:cNvPr id="1297" name="Google Shape;1297;g1875ddd5edc_0_32"/>
          <p:cNvSpPr/>
          <p:nvPr/>
        </p:nvSpPr>
        <p:spPr>
          <a:xfrm rot="10800000">
            <a:off x="511050" y="1368275"/>
            <a:ext cx="288600" cy="3618600"/>
          </a:xfrm>
          <a:prstGeom prst="round2SameRect">
            <a:avLst>
              <a:gd fmla="val 16667" name="adj1"/>
              <a:gd fmla="val 0" name="adj2"/>
            </a:avLst>
          </a:prstGeom>
          <a:solidFill>
            <a:srgbClr val="46A6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8" name="Google Shape;1298;g1875ddd5edc_0_32"/>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a:t>
            </a:r>
            <a:endParaRPr sz="12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03" name="Shape 1303"/>
        <p:cNvGrpSpPr/>
        <p:nvPr/>
      </p:nvGrpSpPr>
      <p:grpSpPr>
        <a:xfrm>
          <a:off x="0" y="0"/>
          <a:ext cx="0" cy="0"/>
          <a:chOff x="0" y="0"/>
          <a:chExt cx="0" cy="0"/>
        </a:xfrm>
      </p:grpSpPr>
      <p:sp>
        <p:nvSpPr>
          <p:cNvPr id="1304" name="Google Shape;1304;g22258fbc92b_0_578"/>
          <p:cNvSpPr txBox="1"/>
          <p:nvPr>
            <p:ph idx="1" type="body"/>
          </p:nvPr>
        </p:nvSpPr>
        <p:spPr>
          <a:xfrm>
            <a:off x="431800" y="778827"/>
            <a:ext cx="3921000" cy="1094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b="1" lang="en-GB" sz="3200"/>
              <a:t>Next Steps…</a:t>
            </a:r>
            <a:endParaRPr b="1" sz="3200"/>
          </a:p>
        </p:txBody>
      </p:sp>
      <p:sp>
        <p:nvSpPr>
          <p:cNvPr id="1305" name="Google Shape;1305;g22258fbc92b_0_578"/>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p>
            <a:pPr indent="0" lvl="0" marL="0" rtl="0" algn="r">
              <a:lnSpc>
                <a:spcPct val="100000"/>
              </a:lnSpc>
              <a:spcBef>
                <a:spcPts val="0"/>
              </a:spcBef>
              <a:spcAft>
                <a:spcPts val="0"/>
              </a:spcAft>
              <a:buSzPts val="1400"/>
              <a:buNone/>
            </a:pPr>
            <a:r>
              <a:t/>
            </a:r>
            <a:endParaRPr/>
          </a:p>
        </p:txBody>
      </p:sp>
      <p:pic>
        <p:nvPicPr>
          <p:cNvPr id="1306" name="Google Shape;1306;g22258fbc92b_0_578"/>
          <p:cNvPicPr preferRelativeResize="0"/>
          <p:nvPr/>
        </p:nvPicPr>
        <p:blipFill rotWithShape="1">
          <a:blip r:embed="rId3">
            <a:alphaModFix/>
          </a:blip>
          <a:srcRect b="0" l="0" r="0" t="0"/>
          <a:stretch/>
        </p:blipFill>
        <p:spPr>
          <a:xfrm>
            <a:off x="4994953" y="1679350"/>
            <a:ext cx="3743522" cy="2109975"/>
          </a:xfrm>
          <a:prstGeom prst="rect">
            <a:avLst/>
          </a:prstGeom>
          <a:noFill/>
          <a:ln>
            <a:noFill/>
          </a:ln>
        </p:spPr>
      </p:pic>
      <p:sp>
        <p:nvSpPr>
          <p:cNvPr id="1307" name="Google Shape;1307;g22258fbc92b_0_578"/>
          <p:cNvSpPr txBox="1"/>
          <p:nvPr/>
        </p:nvSpPr>
        <p:spPr>
          <a:xfrm>
            <a:off x="72075" y="4749100"/>
            <a:ext cx="86664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Image from </a:t>
            </a:r>
            <a:r>
              <a:rPr b="0" i="0" lang="en-GB" sz="1100" u="sng" cap="none" strike="noStrike">
                <a:solidFill>
                  <a:schemeClr val="hlink"/>
                </a:solidFill>
                <a:latin typeface="Arial"/>
                <a:ea typeface="Arial"/>
                <a:cs typeface="Arial"/>
                <a:sym typeface="Arial"/>
                <a:hlinkClick r:id="rId4"/>
              </a:rPr>
              <a:t>https://tenor.com/view/yoda-watch-and-learn-gif-15256521</a:t>
            </a:r>
            <a:r>
              <a:rPr b="0" i="0" lang="en-GB"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p:txBody>
      </p:sp>
      <p:sp>
        <p:nvSpPr>
          <p:cNvPr id="1308" name="Google Shape;1308;g22258fbc92b_0_578"/>
          <p:cNvSpPr txBox="1"/>
          <p:nvPr/>
        </p:nvSpPr>
        <p:spPr>
          <a:xfrm>
            <a:off x="431800" y="1388125"/>
            <a:ext cx="4295700" cy="240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lang="en-GB" sz="1800"/>
              <a:t>Find an issue!</a:t>
            </a:r>
            <a:endParaRPr sz="1800"/>
          </a:p>
          <a:p>
            <a:pPr indent="0" lvl="0" marL="0" marR="0" rtl="0" algn="l">
              <a:lnSpc>
                <a:spcPct val="100000"/>
              </a:lnSpc>
              <a:spcBef>
                <a:spcPts val="0"/>
              </a:spcBef>
              <a:spcAft>
                <a:spcPts val="0"/>
              </a:spcAft>
              <a:buClr>
                <a:srgbClr val="000000"/>
              </a:buClr>
              <a:buSzPts val="2300"/>
              <a:buFont typeface="Arial"/>
              <a:buNone/>
            </a:pPr>
            <a:r>
              <a:t/>
            </a:r>
            <a:endParaRPr sz="1800"/>
          </a:p>
          <a:p>
            <a:pPr indent="-342900" lvl="0" marL="457200" marR="0" rtl="0" algn="l">
              <a:lnSpc>
                <a:spcPct val="100000"/>
              </a:lnSpc>
              <a:spcBef>
                <a:spcPts val="0"/>
              </a:spcBef>
              <a:spcAft>
                <a:spcPts val="0"/>
              </a:spcAft>
              <a:buSzPts val="1800"/>
              <a:buChar char="-"/>
            </a:pPr>
            <a:r>
              <a:rPr lang="en-GB" sz="1800" u="sng">
                <a:solidFill>
                  <a:schemeClr val="hlink"/>
                </a:solidFill>
                <a:hlinkClick r:id="rId5"/>
              </a:rPr>
              <a:t>https://github.com/aim-rsf/Glossary-of-Terms/issues/24</a:t>
            </a:r>
            <a:endParaRPr sz="1800"/>
          </a:p>
          <a:p>
            <a:pPr indent="-342900" lvl="0" marL="457200" marR="0" rtl="0" algn="l">
              <a:lnSpc>
                <a:spcPct val="100000"/>
              </a:lnSpc>
              <a:spcBef>
                <a:spcPts val="0"/>
              </a:spcBef>
              <a:spcAft>
                <a:spcPts val="0"/>
              </a:spcAft>
              <a:buSzPts val="1800"/>
              <a:buChar char="-"/>
            </a:pPr>
            <a:r>
              <a:rPr lang="en-GB" sz="1800" u="sng">
                <a:solidFill>
                  <a:schemeClr val="hlink"/>
                </a:solidFill>
                <a:hlinkClick r:id="rId6"/>
              </a:rPr>
              <a:t>https://github.com/aim-rsf/Glossary-of-Terms/issues/23</a:t>
            </a:r>
            <a:endParaRPr sz="1800"/>
          </a:p>
          <a:p>
            <a:pPr indent="-342900" lvl="0" marL="457200" marR="0" rtl="0" algn="l">
              <a:lnSpc>
                <a:spcPct val="100000"/>
              </a:lnSpc>
              <a:spcBef>
                <a:spcPts val="0"/>
              </a:spcBef>
              <a:spcAft>
                <a:spcPts val="0"/>
              </a:spcAft>
              <a:buSzPts val="1800"/>
              <a:buChar char="-"/>
            </a:pPr>
            <a:r>
              <a:rPr lang="en-GB" sz="1800" u="sng">
                <a:solidFill>
                  <a:schemeClr val="hlink"/>
                </a:solidFill>
                <a:hlinkClick r:id="rId7"/>
              </a:rPr>
              <a:t>https://github.com/aim-rsf/Glossary-of-Terms/issues/22</a:t>
            </a:r>
            <a:r>
              <a:rPr lang="en-GB" sz="1800"/>
              <a:t> </a:t>
            </a:r>
            <a:endParaRPr sz="18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12" name="Shape 1312"/>
        <p:cNvGrpSpPr/>
        <p:nvPr/>
      </p:nvGrpSpPr>
      <p:grpSpPr>
        <a:xfrm>
          <a:off x="0" y="0"/>
          <a:ext cx="0" cy="0"/>
          <a:chOff x="0" y="0"/>
          <a:chExt cx="0" cy="0"/>
        </a:xfrm>
      </p:grpSpPr>
      <p:cxnSp>
        <p:nvCxnSpPr>
          <p:cNvPr id="1313" name="Google Shape;1313;g22258fbc92b_0_553"/>
          <p:cNvCxnSpPr/>
          <p:nvPr/>
        </p:nvCxnSpPr>
        <p:spPr>
          <a:xfrm>
            <a:off x="434175" y="434975"/>
            <a:ext cx="8285100" cy="0"/>
          </a:xfrm>
          <a:prstGeom prst="straightConnector1">
            <a:avLst/>
          </a:prstGeom>
          <a:noFill/>
          <a:ln cap="flat" cmpd="sng" w="28575">
            <a:solidFill>
              <a:schemeClr val="dk1"/>
            </a:solidFill>
            <a:prstDash val="solid"/>
            <a:round/>
            <a:headEnd len="med" w="med" type="none"/>
            <a:tailEnd len="med" w="med" type="none"/>
          </a:ln>
        </p:spPr>
      </p:cxnSp>
      <p:sp>
        <p:nvSpPr>
          <p:cNvPr id="1314" name="Google Shape;1314;g22258fbc92b_0_553"/>
          <p:cNvSpPr txBox="1"/>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None/>
            </a:pPr>
            <a:r>
              <a:rPr b="1" lang="en-GB" sz="3200">
                <a:solidFill>
                  <a:srgbClr val="1C1C1C"/>
                </a:solidFill>
              </a:rPr>
              <a:t>Creating a Repo.</a:t>
            </a:r>
            <a:endParaRPr sz="3200">
              <a:solidFill>
                <a:srgbClr val="1C1C1C"/>
              </a:solidFill>
            </a:endParaRPr>
          </a:p>
        </p:txBody>
      </p:sp>
      <p:pic>
        <p:nvPicPr>
          <p:cNvPr id="1315" name="Google Shape;1315;g22258fbc92b_0_553"/>
          <p:cNvPicPr preferRelativeResize="0"/>
          <p:nvPr/>
        </p:nvPicPr>
        <p:blipFill rotWithShape="1">
          <a:blip r:embed="rId3">
            <a:alphaModFix/>
          </a:blip>
          <a:srcRect b="0" l="0" r="0" t="0"/>
          <a:stretch/>
        </p:blipFill>
        <p:spPr>
          <a:xfrm>
            <a:off x="4628725" y="563575"/>
            <a:ext cx="3966000" cy="4286100"/>
          </a:xfrm>
          <a:prstGeom prst="rect">
            <a:avLst/>
          </a:prstGeom>
          <a:noFill/>
          <a:ln>
            <a:noFill/>
          </a:ln>
        </p:spPr>
      </p:pic>
      <p:sp>
        <p:nvSpPr>
          <p:cNvPr id="1316" name="Google Shape;1316;g22258fbc92b_0_553"/>
          <p:cNvSpPr txBox="1"/>
          <p:nvPr>
            <p:ph idx="4294967295" type="body"/>
          </p:nvPr>
        </p:nvSpPr>
        <p:spPr>
          <a:xfrm>
            <a:off x="264000" y="1226400"/>
            <a:ext cx="4116300" cy="3022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b="1" sz="1400"/>
          </a:p>
          <a:p>
            <a:pPr indent="0" lvl="0" marL="0" rtl="0" algn="l">
              <a:lnSpc>
                <a:spcPct val="100000"/>
              </a:lnSpc>
              <a:spcBef>
                <a:spcPts val="0"/>
              </a:spcBef>
              <a:spcAft>
                <a:spcPts val="0"/>
              </a:spcAft>
              <a:buClr>
                <a:schemeClr val="dk1"/>
              </a:buClr>
              <a:buSzPts val="1100"/>
              <a:buFont typeface="Arial"/>
              <a:buNone/>
            </a:pPr>
            <a:r>
              <a:t/>
            </a:r>
            <a:endParaRPr b="1" sz="1400"/>
          </a:p>
          <a:p>
            <a:pPr indent="0" lvl="0" marL="0" rtl="0" algn="ctr">
              <a:lnSpc>
                <a:spcPct val="120000"/>
              </a:lnSpc>
              <a:spcBef>
                <a:spcPts val="0"/>
              </a:spcBef>
              <a:spcAft>
                <a:spcPts val="0"/>
              </a:spcAft>
              <a:buSzPts val="1800"/>
              <a:buNone/>
            </a:pPr>
            <a:r>
              <a:t/>
            </a:r>
            <a:endParaRPr i="1" sz="2400"/>
          </a:p>
          <a:p>
            <a:pPr indent="0" lvl="0" marL="0" rtl="0" algn="l">
              <a:lnSpc>
                <a:spcPct val="100000"/>
              </a:lnSpc>
              <a:spcBef>
                <a:spcPts val="0"/>
              </a:spcBef>
              <a:spcAft>
                <a:spcPts val="0"/>
              </a:spcAft>
              <a:buSzPts val="1800"/>
              <a:buNone/>
            </a:pPr>
            <a:r>
              <a:t/>
            </a:r>
            <a:endParaRPr b="1" sz="2000"/>
          </a:p>
          <a:p>
            <a:pPr indent="0" lvl="0" marL="0" rtl="0" algn="l">
              <a:lnSpc>
                <a:spcPct val="115000"/>
              </a:lnSpc>
              <a:spcBef>
                <a:spcPts val="0"/>
              </a:spcBef>
              <a:spcAft>
                <a:spcPts val="0"/>
              </a:spcAft>
              <a:buSzPts val="1800"/>
              <a:buNone/>
            </a:pPr>
            <a:r>
              <a:rPr b="1" lang="en-GB" sz="2000"/>
              <a:t>Repository (Repo)</a:t>
            </a:r>
            <a:endParaRPr b="1" sz="2000"/>
          </a:p>
          <a:p>
            <a:pPr indent="0" lvl="0" marL="0" rtl="0" algn="l">
              <a:lnSpc>
                <a:spcPct val="100000"/>
              </a:lnSpc>
              <a:spcBef>
                <a:spcPts val="1200"/>
              </a:spcBef>
              <a:spcAft>
                <a:spcPts val="0"/>
              </a:spcAft>
              <a:buClr>
                <a:schemeClr val="dk1"/>
              </a:buClr>
              <a:buSzPts val="1100"/>
              <a:buFont typeface="Arial"/>
              <a:buNone/>
            </a:pPr>
            <a:r>
              <a:t/>
            </a:r>
            <a:endParaRPr b="1" sz="1300"/>
          </a:p>
          <a:p>
            <a:pPr indent="0" lvl="0" marL="0" rtl="0" algn="l">
              <a:lnSpc>
                <a:spcPct val="115000"/>
              </a:lnSpc>
              <a:spcBef>
                <a:spcPts val="0"/>
              </a:spcBef>
              <a:spcAft>
                <a:spcPts val="1200"/>
              </a:spcAft>
              <a:buClr>
                <a:schemeClr val="dk1"/>
              </a:buClr>
              <a:buSzPts val="1100"/>
              <a:buFont typeface="Arial"/>
              <a:buNone/>
            </a:pPr>
            <a:r>
              <a:rPr lang="en-GB" sz="2100"/>
              <a:t>A project where all your files are, online or on your computer</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20" name="Shape 1320"/>
        <p:cNvGrpSpPr/>
        <p:nvPr/>
      </p:nvGrpSpPr>
      <p:grpSpPr>
        <a:xfrm>
          <a:off x="0" y="0"/>
          <a:ext cx="0" cy="0"/>
          <a:chOff x="0" y="0"/>
          <a:chExt cx="0" cy="0"/>
        </a:xfrm>
      </p:grpSpPr>
      <p:sp>
        <p:nvSpPr>
          <p:cNvPr id="1321" name="Google Shape;1321;g22258fbc92b_0_560"/>
          <p:cNvSpPr txBox="1"/>
          <p:nvPr>
            <p:ph idx="4294967295" type="body"/>
          </p:nvPr>
        </p:nvSpPr>
        <p:spPr>
          <a:xfrm>
            <a:off x="264000" y="1226400"/>
            <a:ext cx="4116300" cy="3022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b="1" sz="1400"/>
          </a:p>
          <a:p>
            <a:pPr indent="0" lvl="0" marL="0" rtl="0" algn="l">
              <a:lnSpc>
                <a:spcPct val="100000"/>
              </a:lnSpc>
              <a:spcBef>
                <a:spcPts val="0"/>
              </a:spcBef>
              <a:spcAft>
                <a:spcPts val="0"/>
              </a:spcAft>
              <a:buClr>
                <a:schemeClr val="dk1"/>
              </a:buClr>
              <a:buSzPts val="1100"/>
              <a:buFont typeface="Arial"/>
              <a:buNone/>
            </a:pPr>
            <a:r>
              <a:t/>
            </a:r>
            <a:endParaRPr b="1" sz="1400"/>
          </a:p>
          <a:p>
            <a:pPr indent="0" lvl="0" marL="0" rtl="0" algn="ctr">
              <a:lnSpc>
                <a:spcPct val="120000"/>
              </a:lnSpc>
              <a:spcBef>
                <a:spcPts val="0"/>
              </a:spcBef>
              <a:spcAft>
                <a:spcPts val="0"/>
              </a:spcAft>
              <a:buSzPts val="1800"/>
              <a:buNone/>
            </a:pPr>
            <a:r>
              <a:rPr i="1" lang="en-GB" sz="2400"/>
              <a:t>“trial-repo”</a:t>
            </a:r>
            <a:endParaRPr i="1" sz="2400"/>
          </a:p>
          <a:p>
            <a:pPr indent="0" lvl="0" marL="0" rtl="0" algn="l">
              <a:lnSpc>
                <a:spcPct val="100000"/>
              </a:lnSpc>
              <a:spcBef>
                <a:spcPts val="0"/>
              </a:spcBef>
              <a:spcAft>
                <a:spcPts val="0"/>
              </a:spcAft>
              <a:buSzPts val="1800"/>
              <a:buNone/>
            </a:pPr>
            <a:r>
              <a:t/>
            </a:r>
            <a:endParaRPr b="1" sz="2000"/>
          </a:p>
          <a:p>
            <a:pPr indent="0" lvl="0" marL="0" rtl="0" algn="l">
              <a:lnSpc>
                <a:spcPct val="115000"/>
              </a:lnSpc>
              <a:spcBef>
                <a:spcPts val="0"/>
              </a:spcBef>
              <a:spcAft>
                <a:spcPts val="0"/>
              </a:spcAft>
              <a:buSzPts val="1800"/>
              <a:buNone/>
            </a:pPr>
            <a:r>
              <a:rPr b="1" lang="en-GB" sz="2000"/>
              <a:t>Repository (Repo)</a:t>
            </a:r>
            <a:endParaRPr b="1" sz="2000"/>
          </a:p>
          <a:p>
            <a:pPr indent="0" lvl="0" marL="0" rtl="0" algn="l">
              <a:lnSpc>
                <a:spcPct val="100000"/>
              </a:lnSpc>
              <a:spcBef>
                <a:spcPts val="1200"/>
              </a:spcBef>
              <a:spcAft>
                <a:spcPts val="0"/>
              </a:spcAft>
              <a:buClr>
                <a:schemeClr val="dk1"/>
              </a:buClr>
              <a:buSzPts val="1100"/>
              <a:buFont typeface="Arial"/>
              <a:buNone/>
            </a:pPr>
            <a:r>
              <a:t/>
            </a:r>
            <a:endParaRPr b="1" sz="1300"/>
          </a:p>
          <a:p>
            <a:pPr indent="0" lvl="0" marL="0" rtl="0" algn="l">
              <a:lnSpc>
                <a:spcPct val="115000"/>
              </a:lnSpc>
              <a:spcBef>
                <a:spcPts val="0"/>
              </a:spcBef>
              <a:spcAft>
                <a:spcPts val="1200"/>
              </a:spcAft>
              <a:buClr>
                <a:schemeClr val="dk1"/>
              </a:buClr>
              <a:buSzPts val="1100"/>
              <a:buFont typeface="Arial"/>
              <a:buNone/>
            </a:pPr>
            <a:r>
              <a:rPr lang="en-GB" sz="2100"/>
              <a:t>A project where all your files are, online or on your computer</a:t>
            </a:r>
            <a:endParaRPr/>
          </a:p>
        </p:txBody>
      </p:sp>
      <p:cxnSp>
        <p:nvCxnSpPr>
          <p:cNvPr id="1322" name="Google Shape;1322;g22258fbc92b_0_560"/>
          <p:cNvCxnSpPr/>
          <p:nvPr/>
        </p:nvCxnSpPr>
        <p:spPr>
          <a:xfrm>
            <a:off x="3705538" y="1870225"/>
            <a:ext cx="770100" cy="7500"/>
          </a:xfrm>
          <a:prstGeom prst="straightConnector1">
            <a:avLst/>
          </a:prstGeom>
          <a:noFill/>
          <a:ln cap="flat" cmpd="sng" w="28575">
            <a:solidFill>
              <a:srgbClr val="F9CB9C"/>
            </a:solidFill>
            <a:prstDash val="solid"/>
            <a:round/>
            <a:headEnd len="sm" w="sm" type="none"/>
            <a:tailEnd len="med" w="med" type="triangle"/>
          </a:ln>
        </p:spPr>
      </p:cxnSp>
      <p:pic>
        <p:nvPicPr>
          <p:cNvPr id="1323" name="Google Shape;1323;g22258fbc92b_0_560"/>
          <p:cNvPicPr preferRelativeResize="0"/>
          <p:nvPr/>
        </p:nvPicPr>
        <p:blipFill rotWithShape="1">
          <a:blip r:embed="rId3">
            <a:alphaModFix/>
          </a:blip>
          <a:srcRect b="0" l="0" r="0" t="0"/>
          <a:stretch/>
        </p:blipFill>
        <p:spPr>
          <a:xfrm>
            <a:off x="4628725" y="563575"/>
            <a:ext cx="3966000" cy="4286100"/>
          </a:xfrm>
          <a:prstGeom prst="rect">
            <a:avLst/>
          </a:prstGeom>
          <a:noFill/>
          <a:ln>
            <a:noFill/>
          </a:ln>
        </p:spPr>
      </p:pic>
      <p:cxnSp>
        <p:nvCxnSpPr>
          <p:cNvPr id="1324" name="Google Shape;1324;g22258fbc92b_0_560"/>
          <p:cNvCxnSpPr/>
          <p:nvPr/>
        </p:nvCxnSpPr>
        <p:spPr>
          <a:xfrm>
            <a:off x="434175" y="434975"/>
            <a:ext cx="8285100" cy="0"/>
          </a:xfrm>
          <a:prstGeom prst="straightConnector1">
            <a:avLst/>
          </a:prstGeom>
          <a:noFill/>
          <a:ln cap="flat" cmpd="sng" w="28575">
            <a:solidFill>
              <a:schemeClr val="dk1"/>
            </a:solidFill>
            <a:prstDash val="solid"/>
            <a:round/>
            <a:headEnd len="med" w="med" type="none"/>
            <a:tailEnd len="med" w="med" type="none"/>
          </a:ln>
        </p:spPr>
      </p:cxnSp>
      <p:sp>
        <p:nvSpPr>
          <p:cNvPr id="1325" name="Google Shape;1325;g22258fbc92b_0_560"/>
          <p:cNvSpPr txBox="1"/>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None/>
            </a:pPr>
            <a:r>
              <a:rPr b="1" lang="en-GB" sz="3200">
                <a:solidFill>
                  <a:srgbClr val="1C1C1C"/>
                </a:solidFill>
              </a:rPr>
              <a:t>Creating a Repo.</a:t>
            </a:r>
            <a:endParaRPr sz="3200">
              <a:solidFill>
                <a:srgbClr val="1C1C1C"/>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0" name="Shape 1330"/>
        <p:cNvGrpSpPr/>
        <p:nvPr/>
      </p:nvGrpSpPr>
      <p:grpSpPr>
        <a:xfrm>
          <a:off x="0" y="0"/>
          <a:ext cx="0" cy="0"/>
          <a:chOff x="0" y="0"/>
          <a:chExt cx="0" cy="0"/>
        </a:xfrm>
      </p:grpSpPr>
      <p:sp>
        <p:nvSpPr>
          <p:cNvPr id="1331" name="Google Shape;1331;g22258fbc92b_0_568"/>
          <p:cNvSpPr txBox="1"/>
          <p:nvPr/>
        </p:nvSpPr>
        <p:spPr>
          <a:xfrm>
            <a:off x="2737050" y="834125"/>
            <a:ext cx="4651200" cy="5925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rgbClr val="000000"/>
              </a:buClr>
              <a:buSzPts val="2400"/>
              <a:buFont typeface="Arial"/>
              <a:buNone/>
            </a:pPr>
            <a:r>
              <a:rPr b="0" i="0" lang="en-GB" sz="2400" u="none" cap="none" strike="noStrike">
                <a:solidFill>
                  <a:schemeClr val="dk2"/>
                </a:solidFill>
                <a:latin typeface="Arial"/>
                <a:ea typeface="Arial"/>
                <a:cs typeface="Arial"/>
                <a:sym typeface="Arial"/>
              </a:rPr>
              <a:t>You created your first repo.</a:t>
            </a:r>
            <a:endParaRPr b="0" i="0" sz="2400" u="none" cap="none" strike="noStrike">
              <a:solidFill>
                <a:schemeClr val="dk2"/>
              </a:solidFill>
              <a:latin typeface="Arial"/>
              <a:ea typeface="Arial"/>
              <a:cs typeface="Arial"/>
              <a:sym typeface="Arial"/>
            </a:endParaRPr>
          </a:p>
        </p:txBody>
      </p:sp>
      <p:pic>
        <p:nvPicPr>
          <p:cNvPr id="1332" name="Google Shape;1332;g22258fbc92b_0_568"/>
          <p:cNvPicPr preferRelativeResize="0"/>
          <p:nvPr/>
        </p:nvPicPr>
        <p:blipFill rotWithShape="1">
          <a:blip r:embed="rId3">
            <a:alphaModFix/>
          </a:blip>
          <a:srcRect b="0" l="0" r="0" t="0"/>
          <a:stretch/>
        </p:blipFill>
        <p:spPr>
          <a:xfrm>
            <a:off x="2130975" y="1426625"/>
            <a:ext cx="4882050" cy="3239900"/>
          </a:xfrm>
          <a:prstGeom prst="rect">
            <a:avLst/>
          </a:prstGeom>
          <a:noFill/>
          <a:ln>
            <a:noFill/>
          </a:ln>
        </p:spPr>
      </p:pic>
      <p:sp>
        <p:nvSpPr>
          <p:cNvPr id="1333" name="Google Shape;1333;g22258fbc92b_0_568"/>
          <p:cNvSpPr txBox="1"/>
          <p:nvPr/>
        </p:nvSpPr>
        <p:spPr>
          <a:xfrm>
            <a:off x="3479450" y="227175"/>
            <a:ext cx="28080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000"/>
              <a:buFont typeface="Arial"/>
              <a:buNone/>
            </a:pPr>
            <a:r>
              <a:rPr b="1" i="0" lang="en-GB" sz="3000" u="none" cap="none" strike="noStrike">
                <a:solidFill>
                  <a:srgbClr val="000000"/>
                </a:solidFill>
                <a:latin typeface="Arial"/>
                <a:ea typeface="Arial"/>
                <a:cs typeface="Arial"/>
                <a:sym typeface="Arial"/>
              </a:rPr>
              <a:t>CONGRATS!! </a:t>
            </a:r>
            <a:endParaRPr b="1" i="0" sz="3000" u="none" cap="none" strike="noStrike">
              <a:solidFill>
                <a:srgbClr val="000000"/>
              </a:solidFill>
              <a:latin typeface="Arial"/>
              <a:ea typeface="Arial"/>
              <a:cs typeface="Arial"/>
              <a:sym typeface="Arial"/>
            </a:endParaRPr>
          </a:p>
        </p:txBody>
      </p:sp>
      <p:sp>
        <p:nvSpPr>
          <p:cNvPr id="1334" name="Google Shape;1334;g22258fbc92b_0_568"/>
          <p:cNvSpPr/>
          <p:nvPr/>
        </p:nvSpPr>
        <p:spPr>
          <a:xfrm>
            <a:off x="130625" y="1145725"/>
            <a:ext cx="334800" cy="28902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5" name="Google Shape;1335;g22258fbc92b_0_568"/>
          <p:cNvSpPr/>
          <p:nvPr/>
        </p:nvSpPr>
        <p:spPr>
          <a:xfrm>
            <a:off x="8708550" y="1145725"/>
            <a:ext cx="334800" cy="28902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6" name="Google Shape;1336;g22258fbc92b_0_568"/>
          <p:cNvSpPr txBox="1"/>
          <p:nvPr/>
        </p:nvSpPr>
        <p:spPr>
          <a:xfrm>
            <a:off x="376875" y="4749100"/>
            <a:ext cx="86664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Slide by Sophia Batchelor, </a:t>
            </a:r>
            <a:r>
              <a:rPr b="0" i="0" lang="en-GB" sz="1100" u="sng" cap="none" strike="noStrike">
                <a:solidFill>
                  <a:schemeClr val="accent5"/>
                </a:solidFill>
                <a:latin typeface="Arial"/>
                <a:ea typeface="Arial"/>
                <a:cs typeface="Arial"/>
                <a:sym typeface="Arial"/>
                <a:hlinkClick r:id="rId4">
                  <a:extLst>
                    <a:ext uri="{A12FA001-AC4F-418D-AE19-62706E023703}">
                      <ahyp:hlinkClr val="tx"/>
                    </a:ext>
                  </a:extLst>
                </a:hlinkClick>
              </a:rPr>
              <a:t>https://zenodo.org/record/5070361</a:t>
            </a:r>
            <a:r>
              <a:rPr b="0" i="0" lang="en-GB" sz="1100" u="none" cap="none" strike="noStrike">
                <a:solidFill>
                  <a:srgbClr val="000000"/>
                </a:solidFill>
                <a:latin typeface="Arial"/>
                <a:ea typeface="Arial"/>
                <a:cs typeface="Arial"/>
                <a:sym typeface="Arial"/>
              </a:rPr>
              <a:t>, </a:t>
            </a:r>
            <a:r>
              <a:rPr b="0" i="0" lang="en-GB" sz="1100" u="none" cap="none" strike="noStrike">
                <a:solidFill>
                  <a:schemeClr val="dk1"/>
                </a:solidFill>
                <a:latin typeface="Arial"/>
                <a:ea typeface="Arial"/>
                <a:cs typeface="Arial"/>
                <a:sym typeface="Arial"/>
              </a:rPr>
              <a:t>https://tenor.com/view/flower-power-rainbow-yeah-gif-7304860</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39" name="Shape 839"/>
        <p:cNvGrpSpPr/>
        <p:nvPr/>
      </p:nvGrpSpPr>
      <p:grpSpPr>
        <a:xfrm>
          <a:off x="0" y="0"/>
          <a:ext cx="0" cy="0"/>
          <a:chOff x="0" y="0"/>
          <a:chExt cx="0" cy="0"/>
        </a:xfrm>
      </p:grpSpPr>
      <p:sp>
        <p:nvSpPr>
          <p:cNvPr id="840" name="Google Shape;840;g14fc4cb19e9_7_9101"/>
          <p:cNvSpPr txBox="1"/>
          <p:nvPr>
            <p:ph idx="3" type="body"/>
          </p:nvPr>
        </p:nvSpPr>
        <p:spPr>
          <a:xfrm>
            <a:off x="1157175" y="2014475"/>
            <a:ext cx="6038700" cy="2370600"/>
          </a:xfrm>
          <a:prstGeom prst="rect">
            <a:avLst/>
          </a:prstGeom>
          <a:noFill/>
          <a:ln>
            <a:noFill/>
          </a:ln>
        </p:spPr>
        <p:txBody>
          <a:bodyPr anchorCtr="0" anchor="t" bIns="0" lIns="0" spcFirstLastPara="1" rIns="0" wrap="square" tIns="0">
            <a:noAutofit/>
          </a:bodyPr>
          <a:lstStyle/>
          <a:p>
            <a:pPr indent="-381000" lvl="0" marL="457200" rtl="0" algn="l">
              <a:lnSpc>
                <a:spcPct val="160714"/>
              </a:lnSpc>
              <a:spcBef>
                <a:spcPts val="800"/>
              </a:spcBef>
              <a:spcAft>
                <a:spcPts val="0"/>
              </a:spcAft>
              <a:buClr>
                <a:schemeClr val="dk1"/>
              </a:buClr>
              <a:buSzPts val="2400"/>
              <a:buAutoNum type="arabicPeriod"/>
            </a:pPr>
            <a:r>
              <a:rPr b="1" lang="en-GB" sz="2400">
                <a:solidFill>
                  <a:schemeClr val="dk1"/>
                </a:solidFill>
              </a:rPr>
              <a:t>What is </a:t>
            </a:r>
            <a:r>
              <a:rPr b="1" i="1" lang="en-GB" sz="2400">
                <a:solidFill>
                  <a:schemeClr val="dk1"/>
                </a:solidFill>
              </a:rPr>
              <a:t>The Turing Way</a:t>
            </a:r>
            <a:r>
              <a:rPr b="1" lang="en-GB" sz="2400">
                <a:solidFill>
                  <a:schemeClr val="dk1"/>
                </a:solidFill>
              </a:rPr>
              <a:t>?</a:t>
            </a:r>
            <a:endParaRPr b="1" sz="2400">
              <a:solidFill>
                <a:schemeClr val="dk1"/>
              </a:solidFill>
            </a:endParaRPr>
          </a:p>
          <a:p>
            <a:pPr indent="-381000" lvl="0" marL="457200" rtl="0" algn="l">
              <a:lnSpc>
                <a:spcPct val="160714"/>
              </a:lnSpc>
              <a:spcBef>
                <a:spcPts val="0"/>
              </a:spcBef>
              <a:spcAft>
                <a:spcPts val="0"/>
              </a:spcAft>
              <a:buClr>
                <a:srgbClr val="DEDEDE"/>
              </a:buClr>
              <a:buSzPts val="2400"/>
              <a:buAutoNum type="arabicPeriod"/>
            </a:pPr>
            <a:r>
              <a:rPr lang="en-GB" sz="2400">
                <a:solidFill>
                  <a:srgbClr val="DEDEDE"/>
                </a:solidFill>
              </a:rPr>
              <a:t>Github Introduction</a:t>
            </a:r>
            <a:endParaRPr sz="2400">
              <a:solidFill>
                <a:srgbClr val="DEDEDE"/>
              </a:solidFill>
            </a:endParaRPr>
          </a:p>
          <a:p>
            <a:pPr indent="-381000" lvl="0" marL="457200" rtl="0" algn="l">
              <a:lnSpc>
                <a:spcPct val="160714"/>
              </a:lnSpc>
              <a:spcBef>
                <a:spcPts val="0"/>
              </a:spcBef>
              <a:spcAft>
                <a:spcPts val="0"/>
              </a:spcAft>
              <a:buClr>
                <a:srgbClr val="DEDEDE"/>
              </a:buClr>
              <a:buSzPts val="2400"/>
              <a:buAutoNum type="arabicPeriod"/>
            </a:pPr>
            <a:r>
              <a:rPr lang="en-GB" sz="2400">
                <a:solidFill>
                  <a:srgbClr val="DEDEDE"/>
                </a:solidFill>
              </a:rPr>
              <a:t>How to use GitHub for Collaboration </a:t>
            </a:r>
            <a:endParaRPr sz="2400">
              <a:solidFill>
                <a:srgbClr val="DEDEDE"/>
              </a:solidFill>
            </a:endParaRPr>
          </a:p>
          <a:p>
            <a:pPr indent="-381000" lvl="0" marL="457200" rtl="0" algn="l">
              <a:lnSpc>
                <a:spcPct val="160714"/>
              </a:lnSpc>
              <a:spcBef>
                <a:spcPts val="0"/>
              </a:spcBef>
              <a:spcAft>
                <a:spcPts val="0"/>
              </a:spcAft>
              <a:buClr>
                <a:srgbClr val="DEDEDE"/>
              </a:buClr>
              <a:buSzPts val="2400"/>
              <a:buAutoNum type="arabicPeriod"/>
            </a:pPr>
            <a:r>
              <a:rPr lang="en-GB" sz="2400">
                <a:solidFill>
                  <a:srgbClr val="DEDEDE"/>
                </a:solidFill>
              </a:rPr>
              <a:t>Next Steps</a:t>
            </a:r>
            <a:endParaRPr sz="2400">
              <a:solidFill>
                <a:srgbClr val="DEDEDE"/>
              </a:solidFill>
            </a:endParaRPr>
          </a:p>
          <a:p>
            <a:pPr indent="0" lvl="0" marL="0" rtl="0" algn="l">
              <a:lnSpc>
                <a:spcPct val="160714"/>
              </a:lnSpc>
              <a:spcBef>
                <a:spcPts val="800"/>
              </a:spcBef>
              <a:spcAft>
                <a:spcPts val="0"/>
              </a:spcAft>
              <a:buSzPts val="2800"/>
              <a:buNone/>
            </a:pPr>
            <a:r>
              <a:t/>
            </a:r>
            <a:endParaRPr sz="2400">
              <a:solidFill>
                <a:schemeClr val="dk1"/>
              </a:solidFill>
            </a:endParaRPr>
          </a:p>
        </p:txBody>
      </p:sp>
      <p:sp>
        <p:nvSpPr>
          <p:cNvPr id="841" name="Google Shape;841;g14fc4cb19e9_7_9101"/>
          <p:cNvSpPr/>
          <p:nvPr/>
        </p:nvSpPr>
        <p:spPr>
          <a:xfrm>
            <a:off x="511050" y="461038"/>
            <a:ext cx="3889500" cy="965700"/>
          </a:xfrm>
          <a:prstGeom prst="homePlate">
            <a:avLst>
              <a:gd fmla="val 50000" name="adj"/>
            </a:avLst>
          </a:prstGeom>
          <a:solidFill>
            <a:srgbClr val="46A6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2" name="Google Shape;842;g14fc4cb19e9_7_9101"/>
          <p:cNvSpPr txBox="1"/>
          <p:nvPr/>
        </p:nvSpPr>
        <p:spPr>
          <a:xfrm>
            <a:off x="782099" y="671338"/>
            <a:ext cx="3921000" cy="54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rgbClr val="FFFFFF"/>
                </a:solidFill>
                <a:latin typeface="Arial"/>
                <a:ea typeface="Arial"/>
                <a:cs typeface="Arial"/>
                <a:sym typeface="Arial"/>
              </a:rPr>
              <a:t>Overview</a:t>
            </a:r>
            <a:endParaRPr b="1" i="0" sz="3200" u="none" cap="none" strike="noStrike">
              <a:solidFill>
                <a:srgbClr val="FFFFFF"/>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3200"/>
              <a:buFont typeface="Arial"/>
              <a:buNone/>
            </a:pPr>
            <a:r>
              <a:t/>
            </a:r>
            <a:endParaRPr b="1" i="0" sz="3200" u="none" cap="none" strike="noStrike">
              <a:solidFill>
                <a:srgbClr val="000000"/>
              </a:solidFill>
              <a:latin typeface="Arial"/>
              <a:ea typeface="Arial"/>
              <a:cs typeface="Arial"/>
              <a:sym typeface="Arial"/>
            </a:endParaRPr>
          </a:p>
        </p:txBody>
      </p:sp>
      <p:pic>
        <p:nvPicPr>
          <p:cNvPr id="843" name="Google Shape;843;g14fc4cb19e9_7_9101"/>
          <p:cNvPicPr preferRelativeResize="0"/>
          <p:nvPr/>
        </p:nvPicPr>
        <p:blipFill rotWithShape="1">
          <a:blip r:embed="rId3">
            <a:alphaModFix/>
          </a:blip>
          <a:srcRect b="0" l="0" r="0" t="0"/>
          <a:stretch/>
        </p:blipFill>
        <p:spPr>
          <a:xfrm>
            <a:off x="7063475" y="376350"/>
            <a:ext cx="1648725" cy="1923399"/>
          </a:xfrm>
          <a:prstGeom prst="rect">
            <a:avLst/>
          </a:prstGeom>
          <a:noFill/>
          <a:ln>
            <a:noFill/>
          </a:ln>
        </p:spPr>
      </p:pic>
      <p:sp>
        <p:nvSpPr>
          <p:cNvPr id="844" name="Google Shape;844;g14fc4cb19e9_7_9101"/>
          <p:cNvSpPr/>
          <p:nvPr/>
        </p:nvSpPr>
        <p:spPr>
          <a:xfrm rot="10800000">
            <a:off x="511050" y="1368275"/>
            <a:ext cx="288600" cy="3618600"/>
          </a:xfrm>
          <a:prstGeom prst="round2SameRect">
            <a:avLst>
              <a:gd fmla="val 16667" name="adj1"/>
              <a:gd fmla="val 0" name="adj2"/>
            </a:avLst>
          </a:prstGeom>
          <a:solidFill>
            <a:srgbClr val="46A6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5" name="Google Shape;845;g14fc4cb19e9_7_9101"/>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50" name="Shape 850"/>
        <p:cNvGrpSpPr/>
        <p:nvPr/>
      </p:nvGrpSpPr>
      <p:grpSpPr>
        <a:xfrm>
          <a:off x="0" y="0"/>
          <a:ext cx="0" cy="0"/>
          <a:chOff x="0" y="0"/>
          <a:chExt cx="0" cy="0"/>
        </a:xfrm>
      </p:grpSpPr>
      <p:sp>
        <p:nvSpPr>
          <p:cNvPr id="851" name="Google Shape;851;g142ff236b53_0_137"/>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200"/>
              <a:buNone/>
            </a:pPr>
            <a:r>
              <a:rPr b="1" lang="en-GB" sz="3200"/>
              <a:t>The Turing Way </a:t>
            </a:r>
            <a:endParaRPr b="1"/>
          </a:p>
          <a:p>
            <a:pPr indent="0" lvl="0" marL="0" rtl="0" algn="l">
              <a:lnSpc>
                <a:spcPct val="100000"/>
              </a:lnSpc>
              <a:spcBef>
                <a:spcPts val="800"/>
              </a:spcBef>
              <a:spcAft>
                <a:spcPts val="0"/>
              </a:spcAft>
              <a:buClr>
                <a:schemeClr val="lt1"/>
              </a:buClr>
              <a:buSzPts val="3200"/>
              <a:buNone/>
            </a:pPr>
            <a:r>
              <a:t/>
            </a:r>
            <a:endParaRPr sz="3200"/>
          </a:p>
        </p:txBody>
      </p:sp>
      <p:pic>
        <p:nvPicPr>
          <p:cNvPr id="852" name="Google Shape;852;g142ff236b53_0_137"/>
          <p:cNvPicPr preferRelativeResize="0"/>
          <p:nvPr/>
        </p:nvPicPr>
        <p:blipFill rotWithShape="1">
          <a:blip r:embed="rId3">
            <a:alphaModFix/>
          </a:blip>
          <a:srcRect b="0" l="0" r="0" t="0"/>
          <a:stretch/>
        </p:blipFill>
        <p:spPr>
          <a:xfrm>
            <a:off x="95075" y="2579138"/>
            <a:ext cx="2093525" cy="1398876"/>
          </a:xfrm>
          <a:prstGeom prst="rect">
            <a:avLst/>
          </a:prstGeom>
          <a:noFill/>
          <a:ln>
            <a:noFill/>
          </a:ln>
          <a:effectLst>
            <a:outerShdw blurRad="50800" rotWithShape="0" algn="t" dir="5400000" dist="38100">
              <a:srgbClr val="000000">
                <a:alpha val="40000"/>
              </a:srgbClr>
            </a:outerShdw>
          </a:effectLst>
        </p:spPr>
      </p:pic>
      <p:sp>
        <p:nvSpPr>
          <p:cNvPr id="853" name="Google Shape;853;g142ff236b53_0_137"/>
          <p:cNvSpPr txBox="1"/>
          <p:nvPr/>
        </p:nvSpPr>
        <p:spPr>
          <a:xfrm>
            <a:off x="326700" y="1134750"/>
            <a:ext cx="8175900" cy="1142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800"/>
              </a:spcBef>
              <a:spcAft>
                <a:spcPts val="0"/>
              </a:spcAft>
              <a:buClr>
                <a:srgbClr val="000000"/>
              </a:buClr>
              <a:buSzPts val="2100"/>
              <a:buFont typeface="Arial"/>
              <a:buNone/>
            </a:pPr>
            <a:r>
              <a:rPr b="1" i="0" lang="en-GB" sz="2100" u="none" cap="none" strike="noStrike">
                <a:solidFill>
                  <a:srgbClr val="2A9686"/>
                </a:solidFill>
                <a:latin typeface="Arial"/>
                <a:ea typeface="Arial"/>
                <a:cs typeface="Arial"/>
                <a:sym typeface="Arial"/>
              </a:rPr>
              <a:t>An Open Source guide on Data Science</a:t>
            </a:r>
            <a:endParaRPr b="1" i="0" sz="2100" u="none" cap="none" strike="noStrike">
              <a:solidFill>
                <a:srgbClr val="2A9686"/>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2100"/>
              <a:buFont typeface="Arial"/>
              <a:buNone/>
            </a:pPr>
            <a:r>
              <a:rPr b="0" i="0" lang="en-GB" sz="2100" u="none" cap="none" strike="noStrike">
                <a:solidFill>
                  <a:schemeClr val="dk1"/>
                </a:solidFill>
                <a:latin typeface="Arial"/>
                <a:ea typeface="Arial"/>
                <a:cs typeface="Arial"/>
                <a:sym typeface="Arial"/>
              </a:rPr>
              <a:t>We involve and support a diverse community to make data science reproducible, ethical, collaborative and inclusive for everyone</a:t>
            </a:r>
            <a:endParaRPr b="0" i="0" sz="2100" u="none" cap="none" strike="noStrike">
              <a:solidFill>
                <a:schemeClr val="dk1"/>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2300"/>
              <a:buFont typeface="Arial"/>
              <a:buNone/>
            </a:pPr>
            <a:r>
              <a:t/>
            </a:r>
            <a:endParaRPr b="0" i="0" sz="2300" u="none" cap="none" strike="noStrike">
              <a:solidFill>
                <a:schemeClr val="lt1"/>
              </a:solidFill>
              <a:latin typeface="Arial"/>
              <a:ea typeface="Arial"/>
              <a:cs typeface="Arial"/>
              <a:sym typeface="Arial"/>
            </a:endParaRPr>
          </a:p>
          <a:p>
            <a:pPr indent="0" lvl="0" marL="0" marR="0" rtl="0" algn="l">
              <a:lnSpc>
                <a:spcPct val="100000"/>
              </a:lnSpc>
              <a:spcBef>
                <a:spcPts val="800"/>
              </a:spcBef>
              <a:spcAft>
                <a:spcPts val="0"/>
              </a:spcAft>
              <a:buClr>
                <a:schemeClr val="lt1"/>
              </a:buClr>
              <a:buSzPts val="2400"/>
              <a:buFont typeface="Arial"/>
              <a:buNone/>
            </a:pPr>
            <a:r>
              <a:t/>
            </a:r>
            <a:endParaRPr b="0" i="0" sz="1400" u="none" cap="none" strike="noStrike">
              <a:solidFill>
                <a:schemeClr val="lt1"/>
              </a:solidFill>
              <a:latin typeface="Arial"/>
              <a:ea typeface="Arial"/>
              <a:cs typeface="Arial"/>
              <a:sym typeface="Arial"/>
            </a:endParaRPr>
          </a:p>
        </p:txBody>
      </p:sp>
      <p:pic>
        <p:nvPicPr>
          <p:cNvPr descr="A close up of a logo&#10;&#10;Description automatically generated" id="854" name="Google Shape;854;g142ff236b53_0_137"/>
          <p:cNvPicPr preferRelativeResize="0"/>
          <p:nvPr/>
        </p:nvPicPr>
        <p:blipFill rotWithShape="1">
          <a:blip r:embed="rId4">
            <a:alphaModFix/>
          </a:blip>
          <a:srcRect b="0" l="0" r="0" t="0"/>
          <a:stretch/>
        </p:blipFill>
        <p:spPr>
          <a:xfrm>
            <a:off x="2315975" y="2579138"/>
            <a:ext cx="2093525" cy="1398874"/>
          </a:xfrm>
          <a:prstGeom prst="rect">
            <a:avLst/>
          </a:prstGeom>
          <a:noFill/>
          <a:ln>
            <a:noFill/>
          </a:ln>
          <a:effectLst>
            <a:outerShdw blurRad="50800" rotWithShape="0" algn="t" dir="5400000" dist="38100">
              <a:srgbClr val="000000">
                <a:alpha val="40000"/>
              </a:srgbClr>
            </a:outerShdw>
          </a:effectLst>
        </p:spPr>
      </p:pic>
      <p:pic>
        <p:nvPicPr>
          <p:cNvPr id="855" name="Google Shape;855;g142ff236b53_0_137"/>
          <p:cNvPicPr preferRelativeResize="0"/>
          <p:nvPr/>
        </p:nvPicPr>
        <p:blipFill rotWithShape="1">
          <a:blip r:embed="rId5">
            <a:alphaModFix/>
          </a:blip>
          <a:srcRect b="0" l="0" r="0" t="0"/>
          <a:stretch/>
        </p:blipFill>
        <p:spPr>
          <a:xfrm>
            <a:off x="4580600" y="2579138"/>
            <a:ext cx="2093525" cy="1398873"/>
          </a:xfrm>
          <a:prstGeom prst="rect">
            <a:avLst/>
          </a:prstGeom>
          <a:noFill/>
          <a:ln>
            <a:noFill/>
          </a:ln>
          <a:effectLst>
            <a:outerShdw blurRad="50800" rotWithShape="0" algn="t" dir="5400000" dist="38100">
              <a:srgbClr val="000000">
                <a:alpha val="40000"/>
              </a:srgbClr>
            </a:outerShdw>
          </a:effectLst>
        </p:spPr>
      </p:pic>
      <p:pic>
        <p:nvPicPr>
          <p:cNvPr id="856" name="Google Shape;856;g142ff236b53_0_137"/>
          <p:cNvPicPr preferRelativeResize="0"/>
          <p:nvPr/>
        </p:nvPicPr>
        <p:blipFill rotWithShape="1">
          <a:blip r:embed="rId6">
            <a:alphaModFix/>
          </a:blip>
          <a:srcRect b="0" l="0" r="0" t="0"/>
          <a:stretch/>
        </p:blipFill>
        <p:spPr>
          <a:xfrm>
            <a:off x="6845225" y="2579138"/>
            <a:ext cx="2093525" cy="1398873"/>
          </a:xfrm>
          <a:prstGeom prst="rect">
            <a:avLst/>
          </a:prstGeom>
          <a:noFill/>
          <a:ln>
            <a:noFill/>
          </a:ln>
          <a:effectLst>
            <a:outerShdw blurRad="50800" rotWithShape="0" algn="t" dir="5400000" dist="38100">
              <a:srgbClr val="000000">
                <a:alpha val="40000"/>
              </a:srgbClr>
            </a:outerShdw>
          </a:effectLst>
        </p:spPr>
      </p:pic>
      <p:sp>
        <p:nvSpPr>
          <p:cNvPr id="857" name="Google Shape;857;g142ff236b53_0_137"/>
          <p:cNvSpPr txBox="1"/>
          <p:nvPr>
            <p:ph idx="1" type="body"/>
          </p:nvPr>
        </p:nvSpPr>
        <p:spPr>
          <a:xfrm>
            <a:off x="609300" y="4063250"/>
            <a:ext cx="1468800" cy="4182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200"/>
              <a:buNone/>
            </a:pPr>
            <a:r>
              <a:rPr lang="en-GB" sz="1500"/>
              <a:t>A Book</a:t>
            </a:r>
            <a:endParaRPr sz="1500"/>
          </a:p>
          <a:p>
            <a:pPr indent="0" lvl="0" marL="0" rtl="0" algn="l">
              <a:lnSpc>
                <a:spcPct val="100000"/>
              </a:lnSpc>
              <a:spcBef>
                <a:spcPts val="800"/>
              </a:spcBef>
              <a:spcAft>
                <a:spcPts val="0"/>
              </a:spcAft>
              <a:buClr>
                <a:schemeClr val="lt1"/>
              </a:buClr>
              <a:buSzPts val="3200"/>
              <a:buNone/>
            </a:pPr>
            <a:r>
              <a:t/>
            </a:r>
            <a:endParaRPr sz="3200"/>
          </a:p>
        </p:txBody>
      </p:sp>
      <p:sp>
        <p:nvSpPr>
          <p:cNvPr id="858" name="Google Shape;858;g142ff236b53_0_137"/>
          <p:cNvSpPr txBox="1"/>
          <p:nvPr>
            <p:ph idx="1" type="body"/>
          </p:nvPr>
        </p:nvSpPr>
        <p:spPr>
          <a:xfrm>
            <a:off x="2388650" y="4063250"/>
            <a:ext cx="2093400" cy="4182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200"/>
              <a:buNone/>
            </a:pPr>
            <a:r>
              <a:rPr lang="en-GB" sz="1500"/>
              <a:t>A Global Community</a:t>
            </a:r>
            <a:endParaRPr sz="1500"/>
          </a:p>
          <a:p>
            <a:pPr indent="0" lvl="0" marL="0" rtl="0" algn="l">
              <a:lnSpc>
                <a:spcPct val="100000"/>
              </a:lnSpc>
              <a:spcBef>
                <a:spcPts val="800"/>
              </a:spcBef>
              <a:spcAft>
                <a:spcPts val="0"/>
              </a:spcAft>
              <a:buClr>
                <a:schemeClr val="lt1"/>
              </a:buClr>
              <a:buSzPts val="3200"/>
              <a:buNone/>
            </a:pPr>
            <a:r>
              <a:t/>
            </a:r>
            <a:endParaRPr sz="3200"/>
          </a:p>
        </p:txBody>
      </p:sp>
      <p:sp>
        <p:nvSpPr>
          <p:cNvPr id="859" name="Google Shape;859;g142ff236b53_0_137"/>
          <p:cNvSpPr txBox="1"/>
          <p:nvPr>
            <p:ph idx="1" type="body"/>
          </p:nvPr>
        </p:nvSpPr>
        <p:spPr>
          <a:xfrm>
            <a:off x="4616987" y="4063250"/>
            <a:ext cx="2093400" cy="369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200"/>
              <a:buNone/>
            </a:pPr>
            <a:r>
              <a:rPr lang="en-GB" sz="1500"/>
              <a:t>An Open Source Project</a:t>
            </a:r>
            <a:endParaRPr sz="1500"/>
          </a:p>
          <a:p>
            <a:pPr indent="0" lvl="0" marL="0" rtl="0" algn="l">
              <a:lnSpc>
                <a:spcPct val="100000"/>
              </a:lnSpc>
              <a:spcBef>
                <a:spcPts val="800"/>
              </a:spcBef>
              <a:spcAft>
                <a:spcPts val="0"/>
              </a:spcAft>
              <a:buClr>
                <a:schemeClr val="lt1"/>
              </a:buClr>
              <a:buSzPts val="3200"/>
              <a:buNone/>
            </a:pPr>
            <a:r>
              <a:t/>
            </a:r>
            <a:endParaRPr sz="3200"/>
          </a:p>
        </p:txBody>
      </p:sp>
      <p:sp>
        <p:nvSpPr>
          <p:cNvPr id="860" name="Google Shape;860;g142ff236b53_0_137"/>
          <p:cNvSpPr txBox="1"/>
          <p:nvPr>
            <p:ph idx="1" type="body"/>
          </p:nvPr>
        </p:nvSpPr>
        <p:spPr>
          <a:xfrm>
            <a:off x="6845300" y="4063250"/>
            <a:ext cx="2391900" cy="2808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200"/>
              <a:buNone/>
            </a:pPr>
            <a:r>
              <a:rPr lang="en-GB" sz="1500"/>
              <a:t>A Culture of Collaboration</a:t>
            </a:r>
            <a:endParaRPr sz="1500"/>
          </a:p>
          <a:p>
            <a:pPr indent="0" lvl="0" marL="0" rtl="0" algn="l">
              <a:lnSpc>
                <a:spcPct val="100000"/>
              </a:lnSpc>
              <a:spcBef>
                <a:spcPts val="800"/>
              </a:spcBef>
              <a:spcAft>
                <a:spcPts val="0"/>
              </a:spcAft>
              <a:buClr>
                <a:schemeClr val="lt1"/>
              </a:buClr>
              <a:buSzPts val="3200"/>
              <a:buNone/>
            </a:pPr>
            <a:r>
              <a:t/>
            </a:r>
            <a:endParaRPr sz="3200"/>
          </a:p>
        </p:txBody>
      </p:sp>
      <p:sp>
        <p:nvSpPr>
          <p:cNvPr id="861" name="Google Shape;861;g142ff236b53_0_137"/>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66" name="Shape 866"/>
        <p:cNvGrpSpPr/>
        <p:nvPr/>
      </p:nvGrpSpPr>
      <p:grpSpPr>
        <a:xfrm>
          <a:off x="0" y="0"/>
          <a:ext cx="0" cy="0"/>
          <a:chOff x="0" y="0"/>
          <a:chExt cx="0" cy="0"/>
        </a:xfrm>
      </p:grpSpPr>
      <p:sp>
        <p:nvSpPr>
          <p:cNvPr id="867" name="Google Shape;867;g142ff236b53_0_152"/>
          <p:cNvSpPr txBox="1"/>
          <p:nvPr>
            <p:ph idx="1" type="body"/>
          </p:nvPr>
        </p:nvSpPr>
        <p:spPr>
          <a:xfrm>
            <a:off x="431800" y="487363"/>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3400"/>
              <a:buNone/>
            </a:pPr>
            <a:r>
              <a:rPr b="1" lang="en-GB" sz="2900"/>
              <a:t>What is open source?</a:t>
            </a:r>
            <a:endParaRPr b="1" sz="2900"/>
          </a:p>
        </p:txBody>
      </p:sp>
      <p:sp>
        <p:nvSpPr>
          <p:cNvPr id="868" name="Google Shape;868;g142ff236b53_0_152"/>
          <p:cNvSpPr txBox="1"/>
          <p:nvPr>
            <p:ph idx="2" type="body"/>
          </p:nvPr>
        </p:nvSpPr>
        <p:spPr>
          <a:xfrm>
            <a:off x="431800" y="1162475"/>
            <a:ext cx="5463600" cy="2653200"/>
          </a:xfrm>
          <a:prstGeom prst="rect">
            <a:avLst/>
          </a:prstGeom>
          <a:noFill/>
          <a:ln>
            <a:noFill/>
          </a:ln>
        </p:spPr>
        <p:txBody>
          <a:bodyPr anchorCtr="0" anchor="t" bIns="0" lIns="0" spcFirstLastPara="1" rIns="0" wrap="square" tIns="0">
            <a:noAutofit/>
          </a:bodyPr>
          <a:lstStyle/>
          <a:p>
            <a:pPr indent="-368300" lvl="0" marL="457200" rtl="0" algn="l">
              <a:lnSpc>
                <a:spcPct val="115000"/>
              </a:lnSpc>
              <a:spcBef>
                <a:spcPts val="0"/>
              </a:spcBef>
              <a:spcAft>
                <a:spcPts val="0"/>
              </a:spcAft>
              <a:buSzPts val="2200"/>
              <a:buChar char="●"/>
            </a:pPr>
            <a:r>
              <a:rPr lang="en-GB" sz="2200"/>
              <a:t>Roots in free software movement</a:t>
            </a:r>
            <a:endParaRPr sz="2200"/>
          </a:p>
          <a:p>
            <a:pPr indent="-368300" lvl="0" marL="457200" rtl="0" algn="l">
              <a:lnSpc>
                <a:spcPct val="115000"/>
              </a:lnSpc>
              <a:spcBef>
                <a:spcPts val="0"/>
              </a:spcBef>
              <a:spcAft>
                <a:spcPts val="0"/>
              </a:spcAft>
              <a:buSzPts val="2200"/>
              <a:buChar char="●"/>
            </a:pPr>
            <a:r>
              <a:rPr lang="en-GB" sz="2200"/>
              <a:t>Licensing allowed for modifications and derived works</a:t>
            </a:r>
            <a:endParaRPr sz="2200"/>
          </a:p>
          <a:p>
            <a:pPr indent="-368300" lvl="0" marL="457200" rtl="0" algn="l">
              <a:lnSpc>
                <a:spcPct val="115000"/>
              </a:lnSpc>
              <a:spcBef>
                <a:spcPts val="0"/>
              </a:spcBef>
              <a:spcAft>
                <a:spcPts val="0"/>
              </a:spcAft>
              <a:buSzPts val="2200"/>
              <a:buChar char="●"/>
            </a:pPr>
            <a:r>
              <a:rPr lang="en-GB" sz="2200"/>
              <a:t>Developed into free and open source software (F/OSS) movement</a:t>
            </a:r>
            <a:endParaRPr sz="2200"/>
          </a:p>
          <a:p>
            <a:pPr indent="-368300" lvl="0" marL="457200" rtl="0" algn="l">
              <a:lnSpc>
                <a:spcPct val="115000"/>
              </a:lnSpc>
              <a:spcBef>
                <a:spcPts val="0"/>
              </a:spcBef>
              <a:spcAft>
                <a:spcPts val="0"/>
              </a:spcAft>
              <a:buSzPts val="2200"/>
              <a:buChar char="●"/>
            </a:pPr>
            <a:r>
              <a:rPr lang="en-GB" sz="2200"/>
              <a:t>Influenced ‘open’ movements: open knowledge, open data, </a:t>
            </a:r>
            <a:br>
              <a:rPr lang="en-GB" sz="2200"/>
            </a:br>
            <a:r>
              <a:rPr lang="en-GB" sz="2200"/>
              <a:t>open access, open science</a:t>
            </a:r>
            <a:endParaRPr sz="2200"/>
          </a:p>
        </p:txBody>
      </p:sp>
      <p:pic>
        <p:nvPicPr>
          <p:cNvPr descr="What is the Free Software Foundation?" id="869" name="Google Shape;869;g142ff236b53_0_152"/>
          <p:cNvPicPr preferRelativeResize="0"/>
          <p:nvPr/>
        </p:nvPicPr>
        <p:blipFill rotWithShape="1">
          <a:blip r:embed="rId3">
            <a:alphaModFix/>
          </a:blip>
          <a:srcRect b="0" l="0" r="0" t="0"/>
          <a:stretch/>
        </p:blipFill>
        <p:spPr>
          <a:xfrm>
            <a:off x="6003072" y="943225"/>
            <a:ext cx="1718550" cy="613775"/>
          </a:xfrm>
          <a:prstGeom prst="rect">
            <a:avLst/>
          </a:prstGeom>
          <a:noFill/>
          <a:ln>
            <a:noFill/>
          </a:ln>
        </p:spPr>
      </p:pic>
      <p:pic>
        <p:nvPicPr>
          <p:cNvPr id="870" name="Google Shape;870;g142ff236b53_0_152"/>
          <p:cNvPicPr preferRelativeResize="0"/>
          <p:nvPr/>
        </p:nvPicPr>
        <p:blipFill rotWithShape="1">
          <a:blip r:embed="rId4">
            <a:alphaModFix/>
          </a:blip>
          <a:srcRect b="0" l="0" r="0" t="0"/>
          <a:stretch/>
        </p:blipFill>
        <p:spPr>
          <a:xfrm>
            <a:off x="6582650" y="1690727"/>
            <a:ext cx="772083" cy="1091850"/>
          </a:xfrm>
          <a:prstGeom prst="rect">
            <a:avLst/>
          </a:prstGeom>
          <a:noFill/>
          <a:ln>
            <a:noFill/>
          </a:ln>
        </p:spPr>
      </p:pic>
      <p:pic>
        <p:nvPicPr>
          <p:cNvPr id="871" name="Google Shape;871;g142ff236b53_0_152"/>
          <p:cNvPicPr preferRelativeResize="0"/>
          <p:nvPr/>
        </p:nvPicPr>
        <p:blipFill rotWithShape="1">
          <a:blip r:embed="rId5">
            <a:alphaModFix/>
          </a:blip>
          <a:srcRect b="18121" l="8305" r="6939" t="17639"/>
          <a:stretch/>
        </p:blipFill>
        <p:spPr>
          <a:xfrm>
            <a:off x="6183750" y="2916313"/>
            <a:ext cx="1850625" cy="701400"/>
          </a:xfrm>
          <a:prstGeom prst="rect">
            <a:avLst/>
          </a:prstGeom>
          <a:noFill/>
          <a:ln>
            <a:noFill/>
          </a:ln>
        </p:spPr>
      </p:pic>
      <p:pic>
        <p:nvPicPr>
          <p:cNvPr descr="What is open access?" id="872" name="Google Shape;872;g142ff236b53_0_152"/>
          <p:cNvPicPr preferRelativeResize="0"/>
          <p:nvPr/>
        </p:nvPicPr>
        <p:blipFill rotWithShape="1">
          <a:blip r:embed="rId6">
            <a:alphaModFix/>
          </a:blip>
          <a:srcRect b="0" l="0" r="0" t="0"/>
          <a:stretch/>
        </p:blipFill>
        <p:spPr>
          <a:xfrm>
            <a:off x="6081473" y="3815675"/>
            <a:ext cx="1850626" cy="740259"/>
          </a:xfrm>
          <a:prstGeom prst="rect">
            <a:avLst/>
          </a:prstGeom>
          <a:noFill/>
          <a:ln>
            <a:noFill/>
          </a:ln>
        </p:spPr>
      </p:pic>
      <p:sp>
        <p:nvSpPr>
          <p:cNvPr id="873" name="Google Shape;873;g142ff236b53_0_152"/>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a:t>
            </a:r>
            <a:endParaRPr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78" name="Shape 878"/>
        <p:cNvGrpSpPr/>
        <p:nvPr/>
      </p:nvGrpSpPr>
      <p:grpSpPr>
        <a:xfrm>
          <a:off x="0" y="0"/>
          <a:ext cx="0" cy="0"/>
          <a:chOff x="0" y="0"/>
          <a:chExt cx="0" cy="0"/>
        </a:xfrm>
      </p:grpSpPr>
      <p:sp>
        <p:nvSpPr>
          <p:cNvPr id="879" name="Google Shape;879;g142ff236b53_0_161"/>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85000"/>
              </a:lnSpc>
              <a:spcBef>
                <a:spcPts val="0"/>
              </a:spcBef>
              <a:spcAft>
                <a:spcPts val="0"/>
              </a:spcAft>
              <a:buClr>
                <a:schemeClr val="lt1"/>
              </a:buClr>
              <a:buSzPts val="2800"/>
              <a:buNone/>
            </a:pPr>
            <a:r>
              <a:rPr b="1" lang="en-GB" sz="3200">
                <a:solidFill>
                  <a:srgbClr val="1C1C1C"/>
                </a:solidFill>
              </a:rPr>
              <a:t>The Turing Way Guides </a:t>
            </a:r>
            <a:endParaRPr b="1" sz="3200">
              <a:solidFill>
                <a:srgbClr val="1C1C1C"/>
              </a:solidFill>
            </a:endParaRPr>
          </a:p>
          <a:p>
            <a:pPr indent="0" lvl="0" marL="0" rtl="0" algn="l">
              <a:lnSpc>
                <a:spcPct val="100000"/>
              </a:lnSpc>
              <a:spcBef>
                <a:spcPts val="0"/>
              </a:spcBef>
              <a:spcAft>
                <a:spcPts val="0"/>
              </a:spcAft>
              <a:buClr>
                <a:schemeClr val="lt1"/>
              </a:buClr>
              <a:buSzPts val="3200"/>
              <a:buNone/>
            </a:pPr>
            <a:r>
              <a:t/>
            </a:r>
            <a:endParaRPr b="1" sz="3200">
              <a:solidFill>
                <a:srgbClr val="1C1C1C"/>
              </a:solidFill>
            </a:endParaRPr>
          </a:p>
          <a:p>
            <a:pPr indent="0" lvl="0" marL="0" rtl="0" algn="l">
              <a:lnSpc>
                <a:spcPct val="100000"/>
              </a:lnSpc>
              <a:spcBef>
                <a:spcPts val="800"/>
              </a:spcBef>
              <a:spcAft>
                <a:spcPts val="0"/>
              </a:spcAft>
              <a:buClr>
                <a:schemeClr val="lt1"/>
              </a:buClr>
              <a:buSzPts val="3200"/>
              <a:buNone/>
            </a:pPr>
            <a:r>
              <a:t/>
            </a:r>
            <a:endParaRPr sz="3200">
              <a:solidFill>
                <a:srgbClr val="1C1C1C"/>
              </a:solidFill>
            </a:endParaRPr>
          </a:p>
        </p:txBody>
      </p:sp>
      <p:pic>
        <p:nvPicPr>
          <p:cNvPr descr="Diagram&#10;&#10;Description automatically generated" id="880" name="Google Shape;880;g142ff236b53_0_161"/>
          <p:cNvPicPr preferRelativeResize="0"/>
          <p:nvPr/>
        </p:nvPicPr>
        <p:blipFill rotWithShape="1">
          <a:blip r:embed="rId3">
            <a:alphaModFix/>
          </a:blip>
          <a:srcRect b="0" l="0" r="0" t="0"/>
          <a:stretch/>
        </p:blipFill>
        <p:spPr>
          <a:xfrm>
            <a:off x="431844" y="1074431"/>
            <a:ext cx="2392313" cy="1481928"/>
          </a:xfrm>
          <a:prstGeom prst="rect">
            <a:avLst/>
          </a:prstGeom>
          <a:noFill/>
          <a:ln>
            <a:noFill/>
          </a:ln>
        </p:spPr>
      </p:pic>
      <p:pic>
        <p:nvPicPr>
          <p:cNvPr descr="A group of people collaboratively developing a project plan by writing on a giant canvas with a giant pencil to signify its importance in our work" id="881" name="Google Shape;881;g142ff236b53_0_161"/>
          <p:cNvPicPr preferRelativeResize="0"/>
          <p:nvPr/>
        </p:nvPicPr>
        <p:blipFill rotWithShape="1">
          <a:blip r:embed="rId4">
            <a:alphaModFix/>
          </a:blip>
          <a:srcRect b="17594" l="-7294" r="-9" t="19065"/>
          <a:stretch/>
        </p:blipFill>
        <p:spPr>
          <a:xfrm>
            <a:off x="3422427" y="1069698"/>
            <a:ext cx="2299136" cy="1491392"/>
          </a:xfrm>
          <a:prstGeom prst="rect">
            <a:avLst/>
          </a:prstGeom>
          <a:solidFill>
            <a:srgbClr val="FFFFFF"/>
          </a:solidFill>
          <a:ln>
            <a:noFill/>
          </a:ln>
        </p:spPr>
      </p:pic>
      <p:pic>
        <p:nvPicPr>
          <p:cNvPr descr="A network of people exchanging and sharing different information with each other" id="882" name="Google Shape;882;g142ff236b53_0_161"/>
          <p:cNvPicPr preferRelativeResize="0"/>
          <p:nvPr/>
        </p:nvPicPr>
        <p:blipFill rotWithShape="1">
          <a:blip r:embed="rId5">
            <a:alphaModFix/>
          </a:blip>
          <a:srcRect b="24071" l="0" r="0" t="23093"/>
          <a:stretch/>
        </p:blipFill>
        <p:spPr>
          <a:xfrm>
            <a:off x="6438740" y="1069683"/>
            <a:ext cx="2392314" cy="1491394"/>
          </a:xfrm>
          <a:prstGeom prst="rect">
            <a:avLst/>
          </a:prstGeom>
          <a:solidFill>
            <a:srgbClr val="FFFFFF"/>
          </a:solidFill>
          <a:ln>
            <a:noFill/>
          </a:ln>
        </p:spPr>
      </p:pic>
      <p:pic>
        <p:nvPicPr>
          <p:cNvPr id="883" name="Google Shape;883;g142ff236b53_0_161"/>
          <p:cNvPicPr preferRelativeResize="0"/>
          <p:nvPr/>
        </p:nvPicPr>
        <p:blipFill rotWithShape="1">
          <a:blip r:embed="rId6">
            <a:alphaModFix/>
          </a:blip>
          <a:srcRect b="0" l="0" r="0" t="0"/>
          <a:stretch/>
        </p:blipFill>
        <p:spPr>
          <a:xfrm>
            <a:off x="478425" y="2995203"/>
            <a:ext cx="2299138" cy="1485085"/>
          </a:xfrm>
          <a:prstGeom prst="rect">
            <a:avLst/>
          </a:prstGeom>
          <a:noFill/>
          <a:ln>
            <a:noFill/>
          </a:ln>
        </p:spPr>
      </p:pic>
      <p:pic>
        <p:nvPicPr>
          <p:cNvPr descr="An illustration of a wooden judge hammer labeled with law is hitting a plank labeled with ethics with a quotation &quot;consider necessary restriction around sharing different types of data" id="884" name="Google Shape;884;g142ff236b53_0_161"/>
          <p:cNvPicPr preferRelativeResize="0"/>
          <p:nvPr/>
        </p:nvPicPr>
        <p:blipFill rotWithShape="1">
          <a:blip r:embed="rId7">
            <a:alphaModFix/>
          </a:blip>
          <a:srcRect b="0" l="1681" r="15877" t="0"/>
          <a:stretch/>
        </p:blipFill>
        <p:spPr>
          <a:xfrm>
            <a:off x="3419470" y="2995204"/>
            <a:ext cx="2299138" cy="1485085"/>
          </a:xfrm>
          <a:prstGeom prst="rect">
            <a:avLst/>
          </a:prstGeom>
          <a:solidFill>
            <a:srgbClr val="FFFFFF"/>
          </a:solidFill>
          <a:ln>
            <a:noFill/>
          </a:ln>
        </p:spPr>
      </p:pic>
      <p:pic>
        <p:nvPicPr>
          <p:cNvPr descr="Diagram&#10;&#10;Description automatically generated" id="885" name="Google Shape;885;g142ff236b53_0_161"/>
          <p:cNvPicPr preferRelativeResize="0"/>
          <p:nvPr/>
        </p:nvPicPr>
        <p:blipFill rotWithShape="1">
          <a:blip r:embed="rId8">
            <a:alphaModFix/>
          </a:blip>
          <a:srcRect b="0" l="0" r="0" t="0"/>
          <a:stretch/>
        </p:blipFill>
        <p:spPr>
          <a:xfrm>
            <a:off x="6416495" y="2996923"/>
            <a:ext cx="2382957" cy="1483366"/>
          </a:xfrm>
          <a:prstGeom prst="rect">
            <a:avLst/>
          </a:prstGeom>
          <a:noFill/>
          <a:ln>
            <a:noFill/>
          </a:ln>
        </p:spPr>
      </p:pic>
      <p:sp>
        <p:nvSpPr>
          <p:cNvPr id="886" name="Google Shape;886;g142ff236b53_0_161"/>
          <p:cNvSpPr txBox="1"/>
          <p:nvPr/>
        </p:nvSpPr>
        <p:spPr>
          <a:xfrm>
            <a:off x="422375" y="25611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Reproducibility</a:t>
            </a:r>
            <a:endParaRPr b="0" i="1" sz="1800" u="none" cap="none" strike="noStrike">
              <a:solidFill>
                <a:schemeClr val="dk1"/>
              </a:solidFill>
              <a:latin typeface="Arial"/>
              <a:ea typeface="Arial"/>
              <a:cs typeface="Arial"/>
              <a:sym typeface="Arial"/>
            </a:endParaRPr>
          </a:p>
        </p:txBody>
      </p:sp>
      <p:sp>
        <p:nvSpPr>
          <p:cNvPr id="887" name="Google Shape;887;g142ff236b53_0_161"/>
          <p:cNvSpPr txBox="1"/>
          <p:nvPr/>
        </p:nvSpPr>
        <p:spPr>
          <a:xfrm>
            <a:off x="3419438" y="25611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Project Design</a:t>
            </a:r>
            <a:endParaRPr b="0" i="1" sz="1800" u="none" cap="none" strike="noStrike">
              <a:solidFill>
                <a:schemeClr val="dk1"/>
              </a:solidFill>
              <a:latin typeface="Arial"/>
              <a:ea typeface="Arial"/>
              <a:cs typeface="Arial"/>
              <a:sym typeface="Arial"/>
            </a:endParaRPr>
          </a:p>
        </p:txBody>
      </p:sp>
      <p:sp>
        <p:nvSpPr>
          <p:cNvPr id="888" name="Google Shape;888;g142ff236b53_0_161"/>
          <p:cNvSpPr txBox="1"/>
          <p:nvPr/>
        </p:nvSpPr>
        <p:spPr>
          <a:xfrm>
            <a:off x="6422413" y="25611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Communication</a:t>
            </a:r>
            <a:endParaRPr b="0" i="1" sz="1800" u="none" cap="none" strike="noStrike">
              <a:solidFill>
                <a:schemeClr val="dk1"/>
              </a:solidFill>
              <a:latin typeface="Arial"/>
              <a:ea typeface="Arial"/>
              <a:cs typeface="Arial"/>
              <a:sym typeface="Arial"/>
            </a:endParaRPr>
          </a:p>
        </p:txBody>
      </p:sp>
      <p:sp>
        <p:nvSpPr>
          <p:cNvPr id="889" name="Google Shape;889;g142ff236b53_0_161"/>
          <p:cNvSpPr txBox="1"/>
          <p:nvPr/>
        </p:nvSpPr>
        <p:spPr>
          <a:xfrm>
            <a:off x="478388" y="44553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Collaboration</a:t>
            </a:r>
            <a:endParaRPr b="0" i="1" sz="1800" u="none" cap="none" strike="noStrike">
              <a:solidFill>
                <a:schemeClr val="dk1"/>
              </a:solidFill>
              <a:latin typeface="Arial"/>
              <a:ea typeface="Arial"/>
              <a:cs typeface="Arial"/>
              <a:sym typeface="Arial"/>
            </a:endParaRPr>
          </a:p>
        </p:txBody>
      </p:sp>
      <p:sp>
        <p:nvSpPr>
          <p:cNvPr id="890" name="Google Shape;890;g142ff236b53_0_161"/>
          <p:cNvSpPr txBox="1"/>
          <p:nvPr/>
        </p:nvSpPr>
        <p:spPr>
          <a:xfrm>
            <a:off x="3422388" y="4500526"/>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Ethical Research</a:t>
            </a:r>
            <a:endParaRPr b="0" i="1" sz="1800" u="none" cap="none" strike="noStrike">
              <a:solidFill>
                <a:schemeClr val="dk1"/>
              </a:solidFill>
              <a:latin typeface="Arial"/>
              <a:ea typeface="Arial"/>
              <a:cs typeface="Arial"/>
              <a:sym typeface="Arial"/>
            </a:endParaRPr>
          </a:p>
        </p:txBody>
      </p:sp>
      <p:sp>
        <p:nvSpPr>
          <p:cNvPr id="891" name="Google Shape;891;g142ff236b53_0_161"/>
          <p:cNvSpPr txBox="1"/>
          <p:nvPr/>
        </p:nvSpPr>
        <p:spPr>
          <a:xfrm>
            <a:off x="6234200" y="4455300"/>
            <a:ext cx="28014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Community Handbook</a:t>
            </a:r>
            <a:endParaRPr b="0" i="1" sz="1800" u="none" cap="none" strike="noStrike">
              <a:solidFill>
                <a:schemeClr val="dk1"/>
              </a:solidFill>
              <a:latin typeface="Arial"/>
              <a:ea typeface="Arial"/>
              <a:cs typeface="Arial"/>
              <a:sym typeface="Arial"/>
            </a:endParaRPr>
          </a:p>
        </p:txBody>
      </p:sp>
      <p:sp>
        <p:nvSpPr>
          <p:cNvPr id="892" name="Google Shape;892;g142ff236b53_0_161"/>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97" name="Shape 897"/>
        <p:cNvGrpSpPr/>
        <p:nvPr/>
      </p:nvGrpSpPr>
      <p:grpSpPr>
        <a:xfrm>
          <a:off x="0" y="0"/>
          <a:ext cx="0" cy="0"/>
          <a:chOff x="0" y="0"/>
          <a:chExt cx="0" cy="0"/>
        </a:xfrm>
      </p:grpSpPr>
      <p:sp>
        <p:nvSpPr>
          <p:cNvPr id="898" name="Google Shape;898;g142ff236b53_0_295"/>
          <p:cNvSpPr txBox="1"/>
          <p:nvPr/>
        </p:nvSpPr>
        <p:spPr>
          <a:xfrm>
            <a:off x="489908" y="2466392"/>
            <a:ext cx="2156100" cy="5196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Develop &amp; share</a:t>
            </a:r>
            <a:endParaRPr b="0" i="1" sz="1800" u="none" cap="none" strike="noStrike">
              <a:solidFill>
                <a:schemeClr val="dk1"/>
              </a:solidFill>
              <a:latin typeface="Arial"/>
              <a:ea typeface="Arial"/>
              <a:cs typeface="Arial"/>
              <a:sym typeface="Arial"/>
            </a:endParaRPr>
          </a:p>
        </p:txBody>
      </p:sp>
      <p:pic>
        <p:nvPicPr>
          <p:cNvPr id="899" name="Google Shape;899;g142ff236b53_0_295"/>
          <p:cNvPicPr preferRelativeResize="0"/>
          <p:nvPr/>
        </p:nvPicPr>
        <p:blipFill rotWithShape="1">
          <a:blip r:embed="rId3">
            <a:alphaModFix/>
          </a:blip>
          <a:srcRect b="0" l="0" r="0" t="0"/>
          <a:stretch/>
        </p:blipFill>
        <p:spPr>
          <a:xfrm>
            <a:off x="3294290" y="963410"/>
            <a:ext cx="2155962" cy="1392599"/>
          </a:xfrm>
          <a:prstGeom prst="rect">
            <a:avLst/>
          </a:prstGeom>
          <a:noFill/>
          <a:ln>
            <a:noFill/>
          </a:ln>
        </p:spPr>
      </p:pic>
      <p:pic>
        <p:nvPicPr>
          <p:cNvPr id="900" name="Google Shape;900;g142ff236b53_0_295"/>
          <p:cNvPicPr preferRelativeResize="0"/>
          <p:nvPr/>
        </p:nvPicPr>
        <p:blipFill rotWithShape="1">
          <a:blip r:embed="rId4">
            <a:alphaModFix/>
          </a:blip>
          <a:srcRect b="0" l="0" r="0" t="0"/>
          <a:stretch/>
        </p:blipFill>
        <p:spPr>
          <a:xfrm>
            <a:off x="489908" y="2987029"/>
            <a:ext cx="2155962" cy="1392599"/>
          </a:xfrm>
          <a:prstGeom prst="rect">
            <a:avLst/>
          </a:prstGeom>
          <a:noFill/>
          <a:ln>
            <a:noFill/>
          </a:ln>
        </p:spPr>
      </p:pic>
      <p:pic>
        <p:nvPicPr>
          <p:cNvPr id="901" name="Google Shape;901;g142ff236b53_0_295"/>
          <p:cNvPicPr preferRelativeResize="0"/>
          <p:nvPr/>
        </p:nvPicPr>
        <p:blipFill rotWithShape="1">
          <a:blip r:embed="rId5">
            <a:alphaModFix/>
          </a:blip>
          <a:srcRect b="0" l="0" r="0" t="0"/>
          <a:stretch/>
        </p:blipFill>
        <p:spPr>
          <a:xfrm>
            <a:off x="6098697" y="949241"/>
            <a:ext cx="2155962" cy="1392599"/>
          </a:xfrm>
          <a:prstGeom prst="rect">
            <a:avLst/>
          </a:prstGeom>
          <a:noFill/>
          <a:ln>
            <a:noFill/>
          </a:ln>
        </p:spPr>
      </p:pic>
      <p:sp>
        <p:nvSpPr>
          <p:cNvPr id="902" name="Google Shape;902;g142ff236b53_0_295"/>
          <p:cNvSpPr txBox="1"/>
          <p:nvPr/>
        </p:nvSpPr>
        <p:spPr>
          <a:xfrm>
            <a:off x="6098694" y="2466392"/>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Share resources</a:t>
            </a:r>
            <a:endParaRPr b="0" i="1" sz="1800" u="none" cap="none" strike="noStrike">
              <a:solidFill>
                <a:schemeClr val="dk1"/>
              </a:solidFill>
              <a:latin typeface="Arial"/>
              <a:ea typeface="Arial"/>
              <a:cs typeface="Arial"/>
              <a:sym typeface="Arial"/>
            </a:endParaRPr>
          </a:p>
        </p:txBody>
      </p:sp>
      <p:sp>
        <p:nvSpPr>
          <p:cNvPr id="903" name="Google Shape;903;g142ff236b53_0_295"/>
          <p:cNvSpPr txBox="1"/>
          <p:nvPr/>
        </p:nvSpPr>
        <p:spPr>
          <a:xfrm>
            <a:off x="489907" y="4504180"/>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Review and update</a:t>
            </a:r>
            <a:endParaRPr b="0" i="1" sz="1800" u="none" cap="none" strike="noStrike">
              <a:solidFill>
                <a:schemeClr val="dk1"/>
              </a:solidFill>
              <a:latin typeface="Arial"/>
              <a:ea typeface="Arial"/>
              <a:cs typeface="Arial"/>
              <a:sym typeface="Arial"/>
            </a:endParaRPr>
          </a:p>
        </p:txBody>
      </p:sp>
      <p:pic>
        <p:nvPicPr>
          <p:cNvPr id="904" name="Google Shape;904;g142ff236b53_0_295"/>
          <p:cNvPicPr preferRelativeResize="0"/>
          <p:nvPr/>
        </p:nvPicPr>
        <p:blipFill rotWithShape="1">
          <a:blip r:embed="rId6">
            <a:alphaModFix/>
          </a:blip>
          <a:srcRect b="0" l="0" r="0" t="0"/>
          <a:stretch/>
        </p:blipFill>
        <p:spPr>
          <a:xfrm>
            <a:off x="3294290" y="2996992"/>
            <a:ext cx="2155962" cy="1392599"/>
          </a:xfrm>
          <a:prstGeom prst="rect">
            <a:avLst/>
          </a:prstGeom>
          <a:noFill/>
          <a:ln>
            <a:noFill/>
          </a:ln>
        </p:spPr>
      </p:pic>
      <p:sp>
        <p:nvSpPr>
          <p:cNvPr id="905" name="Google Shape;905;g142ff236b53_0_295"/>
          <p:cNvSpPr txBox="1"/>
          <p:nvPr/>
        </p:nvSpPr>
        <p:spPr>
          <a:xfrm>
            <a:off x="3294290" y="2409453"/>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Maintain &amp; improve</a:t>
            </a:r>
            <a:endParaRPr b="0" i="1" sz="1800" u="none" cap="none" strike="noStrike">
              <a:solidFill>
                <a:schemeClr val="dk1"/>
              </a:solidFill>
              <a:latin typeface="Arial"/>
              <a:ea typeface="Arial"/>
              <a:cs typeface="Arial"/>
              <a:sym typeface="Arial"/>
            </a:endParaRPr>
          </a:p>
        </p:txBody>
      </p:sp>
      <p:sp>
        <p:nvSpPr>
          <p:cNvPr id="906" name="Google Shape;906;g142ff236b53_0_295"/>
          <p:cNvSpPr txBox="1"/>
          <p:nvPr/>
        </p:nvSpPr>
        <p:spPr>
          <a:xfrm>
            <a:off x="3297072" y="4504180"/>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Make it global</a:t>
            </a:r>
            <a:endParaRPr b="0" i="1" sz="1800" u="none" cap="none" strike="noStrike">
              <a:solidFill>
                <a:schemeClr val="dk1"/>
              </a:solidFill>
              <a:latin typeface="Arial"/>
              <a:ea typeface="Arial"/>
              <a:cs typeface="Arial"/>
              <a:sym typeface="Arial"/>
            </a:endParaRPr>
          </a:p>
        </p:txBody>
      </p:sp>
      <p:sp>
        <p:nvSpPr>
          <p:cNvPr id="907" name="Google Shape;907;g142ff236b53_0_295"/>
          <p:cNvSpPr txBox="1"/>
          <p:nvPr/>
        </p:nvSpPr>
        <p:spPr>
          <a:xfrm>
            <a:off x="6098694" y="4493697"/>
            <a:ext cx="2156100" cy="300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Share best practices</a:t>
            </a:r>
            <a:endParaRPr b="0" i="1" sz="1800" u="none" cap="none" strike="noStrike">
              <a:solidFill>
                <a:schemeClr val="dk1"/>
              </a:solidFill>
              <a:latin typeface="Arial"/>
              <a:ea typeface="Arial"/>
              <a:cs typeface="Arial"/>
              <a:sym typeface="Arial"/>
            </a:endParaRPr>
          </a:p>
        </p:txBody>
      </p:sp>
      <p:cxnSp>
        <p:nvCxnSpPr>
          <p:cNvPr id="908" name="Google Shape;908;g142ff236b53_0_295"/>
          <p:cNvCxnSpPr/>
          <p:nvPr/>
        </p:nvCxnSpPr>
        <p:spPr>
          <a:xfrm rot="10800000">
            <a:off x="6098555" y="4470522"/>
            <a:ext cx="2156100" cy="0"/>
          </a:xfrm>
          <a:prstGeom prst="straightConnector1">
            <a:avLst/>
          </a:prstGeom>
          <a:noFill/>
          <a:ln cap="flat" cmpd="sng" w="28575">
            <a:solidFill>
              <a:schemeClr val="dk1"/>
            </a:solidFill>
            <a:prstDash val="solid"/>
            <a:round/>
            <a:headEnd len="sm" w="sm" type="none"/>
            <a:tailEnd len="sm" w="sm" type="none"/>
          </a:ln>
        </p:spPr>
      </p:cxnSp>
      <p:cxnSp>
        <p:nvCxnSpPr>
          <p:cNvPr id="909" name="Google Shape;909;g142ff236b53_0_295"/>
          <p:cNvCxnSpPr/>
          <p:nvPr/>
        </p:nvCxnSpPr>
        <p:spPr>
          <a:xfrm rot="10800000">
            <a:off x="6098555" y="2443217"/>
            <a:ext cx="2156100" cy="0"/>
          </a:xfrm>
          <a:prstGeom prst="straightConnector1">
            <a:avLst/>
          </a:prstGeom>
          <a:noFill/>
          <a:ln cap="flat" cmpd="sng" w="28575">
            <a:solidFill>
              <a:schemeClr val="dk1"/>
            </a:solidFill>
            <a:prstDash val="solid"/>
            <a:round/>
            <a:headEnd len="sm" w="sm" type="none"/>
            <a:tailEnd len="sm" w="sm" type="none"/>
          </a:ln>
        </p:spPr>
      </p:cxnSp>
      <p:cxnSp>
        <p:nvCxnSpPr>
          <p:cNvPr id="910" name="Google Shape;910;g142ff236b53_0_295"/>
          <p:cNvCxnSpPr/>
          <p:nvPr/>
        </p:nvCxnSpPr>
        <p:spPr>
          <a:xfrm rot="10800000">
            <a:off x="3294163" y="4470522"/>
            <a:ext cx="2156100" cy="0"/>
          </a:xfrm>
          <a:prstGeom prst="straightConnector1">
            <a:avLst/>
          </a:prstGeom>
          <a:noFill/>
          <a:ln cap="flat" cmpd="sng" w="28575">
            <a:solidFill>
              <a:schemeClr val="dk1"/>
            </a:solidFill>
            <a:prstDash val="solid"/>
            <a:round/>
            <a:headEnd len="sm" w="sm" type="none"/>
            <a:tailEnd len="sm" w="sm" type="none"/>
          </a:ln>
        </p:spPr>
      </p:cxnSp>
      <p:cxnSp>
        <p:nvCxnSpPr>
          <p:cNvPr id="911" name="Google Shape;911;g142ff236b53_0_295"/>
          <p:cNvCxnSpPr/>
          <p:nvPr/>
        </p:nvCxnSpPr>
        <p:spPr>
          <a:xfrm rot="10800000">
            <a:off x="3294163" y="2443217"/>
            <a:ext cx="2156100" cy="0"/>
          </a:xfrm>
          <a:prstGeom prst="straightConnector1">
            <a:avLst/>
          </a:prstGeom>
          <a:noFill/>
          <a:ln cap="flat" cmpd="sng" w="28575">
            <a:solidFill>
              <a:schemeClr val="dk1"/>
            </a:solidFill>
            <a:prstDash val="solid"/>
            <a:round/>
            <a:headEnd len="sm" w="sm" type="none"/>
            <a:tailEnd len="sm" w="sm" type="none"/>
          </a:ln>
        </p:spPr>
      </p:cxnSp>
      <p:cxnSp>
        <p:nvCxnSpPr>
          <p:cNvPr id="912" name="Google Shape;912;g142ff236b53_0_295"/>
          <p:cNvCxnSpPr/>
          <p:nvPr/>
        </p:nvCxnSpPr>
        <p:spPr>
          <a:xfrm rot="10800000">
            <a:off x="489763" y="4453830"/>
            <a:ext cx="2156100" cy="0"/>
          </a:xfrm>
          <a:prstGeom prst="straightConnector1">
            <a:avLst/>
          </a:prstGeom>
          <a:noFill/>
          <a:ln cap="flat" cmpd="sng" w="28575">
            <a:solidFill>
              <a:schemeClr val="dk1"/>
            </a:solidFill>
            <a:prstDash val="solid"/>
            <a:round/>
            <a:headEnd len="sm" w="sm" type="none"/>
            <a:tailEnd len="sm" w="sm" type="none"/>
          </a:ln>
        </p:spPr>
      </p:cxnSp>
      <p:cxnSp>
        <p:nvCxnSpPr>
          <p:cNvPr id="913" name="Google Shape;913;g142ff236b53_0_295"/>
          <p:cNvCxnSpPr/>
          <p:nvPr/>
        </p:nvCxnSpPr>
        <p:spPr>
          <a:xfrm rot="10800000">
            <a:off x="489763" y="2443217"/>
            <a:ext cx="2156100" cy="0"/>
          </a:xfrm>
          <a:prstGeom prst="straightConnector1">
            <a:avLst/>
          </a:prstGeom>
          <a:noFill/>
          <a:ln cap="flat" cmpd="sng" w="28575">
            <a:solidFill>
              <a:schemeClr val="dk1"/>
            </a:solidFill>
            <a:prstDash val="solid"/>
            <a:round/>
            <a:headEnd len="sm" w="sm" type="none"/>
            <a:tailEnd len="sm" w="sm" type="none"/>
          </a:ln>
        </p:spPr>
      </p:cxnSp>
      <p:pic>
        <p:nvPicPr>
          <p:cNvPr id="914" name="Google Shape;914;g142ff236b53_0_295"/>
          <p:cNvPicPr preferRelativeResize="0"/>
          <p:nvPr/>
        </p:nvPicPr>
        <p:blipFill rotWithShape="1">
          <a:blip r:embed="rId7">
            <a:alphaModFix/>
          </a:blip>
          <a:srcRect b="0" l="0" r="0" t="0"/>
          <a:stretch/>
        </p:blipFill>
        <p:spPr>
          <a:xfrm>
            <a:off x="6098671" y="2996992"/>
            <a:ext cx="2155962" cy="1382637"/>
          </a:xfrm>
          <a:prstGeom prst="rect">
            <a:avLst/>
          </a:prstGeom>
          <a:noFill/>
          <a:ln>
            <a:noFill/>
          </a:ln>
        </p:spPr>
      </p:pic>
      <p:pic>
        <p:nvPicPr>
          <p:cNvPr descr="Text, whiteboard&#10;&#10;Description automatically generated" id="915" name="Google Shape;915;g142ff236b53_0_295"/>
          <p:cNvPicPr preferRelativeResize="0"/>
          <p:nvPr/>
        </p:nvPicPr>
        <p:blipFill rotWithShape="1">
          <a:blip r:embed="rId8">
            <a:alphaModFix/>
          </a:blip>
          <a:srcRect b="0" l="0" r="0" t="0"/>
          <a:stretch/>
        </p:blipFill>
        <p:spPr>
          <a:xfrm>
            <a:off x="489903" y="944375"/>
            <a:ext cx="2155943" cy="1411634"/>
          </a:xfrm>
          <a:prstGeom prst="rect">
            <a:avLst/>
          </a:prstGeom>
          <a:noFill/>
          <a:ln>
            <a:noFill/>
          </a:ln>
        </p:spPr>
      </p:pic>
      <p:sp>
        <p:nvSpPr>
          <p:cNvPr id="916" name="Google Shape;916;g142ff236b53_0_295"/>
          <p:cNvSpPr txBox="1"/>
          <p:nvPr>
            <p:ph idx="1" type="body"/>
          </p:nvPr>
        </p:nvSpPr>
        <p:spPr>
          <a:xfrm>
            <a:off x="431850" y="484088"/>
            <a:ext cx="8280300" cy="7014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3400"/>
              <a:buNone/>
            </a:pPr>
            <a:r>
              <a:rPr b="1" lang="en-GB" sz="2700"/>
              <a:t>Key Practices for Collaboration </a:t>
            </a:r>
            <a:endParaRPr b="1" sz="2700"/>
          </a:p>
        </p:txBody>
      </p:sp>
      <p:sp>
        <p:nvSpPr>
          <p:cNvPr id="917" name="Google Shape;917;g142ff236b53_0_295"/>
          <p:cNvSpPr txBox="1"/>
          <p:nvPr>
            <p:ph idx="4294967295" type="body"/>
          </p:nvPr>
        </p:nvSpPr>
        <p:spPr>
          <a:xfrm>
            <a:off x="-179250" y="4279572"/>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https://github.com/alan-turing-institute/the-turing-way, @turingway, CC-BY 4.0. DOI 10.5281/zenodo.7788718. Image credit Scriberia.</a:t>
            </a:r>
            <a:endParaRPr sz="12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2021-02-10T23:05:33Z</dcterms:created>
  <dc:creator>Malvika Sharan</dc:creator>
</cp:coreProperties>
</file>