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50"/>
  </p:notesMasterIdLst>
  <p:sldIdLst>
    <p:sldId id="256" r:id="rId5"/>
    <p:sldId id="319" r:id="rId6"/>
    <p:sldId id="321" r:id="rId7"/>
    <p:sldId id="502" r:id="rId8"/>
    <p:sldId id="260" r:id="rId9"/>
    <p:sldId id="336" r:id="rId10"/>
    <p:sldId id="524" r:id="rId11"/>
    <p:sldId id="525" r:id="rId12"/>
    <p:sldId id="526" r:id="rId13"/>
    <p:sldId id="564" r:id="rId14"/>
    <p:sldId id="527" r:id="rId15"/>
    <p:sldId id="565" r:id="rId16"/>
    <p:sldId id="501" r:id="rId17"/>
    <p:sldId id="562" r:id="rId18"/>
    <p:sldId id="563" r:id="rId19"/>
    <p:sldId id="568" r:id="rId20"/>
    <p:sldId id="497" r:id="rId21"/>
    <p:sldId id="498" r:id="rId22"/>
    <p:sldId id="513" r:id="rId23"/>
    <p:sldId id="512" r:id="rId24"/>
    <p:sldId id="277" r:id="rId25"/>
    <p:sldId id="566" r:id="rId26"/>
    <p:sldId id="567" r:id="rId27"/>
    <p:sldId id="569" r:id="rId28"/>
    <p:sldId id="570" r:id="rId29"/>
    <p:sldId id="571" r:id="rId30"/>
    <p:sldId id="572" r:id="rId31"/>
    <p:sldId id="573" r:id="rId32"/>
    <p:sldId id="574" r:id="rId33"/>
    <p:sldId id="575" r:id="rId34"/>
    <p:sldId id="576" r:id="rId35"/>
    <p:sldId id="577" r:id="rId36"/>
    <p:sldId id="578" r:id="rId37"/>
    <p:sldId id="579" r:id="rId38"/>
    <p:sldId id="580" r:id="rId39"/>
    <p:sldId id="581" r:id="rId40"/>
    <p:sldId id="582" r:id="rId41"/>
    <p:sldId id="583" r:id="rId42"/>
    <p:sldId id="584" r:id="rId43"/>
    <p:sldId id="585" r:id="rId44"/>
    <p:sldId id="586" r:id="rId45"/>
    <p:sldId id="587" r:id="rId46"/>
    <p:sldId id="588" r:id="rId47"/>
    <p:sldId id="589" r:id="rId48"/>
    <p:sldId id="590" r:id="rId4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EC20E35-A176-4012-BC5E-935CFFF8708E}" styleName="Estilo Médio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D7B26C5-4107-4FEC-AEDC-1716B250A1EF}" styleName="Estilo Claro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8799B23B-EC83-4686-B30A-512413B5E67A}" styleName="Estilo Claro 3 - Ênfas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4420" autoAdjust="0"/>
    <p:restoredTop sz="94643"/>
  </p:normalViewPr>
  <p:slideViewPr>
    <p:cSldViewPr snapToGrid="0" snapToObjects="1">
      <p:cViewPr varScale="1">
        <p:scale>
          <a:sx n="62" d="100"/>
          <a:sy n="62" d="100"/>
        </p:scale>
        <p:origin x="1064" y="5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notesMaster" Target="notesMasters/notesMaster1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8" Type="http://schemas.openxmlformats.org/officeDocument/2006/relationships/slide" Target="slides/slide4.xml"/><Relationship Id="rId51" Type="http://schemas.openxmlformats.org/officeDocument/2006/relationships/presProps" Target="presProps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sugasuel\Documents\_sesion-coord-lilacs\2020\inscripciones-2020-indiz-edit-fi-admin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Pasta6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sugasuel\Documents\_sesion-coord-lilacs\2020\inscripciones-2020-indiz-edit-fi-admin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Planilha8!$C$1:$C$21</c:f>
              <c:strCache>
                <c:ptCount val="21"/>
                <c:pt idx="0">
                  <c:v>Argentina</c:v>
                </c:pt>
                <c:pt idx="1">
                  <c:v>Bolivia</c:v>
                </c:pt>
                <c:pt idx="2">
                  <c:v>Brasil</c:v>
                </c:pt>
                <c:pt idx="3">
                  <c:v>Chile</c:v>
                </c:pt>
                <c:pt idx="4">
                  <c:v>Colombia</c:v>
                </c:pt>
                <c:pt idx="5">
                  <c:v>Costa Rica</c:v>
                </c:pt>
                <c:pt idx="6">
                  <c:v>Cuba</c:v>
                </c:pt>
                <c:pt idx="7">
                  <c:v>Ecuador</c:v>
                </c:pt>
                <c:pt idx="8">
                  <c:v>EEUU</c:v>
                </c:pt>
                <c:pt idx="9">
                  <c:v>El Salvador</c:v>
                </c:pt>
                <c:pt idx="10">
                  <c:v>España</c:v>
                </c:pt>
                <c:pt idx="11">
                  <c:v>Guatemala</c:v>
                </c:pt>
                <c:pt idx="12">
                  <c:v>Honduras</c:v>
                </c:pt>
                <c:pt idx="13">
                  <c:v>Italia</c:v>
                </c:pt>
                <c:pt idx="14">
                  <c:v>México</c:v>
                </c:pt>
                <c:pt idx="15">
                  <c:v>Panamá</c:v>
                </c:pt>
                <c:pt idx="16">
                  <c:v>Paraguay</c:v>
                </c:pt>
                <c:pt idx="17">
                  <c:v>Perú</c:v>
                </c:pt>
                <c:pt idx="18">
                  <c:v>Uruguay</c:v>
                </c:pt>
                <c:pt idx="19">
                  <c:v>Venezuela</c:v>
                </c:pt>
                <c:pt idx="20">
                  <c:v>No identificado</c:v>
                </c:pt>
              </c:strCache>
            </c:strRef>
          </c:cat>
          <c:val>
            <c:numRef>
              <c:f>Planilha8!$D$1:$D$21</c:f>
              <c:numCache>
                <c:formatCode>General</c:formatCode>
                <c:ptCount val="21"/>
                <c:pt idx="0">
                  <c:v>42</c:v>
                </c:pt>
                <c:pt idx="1">
                  <c:v>8</c:v>
                </c:pt>
                <c:pt idx="2">
                  <c:v>106</c:v>
                </c:pt>
                <c:pt idx="3">
                  <c:v>40</c:v>
                </c:pt>
                <c:pt idx="4">
                  <c:v>65</c:v>
                </c:pt>
                <c:pt idx="5">
                  <c:v>5</c:v>
                </c:pt>
                <c:pt idx="6">
                  <c:v>16</c:v>
                </c:pt>
                <c:pt idx="7">
                  <c:v>23</c:v>
                </c:pt>
                <c:pt idx="8">
                  <c:v>2</c:v>
                </c:pt>
                <c:pt idx="9">
                  <c:v>1</c:v>
                </c:pt>
                <c:pt idx="10">
                  <c:v>2</c:v>
                </c:pt>
                <c:pt idx="11">
                  <c:v>12</c:v>
                </c:pt>
                <c:pt idx="12">
                  <c:v>39</c:v>
                </c:pt>
                <c:pt idx="13">
                  <c:v>1</c:v>
                </c:pt>
                <c:pt idx="14">
                  <c:v>16</c:v>
                </c:pt>
                <c:pt idx="15">
                  <c:v>3</c:v>
                </c:pt>
                <c:pt idx="16">
                  <c:v>22</c:v>
                </c:pt>
                <c:pt idx="17">
                  <c:v>31</c:v>
                </c:pt>
                <c:pt idx="18">
                  <c:v>13</c:v>
                </c:pt>
                <c:pt idx="19">
                  <c:v>24</c:v>
                </c:pt>
                <c:pt idx="20">
                  <c:v>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393-4447-9179-F3405ED0FF3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80441152"/>
        <c:axId val="272463488"/>
      </c:barChart>
      <c:catAx>
        <c:axId val="2804411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272463488"/>
        <c:crosses val="autoZero"/>
        <c:auto val="1"/>
        <c:lblAlgn val="ctr"/>
        <c:lblOffset val="100"/>
        <c:noMultiLvlLbl val="0"/>
      </c:catAx>
      <c:valAx>
        <c:axId val="27246348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28044115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800"/>
      </a:pPr>
      <a:endParaRPr lang="pt-BR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axId val="609174096"/>
        <c:axId val="707532176"/>
      </c:barChart>
      <c:catAx>
        <c:axId val="6091740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707532176"/>
        <c:crosses val="autoZero"/>
        <c:auto val="1"/>
        <c:lblAlgn val="ctr"/>
        <c:lblOffset val="100"/>
        <c:noMultiLvlLbl val="0"/>
      </c:catAx>
      <c:valAx>
        <c:axId val="70753217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60917409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pt-BR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pt-BR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Planilha7!$C$4:$C$21</c:f>
              <c:strCache>
                <c:ptCount val="18"/>
                <c:pt idx="0">
                  <c:v>Argentina</c:v>
                </c:pt>
                <c:pt idx="1">
                  <c:v>Bolivia</c:v>
                </c:pt>
                <c:pt idx="2">
                  <c:v>Brasil</c:v>
                </c:pt>
                <c:pt idx="3">
                  <c:v>Chile</c:v>
                </c:pt>
                <c:pt idx="4">
                  <c:v>Colombia</c:v>
                </c:pt>
                <c:pt idx="5">
                  <c:v>Cuba</c:v>
                </c:pt>
                <c:pt idx="6">
                  <c:v>Ecuador</c:v>
                </c:pt>
                <c:pt idx="7">
                  <c:v>El Salvador</c:v>
                </c:pt>
                <c:pt idx="8">
                  <c:v>España</c:v>
                </c:pt>
                <c:pt idx="9">
                  <c:v>Guatemala</c:v>
                </c:pt>
                <c:pt idx="10">
                  <c:v>Honduras</c:v>
                </c:pt>
                <c:pt idx="11">
                  <c:v>México</c:v>
                </c:pt>
                <c:pt idx="12">
                  <c:v>Nicaragua</c:v>
                </c:pt>
                <c:pt idx="13">
                  <c:v>Panamá</c:v>
                </c:pt>
                <c:pt idx="14">
                  <c:v>Paraguay</c:v>
                </c:pt>
                <c:pt idx="15">
                  <c:v>Perú</c:v>
                </c:pt>
                <c:pt idx="16">
                  <c:v>Uruguay</c:v>
                </c:pt>
                <c:pt idx="17">
                  <c:v>Venezuela</c:v>
                </c:pt>
              </c:strCache>
            </c:strRef>
          </c:cat>
          <c:val>
            <c:numRef>
              <c:f>Planilha7!$D$4:$D$21</c:f>
              <c:numCache>
                <c:formatCode>General</c:formatCode>
                <c:ptCount val="18"/>
                <c:pt idx="0">
                  <c:v>23</c:v>
                </c:pt>
                <c:pt idx="1">
                  <c:v>2</c:v>
                </c:pt>
                <c:pt idx="2">
                  <c:v>50</c:v>
                </c:pt>
                <c:pt idx="3">
                  <c:v>10</c:v>
                </c:pt>
                <c:pt idx="4">
                  <c:v>34</c:v>
                </c:pt>
                <c:pt idx="5">
                  <c:v>33</c:v>
                </c:pt>
                <c:pt idx="6">
                  <c:v>18</c:v>
                </c:pt>
                <c:pt idx="7">
                  <c:v>1</c:v>
                </c:pt>
                <c:pt idx="8">
                  <c:v>3</c:v>
                </c:pt>
                <c:pt idx="9">
                  <c:v>11</c:v>
                </c:pt>
                <c:pt idx="10">
                  <c:v>1</c:v>
                </c:pt>
                <c:pt idx="11">
                  <c:v>12</c:v>
                </c:pt>
                <c:pt idx="12">
                  <c:v>1</c:v>
                </c:pt>
                <c:pt idx="13">
                  <c:v>4</c:v>
                </c:pt>
                <c:pt idx="14">
                  <c:v>13</c:v>
                </c:pt>
                <c:pt idx="15">
                  <c:v>7</c:v>
                </c:pt>
                <c:pt idx="16">
                  <c:v>2</c:v>
                </c:pt>
                <c:pt idx="17">
                  <c:v>23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2AA-4564-AE2B-54E4CB5F6A2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overlap val="-25"/>
        <c:axId val="1761958624"/>
        <c:axId val="1764748768"/>
      </c:barChart>
      <c:catAx>
        <c:axId val="17619586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1764748768"/>
        <c:crosses val="autoZero"/>
        <c:auto val="1"/>
        <c:lblAlgn val="ctr"/>
        <c:lblOffset val="100"/>
        <c:noMultiLvlLbl val="0"/>
      </c:catAx>
      <c:valAx>
        <c:axId val="176474876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176195862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400"/>
      </a:pPr>
      <a:endParaRPr lang="pt-B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_rels/data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svg"/><Relationship Id="rId3" Type="http://schemas.openxmlformats.org/officeDocument/2006/relationships/image" Target="../media/image37.png"/><Relationship Id="rId7" Type="http://schemas.openxmlformats.org/officeDocument/2006/relationships/image" Target="../media/image41.png"/><Relationship Id="rId2" Type="http://schemas.openxmlformats.org/officeDocument/2006/relationships/image" Target="../media/image36.svg"/><Relationship Id="rId1" Type="http://schemas.openxmlformats.org/officeDocument/2006/relationships/image" Target="../media/image24.png"/><Relationship Id="rId6" Type="http://schemas.openxmlformats.org/officeDocument/2006/relationships/image" Target="../media/image40.svg"/><Relationship Id="rId5" Type="http://schemas.openxmlformats.org/officeDocument/2006/relationships/image" Target="../media/image39.png"/><Relationship Id="rId10" Type="http://schemas.openxmlformats.org/officeDocument/2006/relationships/image" Target="../media/image44.svg"/><Relationship Id="rId4" Type="http://schemas.openxmlformats.org/officeDocument/2006/relationships/image" Target="../media/image38.svg"/><Relationship Id="rId9" Type="http://schemas.openxmlformats.org/officeDocument/2006/relationships/image" Target="../media/image43.png"/></Relationships>
</file>

<file path=ppt/diagrams/_rels/data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svg"/><Relationship Id="rId3" Type="http://schemas.openxmlformats.org/officeDocument/2006/relationships/image" Target="../media/image37.png"/><Relationship Id="rId7" Type="http://schemas.openxmlformats.org/officeDocument/2006/relationships/image" Target="../media/image41.png"/><Relationship Id="rId2" Type="http://schemas.openxmlformats.org/officeDocument/2006/relationships/image" Target="../media/image36.svg"/><Relationship Id="rId1" Type="http://schemas.openxmlformats.org/officeDocument/2006/relationships/image" Target="../media/image24.png"/><Relationship Id="rId6" Type="http://schemas.openxmlformats.org/officeDocument/2006/relationships/image" Target="../media/image40.svg"/><Relationship Id="rId5" Type="http://schemas.openxmlformats.org/officeDocument/2006/relationships/image" Target="../media/image39.png"/><Relationship Id="rId10" Type="http://schemas.openxmlformats.org/officeDocument/2006/relationships/image" Target="../media/image44.svg"/><Relationship Id="rId4" Type="http://schemas.openxmlformats.org/officeDocument/2006/relationships/image" Target="../media/image38.svg"/><Relationship Id="rId9" Type="http://schemas.openxmlformats.org/officeDocument/2006/relationships/image" Target="../media/image43.png"/></Relationships>
</file>

<file path=ppt/diagrams/_rels/data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svg"/><Relationship Id="rId3" Type="http://schemas.openxmlformats.org/officeDocument/2006/relationships/image" Target="../media/image37.png"/><Relationship Id="rId7" Type="http://schemas.openxmlformats.org/officeDocument/2006/relationships/image" Target="../media/image41.png"/><Relationship Id="rId2" Type="http://schemas.openxmlformats.org/officeDocument/2006/relationships/image" Target="../media/image36.svg"/><Relationship Id="rId1" Type="http://schemas.openxmlformats.org/officeDocument/2006/relationships/image" Target="../media/image24.png"/><Relationship Id="rId6" Type="http://schemas.openxmlformats.org/officeDocument/2006/relationships/image" Target="../media/image40.svg"/><Relationship Id="rId5" Type="http://schemas.openxmlformats.org/officeDocument/2006/relationships/image" Target="../media/image39.png"/><Relationship Id="rId10" Type="http://schemas.openxmlformats.org/officeDocument/2006/relationships/image" Target="../media/image44.svg"/><Relationship Id="rId4" Type="http://schemas.openxmlformats.org/officeDocument/2006/relationships/image" Target="../media/image38.svg"/><Relationship Id="rId9" Type="http://schemas.openxmlformats.org/officeDocument/2006/relationships/image" Target="../media/image43.png"/></Relationships>
</file>

<file path=ppt/diagrams/_rels/drawing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svg"/><Relationship Id="rId3" Type="http://schemas.openxmlformats.org/officeDocument/2006/relationships/image" Target="../media/image37.png"/><Relationship Id="rId7" Type="http://schemas.openxmlformats.org/officeDocument/2006/relationships/image" Target="../media/image41.png"/><Relationship Id="rId2" Type="http://schemas.openxmlformats.org/officeDocument/2006/relationships/image" Target="../media/image36.svg"/><Relationship Id="rId1" Type="http://schemas.openxmlformats.org/officeDocument/2006/relationships/image" Target="../media/image24.png"/><Relationship Id="rId6" Type="http://schemas.openxmlformats.org/officeDocument/2006/relationships/image" Target="../media/image40.svg"/><Relationship Id="rId5" Type="http://schemas.openxmlformats.org/officeDocument/2006/relationships/image" Target="../media/image39.png"/><Relationship Id="rId10" Type="http://schemas.openxmlformats.org/officeDocument/2006/relationships/image" Target="../media/image44.svg"/><Relationship Id="rId4" Type="http://schemas.openxmlformats.org/officeDocument/2006/relationships/image" Target="../media/image38.svg"/><Relationship Id="rId9" Type="http://schemas.openxmlformats.org/officeDocument/2006/relationships/image" Target="../media/image43.png"/></Relationships>
</file>

<file path=ppt/diagrams/_rels/drawing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svg"/><Relationship Id="rId3" Type="http://schemas.openxmlformats.org/officeDocument/2006/relationships/image" Target="../media/image37.png"/><Relationship Id="rId7" Type="http://schemas.openxmlformats.org/officeDocument/2006/relationships/image" Target="../media/image41.png"/><Relationship Id="rId2" Type="http://schemas.openxmlformats.org/officeDocument/2006/relationships/image" Target="../media/image36.svg"/><Relationship Id="rId1" Type="http://schemas.openxmlformats.org/officeDocument/2006/relationships/image" Target="../media/image24.png"/><Relationship Id="rId6" Type="http://schemas.openxmlformats.org/officeDocument/2006/relationships/image" Target="../media/image40.svg"/><Relationship Id="rId5" Type="http://schemas.openxmlformats.org/officeDocument/2006/relationships/image" Target="../media/image39.png"/><Relationship Id="rId10" Type="http://schemas.openxmlformats.org/officeDocument/2006/relationships/image" Target="../media/image44.svg"/><Relationship Id="rId4" Type="http://schemas.openxmlformats.org/officeDocument/2006/relationships/image" Target="../media/image38.svg"/><Relationship Id="rId9" Type="http://schemas.openxmlformats.org/officeDocument/2006/relationships/image" Target="../media/image43.png"/></Relationships>
</file>

<file path=ppt/diagrams/_rels/drawing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svg"/><Relationship Id="rId3" Type="http://schemas.openxmlformats.org/officeDocument/2006/relationships/image" Target="../media/image37.png"/><Relationship Id="rId7" Type="http://schemas.openxmlformats.org/officeDocument/2006/relationships/image" Target="../media/image41.png"/><Relationship Id="rId2" Type="http://schemas.openxmlformats.org/officeDocument/2006/relationships/image" Target="../media/image36.svg"/><Relationship Id="rId1" Type="http://schemas.openxmlformats.org/officeDocument/2006/relationships/image" Target="../media/image24.png"/><Relationship Id="rId6" Type="http://schemas.openxmlformats.org/officeDocument/2006/relationships/image" Target="../media/image40.svg"/><Relationship Id="rId5" Type="http://schemas.openxmlformats.org/officeDocument/2006/relationships/image" Target="../media/image39.png"/><Relationship Id="rId10" Type="http://schemas.openxmlformats.org/officeDocument/2006/relationships/image" Target="../media/image44.svg"/><Relationship Id="rId4" Type="http://schemas.openxmlformats.org/officeDocument/2006/relationships/image" Target="../media/image38.svg"/><Relationship Id="rId9" Type="http://schemas.openxmlformats.org/officeDocument/2006/relationships/image" Target="../media/image43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18/5/colors/Iconchunking_coloredtext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accent2">
        <a:alpha val="0"/>
      </a:schemeClr>
    </dgm:fillClrLst>
    <dgm:linClrLst meth="repeat">
      <a:schemeClr val="accent2">
        <a:alpha val="0"/>
      </a:schemeClr>
    </dgm:linClrLst>
    <dgm:effectClrLst/>
    <dgm:txLinClrLst/>
    <dgm:txFillClrLst meth="repeat">
      <a:schemeClr val="accent2"/>
      <a:schemeClr val="accent3"/>
      <a:schemeClr val="accent4"/>
      <a:schemeClr val="accent5"/>
      <a:schemeClr val="accent6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18/5/colors/Iconchunking_coloredtext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accent2">
        <a:alpha val="0"/>
      </a:schemeClr>
    </dgm:fillClrLst>
    <dgm:linClrLst meth="repeat">
      <a:schemeClr val="accent2">
        <a:alpha val="0"/>
      </a:schemeClr>
    </dgm:linClrLst>
    <dgm:effectClrLst/>
    <dgm:txLinClrLst/>
    <dgm:txFillClrLst meth="repeat">
      <a:schemeClr val="accent2"/>
      <a:schemeClr val="accent3"/>
      <a:schemeClr val="accent4"/>
      <a:schemeClr val="accent5"/>
      <a:schemeClr val="accent6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18/5/colors/Iconchunking_coloredtext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accent2">
        <a:alpha val="0"/>
      </a:schemeClr>
    </dgm:fillClrLst>
    <dgm:linClrLst meth="repeat">
      <a:schemeClr val="accent2">
        <a:alpha val="0"/>
      </a:schemeClr>
    </dgm:linClrLst>
    <dgm:effectClrLst/>
    <dgm:txLinClrLst/>
    <dgm:txFillClrLst meth="repeat">
      <a:schemeClr val="accent2"/>
      <a:schemeClr val="accent3"/>
      <a:schemeClr val="accent4"/>
      <a:schemeClr val="accent5"/>
      <a:schemeClr val="accent6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18/5/colors/Iconchunking_coloredtext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accent2">
        <a:alpha val="0"/>
      </a:schemeClr>
    </dgm:fillClrLst>
    <dgm:linClrLst meth="repeat">
      <a:schemeClr val="accent2">
        <a:alpha val="0"/>
      </a:schemeClr>
    </dgm:linClrLst>
    <dgm:effectClrLst/>
    <dgm:txLinClrLst/>
    <dgm:txFillClrLst meth="repeat">
      <a:schemeClr val="accent2"/>
      <a:schemeClr val="accent3"/>
      <a:schemeClr val="accent4"/>
      <a:schemeClr val="accent5"/>
      <a:schemeClr val="accent6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48243D2-3BF9-47C5-9874-D3B586E6B78A}" type="doc">
      <dgm:prSet loTypeId="urn:microsoft.com/office/officeart/2018/5/layout/IconLeafLabelList" loCatId="icon" qsTypeId="urn:microsoft.com/office/officeart/2005/8/quickstyle/simple1" qsCatId="simple" csTypeId="urn:microsoft.com/office/officeart/2018/5/colors/Iconchunking_coloredtext_colorful1" csCatId="colorful" phldr="1"/>
      <dgm:spPr/>
      <dgm:t>
        <a:bodyPr/>
        <a:lstStyle/>
        <a:p>
          <a:endParaRPr lang="en-US"/>
        </a:p>
      </dgm:t>
    </dgm:pt>
    <dgm:pt modelId="{4F4A6210-85AF-4249-933B-9A3BF8542BF0}" type="pres">
      <dgm:prSet presAssocID="{948243D2-3BF9-47C5-9874-D3B586E6B78A}" presName="root" presStyleCnt="0">
        <dgm:presLayoutVars>
          <dgm:dir/>
          <dgm:resizeHandles val="exact"/>
        </dgm:presLayoutVars>
      </dgm:prSet>
      <dgm:spPr/>
    </dgm:pt>
  </dgm:ptLst>
  <dgm:cxnLst>
    <dgm:cxn modelId="{6183807A-8A5F-4DC2-8629-6898AA95884F}" type="presOf" srcId="{948243D2-3BF9-47C5-9874-D3B586E6B78A}" destId="{4F4A6210-85AF-4249-933B-9A3BF8542BF0}" srcOrd="0" destOrd="0" presId="urn:microsoft.com/office/officeart/2018/5/layout/IconLeafLabel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48243D2-3BF9-47C5-9874-D3B586E6B78A}" type="doc">
      <dgm:prSet loTypeId="urn:microsoft.com/office/officeart/2018/5/layout/IconLeafLabelList" loCatId="icon" qsTypeId="urn:microsoft.com/office/officeart/2005/8/quickstyle/simple1" qsCatId="simple" csTypeId="urn:microsoft.com/office/officeart/2018/5/colors/Iconchunking_coloredtext_colorful1" csCatId="colorful" phldr="1"/>
      <dgm:spPr/>
      <dgm:t>
        <a:bodyPr/>
        <a:lstStyle/>
        <a:p>
          <a:endParaRPr lang="en-US"/>
        </a:p>
      </dgm:t>
    </dgm:pt>
    <dgm:pt modelId="{329AC4EF-BD5E-4D12-882E-F95C4DA70AB4}">
      <dgm:prSet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US" dirty="0" err="1"/>
            <a:t>Metodología</a:t>
          </a:r>
          <a:r>
            <a:rPr lang="en-US" dirty="0"/>
            <a:t> 3ie</a:t>
          </a:r>
        </a:p>
      </dgm:t>
    </dgm:pt>
    <dgm:pt modelId="{BB996B72-A25A-498C-BFD7-1C1E8C6743FF}" type="parTrans" cxnId="{1E3DFE3C-66AE-417F-9306-41F98758DA7A}">
      <dgm:prSet/>
      <dgm:spPr/>
      <dgm:t>
        <a:bodyPr/>
        <a:lstStyle/>
        <a:p>
          <a:endParaRPr lang="en-US"/>
        </a:p>
      </dgm:t>
    </dgm:pt>
    <dgm:pt modelId="{8890F6AA-8CAB-4FB2-8939-1265A0D0FAAF}" type="sibTrans" cxnId="{1E3DFE3C-66AE-417F-9306-41F98758DA7A}">
      <dgm:prSet/>
      <dgm:spPr/>
      <dgm:t>
        <a:bodyPr/>
        <a:lstStyle/>
        <a:p>
          <a:endParaRPr lang="en-US"/>
        </a:p>
      </dgm:t>
    </dgm:pt>
    <dgm:pt modelId="{C411E6DC-DBCA-468E-91C5-3781A1A55BB6}">
      <dgm:prSet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US" dirty="0" err="1"/>
            <a:t>SeleCción</a:t>
          </a:r>
          <a:r>
            <a:rPr lang="en-US" dirty="0"/>
            <a:t> de los ESTUDIOS DE </a:t>
          </a:r>
          <a:r>
            <a:rPr lang="en-US" dirty="0" err="1"/>
            <a:t>revisión</a:t>
          </a:r>
          <a:endParaRPr lang="en-US" dirty="0"/>
        </a:p>
      </dgm:t>
    </dgm:pt>
    <dgm:pt modelId="{DE58BC08-18BA-4C07-BE36-13DDBB641D33}" type="parTrans" cxnId="{C69522B6-E6A2-458B-B528-E1B62D5C7E65}">
      <dgm:prSet/>
      <dgm:spPr/>
      <dgm:t>
        <a:bodyPr/>
        <a:lstStyle/>
        <a:p>
          <a:endParaRPr lang="en-US"/>
        </a:p>
      </dgm:t>
    </dgm:pt>
    <dgm:pt modelId="{888E5019-71FF-4D46-9EDD-005408D89183}" type="sibTrans" cxnId="{C69522B6-E6A2-458B-B528-E1B62D5C7E65}">
      <dgm:prSet/>
      <dgm:spPr/>
      <dgm:t>
        <a:bodyPr/>
        <a:lstStyle/>
        <a:p>
          <a:endParaRPr lang="en-US"/>
        </a:p>
      </dgm:t>
    </dgm:pt>
    <dgm:pt modelId="{6130AA0D-BD21-4755-B8BD-6B084F141683}">
      <dgm:prSet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US" dirty="0" err="1"/>
            <a:t>Caracterización</a:t>
          </a:r>
          <a:r>
            <a:rPr lang="en-US" dirty="0"/>
            <a:t>  de los </a:t>
          </a:r>
          <a:r>
            <a:rPr lang="en-US" dirty="0" err="1"/>
            <a:t>estudIos</a:t>
          </a:r>
          <a:r>
            <a:rPr lang="en-US" dirty="0"/>
            <a:t> de </a:t>
          </a:r>
          <a:r>
            <a:rPr lang="en-US" dirty="0" err="1"/>
            <a:t>revisión</a:t>
          </a:r>
          <a:r>
            <a:rPr lang="en-US" dirty="0"/>
            <a:t> </a:t>
          </a:r>
        </a:p>
      </dgm:t>
    </dgm:pt>
    <dgm:pt modelId="{4D234FA2-3D61-4478-A6C2-96D5C50F4D69}" type="parTrans" cxnId="{81DF5C4D-9D10-471B-B840-DC0B8E098A08}">
      <dgm:prSet/>
      <dgm:spPr/>
      <dgm:t>
        <a:bodyPr/>
        <a:lstStyle/>
        <a:p>
          <a:endParaRPr lang="en-US"/>
        </a:p>
      </dgm:t>
    </dgm:pt>
    <dgm:pt modelId="{2305BFD7-BE00-405A-9D1B-8BE9A890FE0B}" type="sibTrans" cxnId="{81DF5C4D-9D10-471B-B840-DC0B8E098A08}">
      <dgm:prSet/>
      <dgm:spPr/>
      <dgm:t>
        <a:bodyPr/>
        <a:lstStyle/>
        <a:p>
          <a:endParaRPr lang="en-US"/>
        </a:p>
      </dgm:t>
    </dgm:pt>
    <dgm:pt modelId="{A2195865-00AC-4317-8AEA-73188D6DE5E2}">
      <dgm:prSet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US" dirty="0"/>
            <a:t>GENERAR LA PLANTILLA EXCELL</a:t>
          </a:r>
        </a:p>
      </dgm:t>
    </dgm:pt>
    <dgm:pt modelId="{9FE3BE16-ED8F-4AFE-AFDA-4D4049A6AF5B}" type="parTrans" cxnId="{21C3B75D-58DC-4D27-BF33-F561780CE510}">
      <dgm:prSet/>
      <dgm:spPr/>
      <dgm:t>
        <a:bodyPr/>
        <a:lstStyle/>
        <a:p>
          <a:endParaRPr lang="en-US"/>
        </a:p>
      </dgm:t>
    </dgm:pt>
    <dgm:pt modelId="{E98F08E2-0A23-468B-80AA-346DB45C214B}" type="sibTrans" cxnId="{21C3B75D-58DC-4D27-BF33-F561780CE510}">
      <dgm:prSet/>
      <dgm:spPr/>
      <dgm:t>
        <a:bodyPr/>
        <a:lstStyle/>
        <a:p>
          <a:endParaRPr lang="en-US"/>
        </a:p>
      </dgm:t>
    </dgm:pt>
    <dgm:pt modelId="{E282361B-5768-422D-B2B4-376BC06B6BF6}">
      <dgm:prSet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US" dirty="0" err="1"/>
            <a:t>Matriz</a:t>
          </a:r>
          <a:r>
            <a:rPr lang="en-US" dirty="0"/>
            <a:t> de </a:t>
          </a:r>
          <a:r>
            <a:rPr lang="en-US" dirty="0" err="1"/>
            <a:t>Intervenciones</a:t>
          </a:r>
          <a:r>
            <a:rPr lang="en-US" dirty="0"/>
            <a:t> y </a:t>
          </a:r>
          <a:r>
            <a:rPr lang="en-US" dirty="0" err="1"/>
            <a:t>hallazgos</a:t>
          </a:r>
          <a:endParaRPr lang="en-US" dirty="0"/>
        </a:p>
      </dgm:t>
    </dgm:pt>
    <dgm:pt modelId="{00DB65EE-8C90-4282-9C38-012282573777}" type="sibTrans" cxnId="{3075AFB3-E885-4827-A289-A5CF1ED362E2}">
      <dgm:prSet/>
      <dgm:spPr/>
      <dgm:t>
        <a:bodyPr/>
        <a:lstStyle/>
        <a:p>
          <a:endParaRPr lang="en-US"/>
        </a:p>
      </dgm:t>
    </dgm:pt>
    <dgm:pt modelId="{51D85F48-2657-4E93-BB5D-877FBD3F17A6}" type="parTrans" cxnId="{3075AFB3-E885-4827-A289-A5CF1ED362E2}">
      <dgm:prSet/>
      <dgm:spPr/>
      <dgm:t>
        <a:bodyPr/>
        <a:lstStyle/>
        <a:p>
          <a:endParaRPr lang="en-US"/>
        </a:p>
      </dgm:t>
    </dgm:pt>
    <dgm:pt modelId="{4F4A6210-85AF-4249-933B-9A3BF8542BF0}" type="pres">
      <dgm:prSet presAssocID="{948243D2-3BF9-47C5-9874-D3B586E6B78A}" presName="root" presStyleCnt="0">
        <dgm:presLayoutVars>
          <dgm:dir/>
          <dgm:resizeHandles val="exact"/>
        </dgm:presLayoutVars>
      </dgm:prSet>
      <dgm:spPr/>
    </dgm:pt>
    <dgm:pt modelId="{2ED53083-4415-43EC-9D1A-04832C6F9843}" type="pres">
      <dgm:prSet presAssocID="{329AC4EF-BD5E-4D12-882E-F95C4DA70AB4}" presName="compNode" presStyleCnt="0"/>
      <dgm:spPr/>
    </dgm:pt>
    <dgm:pt modelId="{EF0B6B2C-0E6B-404D-84B2-0A82BBCCE64C}" type="pres">
      <dgm:prSet presAssocID="{329AC4EF-BD5E-4D12-882E-F95C4DA70AB4}" presName="iconBgRect" presStyleLbl="bgShp" presStyleIdx="0" presStyleCnt="5" custLinFactNeighborX="-44033" custLinFactNeighborY="-91924"/>
      <dgm:spPr>
        <a:prstGeom prst="round2DiagRect">
          <a:avLst>
            <a:gd name="adj1" fmla="val 29727"/>
            <a:gd name="adj2" fmla="val 0"/>
          </a:avLst>
        </a:prstGeom>
      </dgm:spPr>
    </dgm:pt>
    <dgm:pt modelId="{F4F7E582-5C12-4F56-98BC-EBD831F46EDD}" type="pres">
      <dgm:prSet presAssocID="{329AC4EF-BD5E-4D12-882E-F95C4DA70AB4}" presName="iconRect" presStyleLbl="node1" presStyleIdx="0" presStyleCnt="5" custLinFactNeighborX="-76745" custLinFactNeighborY="9094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Right Pointing Backhand Index"/>
        </a:ext>
      </dgm:extLst>
    </dgm:pt>
    <dgm:pt modelId="{660E2C2D-4D60-48E7-93DF-0FAE565E532D}" type="pres">
      <dgm:prSet presAssocID="{329AC4EF-BD5E-4D12-882E-F95C4DA70AB4}" presName="spaceRect" presStyleCnt="0"/>
      <dgm:spPr/>
    </dgm:pt>
    <dgm:pt modelId="{398C8B17-ABB6-43D3-84F2-DA8CA6AD5551}" type="pres">
      <dgm:prSet presAssocID="{329AC4EF-BD5E-4D12-882E-F95C4DA70AB4}" presName="textRect" presStyleLbl="revTx" presStyleIdx="0" presStyleCnt="5" custLinFactNeighborX="-24835" custLinFactNeighborY="-36024">
        <dgm:presLayoutVars>
          <dgm:chMax val="1"/>
          <dgm:chPref val="1"/>
        </dgm:presLayoutVars>
      </dgm:prSet>
      <dgm:spPr/>
    </dgm:pt>
    <dgm:pt modelId="{A19211E6-F83A-4D5D-9FE8-2221B7582C96}" type="pres">
      <dgm:prSet presAssocID="{8890F6AA-8CAB-4FB2-8939-1265A0D0FAAF}" presName="sibTrans" presStyleCnt="0"/>
      <dgm:spPr/>
    </dgm:pt>
    <dgm:pt modelId="{D497D934-6680-44A2-AB0E-EEF72CDA47FD}" type="pres">
      <dgm:prSet presAssocID="{C411E6DC-DBCA-468E-91C5-3781A1A55BB6}" presName="compNode" presStyleCnt="0"/>
      <dgm:spPr/>
    </dgm:pt>
    <dgm:pt modelId="{53851AF9-25BB-4F08-B70F-C30DBC27CE0D}" type="pres">
      <dgm:prSet presAssocID="{C411E6DC-DBCA-468E-91C5-3781A1A55BB6}" presName="iconBgRect" presStyleLbl="bgShp" presStyleIdx="1" presStyleCnt="5" custLinFactX="-100000" custLinFactY="100000" custLinFactNeighborX="-138152" custLinFactNeighborY="103954"/>
      <dgm:spPr>
        <a:prstGeom prst="round2DiagRect">
          <a:avLst>
            <a:gd name="adj1" fmla="val 29727"/>
            <a:gd name="adj2" fmla="val 0"/>
          </a:avLst>
        </a:prstGeom>
      </dgm:spPr>
    </dgm:pt>
    <dgm:pt modelId="{DDAB439F-9DB5-4974-81A0-C6B17B208CC7}" type="pres">
      <dgm:prSet presAssocID="{C411E6DC-DBCA-468E-91C5-3781A1A55BB6}" presName="iconRect" presStyleLbl="node1" presStyleIdx="1" presStyleCnt="5" custLinFactX="-200000" custLinFactY="155464" custLinFactNeighborX="-215064" custLinFactNeighborY="200000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Glue"/>
        </a:ext>
      </dgm:extLst>
    </dgm:pt>
    <dgm:pt modelId="{B1EDF2B2-8C51-47D4-89E8-3CEE7C498B6A}" type="pres">
      <dgm:prSet presAssocID="{C411E6DC-DBCA-468E-91C5-3781A1A55BB6}" presName="spaceRect" presStyleCnt="0"/>
      <dgm:spPr/>
    </dgm:pt>
    <dgm:pt modelId="{930C2D02-0E3B-4708-853B-078B9C49D1B8}" type="pres">
      <dgm:prSet presAssocID="{C411E6DC-DBCA-468E-91C5-3781A1A55BB6}" presName="textRect" presStyleLbl="revTx" presStyleIdx="1" presStyleCnt="5" custLinFactX="-47374" custLinFactY="100000" custLinFactNeighborX="-100000" custLinFactNeighborY="196391">
        <dgm:presLayoutVars>
          <dgm:chMax val="1"/>
          <dgm:chPref val="1"/>
        </dgm:presLayoutVars>
      </dgm:prSet>
      <dgm:spPr/>
    </dgm:pt>
    <dgm:pt modelId="{52009F28-6D04-477B-AF99-0131E3266F28}" type="pres">
      <dgm:prSet presAssocID="{888E5019-71FF-4D46-9EDD-005408D89183}" presName="sibTrans" presStyleCnt="0"/>
      <dgm:spPr/>
    </dgm:pt>
    <dgm:pt modelId="{A5FDC2C2-D00D-4B97-A416-A15118317ADB}" type="pres">
      <dgm:prSet presAssocID="{6130AA0D-BD21-4755-B8BD-6B084F141683}" presName="compNode" presStyleCnt="0"/>
      <dgm:spPr/>
    </dgm:pt>
    <dgm:pt modelId="{28447FD0-8811-4FFB-9BE8-073296834B11}" type="pres">
      <dgm:prSet presAssocID="{6130AA0D-BD21-4755-B8BD-6B084F141683}" presName="iconBgRect" presStyleLbl="bgShp" presStyleIdx="2" presStyleCnt="5" custLinFactX="-100000" custLinFactY="100000" custLinFactNeighborX="-161850" custLinFactNeighborY="104508"/>
      <dgm:spPr>
        <a:prstGeom prst="round2DiagRect">
          <a:avLst>
            <a:gd name="adj1" fmla="val 29727"/>
            <a:gd name="adj2" fmla="val 0"/>
          </a:avLst>
        </a:prstGeom>
      </dgm:spPr>
    </dgm:pt>
    <dgm:pt modelId="{0BAF9D75-8609-482B-A33E-D5C8420D90DF}" type="pres">
      <dgm:prSet presAssocID="{6130AA0D-BD21-4755-B8BD-6B084F141683}" presName="iconRect" presStyleLbl="node1" presStyleIdx="2" presStyleCnt="5" custLinFactX="-200000" custLinFactY="156428" custLinFactNeighborX="-256368" custLinFactNeighborY="200000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heckmark"/>
        </a:ext>
      </dgm:extLst>
    </dgm:pt>
    <dgm:pt modelId="{407DB8D1-9AC2-4BDE-9EAC-B7669E1ACA4A}" type="pres">
      <dgm:prSet presAssocID="{6130AA0D-BD21-4755-B8BD-6B084F141683}" presName="spaceRect" presStyleCnt="0"/>
      <dgm:spPr/>
    </dgm:pt>
    <dgm:pt modelId="{837D7B0F-724C-4894-847B-210CD3932AB7}" type="pres">
      <dgm:prSet presAssocID="{6130AA0D-BD21-4755-B8BD-6B084F141683}" presName="textRect" presStyleLbl="revTx" presStyleIdx="2" presStyleCnt="5" custLinFactX="-58716" custLinFactY="100000" custLinFactNeighborX="-100000" custLinFactNeighborY="192456">
        <dgm:presLayoutVars>
          <dgm:chMax val="1"/>
          <dgm:chPref val="1"/>
        </dgm:presLayoutVars>
      </dgm:prSet>
      <dgm:spPr/>
    </dgm:pt>
    <dgm:pt modelId="{E21A7DB9-6C7E-4069-AEDD-8BF86C279858}" type="pres">
      <dgm:prSet presAssocID="{2305BFD7-BE00-405A-9D1B-8BE9A890FE0B}" presName="sibTrans" presStyleCnt="0"/>
      <dgm:spPr/>
    </dgm:pt>
    <dgm:pt modelId="{94956B94-8405-4287-8721-8161D044CBC4}" type="pres">
      <dgm:prSet presAssocID="{E282361B-5768-422D-B2B4-376BC06B6BF6}" presName="compNode" presStyleCnt="0"/>
      <dgm:spPr/>
    </dgm:pt>
    <dgm:pt modelId="{D64A526F-7BD8-4587-8AF1-C498EDA81D76}" type="pres">
      <dgm:prSet presAssocID="{E282361B-5768-422D-B2B4-376BC06B6BF6}" presName="iconBgRect" presStyleLbl="bgShp" presStyleIdx="3" presStyleCnt="5" custLinFactX="-100000" custLinFactY="100000" custLinFactNeighborX="-169615" custLinFactNeighborY="103425"/>
      <dgm:spPr>
        <a:prstGeom prst="round2DiagRect">
          <a:avLst>
            <a:gd name="adj1" fmla="val 29727"/>
            <a:gd name="adj2" fmla="val 0"/>
          </a:avLst>
        </a:prstGeom>
      </dgm:spPr>
    </dgm:pt>
    <dgm:pt modelId="{FAEBAC70-98F8-4E6B-9B22-B1131567327C}" type="pres">
      <dgm:prSet presAssocID="{E282361B-5768-422D-B2B4-376BC06B6BF6}" presName="iconRect" presStyleLbl="node1" presStyleIdx="3" presStyleCnt="5" custScaleX="126845" custScaleY="110359" custLinFactX="-200000" custLinFactY="154541" custLinFactNeighborX="-269900" custLinFactNeighborY="200000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Skeleton"/>
        </a:ext>
      </dgm:extLst>
    </dgm:pt>
    <dgm:pt modelId="{B9D6741F-B100-4C5A-A899-03A0181C9F3D}" type="pres">
      <dgm:prSet presAssocID="{E282361B-5768-422D-B2B4-376BC06B6BF6}" presName="spaceRect" presStyleCnt="0"/>
      <dgm:spPr/>
    </dgm:pt>
    <dgm:pt modelId="{7E1E1DDB-3977-41DD-8347-40163A86DA28}" type="pres">
      <dgm:prSet presAssocID="{E282361B-5768-422D-B2B4-376BC06B6BF6}" presName="textRect" presStyleLbl="revTx" presStyleIdx="3" presStyleCnt="5" custLinFactX="-64127" custLinFactY="100000" custLinFactNeighborX="-100000" custLinFactNeighborY="193339">
        <dgm:presLayoutVars>
          <dgm:chMax val="1"/>
          <dgm:chPref val="1"/>
        </dgm:presLayoutVars>
      </dgm:prSet>
      <dgm:spPr/>
    </dgm:pt>
    <dgm:pt modelId="{8A1BAB52-C494-444A-A532-E5E4EF509F0A}" type="pres">
      <dgm:prSet presAssocID="{00DB65EE-8C90-4282-9C38-012282573777}" presName="sibTrans" presStyleCnt="0"/>
      <dgm:spPr/>
    </dgm:pt>
    <dgm:pt modelId="{46ECB2A7-EF32-4821-82C2-60396710EF55}" type="pres">
      <dgm:prSet presAssocID="{A2195865-00AC-4317-8AEA-73188D6DE5E2}" presName="compNode" presStyleCnt="0"/>
      <dgm:spPr/>
    </dgm:pt>
    <dgm:pt modelId="{C8AB4A21-C4D7-425E-A1AA-61130024767D}" type="pres">
      <dgm:prSet presAssocID="{A2195865-00AC-4317-8AEA-73188D6DE5E2}" presName="iconBgRect" presStyleLbl="bgShp" presStyleIdx="4" presStyleCnt="5" custLinFactX="100000" custLinFactNeighborX="102343" custLinFactNeighborY="-38939"/>
      <dgm:spPr>
        <a:prstGeom prst="round2DiagRect">
          <a:avLst>
            <a:gd name="adj1" fmla="val 29727"/>
            <a:gd name="adj2" fmla="val 0"/>
          </a:avLst>
        </a:prstGeom>
      </dgm:spPr>
    </dgm:pt>
    <dgm:pt modelId="{AAC62E0D-B73B-4388-9993-9C3E2FF2676E}" type="pres">
      <dgm:prSet presAssocID="{A2195865-00AC-4317-8AEA-73188D6DE5E2}" presName="iconRect" presStyleLbl="node1" presStyleIdx="4" presStyleCnt="5" custLinFactX="152654" custLinFactNeighborX="200000" custLinFactNeighborY="-67865"/>
      <dgm:spPr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Bar chart"/>
        </a:ext>
      </dgm:extLst>
    </dgm:pt>
    <dgm:pt modelId="{243AD45D-C0B5-4227-8D2D-F1C9AC9B2981}" type="pres">
      <dgm:prSet presAssocID="{A2195865-00AC-4317-8AEA-73188D6DE5E2}" presName="spaceRect" presStyleCnt="0"/>
      <dgm:spPr/>
    </dgm:pt>
    <dgm:pt modelId="{836BD98D-792B-4078-975A-667F061697D4}" type="pres">
      <dgm:prSet presAssocID="{A2195865-00AC-4317-8AEA-73188D6DE5E2}" presName="textRect" presStyleLbl="revTx" presStyleIdx="4" presStyleCnt="5" custScaleX="66058" custLinFactX="21427" custLinFactNeighborX="100000" custLinFactNeighborY="-71696">
        <dgm:presLayoutVars>
          <dgm:chMax val="1"/>
          <dgm:chPref val="1"/>
        </dgm:presLayoutVars>
      </dgm:prSet>
      <dgm:spPr/>
    </dgm:pt>
  </dgm:ptLst>
  <dgm:cxnLst>
    <dgm:cxn modelId="{99095707-8869-460F-BF7D-92A0C4B6492C}" type="presOf" srcId="{6130AA0D-BD21-4755-B8BD-6B084F141683}" destId="{837D7B0F-724C-4894-847B-210CD3932AB7}" srcOrd="0" destOrd="0" presId="urn:microsoft.com/office/officeart/2018/5/layout/IconLeafLabelList"/>
    <dgm:cxn modelId="{1E3DFE3C-66AE-417F-9306-41F98758DA7A}" srcId="{948243D2-3BF9-47C5-9874-D3B586E6B78A}" destId="{329AC4EF-BD5E-4D12-882E-F95C4DA70AB4}" srcOrd="0" destOrd="0" parTransId="{BB996B72-A25A-498C-BFD7-1C1E8C6743FF}" sibTransId="{8890F6AA-8CAB-4FB2-8939-1265A0D0FAAF}"/>
    <dgm:cxn modelId="{21C3B75D-58DC-4D27-BF33-F561780CE510}" srcId="{948243D2-3BF9-47C5-9874-D3B586E6B78A}" destId="{A2195865-00AC-4317-8AEA-73188D6DE5E2}" srcOrd="4" destOrd="0" parTransId="{9FE3BE16-ED8F-4AFE-AFDA-4D4049A6AF5B}" sibTransId="{E98F08E2-0A23-468B-80AA-346DB45C214B}"/>
    <dgm:cxn modelId="{81DF5C4D-9D10-471B-B840-DC0B8E098A08}" srcId="{948243D2-3BF9-47C5-9874-D3B586E6B78A}" destId="{6130AA0D-BD21-4755-B8BD-6B084F141683}" srcOrd="2" destOrd="0" parTransId="{4D234FA2-3D61-4478-A6C2-96D5C50F4D69}" sibTransId="{2305BFD7-BE00-405A-9D1B-8BE9A890FE0B}"/>
    <dgm:cxn modelId="{6183807A-8A5F-4DC2-8629-6898AA95884F}" type="presOf" srcId="{948243D2-3BF9-47C5-9874-D3B586E6B78A}" destId="{4F4A6210-85AF-4249-933B-9A3BF8542BF0}" srcOrd="0" destOrd="0" presId="urn:microsoft.com/office/officeart/2018/5/layout/IconLeafLabelList"/>
    <dgm:cxn modelId="{DA73A29E-943F-4626-BC50-AD2F994FEF68}" type="presOf" srcId="{A2195865-00AC-4317-8AEA-73188D6DE5E2}" destId="{836BD98D-792B-4078-975A-667F061697D4}" srcOrd="0" destOrd="0" presId="urn:microsoft.com/office/officeart/2018/5/layout/IconLeafLabelList"/>
    <dgm:cxn modelId="{F55513AC-DBEA-4569-A91B-5E5DB925005C}" type="presOf" srcId="{C411E6DC-DBCA-468E-91C5-3781A1A55BB6}" destId="{930C2D02-0E3B-4708-853B-078B9C49D1B8}" srcOrd="0" destOrd="0" presId="urn:microsoft.com/office/officeart/2018/5/layout/IconLeafLabelList"/>
    <dgm:cxn modelId="{3075AFB3-E885-4827-A289-A5CF1ED362E2}" srcId="{948243D2-3BF9-47C5-9874-D3B586E6B78A}" destId="{E282361B-5768-422D-B2B4-376BC06B6BF6}" srcOrd="3" destOrd="0" parTransId="{51D85F48-2657-4E93-BB5D-877FBD3F17A6}" sibTransId="{00DB65EE-8C90-4282-9C38-012282573777}"/>
    <dgm:cxn modelId="{C69522B6-E6A2-458B-B528-E1B62D5C7E65}" srcId="{948243D2-3BF9-47C5-9874-D3B586E6B78A}" destId="{C411E6DC-DBCA-468E-91C5-3781A1A55BB6}" srcOrd="1" destOrd="0" parTransId="{DE58BC08-18BA-4C07-BE36-13DDBB641D33}" sibTransId="{888E5019-71FF-4D46-9EDD-005408D89183}"/>
    <dgm:cxn modelId="{D6162DE7-6C9D-4AEB-B4DE-CA433E3DCCC5}" type="presOf" srcId="{E282361B-5768-422D-B2B4-376BC06B6BF6}" destId="{7E1E1DDB-3977-41DD-8347-40163A86DA28}" srcOrd="0" destOrd="0" presId="urn:microsoft.com/office/officeart/2018/5/layout/IconLeafLabelList"/>
    <dgm:cxn modelId="{E03CDBF3-94DD-481B-A2D6-BB4F9492DA34}" type="presOf" srcId="{329AC4EF-BD5E-4D12-882E-F95C4DA70AB4}" destId="{398C8B17-ABB6-43D3-84F2-DA8CA6AD5551}" srcOrd="0" destOrd="0" presId="urn:microsoft.com/office/officeart/2018/5/layout/IconLeafLabelList"/>
    <dgm:cxn modelId="{05329AE5-0610-4400-891B-90EB784EED2A}" type="presParOf" srcId="{4F4A6210-85AF-4249-933B-9A3BF8542BF0}" destId="{2ED53083-4415-43EC-9D1A-04832C6F9843}" srcOrd="0" destOrd="0" presId="urn:microsoft.com/office/officeart/2018/5/layout/IconLeafLabelList"/>
    <dgm:cxn modelId="{1F96DB0B-CE3B-4873-B980-AA72AF772197}" type="presParOf" srcId="{2ED53083-4415-43EC-9D1A-04832C6F9843}" destId="{EF0B6B2C-0E6B-404D-84B2-0A82BBCCE64C}" srcOrd="0" destOrd="0" presId="urn:microsoft.com/office/officeart/2018/5/layout/IconLeafLabelList"/>
    <dgm:cxn modelId="{B92B44E3-7BCF-46D3-BDE0-0BFC507F748D}" type="presParOf" srcId="{2ED53083-4415-43EC-9D1A-04832C6F9843}" destId="{F4F7E582-5C12-4F56-98BC-EBD831F46EDD}" srcOrd="1" destOrd="0" presId="urn:microsoft.com/office/officeart/2018/5/layout/IconLeafLabelList"/>
    <dgm:cxn modelId="{216E2A3F-9A2B-4239-B29E-3C1F4D7BF713}" type="presParOf" srcId="{2ED53083-4415-43EC-9D1A-04832C6F9843}" destId="{660E2C2D-4D60-48E7-93DF-0FAE565E532D}" srcOrd="2" destOrd="0" presId="urn:microsoft.com/office/officeart/2018/5/layout/IconLeafLabelList"/>
    <dgm:cxn modelId="{B7714A3E-A50A-4A38-9D41-E2F4BB0EFCFF}" type="presParOf" srcId="{2ED53083-4415-43EC-9D1A-04832C6F9843}" destId="{398C8B17-ABB6-43D3-84F2-DA8CA6AD5551}" srcOrd="3" destOrd="0" presId="urn:microsoft.com/office/officeart/2018/5/layout/IconLeafLabelList"/>
    <dgm:cxn modelId="{1DBA5599-FB10-4B1B-804B-F57D111BCFC4}" type="presParOf" srcId="{4F4A6210-85AF-4249-933B-9A3BF8542BF0}" destId="{A19211E6-F83A-4D5D-9FE8-2221B7582C96}" srcOrd="1" destOrd="0" presId="urn:microsoft.com/office/officeart/2018/5/layout/IconLeafLabelList"/>
    <dgm:cxn modelId="{42FA67F9-8CDC-4E32-87C2-C135DB20640A}" type="presParOf" srcId="{4F4A6210-85AF-4249-933B-9A3BF8542BF0}" destId="{D497D934-6680-44A2-AB0E-EEF72CDA47FD}" srcOrd="2" destOrd="0" presId="urn:microsoft.com/office/officeart/2018/5/layout/IconLeafLabelList"/>
    <dgm:cxn modelId="{344F1598-6ED0-48C4-BB47-56ACF57A6843}" type="presParOf" srcId="{D497D934-6680-44A2-AB0E-EEF72CDA47FD}" destId="{53851AF9-25BB-4F08-B70F-C30DBC27CE0D}" srcOrd="0" destOrd="0" presId="urn:microsoft.com/office/officeart/2018/5/layout/IconLeafLabelList"/>
    <dgm:cxn modelId="{31B01BD0-C0BA-4231-BDCD-11C295FBDB8C}" type="presParOf" srcId="{D497D934-6680-44A2-AB0E-EEF72CDA47FD}" destId="{DDAB439F-9DB5-4974-81A0-C6B17B208CC7}" srcOrd="1" destOrd="0" presId="urn:microsoft.com/office/officeart/2018/5/layout/IconLeafLabelList"/>
    <dgm:cxn modelId="{957DFDD4-B361-4A2D-87CD-BE1DA8C30C1B}" type="presParOf" srcId="{D497D934-6680-44A2-AB0E-EEF72CDA47FD}" destId="{B1EDF2B2-8C51-47D4-89E8-3CEE7C498B6A}" srcOrd="2" destOrd="0" presId="urn:microsoft.com/office/officeart/2018/5/layout/IconLeafLabelList"/>
    <dgm:cxn modelId="{DF7C2A7A-0313-4EF2-8FE0-78C4A0BBB87E}" type="presParOf" srcId="{D497D934-6680-44A2-AB0E-EEF72CDA47FD}" destId="{930C2D02-0E3B-4708-853B-078B9C49D1B8}" srcOrd="3" destOrd="0" presId="urn:microsoft.com/office/officeart/2018/5/layout/IconLeafLabelList"/>
    <dgm:cxn modelId="{732F1E2C-ED70-4DD3-B901-9A2D939396CB}" type="presParOf" srcId="{4F4A6210-85AF-4249-933B-9A3BF8542BF0}" destId="{52009F28-6D04-477B-AF99-0131E3266F28}" srcOrd="3" destOrd="0" presId="urn:microsoft.com/office/officeart/2018/5/layout/IconLeafLabelList"/>
    <dgm:cxn modelId="{01872FAD-CCEC-4327-BD24-F6D7FCF86659}" type="presParOf" srcId="{4F4A6210-85AF-4249-933B-9A3BF8542BF0}" destId="{A5FDC2C2-D00D-4B97-A416-A15118317ADB}" srcOrd="4" destOrd="0" presId="urn:microsoft.com/office/officeart/2018/5/layout/IconLeafLabelList"/>
    <dgm:cxn modelId="{9CE371FC-2DB7-43A0-8A04-D57E38076FC0}" type="presParOf" srcId="{A5FDC2C2-D00D-4B97-A416-A15118317ADB}" destId="{28447FD0-8811-4FFB-9BE8-073296834B11}" srcOrd="0" destOrd="0" presId="urn:microsoft.com/office/officeart/2018/5/layout/IconLeafLabelList"/>
    <dgm:cxn modelId="{967BFE36-4023-4354-9268-B35A1BE64B2B}" type="presParOf" srcId="{A5FDC2C2-D00D-4B97-A416-A15118317ADB}" destId="{0BAF9D75-8609-482B-A33E-D5C8420D90DF}" srcOrd="1" destOrd="0" presId="urn:microsoft.com/office/officeart/2018/5/layout/IconLeafLabelList"/>
    <dgm:cxn modelId="{51E06B41-D927-456D-A322-46718222552F}" type="presParOf" srcId="{A5FDC2C2-D00D-4B97-A416-A15118317ADB}" destId="{407DB8D1-9AC2-4BDE-9EAC-B7669E1ACA4A}" srcOrd="2" destOrd="0" presId="urn:microsoft.com/office/officeart/2018/5/layout/IconLeafLabelList"/>
    <dgm:cxn modelId="{4AE772B8-734B-4BA3-9C90-BC83307835FD}" type="presParOf" srcId="{A5FDC2C2-D00D-4B97-A416-A15118317ADB}" destId="{837D7B0F-724C-4894-847B-210CD3932AB7}" srcOrd="3" destOrd="0" presId="urn:microsoft.com/office/officeart/2018/5/layout/IconLeafLabelList"/>
    <dgm:cxn modelId="{11560FAE-E59B-4544-987E-0F59041B720A}" type="presParOf" srcId="{4F4A6210-85AF-4249-933B-9A3BF8542BF0}" destId="{E21A7DB9-6C7E-4069-AEDD-8BF86C279858}" srcOrd="5" destOrd="0" presId="urn:microsoft.com/office/officeart/2018/5/layout/IconLeafLabelList"/>
    <dgm:cxn modelId="{47B1CF01-64EB-4D80-BDD4-D245E5C32461}" type="presParOf" srcId="{4F4A6210-85AF-4249-933B-9A3BF8542BF0}" destId="{94956B94-8405-4287-8721-8161D044CBC4}" srcOrd="6" destOrd="0" presId="urn:microsoft.com/office/officeart/2018/5/layout/IconLeafLabelList"/>
    <dgm:cxn modelId="{5919E630-4079-4896-BDB1-BBF11BAC4489}" type="presParOf" srcId="{94956B94-8405-4287-8721-8161D044CBC4}" destId="{D64A526F-7BD8-4587-8AF1-C498EDA81D76}" srcOrd="0" destOrd="0" presId="urn:microsoft.com/office/officeart/2018/5/layout/IconLeafLabelList"/>
    <dgm:cxn modelId="{F438E919-5713-49B0-A8F9-01D9ECB47210}" type="presParOf" srcId="{94956B94-8405-4287-8721-8161D044CBC4}" destId="{FAEBAC70-98F8-4E6B-9B22-B1131567327C}" srcOrd="1" destOrd="0" presId="urn:microsoft.com/office/officeart/2018/5/layout/IconLeafLabelList"/>
    <dgm:cxn modelId="{840DAE9F-B301-4719-892E-79C62941F1E1}" type="presParOf" srcId="{94956B94-8405-4287-8721-8161D044CBC4}" destId="{B9D6741F-B100-4C5A-A899-03A0181C9F3D}" srcOrd="2" destOrd="0" presId="urn:microsoft.com/office/officeart/2018/5/layout/IconLeafLabelList"/>
    <dgm:cxn modelId="{CBD5F96E-66FC-45D5-A095-E031C3477BE5}" type="presParOf" srcId="{94956B94-8405-4287-8721-8161D044CBC4}" destId="{7E1E1DDB-3977-41DD-8347-40163A86DA28}" srcOrd="3" destOrd="0" presId="urn:microsoft.com/office/officeart/2018/5/layout/IconLeafLabelList"/>
    <dgm:cxn modelId="{799A4B29-5E54-43C7-9812-F7967A062CB6}" type="presParOf" srcId="{4F4A6210-85AF-4249-933B-9A3BF8542BF0}" destId="{8A1BAB52-C494-444A-A532-E5E4EF509F0A}" srcOrd="7" destOrd="0" presId="urn:microsoft.com/office/officeart/2018/5/layout/IconLeafLabelList"/>
    <dgm:cxn modelId="{DCF95984-92B8-45FD-9064-D9BFB35A8540}" type="presParOf" srcId="{4F4A6210-85AF-4249-933B-9A3BF8542BF0}" destId="{46ECB2A7-EF32-4821-82C2-60396710EF55}" srcOrd="8" destOrd="0" presId="urn:microsoft.com/office/officeart/2018/5/layout/IconLeafLabelList"/>
    <dgm:cxn modelId="{9DF9ED25-FF1B-4352-B167-240BB4FF3A41}" type="presParOf" srcId="{46ECB2A7-EF32-4821-82C2-60396710EF55}" destId="{C8AB4A21-C4D7-425E-A1AA-61130024767D}" srcOrd="0" destOrd="0" presId="urn:microsoft.com/office/officeart/2018/5/layout/IconLeafLabelList"/>
    <dgm:cxn modelId="{ECECD272-6E96-4B7C-BBB5-107C3E73833A}" type="presParOf" srcId="{46ECB2A7-EF32-4821-82C2-60396710EF55}" destId="{AAC62E0D-B73B-4388-9993-9C3E2FF2676E}" srcOrd="1" destOrd="0" presId="urn:microsoft.com/office/officeart/2018/5/layout/IconLeafLabelList"/>
    <dgm:cxn modelId="{A0CCC82F-BCA0-4B7E-9BC6-A8D9BDA2EBF7}" type="presParOf" srcId="{46ECB2A7-EF32-4821-82C2-60396710EF55}" destId="{243AD45D-C0B5-4227-8D2D-F1C9AC9B2981}" srcOrd="2" destOrd="0" presId="urn:microsoft.com/office/officeart/2018/5/layout/IconLeafLabelList"/>
    <dgm:cxn modelId="{B412D612-D23E-477D-ABC4-E3EAA13E819C}" type="presParOf" srcId="{46ECB2A7-EF32-4821-82C2-60396710EF55}" destId="{836BD98D-792B-4078-975A-667F061697D4}" srcOrd="3" destOrd="0" presId="urn:microsoft.com/office/officeart/2018/5/layout/IconLeafLabel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948243D2-3BF9-47C5-9874-D3B586E6B78A}" type="doc">
      <dgm:prSet loTypeId="urn:microsoft.com/office/officeart/2018/5/layout/IconLeafLabelList" loCatId="icon" qsTypeId="urn:microsoft.com/office/officeart/2005/8/quickstyle/simple1" qsCatId="simple" csTypeId="urn:microsoft.com/office/officeart/2018/5/colors/Iconchunking_coloredtext_colorful1" csCatId="colorful" phldr="1"/>
      <dgm:spPr/>
      <dgm:t>
        <a:bodyPr/>
        <a:lstStyle/>
        <a:p>
          <a:endParaRPr lang="en-US"/>
        </a:p>
      </dgm:t>
    </dgm:pt>
    <dgm:pt modelId="{329AC4EF-BD5E-4D12-882E-F95C4DA70AB4}">
      <dgm:prSet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US" dirty="0" err="1"/>
            <a:t>Metodología</a:t>
          </a:r>
          <a:r>
            <a:rPr lang="en-US" dirty="0"/>
            <a:t> 3ie</a:t>
          </a:r>
        </a:p>
      </dgm:t>
    </dgm:pt>
    <dgm:pt modelId="{BB996B72-A25A-498C-BFD7-1C1E8C6743FF}" type="parTrans" cxnId="{1E3DFE3C-66AE-417F-9306-41F98758DA7A}">
      <dgm:prSet/>
      <dgm:spPr/>
      <dgm:t>
        <a:bodyPr/>
        <a:lstStyle/>
        <a:p>
          <a:endParaRPr lang="en-US"/>
        </a:p>
      </dgm:t>
    </dgm:pt>
    <dgm:pt modelId="{8890F6AA-8CAB-4FB2-8939-1265A0D0FAAF}" type="sibTrans" cxnId="{1E3DFE3C-66AE-417F-9306-41F98758DA7A}">
      <dgm:prSet/>
      <dgm:spPr/>
      <dgm:t>
        <a:bodyPr/>
        <a:lstStyle/>
        <a:p>
          <a:endParaRPr lang="en-US"/>
        </a:p>
      </dgm:t>
    </dgm:pt>
    <dgm:pt modelId="{C411E6DC-DBCA-468E-91C5-3781A1A55BB6}">
      <dgm:prSet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US" dirty="0" err="1"/>
            <a:t>selección</a:t>
          </a:r>
          <a:r>
            <a:rPr lang="en-US" dirty="0"/>
            <a:t> de los </a:t>
          </a:r>
          <a:r>
            <a:rPr lang="en-US" dirty="0" err="1"/>
            <a:t>estudioS</a:t>
          </a:r>
          <a:r>
            <a:rPr lang="en-US" dirty="0"/>
            <a:t> DE </a:t>
          </a:r>
          <a:r>
            <a:rPr lang="en-US" dirty="0" err="1"/>
            <a:t>revisión</a:t>
          </a:r>
          <a:endParaRPr lang="en-US" dirty="0"/>
        </a:p>
      </dgm:t>
    </dgm:pt>
    <dgm:pt modelId="{DE58BC08-18BA-4C07-BE36-13DDBB641D33}" type="parTrans" cxnId="{C69522B6-E6A2-458B-B528-E1B62D5C7E65}">
      <dgm:prSet/>
      <dgm:spPr/>
      <dgm:t>
        <a:bodyPr/>
        <a:lstStyle/>
        <a:p>
          <a:endParaRPr lang="en-US"/>
        </a:p>
      </dgm:t>
    </dgm:pt>
    <dgm:pt modelId="{888E5019-71FF-4D46-9EDD-005408D89183}" type="sibTrans" cxnId="{C69522B6-E6A2-458B-B528-E1B62D5C7E65}">
      <dgm:prSet/>
      <dgm:spPr/>
      <dgm:t>
        <a:bodyPr/>
        <a:lstStyle/>
        <a:p>
          <a:endParaRPr lang="en-US"/>
        </a:p>
      </dgm:t>
    </dgm:pt>
    <dgm:pt modelId="{6130AA0D-BD21-4755-B8BD-6B084F141683}">
      <dgm:prSet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US" dirty="0" err="1"/>
            <a:t>Caracterización</a:t>
          </a:r>
          <a:r>
            <a:rPr lang="en-US" dirty="0"/>
            <a:t>  de los </a:t>
          </a:r>
          <a:r>
            <a:rPr lang="en-US" dirty="0" err="1"/>
            <a:t>estudios</a:t>
          </a:r>
          <a:r>
            <a:rPr lang="en-US" dirty="0"/>
            <a:t> de </a:t>
          </a:r>
          <a:r>
            <a:rPr lang="en-US" dirty="0" err="1"/>
            <a:t>revisión</a:t>
          </a:r>
          <a:r>
            <a:rPr lang="en-US" dirty="0"/>
            <a:t> </a:t>
          </a:r>
        </a:p>
      </dgm:t>
    </dgm:pt>
    <dgm:pt modelId="{4D234FA2-3D61-4478-A6C2-96D5C50F4D69}" type="parTrans" cxnId="{81DF5C4D-9D10-471B-B840-DC0B8E098A08}">
      <dgm:prSet/>
      <dgm:spPr/>
      <dgm:t>
        <a:bodyPr/>
        <a:lstStyle/>
        <a:p>
          <a:endParaRPr lang="en-US"/>
        </a:p>
      </dgm:t>
    </dgm:pt>
    <dgm:pt modelId="{2305BFD7-BE00-405A-9D1B-8BE9A890FE0B}" type="sibTrans" cxnId="{81DF5C4D-9D10-471B-B840-DC0B8E098A08}">
      <dgm:prSet/>
      <dgm:spPr/>
      <dgm:t>
        <a:bodyPr/>
        <a:lstStyle/>
        <a:p>
          <a:endParaRPr lang="en-US"/>
        </a:p>
      </dgm:t>
    </dgm:pt>
    <dgm:pt modelId="{A2195865-00AC-4317-8AEA-73188D6DE5E2}">
      <dgm:prSet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US" dirty="0"/>
            <a:t>GENERAR LA PLANTILLA EXCELL</a:t>
          </a:r>
        </a:p>
      </dgm:t>
    </dgm:pt>
    <dgm:pt modelId="{9FE3BE16-ED8F-4AFE-AFDA-4D4049A6AF5B}" type="parTrans" cxnId="{21C3B75D-58DC-4D27-BF33-F561780CE510}">
      <dgm:prSet/>
      <dgm:spPr/>
      <dgm:t>
        <a:bodyPr/>
        <a:lstStyle/>
        <a:p>
          <a:endParaRPr lang="en-US"/>
        </a:p>
      </dgm:t>
    </dgm:pt>
    <dgm:pt modelId="{E98F08E2-0A23-468B-80AA-346DB45C214B}" type="sibTrans" cxnId="{21C3B75D-58DC-4D27-BF33-F561780CE510}">
      <dgm:prSet/>
      <dgm:spPr/>
      <dgm:t>
        <a:bodyPr/>
        <a:lstStyle/>
        <a:p>
          <a:endParaRPr lang="en-US"/>
        </a:p>
      </dgm:t>
    </dgm:pt>
    <dgm:pt modelId="{E282361B-5768-422D-B2B4-376BC06B6BF6}">
      <dgm:prSet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US" dirty="0" err="1"/>
            <a:t>Matriz</a:t>
          </a:r>
          <a:r>
            <a:rPr lang="en-US" dirty="0"/>
            <a:t> de </a:t>
          </a:r>
          <a:r>
            <a:rPr lang="en-US" dirty="0" err="1"/>
            <a:t>Intervenciones</a:t>
          </a:r>
          <a:r>
            <a:rPr lang="en-US" dirty="0"/>
            <a:t> y </a:t>
          </a:r>
          <a:r>
            <a:rPr lang="en-US" dirty="0" err="1"/>
            <a:t>hallazgos</a:t>
          </a:r>
          <a:endParaRPr lang="en-US" dirty="0"/>
        </a:p>
      </dgm:t>
    </dgm:pt>
    <dgm:pt modelId="{00DB65EE-8C90-4282-9C38-012282573777}" type="sibTrans" cxnId="{3075AFB3-E885-4827-A289-A5CF1ED362E2}">
      <dgm:prSet/>
      <dgm:spPr/>
      <dgm:t>
        <a:bodyPr/>
        <a:lstStyle/>
        <a:p>
          <a:endParaRPr lang="en-US"/>
        </a:p>
      </dgm:t>
    </dgm:pt>
    <dgm:pt modelId="{51D85F48-2657-4E93-BB5D-877FBD3F17A6}" type="parTrans" cxnId="{3075AFB3-E885-4827-A289-A5CF1ED362E2}">
      <dgm:prSet/>
      <dgm:spPr/>
      <dgm:t>
        <a:bodyPr/>
        <a:lstStyle/>
        <a:p>
          <a:endParaRPr lang="en-US"/>
        </a:p>
      </dgm:t>
    </dgm:pt>
    <dgm:pt modelId="{4F4A6210-85AF-4249-933B-9A3BF8542BF0}" type="pres">
      <dgm:prSet presAssocID="{948243D2-3BF9-47C5-9874-D3B586E6B78A}" presName="root" presStyleCnt="0">
        <dgm:presLayoutVars>
          <dgm:dir/>
          <dgm:resizeHandles val="exact"/>
        </dgm:presLayoutVars>
      </dgm:prSet>
      <dgm:spPr/>
    </dgm:pt>
    <dgm:pt modelId="{2ED53083-4415-43EC-9D1A-04832C6F9843}" type="pres">
      <dgm:prSet presAssocID="{329AC4EF-BD5E-4D12-882E-F95C4DA70AB4}" presName="compNode" presStyleCnt="0"/>
      <dgm:spPr/>
    </dgm:pt>
    <dgm:pt modelId="{EF0B6B2C-0E6B-404D-84B2-0A82BBCCE64C}" type="pres">
      <dgm:prSet presAssocID="{329AC4EF-BD5E-4D12-882E-F95C4DA70AB4}" presName="iconBgRect" presStyleLbl="bgShp" presStyleIdx="0" presStyleCnt="5" custLinFactNeighborX="-44033" custLinFactNeighborY="-91924"/>
      <dgm:spPr>
        <a:prstGeom prst="round2DiagRect">
          <a:avLst>
            <a:gd name="adj1" fmla="val 29727"/>
            <a:gd name="adj2" fmla="val 0"/>
          </a:avLst>
        </a:prstGeom>
      </dgm:spPr>
    </dgm:pt>
    <dgm:pt modelId="{F4F7E582-5C12-4F56-98BC-EBD831F46EDD}" type="pres">
      <dgm:prSet presAssocID="{329AC4EF-BD5E-4D12-882E-F95C4DA70AB4}" presName="iconRect" presStyleLbl="node1" presStyleIdx="0" presStyleCnt="5" custLinFactNeighborX="-76745" custLinFactNeighborY="9094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Right Pointing Backhand Index"/>
        </a:ext>
      </dgm:extLst>
    </dgm:pt>
    <dgm:pt modelId="{660E2C2D-4D60-48E7-93DF-0FAE565E532D}" type="pres">
      <dgm:prSet presAssocID="{329AC4EF-BD5E-4D12-882E-F95C4DA70AB4}" presName="spaceRect" presStyleCnt="0"/>
      <dgm:spPr/>
    </dgm:pt>
    <dgm:pt modelId="{398C8B17-ABB6-43D3-84F2-DA8CA6AD5551}" type="pres">
      <dgm:prSet presAssocID="{329AC4EF-BD5E-4D12-882E-F95C4DA70AB4}" presName="textRect" presStyleLbl="revTx" presStyleIdx="0" presStyleCnt="5" custLinFactNeighborX="-24835" custLinFactNeighborY="-36024">
        <dgm:presLayoutVars>
          <dgm:chMax val="1"/>
          <dgm:chPref val="1"/>
        </dgm:presLayoutVars>
      </dgm:prSet>
      <dgm:spPr/>
    </dgm:pt>
    <dgm:pt modelId="{A19211E6-F83A-4D5D-9FE8-2221B7582C96}" type="pres">
      <dgm:prSet presAssocID="{8890F6AA-8CAB-4FB2-8939-1265A0D0FAAF}" presName="sibTrans" presStyleCnt="0"/>
      <dgm:spPr/>
    </dgm:pt>
    <dgm:pt modelId="{D497D934-6680-44A2-AB0E-EEF72CDA47FD}" type="pres">
      <dgm:prSet presAssocID="{C411E6DC-DBCA-468E-91C5-3781A1A55BB6}" presName="compNode" presStyleCnt="0"/>
      <dgm:spPr/>
    </dgm:pt>
    <dgm:pt modelId="{53851AF9-25BB-4F08-B70F-C30DBC27CE0D}" type="pres">
      <dgm:prSet presAssocID="{C411E6DC-DBCA-468E-91C5-3781A1A55BB6}" presName="iconBgRect" presStyleLbl="bgShp" presStyleIdx="1" presStyleCnt="5" custLinFactX="-100000" custLinFactY="100000" custLinFactNeighborX="-138152" custLinFactNeighborY="103954"/>
      <dgm:spPr>
        <a:prstGeom prst="round2DiagRect">
          <a:avLst>
            <a:gd name="adj1" fmla="val 29727"/>
            <a:gd name="adj2" fmla="val 0"/>
          </a:avLst>
        </a:prstGeom>
      </dgm:spPr>
    </dgm:pt>
    <dgm:pt modelId="{DDAB439F-9DB5-4974-81A0-C6B17B208CC7}" type="pres">
      <dgm:prSet presAssocID="{C411E6DC-DBCA-468E-91C5-3781A1A55BB6}" presName="iconRect" presStyleLbl="node1" presStyleIdx="1" presStyleCnt="5" custLinFactX="-200000" custLinFactY="155464" custLinFactNeighborX="-215064" custLinFactNeighborY="200000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Glue"/>
        </a:ext>
      </dgm:extLst>
    </dgm:pt>
    <dgm:pt modelId="{B1EDF2B2-8C51-47D4-89E8-3CEE7C498B6A}" type="pres">
      <dgm:prSet presAssocID="{C411E6DC-DBCA-468E-91C5-3781A1A55BB6}" presName="spaceRect" presStyleCnt="0"/>
      <dgm:spPr/>
    </dgm:pt>
    <dgm:pt modelId="{930C2D02-0E3B-4708-853B-078B9C49D1B8}" type="pres">
      <dgm:prSet presAssocID="{C411E6DC-DBCA-468E-91C5-3781A1A55BB6}" presName="textRect" presStyleLbl="revTx" presStyleIdx="1" presStyleCnt="5" custLinFactX="-47374" custLinFactY="100000" custLinFactNeighborX="-100000" custLinFactNeighborY="196391">
        <dgm:presLayoutVars>
          <dgm:chMax val="1"/>
          <dgm:chPref val="1"/>
        </dgm:presLayoutVars>
      </dgm:prSet>
      <dgm:spPr/>
    </dgm:pt>
    <dgm:pt modelId="{52009F28-6D04-477B-AF99-0131E3266F28}" type="pres">
      <dgm:prSet presAssocID="{888E5019-71FF-4D46-9EDD-005408D89183}" presName="sibTrans" presStyleCnt="0"/>
      <dgm:spPr/>
    </dgm:pt>
    <dgm:pt modelId="{A5FDC2C2-D00D-4B97-A416-A15118317ADB}" type="pres">
      <dgm:prSet presAssocID="{6130AA0D-BD21-4755-B8BD-6B084F141683}" presName="compNode" presStyleCnt="0"/>
      <dgm:spPr/>
    </dgm:pt>
    <dgm:pt modelId="{28447FD0-8811-4FFB-9BE8-073296834B11}" type="pres">
      <dgm:prSet presAssocID="{6130AA0D-BD21-4755-B8BD-6B084F141683}" presName="iconBgRect" presStyleLbl="bgShp" presStyleIdx="2" presStyleCnt="5" custLinFactX="-100000" custLinFactY="100000" custLinFactNeighborX="-161850" custLinFactNeighborY="104508"/>
      <dgm:spPr>
        <a:prstGeom prst="round2DiagRect">
          <a:avLst>
            <a:gd name="adj1" fmla="val 29727"/>
            <a:gd name="adj2" fmla="val 0"/>
          </a:avLst>
        </a:prstGeom>
      </dgm:spPr>
    </dgm:pt>
    <dgm:pt modelId="{0BAF9D75-8609-482B-A33E-D5C8420D90DF}" type="pres">
      <dgm:prSet presAssocID="{6130AA0D-BD21-4755-B8BD-6B084F141683}" presName="iconRect" presStyleLbl="node1" presStyleIdx="2" presStyleCnt="5" custLinFactX="-200000" custLinFactY="156428" custLinFactNeighborX="-256368" custLinFactNeighborY="200000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heckmark"/>
        </a:ext>
      </dgm:extLst>
    </dgm:pt>
    <dgm:pt modelId="{407DB8D1-9AC2-4BDE-9EAC-B7669E1ACA4A}" type="pres">
      <dgm:prSet presAssocID="{6130AA0D-BD21-4755-B8BD-6B084F141683}" presName="spaceRect" presStyleCnt="0"/>
      <dgm:spPr/>
    </dgm:pt>
    <dgm:pt modelId="{837D7B0F-724C-4894-847B-210CD3932AB7}" type="pres">
      <dgm:prSet presAssocID="{6130AA0D-BD21-4755-B8BD-6B084F141683}" presName="textRect" presStyleLbl="revTx" presStyleIdx="2" presStyleCnt="5" custLinFactX="-58716" custLinFactY="100000" custLinFactNeighborX="-100000" custLinFactNeighborY="192456">
        <dgm:presLayoutVars>
          <dgm:chMax val="1"/>
          <dgm:chPref val="1"/>
        </dgm:presLayoutVars>
      </dgm:prSet>
      <dgm:spPr/>
    </dgm:pt>
    <dgm:pt modelId="{E21A7DB9-6C7E-4069-AEDD-8BF86C279858}" type="pres">
      <dgm:prSet presAssocID="{2305BFD7-BE00-405A-9D1B-8BE9A890FE0B}" presName="sibTrans" presStyleCnt="0"/>
      <dgm:spPr/>
    </dgm:pt>
    <dgm:pt modelId="{94956B94-8405-4287-8721-8161D044CBC4}" type="pres">
      <dgm:prSet presAssocID="{E282361B-5768-422D-B2B4-376BC06B6BF6}" presName="compNode" presStyleCnt="0"/>
      <dgm:spPr/>
    </dgm:pt>
    <dgm:pt modelId="{D64A526F-7BD8-4587-8AF1-C498EDA81D76}" type="pres">
      <dgm:prSet presAssocID="{E282361B-5768-422D-B2B4-376BC06B6BF6}" presName="iconBgRect" presStyleLbl="bgShp" presStyleIdx="3" presStyleCnt="5" custLinFactX="-100000" custLinFactY="100000" custLinFactNeighborX="-169615" custLinFactNeighborY="103425"/>
      <dgm:spPr>
        <a:prstGeom prst="round2DiagRect">
          <a:avLst>
            <a:gd name="adj1" fmla="val 29727"/>
            <a:gd name="adj2" fmla="val 0"/>
          </a:avLst>
        </a:prstGeom>
      </dgm:spPr>
    </dgm:pt>
    <dgm:pt modelId="{FAEBAC70-98F8-4E6B-9B22-B1131567327C}" type="pres">
      <dgm:prSet presAssocID="{E282361B-5768-422D-B2B4-376BC06B6BF6}" presName="iconRect" presStyleLbl="node1" presStyleIdx="3" presStyleCnt="5" custScaleX="126845" custScaleY="110359" custLinFactX="-200000" custLinFactY="154541" custLinFactNeighborX="-269900" custLinFactNeighborY="200000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Skeleton"/>
        </a:ext>
      </dgm:extLst>
    </dgm:pt>
    <dgm:pt modelId="{B9D6741F-B100-4C5A-A899-03A0181C9F3D}" type="pres">
      <dgm:prSet presAssocID="{E282361B-5768-422D-B2B4-376BC06B6BF6}" presName="spaceRect" presStyleCnt="0"/>
      <dgm:spPr/>
    </dgm:pt>
    <dgm:pt modelId="{7E1E1DDB-3977-41DD-8347-40163A86DA28}" type="pres">
      <dgm:prSet presAssocID="{E282361B-5768-422D-B2B4-376BC06B6BF6}" presName="textRect" presStyleLbl="revTx" presStyleIdx="3" presStyleCnt="5" custLinFactX="-64127" custLinFactY="100000" custLinFactNeighborX="-100000" custLinFactNeighborY="193339">
        <dgm:presLayoutVars>
          <dgm:chMax val="1"/>
          <dgm:chPref val="1"/>
        </dgm:presLayoutVars>
      </dgm:prSet>
      <dgm:spPr/>
    </dgm:pt>
    <dgm:pt modelId="{8A1BAB52-C494-444A-A532-E5E4EF509F0A}" type="pres">
      <dgm:prSet presAssocID="{00DB65EE-8C90-4282-9C38-012282573777}" presName="sibTrans" presStyleCnt="0"/>
      <dgm:spPr/>
    </dgm:pt>
    <dgm:pt modelId="{46ECB2A7-EF32-4821-82C2-60396710EF55}" type="pres">
      <dgm:prSet presAssocID="{A2195865-00AC-4317-8AEA-73188D6DE5E2}" presName="compNode" presStyleCnt="0"/>
      <dgm:spPr/>
    </dgm:pt>
    <dgm:pt modelId="{C8AB4A21-C4D7-425E-A1AA-61130024767D}" type="pres">
      <dgm:prSet presAssocID="{A2195865-00AC-4317-8AEA-73188D6DE5E2}" presName="iconBgRect" presStyleLbl="bgShp" presStyleIdx="4" presStyleCnt="5" custLinFactX="100000" custLinFactNeighborX="102343" custLinFactNeighborY="-38939"/>
      <dgm:spPr>
        <a:prstGeom prst="round2DiagRect">
          <a:avLst>
            <a:gd name="adj1" fmla="val 29727"/>
            <a:gd name="adj2" fmla="val 0"/>
          </a:avLst>
        </a:prstGeom>
      </dgm:spPr>
    </dgm:pt>
    <dgm:pt modelId="{AAC62E0D-B73B-4388-9993-9C3E2FF2676E}" type="pres">
      <dgm:prSet presAssocID="{A2195865-00AC-4317-8AEA-73188D6DE5E2}" presName="iconRect" presStyleLbl="node1" presStyleIdx="4" presStyleCnt="5" custLinFactX="152654" custLinFactNeighborX="200000" custLinFactNeighborY="-67865"/>
      <dgm:spPr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Bar chart"/>
        </a:ext>
      </dgm:extLst>
    </dgm:pt>
    <dgm:pt modelId="{243AD45D-C0B5-4227-8D2D-F1C9AC9B2981}" type="pres">
      <dgm:prSet presAssocID="{A2195865-00AC-4317-8AEA-73188D6DE5E2}" presName="spaceRect" presStyleCnt="0"/>
      <dgm:spPr/>
    </dgm:pt>
    <dgm:pt modelId="{836BD98D-792B-4078-975A-667F061697D4}" type="pres">
      <dgm:prSet presAssocID="{A2195865-00AC-4317-8AEA-73188D6DE5E2}" presName="textRect" presStyleLbl="revTx" presStyleIdx="4" presStyleCnt="5" custScaleX="66058" custLinFactX="21427" custLinFactNeighborX="100000" custLinFactNeighborY="-71696">
        <dgm:presLayoutVars>
          <dgm:chMax val="1"/>
          <dgm:chPref val="1"/>
        </dgm:presLayoutVars>
      </dgm:prSet>
      <dgm:spPr/>
    </dgm:pt>
  </dgm:ptLst>
  <dgm:cxnLst>
    <dgm:cxn modelId="{99095707-8869-460F-BF7D-92A0C4B6492C}" type="presOf" srcId="{6130AA0D-BD21-4755-B8BD-6B084F141683}" destId="{837D7B0F-724C-4894-847B-210CD3932AB7}" srcOrd="0" destOrd="0" presId="urn:microsoft.com/office/officeart/2018/5/layout/IconLeafLabelList"/>
    <dgm:cxn modelId="{1E3DFE3C-66AE-417F-9306-41F98758DA7A}" srcId="{948243D2-3BF9-47C5-9874-D3B586E6B78A}" destId="{329AC4EF-BD5E-4D12-882E-F95C4DA70AB4}" srcOrd="0" destOrd="0" parTransId="{BB996B72-A25A-498C-BFD7-1C1E8C6743FF}" sibTransId="{8890F6AA-8CAB-4FB2-8939-1265A0D0FAAF}"/>
    <dgm:cxn modelId="{21C3B75D-58DC-4D27-BF33-F561780CE510}" srcId="{948243D2-3BF9-47C5-9874-D3B586E6B78A}" destId="{A2195865-00AC-4317-8AEA-73188D6DE5E2}" srcOrd="4" destOrd="0" parTransId="{9FE3BE16-ED8F-4AFE-AFDA-4D4049A6AF5B}" sibTransId="{E98F08E2-0A23-468B-80AA-346DB45C214B}"/>
    <dgm:cxn modelId="{81DF5C4D-9D10-471B-B840-DC0B8E098A08}" srcId="{948243D2-3BF9-47C5-9874-D3B586E6B78A}" destId="{6130AA0D-BD21-4755-B8BD-6B084F141683}" srcOrd="2" destOrd="0" parTransId="{4D234FA2-3D61-4478-A6C2-96D5C50F4D69}" sibTransId="{2305BFD7-BE00-405A-9D1B-8BE9A890FE0B}"/>
    <dgm:cxn modelId="{6183807A-8A5F-4DC2-8629-6898AA95884F}" type="presOf" srcId="{948243D2-3BF9-47C5-9874-D3B586E6B78A}" destId="{4F4A6210-85AF-4249-933B-9A3BF8542BF0}" srcOrd="0" destOrd="0" presId="urn:microsoft.com/office/officeart/2018/5/layout/IconLeafLabelList"/>
    <dgm:cxn modelId="{DA73A29E-943F-4626-BC50-AD2F994FEF68}" type="presOf" srcId="{A2195865-00AC-4317-8AEA-73188D6DE5E2}" destId="{836BD98D-792B-4078-975A-667F061697D4}" srcOrd="0" destOrd="0" presId="urn:microsoft.com/office/officeart/2018/5/layout/IconLeafLabelList"/>
    <dgm:cxn modelId="{F55513AC-DBEA-4569-A91B-5E5DB925005C}" type="presOf" srcId="{C411E6DC-DBCA-468E-91C5-3781A1A55BB6}" destId="{930C2D02-0E3B-4708-853B-078B9C49D1B8}" srcOrd="0" destOrd="0" presId="urn:microsoft.com/office/officeart/2018/5/layout/IconLeafLabelList"/>
    <dgm:cxn modelId="{3075AFB3-E885-4827-A289-A5CF1ED362E2}" srcId="{948243D2-3BF9-47C5-9874-D3B586E6B78A}" destId="{E282361B-5768-422D-B2B4-376BC06B6BF6}" srcOrd="3" destOrd="0" parTransId="{51D85F48-2657-4E93-BB5D-877FBD3F17A6}" sibTransId="{00DB65EE-8C90-4282-9C38-012282573777}"/>
    <dgm:cxn modelId="{C69522B6-E6A2-458B-B528-E1B62D5C7E65}" srcId="{948243D2-3BF9-47C5-9874-D3B586E6B78A}" destId="{C411E6DC-DBCA-468E-91C5-3781A1A55BB6}" srcOrd="1" destOrd="0" parTransId="{DE58BC08-18BA-4C07-BE36-13DDBB641D33}" sibTransId="{888E5019-71FF-4D46-9EDD-005408D89183}"/>
    <dgm:cxn modelId="{D6162DE7-6C9D-4AEB-B4DE-CA433E3DCCC5}" type="presOf" srcId="{E282361B-5768-422D-B2B4-376BC06B6BF6}" destId="{7E1E1DDB-3977-41DD-8347-40163A86DA28}" srcOrd="0" destOrd="0" presId="urn:microsoft.com/office/officeart/2018/5/layout/IconLeafLabelList"/>
    <dgm:cxn modelId="{E03CDBF3-94DD-481B-A2D6-BB4F9492DA34}" type="presOf" srcId="{329AC4EF-BD5E-4D12-882E-F95C4DA70AB4}" destId="{398C8B17-ABB6-43D3-84F2-DA8CA6AD5551}" srcOrd="0" destOrd="0" presId="urn:microsoft.com/office/officeart/2018/5/layout/IconLeafLabelList"/>
    <dgm:cxn modelId="{05329AE5-0610-4400-891B-90EB784EED2A}" type="presParOf" srcId="{4F4A6210-85AF-4249-933B-9A3BF8542BF0}" destId="{2ED53083-4415-43EC-9D1A-04832C6F9843}" srcOrd="0" destOrd="0" presId="urn:microsoft.com/office/officeart/2018/5/layout/IconLeafLabelList"/>
    <dgm:cxn modelId="{1F96DB0B-CE3B-4873-B980-AA72AF772197}" type="presParOf" srcId="{2ED53083-4415-43EC-9D1A-04832C6F9843}" destId="{EF0B6B2C-0E6B-404D-84B2-0A82BBCCE64C}" srcOrd="0" destOrd="0" presId="urn:microsoft.com/office/officeart/2018/5/layout/IconLeafLabelList"/>
    <dgm:cxn modelId="{B92B44E3-7BCF-46D3-BDE0-0BFC507F748D}" type="presParOf" srcId="{2ED53083-4415-43EC-9D1A-04832C6F9843}" destId="{F4F7E582-5C12-4F56-98BC-EBD831F46EDD}" srcOrd="1" destOrd="0" presId="urn:microsoft.com/office/officeart/2018/5/layout/IconLeafLabelList"/>
    <dgm:cxn modelId="{216E2A3F-9A2B-4239-B29E-3C1F4D7BF713}" type="presParOf" srcId="{2ED53083-4415-43EC-9D1A-04832C6F9843}" destId="{660E2C2D-4D60-48E7-93DF-0FAE565E532D}" srcOrd="2" destOrd="0" presId="urn:microsoft.com/office/officeart/2018/5/layout/IconLeafLabelList"/>
    <dgm:cxn modelId="{B7714A3E-A50A-4A38-9D41-E2F4BB0EFCFF}" type="presParOf" srcId="{2ED53083-4415-43EC-9D1A-04832C6F9843}" destId="{398C8B17-ABB6-43D3-84F2-DA8CA6AD5551}" srcOrd="3" destOrd="0" presId="urn:microsoft.com/office/officeart/2018/5/layout/IconLeafLabelList"/>
    <dgm:cxn modelId="{1DBA5599-FB10-4B1B-804B-F57D111BCFC4}" type="presParOf" srcId="{4F4A6210-85AF-4249-933B-9A3BF8542BF0}" destId="{A19211E6-F83A-4D5D-9FE8-2221B7582C96}" srcOrd="1" destOrd="0" presId="urn:microsoft.com/office/officeart/2018/5/layout/IconLeafLabelList"/>
    <dgm:cxn modelId="{42FA67F9-8CDC-4E32-87C2-C135DB20640A}" type="presParOf" srcId="{4F4A6210-85AF-4249-933B-9A3BF8542BF0}" destId="{D497D934-6680-44A2-AB0E-EEF72CDA47FD}" srcOrd="2" destOrd="0" presId="urn:microsoft.com/office/officeart/2018/5/layout/IconLeafLabelList"/>
    <dgm:cxn modelId="{344F1598-6ED0-48C4-BB47-56ACF57A6843}" type="presParOf" srcId="{D497D934-6680-44A2-AB0E-EEF72CDA47FD}" destId="{53851AF9-25BB-4F08-B70F-C30DBC27CE0D}" srcOrd="0" destOrd="0" presId="urn:microsoft.com/office/officeart/2018/5/layout/IconLeafLabelList"/>
    <dgm:cxn modelId="{31B01BD0-C0BA-4231-BDCD-11C295FBDB8C}" type="presParOf" srcId="{D497D934-6680-44A2-AB0E-EEF72CDA47FD}" destId="{DDAB439F-9DB5-4974-81A0-C6B17B208CC7}" srcOrd="1" destOrd="0" presId="urn:microsoft.com/office/officeart/2018/5/layout/IconLeafLabelList"/>
    <dgm:cxn modelId="{957DFDD4-B361-4A2D-87CD-BE1DA8C30C1B}" type="presParOf" srcId="{D497D934-6680-44A2-AB0E-EEF72CDA47FD}" destId="{B1EDF2B2-8C51-47D4-89E8-3CEE7C498B6A}" srcOrd="2" destOrd="0" presId="urn:microsoft.com/office/officeart/2018/5/layout/IconLeafLabelList"/>
    <dgm:cxn modelId="{DF7C2A7A-0313-4EF2-8FE0-78C4A0BBB87E}" type="presParOf" srcId="{D497D934-6680-44A2-AB0E-EEF72CDA47FD}" destId="{930C2D02-0E3B-4708-853B-078B9C49D1B8}" srcOrd="3" destOrd="0" presId="urn:microsoft.com/office/officeart/2018/5/layout/IconLeafLabelList"/>
    <dgm:cxn modelId="{732F1E2C-ED70-4DD3-B901-9A2D939396CB}" type="presParOf" srcId="{4F4A6210-85AF-4249-933B-9A3BF8542BF0}" destId="{52009F28-6D04-477B-AF99-0131E3266F28}" srcOrd="3" destOrd="0" presId="urn:microsoft.com/office/officeart/2018/5/layout/IconLeafLabelList"/>
    <dgm:cxn modelId="{01872FAD-CCEC-4327-BD24-F6D7FCF86659}" type="presParOf" srcId="{4F4A6210-85AF-4249-933B-9A3BF8542BF0}" destId="{A5FDC2C2-D00D-4B97-A416-A15118317ADB}" srcOrd="4" destOrd="0" presId="urn:microsoft.com/office/officeart/2018/5/layout/IconLeafLabelList"/>
    <dgm:cxn modelId="{9CE371FC-2DB7-43A0-8A04-D57E38076FC0}" type="presParOf" srcId="{A5FDC2C2-D00D-4B97-A416-A15118317ADB}" destId="{28447FD0-8811-4FFB-9BE8-073296834B11}" srcOrd="0" destOrd="0" presId="urn:microsoft.com/office/officeart/2018/5/layout/IconLeafLabelList"/>
    <dgm:cxn modelId="{967BFE36-4023-4354-9268-B35A1BE64B2B}" type="presParOf" srcId="{A5FDC2C2-D00D-4B97-A416-A15118317ADB}" destId="{0BAF9D75-8609-482B-A33E-D5C8420D90DF}" srcOrd="1" destOrd="0" presId="urn:microsoft.com/office/officeart/2018/5/layout/IconLeafLabelList"/>
    <dgm:cxn modelId="{51E06B41-D927-456D-A322-46718222552F}" type="presParOf" srcId="{A5FDC2C2-D00D-4B97-A416-A15118317ADB}" destId="{407DB8D1-9AC2-4BDE-9EAC-B7669E1ACA4A}" srcOrd="2" destOrd="0" presId="urn:microsoft.com/office/officeart/2018/5/layout/IconLeafLabelList"/>
    <dgm:cxn modelId="{4AE772B8-734B-4BA3-9C90-BC83307835FD}" type="presParOf" srcId="{A5FDC2C2-D00D-4B97-A416-A15118317ADB}" destId="{837D7B0F-724C-4894-847B-210CD3932AB7}" srcOrd="3" destOrd="0" presId="urn:microsoft.com/office/officeart/2018/5/layout/IconLeafLabelList"/>
    <dgm:cxn modelId="{11560FAE-E59B-4544-987E-0F59041B720A}" type="presParOf" srcId="{4F4A6210-85AF-4249-933B-9A3BF8542BF0}" destId="{E21A7DB9-6C7E-4069-AEDD-8BF86C279858}" srcOrd="5" destOrd="0" presId="urn:microsoft.com/office/officeart/2018/5/layout/IconLeafLabelList"/>
    <dgm:cxn modelId="{47B1CF01-64EB-4D80-BDD4-D245E5C32461}" type="presParOf" srcId="{4F4A6210-85AF-4249-933B-9A3BF8542BF0}" destId="{94956B94-8405-4287-8721-8161D044CBC4}" srcOrd="6" destOrd="0" presId="urn:microsoft.com/office/officeart/2018/5/layout/IconLeafLabelList"/>
    <dgm:cxn modelId="{5919E630-4079-4896-BDB1-BBF11BAC4489}" type="presParOf" srcId="{94956B94-8405-4287-8721-8161D044CBC4}" destId="{D64A526F-7BD8-4587-8AF1-C498EDA81D76}" srcOrd="0" destOrd="0" presId="urn:microsoft.com/office/officeart/2018/5/layout/IconLeafLabelList"/>
    <dgm:cxn modelId="{F438E919-5713-49B0-A8F9-01D9ECB47210}" type="presParOf" srcId="{94956B94-8405-4287-8721-8161D044CBC4}" destId="{FAEBAC70-98F8-4E6B-9B22-B1131567327C}" srcOrd="1" destOrd="0" presId="urn:microsoft.com/office/officeart/2018/5/layout/IconLeafLabelList"/>
    <dgm:cxn modelId="{840DAE9F-B301-4719-892E-79C62941F1E1}" type="presParOf" srcId="{94956B94-8405-4287-8721-8161D044CBC4}" destId="{B9D6741F-B100-4C5A-A899-03A0181C9F3D}" srcOrd="2" destOrd="0" presId="urn:microsoft.com/office/officeart/2018/5/layout/IconLeafLabelList"/>
    <dgm:cxn modelId="{CBD5F96E-66FC-45D5-A095-E031C3477BE5}" type="presParOf" srcId="{94956B94-8405-4287-8721-8161D044CBC4}" destId="{7E1E1DDB-3977-41DD-8347-40163A86DA28}" srcOrd="3" destOrd="0" presId="urn:microsoft.com/office/officeart/2018/5/layout/IconLeafLabelList"/>
    <dgm:cxn modelId="{799A4B29-5E54-43C7-9812-F7967A062CB6}" type="presParOf" srcId="{4F4A6210-85AF-4249-933B-9A3BF8542BF0}" destId="{8A1BAB52-C494-444A-A532-E5E4EF509F0A}" srcOrd="7" destOrd="0" presId="urn:microsoft.com/office/officeart/2018/5/layout/IconLeafLabelList"/>
    <dgm:cxn modelId="{DCF95984-92B8-45FD-9064-D9BFB35A8540}" type="presParOf" srcId="{4F4A6210-85AF-4249-933B-9A3BF8542BF0}" destId="{46ECB2A7-EF32-4821-82C2-60396710EF55}" srcOrd="8" destOrd="0" presId="urn:microsoft.com/office/officeart/2018/5/layout/IconLeafLabelList"/>
    <dgm:cxn modelId="{9DF9ED25-FF1B-4352-B167-240BB4FF3A41}" type="presParOf" srcId="{46ECB2A7-EF32-4821-82C2-60396710EF55}" destId="{C8AB4A21-C4D7-425E-A1AA-61130024767D}" srcOrd="0" destOrd="0" presId="urn:microsoft.com/office/officeart/2018/5/layout/IconLeafLabelList"/>
    <dgm:cxn modelId="{ECECD272-6E96-4B7C-BBB5-107C3E73833A}" type="presParOf" srcId="{46ECB2A7-EF32-4821-82C2-60396710EF55}" destId="{AAC62E0D-B73B-4388-9993-9C3E2FF2676E}" srcOrd="1" destOrd="0" presId="urn:microsoft.com/office/officeart/2018/5/layout/IconLeafLabelList"/>
    <dgm:cxn modelId="{A0CCC82F-BCA0-4B7E-9BC6-A8D9BDA2EBF7}" type="presParOf" srcId="{46ECB2A7-EF32-4821-82C2-60396710EF55}" destId="{243AD45D-C0B5-4227-8D2D-F1C9AC9B2981}" srcOrd="2" destOrd="0" presId="urn:microsoft.com/office/officeart/2018/5/layout/IconLeafLabelList"/>
    <dgm:cxn modelId="{B412D612-D23E-477D-ABC4-E3EAA13E819C}" type="presParOf" srcId="{46ECB2A7-EF32-4821-82C2-60396710EF55}" destId="{836BD98D-792B-4078-975A-667F061697D4}" srcOrd="3" destOrd="0" presId="urn:microsoft.com/office/officeart/2018/5/layout/IconLeafLabel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948243D2-3BF9-47C5-9874-D3B586E6B78A}" type="doc">
      <dgm:prSet loTypeId="urn:microsoft.com/office/officeart/2018/5/layout/IconLeafLabelList" loCatId="icon" qsTypeId="urn:microsoft.com/office/officeart/2005/8/quickstyle/simple1" qsCatId="simple" csTypeId="urn:microsoft.com/office/officeart/2018/5/colors/Iconchunking_coloredtext_colorful1" csCatId="colorful" phldr="1"/>
      <dgm:spPr/>
      <dgm:t>
        <a:bodyPr/>
        <a:lstStyle/>
        <a:p>
          <a:endParaRPr lang="en-US"/>
        </a:p>
      </dgm:t>
    </dgm:pt>
    <dgm:pt modelId="{329AC4EF-BD5E-4D12-882E-F95C4DA70AB4}">
      <dgm:prSet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US" dirty="0" err="1"/>
            <a:t>Metodología</a:t>
          </a:r>
          <a:r>
            <a:rPr lang="en-US" dirty="0"/>
            <a:t> 3ie</a:t>
          </a:r>
        </a:p>
      </dgm:t>
    </dgm:pt>
    <dgm:pt modelId="{BB996B72-A25A-498C-BFD7-1C1E8C6743FF}" type="parTrans" cxnId="{1E3DFE3C-66AE-417F-9306-41F98758DA7A}">
      <dgm:prSet/>
      <dgm:spPr/>
      <dgm:t>
        <a:bodyPr/>
        <a:lstStyle/>
        <a:p>
          <a:endParaRPr lang="en-US"/>
        </a:p>
      </dgm:t>
    </dgm:pt>
    <dgm:pt modelId="{8890F6AA-8CAB-4FB2-8939-1265A0D0FAAF}" type="sibTrans" cxnId="{1E3DFE3C-66AE-417F-9306-41F98758DA7A}">
      <dgm:prSet/>
      <dgm:spPr/>
      <dgm:t>
        <a:bodyPr/>
        <a:lstStyle/>
        <a:p>
          <a:endParaRPr lang="en-US"/>
        </a:p>
      </dgm:t>
    </dgm:pt>
    <dgm:pt modelId="{C411E6DC-DBCA-468E-91C5-3781A1A55BB6}">
      <dgm:prSet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US" dirty="0" err="1"/>
            <a:t>selección</a:t>
          </a:r>
          <a:r>
            <a:rPr lang="en-US" dirty="0"/>
            <a:t> de los </a:t>
          </a:r>
          <a:r>
            <a:rPr lang="en-US" dirty="0" err="1"/>
            <a:t>estudioS</a:t>
          </a:r>
          <a:r>
            <a:rPr lang="en-US" dirty="0"/>
            <a:t> DE </a:t>
          </a:r>
          <a:r>
            <a:rPr lang="en-US" dirty="0" err="1"/>
            <a:t>revisión</a:t>
          </a:r>
          <a:endParaRPr lang="en-US" dirty="0"/>
        </a:p>
      </dgm:t>
    </dgm:pt>
    <dgm:pt modelId="{DE58BC08-18BA-4C07-BE36-13DDBB641D33}" type="parTrans" cxnId="{C69522B6-E6A2-458B-B528-E1B62D5C7E65}">
      <dgm:prSet/>
      <dgm:spPr/>
      <dgm:t>
        <a:bodyPr/>
        <a:lstStyle/>
        <a:p>
          <a:endParaRPr lang="en-US"/>
        </a:p>
      </dgm:t>
    </dgm:pt>
    <dgm:pt modelId="{888E5019-71FF-4D46-9EDD-005408D89183}" type="sibTrans" cxnId="{C69522B6-E6A2-458B-B528-E1B62D5C7E65}">
      <dgm:prSet/>
      <dgm:spPr/>
      <dgm:t>
        <a:bodyPr/>
        <a:lstStyle/>
        <a:p>
          <a:endParaRPr lang="en-US"/>
        </a:p>
      </dgm:t>
    </dgm:pt>
    <dgm:pt modelId="{6130AA0D-BD21-4755-B8BD-6B084F141683}">
      <dgm:prSet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US" dirty="0" err="1"/>
            <a:t>Caracterización</a:t>
          </a:r>
          <a:r>
            <a:rPr lang="en-US" dirty="0"/>
            <a:t>  de los </a:t>
          </a:r>
          <a:r>
            <a:rPr lang="en-US" dirty="0" err="1"/>
            <a:t>estudios</a:t>
          </a:r>
          <a:r>
            <a:rPr lang="en-US" dirty="0"/>
            <a:t> de </a:t>
          </a:r>
          <a:r>
            <a:rPr lang="en-US" dirty="0" err="1"/>
            <a:t>revisión</a:t>
          </a:r>
          <a:r>
            <a:rPr lang="en-US" dirty="0"/>
            <a:t> </a:t>
          </a:r>
        </a:p>
      </dgm:t>
    </dgm:pt>
    <dgm:pt modelId="{4D234FA2-3D61-4478-A6C2-96D5C50F4D69}" type="parTrans" cxnId="{81DF5C4D-9D10-471B-B840-DC0B8E098A08}">
      <dgm:prSet/>
      <dgm:spPr/>
      <dgm:t>
        <a:bodyPr/>
        <a:lstStyle/>
        <a:p>
          <a:endParaRPr lang="en-US"/>
        </a:p>
      </dgm:t>
    </dgm:pt>
    <dgm:pt modelId="{2305BFD7-BE00-405A-9D1B-8BE9A890FE0B}" type="sibTrans" cxnId="{81DF5C4D-9D10-471B-B840-DC0B8E098A08}">
      <dgm:prSet/>
      <dgm:spPr/>
      <dgm:t>
        <a:bodyPr/>
        <a:lstStyle/>
        <a:p>
          <a:endParaRPr lang="en-US"/>
        </a:p>
      </dgm:t>
    </dgm:pt>
    <dgm:pt modelId="{A2195865-00AC-4317-8AEA-73188D6DE5E2}">
      <dgm:prSet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US" dirty="0"/>
            <a:t>GENERAR LA PLANTILLA EXCELL</a:t>
          </a:r>
        </a:p>
      </dgm:t>
    </dgm:pt>
    <dgm:pt modelId="{9FE3BE16-ED8F-4AFE-AFDA-4D4049A6AF5B}" type="parTrans" cxnId="{21C3B75D-58DC-4D27-BF33-F561780CE510}">
      <dgm:prSet/>
      <dgm:spPr/>
      <dgm:t>
        <a:bodyPr/>
        <a:lstStyle/>
        <a:p>
          <a:endParaRPr lang="en-US"/>
        </a:p>
      </dgm:t>
    </dgm:pt>
    <dgm:pt modelId="{E98F08E2-0A23-468B-80AA-346DB45C214B}" type="sibTrans" cxnId="{21C3B75D-58DC-4D27-BF33-F561780CE510}">
      <dgm:prSet/>
      <dgm:spPr/>
      <dgm:t>
        <a:bodyPr/>
        <a:lstStyle/>
        <a:p>
          <a:endParaRPr lang="en-US"/>
        </a:p>
      </dgm:t>
    </dgm:pt>
    <dgm:pt modelId="{E282361B-5768-422D-B2B4-376BC06B6BF6}">
      <dgm:prSet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US" dirty="0" err="1"/>
            <a:t>Matriz</a:t>
          </a:r>
          <a:r>
            <a:rPr lang="en-US" dirty="0"/>
            <a:t> de </a:t>
          </a:r>
          <a:r>
            <a:rPr lang="en-US" dirty="0" err="1"/>
            <a:t>Intervenciones</a:t>
          </a:r>
          <a:r>
            <a:rPr lang="en-US" dirty="0"/>
            <a:t> y </a:t>
          </a:r>
          <a:r>
            <a:rPr lang="en-US" dirty="0" err="1"/>
            <a:t>hallazgos</a:t>
          </a:r>
          <a:endParaRPr lang="en-US" dirty="0"/>
        </a:p>
      </dgm:t>
    </dgm:pt>
    <dgm:pt modelId="{00DB65EE-8C90-4282-9C38-012282573777}" type="sibTrans" cxnId="{3075AFB3-E885-4827-A289-A5CF1ED362E2}">
      <dgm:prSet/>
      <dgm:spPr/>
      <dgm:t>
        <a:bodyPr/>
        <a:lstStyle/>
        <a:p>
          <a:endParaRPr lang="en-US"/>
        </a:p>
      </dgm:t>
    </dgm:pt>
    <dgm:pt modelId="{51D85F48-2657-4E93-BB5D-877FBD3F17A6}" type="parTrans" cxnId="{3075AFB3-E885-4827-A289-A5CF1ED362E2}">
      <dgm:prSet/>
      <dgm:spPr/>
      <dgm:t>
        <a:bodyPr/>
        <a:lstStyle/>
        <a:p>
          <a:endParaRPr lang="en-US"/>
        </a:p>
      </dgm:t>
    </dgm:pt>
    <dgm:pt modelId="{4F4A6210-85AF-4249-933B-9A3BF8542BF0}" type="pres">
      <dgm:prSet presAssocID="{948243D2-3BF9-47C5-9874-D3B586E6B78A}" presName="root" presStyleCnt="0">
        <dgm:presLayoutVars>
          <dgm:dir/>
          <dgm:resizeHandles val="exact"/>
        </dgm:presLayoutVars>
      </dgm:prSet>
      <dgm:spPr/>
    </dgm:pt>
    <dgm:pt modelId="{2ED53083-4415-43EC-9D1A-04832C6F9843}" type="pres">
      <dgm:prSet presAssocID="{329AC4EF-BD5E-4D12-882E-F95C4DA70AB4}" presName="compNode" presStyleCnt="0"/>
      <dgm:spPr/>
    </dgm:pt>
    <dgm:pt modelId="{EF0B6B2C-0E6B-404D-84B2-0A82BBCCE64C}" type="pres">
      <dgm:prSet presAssocID="{329AC4EF-BD5E-4D12-882E-F95C4DA70AB4}" presName="iconBgRect" presStyleLbl="bgShp" presStyleIdx="0" presStyleCnt="5" custLinFactNeighborX="-44033" custLinFactNeighborY="-91924"/>
      <dgm:spPr>
        <a:prstGeom prst="round2DiagRect">
          <a:avLst>
            <a:gd name="adj1" fmla="val 29727"/>
            <a:gd name="adj2" fmla="val 0"/>
          </a:avLst>
        </a:prstGeom>
      </dgm:spPr>
    </dgm:pt>
    <dgm:pt modelId="{F4F7E582-5C12-4F56-98BC-EBD831F46EDD}" type="pres">
      <dgm:prSet presAssocID="{329AC4EF-BD5E-4D12-882E-F95C4DA70AB4}" presName="iconRect" presStyleLbl="node1" presStyleIdx="0" presStyleCnt="5" custLinFactNeighborX="-76745" custLinFactNeighborY="9094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Right Pointing Backhand Index"/>
        </a:ext>
      </dgm:extLst>
    </dgm:pt>
    <dgm:pt modelId="{660E2C2D-4D60-48E7-93DF-0FAE565E532D}" type="pres">
      <dgm:prSet presAssocID="{329AC4EF-BD5E-4D12-882E-F95C4DA70AB4}" presName="spaceRect" presStyleCnt="0"/>
      <dgm:spPr/>
    </dgm:pt>
    <dgm:pt modelId="{398C8B17-ABB6-43D3-84F2-DA8CA6AD5551}" type="pres">
      <dgm:prSet presAssocID="{329AC4EF-BD5E-4D12-882E-F95C4DA70AB4}" presName="textRect" presStyleLbl="revTx" presStyleIdx="0" presStyleCnt="5" custLinFactNeighborX="-24835" custLinFactNeighborY="-36024">
        <dgm:presLayoutVars>
          <dgm:chMax val="1"/>
          <dgm:chPref val="1"/>
        </dgm:presLayoutVars>
      </dgm:prSet>
      <dgm:spPr/>
    </dgm:pt>
    <dgm:pt modelId="{A19211E6-F83A-4D5D-9FE8-2221B7582C96}" type="pres">
      <dgm:prSet presAssocID="{8890F6AA-8CAB-4FB2-8939-1265A0D0FAAF}" presName="sibTrans" presStyleCnt="0"/>
      <dgm:spPr/>
    </dgm:pt>
    <dgm:pt modelId="{D497D934-6680-44A2-AB0E-EEF72CDA47FD}" type="pres">
      <dgm:prSet presAssocID="{C411E6DC-DBCA-468E-91C5-3781A1A55BB6}" presName="compNode" presStyleCnt="0"/>
      <dgm:spPr/>
    </dgm:pt>
    <dgm:pt modelId="{53851AF9-25BB-4F08-B70F-C30DBC27CE0D}" type="pres">
      <dgm:prSet presAssocID="{C411E6DC-DBCA-468E-91C5-3781A1A55BB6}" presName="iconBgRect" presStyleLbl="bgShp" presStyleIdx="1" presStyleCnt="5" custLinFactX="-100000" custLinFactY="100000" custLinFactNeighborX="-138152" custLinFactNeighborY="103954"/>
      <dgm:spPr>
        <a:prstGeom prst="round2DiagRect">
          <a:avLst>
            <a:gd name="adj1" fmla="val 29727"/>
            <a:gd name="adj2" fmla="val 0"/>
          </a:avLst>
        </a:prstGeom>
      </dgm:spPr>
    </dgm:pt>
    <dgm:pt modelId="{DDAB439F-9DB5-4974-81A0-C6B17B208CC7}" type="pres">
      <dgm:prSet presAssocID="{C411E6DC-DBCA-468E-91C5-3781A1A55BB6}" presName="iconRect" presStyleLbl="node1" presStyleIdx="1" presStyleCnt="5" custLinFactX="-200000" custLinFactY="155464" custLinFactNeighborX="-215064" custLinFactNeighborY="200000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Glue"/>
        </a:ext>
      </dgm:extLst>
    </dgm:pt>
    <dgm:pt modelId="{B1EDF2B2-8C51-47D4-89E8-3CEE7C498B6A}" type="pres">
      <dgm:prSet presAssocID="{C411E6DC-DBCA-468E-91C5-3781A1A55BB6}" presName="spaceRect" presStyleCnt="0"/>
      <dgm:spPr/>
    </dgm:pt>
    <dgm:pt modelId="{930C2D02-0E3B-4708-853B-078B9C49D1B8}" type="pres">
      <dgm:prSet presAssocID="{C411E6DC-DBCA-468E-91C5-3781A1A55BB6}" presName="textRect" presStyleLbl="revTx" presStyleIdx="1" presStyleCnt="5" custLinFactX="-47374" custLinFactY="100000" custLinFactNeighborX="-100000" custLinFactNeighborY="196391">
        <dgm:presLayoutVars>
          <dgm:chMax val="1"/>
          <dgm:chPref val="1"/>
        </dgm:presLayoutVars>
      </dgm:prSet>
      <dgm:spPr/>
    </dgm:pt>
    <dgm:pt modelId="{52009F28-6D04-477B-AF99-0131E3266F28}" type="pres">
      <dgm:prSet presAssocID="{888E5019-71FF-4D46-9EDD-005408D89183}" presName="sibTrans" presStyleCnt="0"/>
      <dgm:spPr/>
    </dgm:pt>
    <dgm:pt modelId="{A5FDC2C2-D00D-4B97-A416-A15118317ADB}" type="pres">
      <dgm:prSet presAssocID="{6130AA0D-BD21-4755-B8BD-6B084F141683}" presName="compNode" presStyleCnt="0"/>
      <dgm:spPr/>
    </dgm:pt>
    <dgm:pt modelId="{28447FD0-8811-4FFB-9BE8-073296834B11}" type="pres">
      <dgm:prSet presAssocID="{6130AA0D-BD21-4755-B8BD-6B084F141683}" presName="iconBgRect" presStyleLbl="bgShp" presStyleIdx="2" presStyleCnt="5" custLinFactX="-100000" custLinFactY="100000" custLinFactNeighborX="-161850" custLinFactNeighborY="104508"/>
      <dgm:spPr>
        <a:prstGeom prst="round2DiagRect">
          <a:avLst>
            <a:gd name="adj1" fmla="val 29727"/>
            <a:gd name="adj2" fmla="val 0"/>
          </a:avLst>
        </a:prstGeom>
      </dgm:spPr>
    </dgm:pt>
    <dgm:pt modelId="{0BAF9D75-8609-482B-A33E-D5C8420D90DF}" type="pres">
      <dgm:prSet presAssocID="{6130AA0D-BD21-4755-B8BD-6B084F141683}" presName="iconRect" presStyleLbl="node1" presStyleIdx="2" presStyleCnt="5" custLinFactX="-200000" custLinFactY="156428" custLinFactNeighborX="-256368" custLinFactNeighborY="200000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heckmark"/>
        </a:ext>
      </dgm:extLst>
    </dgm:pt>
    <dgm:pt modelId="{407DB8D1-9AC2-4BDE-9EAC-B7669E1ACA4A}" type="pres">
      <dgm:prSet presAssocID="{6130AA0D-BD21-4755-B8BD-6B084F141683}" presName="spaceRect" presStyleCnt="0"/>
      <dgm:spPr/>
    </dgm:pt>
    <dgm:pt modelId="{837D7B0F-724C-4894-847B-210CD3932AB7}" type="pres">
      <dgm:prSet presAssocID="{6130AA0D-BD21-4755-B8BD-6B084F141683}" presName="textRect" presStyleLbl="revTx" presStyleIdx="2" presStyleCnt="5" custLinFactX="-58716" custLinFactY="100000" custLinFactNeighborX="-100000" custLinFactNeighborY="192456">
        <dgm:presLayoutVars>
          <dgm:chMax val="1"/>
          <dgm:chPref val="1"/>
        </dgm:presLayoutVars>
      </dgm:prSet>
      <dgm:spPr/>
    </dgm:pt>
    <dgm:pt modelId="{E21A7DB9-6C7E-4069-AEDD-8BF86C279858}" type="pres">
      <dgm:prSet presAssocID="{2305BFD7-BE00-405A-9D1B-8BE9A890FE0B}" presName="sibTrans" presStyleCnt="0"/>
      <dgm:spPr/>
    </dgm:pt>
    <dgm:pt modelId="{94956B94-8405-4287-8721-8161D044CBC4}" type="pres">
      <dgm:prSet presAssocID="{E282361B-5768-422D-B2B4-376BC06B6BF6}" presName="compNode" presStyleCnt="0"/>
      <dgm:spPr/>
    </dgm:pt>
    <dgm:pt modelId="{D64A526F-7BD8-4587-8AF1-C498EDA81D76}" type="pres">
      <dgm:prSet presAssocID="{E282361B-5768-422D-B2B4-376BC06B6BF6}" presName="iconBgRect" presStyleLbl="bgShp" presStyleIdx="3" presStyleCnt="5" custLinFactX="-100000" custLinFactY="100000" custLinFactNeighborX="-169615" custLinFactNeighborY="103425"/>
      <dgm:spPr>
        <a:prstGeom prst="round2DiagRect">
          <a:avLst>
            <a:gd name="adj1" fmla="val 29727"/>
            <a:gd name="adj2" fmla="val 0"/>
          </a:avLst>
        </a:prstGeom>
      </dgm:spPr>
    </dgm:pt>
    <dgm:pt modelId="{FAEBAC70-98F8-4E6B-9B22-B1131567327C}" type="pres">
      <dgm:prSet presAssocID="{E282361B-5768-422D-B2B4-376BC06B6BF6}" presName="iconRect" presStyleLbl="node1" presStyleIdx="3" presStyleCnt="5" custScaleX="126845" custScaleY="110359" custLinFactX="-200000" custLinFactY="154541" custLinFactNeighborX="-269900" custLinFactNeighborY="200000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Skeleton"/>
        </a:ext>
      </dgm:extLst>
    </dgm:pt>
    <dgm:pt modelId="{B9D6741F-B100-4C5A-A899-03A0181C9F3D}" type="pres">
      <dgm:prSet presAssocID="{E282361B-5768-422D-B2B4-376BC06B6BF6}" presName="spaceRect" presStyleCnt="0"/>
      <dgm:spPr/>
    </dgm:pt>
    <dgm:pt modelId="{7E1E1DDB-3977-41DD-8347-40163A86DA28}" type="pres">
      <dgm:prSet presAssocID="{E282361B-5768-422D-B2B4-376BC06B6BF6}" presName="textRect" presStyleLbl="revTx" presStyleIdx="3" presStyleCnt="5" custLinFactX="-64127" custLinFactY="100000" custLinFactNeighborX="-100000" custLinFactNeighborY="193339">
        <dgm:presLayoutVars>
          <dgm:chMax val="1"/>
          <dgm:chPref val="1"/>
        </dgm:presLayoutVars>
      </dgm:prSet>
      <dgm:spPr/>
    </dgm:pt>
    <dgm:pt modelId="{8A1BAB52-C494-444A-A532-E5E4EF509F0A}" type="pres">
      <dgm:prSet presAssocID="{00DB65EE-8C90-4282-9C38-012282573777}" presName="sibTrans" presStyleCnt="0"/>
      <dgm:spPr/>
    </dgm:pt>
    <dgm:pt modelId="{46ECB2A7-EF32-4821-82C2-60396710EF55}" type="pres">
      <dgm:prSet presAssocID="{A2195865-00AC-4317-8AEA-73188D6DE5E2}" presName="compNode" presStyleCnt="0"/>
      <dgm:spPr/>
    </dgm:pt>
    <dgm:pt modelId="{C8AB4A21-C4D7-425E-A1AA-61130024767D}" type="pres">
      <dgm:prSet presAssocID="{A2195865-00AC-4317-8AEA-73188D6DE5E2}" presName="iconBgRect" presStyleLbl="bgShp" presStyleIdx="4" presStyleCnt="5" custLinFactX="100000" custLinFactNeighborX="102343" custLinFactNeighborY="-38939"/>
      <dgm:spPr>
        <a:prstGeom prst="round2DiagRect">
          <a:avLst>
            <a:gd name="adj1" fmla="val 29727"/>
            <a:gd name="adj2" fmla="val 0"/>
          </a:avLst>
        </a:prstGeom>
      </dgm:spPr>
    </dgm:pt>
    <dgm:pt modelId="{AAC62E0D-B73B-4388-9993-9C3E2FF2676E}" type="pres">
      <dgm:prSet presAssocID="{A2195865-00AC-4317-8AEA-73188D6DE5E2}" presName="iconRect" presStyleLbl="node1" presStyleIdx="4" presStyleCnt="5" custLinFactX="152654" custLinFactNeighborX="200000" custLinFactNeighborY="-67865"/>
      <dgm:spPr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Bar chart"/>
        </a:ext>
      </dgm:extLst>
    </dgm:pt>
    <dgm:pt modelId="{243AD45D-C0B5-4227-8D2D-F1C9AC9B2981}" type="pres">
      <dgm:prSet presAssocID="{A2195865-00AC-4317-8AEA-73188D6DE5E2}" presName="spaceRect" presStyleCnt="0"/>
      <dgm:spPr/>
    </dgm:pt>
    <dgm:pt modelId="{836BD98D-792B-4078-975A-667F061697D4}" type="pres">
      <dgm:prSet presAssocID="{A2195865-00AC-4317-8AEA-73188D6DE5E2}" presName="textRect" presStyleLbl="revTx" presStyleIdx="4" presStyleCnt="5" custScaleX="66058" custLinFactX="21427" custLinFactNeighborX="100000" custLinFactNeighborY="-71696">
        <dgm:presLayoutVars>
          <dgm:chMax val="1"/>
          <dgm:chPref val="1"/>
        </dgm:presLayoutVars>
      </dgm:prSet>
      <dgm:spPr/>
    </dgm:pt>
  </dgm:ptLst>
  <dgm:cxnLst>
    <dgm:cxn modelId="{99095707-8869-460F-BF7D-92A0C4B6492C}" type="presOf" srcId="{6130AA0D-BD21-4755-B8BD-6B084F141683}" destId="{837D7B0F-724C-4894-847B-210CD3932AB7}" srcOrd="0" destOrd="0" presId="urn:microsoft.com/office/officeart/2018/5/layout/IconLeafLabelList"/>
    <dgm:cxn modelId="{1E3DFE3C-66AE-417F-9306-41F98758DA7A}" srcId="{948243D2-3BF9-47C5-9874-D3B586E6B78A}" destId="{329AC4EF-BD5E-4D12-882E-F95C4DA70AB4}" srcOrd="0" destOrd="0" parTransId="{BB996B72-A25A-498C-BFD7-1C1E8C6743FF}" sibTransId="{8890F6AA-8CAB-4FB2-8939-1265A0D0FAAF}"/>
    <dgm:cxn modelId="{21C3B75D-58DC-4D27-BF33-F561780CE510}" srcId="{948243D2-3BF9-47C5-9874-D3B586E6B78A}" destId="{A2195865-00AC-4317-8AEA-73188D6DE5E2}" srcOrd="4" destOrd="0" parTransId="{9FE3BE16-ED8F-4AFE-AFDA-4D4049A6AF5B}" sibTransId="{E98F08E2-0A23-468B-80AA-346DB45C214B}"/>
    <dgm:cxn modelId="{81DF5C4D-9D10-471B-B840-DC0B8E098A08}" srcId="{948243D2-3BF9-47C5-9874-D3B586E6B78A}" destId="{6130AA0D-BD21-4755-B8BD-6B084F141683}" srcOrd="2" destOrd="0" parTransId="{4D234FA2-3D61-4478-A6C2-96D5C50F4D69}" sibTransId="{2305BFD7-BE00-405A-9D1B-8BE9A890FE0B}"/>
    <dgm:cxn modelId="{6183807A-8A5F-4DC2-8629-6898AA95884F}" type="presOf" srcId="{948243D2-3BF9-47C5-9874-D3B586E6B78A}" destId="{4F4A6210-85AF-4249-933B-9A3BF8542BF0}" srcOrd="0" destOrd="0" presId="urn:microsoft.com/office/officeart/2018/5/layout/IconLeafLabelList"/>
    <dgm:cxn modelId="{DA73A29E-943F-4626-BC50-AD2F994FEF68}" type="presOf" srcId="{A2195865-00AC-4317-8AEA-73188D6DE5E2}" destId="{836BD98D-792B-4078-975A-667F061697D4}" srcOrd="0" destOrd="0" presId="urn:microsoft.com/office/officeart/2018/5/layout/IconLeafLabelList"/>
    <dgm:cxn modelId="{F55513AC-DBEA-4569-A91B-5E5DB925005C}" type="presOf" srcId="{C411E6DC-DBCA-468E-91C5-3781A1A55BB6}" destId="{930C2D02-0E3B-4708-853B-078B9C49D1B8}" srcOrd="0" destOrd="0" presId="urn:microsoft.com/office/officeart/2018/5/layout/IconLeafLabelList"/>
    <dgm:cxn modelId="{3075AFB3-E885-4827-A289-A5CF1ED362E2}" srcId="{948243D2-3BF9-47C5-9874-D3B586E6B78A}" destId="{E282361B-5768-422D-B2B4-376BC06B6BF6}" srcOrd="3" destOrd="0" parTransId="{51D85F48-2657-4E93-BB5D-877FBD3F17A6}" sibTransId="{00DB65EE-8C90-4282-9C38-012282573777}"/>
    <dgm:cxn modelId="{C69522B6-E6A2-458B-B528-E1B62D5C7E65}" srcId="{948243D2-3BF9-47C5-9874-D3B586E6B78A}" destId="{C411E6DC-DBCA-468E-91C5-3781A1A55BB6}" srcOrd="1" destOrd="0" parTransId="{DE58BC08-18BA-4C07-BE36-13DDBB641D33}" sibTransId="{888E5019-71FF-4D46-9EDD-005408D89183}"/>
    <dgm:cxn modelId="{D6162DE7-6C9D-4AEB-B4DE-CA433E3DCCC5}" type="presOf" srcId="{E282361B-5768-422D-B2B4-376BC06B6BF6}" destId="{7E1E1DDB-3977-41DD-8347-40163A86DA28}" srcOrd="0" destOrd="0" presId="urn:microsoft.com/office/officeart/2018/5/layout/IconLeafLabelList"/>
    <dgm:cxn modelId="{E03CDBF3-94DD-481B-A2D6-BB4F9492DA34}" type="presOf" srcId="{329AC4EF-BD5E-4D12-882E-F95C4DA70AB4}" destId="{398C8B17-ABB6-43D3-84F2-DA8CA6AD5551}" srcOrd="0" destOrd="0" presId="urn:microsoft.com/office/officeart/2018/5/layout/IconLeafLabelList"/>
    <dgm:cxn modelId="{05329AE5-0610-4400-891B-90EB784EED2A}" type="presParOf" srcId="{4F4A6210-85AF-4249-933B-9A3BF8542BF0}" destId="{2ED53083-4415-43EC-9D1A-04832C6F9843}" srcOrd="0" destOrd="0" presId="urn:microsoft.com/office/officeart/2018/5/layout/IconLeafLabelList"/>
    <dgm:cxn modelId="{1F96DB0B-CE3B-4873-B980-AA72AF772197}" type="presParOf" srcId="{2ED53083-4415-43EC-9D1A-04832C6F9843}" destId="{EF0B6B2C-0E6B-404D-84B2-0A82BBCCE64C}" srcOrd="0" destOrd="0" presId="urn:microsoft.com/office/officeart/2018/5/layout/IconLeafLabelList"/>
    <dgm:cxn modelId="{B92B44E3-7BCF-46D3-BDE0-0BFC507F748D}" type="presParOf" srcId="{2ED53083-4415-43EC-9D1A-04832C6F9843}" destId="{F4F7E582-5C12-4F56-98BC-EBD831F46EDD}" srcOrd="1" destOrd="0" presId="urn:microsoft.com/office/officeart/2018/5/layout/IconLeafLabelList"/>
    <dgm:cxn modelId="{216E2A3F-9A2B-4239-B29E-3C1F4D7BF713}" type="presParOf" srcId="{2ED53083-4415-43EC-9D1A-04832C6F9843}" destId="{660E2C2D-4D60-48E7-93DF-0FAE565E532D}" srcOrd="2" destOrd="0" presId="urn:microsoft.com/office/officeart/2018/5/layout/IconLeafLabelList"/>
    <dgm:cxn modelId="{B7714A3E-A50A-4A38-9D41-E2F4BB0EFCFF}" type="presParOf" srcId="{2ED53083-4415-43EC-9D1A-04832C6F9843}" destId="{398C8B17-ABB6-43D3-84F2-DA8CA6AD5551}" srcOrd="3" destOrd="0" presId="urn:microsoft.com/office/officeart/2018/5/layout/IconLeafLabelList"/>
    <dgm:cxn modelId="{1DBA5599-FB10-4B1B-804B-F57D111BCFC4}" type="presParOf" srcId="{4F4A6210-85AF-4249-933B-9A3BF8542BF0}" destId="{A19211E6-F83A-4D5D-9FE8-2221B7582C96}" srcOrd="1" destOrd="0" presId="urn:microsoft.com/office/officeart/2018/5/layout/IconLeafLabelList"/>
    <dgm:cxn modelId="{42FA67F9-8CDC-4E32-87C2-C135DB20640A}" type="presParOf" srcId="{4F4A6210-85AF-4249-933B-9A3BF8542BF0}" destId="{D497D934-6680-44A2-AB0E-EEF72CDA47FD}" srcOrd="2" destOrd="0" presId="urn:microsoft.com/office/officeart/2018/5/layout/IconLeafLabelList"/>
    <dgm:cxn modelId="{344F1598-6ED0-48C4-BB47-56ACF57A6843}" type="presParOf" srcId="{D497D934-6680-44A2-AB0E-EEF72CDA47FD}" destId="{53851AF9-25BB-4F08-B70F-C30DBC27CE0D}" srcOrd="0" destOrd="0" presId="urn:microsoft.com/office/officeart/2018/5/layout/IconLeafLabelList"/>
    <dgm:cxn modelId="{31B01BD0-C0BA-4231-BDCD-11C295FBDB8C}" type="presParOf" srcId="{D497D934-6680-44A2-AB0E-EEF72CDA47FD}" destId="{DDAB439F-9DB5-4974-81A0-C6B17B208CC7}" srcOrd="1" destOrd="0" presId="urn:microsoft.com/office/officeart/2018/5/layout/IconLeafLabelList"/>
    <dgm:cxn modelId="{957DFDD4-B361-4A2D-87CD-BE1DA8C30C1B}" type="presParOf" srcId="{D497D934-6680-44A2-AB0E-EEF72CDA47FD}" destId="{B1EDF2B2-8C51-47D4-89E8-3CEE7C498B6A}" srcOrd="2" destOrd="0" presId="urn:microsoft.com/office/officeart/2018/5/layout/IconLeafLabelList"/>
    <dgm:cxn modelId="{DF7C2A7A-0313-4EF2-8FE0-78C4A0BBB87E}" type="presParOf" srcId="{D497D934-6680-44A2-AB0E-EEF72CDA47FD}" destId="{930C2D02-0E3B-4708-853B-078B9C49D1B8}" srcOrd="3" destOrd="0" presId="urn:microsoft.com/office/officeart/2018/5/layout/IconLeafLabelList"/>
    <dgm:cxn modelId="{732F1E2C-ED70-4DD3-B901-9A2D939396CB}" type="presParOf" srcId="{4F4A6210-85AF-4249-933B-9A3BF8542BF0}" destId="{52009F28-6D04-477B-AF99-0131E3266F28}" srcOrd="3" destOrd="0" presId="urn:microsoft.com/office/officeart/2018/5/layout/IconLeafLabelList"/>
    <dgm:cxn modelId="{01872FAD-CCEC-4327-BD24-F6D7FCF86659}" type="presParOf" srcId="{4F4A6210-85AF-4249-933B-9A3BF8542BF0}" destId="{A5FDC2C2-D00D-4B97-A416-A15118317ADB}" srcOrd="4" destOrd="0" presId="urn:microsoft.com/office/officeart/2018/5/layout/IconLeafLabelList"/>
    <dgm:cxn modelId="{9CE371FC-2DB7-43A0-8A04-D57E38076FC0}" type="presParOf" srcId="{A5FDC2C2-D00D-4B97-A416-A15118317ADB}" destId="{28447FD0-8811-4FFB-9BE8-073296834B11}" srcOrd="0" destOrd="0" presId="urn:microsoft.com/office/officeart/2018/5/layout/IconLeafLabelList"/>
    <dgm:cxn modelId="{967BFE36-4023-4354-9268-B35A1BE64B2B}" type="presParOf" srcId="{A5FDC2C2-D00D-4B97-A416-A15118317ADB}" destId="{0BAF9D75-8609-482B-A33E-D5C8420D90DF}" srcOrd="1" destOrd="0" presId="urn:microsoft.com/office/officeart/2018/5/layout/IconLeafLabelList"/>
    <dgm:cxn modelId="{51E06B41-D927-456D-A322-46718222552F}" type="presParOf" srcId="{A5FDC2C2-D00D-4B97-A416-A15118317ADB}" destId="{407DB8D1-9AC2-4BDE-9EAC-B7669E1ACA4A}" srcOrd="2" destOrd="0" presId="urn:microsoft.com/office/officeart/2018/5/layout/IconLeafLabelList"/>
    <dgm:cxn modelId="{4AE772B8-734B-4BA3-9C90-BC83307835FD}" type="presParOf" srcId="{A5FDC2C2-D00D-4B97-A416-A15118317ADB}" destId="{837D7B0F-724C-4894-847B-210CD3932AB7}" srcOrd="3" destOrd="0" presId="urn:microsoft.com/office/officeart/2018/5/layout/IconLeafLabelList"/>
    <dgm:cxn modelId="{11560FAE-E59B-4544-987E-0F59041B720A}" type="presParOf" srcId="{4F4A6210-85AF-4249-933B-9A3BF8542BF0}" destId="{E21A7DB9-6C7E-4069-AEDD-8BF86C279858}" srcOrd="5" destOrd="0" presId="urn:microsoft.com/office/officeart/2018/5/layout/IconLeafLabelList"/>
    <dgm:cxn modelId="{47B1CF01-64EB-4D80-BDD4-D245E5C32461}" type="presParOf" srcId="{4F4A6210-85AF-4249-933B-9A3BF8542BF0}" destId="{94956B94-8405-4287-8721-8161D044CBC4}" srcOrd="6" destOrd="0" presId="urn:microsoft.com/office/officeart/2018/5/layout/IconLeafLabelList"/>
    <dgm:cxn modelId="{5919E630-4079-4896-BDB1-BBF11BAC4489}" type="presParOf" srcId="{94956B94-8405-4287-8721-8161D044CBC4}" destId="{D64A526F-7BD8-4587-8AF1-C498EDA81D76}" srcOrd="0" destOrd="0" presId="urn:microsoft.com/office/officeart/2018/5/layout/IconLeafLabelList"/>
    <dgm:cxn modelId="{F438E919-5713-49B0-A8F9-01D9ECB47210}" type="presParOf" srcId="{94956B94-8405-4287-8721-8161D044CBC4}" destId="{FAEBAC70-98F8-4E6B-9B22-B1131567327C}" srcOrd="1" destOrd="0" presId="urn:microsoft.com/office/officeart/2018/5/layout/IconLeafLabelList"/>
    <dgm:cxn modelId="{840DAE9F-B301-4719-892E-79C62941F1E1}" type="presParOf" srcId="{94956B94-8405-4287-8721-8161D044CBC4}" destId="{B9D6741F-B100-4C5A-A899-03A0181C9F3D}" srcOrd="2" destOrd="0" presId="urn:microsoft.com/office/officeart/2018/5/layout/IconLeafLabelList"/>
    <dgm:cxn modelId="{CBD5F96E-66FC-45D5-A095-E031C3477BE5}" type="presParOf" srcId="{94956B94-8405-4287-8721-8161D044CBC4}" destId="{7E1E1DDB-3977-41DD-8347-40163A86DA28}" srcOrd="3" destOrd="0" presId="urn:microsoft.com/office/officeart/2018/5/layout/IconLeafLabelList"/>
    <dgm:cxn modelId="{799A4B29-5E54-43C7-9812-F7967A062CB6}" type="presParOf" srcId="{4F4A6210-85AF-4249-933B-9A3BF8542BF0}" destId="{8A1BAB52-C494-444A-A532-E5E4EF509F0A}" srcOrd="7" destOrd="0" presId="urn:microsoft.com/office/officeart/2018/5/layout/IconLeafLabelList"/>
    <dgm:cxn modelId="{DCF95984-92B8-45FD-9064-D9BFB35A8540}" type="presParOf" srcId="{4F4A6210-85AF-4249-933B-9A3BF8542BF0}" destId="{46ECB2A7-EF32-4821-82C2-60396710EF55}" srcOrd="8" destOrd="0" presId="urn:microsoft.com/office/officeart/2018/5/layout/IconLeafLabelList"/>
    <dgm:cxn modelId="{9DF9ED25-FF1B-4352-B167-240BB4FF3A41}" type="presParOf" srcId="{46ECB2A7-EF32-4821-82C2-60396710EF55}" destId="{C8AB4A21-C4D7-425E-A1AA-61130024767D}" srcOrd="0" destOrd="0" presId="urn:microsoft.com/office/officeart/2018/5/layout/IconLeafLabelList"/>
    <dgm:cxn modelId="{ECECD272-6E96-4B7C-BBB5-107C3E73833A}" type="presParOf" srcId="{46ECB2A7-EF32-4821-82C2-60396710EF55}" destId="{AAC62E0D-B73B-4388-9993-9C3E2FF2676E}" srcOrd="1" destOrd="0" presId="urn:microsoft.com/office/officeart/2018/5/layout/IconLeafLabelList"/>
    <dgm:cxn modelId="{A0CCC82F-BCA0-4B7E-9BC6-A8D9BDA2EBF7}" type="presParOf" srcId="{46ECB2A7-EF32-4821-82C2-60396710EF55}" destId="{243AD45D-C0B5-4227-8D2D-F1C9AC9B2981}" srcOrd="2" destOrd="0" presId="urn:microsoft.com/office/officeart/2018/5/layout/IconLeafLabelList"/>
    <dgm:cxn modelId="{B412D612-D23E-477D-ABC4-E3EAA13E819C}" type="presParOf" srcId="{46ECB2A7-EF32-4821-82C2-60396710EF55}" destId="{836BD98D-792B-4078-975A-667F061697D4}" srcOrd="3" destOrd="0" presId="urn:microsoft.com/office/officeart/2018/5/layout/IconLeafLabel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8B980E68-E3CD-994E-98EC-4982E3B8BB50}" type="doc">
      <dgm:prSet loTypeId="urn:microsoft.com/office/officeart/2005/8/layout/hProcess9" loCatId="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7896B822-F890-8F41-B1D1-A7E2658CEE4D}">
      <dgm:prSet phldrT="[Text]"/>
      <dgm:spPr/>
      <dgm:t>
        <a:bodyPr/>
        <a:lstStyle/>
        <a:p>
          <a:r>
            <a:rPr lang="en-US" dirty="0" err="1"/>
            <a:t>Caracterizar</a:t>
          </a:r>
          <a:r>
            <a:rPr lang="en-US" dirty="0"/>
            <a:t> las </a:t>
          </a:r>
          <a:r>
            <a:rPr lang="en-US" dirty="0" err="1"/>
            <a:t>revisiones</a:t>
          </a:r>
          <a:endParaRPr lang="en-US" dirty="0"/>
        </a:p>
      </dgm:t>
    </dgm:pt>
    <dgm:pt modelId="{21A7F02D-E62F-1549-91BD-27A7B9259FA8}" type="parTrans" cxnId="{C01B4605-2565-244B-8518-19BF4AF40183}">
      <dgm:prSet/>
      <dgm:spPr/>
      <dgm:t>
        <a:bodyPr/>
        <a:lstStyle/>
        <a:p>
          <a:endParaRPr lang="en-US"/>
        </a:p>
      </dgm:t>
    </dgm:pt>
    <dgm:pt modelId="{C4ED1FF7-8639-A649-AF9E-1ED08FE76384}" type="sibTrans" cxnId="{C01B4605-2565-244B-8518-19BF4AF40183}">
      <dgm:prSet/>
      <dgm:spPr/>
      <dgm:t>
        <a:bodyPr/>
        <a:lstStyle/>
        <a:p>
          <a:endParaRPr lang="en-US"/>
        </a:p>
      </dgm:t>
    </dgm:pt>
    <dgm:pt modelId="{19948EF8-8D47-0845-81E4-A3C4A34F10A1}">
      <dgm:prSet phldrT="[Text]"/>
      <dgm:spPr/>
      <dgm:t>
        <a:bodyPr/>
        <a:lstStyle/>
        <a:p>
          <a:r>
            <a:rPr lang="en-US" dirty="0" err="1"/>
            <a:t>evaluar</a:t>
          </a:r>
          <a:r>
            <a:rPr lang="en-US" dirty="0"/>
            <a:t> la </a:t>
          </a:r>
          <a:r>
            <a:rPr lang="en-US" dirty="0" err="1"/>
            <a:t>calidad</a:t>
          </a:r>
          <a:r>
            <a:rPr lang="en-US" dirty="0"/>
            <a:t> de las </a:t>
          </a:r>
          <a:r>
            <a:rPr lang="en-US" dirty="0" err="1"/>
            <a:t>revisiones</a:t>
          </a:r>
          <a:endParaRPr lang="en-US" dirty="0"/>
        </a:p>
      </dgm:t>
    </dgm:pt>
    <dgm:pt modelId="{61B58A0E-418E-EF40-A7AB-231EA6703795}" type="parTrans" cxnId="{C0980ED4-4FF6-F74B-9F92-F0A2F4443B61}">
      <dgm:prSet/>
      <dgm:spPr/>
      <dgm:t>
        <a:bodyPr/>
        <a:lstStyle/>
        <a:p>
          <a:endParaRPr lang="en-US"/>
        </a:p>
      </dgm:t>
    </dgm:pt>
    <dgm:pt modelId="{B9C1DFF0-CEAD-D14D-A2FB-FF5BBC676662}" type="sibTrans" cxnId="{C0980ED4-4FF6-F74B-9F92-F0A2F4443B61}">
      <dgm:prSet/>
      <dgm:spPr/>
      <dgm:t>
        <a:bodyPr/>
        <a:lstStyle/>
        <a:p>
          <a:endParaRPr lang="en-US"/>
        </a:p>
      </dgm:t>
    </dgm:pt>
    <dgm:pt modelId="{F54B2FA8-7132-C340-B9FA-3ACB235739C8}">
      <dgm:prSet phldrT="[Text]"/>
      <dgm:spPr/>
      <dgm:t>
        <a:bodyPr/>
        <a:lstStyle/>
        <a:p>
          <a:r>
            <a:rPr lang="en-US" dirty="0" err="1"/>
            <a:t>Indicar</a:t>
          </a:r>
          <a:r>
            <a:rPr lang="en-US" dirty="0"/>
            <a:t> las </a:t>
          </a:r>
          <a:r>
            <a:rPr lang="en-US" dirty="0" err="1"/>
            <a:t>intervenciones</a:t>
          </a:r>
          <a:endParaRPr lang="en-US" dirty="0"/>
        </a:p>
      </dgm:t>
    </dgm:pt>
    <dgm:pt modelId="{747BF3CC-9C4D-6045-B946-C6521133D61B}" type="parTrans" cxnId="{DD944173-1CBD-A047-882D-BF6699DF0566}">
      <dgm:prSet/>
      <dgm:spPr/>
      <dgm:t>
        <a:bodyPr/>
        <a:lstStyle/>
        <a:p>
          <a:endParaRPr lang="en-US"/>
        </a:p>
      </dgm:t>
    </dgm:pt>
    <dgm:pt modelId="{FD1A8DF4-8A21-BB49-B21E-EBFA65E3B583}" type="sibTrans" cxnId="{DD944173-1CBD-A047-882D-BF6699DF0566}">
      <dgm:prSet/>
      <dgm:spPr/>
      <dgm:t>
        <a:bodyPr/>
        <a:lstStyle/>
        <a:p>
          <a:endParaRPr lang="en-US"/>
        </a:p>
      </dgm:t>
    </dgm:pt>
    <dgm:pt modelId="{11E44D1F-94A3-CF4E-B808-19655BD0CC05}">
      <dgm:prSet phldrT="[Text]"/>
      <dgm:spPr/>
      <dgm:t>
        <a:bodyPr/>
        <a:lstStyle/>
        <a:p>
          <a:r>
            <a:rPr lang="en-US" dirty="0" err="1"/>
            <a:t>Indicar</a:t>
          </a:r>
          <a:r>
            <a:rPr lang="en-US" dirty="0"/>
            <a:t> los </a:t>
          </a:r>
          <a:r>
            <a:rPr lang="en-US" dirty="0" err="1"/>
            <a:t>hallazgos</a:t>
          </a:r>
          <a:endParaRPr lang="en-US" dirty="0"/>
        </a:p>
      </dgm:t>
    </dgm:pt>
    <dgm:pt modelId="{AF278F39-E306-1D46-B42B-39AF89CF2EF6}" type="parTrans" cxnId="{D32AC566-5265-6042-938F-0D743584A7FF}">
      <dgm:prSet/>
      <dgm:spPr/>
      <dgm:t>
        <a:bodyPr/>
        <a:lstStyle/>
        <a:p>
          <a:endParaRPr lang="en-US"/>
        </a:p>
      </dgm:t>
    </dgm:pt>
    <dgm:pt modelId="{803ED537-4F72-184A-BB99-3AA51ECD3893}" type="sibTrans" cxnId="{D32AC566-5265-6042-938F-0D743584A7FF}">
      <dgm:prSet/>
      <dgm:spPr/>
      <dgm:t>
        <a:bodyPr/>
        <a:lstStyle/>
        <a:p>
          <a:endParaRPr lang="en-US"/>
        </a:p>
      </dgm:t>
    </dgm:pt>
    <dgm:pt modelId="{45038FA8-2D51-444F-A0E7-4BF8DA3141E4}" type="pres">
      <dgm:prSet presAssocID="{8B980E68-E3CD-994E-98EC-4982E3B8BB50}" presName="CompostProcess" presStyleCnt="0">
        <dgm:presLayoutVars>
          <dgm:dir/>
          <dgm:resizeHandles val="exact"/>
        </dgm:presLayoutVars>
      </dgm:prSet>
      <dgm:spPr/>
    </dgm:pt>
    <dgm:pt modelId="{70DC4BA5-1BC1-894C-8C5F-C2CD4DBAE5FF}" type="pres">
      <dgm:prSet presAssocID="{8B980E68-E3CD-994E-98EC-4982E3B8BB50}" presName="arrow" presStyleLbl="bgShp" presStyleIdx="0" presStyleCnt="1" custScaleX="117647" custLinFactNeighborX="6298" custLinFactNeighborY="-6911"/>
      <dgm:spPr/>
    </dgm:pt>
    <dgm:pt modelId="{02A594DA-10B7-4C4F-A96F-657C3E17ECA9}" type="pres">
      <dgm:prSet presAssocID="{8B980E68-E3CD-994E-98EC-4982E3B8BB50}" presName="linearProcess" presStyleCnt="0"/>
      <dgm:spPr/>
    </dgm:pt>
    <dgm:pt modelId="{16DE812B-0A83-E045-9432-A9F71942DF4D}" type="pres">
      <dgm:prSet presAssocID="{7896B822-F890-8F41-B1D1-A7E2658CEE4D}" presName="textNode" presStyleLbl="node1" presStyleIdx="0" presStyleCnt="4">
        <dgm:presLayoutVars>
          <dgm:bulletEnabled val="1"/>
        </dgm:presLayoutVars>
      </dgm:prSet>
      <dgm:spPr/>
    </dgm:pt>
    <dgm:pt modelId="{38399CF9-204C-9349-BCCA-107C95FE5E40}" type="pres">
      <dgm:prSet presAssocID="{C4ED1FF7-8639-A649-AF9E-1ED08FE76384}" presName="sibTrans" presStyleCnt="0"/>
      <dgm:spPr/>
    </dgm:pt>
    <dgm:pt modelId="{3AE00029-269E-7D48-9A75-1E476B8AB001}" type="pres">
      <dgm:prSet presAssocID="{19948EF8-8D47-0845-81E4-A3C4A34F10A1}" presName="textNode" presStyleLbl="node1" presStyleIdx="1" presStyleCnt="4" custLinFactNeighborX="-30828" custLinFactNeighborY="386">
        <dgm:presLayoutVars>
          <dgm:bulletEnabled val="1"/>
        </dgm:presLayoutVars>
      </dgm:prSet>
      <dgm:spPr/>
    </dgm:pt>
    <dgm:pt modelId="{72370D5B-F22E-B04F-897F-098DFB55E527}" type="pres">
      <dgm:prSet presAssocID="{B9C1DFF0-CEAD-D14D-A2FB-FF5BBC676662}" presName="sibTrans" presStyleCnt="0"/>
      <dgm:spPr/>
    </dgm:pt>
    <dgm:pt modelId="{0805900F-2BD7-8741-AE8D-4C5B27CB1161}" type="pres">
      <dgm:prSet presAssocID="{F54B2FA8-7132-C340-B9FA-3ACB235739C8}" presName="textNode" presStyleLbl="node1" presStyleIdx="2" presStyleCnt="4">
        <dgm:presLayoutVars>
          <dgm:bulletEnabled val="1"/>
        </dgm:presLayoutVars>
      </dgm:prSet>
      <dgm:spPr/>
    </dgm:pt>
    <dgm:pt modelId="{6C04A5A3-B4B5-354A-80C0-36AB48E48D46}" type="pres">
      <dgm:prSet presAssocID="{FD1A8DF4-8A21-BB49-B21E-EBFA65E3B583}" presName="sibTrans" presStyleCnt="0"/>
      <dgm:spPr/>
    </dgm:pt>
    <dgm:pt modelId="{016C0CB6-2E65-DD4F-AB35-6F88742F8C76}" type="pres">
      <dgm:prSet presAssocID="{11E44D1F-94A3-CF4E-B808-19655BD0CC05}" presName="textNode" presStyleLbl="node1" presStyleIdx="3" presStyleCnt="4">
        <dgm:presLayoutVars>
          <dgm:bulletEnabled val="1"/>
        </dgm:presLayoutVars>
      </dgm:prSet>
      <dgm:spPr/>
    </dgm:pt>
  </dgm:ptLst>
  <dgm:cxnLst>
    <dgm:cxn modelId="{C01B4605-2565-244B-8518-19BF4AF40183}" srcId="{8B980E68-E3CD-994E-98EC-4982E3B8BB50}" destId="{7896B822-F890-8F41-B1D1-A7E2658CEE4D}" srcOrd="0" destOrd="0" parTransId="{21A7F02D-E62F-1549-91BD-27A7B9259FA8}" sibTransId="{C4ED1FF7-8639-A649-AF9E-1ED08FE76384}"/>
    <dgm:cxn modelId="{5E2EB015-42A8-0C45-83F1-5EE8C7512E27}" type="presOf" srcId="{8B980E68-E3CD-994E-98EC-4982E3B8BB50}" destId="{45038FA8-2D51-444F-A0E7-4BF8DA3141E4}" srcOrd="0" destOrd="0" presId="urn:microsoft.com/office/officeart/2005/8/layout/hProcess9"/>
    <dgm:cxn modelId="{D32AC566-5265-6042-938F-0D743584A7FF}" srcId="{8B980E68-E3CD-994E-98EC-4982E3B8BB50}" destId="{11E44D1F-94A3-CF4E-B808-19655BD0CC05}" srcOrd="3" destOrd="0" parTransId="{AF278F39-E306-1D46-B42B-39AF89CF2EF6}" sibTransId="{803ED537-4F72-184A-BB99-3AA51ECD3893}"/>
    <dgm:cxn modelId="{DD944173-1CBD-A047-882D-BF6699DF0566}" srcId="{8B980E68-E3CD-994E-98EC-4982E3B8BB50}" destId="{F54B2FA8-7132-C340-B9FA-3ACB235739C8}" srcOrd="2" destOrd="0" parTransId="{747BF3CC-9C4D-6045-B946-C6521133D61B}" sibTransId="{FD1A8DF4-8A21-BB49-B21E-EBFA65E3B583}"/>
    <dgm:cxn modelId="{68C2C18A-3826-7044-A124-E25FAB7B2C89}" type="presOf" srcId="{F54B2FA8-7132-C340-B9FA-3ACB235739C8}" destId="{0805900F-2BD7-8741-AE8D-4C5B27CB1161}" srcOrd="0" destOrd="0" presId="urn:microsoft.com/office/officeart/2005/8/layout/hProcess9"/>
    <dgm:cxn modelId="{574149C6-C4AE-6B48-B5C8-DAAF170422D3}" type="presOf" srcId="{19948EF8-8D47-0845-81E4-A3C4A34F10A1}" destId="{3AE00029-269E-7D48-9A75-1E476B8AB001}" srcOrd="0" destOrd="0" presId="urn:microsoft.com/office/officeart/2005/8/layout/hProcess9"/>
    <dgm:cxn modelId="{EF68D2C6-3374-C746-8B1A-5410E7E2C620}" type="presOf" srcId="{11E44D1F-94A3-CF4E-B808-19655BD0CC05}" destId="{016C0CB6-2E65-DD4F-AB35-6F88742F8C76}" srcOrd="0" destOrd="0" presId="urn:microsoft.com/office/officeart/2005/8/layout/hProcess9"/>
    <dgm:cxn modelId="{C0980ED4-4FF6-F74B-9F92-F0A2F4443B61}" srcId="{8B980E68-E3CD-994E-98EC-4982E3B8BB50}" destId="{19948EF8-8D47-0845-81E4-A3C4A34F10A1}" srcOrd="1" destOrd="0" parTransId="{61B58A0E-418E-EF40-A7AB-231EA6703795}" sibTransId="{B9C1DFF0-CEAD-D14D-A2FB-FF5BBC676662}"/>
    <dgm:cxn modelId="{DB298EEE-0E7E-8248-B3D0-EBC508F981F1}" type="presOf" srcId="{7896B822-F890-8F41-B1D1-A7E2658CEE4D}" destId="{16DE812B-0A83-E045-9432-A9F71942DF4D}" srcOrd="0" destOrd="0" presId="urn:microsoft.com/office/officeart/2005/8/layout/hProcess9"/>
    <dgm:cxn modelId="{56152FA8-713A-2C48-8BDA-DA6D542AAB74}" type="presParOf" srcId="{45038FA8-2D51-444F-A0E7-4BF8DA3141E4}" destId="{70DC4BA5-1BC1-894C-8C5F-C2CD4DBAE5FF}" srcOrd="0" destOrd="0" presId="urn:microsoft.com/office/officeart/2005/8/layout/hProcess9"/>
    <dgm:cxn modelId="{48DF1616-C02A-E54D-AE76-8D5C1718667D}" type="presParOf" srcId="{45038FA8-2D51-444F-A0E7-4BF8DA3141E4}" destId="{02A594DA-10B7-4C4F-A96F-657C3E17ECA9}" srcOrd="1" destOrd="0" presId="urn:microsoft.com/office/officeart/2005/8/layout/hProcess9"/>
    <dgm:cxn modelId="{A296D418-639D-834C-A234-1A4C4ED899D7}" type="presParOf" srcId="{02A594DA-10B7-4C4F-A96F-657C3E17ECA9}" destId="{16DE812B-0A83-E045-9432-A9F71942DF4D}" srcOrd="0" destOrd="0" presId="urn:microsoft.com/office/officeart/2005/8/layout/hProcess9"/>
    <dgm:cxn modelId="{63B565B0-3E80-7D4C-B84C-8274FF73B21F}" type="presParOf" srcId="{02A594DA-10B7-4C4F-A96F-657C3E17ECA9}" destId="{38399CF9-204C-9349-BCCA-107C95FE5E40}" srcOrd="1" destOrd="0" presId="urn:microsoft.com/office/officeart/2005/8/layout/hProcess9"/>
    <dgm:cxn modelId="{457B4E94-9BFC-954B-AAEA-B50502831595}" type="presParOf" srcId="{02A594DA-10B7-4C4F-A96F-657C3E17ECA9}" destId="{3AE00029-269E-7D48-9A75-1E476B8AB001}" srcOrd="2" destOrd="0" presId="urn:microsoft.com/office/officeart/2005/8/layout/hProcess9"/>
    <dgm:cxn modelId="{A1E57170-E1F2-1440-B827-CDA58E80B36B}" type="presParOf" srcId="{02A594DA-10B7-4C4F-A96F-657C3E17ECA9}" destId="{72370D5B-F22E-B04F-897F-098DFB55E527}" srcOrd="3" destOrd="0" presId="urn:microsoft.com/office/officeart/2005/8/layout/hProcess9"/>
    <dgm:cxn modelId="{352F05B5-98E0-A046-9B1E-FD0C8E0802CE}" type="presParOf" srcId="{02A594DA-10B7-4C4F-A96F-657C3E17ECA9}" destId="{0805900F-2BD7-8741-AE8D-4C5B27CB1161}" srcOrd="4" destOrd="0" presId="urn:microsoft.com/office/officeart/2005/8/layout/hProcess9"/>
    <dgm:cxn modelId="{94DF53E8-6A96-E94B-9EF0-794E1E878988}" type="presParOf" srcId="{02A594DA-10B7-4C4F-A96F-657C3E17ECA9}" destId="{6C04A5A3-B4B5-354A-80C0-36AB48E48D46}" srcOrd="5" destOrd="0" presId="urn:microsoft.com/office/officeart/2005/8/layout/hProcess9"/>
    <dgm:cxn modelId="{96C34392-06ED-5046-8785-81686CBAA043}" type="presParOf" srcId="{02A594DA-10B7-4C4F-A96F-657C3E17ECA9}" destId="{016C0CB6-2E65-DD4F-AB35-6F88742F8C76}" srcOrd="6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F0B6B2C-0E6B-404D-84B2-0A82BBCCE64C}">
      <dsp:nvSpPr>
        <dsp:cNvPr id="0" name=""/>
        <dsp:cNvSpPr/>
      </dsp:nvSpPr>
      <dsp:spPr>
        <a:xfrm>
          <a:off x="546282" y="0"/>
          <a:ext cx="1013291" cy="1013291"/>
        </a:xfrm>
        <a:prstGeom prst="round2DiagRect">
          <a:avLst>
            <a:gd name="adj1" fmla="val 29727"/>
            <a:gd name="adj2" fmla="val 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4F7E582-5C12-4F56-98BC-EBD831F46EDD}">
      <dsp:nvSpPr>
        <dsp:cNvPr id="0" name=""/>
        <dsp:cNvSpPr/>
      </dsp:nvSpPr>
      <dsp:spPr>
        <a:xfrm>
          <a:off x="762219" y="269270"/>
          <a:ext cx="581396" cy="581396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98C8B17-ABB6-43D3-84F2-DA8CA6AD5551}">
      <dsp:nvSpPr>
        <dsp:cNvPr id="0" name=""/>
        <dsp:cNvSpPr/>
      </dsp:nvSpPr>
      <dsp:spPr>
        <a:xfrm>
          <a:off x="256001" y="1089994"/>
          <a:ext cx="1661132" cy="66445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1400" kern="1200" dirty="0" err="1"/>
            <a:t>Metodología</a:t>
          </a:r>
          <a:r>
            <a:rPr lang="en-US" sz="1400" kern="1200" dirty="0"/>
            <a:t> 3ie</a:t>
          </a:r>
        </a:p>
      </dsp:txBody>
      <dsp:txXfrm>
        <a:off x="256001" y="1089994"/>
        <a:ext cx="1661132" cy="664453"/>
      </dsp:txXfrm>
    </dsp:sp>
    <dsp:sp modelId="{53851AF9-25BB-4F08-B70F-C30DBC27CE0D}">
      <dsp:nvSpPr>
        <dsp:cNvPr id="0" name=""/>
        <dsp:cNvSpPr/>
      </dsp:nvSpPr>
      <dsp:spPr>
        <a:xfrm>
          <a:off x="531123" y="2067098"/>
          <a:ext cx="1013291" cy="1013291"/>
        </a:xfrm>
        <a:prstGeom prst="round2DiagRect">
          <a:avLst>
            <a:gd name="adj1" fmla="val 29727"/>
            <a:gd name="adj2" fmla="val 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DAB439F-9DB5-4974-81A0-C6B17B208CC7}">
      <dsp:nvSpPr>
        <dsp:cNvPr id="0" name=""/>
        <dsp:cNvSpPr/>
      </dsp:nvSpPr>
      <dsp:spPr>
        <a:xfrm>
          <a:off x="747075" y="2283053"/>
          <a:ext cx="581396" cy="581396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30C2D02-0E3B-4708-853B-078B9C49D1B8}">
      <dsp:nvSpPr>
        <dsp:cNvPr id="0" name=""/>
        <dsp:cNvSpPr/>
      </dsp:nvSpPr>
      <dsp:spPr>
        <a:xfrm>
          <a:off x="172297" y="3298736"/>
          <a:ext cx="1661132" cy="66445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1400" kern="1200" dirty="0" err="1"/>
            <a:t>SeleCción</a:t>
          </a:r>
          <a:r>
            <a:rPr lang="en-US" sz="1400" kern="1200" dirty="0"/>
            <a:t> de los ESTUDIOS DE </a:t>
          </a:r>
          <a:r>
            <a:rPr lang="en-US" sz="1400" kern="1200" dirty="0" err="1"/>
            <a:t>revisión</a:t>
          </a:r>
          <a:endParaRPr lang="en-US" sz="1400" kern="1200" dirty="0"/>
        </a:p>
      </dsp:txBody>
      <dsp:txXfrm>
        <a:off x="172297" y="3298736"/>
        <a:ext cx="1661132" cy="664453"/>
      </dsp:txXfrm>
    </dsp:sp>
    <dsp:sp modelId="{28447FD0-8811-4FFB-9BE8-073296834B11}">
      <dsp:nvSpPr>
        <dsp:cNvPr id="0" name=""/>
        <dsp:cNvSpPr/>
      </dsp:nvSpPr>
      <dsp:spPr>
        <a:xfrm>
          <a:off x="2242824" y="2072712"/>
          <a:ext cx="1013291" cy="1013291"/>
        </a:xfrm>
        <a:prstGeom prst="round2DiagRect">
          <a:avLst>
            <a:gd name="adj1" fmla="val 29727"/>
            <a:gd name="adj2" fmla="val 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BAF9D75-8609-482B-A33E-D5C8420D90DF}">
      <dsp:nvSpPr>
        <dsp:cNvPr id="0" name=""/>
        <dsp:cNvSpPr/>
      </dsp:nvSpPr>
      <dsp:spPr>
        <a:xfrm>
          <a:off x="2458766" y="2288658"/>
          <a:ext cx="581396" cy="581396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37D7B0F-724C-4894-847B-210CD3932AB7}">
      <dsp:nvSpPr>
        <dsp:cNvPr id="0" name=""/>
        <dsp:cNvSpPr/>
      </dsp:nvSpPr>
      <dsp:spPr>
        <a:xfrm>
          <a:off x="1935722" y="3272590"/>
          <a:ext cx="1661132" cy="66445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1400" kern="1200" dirty="0" err="1"/>
            <a:t>Caracterización</a:t>
          </a:r>
          <a:r>
            <a:rPr lang="en-US" sz="1400" kern="1200" dirty="0"/>
            <a:t>  de los </a:t>
          </a:r>
          <a:r>
            <a:rPr lang="en-US" sz="1400" kern="1200" dirty="0" err="1"/>
            <a:t>estudIos</a:t>
          </a:r>
          <a:r>
            <a:rPr lang="en-US" sz="1400" kern="1200" dirty="0"/>
            <a:t> de </a:t>
          </a:r>
          <a:r>
            <a:rPr lang="en-US" sz="1400" kern="1200" dirty="0" err="1"/>
            <a:t>revisión</a:t>
          </a:r>
          <a:r>
            <a:rPr lang="en-US" sz="1400" kern="1200" dirty="0"/>
            <a:t> </a:t>
          </a:r>
        </a:p>
      </dsp:txBody>
      <dsp:txXfrm>
        <a:off x="1935722" y="3272590"/>
        <a:ext cx="1661132" cy="664453"/>
      </dsp:txXfrm>
    </dsp:sp>
    <dsp:sp modelId="{D64A526F-7BD8-4587-8AF1-C498EDA81D76}">
      <dsp:nvSpPr>
        <dsp:cNvPr id="0" name=""/>
        <dsp:cNvSpPr/>
      </dsp:nvSpPr>
      <dsp:spPr>
        <a:xfrm>
          <a:off x="4115973" y="2061738"/>
          <a:ext cx="1013291" cy="1013291"/>
        </a:xfrm>
        <a:prstGeom prst="round2DiagRect">
          <a:avLst>
            <a:gd name="adj1" fmla="val 29727"/>
            <a:gd name="adj2" fmla="val 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AEBAC70-98F8-4E6B-9B22-B1131567327C}">
      <dsp:nvSpPr>
        <dsp:cNvPr id="0" name=""/>
        <dsp:cNvSpPr/>
      </dsp:nvSpPr>
      <dsp:spPr>
        <a:xfrm>
          <a:off x="4253885" y="2247573"/>
          <a:ext cx="737472" cy="641623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E1E1DDB-3977-41DD-8347-40163A86DA28}">
      <dsp:nvSpPr>
        <dsp:cNvPr id="0" name=""/>
        <dsp:cNvSpPr/>
      </dsp:nvSpPr>
      <dsp:spPr>
        <a:xfrm>
          <a:off x="3797669" y="3278457"/>
          <a:ext cx="1661132" cy="66445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1400" kern="1200" dirty="0" err="1"/>
            <a:t>Matriz</a:t>
          </a:r>
          <a:r>
            <a:rPr lang="en-US" sz="1400" kern="1200" dirty="0"/>
            <a:t> de </a:t>
          </a:r>
          <a:r>
            <a:rPr lang="en-US" sz="1400" kern="1200" dirty="0" err="1"/>
            <a:t>Intervenciones</a:t>
          </a:r>
          <a:r>
            <a:rPr lang="en-US" sz="1400" kern="1200" dirty="0"/>
            <a:t> y </a:t>
          </a:r>
          <a:r>
            <a:rPr lang="en-US" sz="1400" kern="1200" dirty="0" err="1"/>
            <a:t>hallazgos</a:t>
          </a:r>
          <a:endParaRPr lang="en-US" sz="1400" kern="1200" dirty="0"/>
        </a:p>
      </dsp:txBody>
      <dsp:txXfrm>
        <a:off x="3797669" y="3278457"/>
        <a:ext cx="1661132" cy="664453"/>
      </dsp:txXfrm>
    </dsp:sp>
    <dsp:sp modelId="{C8AB4A21-C4D7-425E-A1AA-61130024767D}">
      <dsp:nvSpPr>
        <dsp:cNvPr id="0" name=""/>
        <dsp:cNvSpPr/>
      </dsp:nvSpPr>
      <dsp:spPr>
        <a:xfrm>
          <a:off x="5970534" y="2014528"/>
          <a:ext cx="1013291" cy="1013291"/>
        </a:xfrm>
        <a:prstGeom prst="round2DiagRect">
          <a:avLst>
            <a:gd name="adj1" fmla="val 29727"/>
            <a:gd name="adj2" fmla="val 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AC62E0D-B73B-4388-9993-9C3E2FF2676E}">
      <dsp:nvSpPr>
        <dsp:cNvPr id="0" name=""/>
        <dsp:cNvSpPr/>
      </dsp:nvSpPr>
      <dsp:spPr>
        <a:xfrm>
          <a:off x="6186476" y="2230476"/>
          <a:ext cx="581396" cy="581396"/>
        </a:xfrm>
        <a:prstGeom prst="rect">
          <a:avLst/>
        </a:prstGeom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36BD98D-792B-4078-975A-667F061697D4}">
      <dsp:nvSpPr>
        <dsp:cNvPr id="0" name=""/>
        <dsp:cNvSpPr/>
      </dsp:nvSpPr>
      <dsp:spPr>
        <a:xfrm>
          <a:off x="5895265" y="3261613"/>
          <a:ext cx="1097311" cy="66445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1400" kern="1200" dirty="0"/>
            <a:t>GENERAR LA PLANTILLA EXCELL</a:t>
          </a:r>
        </a:p>
      </dsp:txBody>
      <dsp:txXfrm>
        <a:off x="5895265" y="3261613"/>
        <a:ext cx="1097311" cy="664453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F0B6B2C-0E6B-404D-84B2-0A82BBCCE64C}">
      <dsp:nvSpPr>
        <dsp:cNvPr id="0" name=""/>
        <dsp:cNvSpPr/>
      </dsp:nvSpPr>
      <dsp:spPr>
        <a:xfrm>
          <a:off x="546282" y="0"/>
          <a:ext cx="1013291" cy="1013291"/>
        </a:xfrm>
        <a:prstGeom prst="round2DiagRect">
          <a:avLst>
            <a:gd name="adj1" fmla="val 29727"/>
            <a:gd name="adj2" fmla="val 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4F7E582-5C12-4F56-98BC-EBD831F46EDD}">
      <dsp:nvSpPr>
        <dsp:cNvPr id="0" name=""/>
        <dsp:cNvSpPr/>
      </dsp:nvSpPr>
      <dsp:spPr>
        <a:xfrm>
          <a:off x="762219" y="269270"/>
          <a:ext cx="581396" cy="581396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98C8B17-ABB6-43D3-84F2-DA8CA6AD5551}">
      <dsp:nvSpPr>
        <dsp:cNvPr id="0" name=""/>
        <dsp:cNvSpPr/>
      </dsp:nvSpPr>
      <dsp:spPr>
        <a:xfrm>
          <a:off x="256001" y="1089994"/>
          <a:ext cx="1661132" cy="66445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1400" kern="1200" dirty="0" err="1"/>
            <a:t>Metodología</a:t>
          </a:r>
          <a:r>
            <a:rPr lang="en-US" sz="1400" kern="1200" dirty="0"/>
            <a:t> 3ie</a:t>
          </a:r>
        </a:p>
      </dsp:txBody>
      <dsp:txXfrm>
        <a:off x="256001" y="1089994"/>
        <a:ext cx="1661132" cy="664453"/>
      </dsp:txXfrm>
    </dsp:sp>
    <dsp:sp modelId="{53851AF9-25BB-4F08-B70F-C30DBC27CE0D}">
      <dsp:nvSpPr>
        <dsp:cNvPr id="0" name=""/>
        <dsp:cNvSpPr/>
      </dsp:nvSpPr>
      <dsp:spPr>
        <a:xfrm>
          <a:off x="531123" y="2067098"/>
          <a:ext cx="1013291" cy="1013291"/>
        </a:xfrm>
        <a:prstGeom prst="round2DiagRect">
          <a:avLst>
            <a:gd name="adj1" fmla="val 29727"/>
            <a:gd name="adj2" fmla="val 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DAB439F-9DB5-4974-81A0-C6B17B208CC7}">
      <dsp:nvSpPr>
        <dsp:cNvPr id="0" name=""/>
        <dsp:cNvSpPr/>
      </dsp:nvSpPr>
      <dsp:spPr>
        <a:xfrm>
          <a:off x="747075" y="2283053"/>
          <a:ext cx="581396" cy="581396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30C2D02-0E3B-4708-853B-078B9C49D1B8}">
      <dsp:nvSpPr>
        <dsp:cNvPr id="0" name=""/>
        <dsp:cNvSpPr/>
      </dsp:nvSpPr>
      <dsp:spPr>
        <a:xfrm>
          <a:off x="172297" y="3298736"/>
          <a:ext cx="1661132" cy="66445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1400" kern="1200" dirty="0" err="1"/>
            <a:t>selección</a:t>
          </a:r>
          <a:r>
            <a:rPr lang="en-US" sz="1400" kern="1200" dirty="0"/>
            <a:t> de los </a:t>
          </a:r>
          <a:r>
            <a:rPr lang="en-US" sz="1400" kern="1200" dirty="0" err="1"/>
            <a:t>estudioS</a:t>
          </a:r>
          <a:r>
            <a:rPr lang="en-US" sz="1400" kern="1200" dirty="0"/>
            <a:t> DE </a:t>
          </a:r>
          <a:r>
            <a:rPr lang="en-US" sz="1400" kern="1200" dirty="0" err="1"/>
            <a:t>revisión</a:t>
          </a:r>
          <a:endParaRPr lang="en-US" sz="1400" kern="1200" dirty="0"/>
        </a:p>
      </dsp:txBody>
      <dsp:txXfrm>
        <a:off x="172297" y="3298736"/>
        <a:ext cx="1661132" cy="664453"/>
      </dsp:txXfrm>
    </dsp:sp>
    <dsp:sp modelId="{28447FD0-8811-4FFB-9BE8-073296834B11}">
      <dsp:nvSpPr>
        <dsp:cNvPr id="0" name=""/>
        <dsp:cNvSpPr/>
      </dsp:nvSpPr>
      <dsp:spPr>
        <a:xfrm>
          <a:off x="2242824" y="2072712"/>
          <a:ext cx="1013291" cy="1013291"/>
        </a:xfrm>
        <a:prstGeom prst="round2DiagRect">
          <a:avLst>
            <a:gd name="adj1" fmla="val 29727"/>
            <a:gd name="adj2" fmla="val 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BAF9D75-8609-482B-A33E-D5C8420D90DF}">
      <dsp:nvSpPr>
        <dsp:cNvPr id="0" name=""/>
        <dsp:cNvSpPr/>
      </dsp:nvSpPr>
      <dsp:spPr>
        <a:xfrm>
          <a:off x="2458766" y="2288658"/>
          <a:ext cx="581396" cy="581396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37D7B0F-724C-4894-847B-210CD3932AB7}">
      <dsp:nvSpPr>
        <dsp:cNvPr id="0" name=""/>
        <dsp:cNvSpPr/>
      </dsp:nvSpPr>
      <dsp:spPr>
        <a:xfrm>
          <a:off x="1935722" y="3272590"/>
          <a:ext cx="1661132" cy="66445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1400" kern="1200" dirty="0" err="1"/>
            <a:t>Caracterización</a:t>
          </a:r>
          <a:r>
            <a:rPr lang="en-US" sz="1400" kern="1200" dirty="0"/>
            <a:t>  de los </a:t>
          </a:r>
          <a:r>
            <a:rPr lang="en-US" sz="1400" kern="1200" dirty="0" err="1"/>
            <a:t>estudios</a:t>
          </a:r>
          <a:r>
            <a:rPr lang="en-US" sz="1400" kern="1200" dirty="0"/>
            <a:t> de </a:t>
          </a:r>
          <a:r>
            <a:rPr lang="en-US" sz="1400" kern="1200" dirty="0" err="1"/>
            <a:t>revisión</a:t>
          </a:r>
          <a:r>
            <a:rPr lang="en-US" sz="1400" kern="1200" dirty="0"/>
            <a:t> </a:t>
          </a:r>
        </a:p>
      </dsp:txBody>
      <dsp:txXfrm>
        <a:off x="1935722" y="3272590"/>
        <a:ext cx="1661132" cy="664453"/>
      </dsp:txXfrm>
    </dsp:sp>
    <dsp:sp modelId="{D64A526F-7BD8-4587-8AF1-C498EDA81D76}">
      <dsp:nvSpPr>
        <dsp:cNvPr id="0" name=""/>
        <dsp:cNvSpPr/>
      </dsp:nvSpPr>
      <dsp:spPr>
        <a:xfrm>
          <a:off x="4115973" y="2061738"/>
          <a:ext cx="1013291" cy="1013291"/>
        </a:xfrm>
        <a:prstGeom prst="round2DiagRect">
          <a:avLst>
            <a:gd name="adj1" fmla="val 29727"/>
            <a:gd name="adj2" fmla="val 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AEBAC70-98F8-4E6B-9B22-B1131567327C}">
      <dsp:nvSpPr>
        <dsp:cNvPr id="0" name=""/>
        <dsp:cNvSpPr/>
      </dsp:nvSpPr>
      <dsp:spPr>
        <a:xfrm>
          <a:off x="4253885" y="2247573"/>
          <a:ext cx="737472" cy="641623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E1E1DDB-3977-41DD-8347-40163A86DA28}">
      <dsp:nvSpPr>
        <dsp:cNvPr id="0" name=""/>
        <dsp:cNvSpPr/>
      </dsp:nvSpPr>
      <dsp:spPr>
        <a:xfrm>
          <a:off x="3797669" y="3278457"/>
          <a:ext cx="1661132" cy="66445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1400" kern="1200" dirty="0" err="1"/>
            <a:t>Matriz</a:t>
          </a:r>
          <a:r>
            <a:rPr lang="en-US" sz="1400" kern="1200" dirty="0"/>
            <a:t> de </a:t>
          </a:r>
          <a:r>
            <a:rPr lang="en-US" sz="1400" kern="1200" dirty="0" err="1"/>
            <a:t>Intervenciones</a:t>
          </a:r>
          <a:r>
            <a:rPr lang="en-US" sz="1400" kern="1200" dirty="0"/>
            <a:t> y </a:t>
          </a:r>
          <a:r>
            <a:rPr lang="en-US" sz="1400" kern="1200" dirty="0" err="1"/>
            <a:t>hallazgos</a:t>
          </a:r>
          <a:endParaRPr lang="en-US" sz="1400" kern="1200" dirty="0"/>
        </a:p>
      </dsp:txBody>
      <dsp:txXfrm>
        <a:off x="3797669" y="3278457"/>
        <a:ext cx="1661132" cy="664453"/>
      </dsp:txXfrm>
    </dsp:sp>
    <dsp:sp modelId="{C8AB4A21-C4D7-425E-A1AA-61130024767D}">
      <dsp:nvSpPr>
        <dsp:cNvPr id="0" name=""/>
        <dsp:cNvSpPr/>
      </dsp:nvSpPr>
      <dsp:spPr>
        <a:xfrm>
          <a:off x="5970534" y="2014528"/>
          <a:ext cx="1013291" cy="1013291"/>
        </a:xfrm>
        <a:prstGeom prst="round2DiagRect">
          <a:avLst>
            <a:gd name="adj1" fmla="val 29727"/>
            <a:gd name="adj2" fmla="val 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AC62E0D-B73B-4388-9993-9C3E2FF2676E}">
      <dsp:nvSpPr>
        <dsp:cNvPr id="0" name=""/>
        <dsp:cNvSpPr/>
      </dsp:nvSpPr>
      <dsp:spPr>
        <a:xfrm>
          <a:off x="6186476" y="2230476"/>
          <a:ext cx="581396" cy="581396"/>
        </a:xfrm>
        <a:prstGeom prst="rect">
          <a:avLst/>
        </a:prstGeom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36BD98D-792B-4078-975A-667F061697D4}">
      <dsp:nvSpPr>
        <dsp:cNvPr id="0" name=""/>
        <dsp:cNvSpPr/>
      </dsp:nvSpPr>
      <dsp:spPr>
        <a:xfrm>
          <a:off x="5895265" y="3261613"/>
          <a:ext cx="1097311" cy="66445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1400" kern="1200" dirty="0"/>
            <a:t>GENERAR LA PLANTILLA EXCELL</a:t>
          </a:r>
        </a:p>
      </dsp:txBody>
      <dsp:txXfrm>
        <a:off x="5895265" y="3261613"/>
        <a:ext cx="1097311" cy="664453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F0B6B2C-0E6B-404D-84B2-0A82BBCCE64C}">
      <dsp:nvSpPr>
        <dsp:cNvPr id="0" name=""/>
        <dsp:cNvSpPr/>
      </dsp:nvSpPr>
      <dsp:spPr>
        <a:xfrm>
          <a:off x="546282" y="0"/>
          <a:ext cx="1013291" cy="1013291"/>
        </a:xfrm>
        <a:prstGeom prst="round2DiagRect">
          <a:avLst>
            <a:gd name="adj1" fmla="val 29727"/>
            <a:gd name="adj2" fmla="val 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4F7E582-5C12-4F56-98BC-EBD831F46EDD}">
      <dsp:nvSpPr>
        <dsp:cNvPr id="0" name=""/>
        <dsp:cNvSpPr/>
      </dsp:nvSpPr>
      <dsp:spPr>
        <a:xfrm>
          <a:off x="762219" y="269270"/>
          <a:ext cx="581396" cy="581396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98C8B17-ABB6-43D3-84F2-DA8CA6AD5551}">
      <dsp:nvSpPr>
        <dsp:cNvPr id="0" name=""/>
        <dsp:cNvSpPr/>
      </dsp:nvSpPr>
      <dsp:spPr>
        <a:xfrm>
          <a:off x="256001" y="1089994"/>
          <a:ext cx="1661132" cy="66445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1400" kern="1200" dirty="0" err="1"/>
            <a:t>Metodología</a:t>
          </a:r>
          <a:r>
            <a:rPr lang="en-US" sz="1400" kern="1200" dirty="0"/>
            <a:t> 3ie</a:t>
          </a:r>
        </a:p>
      </dsp:txBody>
      <dsp:txXfrm>
        <a:off x="256001" y="1089994"/>
        <a:ext cx="1661132" cy="664453"/>
      </dsp:txXfrm>
    </dsp:sp>
    <dsp:sp modelId="{53851AF9-25BB-4F08-B70F-C30DBC27CE0D}">
      <dsp:nvSpPr>
        <dsp:cNvPr id="0" name=""/>
        <dsp:cNvSpPr/>
      </dsp:nvSpPr>
      <dsp:spPr>
        <a:xfrm>
          <a:off x="531123" y="2067098"/>
          <a:ext cx="1013291" cy="1013291"/>
        </a:xfrm>
        <a:prstGeom prst="round2DiagRect">
          <a:avLst>
            <a:gd name="adj1" fmla="val 29727"/>
            <a:gd name="adj2" fmla="val 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DAB439F-9DB5-4974-81A0-C6B17B208CC7}">
      <dsp:nvSpPr>
        <dsp:cNvPr id="0" name=""/>
        <dsp:cNvSpPr/>
      </dsp:nvSpPr>
      <dsp:spPr>
        <a:xfrm>
          <a:off x="747075" y="2283053"/>
          <a:ext cx="581396" cy="581396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30C2D02-0E3B-4708-853B-078B9C49D1B8}">
      <dsp:nvSpPr>
        <dsp:cNvPr id="0" name=""/>
        <dsp:cNvSpPr/>
      </dsp:nvSpPr>
      <dsp:spPr>
        <a:xfrm>
          <a:off x="172297" y="3298736"/>
          <a:ext cx="1661132" cy="66445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1400" kern="1200" dirty="0" err="1"/>
            <a:t>selección</a:t>
          </a:r>
          <a:r>
            <a:rPr lang="en-US" sz="1400" kern="1200" dirty="0"/>
            <a:t> de los </a:t>
          </a:r>
          <a:r>
            <a:rPr lang="en-US" sz="1400" kern="1200" dirty="0" err="1"/>
            <a:t>estudioS</a:t>
          </a:r>
          <a:r>
            <a:rPr lang="en-US" sz="1400" kern="1200" dirty="0"/>
            <a:t> DE </a:t>
          </a:r>
          <a:r>
            <a:rPr lang="en-US" sz="1400" kern="1200" dirty="0" err="1"/>
            <a:t>revisión</a:t>
          </a:r>
          <a:endParaRPr lang="en-US" sz="1400" kern="1200" dirty="0"/>
        </a:p>
      </dsp:txBody>
      <dsp:txXfrm>
        <a:off x="172297" y="3298736"/>
        <a:ext cx="1661132" cy="664453"/>
      </dsp:txXfrm>
    </dsp:sp>
    <dsp:sp modelId="{28447FD0-8811-4FFB-9BE8-073296834B11}">
      <dsp:nvSpPr>
        <dsp:cNvPr id="0" name=""/>
        <dsp:cNvSpPr/>
      </dsp:nvSpPr>
      <dsp:spPr>
        <a:xfrm>
          <a:off x="2242824" y="2072712"/>
          <a:ext cx="1013291" cy="1013291"/>
        </a:xfrm>
        <a:prstGeom prst="round2DiagRect">
          <a:avLst>
            <a:gd name="adj1" fmla="val 29727"/>
            <a:gd name="adj2" fmla="val 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BAF9D75-8609-482B-A33E-D5C8420D90DF}">
      <dsp:nvSpPr>
        <dsp:cNvPr id="0" name=""/>
        <dsp:cNvSpPr/>
      </dsp:nvSpPr>
      <dsp:spPr>
        <a:xfrm>
          <a:off x="2458766" y="2288658"/>
          <a:ext cx="581396" cy="581396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37D7B0F-724C-4894-847B-210CD3932AB7}">
      <dsp:nvSpPr>
        <dsp:cNvPr id="0" name=""/>
        <dsp:cNvSpPr/>
      </dsp:nvSpPr>
      <dsp:spPr>
        <a:xfrm>
          <a:off x="1935722" y="3272590"/>
          <a:ext cx="1661132" cy="66445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1400" kern="1200" dirty="0" err="1"/>
            <a:t>Caracterización</a:t>
          </a:r>
          <a:r>
            <a:rPr lang="en-US" sz="1400" kern="1200" dirty="0"/>
            <a:t>  de los </a:t>
          </a:r>
          <a:r>
            <a:rPr lang="en-US" sz="1400" kern="1200" dirty="0" err="1"/>
            <a:t>estudios</a:t>
          </a:r>
          <a:r>
            <a:rPr lang="en-US" sz="1400" kern="1200" dirty="0"/>
            <a:t> de </a:t>
          </a:r>
          <a:r>
            <a:rPr lang="en-US" sz="1400" kern="1200" dirty="0" err="1"/>
            <a:t>revisión</a:t>
          </a:r>
          <a:r>
            <a:rPr lang="en-US" sz="1400" kern="1200" dirty="0"/>
            <a:t> </a:t>
          </a:r>
        </a:p>
      </dsp:txBody>
      <dsp:txXfrm>
        <a:off x="1935722" y="3272590"/>
        <a:ext cx="1661132" cy="664453"/>
      </dsp:txXfrm>
    </dsp:sp>
    <dsp:sp modelId="{D64A526F-7BD8-4587-8AF1-C498EDA81D76}">
      <dsp:nvSpPr>
        <dsp:cNvPr id="0" name=""/>
        <dsp:cNvSpPr/>
      </dsp:nvSpPr>
      <dsp:spPr>
        <a:xfrm>
          <a:off x="4115973" y="2061738"/>
          <a:ext cx="1013291" cy="1013291"/>
        </a:xfrm>
        <a:prstGeom prst="round2DiagRect">
          <a:avLst>
            <a:gd name="adj1" fmla="val 29727"/>
            <a:gd name="adj2" fmla="val 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AEBAC70-98F8-4E6B-9B22-B1131567327C}">
      <dsp:nvSpPr>
        <dsp:cNvPr id="0" name=""/>
        <dsp:cNvSpPr/>
      </dsp:nvSpPr>
      <dsp:spPr>
        <a:xfrm>
          <a:off x="4253885" y="2247573"/>
          <a:ext cx="737472" cy="641623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E1E1DDB-3977-41DD-8347-40163A86DA28}">
      <dsp:nvSpPr>
        <dsp:cNvPr id="0" name=""/>
        <dsp:cNvSpPr/>
      </dsp:nvSpPr>
      <dsp:spPr>
        <a:xfrm>
          <a:off x="3797669" y="3278457"/>
          <a:ext cx="1661132" cy="66445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1400" kern="1200" dirty="0" err="1"/>
            <a:t>Matriz</a:t>
          </a:r>
          <a:r>
            <a:rPr lang="en-US" sz="1400" kern="1200" dirty="0"/>
            <a:t> de </a:t>
          </a:r>
          <a:r>
            <a:rPr lang="en-US" sz="1400" kern="1200" dirty="0" err="1"/>
            <a:t>Intervenciones</a:t>
          </a:r>
          <a:r>
            <a:rPr lang="en-US" sz="1400" kern="1200" dirty="0"/>
            <a:t> y </a:t>
          </a:r>
          <a:r>
            <a:rPr lang="en-US" sz="1400" kern="1200" dirty="0" err="1"/>
            <a:t>hallazgos</a:t>
          </a:r>
          <a:endParaRPr lang="en-US" sz="1400" kern="1200" dirty="0"/>
        </a:p>
      </dsp:txBody>
      <dsp:txXfrm>
        <a:off x="3797669" y="3278457"/>
        <a:ext cx="1661132" cy="664453"/>
      </dsp:txXfrm>
    </dsp:sp>
    <dsp:sp modelId="{C8AB4A21-C4D7-425E-A1AA-61130024767D}">
      <dsp:nvSpPr>
        <dsp:cNvPr id="0" name=""/>
        <dsp:cNvSpPr/>
      </dsp:nvSpPr>
      <dsp:spPr>
        <a:xfrm>
          <a:off x="5970534" y="2014528"/>
          <a:ext cx="1013291" cy="1013291"/>
        </a:xfrm>
        <a:prstGeom prst="round2DiagRect">
          <a:avLst>
            <a:gd name="adj1" fmla="val 29727"/>
            <a:gd name="adj2" fmla="val 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AC62E0D-B73B-4388-9993-9C3E2FF2676E}">
      <dsp:nvSpPr>
        <dsp:cNvPr id="0" name=""/>
        <dsp:cNvSpPr/>
      </dsp:nvSpPr>
      <dsp:spPr>
        <a:xfrm>
          <a:off x="6186476" y="2230476"/>
          <a:ext cx="581396" cy="581396"/>
        </a:xfrm>
        <a:prstGeom prst="rect">
          <a:avLst/>
        </a:prstGeom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36BD98D-792B-4078-975A-667F061697D4}">
      <dsp:nvSpPr>
        <dsp:cNvPr id="0" name=""/>
        <dsp:cNvSpPr/>
      </dsp:nvSpPr>
      <dsp:spPr>
        <a:xfrm>
          <a:off x="5895265" y="3261613"/>
          <a:ext cx="1097311" cy="66445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1400" kern="1200" dirty="0"/>
            <a:t>GENERAR LA PLANTILLA EXCELL</a:t>
          </a:r>
        </a:p>
      </dsp:txBody>
      <dsp:txXfrm>
        <a:off x="5895265" y="3261613"/>
        <a:ext cx="1097311" cy="664453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0DC4BA5-1BC1-894C-8C5F-C2CD4DBAE5FF}">
      <dsp:nvSpPr>
        <dsp:cNvPr id="0" name=""/>
        <dsp:cNvSpPr/>
      </dsp:nvSpPr>
      <dsp:spPr>
        <a:xfrm>
          <a:off x="3" y="0"/>
          <a:ext cx="6963672" cy="3345274"/>
        </a:xfrm>
        <a:prstGeom prst="rightArrow">
          <a:avLst/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6DE812B-0A83-E045-9432-A9F71942DF4D}">
      <dsp:nvSpPr>
        <dsp:cNvPr id="0" name=""/>
        <dsp:cNvSpPr/>
      </dsp:nvSpPr>
      <dsp:spPr>
        <a:xfrm>
          <a:off x="3485" y="1003582"/>
          <a:ext cx="1676314" cy="1338109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 err="1"/>
            <a:t>Caracterizar</a:t>
          </a:r>
          <a:r>
            <a:rPr lang="en-US" sz="1800" kern="1200" dirty="0"/>
            <a:t> las </a:t>
          </a:r>
          <a:r>
            <a:rPr lang="en-US" sz="1800" kern="1200" dirty="0" err="1"/>
            <a:t>revisiones</a:t>
          </a:r>
          <a:endParaRPr lang="en-US" sz="1800" kern="1200" dirty="0"/>
        </a:p>
      </dsp:txBody>
      <dsp:txXfrm>
        <a:off x="68806" y="1068903"/>
        <a:ext cx="1545672" cy="1207467"/>
      </dsp:txXfrm>
    </dsp:sp>
    <dsp:sp modelId="{3AE00029-269E-7D48-9A75-1E476B8AB001}">
      <dsp:nvSpPr>
        <dsp:cNvPr id="0" name=""/>
        <dsp:cNvSpPr/>
      </dsp:nvSpPr>
      <dsp:spPr>
        <a:xfrm>
          <a:off x="1737776" y="1008747"/>
          <a:ext cx="1676314" cy="1338109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 err="1"/>
            <a:t>evaluar</a:t>
          </a:r>
          <a:r>
            <a:rPr lang="en-US" sz="1800" kern="1200" dirty="0"/>
            <a:t> la </a:t>
          </a:r>
          <a:r>
            <a:rPr lang="en-US" sz="1800" kern="1200" dirty="0" err="1"/>
            <a:t>calidad</a:t>
          </a:r>
          <a:r>
            <a:rPr lang="en-US" sz="1800" kern="1200" dirty="0"/>
            <a:t> de las </a:t>
          </a:r>
          <a:r>
            <a:rPr lang="en-US" sz="1800" kern="1200" dirty="0" err="1"/>
            <a:t>revisiones</a:t>
          </a:r>
          <a:endParaRPr lang="en-US" sz="1800" kern="1200" dirty="0"/>
        </a:p>
      </dsp:txBody>
      <dsp:txXfrm>
        <a:off x="1803097" y="1074068"/>
        <a:ext cx="1545672" cy="1207467"/>
      </dsp:txXfrm>
    </dsp:sp>
    <dsp:sp modelId="{0805900F-2BD7-8741-AE8D-4C5B27CB1161}">
      <dsp:nvSpPr>
        <dsp:cNvPr id="0" name=""/>
        <dsp:cNvSpPr/>
      </dsp:nvSpPr>
      <dsp:spPr>
        <a:xfrm>
          <a:off x="3523745" y="1003582"/>
          <a:ext cx="1676314" cy="1338109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 err="1"/>
            <a:t>Indicar</a:t>
          </a:r>
          <a:r>
            <a:rPr lang="en-US" sz="1800" kern="1200" dirty="0"/>
            <a:t> las </a:t>
          </a:r>
          <a:r>
            <a:rPr lang="en-US" sz="1800" kern="1200" dirty="0" err="1"/>
            <a:t>intervenciones</a:t>
          </a:r>
          <a:endParaRPr lang="en-US" sz="1800" kern="1200" dirty="0"/>
        </a:p>
      </dsp:txBody>
      <dsp:txXfrm>
        <a:off x="3589066" y="1068903"/>
        <a:ext cx="1545672" cy="1207467"/>
      </dsp:txXfrm>
    </dsp:sp>
    <dsp:sp modelId="{016C0CB6-2E65-DD4F-AB35-6F88742F8C76}">
      <dsp:nvSpPr>
        <dsp:cNvPr id="0" name=""/>
        <dsp:cNvSpPr/>
      </dsp:nvSpPr>
      <dsp:spPr>
        <a:xfrm>
          <a:off x="5283876" y="1003582"/>
          <a:ext cx="1676314" cy="1338109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 err="1"/>
            <a:t>Indicar</a:t>
          </a:r>
          <a:r>
            <a:rPr lang="en-US" sz="1800" kern="1200" dirty="0"/>
            <a:t> los </a:t>
          </a:r>
          <a:r>
            <a:rPr lang="en-US" sz="1800" kern="1200" dirty="0" err="1"/>
            <a:t>hallazgos</a:t>
          </a:r>
          <a:endParaRPr lang="en-US" sz="1800" kern="1200" dirty="0"/>
        </a:p>
      </dsp:txBody>
      <dsp:txXfrm>
        <a:off x="5349197" y="1068903"/>
        <a:ext cx="1545672" cy="120746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8/5/layout/IconLeafLabelList">
  <dgm:title val="Icon Leaf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4"/>
          <dgm:constr type="h" for="des" forName="compNode" op="equ"/>
          <dgm:constr type="h" for="des" forName="textRect" op="equ"/>
        </dgm:constrLst>
      </dgm:if>
      <dgm:if name="Name5" axis="ch" ptType="node" func="cnt" op="lte" val="3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0"/>
          <dgm:constr type="h" for="des" forName="compNode" op="equ"/>
          <dgm:constr type="h" for="des" forName="textRect" op="equ"/>
        </dgm:constrLst>
      </dgm:if>
      <dgm:if name="Name6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2"/>
          <dgm:constr type="h" for="des" forName="compNode" op="equ"/>
          <dgm:constr type="h" for="des" forName="textRect" op="equ"/>
        </dgm:constrLst>
      </dgm:if>
      <dgm:else name="Name7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BgRect" refType="w" fact="0.61"/>
          <dgm:constr type="h" for="ch" forName="iconBgRect" refType="w" refFor="ch" refForName="iconBgRect"/>
          <dgm:constr type="t" for="ch" forName="iconBgRect"/>
          <dgm:constr type="ctrX" for="ch" forName="iconBgRect" refType="w" fact="0.5"/>
          <dgm:constr type="w" for="ch" forName="iconRect" refType="w" fact="0.35"/>
          <dgm:constr type="h" for="ch" forName="iconRect" refType="w" refFor="ch" refForName="iconRect"/>
          <dgm:constr type="ctrX" for="ch" forName="iconRect" refType="ctrX" refFor="ch" refForName="iconBgRect"/>
          <dgm:constr type="ctrY" for="ch" forName="iconRect" refType="ctrY" refFor="ch" refForName="iconBgRect"/>
          <dgm:constr type="h" for="ch" forName="spaceRect" refType="w" fact="0.19"/>
          <dgm:constr type="w" for="ch" forName="spaceRect" refType="w"/>
          <dgm:constr type="l" for="ch" forName="spaceRect"/>
          <dgm:constr type="t" for="ch" forName="spaceRect" refType="b" refFor="ch" refForName="iconBg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BgRect" styleLbl="bgShp">
          <dgm:alg type="sp"/>
          <dgm:shape xmlns:r="http://schemas.openxmlformats.org/officeDocument/2006/relationships" type="round2DiagRect" r:blip="">
            <dgm:adjLst/>
            <dgm:extLst>
              <a:ext uri="{B698B0E9-8C71-41B9-8309-B3DCBF30829C}">
                <dgm1612:spPr xmlns:dgm1612="http://schemas.microsoft.com/office/drawing/2016/12/diagram">
                  <a:prstGeom prst="round2DiagRect">
                    <a:avLst>
                      <a:gd name="adj1" fmla="val 29727"/>
                      <a:gd name="adj2" fmla="val 0"/>
                    </a:avLst>
                  </a:prstGeom>
                </dgm1612:spPr>
              </a:ext>
            </dgm:ext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9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  <a:defRPr cap="all"/>
        </a:lvl1pPr>
      </dgm1612:lstStyle>
    </a:ext>
  </dgm:extLst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18/5/layout/IconLeafLabelList">
  <dgm:title val="Icon Leaf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4"/>
          <dgm:constr type="h" for="des" forName="compNode" op="equ"/>
          <dgm:constr type="h" for="des" forName="textRect" op="equ"/>
        </dgm:constrLst>
      </dgm:if>
      <dgm:if name="Name5" axis="ch" ptType="node" func="cnt" op="lte" val="3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0"/>
          <dgm:constr type="h" for="des" forName="compNode" op="equ"/>
          <dgm:constr type="h" for="des" forName="textRect" op="equ"/>
        </dgm:constrLst>
      </dgm:if>
      <dgm:if name="Name6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2"/>
          <dgm:constr type="h" for="des" forName="compNode" op="equ"/>
          <dgm:constr type="h" for="des" forName="textRect" op="equ"/>
        </dgm:constrLst>
      </dgm:if>
      <dgm:else name="Name7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BgRect" refType="w" fact="0.61"/>
          <dgm:constr type="h" for="ch" forName="iconBgRect" refType="w" refFor="ch" refForName="iconBgRect"/>
          <dgm:constr type="t" for="ch" forName="iconBgRect"/>
          <dgm:constr type="ctrX" for="ch" forName="iconBgRect" refType="w" fact="0.5"/>
          <dgm:constr type="w" for="ch" forName="iconRect" refType="w" fact="0.35"/>
          <dgm:constr type="h" for="ch" forName="iconRect" refType="w" refFor="ch" refForName="iconRect"/>
          <dgm:constr type="ctrX" for="ch" forName="iconRect" refType="ctrX" refFor="ch" refForName="iconBgRect"/>
          <dgm:constr type="ctrY" for="ch" forName="iconRect" refType="ctrY" refFor="ch" refForName="iconBgRect"/>
          <dgm:constr type="h" for="ch" forName="spaceRect" refType="w" fact="0.19"/>
          <dgm:constr type="w" for="ch" forName="spaceRect" refType="w"/>
          <dgm:constr type="l" for="ch" forName="spaceRect"/>
          <dgm:constr type="t" for="ch" forName="spaceRect" refType="b" refFor="ch" refForName="iconBg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BgRect" styleLbl="bgShp">
          <dgm:alg type="sp"/>
          <dgm:shape xmlns:r="http://schemas.openxmlformats.org/officeDocument/2006/relationships" type="round2DiagRect" r:blip="">
            <dgm:adjLst/>
            <dgm:extLst>
              <a:ext uri="{B698B0E9-8C71-41B9-8309-B3DCBF30829C}">
                <dgm1612:spPr xmlns:dgm1612="http://schemas.microsoft.com/office/drawing/2016/12/diagram">
                  <a:prstGeom prst="round2DiagRect">
                    <a:avLst>
                      <a:gd name="adj1" fmla="val 29727"/>
                      <a:gd name="adj2" fmla="val 0"/>
                    </a:avLst>
                  </a:prstGeom>
                </dgm1612:spPr>
              </a:ext>
            </dgm:ext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9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  <a:defRPr cap="all"/>
        </a:lvl1pPr>
      </dgm1612:lstStyle>
    </a:ext>
  </dgm:extLst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18/5/layout/IconLeafLabelList">
  <dgm:title val="Icon Leaf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4"/>
          <dgm:constr type="h" for="des" forName="compNode" op="equ"/>
          <dgm:constr type="h" for="des" forName="textRect" op="equ"/>
        </dgm:constrLst>
      </dgm:if>
      <dgm:if name="Name5" axis="ch" ptType="node" func="cnt" op="lte" val="3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0"/>
          <dgm:constr type="h" for="des" forName="compNode" op="equ"/>
          <dgm:constr type="h" for="des" forName="textRect" op="equ"/>
        </dgm:constrLst>
      </dgm:if>
      <dgm:if name="Name6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2"/>
          <dgm:constr type="h" for="des" forName="compNode" op="equ"/>
          <dgm:constr type="h" for="des" forName="textRect" op="equ"/>
        </dgm:constrLst>
      </dgm:if>
      <dgm:else name="Name7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BgRect" refType="w" fact="0.61"/>
          <dgm:constr type="h" for="ch" forName="iconBgRect" refType="w" refFor="ch" refForName="iconBgRect"/>
          <dgm:constr type="t" for="ch" forName="iconBgRect"/>
          <dgm:constr type="ctrX" for="ch" forName="iconBgRect" refType="w" fact="0.5"/>
          <dgm:constr type="w" for="ch" forName="iconRect" refType="w" fact="0.35"/>
          <dgm:constr type="h" for="ch" forName="iconRect" refType="w" refFor="ch" refForName="iconRect"/>
          <dgm:constr type="ctrX" for="ch" forName="iconRect" refType="ctrX" refFor="ch" refForName="iconBgRect"/>
          <dgm:constr type="ctrY" for="ch" forName="iconRect" refType="ctrY" refFor="ch" refForName="iconBgRect"/>
          <dgm:constr type="h" for="ch" forName="spaceRect" refType="w" fact="0.19"/>
          <dgm:constr type="w" for="ch" forName="spaceRect" refType="w"/>
          <dgm:constr type="l" for="ch" forName="spaceRect"/>
          <dgm:constr type="t" for="ch" forName="spaceRect" refType="b" refFor="ch" refForName="iconBg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BgRect" styleLbl="bgShp">
          <dgm:alg type="sp"/>
          <dgm:shape xmlns:r="http://schemas.openxmlformats.org/officeDocument/2006/relationships" type="round2DiagRect" r:blip="">
            <dgm:adjLst/>
            <dgm:extLst>
              <a:ext uri="{B698B0E9-8C71-41B9-8309-B3DCBF30829C}">
                <dgm1612:spPr xmlns:dgm1612="http://schemas.microsoft.com/office/drawing/2016/12/diagram">
                  <a:prstGeom prst="round2DiagRect">
                    <a:avLst>
                      <a:gd name="adj1" fmla="val 29727"/>
                      <a:gd name="adj2" fmla="val 0"/>
                    </a:avLst>
                  </a:prstGeom>
                </dgm1612:spPr>
              </a:ext>
            </dgm:ext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9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  <a:defRPr cap="all"/>
        </a:lvl1pPr>
      </dgm1612:lstStyle>
    </a:ext>
  </dgm:extLst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18/5/layout/IconLeafLabelList">
  <dgm:title val="Icon Leaf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4"/>
          <dgm:constr type="h" for="des" forName="compNode" op="equ"/>
          <dgm:constr type="h" for="des" forName="textRect" op="equ"/>
        </dgm:constrLst>
      </dgm:if>
      <dgm:if name="Name5" axis="ch" ptType="node" func="cnt" op="lte" val="3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0"/>
          <dgm:constr type="h" for="des" forName="compNode" op="equ"/>
          <dgm:constr type="h" for="des" forName="textRect" op="equ"/>
        </dgm:constrLst>
      </dgm:if>
      <dgm:if name="Name6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2"/>
          <dgm:constr type="h" for="des" forName="compNode" op="equ"/>
          <dgm:constr type="h" for="des" forName="textRect" op="equ"/>
        </dgm:constrLst>
      </dgm:if>
      <dgm:else name="Name7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BgRect" refType="w" fact="0.61"/>
          <dgm:constr type="h" for="ch" forName="iconBgRect" refType="w" refFor="ch" refForName="iconBgRect"/>
          <dgm:constr type="t" for="ch" forName="iconBgRect"/>
          <dgm:constr type="ctrX" for="ch" forName="iconBgRect" refType="w" fact="0.5"/>
          <dgm:constr type="w" for="ch" forName="iconRect" refType="w" fact="0.35"/>
          <dgm:constr type="h" for="ch" forName="iconRect" refType="w" refFor="ch" refForName="iconRect"/>
          <dgm:constr type="ctrX" for="ch" forName="iconRect" refType="ctrX" refFor="ch" refForName="iconBgRect"/>
          <dgm:constr type="ctrY" for="ch" forName="iconRect" refType="ctrY" refFor="ch" refForName="iconBgRect"/>
          <dgm:constr type="h" for="ch" forName="spaceRect" refType="w" fact="0.19"/>
          <dgm:constr type="w" for="ch" forName="spaceRect" refType="w"/>
          <dgm:constr type="l" for="ch" forName="spaceRect"/>
          <dgm:constr type="t" for="ch" forName="spaceRect" refType="b" refFor="ch" refForName="iconBg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BgRect" styleLbl="bgShp">
          <dgm:alg type="sp"/>
          <dgm:shape xmlns:r="http://schemas.openxmlformats.org/officeDocument/2006/relationships" type="round2DiagRect" r:blip="">
            <dgm:adjLst/>
            <dgm:extLst>
              <a:ext uri="{B698B0E9-8C71-41B9-8309-B3DCBF30829C}">
                <dgm1612:spPr xmlns:dgm1612="http://schemas.microsoft.com/office/drawing/2016/12/diagram">
                  <a:prstGeom prst="round2DiagRect">
                    <a:avLst>
                      <a:gd name="adj1" fmla="val 29727"/>
                      <a:gd name="adj2" fmla="val 0"/>
                    </a:avLst>
                  </a:prstGeom>
                </dgm1612:spPr>
              </a:ext>
            </dgm:ext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9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  <a:defRPr cap="all"/>
        </a:lvl1pPr>
      </dgm1612:lstStyle>
    </a:ext>
  </dgm:extLst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419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5EF808E-8026-43B5-A8E4-30BB99535D09}" type="datetimeFigureOut">
              <a:rPr lang="es-419" smtClean="0"/>
              <a:t>23/3/2023</a:t>
            </a:fld>
            <a:endParaRPr lang="es-419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419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s-419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419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C2CA92-7494-4588-9A1B-FADC7AF27D51}" type="slidenum">
              <a:rPr lang="es-419" smtClean="0"/>
              <a:t>‹nº›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29161703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x-none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A365C2-A1B6-164B-BC0D-5B5DFDE881F2}" type="datetimeFigureOut">
              <a:rPr lang="en-US" smtClean="0"/>
              <a:t>3/23/2023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C6A9F8-D6BC-9344-8081-B5F0D204CB53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05336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A365C2-A1B6-164B-BC0D-5B5DFDE881F2}" type="datetimeFigureOut">
              <a:rPr lang="en-US" smtClean="0"/>
              <a:t>3/23/2023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C6A9F8-D6BC-9344-8081-B5F0D204CB53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56174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A365C2-A1B6-164B-BC0D-5B5DFDE881F2}" type="datetimeFigureOut">
              <a:rPr lang="en-US" smtClean="0"/>
              <a:t>3/23/2023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C6A9F8-D6BC-9344-8081-B5F0D204CB53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53734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A365C2-A1B6-164B-BC0D-5B5DFDE881F2}" type="datetimeFigureOut">
              <a:rPr lang="en-US" smtClean="0"/>
              <a:t>3/23/2023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C6A9F8-D6BC-9344-8081-B5F0D204CB53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78793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A365C2-A1B6-164B-BC0D-5B5DFDE881F2}" type="datetimeFigureOut">
              <a:rPr lang="en-US" smtClean="0"/>
              <a:t>3/23/2023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C6A9F8-D6BC-9344-8081-B5F0D204CB53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59579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A365C2-A1B6-164B-BC0D-5B5DFDE881F2}" type="datetimeFigureOut">
              <a:rPr lang="en-US" smtClean="0"/>
              <a:t>3/23/2023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C6A9F8-D6BC-9344-8081-B5F0D204CB53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93968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A365C2-A1B6-164B-BC0D-5B5DFDE881F2}" type="datetimeFigureOut">
              <a:rPr lang="en-US" smtClean="0"/>
              <a:t>3/23/2023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C6A9F8-D6BC-9344-8081-B5F0D204CB53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55514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A365C2-A1B6-164B-BC0D-5B5DFDE881F2}" type="datetimeFigureOut">
              <a:rPr lang="en-US" smtClean="0"/>
              <a:t>3/23/2023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C6A9F8-D6BC-9344-8081-B5F0D204CB53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38788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A365C2-A1B6-164B-BC0D-5B5DFDE881F2}" type="datetimeFigureOut">
              <a:rPr lang="en-US" smtClean="0"/>
              <a:t>3/23/2023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C6A9F8-D6BC-9344-8081-B5F0D204CB53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82985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A365C2-A1B6-164B-BC0D-5B5DFDE881F2}" type="datetimeFigureOut">
              <a:rPr lang="en-US" smtClean="0"/>
              <a:t>3/23/2023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C6A9F8-D6BC-9344-8081-B5F0D204CB53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59728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A365C2-A1B6-164B-BC0D-5B5DFDE881F2}" type="datetimeFigureOut">
              <a:rPr lang="en-US" smtClean="0"/>
              <a:t>3/23/2023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C6A9F8-D6BC-9344-8081-B5F0D204CB53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59401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A365C2-A1B6-164B-BC0D-5B5DFDE881F2}" type="datetimeFigureOut">
              <a:rPr lang="en-US" smtClean="0"/>
              <a:t>3/23/2023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C6A9F8-D6BC-9344-8081-B5F0D204CB53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4015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hyperlink" Target="https://lilacs.bvsalud.org/rede-lilacs/rede-de-indexadores-de-documentos-segundo-metodologia-lilacs/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sv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svg"/><Relationship Id="rId4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creative-commons-images.com/handwriting/a/agenda.html" TargetMode="External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creativecommons.org/licenses/by-sa/3.0/" TargetMode="Externa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diagramLayout" Target="../diagrams/layout1.xml"/><Relationship Id="rId7" Type="http://schemas.openxmlformats.org/officeDocument/2006/relationships/image" Target="../media/image23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10" Type="http://schemas.openxmlformats.org/officeDocument/2006/relationships/hyperlink" Target="https://www.3ieimpact.org/evidence-hub/evidence-gap-maps" TargetMode="External"/><Relationship Id="rId4" Type="http://schemas.openxmlformats.org/officeDocument/2006/relationships/diagramQuickStyle" Target="../diagrams/quickStyle1.xml"/><Relationship Id="rId9" Type="http://schemas.openxmlformats.org/officeDocument/2006/relationships/image" Target="../media/image25.sv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ieimpact.org/" TargetMode="External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ieimpact.org/evidence-hub/evidence-gap-maps" TargetMode="External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https://gapmaps.3ieimpact.org/evidence-maps/performance-measurement-and-management-primary-care-delivery-systems" TargetMode="External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http://mtci.bvsalud.org/pt/" TargetMode="External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http://mtci.bvsalud.org/mapas-de-evidencia/mapa-de-evidencia-ozonioterapia-medica/" TargetMode="External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5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image" Target="../media/image45.pn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jpeg"/><Relationship Id="rId3" Type="http://schemas.openxmlformats.org/officeDocument/2006/relationships/image" Target="../media/image46.svg"/><Relationship Id="rId7" Type="http://schemas.openxmlformats.org/officeDocument/2006/relationships/image" Target="../media/image50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9.png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sv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sv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rayyan.qcri.org/" TargetMode="External"/><Relationship Id="rId5" Type="http://schemas.openxmlformats.org/officeDocument/2006/relationships/image" Target="../media/image53.png"/><Relationship Id="rId4" Type="http://schemas.openxmlformats.org/officeDocument/2006/relationships/image" Target="../media/image52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sv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7" Type="http://schemas.openxmlformats.org/officeDocument/2006/relationships/image" Target="../media/image45.png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sv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http://red.bvsalud.org/modelo-bvs/es/fortalecimiento-de-la-red-bvs-alc-plan-accion-2020/" TargetMode="Externa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7" Type="http://schemas.openxmlformats.org/officeDocument/2006/relationships/image" Target="../media/image45.png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4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55.svg"/><Relationship Id="rId7" Type="http://schemas.openxmlformats.org/officeDocument/2006/relationships/diagramColors" Target="../diagrams/colors5.xml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hyperlink" Target="https://public.tableau.com/profile/bireme#!/vizhome/ozonioterapia-pt/evidence-map" TargetMode="External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https://lilacs.bvsalud.org/es/buenas-practicas-en-los-procesos-editoriales-de-revistas-cientificas-para-lilacs-2020/programacion/#ciencia_aberta" TargetMode="External"/><Relationship Id="rId3" Type="http://schemas.openxmlformats.org/officeDocument/2006/relationships/hyperlink" Target="https://lilacs.bvsalud.org/es/buenas-practicas-en-los-procesos-editoriales-de-revistas-cientificas-para-lilacs-2020/programacion/#gestao_editorial" TargetMode="External"/><Relationship Id="rId7" Type="http://schemas.openxmlformats.org/officeDocument/2006/relationships/hyperlink" Target="https://lilacs.bvsalud.org/es/buenas-practicas-en-los-procesos-editoriales-de-revistas-cientificas-para-lilacs-2020/programacion/#onde_divulgar" TargetMode="External"/><Relationship Id="rId2" Type="http://schemas.openxmlformats.org/officeDocument/2006/relationships/hyperlink" Target="https://lilacs.bvsalud.org/es/buenas-practicas-en-los-procesos-editoriales-de-revistas-cientificas-para-lilacs-2020/programacion/#escopo_revista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lilacs.bvsalud.org/es/buenas-practicas-en-los-procesos-editoriales-de-revistas-cientificas-para-lilacs-2020/programacion/#oq_divulgar" TargetMode="External"/><Relationship Id="rId5" Type="http://schemas.openxmlformats.org/officeDocument/2006/relationships/hyperlink" Target="https://lilacs.bvsalud.org/es/buenas-practicas-en-los-procesos-editoriales-de-revistas-cientificas-para-lilacs-2020/programacion/#peer_review" TargetMode="External"/><Relationship Id="rId4" Type="http://schemas.openxmlformats.org/officeDocument/2006/relationships/hyperlink" Target="https://lilacs.bvsalud.org/es/buenas-practicas-en-los-procesos-editoriales-de-revistas-cientificas-para-lilacs-2020/programacion/#revista_eletronica" TargetMode="External"/><Relationship Id="rId9" Type="http://schemas.openxmlformats.org/officeDocument/2006/relationships/hyperlink" Target="https://lilacs.bvsalud.org/es/buenas-practicas-en-los-procesos-editoriales-de-revistas-cientificas-para-lilacs-2020/" TargetMode="Externa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>
            <a:extLst>
              <a:ext uri="{FF2B5EF4-FFF2-40B4-BE49-F238E27FC236}">
                <a16:creationId xmlns:a16="http://schemas.microsoft.com/office/drawing/2014/main" id="{48C91900-396D-41C4-AA00-01034C53B0F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85261" y="2295230"/>
            <a:ext cx="7672938" cy="1470025"/>
          </a:xfrm>
        </p:spPr>
        <p:txBody>
          <a:bodyPr>
            <a:noAutofit/>
          </a:bodyPr>
          <a:lstStyle/>
          <a:p>
            <a:r>
              <a:rPr lang="es-419" sz="3200" dirty="0"/>
              <a:t>	</a:t>
            </a:r>
            <a:br>
              <a:rPr lang="es-419" sz="3200" dirty="0"/>
            </a:br>
            <a:r>
              <a:rPr lang="es-419" sz="3200" dirty="0"/>
              <a:t>Mapas de evidencia</a:t>
            </a:r>
            <a:endParaRPr lang="pt-BR" sz="3200" dirty="0"/>
          </a:p>
        </p:txBody>
      </p:sp>
      <p:sp>
        <p:nvSpPr>
          <p:cNvPr id="5" name="Subtítulo 4">
            <a:extLst>
              <a:ext uri="{FF2B5EF4-FFF2-40B4-BE49-F238E27FC236}">
                <a16:creationId xmlns:a16="http://schemas.microsoft.com/office/drawing/2014/main" id="{C9E23813-9F42-4E30-A84F-771E0D7600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61976" y="4554739"/>
            <a:ext cx="6400800" cy="1752600"/>
          </a:xfrm>
        </p:spPr>
        <p:txBody>
          <a:bodyPr>
            <a:normAutofit fontScale="55000" lnSpcReduction="20000"/>
          </a:bodyPr>
          <a:lstStyle/>
          <a:p>
            <a:r>
              <a:rPr lang="es-419" dirty="0" err="1"/>
              <a:t>Verônica</a:t>
            </a:r>
            <a:r>
              <a:rPr lang="es-419" dirty="0"/>
              <a:t> Abdala</a:t>
            </a:r>
          </a:p>
          <a:p>
            <a:r>
              <a:rPr lang="es-419" dirty="0"/>
              <a:t>Sueli Mitiko Yano Suga</a:t>
            </a:r>
          </a:p>
          <a:p>
            <a:endParaRPr lang="es-419" dirty="0"/>
          </a:p>
          <a:p>
            <a:r>
              <a:rPr lang="es-419" dirty="0"/>
              <a:t>BIREME/OPS/OMS</a:t>
            </a:r>
          </a:p>
          <a:p>
            <a:endParaRPr lang="es-419" dirty="0"/>
          </a:p>
          <a:p>
            <a:r>
              <a:rPr lang="es-419" sz="2800" dirty="0"/>
              <a:t>09 de Junio de 2020</a:t>
            </a:r>
            <a:endParaRPr lang="es-419" dirty="0"/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01BB2323-2476-448C-B8BA-0EC6EB8E2061}"/>
              </a:ext>
            </a:extLst>
          </p:cNvPr>
          <p:cNvSpPr txBox="1">
            <a:spLocks/>
          </p:cNvSpPr>
          <p:nvPr/>
        </p:nvSpPr>
        <p:spPr>
          <a:xfrm>
            <a:off x="978195" y="1426961"/>
            <a:ext cx="7672938" cy="127084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419" sz="2400" dirty="0"/>
              <a:t>IV Reunión de Coordinación LILACS 2020</a:t>
            </a:r>
          </a:p>
          <a:p>
            <a:endParaRPr lang="es-419" sz="2400" dirty="0"/>
          </a:p>
        </p:txBody>
      </p:sp>
      <p:pic>
        <p:nvPicPr>
          <p:cNvPr id="3" name="Imagem 2">
            <a:extLst>
              <a:ext uri="{FF2B5EF4-FFF2-40B4-BE49-F238E27FC236}">
                <a16:creationId xmlns:a16="http://schemas.microsoft.com/office/drawing/2014/main" id="{B3F2A391-E654-4839-AC6B-E2BD6BCE91E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24800" y="4554739"/>
            <a:ext cx="1732659" cy="20467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344196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8DB0FBC-6911-4E5E-8753-4EF0D24053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588" y="582751"/>
            <a:ext cx="4869320" cy="1143000"/>
          </a:xfrm>
        </p:spPr>
        <p:txBody>
          <a:bodyPr>
            <a:noAutofit/>
          </a:bodyPr>
          <a:lstStyle/>
          <a:p>
            <a:r>
              <a:rPr lang="pt-BR" sz="3200" dirty="0"/>
              <a:t>Red de </a:t>
            </a:r>
            <a:r>
              <a:rPr lang="pt-BR" sz="3200" dirty="0" err="1"/>
              <a:t>Indizadores</a:t>
            </a:r>
            <a:r>
              <a:rPr lang="pt-BR" sz="3200" dirty="0"/>
              <a:t> de Documentos </a:t>
            </a:r>
            <a:r>
              <a:rPr lang="pt-BR" sz="3200" dirty="0" err="1"/>
              <a:t>según</a:t>
            </a:r>
            <a:r>
              <a:rPr lang="pt-BR" sz="3200" dirty="0"/>
              <a:t> </a:t>
            </a:r>
            <a:r>
              <a:rPr lang="pt-BR" sz="3200" dirty="0" err="1"/>
              <a:t>la</a:t>
            </a:r>
            <a:r>
              <a:rPr lang="pt-BR" sz="3200" dirty="0"/>
              <a:t> </a:t>
            </a:r>
            <a:r>
              <a:rPr lang="pt-BR" sz="3200" dirty="0" err="1"/>
              <a:t>Metodología</a:t>
            </a:r>
            <a:r>
              <a:rPr lang="pt-BR" sz="3200" dirty="0"/>
              <a:t> LILACS</a:t>
            </a:r>
            <a:endParaRPr lang="es-419" sz="3200" dirty="0"/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E322EC30-87E1-4AC9-BACE-1C1FDFF7906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7443" y="2415209"/>
            <a:ext cx="4382388" cy="236604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pt-BR" sz="1700" dirty="0"/>
              <a:t>Página de </a:t>
            </a:r>
            <a:r>
              <a:rPr lang="pt-BR" sz="1700" dirty="0" err="1"/>
              <a:t>la</a:t>
            </a:r>
            <a:r>
              <a:rPr lang="pt-BR" sz="1700" dirty="0"/>
              <a:t> Red de </a:t>
            </a:r>
            <a:r>
              <a:rPr lang="pt-BR" sz="1700" dirty="0" err="1"/>
              <a:t>Indizadores</a:t>
            </a:r>
            <a:r>
              <a:rPr lang="pt-BR" sz="1700" dirty="0"/>
              <a:t> </a:t>
            </a:r>
            <a:r>
              <a:rPr lang="pt-BR" sz="1700" dirty="0" err="1"/>
              <a:t>en</a:t>
            </a:r>
            <a:r>
              <a:rPr lang="pt-BR" sz="1700" dirty="0"/>
              <a:t> </a:t>
            </a:r>
            <a:r>
              <a:rPr lang="pt-BR" sz="1700" dirty="0" err="1"/>
              <a:t>creación</a:t>
            </a:r>
            <a:r>
              <a:rPr lang="pt-BR" sz="1700" dirty="0"/>
              <a:t>:</a:t>
            </a:r>
          </a:p>
          <a:p>
            <a:pPr marL="0" indent="0">
              <a:buNone/>
            </a:pPr>
            <a:r>
              <a:rPr lang="es-419" sz="1800" dirty="0">
                <a:hlinkClick r:id="rId2"/>
              </a:rPr>
              <a:t>https://lilacs.bvsalud.org/rede-lilacs/rede-de-indexadores-de-documentos-segundo-metodologia-lilacs/</a:t>
            </a:r>
            <a:endParaRPr lang="pt-BR" sz="1700" dirty="0"/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B3DBE992-8A5F-4C6E-9CB7-2D8ABF16877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86265" y="196343"/>
            <a:ext cx="3977776" cy="108363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090606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8DB0FBC-6911-4E5E-8753-4EF0D24053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588" y="274638"/>
            <a:ext cx="9037412" cy="1143000"/>
          </a:xfrm>
        </p:spPr>
        <p:txBody>
          <a:bodyPr>
            <a:normAutofit fontScale="90000"/>
          </a:bodyPr>
          <a:lstStyle/>
          <a:p>
            <a:r>
              <a:rPr lang="pt-BR" dirty="0"/>
              <a:t>Red de </a:t>
            </a:r>
            <a:r>
              <a:rPr lang="pt-BR" dirty="0" err="1"/>
              <a:t>Indizadores</a:t>
            </a:r>
            <a:r>
              <a:rPr lang="pt-BR" dirty="0"/>
              <a:t> de Documentos </a:t>
            </a:r>
            <a:r>
              <a:rPr lang="pt-BR" dirty="0" err="1"/>
              <a:t>según</a:t>
            </a:r>
            <a:r>
              <a:rPr lang="pt-BR" dirty="0"/>
              <a:t> </a:t>
            </a:r>
            <a:r>
              <a:rPr lang="pt-BR" dirty="0" err="1"/>
              <a:t>la</a:t>
            </a:r>
            <a:r>
              <a:rPr lang="pt-BR" dirty="0"/>
              <a:t> </a:t>
            </a:r>
            <a:r>
              <a:rPr lang="pt-BR" dirty="0" err="1"/>
              <a:t>Metodología</a:t>
            </a:r>
            <a:r>
              <a:rPr lang="pt-BR" dirty="0"/>
              <a:t> LILACS</a:t>
            </a:r>
            <a:endParaRPr lang="es-419" dirty="0"/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E322EC30-87E1-4AC9-BACE-1C1FDFF7906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3421652"/>
            <a:ext cx="4382388" cy="2704511"/>
          </a:xfrm>
        </p:spPr>
        <p:txBody>
          <a:bodyPr>
            <a:normAutofit/>
          </a:bodyPr>
          <a:lstStyle/>
          <a:p>
            <a:r>
              <a:rPr lang="pt-BR" sz="1700" dirty="0" err="1"/>
              <a:t>Selección</a:t>
            </a:r>
            <a:r>
              <a:rPr lang="pt-BR" sz="1700" dirty="0"/>
              <a:t> de </a:t>
            </a:r>
            <a:r>
              <a:rPr lang="pt-BR" sz="1700" dirty="0" err="1"/>
              <a:t>miembros</a:t>
            </a:r>
            <a:r>
              <a:rPr lang="pt-BR" sz="1700" dirty="0"/>
              <a:t>:</a:t>
            </a:r>
            <a:br>
              <a:rPr lang="pt-BR" sz="1700" dirty="0"/>
            </a:br>
            <a:endParaRPr lang="pt-BR" sz="1700" dirty="0"/>
          </a:p>
        </p:txBody>
      </p:sp>
      <p:pic>
        <p:nvPicPr>
          <p:cNvPr id="1026" name="Picture 2" descr="Imagem">
            <a:extLst>
              <a:ext uri="{FF2B5EF4-FFF2-40B4-BE49-F238E27FC236}">
                <a16:creationId xmlns:a16="http://schemas.microsoft.com/office/drawing/2014/main" id="{E46055F0-27AD-4F59-A642-84BE476D90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67649" cy="6812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3199252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5A9A8CE-8011-4F2D-A2B6-5310E80B43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>
            <a:normAutofit fontScale="90000"/>
          </a:bodyPr>
          <a:lstStyle/>
          <a:p>
            <a:r>
              <a:rPr lang="pt-BR" dirty="0"/>
              <a:t>14 </a:t>
            </a:r>
            <a:r>
              <a:rPr lang="pt-BR" dirty="0" err="1"/>
              <a:t>miembros</a:t>
            </a:r>
            <a:r>
              <a:rPr lang="pt-BR" dirty="0"/>
              <a:t> </a:t>
            </a:r>
            <a:r>
              <a:rPr lang="pt-BR" dirty="0" err="1"/>
              <a:t>actuales</a:t>
            </a:r>
            <a:r>
              <a:rPr lang="pt-BR" dirty="0"/>
              <a:t> - por país</a:t>
            </a:r>
            <a:endParaRPr lang="es-419" dirty="0"/>
          </a:p>
        </p:txBody>
      </p:sp>
      <p:graphicFrame>
        <p:nvGraphicFramePr>
          <p:cNvPr id="4" name="Tabela 4">
            <a:extLst>
              <a:ext uri="{FF2B5EF4-FFF2-40B4-BE49-F238E27FC236}">
                <a16:creationId xmlns:a16="http://schemas.microsoft.com/office/drawing/2014/main" id="{54F91E2D-731C-4240-AE80-240945CD041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51977352"/>
              </p:ext>
            </p:extLst>
          </p:nvPr>
        </p:nvGraphicFramePr>
        <p:xfrm>
          <a:off x="268355" y="914400"/>
          <a:ext cx="8681831" cy="5770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44581">
                  <a:extLst>
                    <a:ext uri="{9D8B030D-6E8A-4147-A177-3AD203B41FA5}">
                      <a16:colId xmlns:a16="http://schemas.microsoft.com/office/drawing/2014/main" val="3600724989"/>
                    </a:ext>
                  </a:extLst>
                </a:gridCol>
                <a:gridCol w="3769712">
                  <a:extLst>
                    <a:ext uri="{9D8B030D-6E8A-4147-A177-3AD203B41FA5}">
                      <a16:colId xmlns:a16="http://schemas.microsoft.com/office/drawing/2014/main" val="584899913"/>
                    </a:ext>
                  </a:extLst>
                </a:gridCol>
                <a:gridCol w="3667538">
                  <a:extLst>
                    <a:ext uri="{9D8B030D-6E8A-4147-A177-3AD203B41FA5}">
                      <a16:colId xmlns:a16="http://schemas.microsoft.com/office/drawing/2014/main" val="353323096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pt-BR" sz="1600" dirty="0"/>
                        <a:t>País</a:t>
                      </a:r>
                      <a:endParaRPr lang="es-419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1600" dirty="0" err="1"/>
                        <a:t>Nombre</a:t>
                      </a:r>
                      <a:endParaRPr lang="es-419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1600" dirty="0" err="1"/>
                        <a:t>Institución</a:t>
                      </a:r>
                      <a:endParaRPr lang="es-419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947847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pt-BR" sz="1600" dirty="0"/>
                        <a:t>Argentina</a:t>
                      </a:r>
                      <a:endParaRPr lang="es-419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1600" dirty="0"/>
                        <a:t>1. Maria Graciela Sevilla</a:t>
                      </a:r>
                      <a:endParaRPr lang="es-419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419" sz="16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AR1.1 (Academia Nacional de Medicina de Buenos Aires)</a:t>
                      </a:r>
                      <a:endParaRPr lang="es-419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354213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pt-BR" sz="1600" dirty="0"/>
                        <a:t>Chile</a:t>
                      </a:r>
                      <a:endParaRPr lang="es-419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base"/>
                      <a:r>
                        <a:rPr lang="es-419" sz="16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1. Adriana Campos </a:t>
                      </a:r>
                      <a:r>
                        <a:rPr lang="es-419" sz="1600" b="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Jaña</a:t>
                      </a:r>
                      <a:r>
                        <a:rPr lang="es-419" sz="16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Caamaño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419" sz="16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BR1366.1 (UERJ/CB/B)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516867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s-419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419" sz="16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2. Ana Cristina Espíndola Campos</a:t>
                      </a:r>
                      <a:endParaRPr lang="es-419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419" sz="16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BR1.1 (BIREME/TCS)</a:t>
                      </a:r>
                      <a:endParaRPr lang="es-419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277207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s-419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419" sz="16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3. Ana </a:t>
                      </a:r>
                      <a:r>
                        <a:rPr lang="es-419" sz="1600" b="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Lúcia</a:t>
                      </a:r>
                      <a:r>
                        <a:rPr lang="es-419" sz="16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s-419" sz="1600" b="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Vidili</a:t>
                      </a:r>
                      <a:endParaRPr lang="es-419" sz="1600" b="0" i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419" sz="16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BR1.1 (BIREME)</a:t>
                      </a:r>
                      <a:endParaRPr lang="es-419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709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s-419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419" sz="16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4. José Roberto Plácido </a:t>
                      </a:r>
                      <a:r>
                        <a:rPr lang="es-419" sz="1600" b="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Amadei</a:t>
                      </a:r>
                      <a:r>
                        <a:rPr lang="es-419" sz="16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Junior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419" sz="16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BR28.1 (USP/FOB)</a:t>
                      </a:r>
                      <a:endParaRPr lang="es-419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8002049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s-419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419" sz="16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5. </a:t>
                      </a:r>
                      <a:r>
                        <a:rPr lang="es-419" sz="1600" b="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Lucilena</a:t>
                      </a:r>
                      <a:r>
                        <a:rPr lang="es-419" sz="16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Maria </a:t>
                      </a:r>
                      <a:r>
                        <a:rPr lang="es-419" sz="1600" b="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Braggion</a:t>
                      </a:r>
                      <a:r>
                        <a:rPr lang="es-419" sz="16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de </a:t>
                      </a:r>
                      <a:r>
                        <a:rPr lang="es-419" sz="1600" b="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Micco</a:t>
                      </a:r>
                      <a:endParaRPr lang="es-419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419" sz="16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BR1.1 (BIREME)</a:t>
                      </a:r>
                      <a:endParaRPr lang="es-419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942107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s-419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419" sz="16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6. Maria Anália da Conceição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419" sz="16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BR1.1 (BIREME)</a:t>
                      </a:r>
                      <a:endParaRPr lang="es-419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2634677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s-419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419" sz="16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7. Maria Regina </a:t>
                      </a:r>
                      <a:r>
                        <a:rPr lang="es-419" sz="1600" b="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Chiquetto</a:t>
                      </a:r>
                      <a:r>
                        <a:rPr lang="es-419" sz="16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da Silva</a:t>
                      </a:r>
                      <a:endParaRPr lang="es-419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419" sz="16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BR1.1 (BIREME)</a:t>
                      </a:r>
                      <a:endParaRPr lang="es-419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5127943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s-419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419" sz="16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8. Rafael de </a:t>
                      </a:r>
                      <a:r>
                        <a:rPr lang="es-419" sz="1600" b="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Micco</a:t>
                      </a:r>
                      <a:r>
                        <a:rPr lang="es-419" sz="16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Junior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419" sz="16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BR1.1 (BIREME)</a:t>
                      </a:r>
                      <a:endParaRPr lang="es-419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4098307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s-419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419" sz="16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9. Rosangela de </a:t>
                      </a:r>
                      <a:r>
                        <a:rPr lang="es-419" sz="1600" b="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Jesus</a:t>
                      </a:r>
                      <a:r>
                        <a:rPr lang="es-419" sz="16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s-419" sz="1600" b="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Bellizia</a:t>
                      </a:r>
                      <a:endParaRPr lang="es-419" sz="1600" b="0" i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419" sz="16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BR40.1 (USP/CQ)</a:t>
                      </a:r>
                      <a:endParaRPr lang="es-419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367626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s-419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419" sz="16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10. Sueli Mitiko Yano Suga</a:t>
                      </a:r>
                      <a:endParaRPr lang="es-419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600" dirty="0"/>
                        <a:t>BR1.1 (</a:t>
                      </a:r>
                      <a:r>
                        <a:rPr lang="es-419" sz="16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BIREME/PFI)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666125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pt-BR" sz="1600" dirty="0"/>
                        <a:t>Chile</a:t>
                      </a:r>
                      <a:endParaRPr lang="es-419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600" dirty="0"/>
                        <a:t>1. Juan Carlos Machuca</a:t>
                      </a:r>
                      <a:endParaRPr lang="es-419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1600" dirty="0"/>
                        <a:t>CL1.1 (U. Chile)</a:t>
                      </a:r>
                      <a:endParaRPr lang="es-419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565377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pt-BR" sz="1600" dirty="0" err="1"/>
                        <a:t>Paraguay</a:t>
                      </a:r>
                      <a:endParaRPr lang="es-419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16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1. Luz Elvira Céspedes </a:t>
                      </a:r>
                      <a:r>
                        <a:rPr lang="pt-BR" sz="1600" b="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Aranda</a:t>
                      </a:r>
                      <a:endParaRPr lang="es-419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16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PY98.1 (</a:t>
                      </a:r>
                      <a:r>
                        <a:rPr lang="pt-BR" sz="1600" b="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Colegio</a:t>
                      </a:r>
                      <a:r>
                        <a:rPr lang="pt-BR" sz="16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Japonês </a:t>
                      </a:r>
                      <a:r>
                        <a:rPr lang="pt-BR" sz="1600" b="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Nihon</a:t>
                      </a:r>
                      <a:r>
                        <a:rPr lang="pt-BR" sz="16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pt-BR" sz="1600" b="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Gakko</a:t>
                      </a:r>
                      <a:r>
                        <a:rPr lang="pt-BR" sz="16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es-419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83899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pt-BR" sz="1600" dirty="0"/>
                        <a:t>Venezuela</a:t>
                      </a:r>
                      <a:endParaRPr lang="es-419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419" sz="16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1. </a:t>
                      </a:r>
                      <a:r>
                        <a:rPr lang="es-419" sz="1600" b="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Handry</a:t>
                      </a:r>
                      <a:r>
                        <a:rPr lang="es-419" sz="16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s-419" sz="1600" b="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Lisbe</a:t>
                      </a:r>
                      <a:r>
                        <a:rPr lang="es-419" sz="16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Veliz Rojas</a:t>
                      </a:r>
                      <a:endParaRPr lang="es-419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419" sz="16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VE70.1 (UCV/FO)</a:t>
                      </a:r>
                      <a:endParaRPr lang="es-419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1925127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5864528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D55CA618-78A6-47F6-B865-E9315164FB4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3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B83D307E-DF68-43F8-97CE-0AAE950A712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703441" y="-1"/>
            <a:ext cx="5737117" cy="5728133"/>
            <a:chOff x="329184" y="1"/>
            <a:chExt cx="524256" cy="5728133"/>
          </a:xfrm>
        </p:grpSpPr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5546E3D2-37BF-4528-9851-2B2F628234A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329184" y="5728134"/>
              <a:ext cx="523824" cy="0"/>
            </a:xfrm>
            <a:prstGeom prst="line">
              <a:avLst/>
            </a:prstGeom>
            <a:ln w="1524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752A0C69-DC4E-4FC0-843C-BAA27B3A562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29184" y="1"/>
              <a:ext cx="524256" cy="5532119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7" name="Rectangle 16">
            <a:extLst>
              <a:ext uri="{FF2B5EF4-FFF2-40B4-BE49-F238E27FC236}">
                <a16:creationId xmlns:a16="http://schemas.microsoft.com/office/drawing/2014/main" id="{8ED94938-268E-4C0A-A08A-B3980C78BAE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7348" y="318045"/>
            <a:ext cx="8249304" cy="532513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3D526A67-1905-4044-8503-3F67519FAB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5174" y="3941205"/>
            <a:ext cx="7553652" cy="929750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400">
              <a:lnSpc>
                <a:spcPct val="90000"/>
              </a:lnSpc>
            </a:pPr>
            <a:r>
              <a:rPr lang="en-US" sz="2800"/>
              <a:t>Capacitación sobre las metodologías de las Fuentes de Información de la BVS</a:t>
            </a:r>
          </a:p>
        </p:txBody>
      </p:sp>
      <p:pic>
        <p:nvPicPr>
          <p:cNvPr id="4" name="Imagem 3" descr="Uma imagem contendo screenshot&#10;&#10;Descrição gerada automaticamente">
            <a:extLst>
              <a:ext uri="{FF2B5EF4-FFF2-40B4-BE49-F238E27FC236}">
                <a16:creationId xmlns:a16="http://schemas.microsoft.com/office/drawing/2014/main" id="{FC0BDD24-353F-4A82-A083-73B6F5388F1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3287" y="744995"/>
            <a:ext cx="3802193" cy="2851644"/>
          </a:xfrm>
          <a:prstGeom prst="rect">
            <a:avLst/>
          </a:prstGeom>
        </p:spPr>
      </p:pic>
      <p:pic>
        <p:nvPicPr>
          <p:cNvPr id="6" name="Imagem 5" descr="Uma imagem contendo screenshot, texto&#10;&#10;Descrição gerada automaticamente">
            <a:extLst>
              <a:ext uri="{FF2B5EF4-FFF2-40B4-BE49-F238E27FC236}">
                <a16:creationId xmlns:a16="http://schemas.microsoft.com/office/drawing/2014/main" id="{2ABBC591-8497-4A76-8894-582DE8C1E82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71380" y="746067"/>
            <a:ext cx="3799332" cy="28494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061597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>
            <a:extLst>
              <a:ext uri="{FF2B5EF4-FFF2-40B4-BE49-F238E27FC236}">
                <a16:creationId xmlns:a16="http://schemas.microsoft.com/office/drawing/2014/main" id="{915A7FEE-3B20-4A2F-8035-7392A8C5DA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16491"/>
            <a:ext cx="9144000" cy="5659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AE84CD01-8261-41F7-8406-37173A39AC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pt-BR" sz="3600" dirty="0"/>
              <a:t>263 participantes únicos </a:t>
            </a:r>
            <a:r>
              <a:rPr lang="pt-BR" sz="3600" dirty="0" err="1"/>
              <a:t>en</a:t>
            </a:r>
            <a:r>
              <a:rPr lang="pt-BR" sz="3600" dirty="0"/>
              <a:t> </a:t>
            </a:r>
            <a:r>
              <a:rPr lang="pt-BR" sz="3600" dirty="0" err="1"/>
              <a:t>las</a:t>
            </a:r>
            <a:r>
              <a:rPr lang="pt-BR" sz="3600" dirty="0"/>
              <a:t> 7 </a:t>
            </a:r>
            <a:r>
              <a:rPr lang="pt-BR" sz="3600" dirty="0" err="1"/>
              <a:t>sesiones</a:t>
            </a:r>
            <a:endParaRPr lang="es-419" sz="3600" dirty="0"/>
          </a:p>
        </p:txBody>
      </p:sp>
      <p:graphicFrame>
        <p:nvGraphicFramePr>
          <p:cNvPr id="4" name="Tabela 3">
            <a:extLst>
              <a:ext uri="{FF2B5EF4-FFF2-40B4-BE49-F238E27FC236}">
                <a16:creationId xmlns:a16="http://schemas.microsoft.com/office/drawing/2014/main" id="{FA177EFB-F44D-4299-B359-6ECDBCD22D3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2290694"/>
              </p:ext>
            </p:extLst>
          </p:nvPr>
        </p:nvGraphicFramePr>
        <p:xfrm>
          <a:off x="39757" y="5608320"/>
          <a:ext cx="5596055" cy="502920"/>
        </p:xfrm>
        <a:graphic>
          <a:graphicData uri="http://schemas.openxmlformats.org/drawingml/2006/table">
            <a:tbl>
              <a:tblPr/>
              <a:tblGrid>
                <a:gridCol w="2368762">
                  <a:extLst>
                    <a:ext uri="{9D8B030D-6E8A-4147-A177-3AD203B41FA5}">
                      <a16:colId xmlns:a16="http://schemas.microsoft.com/office/drawing/2014/main" val="2271294865"/>
                    </a:ext>
                  </a:extLst>
                </a:gridCol>
                <a:gridCol w="1165411">
                  <a:extLst>
                    <a:ext uri="{9D8B030D-6E8A-4147-A177-3AD203B41FA5}">
                      <a16:colId xmlns:a16="http://schemas.microsoft.com/office/drawing/2014/main" val="403591976"/>
                    </a:ext>
                  </a:extLst>
                </a:gridCol>
                <a:gridCol w="1213224">
                  <a:extLst>
                    <a:ext uri="{9D8B030D-6E8A-4147-A177-3AD203B41FA5}">
                      <a16:colId xmlns:a16="http://schemas.microsoft.com/office/drawing/2014/main" val="1739055462"/>
                    </a:ext>
                  </a:extLst>
                </a:gridCol>
                <a:gridCol w="848658">
                  <a:extLst>
                    <a:ext uri="{9D8B030D-6E8A-4147-A177-3AD203B41FA5}">
                      <a16:colId xmlns:a16="http://schemas.microsoft.com/office/drawing/2014/main" val="1414977807"/>
                    </a:ext>
                  </a:extLst>
                </a:gridCol>
              </a:tblGrid>
              <a:tr h="55955">
                <a:tc>
                  <a:txBody>
                    <a:bodyPr/>
                    <a:lstStyle/>
                    <a:p>
                      <a:pPr rtl="0" fontAlgn="b"/>
                      <a:r>
                        <a:rPr lang="es-419" sz="1600" b="0" dirty="0">
                          <a:effectLst/>
                          <a:latin typeface="Calibri" panose="020F0502020204030204" pitchFamily="34" charset="0"/>
                        </a:rPr>
                        <a:t>Nancy Nadia Meyer </a:t>
                      </a:r>
                      <a:r>
                        <a:rPr lang="es-419" sz="1600" b="0" dirty="0" err="1">
                          <a:effectLst/>
                          <a:latin typeface="Calibri" panose="020F0502020204030204" pitchFamily="34" charset="0"/>
                        </a:rPr>
                        <a:t>Tissera</a:t>
                      </a:r>
                      <a:endParaRPr lang="es-419" sz="1600" b="0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430" marR="11430" marT="7620" marB="7620" anchor="b">
                    <a:lnL w="38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419" sz="1600" b="0">
                          <a:effectLst/>
                          <a:latin typeface="Calibri" panose="020F0502020204030204" pitchFamily="34" charset="0"/>
                        </a:rPr>
                        <a:t>AR304.2</a:t>
                      </a:r>
                    </a:p>
                  </a:txBody>
                  <a:tcPr marL="11430" marR="11430" marT="7620" marB="7620" anchor="b">
                    <a:lnL w="381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b"/>
                      <a:r>
                        <a:rPr lang="es-419" sz="1600" dirty="0">
                          <a:effectLst/>
                        </a:rPr>
                        <a:t>48 registros bibliográficos</a:t>
                      </a:r>
                    </a:p>
                  </a:txBody>
                  <a:tcPr marL="11430" marR="11430" marT="7620" marB="7620" anchor="b">
                    <a:lnL w="381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b"/>
                      <a:r>
                        <a:rPr lang="es-419" sz="1600" dirty="0">
                          <a:effectLst/>
                        </a:rPr>
                        <a:t>BINACIS</a:t>
                      </a:r>
                    </a:p>
                  </a:txBody>
                  <a:tcPr marL="11430" marR="11430" marT="7620" marB="7620" anchor="b">
                    <a:lnL w="381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86302329"/>
                  </a:ext>
                </a:extLst>
              </a:tr>
            </a:tbl>
          </a:graphicData>
        </a:graphic>
      </p:graphicFrame>
      <p:graphicFrame>
        <p:nvGraphicFramePr>
          <p:cNvPr id="5" name="Tabela 4">
            <a:extLst>
              <a:ext uri="{FF2B5EF4-FFF2-40B4-BE49-F238E27FC236}">
                <a16:creationId xmlns:a16="http://schemas.microsoft.com/office/drawing/2014/main" id="{5F2770BE-8B53-4DBB-BC7E-E0552D89150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6113916"/>
              </p:ext>
            </p:extLst>
          </p:nvPr>
        </p:nvGraphicFramePr>
        <p:xfrm>
          <a:off x="39757" y="6111240"/>
          <a:ext cx="4825090" cy="502920"/>
        </p:xfrm>
        <a:graphic>
          <a:graphicData uri="http://schemas.openxmlformats.org/drawingml/2006/table">
            <a:tbl>
              <a:tblPr/>
              <a:tblGrid>
                <a:gridCol w="2291067">
                  <a:extLst>
                    <a:ext uri="{9D8B030D-6E8A-4147-A177-3AD203B41FA5}">
                      <a16:colId xmlns:a16="http://schemas.microsoft.com/office/drawing/2014/main" val="3015449934"/>
                    </a:ext>
                  </a:extLst>
                </a:gridCol>
                <a:gridCol w="1297360">
                  <a:extLst>
                    <a:ext uri="{9D8B030D-6E8A-4147-A177-3AD203B41FA5}">
                      <a16:colId xmlns:a16="http://schemas.microsoft.com/office/drawing/2014/main" val="1364968088"/>
                    </a:ext>
                  </a:extLst>
                </a:gridCol>
                <a:gridCol w="1236663">
                  <a:extLst>
                    <a:ext uri="{9D8B030D-6E8A-4147-A177-3AD203B41FA5}">
                      <a16:colId xmlns:a16="http://schemas.microsoft.com/office/drawing/2014/main" val="15345462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rtl="0" fontAlgn="b"/>
                      <a:r>
                        <a:rPr lang="es-419" sz="1600" b="0">
                          <a:effectLst/>
                          <a:latin typeface="Calibri" panose="020F0502020204030204" pitchFamily="34" charset="0"/>
                        </a:rPr>
                        <a:t>Raquel Adornato</a:t>
                      </a:r>
                    </a:p>
                  </a:txBody>
                  <a:tcPr marL="11430" marR="11430" marT="7620" marB="7620" anchor="b">
                    <a:lnL w="38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419" sz="1600" b="0" dirty="0">
                          <a:effectLst/>
                          <a:latin typeface="Calibri" panose="020F0502020204030204" pitchFamily="34" charset="0"/>
                        </a:rPr>
                        <a:t>BR66.1</a:t>
                      </a:r>
                    </a:p>
                  </a:txBody>
                  <a:tcPr marL="11430" marR="11430" marT="7620" marB="7620" anchor="b">
                    <a:lnL w="381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b"/>
                      <a:r>
                        <a:rPr lang="es-419" sz="1600" dirty="0">
                          <a:effectLst/>
                        </a:rPr>
                        <a:t>40 registros bibliográficos</a:t>
                      </a:r>
                    </a:p>
                  </a:txBody>
                  <a:tcPr marL="11430" marR="11430" marT="7620" marB="7620" anchor="b">
                    <a:lnL w="381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7817776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385296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EF64E94-B8C3-4331-A2B2-BCFBD37206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3000" y="2245810"/>
            <a:ext cx="4810125" cy="1355750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l" defTabSz="914400">
              <a:lnSpc>
                <a:spcPct val="90000"/>
              </a:lnSpc>
            </a:pPr>
            <a:r>
              <a:rPr lang="en-US" sz="4300"/>
              <a:t>Actualización de FI-Admin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5C370517-5501-448C-B5C6-5B1EFAFE81E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43000" y="3608516"/>
            <a:ext cx="4448175" cy="911117"/>
          </a:xfrm>
        </p:spPr>
        <p:txBody>
          <a:bodyPr vert="horz" lIns="91440" tIns="45720" rIns="91440" bIns="45720" rtlCol="0">
            <a:normAutofit/>
          </a:bodyPr>
          <a:lstStyle/>
          <a:p>
            <a:pPr marL="0" indent="0" defTabSz="914400">
              <a:lnSpc>
                <a:spcPct val="90000"/>
              </a:lnSpc>
              <a:spcBef>
                <a:spcPts val="1000"/>
              </a:spcBef>
              <a:buNone/>
            </a:pPr>
            <a:r>
              <a:rPr lang="en-US" sz="1700" b="1"/>
              <a:t>Probable  el 25/06/2020 (JUEVES) 19h00-22h00</a:t>
            </a:r>
          </a:p>
        </p:txBody>
      </p:sp>
      <p:sp>
        <p:nvSpPr>
          <p:cNvPr id="12" name="Freeform 17">
            <a:extLst>
              <a:ext uri="{FF2B5EF4-FFF2-40B4-BE49-F238E27FC236}">
                <a16:creationId xmlns:a16="http://schemas.microsoft.com/office/drawing/2014/main" id="{41F18803-BE79-4916-AE6B-5DE238B367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6497332" cy="2130951"/>
          </a:xfrm>
          <a:custGeom>
            <a:avLst/>
            <a:gdLst>
              <a:gd name="connsiteX0" fmla="*/ 0 w 8663110"/>
              <a:gd name="connsiteY0" fmla="*/ 0 h 2130951"/>
              <a:gd name="connsiteX1" fmla="*/ 819150 w 8663110"/>
              <a:gd name="connsiteY1" fmla="*/ 0 h 2130951"/>
              <a:gd name="connsiteX2" fmla="*/ 1028700 w 8663110"/>
              <a:gd name="connsiteY2" fmla="*/ 0 h 2130951"/>
              <a:gd name="connsiteX3" fmla="*/ 4187970 w 8663110"/>
              <a:gd name="connsiteY3" fmla="*/ 0 h 2130951"/>
              <a:gd name="connsiteX4" fmla="*/ 4400550 w 8663110"/>
              <a:gd name="connsiteY4" fmla="*/ 0 h 2130951"/>
              <a:gd name="connsiteX5" fmla="*/ 5262791 w 8663110"/>
              <a:gd name="connsiteY5" fmla="*/ 0 h 2130951"/>
              <a:gd name="connsiteX6" fmla="*/ 5262791 w 8663110"/>
              <a:gd name="connsiteY6" fmla="*/ 478 h 2130951"/>
              <a:gd name="connsiteX7" fmla="*/ 8663110 w 8663110"/>
              <a:gd name="connsiteY7" fmla="*/ 478 h 2130951"/>
              <a:gd name="connsiteX8" fmla="*/ 7676422 w 8663110"/>
              <a:gd name="connsiteY8" fmla="*/ 2130951 h 2130951"/>
              <a:gd name="connsiteX9" fmla="*/ 4400550 w 8663110"/>
              <a:gd name="connsiteY9" fmla="*/ 2130951 h 2130951"/>
              <a:gd name="connsiteX10" fmla="*/ 4187970 w 8663110"/>
              <a:gd name="connsiteY10" fmla="*/ 2130951 h 2130951"/>
              <a:gd name="connsiteX11" fmla="*/ 1028700 w 8663110"/>
              <a:gd name="connsiteY11" fmla="*/ 2130951 h 2130951"/>
              <a:gd name="connsiteX12" fmla="*/ 819150 w 8663110"/>
              <a:gd name="connsiteY12" fmla="*/ 2130951 h 2130951"/>
              <a:gd name="connsiteX13" fmla="*/ 0 w 8663110"/>
              <a:gd name="connsiteY13" fmla="*/ 2130951 h 21309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8663110" h="2130951">
                <a:moveTo>
                  <a:pt x="0" y="0"/>
                </a:moveTo>
                <a:lnTo>
                  <a:pt x="819150" y="0"/>
                </a:lnTo>
                <a:lnTo>
                  <a:pt x="1028700" y="0"/>
                </a:lnTo>
                <a:lnTo>
                  <a:pt x="4187970" y="0"/>
                </a:lnTo>
                <a:lnTo>
                  <a:pt x="4400550" y="0"/>
                </a:lnTo>
                <a:lnTo>
                  <a:pt x="5262791" y="0"/>
                </a:lnTo>
                <a:lnTo>
                  <a:pt x="5262791" y="478"/>
                </a:lnTo>
                <a:lnTo>
                  <a:pt x="8663110" y="478"/>
                </a:lnTo>
                <a:lnTo>
                  <a:pt x="7676422" y="2130951"/>
                </a:lnTo>
                <a:lnTo>
                  <a:pt x="4400550" y="2130951"/>
                </a:lnTo>
                <a:lnTo>
                  <a:pt x="4187970" y="2130951"/>
                </a:lnTo>
                <a:lnTo>
                  <a:pt x="1028700" y="2130951"/>
                </a:lnTo>
                <a:lnTo>
                  <a:pt x="819150" y="2130951"/>
                </a:lnTo>
                <a:lnTo>
                  <a:pt x="0" y="2130951"/>
                </a:lnTo>
                <a:close/>
              </a:path>
            </a:pathLst>
          </a:custGeom>
          <a:solidFill>
            <a:srgbClr val="3D40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Gráfico 6" descr="Calendário diário">
            <a:extLst>
              <a:ext uri="{FF2B5EF4-FFF2-40B4-BE49-F238E27FC236}">
                <a16:creationId xmlns:a16="http://schemas.microsoft.com/office/drawing/2014/main" id="{05D98A44-B83D-42F0-9998-B4697E1033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497332" y="862767"/>
            <a:ext cx="2405367" cy="2405367"/>
          </a:xfrm>
          <a:prstGeom prst="rect">
            <a:avLst/>
          </a:prstGeom>
        </p:spPr>
      </p:pic>
      <p:sp>
        <p:nvSpPr>
          <p:cNvPr id="14" name="Freeform 18">
            <a:extLst>
              <a:ext uri="{FF2B5EF4-FFF2-40B4-BE49-F238E27FC236}">
                <a16:creationId xmlns:a16="http://schemas.microsoft.com/office/drawing/2014/main" id="{C15229F3-7A2E-4558-98FE-7A5F69409DC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4683319"/>
            <a:ext cx="4887654" cy="2174681"/>
          </a:xfrm>
          <a:custGeom>
            <a:avLst/>
            <a:gdLst>
              <a:gd name="connsiteX0" fmla="*/ 0 w 6516874"/>
              <a:gd name="connsiteY0" fmla="*/ 0 h 2174681"/>
              <a:gd name="connsiteX1" fmla="*/ 819150 w 6516874"/>
              <a:gd name="connsiteY1" fmla="*/ 0 h 2174681"/>
              <a:gd name="connsiteX2" fmla="*/ 1038225 w 6516874"/>
              <a:gd name="connsiteY2" fmla="*/ 0 h 2174681"/>
              <a:gd name="connsiteX3" fmla="*/ 6516874 w 6516874"/>
              <a:gd name="connsiteY3" fmla="*/ 0 h 2174681"/>
              <a:gd name="connsiteX4" fmla="*/ 5509712 w 6516874"/>
              <a:gd name="connsiteY4" fmla="*/ 2174681 h 2174681"/>
              <a:gd name="connsiteX5" fmla="*/ 1038225 w 6516874"/>
              <a:gd name="connsiteY5" fmla="*/ 2174681 h 2174681"/>
              <a:gd name="connsiteX6" fmla="*/ 947987 w 6516874"/>
              <a:gd name="connsiteY6" fmla="*/ 2174681 h 2174681"/>
              <a:gd name="connsiteX7" fmla="*/ 819150 w 6516874"/>
              <a:gd name="connsiteY7" fmla="*/ 2174681 h 2174681"/>
              <a:gd name="connsiteX8" fmla="*/ 0 w 6516874"/>
              <a:gd name="connsiteY8" fmla="*/ 2174681 h 21746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516874" h="2174681">
                <a:moveTo>
                  <a:pt x="0" y="0"/>
                </a:moveTo>
                <a:lnTo>
                  <a:pt x="819150" y="0"/>
                </a:lnTo>
                <a:lnTo>
                  <a:pt x="1038225" y="0"/>
                </a:lnTo>
                <a:lnTo>
                  <a:pt x="6516874" y="0"/>
                </a:lnTo>
                <a:lnTo>
                  <a:pt x="5509712" y="2174681"/>
                </a:lnTo>
                <a:lnTo>
                  <a:pt x="1038225" y="2174681"/>
                </a:lnTo>
                <a:lnTo>
                  <a:pt x="947987" y="2174681"/>
                </a:lnTo>
                <a:lnTo>
                  <a:pt x="819150" y="2174681"/>
                </a:lnTo>
                <a:lnTo>
                  <a:pt x="0" y="2174681"/>
                </a:lnTo>
                <a:close/>
              </a:path>
            </a:pathLst>
          </a:custGeom>
          <a:solidFill>
            <a:srgbClr val="4A4A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5" name="Imagem 4">
            <a:extLst>
              <a:ext uri="{FF2B5EF4-FFF2-40B4-BE49-F238E27FC236}">
                <a16:creationId xmlns:a16="http://schemas.microsoft.com/office/drawing/2014/main" id="{2B6367F5-4298-4914-BC1C-54E115AE2EF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72161" y="4096641"/>
            <a:ext cx="3030538" cy="16137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774941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9" name="Rectangle 18">
            <a:extLst>
              <a:ext uri="{FF2B5EF4-FFF2-40B4-BE49-F238E27FC236}">
                <a16:creationId xmlns:a16="http://schemas.microsoft.com/office/drawing/2014/main" id="{47942995-B07F-4636-9A06-C6A104B260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3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D3178720-2879-4EB1-8DAD-1FA4820F5A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5357" y="2960716"/>
            <a:ext cx="3027251" cy="2387600"/>
          </a:xfrm>
        </p:spPr>
        <p:txBody>
          <a:bodyPr vert="horz" lIns="91440" tIns="45720" rIns="91440" bIns="45720" rtlCol="0" anchor="t">
            <a:normAutofit/>
          </a:bodyPr>
          <a:lstStyle/>
          <a:p>
            <a:pPr algn="l" defTabSz="914400">
              <a:lnSpc>
                <a:spcPct val="90000"/>
              </a:lnSpc>
            </a:pPr>
            <a:r>
              <a:rPr lang="en-US" sz="4000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Carga</a:t>
            </a:r>
            <a:r>
              <a:rPr lang="en-US" sz="40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4000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realizada</a:t>
            </a:r>
            <a:r>
              <a:rPr lang="en-US" sz="40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el 04 de Junio de 2020</a:t>
            </a: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032D8612-31EB-44CF-A1D0-14FD4C7054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2" y="2984992"/>
            <a:ext cx="548639" cy="673460"/>
            <a:chOff x="3940602" y="308034"/>
            <a:chExt cx="2116791" cy="3428999"/>
          </a:xfrm>
          <a:solidFill>
            <a:schemeClr val="accent4"/>
          </a:solidFill>
        </p:grpSpPr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F19A4A0F-1B59-4DB0-9764-D10936E9877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940602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F399A70F-F8CD-4992-9EF5-6CF15472E73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715626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48F4FEDC-6D80-458C-A665-075D9B9500F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490650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6" name="Rectangle 25">
            <a:extLst>
              <a:ext uri="{FF2B5EF4-FFF2-40B4-BE49-F238E27FC236}">
                <a16:creationId xmlns:a16="http://schemas.microsoft.com/office/drawing/2014/main" id="{B81933D1-5615-42C7-9C0B-4EB7105CCE2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8023252" y="0"/>
            <a:ext cx="1120748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19C9EAEA-39D0-4B0E-A0EB-51E7B26740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64357" y="391886"/>
            <a:ext cx="4507025" cy="601707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7" name="Espaço Reservado para Conteúdo 3">
            <a:extLst>
              <a:ext uri="{FF2B5EF4-FFF2-40B4-BE49-F238E27FC236}">
                <a16:creationId xmlns:a16="http://schemas.microsoft.com/office/drawing/2014/main" id="{BD17211C-87A1-4415-A467-9E3C8DD5C0A7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49303509"/>
              </p:ext>
            </p:extLst>
          </p:nvPr>
        </p:nvGraphicFramePr>
        <p:xfrm>
          <a:off x="4441869" y="1009160"/>
          <a:ext cx="4152000" cy="4780930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1768197">
                  <a:extLst>
                    <a:ext uri="{9D8B030D-6E8A-4147-A177-3AD203B41FA5}">
                      <a16:colId xmlns:a16="http://schemas.microsoft.com/office/drawing/2014/main" val="130311717"/>
                    </a:ext>
                  </a:extLst>
                </a:gridCol>
                <a:gridCol w="2383803">
                  <a:extLst>
                    <a:ext uri="{9D8B030D-6E8A-4147-A177-3AD203B41FA5}">
                      <a16:colId xmlns:a16="http://schemas.microsoft.com/office/drawing/2014/main" val="4062479575"/>
                    </a:ext>
                  </a:extLst>
                </a:gridCol>
              </a:tblGrid>
              <a:tr h="519011">
                <a:tc>
                  <a:txBody>
                    <a:bodyPr/>
                    <a:lstStyle/>
                    <a:p>
                      <a:pPr algn="ctr" rtl="0" fontAlgn="base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419" sz="2100" b="1" u="none" strike="noStrike" dirty="0">
                          <a:effectLst/>
                        </a:rPr>
                        <a:t>Cantidad</a:t>
                      </a:r>
                      <a:endParaRPr lang="es-419" sz="34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70290" marR="170290" marT="85144" marB="85144" anchor="b"/>
                </a:tc>
                <a:tc>
                  <a:txBody>
                    <a:bodyPr/>
                    <a:lstStyle/>
                    <a:p>
                      <a:pPr algn="ctr" rtl="0" fontAlgn="base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419" sz="2100" b="1" u="none" strike="noStrike" dirty="0">
                          <a:effectLst/>
                        </a:rPr>
                        <a:t>Indizado en</a:t>
                      </a:r>
                      <a:r>
                        <a:rPr lang="es-419" sz="2100" b="0" u="none" strike="noStrike" dirty="0">
                          <a:effectLst/>
                        </a:rPr>
                        <a:t> </a:t>
                      </a:r>
                      <a:endParaRPr lang="es-419" sz="34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70290" marR="170290" marT="85144" marB="85144" anchor="b"/>
                </a:tc>
                <a:extLst>
                  <a:ext uri="{0D108BD9-81ED-4DB2-BD59-A6C34878D82A}">
                    <a16:rowId xmlns:a16="http://schemas.microsoft.com/office/drawing/2014/main" val="3347529500"/>
                  </a:ext>
                </a:extLst>
              </a:tr>
              <a:tr h="519011">
                <a:tc>
                  <a:txBody>
                    <a:bodyPr/>
                    <a:lstStyle/>
                    <a:p>
                      <a:pPr algn="l" rtl="0" fontAlgn="base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419" sz="2100" b="0" u="none" strike="noStrike">
                          <a:effectLst/>
                        </a:rPr>
                        <a:t>795 </a:t>
                      </a:r>
                      <a:endParaRPr lang="es-419" sz="3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70290" marR="170290" marT="85144" marB="85144" anchor="b"/>
                </a:tc>
                <a:tc>
                  <a:txBody>
                    <a:bodyPr/>
                    <a:lstStyle/>
                    <a:p>
                      <a:pPr algn="l" rtl="0" fontAlgn="base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419" sz="2100" b="0" u="none" strike="noStrike">
                          <a:effectLst/>
                        </a:rPr>
                        <a:t>LILACS </a:t>
                      </a:r>
                      <a:endParaRPr lang="es-419" sz="3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70290" marR="170290" marT="85144" marB="85144" anchor="b"/>
                </a:tc>
                <a:extLst>
                  <a:ext uri="{0D108BD9-81ED-4DB2-BD59-A6C34878D82A}">
                    <a16:rowId xmlns:a16="http://schemas.microsoft.com/office/drawing/2014/main" val="3486153286"/>
                  </a:ext>
                </a:extLst>
              </a:tr>
              <a:tr h="519011">
                <a:tc>
                  <a:txBody>
                    <a:bodyPr/>
                    <a:lstStyle/>
                    <a:p>
                      <a:pPr algn="l" rtl="0" fontAlgn="base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419" sz="2100" b="0" u="none" strike="noStrike">
                          <a:effectLst/>
                        </a:rPr>
                        <a:t>115 </a:t>
                      </a:r>
                      <a:endParaRPr lang="es-419" sz="3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70290" marR="170290" marT="85144" marB="85144" anchor="b"/>
                </a:tc>
                <a:tc>
                  <a:txBody>
                    <a:bodyPr/>
                    <a:lstStyle/>
                    <a:p>
                      <a:pPr algn="l" rtl="0" fontAlgn="base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419" sz="2100" b="0" u="none" strike="noStrike">
                          <a:effectLst/>
                        </a:rPr>
                        <a:t>INDEXPSI </a:t>
                      </a:r>
                      <a:endParaRPr lang="es-419" sz="3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70290" marR="170290" marT="85144" marB="85144" anchor="b"/>
                </a:tc>
                <a:extLst>
                  <a:ext uri="{0D108BD9-81ED-4DB2-BD59-A6C34878D82A}">
                    <a16:rowId xmlns:a16="http://schemas.microsoft.com/office/drawing/2014/main" val="1221973992"/>
                  </a:ext>
                </a:extLst>
              </a:tr>
              <a:tr h="519011">
                <a:tc>
                  <a:txBody>
                    <a:bodyPr/>
                    <a:lstStyle/>
                    <a:p>
                      <a:pPr algn="l" rtl="0" fontAlgn="base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419" sz="2100" b="0" u="none" strike="noStrike">
                          <a:effectLst/>
                        </a:rPr>
                        <a:t>93 </a:t>
                      </a:r>
                      <a:endParaRPr lang="es-419" sz="3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70290" marR="170290" marT="85144" marB="85144" anchor="b"/>
                </a:tc>
                <a:tc>
                  <a:txBody>
                    <a:bodyPr/>
                    <a:lstStyle/>
                    <a:p>
                      <a:pPr algn="l" rtl="0" fontAlgn="base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419" sz="2100" b="0" u="none" strike="noStrike">
                          <a:effectLst/>
                        </a:rPr>
                        <a:t>BDENF </a:t>
                      </a:r>
                      <a:endParaRPr lang="es-419" sz="3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70290" marR="170290" marT="85144" marB="85144" anchor="b"/>
                </a:tc>
                <a:extLst>
                  <a:ext uri="{0D108BD9-81ED-4DB2-BD59-A6C34878D82A}">
                    <a16:rowId xmlns:a16="http://schemas.microsoft.com/office/drawing/2014/main" val="2962242617"/>
                  </a:ext>
                </a:extLst>
              </a:tr>
              <a:tr h="833432">
                <a:tc>
                  <a:txBody>
                    <a:bodyPr/>
                    <a:lstStyle/>
                    <a:p>
                      <a:pPr algn="l" rtl="0" fontAlgn="base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419" sz="2100" b="0" u="none" strike="noStrike">
                          <a:effectLst/>
                        </a:rPr>
                        <a:t>111 </a:t>
                      </a:r>
                      <a:endParaRPr lang="es-419" sz="3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70290" marR="170290" marT="85144" marB="85144" anchor="b"/>
                </a:tc>
                <a:tc>
                  <a:txBody>
                    <a:bodyPr/>
                    <a:lstStyle/>
                    <a:p>
                      <a:pPr algn="l" rtl="0" fontAlgn="base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419" sz="2100" b="0" u="none" strike="noStrike">
                          <a:effectLst/>
                        </a:rPr>
                        <a:t>LILACS; BDENF </a:t>
                      </a:r>
                      <a:endParaRPr lang="es-419" sz="3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70290" marR="170290" marT="85144" marB="85144" anchor="b"/>
                </a:tc>
                <a:extLst>
                  <a:ext uri="{0D108BD9-81ED-4DB2-BD59-A6C34878D82A}">
                    <a16:rowId xmlns:a16="http://schemas.microsoft.com/office/drawing/2014/main" val="1216026742"/>
                  </a:ext>
                </a:extLst>
              </a:tr>
              <a:tr h="833432">
                <a:tc>
                  <a:txBody>
                    <a:bodyPr/>
                    <a:lstStyle/>
                    <a:p>
                      <a:pPr algn="l" rtl="0" fontAlgn="base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419" sz="2100" b="0" u="none" strike="noStrike">
                          <a:effectLst/>
                        </a:rPr>
                        <a:t>199 </a:t>
                      </a:r>
                      <a:endParaRPr lang="es-419" sz="3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70290" marR="170290" marT="85144" marB="85144" anchor="b"/>
                </a:tc>
                <a:tc>
                  <a:txBody>
                    <a:bodyPr/>
                    <a:lstStyle/>
                    <a:p>
                      <a:pPr algn="l" rtl="0" fontAlgn="base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419" sz="2100" b="0" u="none" strike="noStrike">
                          <a:effectLst/>
                        </a:rPr>
                        <a:t>LILACS; INDEXPSI </a:t>
                      </a:r>
                      <a:endParaRPr lang="es-419" sz="3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70290" marR="170290" marT="85144" marB="85144" anchor="b"/>
                </a:tc>
                <a:extLst>
                  <a:ext uri="{0D108BD9-81ED-4DB2-BD59-A6C34878D82A}">
                    <a16:rowId xmlns:a16="http://schemas.microsoft.com/office/drawing/2014/main" val="3635716924"/>
                  </a:ext>
                </a:extLst>
              </a:tr>
              <a:tr h="519011">
                <a:tc>
                  <a:txBody>
                    <a:bodyPr/>
                    <a:lstStyle/>
                    <a:p>
                      <a:pPr algn="l" rtl="0" fontAlgn="base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419" sz="2100" b="0" u="none" strike="noStrike">
                          <a:effectLst/>
                        </a:rPr>
                        <a:t>16 </a:t>
                      </a:r>
                      <a:endParaRPr lang="es-419" sz="3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70290" marR="170290" marT="85144" marB="85144" anchor="b"/>
                </a:tc>
                <a:tc>
                  <a:txBody>
                    <a:bodyPr/>
                    <a:lstStyle/>
                    <a:p>
                      <a:pPr algn="l" rtl="0" fontAlgn="base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419" sz="2100" b="0" u="none" strike="noStrike">
                          <a:effectLst/>
                        </a:rPr>
                        <a:t>LILACS; BBO </a:t>
                      </a:r>
                      <a:endParaRPr lang="es-419" sz="3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70290" marR="170290" marT="85144" marB="85144" anchor="b"/>
                </a:tc>
                <a:extLst>
                  <a:ext uri="{0D108BD9-81ED-4DB2-BD59-A6C34878D82A}">
                    <a16:rowId xmlns:a16="http://schemas.microsoft.com/office/drawing/2014/main" val="3595937249"/>
                  </a:ext>
                </a:extLst>
              </a:tr>
              <a:tr h="519011">
                <a:tc>
                  <a:txBody>
                    <a:bodyPr/>
                    <a:lstStyle/>
                    <a:p>
                      <a:pPr algn="l" rtl="0" fontAlgn="base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419" sz="2100" b="0" u="none" strike="noStrike">
                          <a:effectLst/>
                        </a:rPr>
                        <a:t>1329 </a:t>
                      </a:r>
                      <a:endParaRPr lang="es-419" sz="3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70290" marR="170290" marT="85144" marB="85144" anchor="b"/>
                </a:tc>
                <a:tc>
                  <a:txBody>
                    <a:bodyPr/>
                    <a:lstStyle/>
                    <a:p>
                      <a:pPr algn="l" rtl="0" fontAlgn="base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419" sz="2100" b="0" u="none" strike="noStrike" dirty="0">
                          <a:effectLst/>
                        </a:rPr>
                        <a:t>TOTAL </a:t>
                      </a:r>
                      <a:endParaRPr lang="es-419" sz="34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70290" marR="170290" marT="85144" marB="85144" anchor="b"/>
                </a:tc>
                <a:extLst>
                  <a:ext uri="{0D108BD9-81ED-4DB2-BD59-A6C34878D82A}">
                    <a16:rowId xmlns:a16="http://schemas.microsoft.com/office/drawing/2014/main" val="9106496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6711782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>
            <a:extLst>
              <a:ext uri="{FF2B5EF4-FFF2-40B4-BE49-F238E27FC236}">
                <a16:creationId xmlns:a16="http://schemas.microsoft.com/office/drawing/2014/main" id="{B82011AB-1096-4A82-A2A9-E8EEA50A2F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err="1"/>
              <a:t>Contribución</a:t>
            </a:r>
            <a:r>
              <a:rPr lang="pt-BR" dirty="0"/>
              <a:t> a </a:t>
            </a:r>
            <a:r>
              <a:rPr lang="pt-BR" dirty="0" err="1"/>
              <a:t>lilacs</a:t>
            </a:r>
            <a:endParaRPr lang="es-419" dirty="0"/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4E067F4D-CF6E-4D4D-8BDF-3D138C5ECA0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371135555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>
            <a:extLst>
              <a:ext uri="{FF2B5EF4-FFF2-40B4-BE49-F238E27FC236}">
                <a16:creationId xmlns:a16="http://schemas.microsoft.com/office/drawing/2014/main" id="{85E240AB-73C4-4918-A261-2198D5DFA3C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3584"/>
            <a:ext cx="9144000" cy="514350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B04F014B-7343-4CB4-B75E-E9D9AFF53F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7399" y="643467"/>
            <a:ext cx="8408193" cy="74483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defTabSz="914400">
              <a:lnSpc>
                <a:spcPct val="90000"/>
              </a:lnSpc>
            </a:pPr>
            <a:r>
              <a:rPr lang="en-US" sz="2800" kern="1200">
                <a:solidFill>
                  <a:schemeClr val="bg1"/>
                </a:solidFill>
                <a:latin typeface="+mj-lt"/>
                <a:ea typeface="+mj-ea"/>
                <a:cs typeface="+mj-cs"/>
              </a:rPr>
              <a:t>Contribución a LILACS por país</a:t>
            </a:r>
          </a:p>
        </p:txBody>
      </p:sp>
      <p:pic>
        <p:nvPicPr>
          <p:cNvPr id="3074" name="Picture 2" descr="Resultado de imagem para emoticon mujer oriental">
            <a:extLst>
              <a:ext uri="{FF2B5EF4-FFF2-40B4-BE49-F238E27FC236}">
                <a16:creationId xmlns:a16="http://schemas.microsoft.com/office/drawing/2014/main" id="{D6715D83-F81D-4887-98EC-2CB936EBDA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0400" y="4752786"/>
            <a:ext cx="2133600" cy="2133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Agrupar 4">
            <a:extLst>
              <a:ext uri="{FF2B5EF4-FFF2-40B4-BE49-F238E27FC236}">
                <a16:creationId xmlns:a16="http://schemas.microsoft.com/office/drawing/2014/main" id="{0BF7E759-1915-4D82-869A-991C5832F039}"/>
              </a:ext>
            </a:extLst>
          </p:cNvPr>
          <p:cNvGrpSpPr/>
          <p:nvPr/>
        </p:nvGrpSpPr>
        <p:grpSpPr>
          <a:xfrm>
            <a:off x="2003699" y="4229801"/>
            <a:ext cx="4630671" cy="2584372"/>
            <a:chOff x="2003699" y="4229801"/>
            <a:chExt cx="4630671" cy="2584372"/>
          </a:xfrm>
        </p:grpSpPr>
        <p:sp>
          <p:nvSpPr>
            <p:cNvPr id="8" name="Balão de Fala: Oval 7">
              <a:extLst>
                <a:ext uri="{FF2B5EF4-FFF2-40B4-BE49-F238E27FC236}">
                  <a16:creationId xmlns:a16="http://schemas.microsoft.com/office/drawing/2014/main" id="{3CC9FC5F-6022-46F3-93CF-69028F3E5798}"/>
                </a:ext>
              </a:extLst>
            </p:cNvPr>
            <p:cNvSpPr/>
            <p:nvPr/>
          </p:nvSpPr>
          <p:spPr>
            <a:xfrm>
              <a:off x="2003699" y="4229801"/>
              <a:ext cx="4630671" cy="2584372"/>
            </a:xfrm>
            <a:prstGeom prst="wedgeEllipseCallout">
              <a:avLst>
                <a:gd name="adj1" fmla="val 60591"/>
                <a:gd name="adj2" fmla="val 29238"/>
              </a:avLst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pt-BR" dirty="0"/>
            </a:p>
            <a:p>
              <a:pPr algn="ctr"/>
              <a:r>
                <a:rPr lang="pt-BR" dirty="0" err="1"/>
                <a:t>Las</a:t>
              </a:r>
              <a:r>
                <a:rPr lang="pt-BR" dirty="0"/>
                <a:t> </a:t>
              </a:r>
              <a:r>
                <a:rPr lang="pt-BR" dirty="0" err="1"/>
                <a:t>coordinaciones</a:t>
              </a:r>
              <a:r>
                <a:rPr lang="pt-BR" dirty="0"/>
                <a:t> más destacadas por </a:t>
              </a:r>
              <a:r>
                <a:rPr lang="pt-BR" dirty="0" err="1"/>
                <a:t>la</a:t>
              </a:r>
              <a:r>
                <a:rPr lang="pt-BR" dirty="0"/>
                <a:t> </a:t>
              </a:r>
              <a:r>
                <a:rPr lang="pt-BR" dirty="0" err="1"/>
                <a:t>contribución</a:t>
              </a:r>
              <a:r>
                <a:rPr lang="pt-BR" dirty="0"/>
                <a:t> de </a:t>
              </a:r>
              <a:r>
                <a:rPr lang="pt-BR" dirty="0" err="1"/>
                <a:t>enero</a:t>
              </a:r>
              <a:r>
                <a:rPr lang="pt-BR" dirty="0"/>
                <a:t> a 09/06/2020 </a:t>
              </a:r>
              <a:r>
                <a:rPr lang="pt-BR" dirty="0" err="1"/>
                <a:t>son</a:t>
              </a:r>
              <a:r>
                <a:rPr lang="pt-BR" dirty="0"/>
                <a:t>:</a:t>
              </a:r>
            </a:p>
            <a:p>
              <a:pPr marL="342900" indent="-342900" algn="ctr">
                <a:buFont typeface="+mj-lt"/>
                <a:buAutoNum type="arabicPeriod"/>
              </a:pPr>
              <a:r>
                <a:rPr lang="pt-BR" dirty="0"/>
                <a:t>Brasil</a:t>
              </a:r>
            </a:p>
            <a:p>
              <a:pPr marL="342900" indent="-342900" algn="ctr">
                <a:buFont typeface="+mj-lt"/>
                <a:buAutoNum type="arabicPeriod"/>
              </a:pPr>
              <a:r>
                <a:rPr lang="pt-BR" dirty="0"/>
                <a:t>Argentina</a:t>
              </a:r>
            </a:p>
            <a:p>
              <a:pPr marL="342900" indent="-342900" algn="ctr">
                <a:buFont typeface="+mj-lt"/>
                <a:buAutoNum type="arabicPeriod"/>
              </a:pPr>
              <a:r>
                <a:rPr lang="pt-BR" dirty="0" err="1"/>
                <a:t>Perú</a:t>
              </a:r>
              <a:endParaRPr lang="pt-BR" dirty="0"/>
            </a:p>
            <a:p>
              <a:pPr marL="342900" indent="-342900" algn="ctr">
                <a:buFont typeface="+mj-lt"/>
                <a:buAutoNum type="arabicPeriod"/>
              </a:pPr>
              <a:r>
                <a:rPr lang="pt-BR" dirty="0"/>
                <a:t>Colombia</a:t>
              </a:r>
            </a:p>
            <a:p>
              <a:pPr algn="ctr"/>
              <a:r>
                <a:rPr lang="pt-BR" dirty="0"/>
                <a:t>¡</a:t>
              </a:r>
              <a:r>
                <a:rPr lang="pt-BR" dirty="0" err="1"/>
                <a:t>Congratulaciones</a:t>
              </a:r>
              <a:r>
                <a:rPr lang="pt-BR" dirty="0"/>
                <a:t>!</a:t>
              </a:r>
              <a:endParaRPr lang="es-419" dirty="0"/>
            </a:p>
          </p:txBody>
        </p:sp>
        <p:pic>
          <p:nvPicPr>
            <p:cNvPr id="12" name="Gráfico 11" descr="Troféu">
              <a:extLst>
                <a:ext uri="{FF2B5EF4-FFF2-40B4-BE49-F238E27FC236}">
                  <a16:creationId xmlns:a16="http://schemas.microsoft.com/office/drawing/2014/main" id="{C491F882-26DF-4CF6-9610-39404F7F489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2731389" y="5444250"/>
              <a:ext cx="914400" cy="9144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848711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8DBCA05-0D11-49AC-9CF1-9E259CBF77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57199"/>
          </a:xfrm>
        </p:spPr>
        <p:txBody>
          <a:bodyPr>
            <a:noAutofit/>
          </a:bodyPr>
          <a:lstStyle/>
          <a:p>
            <a:r>
              <a:rPr lang="pt-BR" sz="3600" dirty="0" err="1"/>
              <a:t>Punto</a:t>
            </a:r>
            <a:r>
              <a:rPr lang="pt-BR" sz="3600" dirty="0"/>
              <a:t> de </a:t>
            </a:r>
            <a:r>
              <a:rPr lang="pt-BR" sz="3600" dirty="0" err="1"/>
              <a:t>atención</a:t>
            </a:r>
            <a:r>
              <a:rPr lang="pt-BR" sz="3600" dirty="0"/>
              <a:t> 1: Status LILACS-Express</a:t>
            </a:r>
            <a:endParaRPr lang="es-419" sz="3600" dirty="0"/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5CE9D41C-8377-4980-9015-2DE78A0B1A8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419"/>
          </a:p>
        </p:txBody>
      </p:sp>
      <p:pic>
        <p:nvPicPr>
          <p:cNvPr id="5" name="Imagem 4">
            <a:extLst>
              <a:ext uri="{FF2B5EF4-FFF2-40B4-BE49-F238E27FC236}">
                <a16:creationId xmlns:a16="http://schemas.microsoft.com/office/drawing/2014/main" id="{9F8C03FA-E66C-4DA1-93CF-6A263C2CE7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82663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00568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0759" y="327026"/>
            <a:ext cx="2468166" cy="2287588"/>
          </a:xfrm>
        </p:spPr>
        <p:txBody>
          <a:bodyPr anchor="ctr">
            <a:normAutofit/>
          </a:bodyPr>
          <a:lstStyle/>
          <a:p>
            <a:r>
              <a:rPr lang="es-ES" sz="3100" b="1"/>
              <a:t>Agenda de la reunión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67986" y="327026"/>
            <a:ext cx="5614060" cy="2287587"/>
          </a:xfrm>
        </p:spPr>
        <p:txBody>
          <a:bodyPr anchor="ctr">
            <a:normAutofit/>
          </a:bodyPr>
          <a:lstStyle/>
          <a:p>
            <a:r>
              <a:rPr lang="es-ES" sz="1600" dirty="0"/>
              <a:t>Informes</a:t>
            </a:r>
          </a:p>
          <a:p>
            <a:pPr lvl="1"/>
            <a:r>
              <a:rPr lang="es-ES" sz="1600" dirty="0"/>
              <a:t>Reuniones agendadas</a:t>
            </a:r>
          </a:p>
          <a:p>
            <a:pPr lvl="1"/>
            <a:r>
              <a:rPr lang="es-ES" sz="1600" dirty="0"/>
              <a:t>Capacitaciones 2020</a:t>
            </a:r>
          </a:p>
          <a:p>
            <a:pPr lvl="1"/>
            <a:r>
              <a:rPr lang="es-ES" sz="1600" dirty="0"/>
              <a:t>Contribución a LILACS</a:t>
            </a:r>
          </a:p>
          <a:p>
            <a:r>
              <a:rPr lang="es-ES" sz="1600" dirty="0"/>
              <a:t>Mapas de Evidencia – </a:t>
            </a:r>
            <a:r>
              <a:rPr lang="es-ES" sz="1600" dirty="0" err="1"/>
              <a:t>Verônica</a:t>
            </a:r>
            <a:r>
              <a:rPr lang="es-ES" sz="1600" dirty="0"/>
              <a:t> Abdala</a:t>
            </a:r>
          </a:p>
          <a:p>
            <a:r>
              <a:rPr lang="es-ES" sz="1600" dirty="0"/>
              <a:t>Dudas y sugerencias</a:t>
            </a:r>
          </a:p>
        </p:txBody>
      </p:sp>
      <p:pic>
        <p:nvPicPr>
          <p:cNvPr id="6" name="Imagem 5">
            <a:extLst>
              <a:ext uri="{FF2B5EF4-FFF2-40B4-BE49-F238E27FC236}">
                <a16:creationId xmlns:a16="http://schemas.microsoft.com/office/drawing/2014/main" id="{245C766F-A9E5-4DFD-8763-F7DEE67A378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837473B0-CC2E-450A-ABE3-18F120FF3D39}">
                <a1611:picAttrSrcUrl xmlns:a1611="http://schemas.microsoft.com/office/drawing/2016/11/main" r:id="rId3"/>
              </a:ext>
            </a:extLst>
          </a:blip>
          <a:srcRect r="-1" b="32987"/>
          <a:stretch/>
        </p:blipFill>
        <p:spPr>
          <a:xfrm>
            <a:off x="-6876" y="2763151"/>
            <a:ext cx="9150876" cy="4093262"/>
          </a:xfrm>
          <a:custGeom>
            <a:avLst/>
            <a:gdLst>
              <a:gd name="connsiteX0" fmla="*/ 12201168 w 12201168"/>
              <a:gd name="connsiteY0" fmla="*/ 0 h 4093262"/>
              <a:gd name="connsiteX1" fmla="*/ 12201168 w 12201168"/>
              <a:gd name="connsiteY1" fmla="*/ 4093262 h 4093262"/>
              <a:gd name="connsiteX2" fmla="*/ 0 w 12201168"/>
              <a:gd name="connsiteY2" fmla="*/ 4093262 h 4093262"/>
              <a:gd name="connsiteX3" fmla="*/ 0 w 12201168"/>
              <a:gd name="connsiteY3" fmla="*/ 49771 h 4093262"/>
              <a:gd name="connsiteX4" fmla="*/ 344880 w 12201168"/>
              <a:gd name="connsiteY4" fmla="*/ 64399 h 4093262"/>
              <a:gd name="connsiteX5" fmla="*/ 9469555 w 12201168"/>
              <a:gd name="connsiteY5" fmla="*/ 167599 h 4093262"/>
              <a:gd name="connsiteX6" fmla="*/ 11750723 w 12201168"/>
              <a:gd name="connsiteY6" fmla="*/ 7961 h 40932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201168" h="4093262">
                <a:moveTo>
                  <a:pt x="12201168" y="0"/>
                </a:moveTo>
                <a:lnTo>
                  <a:pt x="12201168" y="4093262"/>
                </a:lnTo>
                <a:lnTo>
                  <a:pt x="0" y="4093262"/>
                </a:lnTo>
                <a:lnTo>
                  <a:pt x="0" y="49771"/>
                </a:lnTo>
                <a:lnTo>
                  <a:pt x="344880" y="64399"/>
                </a:lnTo>
                <a:cubicBezTo>
                  <a:pt x="3386438" y="213466"/>
                  <a:pt x="6427997" y="534535"/>
                  <a:pt x="9469555" y="167599"/>
                </a:cubicBezTo>
                <a:cubicBezTo>
                  <a:pt x="10229945" y="75865"/>
                  <a:pt x="10990334" y="27132"/>
                  <a:pt x="11750723" y="7961"/>
                </a:cubicBezTo>
                <a:close/>
              </a:path>
            </a:pathLst>
          </a:custGeom>
        </p:spPr>
      </p:pic>
      <p:sp>
        <p:nvSpPr>
          <p:cNvPr id="7" name="CaixaDeTexto 6">
            <a:extLst>
              <a:ext uri="{FF2B5EF4-FFF2-40B4-BE49-F238E27FC236}">
                <a16:creationId xmlns:a16="http://schemas.microsoft.com/office/drawing/2014/main" id="{44373D6E-E994-47D5-A499-2D2302C2ACDC}"/>
              </a:ext>
            </a:extLst>
          </p:cNvPr>
          <p:cNvSpPr txBox="1"/>
          <p:nvPr/>
        </p:nvSpPr>
        <p:spPr>
          <a:xfrm>
            <a:off x="6691085" y="6657945"/>
            <a:ext cx="2452915" cy="200055"/>
          </a:xfrm>
          <a:prstGeom prst="rect">
            <a:avLst/>
          </a:prstGeom>
          <a:solidFill>
            <a:srgbClr val="000000"/>
          </a:solidFill>
        </p:spPr>
        <p:txBody>
          <a:bodyPr wrap="none" rtlCol="0">
            <a:spAutoFit/>
          </a:bodyPr>
          <a:lstStyle/>
          <a:p>
            <a:pPr algn="r">
              <a:spcAft>
                <a:spcPts val="600"/>
              </a:spcAft>
            </a:pPr>
            <a:r>
              <a:rPr lang="es-419" sz="700">
                <a:solidFill>
                  <a:srgbClr val="FFFFFF"/>
                </a:solidFill>
                <a:hlinkClick r:id="rId3" tooltip="http://creative-commons-images.com/handwriting/a/agenda.html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Esta Foto</a:t>
            </a:r>
            <a:r>
              <a:rPr lang="es-419" sz="700">
                <a:solidFill>
                  <a:srgbClr val="FFFFFF"/>
                </a:solidFill>
              </a:rPr>
              <a:t> de Autor Desconhecido está licenciado em </a:t>
            </a:r>
            <a:r>
              <a:rPr lang="es-419" sz="700">
                <a:solidFill>
                  <a:srgbClr val="FFFFFF"/>
                </a:solidFill>
                <a:hlinkClick r:id="rId4" tooltip="https://creativecommons.org/licenses/by-sa/3.0/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CC BY-SA</a:t>
            </a:r>
            <a:endParaRPr lang="es-419" sz="7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882576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045CB7B-7DE0-4D23-83EA-99B74261D6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51544"/>
            <a:ext cx="8229600" cy="593725"/>
          </a:xfrm>
        </p:spPr>
        <p:txBody>
          <a:bodyPr>
            <a:normAutofit fontScale="90000"/>
          </a:bodyPr>
          <a:lstStyle/>
          <a:p>
            <a:r>
              <a:rPr lang="pt-BR" dirty="0" err="1"/>
              <a:t>Punto</a:t>
            </a:r>
            <a:r>
              <a:rPr lang="pt-BR" dirty="0"/>
              <a:t> de </a:t>
            </a:r>
            <a:r>
              <a:rPr lang="pt-BR" dirty="0" err="1"/>
              <a:t>atención</a:t>
            </a:r>
            <a:r>
              <a:rPr lang="pt-BR" dirty="0"/>
              <a:t> 2: Status Borrador</a:t>
            </a:r>
            <a:endParaRPr lang="es-419" dirty="0"/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85502147-2CCE-4874-A903-9AE7BBB4EB1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419"/>
          </a:p>
        </p:txBody>
      </p:sp>
      <p:pic>
        <p:nvPicPr>
          <p:cNvPr id="5" name="Imagem 4">
            <a:extLst>
              <a:ext uri="{FF2B5EF4-FFF2-40B4-BE49-F238E27FC236}">
                <a16:creationId xmlns:a16="http://schemas.microsoft.com/office/drawing/2014/main" id="{3AF130D1-8C0F-4A97-AB03-67B8351C77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545496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/>
          <p:cNvSpPr>
            <a:spLocks noGrp="1"/>
          </p:cNvSpPr>
          <p:nvPr>
            <p:ph type="title"/>
          </p:nvPr>
        </p:nvSpPr>
        <p:spPr>
          <a:xfrm>
            <a:off x="722313" y="4201160"/>
            <a:ext cx="7772400" cy="1493387"/>
          </a:xfrm>
        </p:spPr>
        <p:txBody>
          <a:bodyPr>
            <a:normAutofit fontScale="90000"/>
          </a:bodyPr>
          <a:lstStyle/>
          <a:p>
            <a:r>
              <a:rPr lang="pt-BR" dirty="0"/>
              <a:t>C</a:t>
            </a:r>
            <a:r>
              <a:rPr lang="es-419" dirty="0" err="1"/>
              <a:t>ontribución</a:t>
            </a:r>
            <a:r>
              <a:rPr lang="es-419" dirty="0"/>
              <a:t> a las bases de datos de los países según datos presentes en el sistema FI-</a:t>
            </a:r>
            <a:r>
              <a:rPr lang="es-419" dirty="0" err="1"/>
              <a:t>Admin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87794752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7" name="Rectangle 18">
            <a:extLst>
              <a:ext uri="{FF2B5EF4-FFF2-40B4-BE49-F238E27FC236}">
                <a16:creationId xmlns:a16="http://schemas.microsoft.com/office/drawing/2014/main" id="{BA79A7CF-01AF-4178-9369-94E0C90EB0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3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ítulo 3">
            <a:extLst>
              <a:ext uri="{FF2B5EF4-FFF2-40B4-BE49-F238E27FC236}">
                <a16:creationId xmlns:a16="http://schemas.microsoft.com/office/drawing/2014/main" id="{EDE00AD0-0CDC-436B-BD0E-FF10E0D250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50931" y="2023110"/>
            <a:ext cx="1852218" cy="2846070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l" defTabSz="914400">
              <a:lnSpc>
                <a:spcPct val="90000"/>
              </a:lnSpc>
            </a:pPr>
            <a:r>
              <a:rPr lang="en-US" sz="25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Contribución a las Bases de datos de los países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99413ED5-9ED4-4772-BCE4-2BCAE6B12E3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2361045" y="245695"/>
            <a:ext cx="1715478" cy="643756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04357C93-F0CB-4A1C-8F77-4E90637898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26563" y="664308"/>
            <a:ext cx="6061974" cy="560034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90F533E9-6690-41A8-A372-4C6C622D02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5747951" y="3411145"/>
            <a:ext cx="1719072" cy="11428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9" name="Espaço Reservado para Conteúdo 5">
            <a:extLst>
              <a:ext uri="{FF2B5EF4-FFF2-40B4-BE49-F238E27FC236}">
                <a16:creationId xmlns:a16="http://schemas.microsoft.com/office/drawing/2014/main" id="{2D3E08D2-1A2F-4570-9BD2-B2343C9E5B6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16038834"/>
              </p:ext>
            </p:extLst>
          </p:nvPr>
        </p:nvGraphicFramePr>
        <p:xfrm>
          <a:off x="594749" y="858525"/>
          <a:ext cx="5334588" cy="52119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79825">
                  <a:extLst>
                    <a:ext uri="{9D8B030D-6E8A-4147-A177-3AD203B41FA5}">
                      <a16:colId xmlns:a16="http://schemas.microsoft.com/office/drawing/2014/main" val="1276552329"/>
                    </a:ext>
                  </a:extLst>
                </a:gridCol>
                <a:gridCol w="1918675">
                  <a:extLst>
                    <a:ext uri="{9D8B030D-6E8A-4147-A177-3AD203B41FA5}">
                      <a16:colId xmlns:a16="http://schemas.microsoft.com/office/drawing/2014/main" val="2848546771"/>
                    </a:ext>
                  </a:extLst>
                </a:gridCol>
                <a:gridCol w="918044">
                  <a:extLst>
                    <a:ext uri="{9D8B030D-6E8A-4147-A177-3AD203B41FA5}">
                      <a16:colId xmlns:a16="http://schemas.microsoft.com/office/drawing/2014/main" val="3049226716"/>
                    </a:ext>
                  </a:extLst>
                </a:gridCol>
                <a:gridCol w="918044">
                  <a:extLst>
                    <a:ext uri="{9D8B030D-6E8A-4147-A177-3AD203B41FA5}">
                      <a16:colId xmlns:a16="http://schemas.microsoft.com/office/drawing/2014/main" val="1525101881"/>
                    </a:ext>
                  </a:extLst>
                </a:gridCol>
              </a:tblGrid>
              <a:tr h="226605">
                <a:tc>
                  <a:txBody>
                    <a:bodyPr/>
                    <a:lstStyle/>
                    <a:p>
                      <a:pPr algn="l" fontAlgn="b"/>
                      <a:r>
                        <a:rPr lang="es-419" sz="1200" u="none" strike="noStrike">
                          <a:effectLst/>
                        </a:rPr>
                        <a:t>Db</a:t>
                      </a:r>
                      <a:endParaRPr lang="es-419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89" marR="4189" marT="418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419" sz="1200" u="none" strike="noStrike">
                          <a:effectLst/>
                        </a:rPr>
                        <a:t>País gestor da base</a:t>
                      </a:r>
                      <a:endParaRPr lang="es-419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89" marR="4189" marT="418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419" sz="1200" u="none" strike="noStrike">
                          <a:effectLst/>
                        </a:rPr>
                        <a:t>FI-Admin</a:t>
                      </a:r>
                      <a:endParaRPr lang="es-419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89" marR="4189" marT="418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419" sz="1200" u="none" strike="noStrike">
                          <a:effectLst/>
                        </a:rPr>
                        <a:t>Total</a:t>
                      </a:r>
                      <a:endParaRPr lang="es-419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89" marR="4189" marT="4189" marB="0" anchor="b"/>
                </a:tc>
                <a:extLst>
                  <a:ext uri="{0D108BD9-81ED-4DB2-BD59-A6C34878D82A}">
                    <a16:rowId xmlns:a16="http://schemas.microsoft.com/office/drawing/2014/main" val="1365610910"/>
                  </a:ext>
                </a:extLst>
              </a:tr>
              <a:tr h="226605">
                <a:tc>
                  <a:txBody>
                    <a:bodyPr/>
                    <a:lstStyle/>
                    <a:p>
                      <a:pPr algn="l" fontAlgn="b"/>
                      <a:r>
                        <a:rPr lang="es-419" sz="1200" u="none" strike="noStrike">
                          <a:effectLst/>
                        </a:rPr>
                        <a:t>ARGMSAL</a:t>
                      </a:r>
                      <a:endParaRPr lang="es-419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89" marR="4189" marT="418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419" sz="1200" u="none" strike="noStrike">
                          <a:effectLst/>
                        </a:rPr>
                        <a:t>Argentina</a:t>
                      </a:r>
                      <a:endParaRPr lang="es-419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89" marR="4189" marT="418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419" sz="1200" u="none" strike="noStrike">
                          <a:effectLst/>
                        </a:rPr>
                        <a:t>SIM</a:t>
                      </a:r>
                      <a:endParaRPr lang="es-419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89" marR="4189" marT="418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419" sz="1200" u="none" strike="noStrike">
                          <a:effectLst/>
                        </a:rPr>
                        <a:t>2.588</a:t>
                      </a:r>
                      <a:endParaRPr lang="es-419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89" marR="4189" marT="4189" marB="0" anchor="b"/>
                </a:tc>
                <a:extLst>
                  <a:ext uri="{0D108BD9-81ED-4DB2-BD59-A6C34878D82A}">
                    <a16:rowId xmlns:a16="http://schemas.microsoft.com/office/drawing/2014/main" val="746801750"/>
                  </a:ext>
                </a:extLst>
              </a:tr>
              <a:tr h="226605">
                <a:tc>
                  <a:txBody>
                    <a:bodyPr/>
                    <a:lstStyle/>
                    <a:p>
                      <a:pPr algn="l" fontAlgn="b"/>
                      <a:r>
                        <a:rPr lang="es-419" sz="1200" u="none" strike="noStrike">
                          <a:effectLst/>
                        </a:rPr>
                        <a:t>BINACIS</a:t>
                      </a:r>
                      <a:endParaRPr lang="es-419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89" marR="4189" marT="418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419" sz="1200" u="none" strike="noStrike">
                          <a:effectLst/>
                        </a:rPr>
                        <a:t>Argentina</a:t>
                      </a:r>
                      <a:endParaRPr lang="es-419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89" marR="4189" marT="418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419" sz="1200" u="none" strike="noStrike">
                          <a:effectLst/>
                        </a:rPr>
                        <a:t>NÃO</a:t>
                      </a:r>
                      <a:endParaRPr lang="es-419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89" marR="4189" marT="418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419" sz="1200" u="none" strike="noStrike">
                          <a:effectLst/>
                        </a:rPr>
                        <a:t>2.313</a:t>
                      </a:r>
                      <a:endParaRPr lang="es-419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89" marR="4189" marT="4189" marB="0" anchor="b"/>
                </a:tc>
                <a:extLst>
                  <a:ext uri="{0D108BD9-81ED-4DB2-BD59-A6C34878D82A}">
                    <a16:rowId xmlns:a16="http://schemas.microsoft.com/office/drawing/2014/main" val="1658202427"/>
                  </a:ext>
                </a:extLst>
              </a:tr>
              <a:tr h="226605">
                <a:tc>
                  <a:txBody>
                    <a:bodyPr/>
                    <a:lstStyle/>
                    <a:p>
                      <a:pPr algn="l" fontAlgn="b"/>
                      <a:r>
                        <a:rPr lang="es-419" sz="1200" u="none" strike="noStrike">
                          <a:effectLst/>
                        </a:rPr>
                        <a:t>UNISALUD</a:t>
                      </a:r>
                      <a:endParaRPr lang="es-419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89" marR="4189" marT="418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419" sz="1200" u="none" strike="noStrike">
                          <a:effectLst/>
                        </a:rPr>
                        <a:t>Argentina</a:t>
                      </a:r>
                      <a:endParaRPr lang="es-419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89" marR="4189" marT="418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419" sz="1200" u="none" strike="noStrike">
                          <a:effectLst/>
                        </a:rPr>
                        <a:t>NÃO</a:t>
                      </a:r>
                      <a:endParaRPr lang="es-419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89" marR="4189" marT="418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419" sz="1200" u="none" strike="noStrike">
                          <a:effectLst/>
                        </a:rPr>
                        <a:t>84</a:t>
                      </a:r>
                      <a:endParaRPr lang="es-419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89" marR="4189" marT="4189" marB="0" anchor="b"/>
                </a:tc>
                <a:extLst>
                  <a:ext uri="{0D108BD9-81ED-4DB2-BD59-A6C34878D82A}">
                    <a16:rowId xmlns:a16="http://schemas.microsoft.com/office/drawing/2014/main" val="2539700729"/>
                  </a:ext>
                </a:extLst>
              </a:tr>
              <a:tr h="226605">
                <a:tc>
                  <a:txBody>
                    <a:bodyPr/>
                    <a:lstStyle/>
                    <a:p>
                      <a:pPr algn="l" fontAlgn="b"/>
                      <a:r>
                        <a:rPr lang="es-419" sz="1200" u="none" strike="noStrike">
                          <a:effectLst/>
                        </a:rPr>
                        <a:t>LILACS</a:t>
                      </a:r>
                      <a:endParaRPr lang="es-419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89" marR="4189" marT="418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419" sz="1200" u="none" strike="noStrike">
                          <a:effectLst/>
                        </a:rPr>
                        <a:t>BIREME</a:t>
                      </a:r>
                      <a:endParaRPr lang="es-419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89" marR="4189" marT="418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419" sz="1200" u="none" strike="noStrike">
                          <a:effectLst/>
                        </a:rPr>
                        <a:t>SIM</a:t>
                      </a:r>
                      <a:endParaRPr lang="es-419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89" marR="4189" marT="418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419" sz="1200" u="none" strike="noStrike">
                          <a:effectLst/>
                        </a:rPr>
                        <a:t>976.698</a:t>
                      </a:r>
                      <a:endParaRPr lang="es-419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89" marR="4189" marT="4189" marB="0" anchor="b"/>
                </a:tc>
                <a:extLst>
                  <a:ext uri="{0D108BD9-81ED-4DB2-BD59-A6C34878D82A}">
                    <a16:rowId xmlns:a16="http://schemas.microsoft.com/office/drawing/2014/main" val="3868254413"/>
                  </a:ext>
                </a:extLst>
              </a:tr>
              <a:tr h="226605">
                <a:tc>
                  <a:txBody>
                    <a:bodyPr/>
                    <a:lstStyle/>
                    <a:p>
                      <a:pPr algn="l" fontAlgn="b"/>
                      <a:r>
                        <a:rPr lang="es-419" sz="1200" u="none" strike="noStrike">
                          <a:effectLst/>
                        </a:rPr>
                        <a:t>MTyCI</a:t>
                      </a:r>
                      <a:endParaRPr lang="es-419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89" marR="4189" marT="418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419" sz="1200" u="none" strike="noStrike">
                          <a:effectLst/>
                        </a:rPr>
                        <a:t>BIREME</a:t>
                      </a:r>
                      <a:endParaRPr lang="es-419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89" marR="4189" marT="418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419" sz="1200" u="none" strike="noStrike">
                          <a:effectLst/>
                        </a:rPr>
                        <a:t>SIM</a:t>
                      </a:r>
                      <a:endParaRPr lang="es-419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89" marR="4189" marT="418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419" sz="1200" u="none" strike="noStrike">
                          <a:effectLst/>
                        </a:rPr>
                        <a:t>1.625</a:t>
                      </a:r>
                      <a:endParaRPr lang="es-419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89" marR="4189" marT="4189" marB="0" anchor="b"/>
                </a:tc>
                <a:extLst>
                  <a:ext uri="{0D108BD9-81ED-4DB2-BD59-A6C34878D82A}">
                    <a16:rowId xmlns:a16="http://schemas.microsoft.com/office/drawing/2014/main" val="2587440651"/>
                  </a:ext>
                </a:extLst>
              </a:tr>
              <a:tr h="226605">
                <a:tc>
                  <a:txBody>
                    <a:bodyPr/>
                    <a:lstStyle/>
                    <a:p>
                      <a:pPr algn="l" fontAlgn="b"/>
                      <a:r>
                        <a:rPr lang="es-419" sz="1200" u="none" strike="noStrike">
                          <a:effectLst/>
                        </a:rPr>
                        <a:t>MedCarib</a:t>
                      </a:r>
                      <a:endParaRPr lang="es-419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89" marR="4189" marT="418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419" sz="1200" u="none" strike="noStrike">
                          <a:effectLst/>
                        </a:rPr>
                        <a:t>BIREME</a:t>
                      </a:r>
                      <a:endParaRPr lang="es-419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89" marR="4189" marT="418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419" sz="1200" u="none" strike="noStrike">
                          <a:effectLst/>
                        </a:rPr>
                        <a:t>NÃO</a:t>
                      </a:r>
                      <a:endParaRPr lang="es-419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89" marR="4189" marT="418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419" sz="1200" u="none" strike="noStrike">
                          <a:effectLst/>
                        </a:rPr>
                        <a:t>451</a:t>
                      </a:r>
                      <a:endParaRPr lang="es-419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89" marR="4189" marT="4189" marB="0" anchor="b"/>
                </a:tc>
                <a:extLst>
                  <a:ext uri="{0D108BD9-81ED-4DB2-BD59-A6C34878D82A}">
                    <a16:rowId xmlns:a16="http://schemas.microsoft.com/office/drawing/2014/main" val="2927832235"/>
                  </a:ext>
                </a:extLst>
              </a:tr>
              <a:tr h="226605">
                <a:tc>
                  <a:txBody>
                    <a:bodyPr/>
                    <a:lstStyle/>
                    <a:p>
                      <a:pPr algn="l" fontAlgn="b"/>
                      <a:r>
                        <a:rPr lang="es-419" sz="1200" u="none" strike="noStrike">
                          <a:effectLst/>
                        </a:rPr>
                        <a:t>REPOSITORIOBVS</a:t>
                      </a:r>
                      <a:endParaRPr lang="es-419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89" marR="4189" marT="418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419" sz="1200" u="none" strike="noStrike">
                          <a:effectLst/>
                        </a:rPr>
                        <a:t>BIREME</a:t>
                      </a:r>
                      <a:endParaRPr lang="es-419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89" marR="4189" marT="418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419" sz="1200" u="none" strike="noStrike">
                          <a:effectLst/>
                        </a:rPr>
                        <a:t>SIM</a:t>
                      </a:r>
                      <a:endParaRPr lang="es-419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89" marR="4189" marT="418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419" sz="1200" u="none" strike="noStrike">
                          <a:effectLst/>
                        </a:rPr>
                        <a:t>267</a:t>
                      </a:r>
                      <a:endParaRPr lang="es-419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89" marR="4189" marT="4189" marB="0" anchor="b"/>
                </a:tc>
                <a:extLst>
                  <a:ext uri="{0D108BD9-81ED-4DB2-BD59-A6C34878D82A}">
                    <a16:rowId xmlns:a16="http://schemas.microsoft.com/office/drawing/2014/main" val="2018566001"/>
                  </a:ext>
                </a:extLst>
              </a:tr>
              <a:tr h="226605">
                <a:tc>
                  <a:txBody>
                    <a:bodyPr/>
                    <a:lstStyle/>
                    <a:p>
                      <a:pPr algn="l" fontAlgn="b"/>
                      <a:r>
                        <a:rPr lang="es-419" sz="1200" u="none" strike="noStrike">
                          <a:effectLst/>
                        </a:rPr>
                        <a:t>LIBOCS</a:t>
                      </a:r>
                      <a:endParaRPr lang="es-419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89" marR="4189" marT="418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419" sz="1200" u="none" strike="noStrike">
                          <a:effectLst/>
                        </a:rPr>
                        <a:t>Bolivia</a:t>
                      </a:r>
                      <a:endParaRPr lang="es-419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89" marR="4189" marT="418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419" sz="1200" u="none" strike="noStrike">
                          <a:effectLst/>
                        </a:rPr>
                        <a:t>NÃO</a:t>
                      </a:r>
                      <a:endParaRPr lang="es-419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89" marR="4189" marT="418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419" sz="1200" u="none" strike="noStrike">
                          <a:effectLst/>
                        </a:rPr>
                        <a:t>187</a:t>
                      </a:r>
                      <a:endParaRPr lang="es-419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89" marR="4189" marT="4189" marB="0" anchor="b"/>
                </a:tc>
                <a:extLst>
                  <a:ext uri="{0D108BD9-81ED-4DB2-BD59-A6C34878D82A}">
                    <a16:rowId xmlns:a16="http://schemas.microsoft.com/office/drawing/2014/main" val="1330885393"/>
                  </a:ext>
                </a:extLst>
              </a:tr>
              <a:tr h="226605">
                <a:tc>
                  <a:txBody>
                    <a:bodyPr/>
                    <a:lstStyle/>
                    <a:p>
                      <a:pPr algn="l" fontAlgn="b"/>
                      <a:r>
                        <a:rPr lang="es-419" sz="1200" u="none" strike="noStrike">
                          <a:effectLst/>
                        </a:rPr>
                        <a:t>BBO</a:t>
                      </a:r>
                      <a:endParaRPr lang="es-419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89" marR="4189" marT="418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419" sz="1200" u="none" strike="noStrike">
                          <a:effectLst/>
                        </a:rPr>
                        <a:t>Brasil</a:t>
                      </a:r>
                      <a:endParaRPr lang="es-419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89" marR="4189" marT="418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419" sz="1200" u="none" strike="noStrike">
                          <a:effectLst/>
                        </a:rPr>
                        <a:t>SIM</a:t>
                      </a:r>
                      <a:endParaRPr lang="es-419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89" marR="4189" marT="418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419" sz="1200" u="none" strike="noStrike">
                          <a:effectLst/>
                        </a:rPr>
                        <a:t>24.852</a:t>
                      </a:r>
                      <a:endParaRPr lang="es-419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89" marR="4189" marT="4189" marB="0" anchor="b"/>
                </a:tc>
                <a:extLst>
                  <a:ext uri="{0D108BD9-81ED-4DB2-BD59-A6C34878D82A}">
                    <a16:rowId xmlns:a16="http://schemas.microsoft.com/office/drawing/2014/main" val="2007881207"/>
                  </a:ext>
                </a:extLst>
              </a:tr>
              <a:tr h="226605">
                <a:tc>
                  <a:txBody>
                    <a:bodyPr/>
                    <a:lstStyle/>
                    <a:p>
                      <a:pPr algn="l" fontAlgn="b"/>
                      <a:r>
                        <a:rPr lang="es-419" sz="1200" u="none" strike="noStrike">
                          <a:effectLst/>
                        </a:rPr>
                        <a:t>BDENF</a:t>
                      </a:r>
                      <a:endParaRPr lang="es-419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89" marR="4189" marT="418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419" sz="1200" u="none" strike="noStrike">
                          <a:effectLst/>
                        </a:rPr>
                        <a:t>Brasil</a:t>
                      </a:r>
                      <a:endParaRPr lang="es-419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89" marR="4189" marT="418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419" sz="1200" u="none" strike="noStrike">
                          <a:effectLst/>
                        </a:rPr>
                        <a:t>SIM</a:t>
                      </a:r>
                      <a:endParaRPr lang="es-419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89" marR="4189" marT="418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419" sz="1200" u="none" strike="noStrike">
                          <a:effectLst/>
                        </a:rPr>
                        <a:t>22.552</a:t>
                      </a:r>
                      <a:endParaRPr lang="es-419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89" marR="4189" marT="4189" marB="0" anchor="b"/>
                </a:tc>
                <a:extLst>
                  <a:ext uri="{0D108BD9-81ED-4DB2-BD59-A6C34878D82A}">
                    <a16:rowId xmlns:a16="http://schemas.microsoft.com/office/drawing/2014/main" val="2182349448"/>
                  </a:ext>
                </a:extLst>
              </a:tr>
              <a:tr h="226605">
                <a:tc>
                  <a:txBody>
                    <a:bodyPr/>
                    <a:lstStyle/>
                    <a:p>
                      <a:pPr algn="l" fontAlgn="b"/>
                      <a:r>
                        <a:rPr lang="es-419" sz="1200" u="none" strike="noStrike">
                          <a:effectLst/>
                        </a:rPr>
                        <a:t>ColecionaSUS</a:t>
                      </a:r>
                      <a:endParaRPr lang="es-419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89" marR="4189" marT="418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419" sz="1200" u="none" strike="noStrike">
                          <a:effectLst/>
                        </a:rPr>
                        <a:t>Brasil</a:t>
                      </a:r>
                      <a:endParaRPr lang="es-419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89" marR="4189" marT="418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419" sz="1200" u="none" strike="noStrike">
                          <a:effectLst/>
                        </a:rPr>
                        <a:t>SIM</a:t>
                      </a:r>
                      <a:endParaRPr lang="es-419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89" marR="4189" marT="418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419" sz="1200" u="none" strike="noStrike">
                          <a:effectLst/>
                        </a:rPr>
                        <a:t>30.003</a:t>
                      </a:r>
                      <a:endParaRPr lang="es-419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89" marR="4189" marT="4189" marB="0" anchor="b"/>
                </a:tc>
                <a:extLst>
                  <a:ext uri="{0D108BD9-81ED-4DB2-BD59-A6C34878D82A}">
                    <a16:rowId xmlns:a16="http://schemas.microsoft.com/office/drawing/2014/main" val="1784348499"/>
                  </a:ext>
                </a:extLst>
              </a:tr>
              <a:tr h="226605">
                <a:tc>
                  <a:txBody>
                    <a:bodyPr/>
                    <a:lstStyle/>
                    <a:p>
                      <a:pPr algn="l" fontAlgn="b"/>
                      <a:r>
                        <a:rPr lang="es-419" sz="1200" u="none" strike="noStrike">
                          <a:effectLst/>
                        </a:rPr>
                        <a:t>IndexPsi</a:t>
                      </a:r>
                      <a:endParaRPr lang="es-419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89" marR="4189" marT="418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419" sz="1200" u="none" strike="noStrike">
                          <a:effectLst/>
                        </a:rPr>
                        <a:t>Brasil</a:t>
                      </a:r>
                      <a:endParaRPr lang="es-419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89" marR="4189" marT="418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419" sz="1200" u="none" strike="noStrike">
                          <a:effectLst/>
                        </a:rPr>
                        <a:t>NÃO</a:t>
                      </a:r>
                      <a:endParaRPr lang="es-419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89" marR="4189" marT="418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419" sz="1200" u="none" strike="noStrike">
                          <a:effectLst/>
                        </a:rPr>
                        <a:t>4.873</a:t>
                      </a:r>
                      <a:endParaRPr lang="es-419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89" marR="4189" marT="4189" marB="0" anchor="b"/>
                </a:tc>
                <a:extLst>
                  <a:ext uri="{0D108BD9-81ED-4DB2-BD59-A6C34878D82A}">
                    <a16:rowId xmlns:a16="http://schemas.microsoft.com/office/drawing/2014/main" val="501671122"/>
                  </a:ext>
                </a:extLst>
              </a:tr>
              <a:tr h="226605">
                <a:tc>
                  <a:txBody>
                    <a:bodyPr/>
                    <a:lstStyle/>
                    <a:p>
                      <a:pPr algn="l" fontAlgn="b"/>
                      <a:r>
                        <a:rPr lang="es-419" sz="1200" u="none" strike="noStrike">
                          <a:effectLst/>
                        </a:rPr>
                        <a:t>COLNAL</a:t>
                      </a:r>
                      <a:endParaRPr lang="es-419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89" marR="4189" marT="418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419" sz="1200" u="none" strike="noStrike">
                          <a:effectLst/>
                        </a:rPr>
                        <a:t>Colombia</a:t>
                      </a:r>
                      <a:endParaRPr lang="es-419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89" marR="4189" marT="418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419" sz="1200" u="none" strike="noStrike">
                          <a:effectLst/>
                        </a:rPr>
                        <a:t>SIM</a:t>
                      </a:r>
                      <a:endParaRPr lang="es-419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89" marR="4189" marT="418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419" sz="1200" u="none" strike="noStrike">
                          <a:effectLst/>
                        </a:rPr>
                        <a:t>4.524</a:t>
                      </a:r>
                      <a:endParaRPr lang="es-419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89" marR="4189" marT="4189" marB="0" anchor="b"/>
                </a:tc>
                <a:extLst>
                  <a:ext uri="{0D108BD9-81ED-4DB2-BD59-A6C34878D82A}">
                    <a16:rowId xmlns:a16="http://schemas.microsoft.com/office/drawing/2014/main" val="2776568963"/>
                  </a:ext>
                </a:extLst>
              </a:tr>
              <a:tr h="226605">
                <a:tc>
                  <a:txBody>
                    <a:bodyPr/>
                    <a:lstStyle/>
                    <a:p>
                      <a:pPr algn="l" fontAlgn="b"/>
                      <a:r>
                        <a:rPr lang="es-419" sz="1200" u="none" strike="noStrike">
                          <a:effectLst/>
                        </a:rPr>
                        <a:t>CUMED</a:t>
                      </a:r>
                      <a:endParaRPr lang="es-419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89" marR="4189" marT="418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419" sz="1200" u="none" strike="noStrike">
                          <a:effectLst/>
                        </a:rPr>
                        <a:t>Cuba</a:t>
                      </a:r>
                      <a:endParaRPr lang="es-419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89" marR="4189" marT="418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419" sz="1200" u="none" strike="noStrike">
                          <a:effectLst/>
                        </a:rPr>
                        <a:t>NÃO</a:t>
                      </a:r>
                      <a:endParaRPr lang="es-419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89" marR="4189" marT="418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419" sz="1200" u="none" strike="noStrike">
                          <a:effectLst/>
                        </a:rPr>
                        <a:t>1.158</a:t>
                      </a:r>
                      <a:endParaRPr lang="es-419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89" marR="4189" marT="4189" marB="0" anchor="b"/>
                </a:tc>
                <a:extLst>
                  <a:ext uri="{0D108BD9-81ED-4DB2-BD59-A6C34878D82A}">
                    <a16:rowId xmlns:a16="http://schemas.microsoft.com/office/drawing/2014/main" val="1814744262"/>
                  </a:ext>
                </a:extLst>
              </a:tr>
              <a:tr h="226605">
                <a:tc>
                  <a:txBody>
                    <a:bodyPr/>
                    <a:lstStyle/>
                    <a:p>
                      <a:pPr algn="l" fontAlgn="b"/>
                      <a:r>
                        <a:rPr lang="es-419" sz="1200" u="none" strike="noStrike">
                          <a:effectLst/>
                        </a:rPr>
                        <a:t>PAHO-CUBA</a:t>
                      </a:r>
                      <a:endParaRPr lang="es-419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89" marR="4189" marT="418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419" sz="1200" u="none" strike="noStrike">
                          <a:effectLst/>
                        </a:rPr>
                        <a:t>Cuba</a:t>
                      </a:r>
                      <a:endParaRPr lang="es-419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89" marR="4189" marT="418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419" sz="1200" u="none" strike="noStrike">
                          <a:effectLst/>
                        </a:rPr>
                        <a:t>SIM</a:t>
                      </a:r>
                      <a:endParaRPr lang="es-419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89" marR="4189" marT="418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419" sz="1200" u="none" strike="noStrike">
                          <a:effectLst/>
                        </a:rPr>
                        <a:t>1.104</a:t>
                      </a:r>
                      <a:endParaRPr lang="es-419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89" marR="4189" marT="4189" marB="0" anchor="b"/>
                </a:tc>
                <a:extLst>
                  <a:ext uri="{0D108BD9-81ED-4DB2-BD59-A6C34878D82A}">
                    <a16:rowId xmlns:a16="http://schemas.microsoft.com/office/drawing/2014/main" val="2112118452"/>
                  </a:ext>
                </a:extLst>
              </a:tr>
              <a:tr h="226605">
                <a:tc>
                  <a:txBody>
                    <a:bodyPr/>
                    <a:lstStyle/>
                    <a:p>
                      <a:pPr algn="l" fontAlgn="b"/>
                      <a:r>
                        <a:rPr lang="es-419" sz="1200" u="none" strike="noStrike">
                          <a:effectLst/>
                        </a:rPr>
                        <a:t>BISSAL</a:t>
                      </a:r>
                      <a:endParaRPr lang="es-419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89" marR="4189" marT="418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419" sz="1200" u="none" strike="noStrike">
                          <a:effectLst/>
                        </a:rPr>
                        <a:t>El Salvador</a:t>
                      </a:r>
                      <a:endParaRPr lang="es-419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89" marR="4189" marT="418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419" sz="1200" u="none" strike="noStrike">
                          <a:effectLst/>
                        </a:rPr>
                        <a:t>SIM</a:t>
                      </a:r>
                      <a:endParaRPr lang="es-419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89" marR="4189" marT="418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419" sz="1200" u="none" strike="noStrike">
                          <a:effectLst/>
                        </a:rPr>
                        <a:t>53</a:t>
                      </a:r>
                      <a:endParaRPr lang="es-419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89" marR="4189" marT="4189" marB="0" anchor="b"/>
                </a:tc>
                <a:extLst>
                  <a:ext uri="{0D108BD9-81ED-4DB2-BD59-A6C34878D82A}">
                    <a16:rowId xmlns:a16="http://schemas.microsoft.com/office/drawing/2014/main" val="1480269180"/>
                  </a:ext>
                </a:extLst>
              </a:tr>
              <a:tr h="226605">
                <a:tc>
                  <a:txBody>
                    <a:bodyPr/>
                    <a:lstStyle/>
                    <a:p>
                      <a:pPr algn="l" fontAlgn="b"/>
                      <a:r>
                        <a:rPr lang="es-419" sz="1200" u="none" strike="noStrike">
                          <a:effectLst/>
                        </a:rPr>
                        <a:t>LIGCSA</a:t>
                      </a:r>
                      <a:endParaRPr lang="es-419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89" marR="4189" marT="418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419" sz="1200" u="none" strike="noStrike">
                          <a:effectLst/>
                        </a:rPr>
                        <a:t>Guatemala</a:t>
                      </a:r>
                      <a:endParaRPr lang="es-419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89" marR="4189" marT="418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419" sz="1200" u="none" strike="noStrike">
                          <a:effectLst/>
                        </a:rPr>
                        <a:t>NÃO</a:t>
                      </a:r>
                      <a:endParaRPr lang="es-419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89" marR="4189" marT="418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419" sz="1200" u="none" strike="noStrike">
                          <a:effectLst/>
                        </a:rPr>
                        <a:t>19</a:t>
                      </a:r>
                      <a:endParaRPr lang="es-419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89" marR="4189" marT="4189" marB="0" anchor="b"/>
                </a:tc>
                <a:extLst>
                  <a:ext uri="{0D108BD9-81ED-4DB2-BD59-A6C34878D82A}">
                    <a16:rowId xmlns:a16="http://schemas.microsoft.com/office/drawing/2014/main" val="3074352189"/>
                  </a:ext>
                </a:extLst>
              </a:tr>
              <a:tr h="226605">
                <a:tc>
                  <a:txBody>
                    <a:bodyPr/>
                    <a:lstStyle/>
                    <a:p>
                      <a:pPr algn="l" fontAlgn="b"/>
                      <a:r>
                        <a:rPr lang="es-419" sz="1200" u="none" strike="noStrike">
                          <a:effectLst/>
                        </a:rPr>
                        <a:t>BIMENA</a:t>
                      </a:r>
                      <a:endParaRPr lang="es-419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89" marR="4189" marT="418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419" sz="1200" u="none" strike="noStrike">
                          <a:effectLst/>
                        </a:rPr>
                        <a:t>Honduras</a:t>
                      </a:r>
                      <a:endParaRPr lang="es-419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89" marR="4189" marT="418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419" sz="1200" u="none" strike="noStrike">
                          <a:effectLst/>
                        </a:rPr>
                        <a:t>NÃO</a:t>
                      </a:r>
                      <a:endParaRPr lang="es-419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89" marR="4189" marT="418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419" sz="1200" u="none" strike="noStrike">
                          <a:effectLst/>
                        </a:rPr>
                        <a:t>23</a:t>
                      </a:r>
                      <a:endParaRPr lang="es-419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89" marR="4189" marT="4189" marB="0" anchor="b"/>
                </a:tc>
                <a:extLst>
                  <a:ext uri="{0D108BD9-81ED-4DB2-BD59-A6C34878D82A}">
                    <a16:rowId xmlns:a16="http://schemas.microsoft.com/office/drawing/2014/main" val="3547142382"/>
                  </a:ext>
                </a:extLst>
              </a:tr>
              <a:tr h="226605">
                <a:tc>
                  <a:txBody>
                    <a:bodyPr/>
                    <a:lstStyle/>
                    <a:p>
                      <a:pPr algn="l" fontAlgn="b"/>
                      <a:r>
                        <a:rPr lang="es-419" sz="1200" u="none" strike="noStrike">
                          <a:effectLst/>
                        </a:rPr>
                        <a:t>BVSF</a:t>
                      </a:r>
                      <a:endParaRPr lang="es-419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89" marR="4189" marT="418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419" sz="1200" u="none" strike="noStrike">
                          <a:effectLst/>
                        </a:rPr>
                        <a:t>México</a:t>
                      </a:r>
                      <a:endParaRPr lang="es-419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89" marR="4189" marT="418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419" sz="1200" u="none" strike="noStrike">
                          <a:effectLst/>
                        </a:rPr>
                        <a:t>SIM</a:t>
                      </a:r>
                      <a:endParaRPr lang="es-419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89" marR="4189" marT="418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419" sz="1200" u="none" strike="noStrike">
                          <a:effectLst/>
                        </a:rPr>
                        <a:t>60</a:t>
                      </a:r>
                      <a:endParaRPr lang="es-419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89" marR="4189" marT="4189" marB="0" anchor="b"/>
                </a:tc>
                <a:extLst>
                  <a:ext uri="{0D108BD9-81ED-4DB2-BD59-A6C34878D82A}">
                    <a16:rowId xmlns:a16="http://schemas.microsoft.com/office/drawing/2014/main" val="1764533349"/>
                  </a:ext>
                </a:extLst>
              </a:tr>
              <a:tr h="226605">
                <a:tc>
                  <a:txBody>
                    <a:bodyPr/>
                    <a:lstStyle/>
                    <a:p>
                      <a:pPr algn="l" fontAlgn="b"/>
                      <a:r>
                        <a:rPr lang="es-419" sz="1200" u="none" strike="noStrike">
                          <a:effectLst/>
                        </a:rPr>
                        <a:t>BDNPAR</a:t>
                      </a:r>
                      <a:endParaRPr lang="es-419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89" marR="4189" marT="418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419" sz="1200" u="none" strike="noStrike">
                          <a:effectLst/>
                        </a:rPr>
                        <a:t>Paraguay</a:t>
                      </a:r>
                      <a:endParaRPr lang="es-419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89" marR="4189" marT="418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419" sz="1200" u="none" strike="noStrike">
                          <a:effectLst/>
                        </a:rPr>
                        <a:t>SIM</a:t>
                      </a:r>
                      <a:endParaRPr lang="es-419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89" marR="4189" marT="418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419" sz="1200" u="none" strike="noStrike">
                          <a:effectLst/>
                        </a:rPr>
                        <a:t>731</a:t>
                      </a:r>
                      <a:endParaRPr lang="es-419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89" marR="4189" marT="4189" marB="0" anchor="b"/>
                </a:tc>
                <a:extLst>
                  <a:ext uri="{0D108BD9-81ED-4DB2-BD59-A6C34878D82A}">
                    <a16:rowId xmlns:a16="http://schemas.microsoft.com/office/drawing/2014/main" val="743606615"/>
                  </a:ext>
                </a:extLst>
              </a:tr>
              <a:tr h="226605">
                <a:tc>
                  <a:txBody>
                    <a:bodyPr/>
                    <a:lstStyle/>
                    <a:p>
                      <a:pPr algn="l" fontAlgn="b"/>
                      <a:r>
                        <a:rPr lang="es-419" sz="1200" u="none" strike="noStrike">
                          <a:effectLst/>
                        </a:rPr>
                        <a:t>LIPECS</a:t>
                      </a:r>
                      <a:endParaRPr lang="es-419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89" marR="4189" marT="418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419" sz="1200" u="none" strike="noStrike">
                          <a:effectLst/>
                        </a:rPr>
                        <a:t>Peru</a:t>
                      </a:r>
                      <a:endParaRPr lang="es-419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89" marR="4189" marT="418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419" sz="1200" u="none" strike="noStrike">
                          <a:effectLst/>
                        </a:rPr>
                        <a:t>NÃO</a:t>
                      </a:r>
                      <a:endParaRPr lang="es-419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89" marR="4189" marT="418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419" sz="1200" u="none" strike="noStrike">
                          <a:effectLst/>
                        </a:rPr>
                        <a:t>870</a:t>
                      </a:r>
                      <a:endParaRPr lang="es-419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89" marR="4189" marT="4189" marB="0" anchor="b"/>
                </a:tc>
                <a:extLst>
                  <a:ext uri="{0D108BD9-81ED-4DB2-BD59-A6C34878D82A}">
                    <a16:rowId xmlns:a16="http://schemas.microsoft.com/office/drawing/2014/main" val="116869828"/>
                  </a:ext>
                </a:extLst>
              </a:tr>
              <a:tr h="226605">
                <a:tc>
                  <a:txBody>
                    <a:bodyPr/>
                    <a:lstStyle/>
                    <a:p>
                      <a:pPr algn="l" fontAlgn="b"/>
                      <a:r>
                        <a:rPr lang="es-419" sz="1200" u="none" strike="noStrike">
                          <a:effectLst/>
                        </a:rPr>
                        <a:t>LIVECS</a:t>
                      </a:r>
                      <a:endParaRPr lang="es-419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89" marR="4189" marT="418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419" sz="1200" u="none" strike="noStrike">
                          <a:effectLst/>
                        </a:rPr>
                        <a:t>Venezuela</a:t>
                      </a:r>
                      <a:endParaRPr lang="es-419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89" marR="4189" marT="418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419" sz="1200" u="none" strike="noStrike">
                          <a:effectLst/>
                        </a:rPr>
                        <a:t>NÃO</a:t>
                      </a:r>
                      <a:endParaRPr lang="es-419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89" marR="4189" marT="418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419" sz="1200" u="none" strike="noStrike">
                          <a:effectLst/>
                        </a:rPr>
                        <a:t>765</a:t>
                      </a:r>
                      <a:endParaRPr lang="es-419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89" marR="4189" marT="4189" marB="0" anchor="b"/>
                </a:tc>
                <a:extLst>
                  <a:ext uri="{0D108BD9-81ED-4DB2-BD59-A6C34878D82A}">
                    <a16:rowId xmlns:a16="http://schemas.microsoft.com/office/drawing/2014/main" val="271286138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6834440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>
            <a:extLst>
              <a:ext uri="{FF2B5EF4-FFF2-40B4-BE49-F238E27FC236}">
                <a16:creationId xmlns:a16="http://schemas.microsoft.com/office/drawing/2014/main" id="{8CC46E4E-5610-401E-A31F-47BBEEFCB2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Mapas de evidencias</a:t>
            </a:r>
            <a:endParaRPr lang="es-419" dirty="0"/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DFB96508-3B1B-4BAF-9803-298B0336189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/>
              <a:t>Verônica Abdala (Gerente FPI/BIREME/OPS/OMS)</a:t>
            </a:r>
            <a:endParaRPr lang="es-419" dirty="0"/>
          </a:p>
        </p:txBody>
      </p:sp>
    </p:spTree>
    <p:extLst>
      <p:ext uri="{BB962C8B-B14F-4D97-AF65-F5344CB8AC3E}">
        <p14:creationId xmlns:p14="http://schemas.microsoft.com/office/powerpoint/2010/main" val="381017697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aixaDeTexto 5">
            <a:extLst>
              <a:ext uri="{FF2B5EF4-FFF2-40B4-BE49-F238E27FC236}">
                <a16:creationId xmlns:a16="http://schemas.microsoft.com/office/drawing/2014/main" id="{DA557EA7-69BB-4FE1-8311-B93EC0029F09}"/>
              </a:ext>
            </a:extLst>
          </p:cNvPr>
          <p:cNvSpPr txBox="1"/>
          <p:nvPr/>
        </p:nvSpPr>
        <p:spPr>
          <a:xfrm>
            <a:off x="583125" y="2870114"/>
            <a:ext cx="77153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200" dirty="0"/>
              <a:t> </a:t>
            </a:r>
          </a:p>
        </p:txBody>
      </p:sp>
      <p:sp>
        <p:nvSpPr>
          <p:cNvPr id="8" name="Título 3">
            <a:extLst>
              <a:ext uri="{FF2B5EF4-FFF2-40B4-BE49-F238E27FC236}">
                <a16:creationId xmlns:a16="http://schemas.microsoft.com/office/drawing/2014/main" id="{4028D185-5BD8-4F5F-AA26-0158D2D713B0}"/>
              </a:ext>
            </a:extLst>
          </p:cNvPr>
          <p:cNvSpPr txBox="1">
            <a:spLocks/>
          </p:cNvSpPr>
          <p:nvPr/>
        </p:nvSpPr>
        <p:spPr>
          <a:xfrm>
            <a:off x="554608" y="2348712"/>
            <a:ext cx="7772400" cy="234188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 err="1"/>
              <a:t>Mapa</a:t>
            </a:r>
            <a:r>
              <a:rPr lang="en-US" sz="3600" b="1" dirty="0"/>
              <a:t> de </a:t>
            </a:r>
            <a:r>
              <a:rPr lang="en-US" sz="3600" b="1" dirty="0" err="1"/>
              <a:t>Evidencias</a:t>
            </a:r>
            <a:endParaRPr lang="en-US" sz="3600" b="1" dirty="0"/>
          </a:p>
          <a:p>
            <a:r>
              <a:rPr lang="en-US" sz="3600" b="1" dirty="0"/>
              <a:t>¿</a:t>
            </a:r>
            <a:r>
              <a:rPr lang="en-US" sz="3600" b="1" dirty="0" err="1"/>
              <a:t>Cómo</a:t>
            </a:r>
            <a:r>
              <a:rPr lang="en-US" sz="3600" b="1" dirty="0"/>
              <a:t> </a:t>
            </a:r>
            <a:r>
              <a:rPr lang="en-US" sz="3600" b="1" dirty="0" err="1"/>
              <a:t>hacer</a:t>
            </a:r>
            <a:r>
              <a:rPr lang="en-US" sz="3600" b="1" dirty="0"/>
              <a:t>?</a:t>
            </a:r>
            <a:br>
              <a:rPr lang="en-US" sz="3600" dirty="0"/>
            </a:br>
            <a:r>
              <a:rPr lang="en-US" sz="2800" dirty="0"/>
              <a:t>Verónica Abdala</a:t>
            </a:r>
            <a:endParaRPr lang="pt-BR" sz="3600" dirty="0"/>
          </a:p>
        </p:txBody>
      </p:sp>
    </p:spTree>
    <p:extLst>
      <p:ext uri="{BB962C8B-B14F-4D97-AF65-F5344CB8AC3E}">
        <p14:creationId xmlns:p14="http://schemas.microsoft.com/office/powerpoint/2010/main" val="342016301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ontent Placeholder 2">
            <a:extLst>
              <a:ext uri="{FF2B5EF4-FFF2-40B4-BE49-F238E27FC236}">
                <a16:creationId xmlns:a16="http://schemas.microsoft.com/office/drawing/2014/main" id="{BD5CB0ED-5F82-DB4A-80E8-3688C282919F}"/>
              </a:ext>
            </a:extLst>
          </p:cNvPr>
          <p:cNvGraphicFramePr>
            <a:graphicFrameLocks/>
          </p:cNvGraphicFramePr>
          <p:nvPr/>
        </p:nvGraphicFramePr>
        <p:xfrm>
          <a:off x="0" y="1565827"/>
          <a:ext cx="8853714" cy="44029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Title 1">
            <a:extLst>
              <a:ext uri="{FF2B5EF4-FFF2-40B4-BE49-F238E27FC236}">
                <a16:creationId xmlns:a16="http://schemas.microsoft.com/office/drawing/2014/main" id="{6BF986CE-64F7-5647-A9EC-D2F786C35A09}"/>
              </a:ext>
            </a:extLst>
          </p:cNvPr>
          <p:cNvSpPr txBox="1">
            <a:spLocks/>
          </p:cNvSpPr>
          <p:nvPr/>
        </p:nvSpPr>
        <p:spPr>
          <a:xfrm>
            <a:off x="-367965" y="410383"/>
            <a:ext cx="10058400" cy="841795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dirty="0" err="1"/>
              <a:t>Mapa</a:t>
            </a:r>
            <a:r>
              <a:rPr lang="en-US" sz="3200" dirty="0"/>
              <a:t> de </a:t>
            </a:r>
            <a:r>
              <a:rPr lang="en-US" sz="3200" dirty="0" err="1"/>
              <a:t>Evidencias</a:t>
            </a:r>
            <a:r>
              <a:rPr lang="en-US" sz="3200" dirty="0"/>
              <a:t> – Evidence Gap Map</a:t>
            </a:r>
          </a:p>
        </p:txBody>
      </p:sp>
      <p:pic>
        <p:nvPicPr>
          <p:cNvPr id="1026" name="Picture 2" descr="https://www.3ieimpact.org/themes/custom/iiie/logo.png">
            <a:extLst>
              <a:ext uri="{FF2B5EF4-FFF2-40B4-BE49-F238E27FC236}">
                <a16:creationId xmlns:a16="http://schemas.microsoft.com/office/drawing/2014/main" id="{EC6AD0DD-053F-4110-9C43-64636A198C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2366" y="1390295"/>
            <a:ext cx="2769919" cy="8917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CaixaDeTexto 8">
            <a:extLst>
              <a:ext uri="{FF2B5EF4-FFF2-40B4-BE49-F238E27FC236}">
                <a16:creationId xmlns:a16="http://schemas.microsoft.com/office/drawing/2014/main" id="{FC63671B-8A94-4854-A1CD-0BB07060EFE4}"/>
              </a:ext>
            </a:extLst>
          </p:cNvPr>
          <p:cNvSpPr txBox="1"/>
          <p:nvPr/>
        </p:nvSpPr>
        <p:spPr>
          <a:xfrm>
            <a:off x="952279" y="2943461"/>
            <a:ext cx="7331269" cy="224676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pt-BR" sz="2000" dirty="0"/>
              <a:t>Presenta una </a:t>
            </a:r>
            <a:r>
              <a:rPr lang="pt-BR" sz="2000" dirty="0" err="1"/>
              <a:t>visión</a:t>
            </a:r>
            <a:r>
              <a:rPr lang="pt-BR" sz="2000" dirty="0"/>
              <a:t> general visual de </a:t>
            </a:r>
            <a:r>
              <a:rPr lang="pt-BR" sz="2000" dirty="0" err="1"/>
              <a:t>estudios</a:t>
            </a:r>
            <a:r>
              <a:rPr lang="pt-BR" sz="2000" dirty="0"/>
              <a:t> o </a:t>
            </a:r>
            <a:r>
              <a:rPr lang="pt-BR" sz="2000" dirty="0" err="1"/>
              <a:t>revisiones</a:t>
            </a:r>
            <a:r>
              <a:rPr lang="pt-BR" sz="2000" dirty="0"/>
              <a:t> existentes y </a:t>
            </a:r>
            <a:r>
              <a:rPr lang="pt-BR" sz="2000" dirty="0" err="1"/>
              <a:t>en</a:t>
            </a:r>
            <a:r>
              <a:rPr lang="pt-BR" sz="2000" dirty="0"/>
              <a:t> </a:t>
            </a:r>
            <a:r>
              <a:rPr lang="pt-BR" sz="2000" dirty="0" err="1"/>
              <a:t>desarrollo</a:t>
            </a:r>
            <a:r>
              <a:rPr lang="pt-BR" sz="2000" dirty="0"/>
              <a:t> </a:t>
            </a:r>
            <a:r>
              <a:rPr lang="pt-BR" sz="2000" dirty="0" err="1"/>
              <a:t>en</a:t>
            </a:r>
            <a:r>
              <a:rPr lang="pt-BR" sz="2000" dirty="0"/>
              <a:t> </a:t>
            </a:r>
            <a:r>
              <a:rPr lang="pt-BR" sz="2000" dirty="0" err="1"/>
              <a:t>un</a:t>
            </a:r>
            <a:r>
              <a:rPr lang="pt-BR" sz="2000" dirty="0"/>
              <a:t> área o subárea </a:t>
            </a:r>
            <a:r>
              <a:rPr lang="pt-BR" sz="2000" dirty="0" err="1"/>
              <a:t>en</a:t>
            </a:r>
            <a:r>
              <a:rPr lang="pt-BR" sz="2000" dirty="0"/>
              <a:t> términos de </a:t>
            </a:r>
            <a:r>
              <a:rPr lang="pt-BR" sz="2000" dirty="0" err="1"/>
              <a:t>los</a:t>
            </a:r>
            <a:r>
              <a:rPr lang="pt-BR" sz="2000" dirty="0"/>
              <a:t> tipos de intervenciones </a:t>
            </a:r>
            <a:r>
              <a:rPr lang="pt-BR" sz="2000" dirty="0" err="1"/>
              <a:t>evaluadas</a:t>
            </a:r>
            <a:r>
              <a:rPr lang="pt-BR" sz="2000" dirty="0"/>
              <a:t> y de </a:t>
            </a:r>
            <a:r>
              <a:rPr lang="pt-BR" sz="2000" dirty="0" err="1"/>
              <a:t>los</a:t>
            </a:r>
            <a:r>
              <a:rPr lang="pt-BR" sz="2000" dirty="0"/>
              <a:t> resultados (</a:t>
            </a:r>
            <a:r>
              <a:rPr lang="pt-BR" sz="2000" dirty="0" err="1"/>
              <a:t>hallazgos</a:t>
            </a:r>
            <a:r>
              <a:rPr lang="pt-BR" sz="2000" dirty="0"/>
              <a:t>) medidos. </a:t>
            </a:r>
          </a:p>
          <a:p>
            <a:endParaRPr lang="pt-BR" sz="2000" dirty="0"/>
          </a:p>
          <a:p>
            <a:r>
              <a:rPr lang="pt-BR" sz="2000" dirty="0"/>
              <a:t>La evidencia es mapeada y aplicada </a:t>
            </a:r>
            <a:r>
              <a:rPr lang="pt-BR" sz="2000" dirty="0" err="1"/>
              <a:t>en</a:t>
            </a:r>
            <a:r>
              <a:rPr lang="pt-BR" sz="2000" dirty="0"/>
              <a:t> una </a:t>
            </a:r>
            <a:r>
              <a:rPr lang="pt-BR" sz="2000" dirty="0" err="1"/>
              <a:t>estructura</a:t>
            </a:r>
            <a:r>
              <a:rPr lang="pt-BR" sz="2000" dirty="0"/>
              <a:t> - intervenciones/</a:t>
            </a:r>
            <a:r>
              <a:rPr lang="pt-BR" sz="2000" dirty="0" err="1"/>
              <a:t>hallazgos</a:t>
            </a:r>
            <a:r>
              <a:rPr lang="pt-BR" sz="2000" dirty="0"/>
              <a:t>, mostrando graficamente </a:t>
            </a:r>
            <a:r>
              <a:rPr lang="pt-BR" sz="2000" dirty="0" err="1"/>
              <a:t>las</a:t>
            </a:r>
            <a:r>
              <a:rPr lang="pt-BR" sz="2000" dirty="0"/>
              <a:t> brechas y </a:t>
            </a:r>
            <a:r>
              <a:rPr lang="pt-BR" sz="2000" dirty="0" err="1"/>
              <a:t>la</a:t>
            </a:r>
            <a:r>
              <a:rPr lang="pt-BR" sz="2000" dirty="0"/>
              <a:t> </a:t>
            </a:r>
            <a:r>
              <a:rPr lang="pt-BR" sz="2000" dirty="0" err="1"/>
              <a:t>concentración</a:t>
            </a:r>
            <a:r>
              <a:rPr lang="pt-BR" sz="2000" dirty="0"/>
              <a:t> de evidencia.</a:t>
            </a:r>
          </a:p>
        </p:txBody>
      </p:sp>
      <p:sp>
        <p:nvSpPr>
          <p:cNvPr id="22" name="Retângulo: Cantos Diagonais Arredondados 21">
            <a:extLst>
              <a:ext uri="{FF2B5EF4-FFF2-40B4-BE49-F238E27FC236}">
                <a16:creationId xmlns:a16="http://schemas.microsoft.com/office/drawing/2014/main" id="{B4A18354-9732-4708-84EE-1BE2EBB64B0D}"/>
              </a:ext>
            </a:extLst>
          </p:cNvPr>
          <p:cNvSpPr/>
          <p:nvPr/>
        </p:nvSpPr>
        <p:spPr>
          <a:xfrm>
            <a:off x="1938988" y="1290530"/>
            <a:ext cx="1013291" cy="1013291"/>
          </a:xfrm>
          <a:prstGeom prst="round2DiagRect">
            <a:avLst>
              <a:gd name="adj1" fmla="val 29727"/>
              <a:gd name="adj2" fmla="val 0"/>
            </a:avLst>
          </a:prstGeom>
        </p:spPr>
        <p:style>
          <a:lnRef idx="0">
            <a:schemeClr val="lt1">
              <a:alpha val="0"/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/>
        </p:style>
      </p:sp>
      <p:sp>
        <p:nvSpPr>
          <p:cNvPr id="23" name="Retângulo 22" descr="Right Pointing Backhand Index">
            <a:extLst>
              <a:ext uri="{FF2B5EF4-FFF2-40B4-BE49-F238E27FC236}">
                <a16:creationId xmlns:a16="http://schemas.microsoft.com/office/drawing/2014/main" id="{5D404097-8E88-4002-BC64-2EDD2A068D6A}"/>
              </a:ext>
            </a:extLst>
          </p:cNvPr>
          <p:cNvSpPr/>
          <p:nvPr/>
        </p:nvSpPr>
        <p:spPr>
          <a:xfrm>
            <a:off x="2154925" y="1559800"/>
            <a:ext cx="581396" cy="581396"/>
          </a:xfrm>
          <a:prstGeom prst="rect">
            <a:avLst/>
          </a:prstGeom>
          <a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bg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24" name="Agrupar 23">
            <a:extLst>
              <a:ext uri="{FF2B5EF4-FFF2-40B4-BE49-F238E27FC236}">
                <a16:creationId xmlns:a16="http://schemas.microsoft.com/office/drawing/2014/main" id="{03ACD1FD-1F12-43D3-BE0F-0D919CDEF59A}"/>
              </a:ext>
            </a:extLst>
          </p:cNvPr>
          <p:cNvGrpSpPr/>
          <p:nvPr/>
        </p:nvGrpSpPr>
        <p:grpSpPr>
          <a:xfrm>
            <a:off x="1648707" y="2380524"/>
            <a:ext cx="1661132" cy="304991"/>
            <a:chOff x="256001" y="1089994"/>
            <a:chExt cx="1661132" cy="664453"/>
          </a:xfrm>
        </p:grpSpPr>
        <p:sp>
          <p:nvSpPr>
            <p:cNvPr id="25" name="Retângulo 24">
              <a:extLst>
                <a:ext uri="{FF2B5EF4-FFF2-40B4-BE49-F238E27FC236}">
                  <a16:creationId xmlns:a16="http://schemas.microsoft.com/office/drawing/2014/main" id="{F0F87F0F-21BA-4B8F-9B6B-594638A8A533}"/>
                </a:ext>
              </a:extLst>
            </p:cNvPr>
            <p:cNvSpPr/>
            <p:nvPr/>
          </p:nvSpPr>
          <p:spPr>
            <a:xfrm>
              <a:off x="256001" y="1089994"/>
              <a:ext cx="1661132" cy="664453"/>
            </a:xfrm>
            <a:prstGeom prst="rect">
              <a:avLst/>
            </a:prstGeom>
          </p:spPr>
          <p:style>
            <a:lnRef idx="0">
              <a:schemeClr val="accent2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accent2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accent2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6" name="CaixaDeTexto 25">
              <a:extLst>
                <a:ext uri="{FF2B5EF4-FFF2-40B4-BE49-F238E27FC236}">
                  <a16:creationId xmlns:a16="http://schemas.microsoft.com/office/drawing/2014/main" id="{2CBFD70C-0100-4F40-A4C0-AA6B77459524}"/>
                </a:ext>
              </a:extLst>
            </p:cNvPr>
            <p:cNvSpPr txBox="1"/>
            <p:nvPr/>
          </p:nvSpPr>
          <p:spPr>
            <a:xfrm>
              <a:off x="256001" y="1089994"/>
              <a:ext cx="1661132" cy="66445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2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0" rIns="0" bIns="0" numCol="1" spcCol="1270" anchor="t" anchorCtr="0">
              <a:noAutofit/>
            </a:bodyPr>
            <a:lstStyle/>
            <a:p>
              <a:pPr marL="0" lvl="0" indent="0" algn="ctr" defTabSz="533400">
                <a:lnSpc>
                  <a:spcPct val="100000"/>
                </a:lnSpc>
                <a:spcBef>
                  <a:spcPct val="0"/>
                </a:spcBef>
                <a:spcAft>
                  <a:spcPct val="35000"/>
                </a:spcAft>
                <a:buNone/>
                <a:defRPr cap="all"/>
              </a:pPr>
              <a:r>
                <a:rPr lang="en-US" sz="1200" kern="1200" dirty="0" err="1"/>
                <a:t>MetodologÍa</a:t>
              </a:r>
              <a:r>
                <a:rPr lang="en-US" sz="1200" kern="1200" dirty="0"/>
                <a:t> 3ie</a:t>
              </a:r>
            </a:p>
          </p:txBody>
        </p:sp>
      </p:grpSp>
      <p:sp>
        <p:nvSpPr>
          <p:cNvPr id="4" name="Retângulo 3">
            <a:extLst>
              <a:ext uri="{FF2B5EF4-FFF2-40B4-BE49-F238E27FC236}">
                <a16:creationId xmlns:a16="http://schemas.microsoft.com/office/drawing/2014/main" id="{6149F53E-BAEC-43FD-9716-063A67FC923D}"/>
              </a:ext>
            </a:extLst>
          </p:cNvPr>
          <p:cNvSpPr/>
          <p:nvPr/>
        </p:nvSpPr>
        <p:spPr>
          <a:xfrm>
            <a:off x="-453485" y="5676102"/>
            <a:ext cx="857034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spcAft>
                <a:spcPts val="1200"/>
              </a:spcAft>
            </a:pPr>
            <a:r>
              <a:rPr lang="es-ES" dirty="0">
                <a:latin typeface="Calibri Light" panose="020F0302020204030204" pitchFamily="34" charset="0"/>
              </a:rPr>
              <a:t>Adaptado de </a:t>
            </a:r>
            <a:r>
              <a:rPr lang="pt-BR" dirty="0">
                <a:hlinkClick r:id="rId10"/>
              </a:rPr>
              <a:t>https://www.3ieimpact.org/evidence-hub/evidence-gap-maps</a:t>
            </a:r>
            <a:endParaRPr lang="es-ES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842430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>
            <a:extLst>
              <a:ext uri="{FF2B5EF4-FFF2-40B4-BE49-F238E27FC236}">
                <a16:creationId xmlns:a16="http://schemas.microsoft.com/office/drawing/2014/main" id="{43D45C07-0984-4A1C-96A0-B590EF1E21F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430278"/>
            <a:ext cx="9144000" cy="3997444"/>
          </a:xfrm>
          <a:prstGeom prst="rect">
            <a:avLst/>
          </a:prstGeom>
        </p:spPr>
      </p:pic>
      <p:sp>
        <p:nvSpPr>
          <p:cNvPr id="3" name="Retângulo 2">
            <a:extLst>
              <a:ext uri="{FF2B5EF4-FFF2-40B4-BE49-F238E27FC236}">
                <a16:creationId xmlns:a16="http://schemas.microsoft.com/office/drawing/2014/main" id="{760BE291-18AC-4D53-81C0-8FE307A03043}"/>
              </a:ext>
            </a:extLst>
          </p:cNvPr>
          <p:cNvSpPr/>
          <p:nvPr/>
        </p:nvSpPr>
        <p:spPr>
          <a:xfrm>
            <a:off x="2865479" y="938700"/>
            <a:ext cx="371608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419" sz="2400" dirty="0">
                <a:hlinkClick r:id="rId3"/>
              </a:rPr>
              <a:t>https://www.3ieimpact.org/</a:t>
            </a:r>
            <a:endParaRPr lang="es-419" sz="2400" dirty="0"/>
          </a:p>
        </p:txBody>
      </p:sp>
    </p:spTree>
    <p:extLst>
      <p:ext uri="{BB962C8B-B14F-4D97-AF65-F5344CB8AC3E}">
        <p14:creationId xmlns:p14="http://schemas.microsoft.com/office/powerpoint/2010/main" val="422127741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>
            <a:extLst>
              <a:ext uri="{FF2B5EF4-FFF2-40B4-BE49-F238E27FC236}">
                <a16:creationId xmlns:a16="http://schemas.microsoft.com/office/drawing/2014/main" id="{2CDC1CD0-7021-4873-A585-321CB51DB5F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06250"/>
            <a:ext cx="9144000" cy="4005423"/>
          </a:xfrm>
          <a:prstGeom prst="rect">
            <a:avLst/>
          </a:prstGeom>
        </p:spPr>
      </p:pic>
      <p:sp>
        <p:nvSpPr>
          <p:cNvPr id="3" name="Retângulo 2">
            <a:extLst>
              <a:ext uri="{FF2B5EF4-FFF2-40B4-BE49-F238E27FC236}">
                <a16:creationId xmlns:a16="http://schemas.microsoft.com/office/drawing/2014/main" id="{01087D5E-839F-45DB-9952-BF554E1A704C}"/>
              </a:ext>
            </a:extLst>
          </p:cNvPr>
          <p:cNvSpPr/>
          <p:nvPr/>
        </p:nvSpPr>
        <p:spPr>
          <a:xfrm>
            <a:off x="1489407" y="4919419"/>
            <a:ext cx="653263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419" dirty="0">
                <a:hlinkClick r:id="rId3"/>
              </a:rPr>
              <a:t>https://www.3ieimpact.org/evidence-hub/evidence-gap-maps</a:t>
            </a:r>
            <a:endParaRPr lang="es-419" dirty="0"/>
          </a:p>
        </p:txBody>
      </p:sp>
    </p:spTree>
    <p:extLst>
      <p:ext uri="{BB962C8B-B14F-4D97-AF65-F5344CB8AC3E}">
        <p14:creationId xmlns:p14="http://schemas.microsoft.com/office/powerpoint/2010/main" val="169026012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>
            <a:extLst>
              <a:ext uri="{FF2B5EF4-FFF2-40B4-BE49-F238E27FC236}">
                <a16:creationId xmlns:a16="http://schemas.microsoft.com/office/drawing/2014/main" id="{61B68D87-62D0-47FE-98C8-CBBA5F96285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92534"/>
            <a:ext cx="9144000" cy="4313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02735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>
            <a:extLst>
              <a:ext uri="{FF2B5EF4-FFF2-40B4-BE49-F238E27FC236}">
                <a16:creationId xmlns:a16="http://schemas.microsoft.com/office/drawing/2014/main" id="{369ADB0C-1D23-4348-8375-DF7BFEA2C36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29505"/>
            <a:ext cx="9144000" cy="4583132"/>
          </a:xfrm>
          <a:prstGeom prst="rect">
            <a:avLst/>
          </a:prstGeom>
        </p:spPr>
      </p:pic>
      <p:sp>
        <p:nvSpPr>
          <p:cNvPr id="3" name="Retângulo 2">
            <a:extLst>
              <a:ext uri="{FF2B5EF4-FFF2-40B4-BE49-F238E27FC236}">
                <a16:creationId xmlns:a16="http://schemas.microsoft.com/office/drawing/2014/main" id="{09B5052E-E4E2-4508-B736-7A73AE83DE38}"/>
              </a:ext>
            </a:extLst>
          </p:cNvPr>
          <p:cNvSpPr/>
          <p:nvPr/>
        </p:nvSpPr>
        <p:spPr>
          <a:xfrm>
            <a:off x="67318" y="5146719"/>
            <a:ext cx="791264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419" dirty="0">
                <a:hlinkClick r:id="rId3"/>
              </a:rPr>
              <a:t>https://gapmaps.3ieimpact.org/evidence-maps/performance-measurement-and-management-primary-care-delivery-systems</a:t>
            </a:r>
            <a:endParaRPr lang="es-419" dirty="0"/>
          </a:p>
        </p:txBody>
      </p:sp>
    </p:spTree>
    <p:extLst>
      <p:ext uri="{BB962C8B-B14F-4D97-AF65-F5344CB8AC3E}">
        <p14:creationId xmlns:p14="http://schemas.microsoft.com/office/powerpoint/2010/main" val="4832286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>
            <a:extLst>
              <a:ext uri="{FF2B5EF4-FFF2-40B4-BE49-F238E27FC236}">
                <a16:creationId xmlns:a16="http://schemas.microsoft.com/office/drawing/2014/main" id="{51909242-BA04-4DBA-B441-FFCA36F827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7"/>
            <a:ext cx="8229600" cy="1171541"/>
          </a:xfrm>
        </p:spPr>
        <p:txBody>
          <a:bodyPr>
            <a:normAutofit fontScale="90000"/>
          </a:bodyPr>
          <a:lstStyle/>
          <a:p>
            <a:r>
              <a:rPr lang="en-US" dirty="0" err="1"/>
              <a:t>Reuniones</a:t>
            </a:r>
            <a:r>
              <a:rPr lang="en-US" dirty="0"/>
              <a:t> para </a:t>
            </a:r>
            <a:r>
              <a:rPr lang="en-US" dirty="0" err="1"/>
              <a:t>coordinadores</a:t>
            </a:r>
            <a:r>
              <a:rPr lang="en-US" dirty="0"/>
              <a:t> de red LILACS</a:t>
            </a:r>
            <a:endParaRPr lang="es-419" dirty="0"/>
          </a:p>
        </p:txBody>
      </p:sp>
      <p:sp>
        <p:nvSpPr>
          <p:cNvPr id="15" name="Retângulo 14">
            <a:extLst>
              <a:ext uri="{FF2B5EF4-FFF2-40B4-BE49-F238E27FC236}">
                <a16:creationId xmlns:a16="http://schemas.microsoft.com/office/drawing/2014/main" id="{AF030501-0F07-4436-B224-5BA258CC41C7}"/>
              </a:ext>
            </a:extLst>
          </p:cNvPr>
          <p:cNvSpPr/>
          <p:nvPr/>
        </p:nvSpPr>
        <p:spPr>
          <a:xfrm>
            <a:off x="6347241" y="2874545"/>
            <a:ext cx="2687244" cy="27207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>
              <a:lnSpc>
                <a:spcPct val="90000"/>
              </a:lnSpc>
              <a:spcAft>
                <a:spcPts val="600"/>
              </a:spcAft>
            </a:pPr>
            <a:r>
              <a:rPr lang="en-US" dirty="0" err="1"/>
              <a:t>Participan</a:t>
            </a:r>
            <a:r>
              <a:rPr lang="en-US" dirty="0"/>
              <a:t> </a:t>
            </a:r>
            <a:r>
              <a:rPr lang="en-US" dirty="0" err="1"/>
              <a:t>los</a:t>
            </a:r>
            <a:r>
              <a:rPr lang="en-US" dirty="0"/>
              <a:t> </a:t>
            </a:r>
            <a:r>
              <a:rPr lang="en-US" dirty="0" err="1"/>
              <a:t>coordinadores</a:t>
            </a:r>
            <a:r>
              <a:rPr lang="en-US" dirty="0"/>
              <a:t> LILACS:</a:t>
            </a:r>
          </a:p>
          <a:p>
            <a:pPr indent="-228600" defTabSz="9144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 err="1"/>
              <a:t>Nacionales</a:t>
            </a:r>
            <a:endParaRPr lang="en-US" dirty="0"/>
          </a:p>
          <a:p>
            <a:pPr indent="-228600" defTabSz="9144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 err="1"/>
              <a:t>Temáticos</a:t>
            </a:r>
            <a:r>
              <a:rPr lang="en-US" dirty="0"/>
              <a:t> (</a:t>
            </a:r>
            <a:r>
              <a:rPr lang="en-US" dirty="0" err="1"/>
              <a:t>Enfermería</a:t>
            </a:r>
            <a:r>
              <a:rPr lang="en-US" dirty="0"/>
              <a:t>, </a:t>
            </a:r>
            <a:r>
              <a:rPr lang="en-US" dirty="0" err="1"/>
              <a:t>Odontología</a:t>
            </a:r>
            <a:r>
              <a:rPr lang="en-US" dirty="0"/>
              <a:t> y </a:t>
            </a:r>
            <a:r>
              <a:rPr lang="en-US" dirty="0" err="1"/>
              <a:t>Psicología</a:t>
            </a:r>
            <a:r>
              <a:rPr lang="en-US" dirty="0"/>
              <a:t>)</a:t>
            </a:r>
          </a:p>
          <a:p>
            <a:pPr indent="-228600" defTabSz="9144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dirty="0"/>
          </a:p>
          <a:p>
            <a:pPr defTabSz="914400">
              <a:lnSpc>
                <a:spcPct val="90000"/>
              </a:lnSpc>
              <a:spcAft>
                <a:spcPts val="600"/>
              </a:spcAft>
            </a:pPr>
            <a:r>
              <a:rPr lang="en-US" dirty="0" err="1"/>
              <a:t>Invitados</a:t>
            </a:r>
            <a:r>
              <a:rPr lang="en-US" dirty="0"/>
              <a:t>:</a:t>
            </a:r>
          </a:p>
          <a:p>
            <a:pPr indent="-228600" defTabSz="9144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 err="1"/>
              <a:t>Todos</a:t>
            </a:r>
            <a:r>
              <a:rPr lang="en-US" dirty="0"/>
              <a:t> </a:t>
            </a:r>
            <a:r>
              <a:rPr lang="en-US" dirty="0" err="1"/>
              <a:t>coordinadores</a:t>
            </a:r>
            <a:r>
              <a:rPr lang="en-US" dirty="0"/>
              <a:t> de red BVS (MTCI y </a:t>
            </a:r>
            <a:r>
              <a:rPr lang="en-US" dirty="0" err="1"/>
              <a:t>otros</a:t>
            </a:r>
            <a:r>
              <a:rPr lang="en-US" dirty="0"/>
              <a:t>)</a:t>
            </a:r>
          </a:p>
        </p:txBody>
      </p:sp>
      <p:pic>
        <p:nvPicPr>
          <p:cNvPr id="6" name="Espaço Reservado para Conteúdo 5">
            <a:extLst>
              <a:ext uri="{FF2B5EF4-FFF2-40B4-BE49-F238E27FC236}">
                <a16:creationId xmlns:a16="http://schemas.microsoft.com/office/drawing/2014/main" id="{2EF1653D-2479-4526-B378-EF6ACE673DE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73243" y="1537855"/>
            <a:ext cx="6034617" cy="4525963"/>
          </a:xfrm>
        </p:spPr>
      </p:pic>
    </p:spTree>
    <p:extLst>
      <p:ext uri="{BB962C8B-B14F-4D97-AF65-F5344CB8AC3E}">
        <p14:creationId xmlns:p14="http://schemas.microsoft.com/office/powerpoint/2010/main" val="414353637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FB793AED-D54D-42A6-9B55-4709A2C473D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5573" y="50171"/>
            <a:ext cx="8448805" cy="1730832"/>
          </a:xfrm>
          <a:prstGeom prst="rect">
            <a:avLst/>
          </a:prstGeom>
        </p:spPr>
      </p:pic>
      <p:pic>
        <p:nvPicPr>
          <p:cNvPr id="2" name="Imagem 1">
            <a:extLst>
              <a:ext uri="{FF2B5EF4-FFF2-40B4-BE49-F238E27FC236}">
                <a16:creationId xmlns:a16="http://schemas.microsoft.com/office/drawing/2014/main" id="{4D619A4C-AB21-4E14-851E-2CCDF653681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26234"/>
            <a:ext cx="10225250" cy="6181595"/>
          </a:xfrm>
          <a:prstGeom prst="rect">
            <a:avLst/>
          </a:prstGeom>
        </p:spPr>
      </p:pic>
      <p:pic>
        <p:nvPicPr>
          <p:cNvPr id="4" name="Imagem 3">
            <a:extLst>
              <a:ext uri="{FF2B5EF4-FFF2-40B4-BE49-F238E27FC236}">
                <a16:creationId xmlns:a16="http://schemas.microsoft.com/office/drawing/2014/main" id="{BA09BB4D-6AC2-4330-8C24-F3B30048783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63864" y="4117229"/>
            <a:ext cx="5423766" cy="2372898"/>
          </a:xfrm>
          <a:prstGeom prst="rect">
            <a:avLst/>
          </a:prstGeom>
        </p:spPr>
      </p:pic>
      <p:grpSp>
        <p:nvGrpSpPr>
          <p:cNvPr id="13" name="Agrupar 12">
            <a:extLst>
              <a:ext uri="{FF2B5EF4-FFF2-40B4-BE49-F238E27FC236}">
                <a16:creationId xmlns:a16="http://schemas.microsoft.com/office/drawing/2014/main" id="{79DA8097-71FF-4858-AF23-268C9AA7F6A3}"/>
              </a:ext>
            </a:extLst>
          </p:cNvPr>
          <p:cNvGrpSpPr/>
          <p:nvPr/>
        </p:nvGrpSpPr>
        <p:grpSpPr>
          <a:xfrm>
            <a:off x="156575" y="1327759"/>
            <a:ext cx="7126269" cy="2727475"/>
            <a:chOff x="156575" y="1327759"/>
            <a:chExt cx="7126269" cy="2727475"/>
          </a:xfrm>
        </p:grpSpPr>
        <p:sp>
          <p:nvSpPr>
            <p:cNvPr id="5" name="Elipse 4">
              <a:extLst>
                <a:ext uri="{FF2B5EF4-FFF2-40B4-BE49-F238E27FC236}">
                  <a16:creationId xmlns:a16="http://schemas.microsoft.com/office/drawing/2014/main" id="{98C579DC-A3E0-46FC-AE13-DCC6CA7AF514}"/>
                </a:ext>
              </a:extLst>
            </p:cNvPr>
            <p:cNvSpPr/>
            <p:nvPr/>
          </p:nvSpPr>
          <p:spPr>
            <a:xfrm>
              <a:off x="156575" y="3717031"/>
              <a:ext cx="1096028" cy="338203"/>
            </a:xfrm>
            <a:prstGeom prst="ellipse">
              <a:avLst/>
            </a:prstGeom>
            <a:noFill/>
            <a:ln w="1270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419"/>
            </a:p>
          </p:txBody>
        </p:sp>
        <p:sp>
          <p:nvSpPr>
            <p:cNvPr id="6" name="Elipse 5">
              <a:extLst>
                <a:ext uri="{FF2B5EF4-FFF2-40B4-BE49-F238E27FC236}">
                  <a16:creationId xmlns:a16="http://schemas.microsoft.com/office/drawing/2014/main" id="{47CA7E74-9CB6-46A7-B04C-9AD696568EA3}"/>
                </a:ext>
              </a:extLst>
            </p:cNvPr>
            <p:cNvSpPr/>
            <p:nvPr/>
          </p:nvSpPr>
          <p:spPr>
            <a:xfrm rot="16200000">
              <a:off x="6455115" y="1817283"/>
              <a:ext cx="1317253" cy="338205"/>
            </a:xfrm>
            <a:prstGeom prst="ellipse">
              <a:avLst/>
            </a:prstGeom>
            <a:noFill/>
            <a:ln w="1270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419"/>
            </a:p>
          </p:txBody>
        </p:sp>
        <p:cxnSp>
          <p:nvCxnSpPr>
            <p:cNvPr id="8" name="Conector reto 7">
              <a:extLst>
                <a:ext uri="{FF2B5EF4-FFF2-40B4-BE49-F238E27FC236}">
                  <a16:creationId xmlns:a16="http://schemas.microsoft.com/office/drawing/2014/main" id="{2EF07F2D-B0E8-484A-BF93-0B2529896214}"/>
                </a:ext>
              </a:extLst>
            </p:cNvPr>
            <p:cNvCxnSpPr>
              <a:cxnSpLocks/>
            </p:cNvCxnSpPr>
            <p:nvPr/>
          </p:nvCxnSpPr>
          <p:spPr>
            <a:xfrm>
              <a:off x="1252603" y="3886132"/>
              <a:ext cx="5861138" cy="86605"/>
            </a:xfrm>
            <a:prstGeom prst="line">
              <a:avLst/>
            </a:prstGeom>
            <a:ln>
              <a:solidFill>
                <a:srgbClr val="00B050"/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Conector reto 9">
              <a:extLst>
                <a:ext uri="{FF2B5EF4-FFF2-40B4-BE49-F238E27FC236}">
                  <a16:creationId xmlns:a16="http://schemas.microsoft.com/office/drawing/2014/main" id="{2D3F210D-B441-4557-932A-D3F161211124}"/>
                </a:ext>
              </a:extLst>
            </p:cNvPr>
            <p:cNvCxnSpPr>
              <a:cxnSpLocks/>
              <a:stCxn id="6" idx="2"/>
            </p:cNvCxnSpPr>
            <p:nvPr/>
          </p:nvCxnSpPr>
          <p:spPr>
            <a:xfrm>
              <a:off x="7113742" y="2645012"/>
              <a:ext cx="63672" cy="1241120"/>
            </a:xfrm>
            <a:prstGeom prst="line">
              <a:avLst/>
            </a:prstGeom>
            <a:ln>
              <a:solidFill>
                <a:srgbClr val="00B050"/>
              </a:solidFill>
              <a:prstDash val="dashDot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214508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>
            <a:extLst>
              <a:ext uri="{FF2B5EF4-FFF2-40B4-BE49-F238E27FC236}">
                <a16:creationId xmlns:a16="http://schemas.microsoft.com/office/drawing/2014/main" id="{E1E404C7-8EB5-418E-862C-B0E5057FEC3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2229" y="0"/>
            <a:ext cx="8163737" cy="7808581"/>
          </a:xfrm>
          <a:prstGeom prst="rect">
            <a:avLst/>
          </a:prstGeom>
        </p:spPr>
      </p:pic>
      <p:sp>
        <p:nvSpPr>
          <p:cNvPr id="3" name="Retângulo 2">
            <a:extLst>
              <a:ext uri="{FF2B5EF4-FFF2-40B4-BE49-F238E27FC236}">
                <a16:creationId xmlns:a16="http://schemas.microsoft.com/office/drawing/2014/main" id="{2CDE3280-3E61-442F-96EA-6EC459E40D59}"/>
              </a:ext>
            </a:extLst>
          </p:cNvPr>
          <p:cNvSpPr/>
          <p:nvPr/>
        </p:nvSpPr>
        <p:spPr>
          <a:xfrm>
            <a:off x="0" y="1448427"/>
            <a:ext cx="261334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419" sz="2000" dirty="0">
                <a:hlinkClick r:id="rId3"/>
              </a:rPr>
              <a:t>http://mtci.bvsalud.org</a:t>
            </a:r>
            <a:endParaRPr lang="es-419" sz="2000" dirty="0"/>
          </a:p>
        </p:txBody>
      </p:sp>
    </p:spTree>
    <p:extLst>
      <p:ext uri="{BB962C8B-B14F-4D97-AF65-F5344CB8AC3E}">
        <p14:creationId xmlns:p14="http://schemas.microsoft.com/office/powerpoint/2010/main" val="257348706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22C5E830-1C0D-4637-AF70-86240B8135B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726871"/>
            <a:ext cx="9117110" cy="7103417"/>
          </a:xfrm>
          <a:prstGeom prst="rect">
            <a:avLst/>
          </a:prstGeom>
        </p:spPr>
      </p:pic>
      <p:sp>
        <p:nvSpPr>
          <p:cNvPr id="4" name="Retângulo 3">
            <a:extLst>
              <a:ext uri="{FF2B5EF4-FFF2-40B4-BE49-F238E27FC236}">
                <a16:creationId xmlns:a16="http://schemas.microsoft.com/office/drawing/2014/main" id="{1B7C95C2-8453-4FEF-BFA2-0203EEB22E75}"/>
              </a:ext>
            </a:extLst>
          </p:cNvPr>
          <p:cNvSpPr/>
          <p:nvPr/>
        </p:nvSpPr>
        <p:spPr>
          <a:xfrm>
            <a:off x="2393723" y="5708346"/>
            <a:ext cx="705216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419" sz="1400" dirty="0">
                <a:hlinkClick r:id="rId3"/>
              </a:rPr>
              <a:t>http://mtci.bvsalud.org/mapas-de-evidencia/mapa-de-evidencia-ozonioterapia-medica/</a:t>
            </a:r>
            <a:endParaRPr lang="es-419" sz="1400" dirty="0"/>
          </a:p>
        </p:txBody>
      </p:sp>
      <p:pic>
        <p:nvPicPr>
          <p:cNvPr id="5" name="Picture 2" descr="ozonioterapia">
            <a:hlinkClick r:id="rId3"/>
            <a:extLst>
              <a:ext uri="{FF2B5EF4-FFF2-40B4-BE49-F238E27FC236}">
                <a16:creationId xmlns:a16="http://schemas.microsoft.com/office/drawing/2014/main" id="{3E644962-166D-4643-BC60-25C27FD261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582" y="382821"/>
            <a:ext cx="2367216" cy="2380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tângulo 5">
            <a:extLst>
              <a:ext uri="{FF2B5EF4-FFF2-40B4-BE49-F238E27FC236}">
                <a16:creationId xmlns:a16="http://schemas.microsoft.com/office/drawing/2014/main" id="{D4482180-296B-4E0B-AA36-41062B213EC5}"/>
              </a:ext>
            </a:extLst>
          </p:cNvPr>
          <p:cNvSpPr/>
          <p:nvPr/>
        </p:nvSpPr>
        <p:spPr>
          <a:xfrm>
            <a:off x="2499798" y="870180"/>
            <a:ext cx="6265892" cy="3693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fontAlgn="base"/>
            <a:r>
              <a:rPr lang="pt-BR" b="1" dirty="0">
                <a:solidFill>
                  <a:srgbClr val="636363"/>
                </a:solidFill>
                <a:latin typeface="Verdana" panose="020B0604030504040204" pitchFamily="34" charset="0"/>
              </a:rPr>
              <a:t>Efetividade Clínica da </a:t>
            </a:r>
            <a:r>
              <a:rPr lang="pt-BR" b="1" dirty="0" err="1">
                <a:solidFill>
                  <a:srgbClr val="636363"/>
                </a:solidFill>
                <a:latin typeface="Verdana" panose="020B0604030504040204" pitchFamily="34" charset="0"/>
              </a:rPr>
              <a:t>Ozonioterapia</a:t>
            </a:r>
            <a:r>
              <a:rPr lang="pt-BR" b="1" dirty="0">
                <a:solidFill>
                  <a:srgbClr val="636363"/>
                </a:solidFill>
                <a:latin typeface="Verdana" panose="020B0604030504040204" pitchFamily="34" charset="0"/>
              </a:rPr>
              <a:t> Médica</a:t>
            </a:r>
            <a:endParaRPr lang="pt-BR" b="1" i="0" dirty="0">
              <a:solidFill>
                <a:srgbClr val="636363"/>
              </a:solidFill>
              <a:effectLst/>
              <a:latin typeface="Verdana" panose="020B0604030504040204" pitchFamily="34" charset="0"/>
            </a:endParaRPr>
          </a:p>
        </p:txBody>
      </p:sp>
      <p:sp>
        <p:nvSpPr>
          <p:cNvPr id="7" name="Retângulo 6">
            <a:extLst>
              <a:ext uri="{FF2B5EF4-FFF2-40B4-BE49-F238E27FC236}">
                <a16:creationId xmlns:a16="http://schemas.microsoft.com/office/drawing/2014/main" id="{4A384607-6AE6-4CB4-82C0-707E9729ADB9}"/>
              </a:ext>
            </a:extLst>
          </p:cNvPr>
          <p:cNvSpPr/>
          <p:nvPr/>
        </p:nvSpPr>
        <p:spPr>
          <a:xfrm>
            <a:off x="2720163" y="1282904"/>
            <a:ext cx="5772310" cy="107721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pt-BR" sz="1600" dirty="0">
                <a:solidFill>
                  <a:srgbClr val="444444"/>
                </a:solidFill>
                <a:latin typeface="Verdana" panose="020B0604030504040204" pitchFamily="34" charset="0"/>
              </a:rPr>
              <a:t>Elaborado pela BIREME/OPAS/OMS em colaboração com a Sociedade Brasileira de </a:t>
            </a:r>
            <a:r>
              <a:rPr lang="pt-BR" sz="1600" dirty="0" err="1">
                <a:solidFill>
                  <a:srgbClr val="444444"/>
                </a:solidFill>
                <a:latin typeface="Verdana" panose="020B0604030504040204" pitchFamily="34" charset="0"/>
              </a:rPr>
              <a:t>Ozonioterapia</a:t>
            </a:r>
            <a:r>
              <a:rPr lang="pt-BR" sz="1600" dirty="0">
                <a:solidFill>
                  <a:srgbClr val="444444"/>
                </a:solidFill>
                <a:latin typeface="Verdana" panose="020B0604030504040204" pitchFamily="34" charset="0"/>
              </a:rPr>
              <a:t> Médica (SOBOM) e apoio institucional da World Federation </a:t>
            </a:r>
            <a:r>
              <a:rPr lang="pt-BR" sz="1600" dirty="0" err="1">
                <a:solidFill>
                  <a:srgbClr val="444444"/>
                </a:solidFill>
                <a:latin typeface="Verdana" panose="020B0604030504040204" pitchFamily="34" charset="0"/>
              </a:rPr>
              <a:t>of</a:t>
            </a:r>
            <a:r>
              <a:rPr lang="pt-BR" sz="1600" dirty="0">
                <a:solidFill>
                  <a:srgbClr val="444444"/>
                </a:solidFill>
                <a:latin typeface="Verdana" panose="020B0604030504040204" pitchFamily="34" charset="0"/>
              </a:rPr>
              <a:t> Ozone </a:t>
            </a:r>
            <a:r>
              <a:rPr lang="pt-BR" sz="1600" dirty="0" err="1">
                <a:solidFill>
                  <a:srgbClr val="444444"/>
                </a:solidFill>
                <a:latin typeface="Verdana" panose="020B0604030504040204" pitchFamily="34" charset="0"/>
              </a:rPr>
              <a:t>Therapy</a:t>
            </a:r>
            <a:r>
              <a:rPr lang="pt-BR" sz="1600" dirty="0">
                <a:solidFill>
                  <a:srgbClr val="444444"/>
                </a:solidFill>
                <a:latin typeface="Verdana" panose="020B0604030504040204" pitchFamily="34" charset="0"/>
              </a:rPr>
              <a:t> (WFOT) </a:t>
            </a:r>
            <a:endParaRPr lang="es-419" sz="1600" dirty="0"/>
          </a:p>
        </p:txBody>
      </p:sp>
    </p:spTree>
    <p:extLst>
      <p:ext uri="{BB962C8B-B14F-4D97-AF65-F5344CB8AC3E}">
        <p14:creationId xmlns:p14="http://schemas.microsoft.com/office/powerpoint/2010/main" val="414310978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ontent Placeholder 2">
            <a:extLst>
              <a:ext uri="{FF2B5EF4-FFF2-40B4-BE49-F238E27FC236}">
                <a16:creationId xmlns:a16="http://schemas.microsoft.com/office/drawing/2014/main" id="{BD5CB0ED-5F82-DB4A-80E8-3688C282919F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82544740"/>
              </p:ext>
            </p:extLst>
          </p:nvPr>
        </p:nvGraphicFramePr>
        <p:xfrm>
          <a:off x="0" y="1292023"/>
          <a:ext cx="8853714" cy="44029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Title 1">
            <a:extLst>
              <a:ext uri="{FF2B5EF4-FFF2-40B4-BE49-F238E27FC236}">
                <a16:creationId xmlns:a16="http://schemas.microsoft.com/office/drawing/2014/main" id="{6BF986CE-64F7-5647-A9EC-D2F786C35A09}"/>
              </a:ext>
            </a:extLst>
          </p:cNvPr>
          <p:cNvSpPr txBox="1">
            <a:spLocks/>
          </p:cNvSpPr>
          <p:nvPr/>
        </p:nvSpPr>
        <p:spPr>
          <a:xfrm>
            <a:off x="-524389" y="256416"/>
            <a:ext cx="10058400" cy="841795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 err="1"/>
              <a:t>Mapa</a:t>
            </a:r>
            <a:r>
              <a:rPr lang="en-US" sz="3600" dirty="0"/>
              <a:t> de </a:t>
            </a:r>
            <a:r>
              <a:rPr lang="en-US" sz="3600" dirty="0" err="1"/>
              <a:t>Evidencias</a:t>
            </a:r>
            <a:r>
              <a:rPr lang="en-US" sz="3600" dirty="0"/>
              <a:t> - </a:t>
            </a:r>
            <a:r>
              <a:rPr lang="en-US" sz="3600" dirty="0" err="1"/>
              <a:t>Etapas</a:t>
            </a:r>
            <a:endParaRPr lang="en-US" sz="3600" dirty="0"/>
          </a:p>
        </p:txBody>
      </p:sp>
      <p:grpSp>
        <p:nvGrpSpPr>
          <p:cNvPr id="5" name="Agrupar 4">
            <a:extLst>
              <a:ext uri="{FF2B5EF4-FFF2-40B4-BE49-F238E27FC236}">
                <a16:creationId xmlns:a16="http://schemas.microsoft.com/office/drawing/2014/main" id="{FCE65DF4-3BF8-4002-8286-4E171C73F12E}"/>
              </a:ext>
            </a:extLst>
          </p:cNvPr>
          <p:cNvGrpSpPr/>
          <p:nvPr/>
        </p:nvGrpSpPr>
        <p:grpSpPr>
          <a:xfrm>
            <a:off x="7683187" y="3282865"/>
            <a:ext cx="1114114" cy="1936800"/>
            <a:chOff x="7671551" y="2494932"/>
            <a:chExt cx="1114114" cy="1936800"/>
          </a:xfrm>
        </p:grpSpPr>
        <p:grpSp>
          <p:nvGrpSpPr>
            <p:cNvPr id="6" name="Agrupar 5">
              <a:extLst>
                <a:ext uri="{FF2B5EF4-FFF2-40B4-BE49-F238E27FC236}">
                  <a16:creationId xmlns:a16="http://schemas.microsoft.com/office/drawing/2014/main" id="{45E27F44-AE3D-49D8-BBEF-3DA86C2FB650}"/>
                </a:ext>
              </a:extLst>
            </p:cNvPr>
            <p:cNvGrpSpPr/>
            <p:nvPr/>
          </p:nvGrpSpPr>
          <p:grpSpPr>
            <a:xfrm>
              <a:off x="7671551" y="3767279"/>
              <a:ext cx="1097311" cy="664453"/>
              <a:chOff x="7541813" y="3239174"/>
              <a:chExt cx="1097311" cy="664453"/>
            </a:xfrm>
          </p:grpSpPr>
          <p:sp>
            <p:nvSpPr>
              <p:cNvPr id="7" name="Retângulo 6">
                <a:extLst>
                  <a:ext uri="{FF2B5EF4-FFF2-40B4-BE49-F238E27FC236}">
                    <a16:creationId xmlns:a16="http://schemas.microsoft.com/office/drawing/2014/main" id="{C311A025-8F0F-4680-B2B4-C281BAB08C44}"/>
                  </a:ext>
                </a:extLst>
              </p:cNvPr>
              <p:cNvSpPr/>
              <p:nvPr/>
            </p:nvSpPr>
            <p:spPr>
              <a:xfrm>
                <a:off x="7541813" y="3239174"/>
                <a:ext cx="1097311" cy="664453"/>
              </a:xfrm>
              <a:prstGeom prst="rect">
                <a:avLst/>
              </a:prstGeom>
            </p:spPr>
            <p:style>
              <a:lnRef idx="0">
                <a:schemeClr val="accent2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accent2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2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accent6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8" name="CaixaDeTexto 7">
                <a:extLst>
                  <a:ext uri="{FF2B5EF4-FFF2-40B4-BE49-F238E27FC236}">
                    <a16:creationId xmlns:a16="http://schemas.microsoft.com/office/drawing/2014/main" id="{F42C4090-5E3B-4012-8149-0E34DC97EAC5}"/>
                  </a:ext>
                </a:extLst>
              </p:cNvPr>
              <p:cNvSpPr txBox="1"/>
              <p:nvPr/>
            </p:nvSpPr>
            <p:spPr>
              <a:xfrm>
                <a:off x="7541813" y="3239174"/>
                <a:ext cx="1097311" cy="664453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6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0" tIns="0" rIns="0" bIns="0" numCol="1" spcCol="1270" anchor="t" anchorCtr="0">
                <a:noAutofit/>
              </a:bodyPr>
              <a:lstStyle/>
              <a:p>
                <a:pPr marL="0" lvl="0" indent="0" algn="ctr" defTabSz="533400">
                  <a:lnSpc>
                    <a:spcPct val="10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  <a:defRPr cap="all"/>
                </a:pPr>
                <a:r>
                  <a:rPr lang="en-US" sz="1200" kern="1200" dirty="0" err="1">
                    <a:solidFill>
                      <a:srgbClr val="C00AAA"/>
                    </a:solidFill>
                  </a:rPr>
                  <a:t>GeNEraR</a:t>
                </a:r>
                <a:r>
                  <a:rPr lang="en-US" sz="1200" kern="1200" dirty="0">
                    <a:solidFill>
                      <a:srgbClr val="C00AAA"/>
                    </a:solidFill>
                  </a:rPr>
                  <a:t> el </a:t>
                </a:r>
                <a:r>
                  <a:rPr lang="en-US" sz="1200" kern="1200" dirty="0" err="1">
                    <a:solidFill>
                      <a:srgbClr val="C00AAA"/>
                    </a:solidFill>
                  </a:rPr>
                  <a:t>mapa</a:t>
                </a:r>
                <a:endParaRPr lang="en-US" sz="1200" kern="1200" dirty="0">
                  <a:solidFill>
                    <a:srgbClr val="C00AAA"/>
                  </a:solidFill>
                </a:endParaRPr>
              </a:p>
            </p:txBody>
          </p:sp>
        </p:grpSp>
        <p:grpSp>
          <p:nvGrpSpPr>
            <p:cNvPr id="21" name="Agrupar 20">
              <a:extLst>
                <a:ext uri="{FF2B5EF4-FFF2-40B4-BE49-F238E27FC236}">
                  <a16:creationId xmlns:a16="http://schemas.microsoft.com/office/drawing/2014/main" id="{B41ACABD-9E77-4A55-B83E-0A0223483A75}"/>
                </a:ext>
              </a:extLst>
            </p:cNvPr>
            <p:cNvGrpSpPr/>
            <p:nvPr/>
          </p:nvGrpSpPr>
          <p:grpSpPr>
            <a:xfrm>
              <a:off x="7772374" y="2494932"/>
              <a:ext cx="1013291" cy="1013291"/>
              <a:chOff x="7772374" y="2494932"/>
              <a:chExt cx="1013291" cy="1013291"/>
            </a:xfrm>
          </p:grpSpPr>
          <p:sp>
            <p:nvSpPr>
              <p:cNvPr id="4" name="Retângulo: Cantos Diagonais Arredondados 3">
                <a:extLst>
                  <a:ext uri="{FF2B5EF4-FFF2-40B4-BE49-F238E27FC236}">
                    <a16:creationId xmlns:a16="http://schemas.microsoft.com/office/drawing/2014/main" id="{65F6FEEB-415A-446A-8CDE-474C118391AE}"/>
                  </a:ext>
                </a:extLst>
              </p:cNvPr>
              <p:cNvSpPr/>
              <p:nvPr/>
            </p:nvSpPr>
            <p:spPr>
              <a:xfrm>
                <a:off x="7772374" y="2494932"/>
                <a:ext cx="1013291" cy="1013291"/>
              </a:xfrm>
              <a:prstGeom prst="round2DiagRect">
                <a:avLst>
                  <a:gd name="adj1" fmla="val 29727"/>
                  <a:gd name="adj2" fmla="val 0"/>
                </a:avLst>
              </a:prstGeom>
              <a:solidFill>
                <a:srgbClr val="C00AAA"/>
              </a:solidFill>
            </p:spPr>
            <p:style>
              <a:ln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6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6">
                  <a:hueOff val="0"/>
                  <a:satOff val="0"/>
                  <a:lumOff val="0"/>
                  <a:alphaOff val="0"/>
                </a:schemeClr>
              </a:effectRef>
              <a:fontRef idx="minor"/>
            </p:style>
          </p:sp>
          <p:grpSp>
            <p:nvGrpSpPr>
              <p:cNvPr id="15" name="Agrupar 14">
                <a:extLst>
                  <a:ext uri="{FF2B5EF4-FFF2-40B4-BE49-F238E27FC236}">
                    <a16:creationId xmlns:a16="http://schemas.microsoft.com/office/drawing/2014/main" id="{6C37931C-A8A7-4894-A0DC-AF874B33182C}"/>
                  </a:ext>
                </a:extLst>
              </p:cNvPr>
              <p:cNvGrpSpPr/>
              <p:nvPr/>
            </p:nvGrpSpPr>
            <p:grpSpPr>
              <a:xfrm>
                <a:off x="8025175" y="2764886"/>
                <a:ext cx="507688" cy="473382"/>
                <a:chOff x="6753284" y="4583220"/>
                <a:chExt cx="507688" cy="473382"/>
              </a:xfrm>
            </p:grpSpPr>
            <p:sp>
              <p:nvSpPr>
                <p:cNvPr id="10" name="Fluxograma: Conector 9">
                  <a:extLst>
                    <a:ext uri="{FF2B5EF4-FFF2-40B4-BE49-F238E27FC236}">
                      <a16:creationId xmlns:a16="http://schemas.microsoft.com/office/drawing/2014/main" id="{6A107395-85FA-41AD-9319-EEDFC6AAA9D9}"/>
                    </a:ext>
                  </a:extLst>
                </p:cNvPr>
                <p:cNvSpPr/>
                <p:nvPr/>
              </p:nvSpPr>
              <p:spPr>
                <a:xfrm>
                  <a:off x="6832756" y="4583220"/>
                  <a:ext cx="123416" cy="112196"/>
                </a:xfrm>
                <a:prstGeom prst="flowChartConnector">
                  <a:avLst/>
                </a:prstGeom>
                <a:solidFill>
                  <a:schemeClr val="bg1"/>
                </a:solidFill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419"/>
                </a:p>
              </p:txBody>
            </p:sp>
            <p:sp>
              <p:nvSpPr>
                <p:cNvPr id="11" name="Fluxograma: Conector 10">
                  <a:extLst>
                    <a:ext uri="{FF2B5EF4-FFF2-40B4-BE49-F238E27FC236}">
                      <a16:creationId xmlns:a16="http://schemas.microsoft.com/office/drawing/2014/main" id="{BD1F8AD7-7905-4DBC-9F2E-485D53F2CB10}"/>
                    </a:ext>
                  </a:extLst>
                </p:cNvPr>
                <p:cNvSpPr/>
                <p:nvPr/>
              </p:nvSpPr>
              <p:spPr>
                <a:xfrm>
                  <a:off x="6985156" y="4735620"/>
                  <a:ext cx="123416" cy="112196"/>
                </a:xfrm>
                <a:prstGeom prst="flowChartConnector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419"/>
                </a:p>
              </p:txBody>
            </p:sp>
            <p:sp>
              <p:nvSpPr>
                <p:cNvPr id="12" name="Fluxograma: Conector 11">
                  <a:extLst>
                    <a:ext uri="{FF2B5EF4-FFF2-40B4-BE49-F238E27FC236}">
                      <a16:creationId xmlns:a16="http://schemas.microsoft.com/office/drawing/2014/main" id="{51310AB7-29E5-489D-8749-BBE3B7304711}"/>
                    </a:ext>
                  </a:extLst>
                </p:cNvPr>
                <p:cNvSpPr/>
                <p:nvPr/>
              </p:nvSpPr>
              <p:spPr>
                <a:xfrm>
                  <a:off x="7137556" y="4888020"/>
                  <a:ext cx="123416" cy="112196"/>
                </a:xfrm>
                <a:prstGeom prst="flowChartConnector">
                  <a:avLst/>
                </a:prstGeom>
                <a:solidFill>
                  <a:schemeClr val="bg1"/>
                </a:solidFill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419"/>
                </a:p>
              </p:txBody>
            </p:sp>
            <p:sp>
              <p:nvSpPr>
                <p:cNvPr id="13" name="Fluxograma: Conector 12">
                  <a:extLst>
                    <a:ext uri="{FF2B5EF4-FFF2-40B4-BE49-F238E27FC236}">
                      <a16:creationId xmlns:a16="http://schemas.microsoft.com/office/drawing/2014/main" id="{9FAC1FDF-1669-46DD-B994-E4730BE75B7A}"/>
                    </a:ext>
                  </a:extLst>
                </p:cNvPr>
                <p:cNvSpPr/>
                <p:nvPr/>
              </p:nvSpPr>
              <p:spPr>
                <a:xfrm>
                  <a:off x="7056214" y="4583220"/>
                  <a:ext cx="204758" cy="152400"/>
                </a:xfrm>
                <a:prstGeom prst="flowChartConnector">
                  <a:avLst/>
                </a:prstGeom>
                <a:solidFill>
                  <a:schemeClr val="bg1"/>
                </a:solidFill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419"/>
                </a:p>
              </p:txBody>
            </p:sp>
            <p:sp>
              <p:nvSpPr>
                <p:cNvPr id="14" name="Fluxograma: Conector 13">
                  <a:extLst>
                    <a:ext uri="{FF2B5EF4-FFF2-40B4-BE49-F238E27FC236}">
                      <a16:creationId xmlns:a16="http://schemas.microsoft.com/office/drawing/2014/main" id="{5A51D04D-E6C4-495D-ABCC-F1B5C4790589}"/>
                    </a:ext>
                  </a:extLst>
                </p:cNvPr>
                <p:cNvSpPr/>
                <p:nvPr/>
              </p:nvSpPr>
              <p:spPr>
                <a:xfrm>
                  <a:off x="6753284" y="4904202"/>
                  <a:ext cx="204758" cy="152400"/>
                </a:xfrm>
                <a:prstGeom prst="flowChartConnector">
                  <a:avLst/>
                </a:prstGeom>
                <a:solidFill>
                  <a:schemeClr val="bg1"/>
                </a:solidFill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419"/>
                </a:p>
              </p:txBody>
            </p:sp>
          </p:grpSp>
          <p:grpSp>
            <p:nvGrpSpPr>
              <p:cNvPr id="20" name="Agrupar 19">
                <a:extLst>
                  <a:ext uri="{FF2B5EF4-FFF2-40B4-BE49-F238E27FC236}">
                    <a16:creationId xmlns:a16="http://schemas.microsoft.com/office/drawing/2014/main" id="{6C634936-BF81-46A9-9BB6-5F567C356741}"/>
                  </a:ext>
                </a:extLst>
              </p:cNvPr>
              <p:cNvGrpSpPr/>
              <p:nvPr/>
            </p:nvGrpSpPr>
            <p:grpSpPr>
              <a:xfrm>
                <a:off x="8104647" y="2754224"/>
                <a:ext cx="366508" cy="561177"/>
                <a:chOff x="8104647" y="2754224"/>
                <a:chExt cx="366508" cy="561177"/>
              </a:xfrm>
            </p:grpSpPr>
            <p:cxnSp>
              <p:nvCxnSpPr>
                <p:cNvPr id="17" name="Conector reto 16">
                  <a:extLst>
                    <a:ext uri="{FF2B5EF4-FFF2-40B4-BE49-F238E27FC236}">
                      <a16:creationId xmlns:a16="http://schemas.microsoft.com/office/drawing/2014/main" id="{D3F4A560-BDE7-4315-8DAF-E1F5CD3A8B38}"/>
                    </a:ext>
                  </a:extLst>
                </p:cNvPr>
                <p:cNvCxnSpPr/>
                <p:nvPr/>
              </p:nvCxnSpPr>
              <p:spPr>
                <a:xfrm>
                  <a:off x="8104647" y="2764886"/>
                  <a:ext cx="0" cy="550515"/>
                </a:xfrm>
                <a:prstGeom prst="line">
                  <a:avLst/>
                </a:prstGeom>
                <a:ln w="6350">
                  <a:solidFill>
                    <a:schemeClr val="bg1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" name="Conector reto 17">
                  <a:extLst>
                    <a:ext uri="{FF2B5EF4-FFF2-40B4-BE49-F238E27FC236}">
                      <a16:creationId xmlns:a16="http://schemas.microsoft.com/office/drawing/2014/main" id="{A8873215-E5C9-4922-9478-C3266F8AC9D3}"/>
                    </a:ext>
                  </a:extLst>
                </p:cNvPr>
                <p:cNvCxnSpPr/>
                <p:nvPr/>
              </p:nvCxnSpPr>
              <p:spPr>
                <a:xfrm>
                  <a:off x="8312543" y="2764886"/>
                  <a:ext cx="0" cy="550515"/>
                </a:xfrm>
                <a:prstGeom prst="line">
                  <a:avLst/>
                </a:prstGeom>
                <a:ln w="6350">
                  <a:solidFill>
                    <a:schemeClr val="bg1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" name="Conector reto 18">
                  <a:extLst>
                    <a:ext uri="{FF2B5EF4-FFF2-40B4-BE49-F238E27FC236}">
                      <a16:creationId xmlns:a16="http://schemas.microsoft.com/office/drawing/2014/main" id="{FF4EFD17-1F2D-4346-9CC3-9485DCE58D85}"/>
                    </a:ext>
                  </a:extLst>
                </p:cNvPr>
                <p:cNvCxnSpPr/>
                <p:nvPr/>
              </p:nvCxnSpPr>
              <p:spPr>
                <a:xfrm>
                  <a:off x="8471155" y="2754224"/>
                  <a:ext cx="0" cy="550515"/>
                </a:xfrm>
                <a:prstGeom prst="line">
                  <a:avLst/>
                </a:prstGeom>
                <a:ln w="6350">
                  <a:solidFill>
                    <a:schemeClr val="bg1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pic>
        <p:nvPicPr>
          <p:cNvPr id="9" name="Imagem 8">
            <a:extLst>
              <a:ext uri="{FF2B5EF4-FFF2-40B4-BE49-F238E27FC236}">
                <a16:creationId xmlns:a16="http://schemas.microsoft.com/office/drawing/2014/main" id="{DD9F9ADB-77CA-41AE-9F07-5121E7407A6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95362" y="1222139"/>
            <a:ext cx="1501723" cy="12403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289358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6BF986CE-64F7-5647-A9EC-D2F786C35A09}"/>
              </a:ext>
            </a:extLst>
          </p:cNvPr>
          <p:cNvSpPr txBox="1">
            <a:spLocks/>
          </p:cNvSpPr>
          <p:nvPr/>
        </p:nvSpPr>
        <p:spPr>
          <a:xfrm>
            <a:off x="-524389" y="256416"/>
            <a:ext cx="10058400" cy="841795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 err="1"/>
              <a:t>Mapa</a:t>
            </a:r>
            <a:r>
              <a:rPr lang="en-US" sz="3600" dirty="0"/>
              <a:t> de </a:t>
            </a:r>
            <a:r>
              <a:rPr lang="en-US" sz="3600" dirty="0" err="1"/>
              <a:t>Evidencias</a:t>
            </a:r>
            <a:r>
              <a:rPr lang="en-US" sz="3600" dirty="0"/>
              <a:t> - </a:t>
            </a:r>
            <a:r>
              <a:rPr lang="en-US" sz="3600" dirty="0" err="1"/>
              <a:t>Etapas</a:t>
            </a:r>
            <a:endParaRPr lang="en-US" sz="3600" dirty="0"/>
          </a:p>
        </p:txBody>
      </p:sp>
      <p:sp>
        <p:nvSpPr>
          <p:cNvPr id="22" name="Retângulo: Cantos Diagonais Arredondados 21">
            <a:extLst>
              <a:ext uri="{FF2B5EF4-FFF2-40B4-BE49-F238E27FC236}">
                <a16:creationId xmlns:a16="http://schemas.microsoft.com/office/drawing/2014/main" id="{5028C516-EEF7-4BDF-9675-EED7D64FD965}"/>
              </a:ext>
            </a:extLst>
          </p:cNvPr>
          <p:cNvSpPr/>
          <p:nvPr/>
        </p:nvSpPr>
        <p:spPr>
          <a:xfrm>
            <a:off x="500895" y="1164532"/>
            <a:ext cx="1013291" cy="1013291"/>
          </a:xfrm>
          <a:prstGeom prst="round2DiagRect">
            <a:avLst>
              <a:gd name="adj1" fmla="val 29727"/>
              <a:gd name="adj2" fmla="val 0"/>
            </a:avLst>
          </a:prstGeom>
        </p:spPr>
        <p:style>
          <a:lnRef idx="0">
            <a:schemeClr val="lt1">
              <a:alpha val="0"/>
              <a:hueOff val="0"/>
              <a:satOff val="0"/>
              <a:lumOff val="0"/>
              <a:alphaOff val="0"/>
            </a:schemeClr>
          </a:lnRef>
          <a:fillRef idx="1">
            <a:schemeClr val="accent3">
              <a:hueOff val="0"/>
              <a:satOff val="0"/>
              <a:lumOff val="0"/>
              <a:alphaOff val="0"/>
            </a:schemeClr>
          </a:fillRef>
          <a:effectRef idx="0">
            <a:schemeClr val="accent3">
              <a:hueOff val="0"/>
              <a:satOff val="0"/>
              <a:lumOff val="0"/>
              <a:alphaOff val="0"/>
            </a:schemeClr>
          </a:effectRef>
          <a:fontRef idx="minor"/>
        </p:style>
      </p:sp>
      <p:sp>
        <p:nvSpPr>
          <p:cNvPr id="23" name="Retângulo 22" descr="Glue">
            <a:extLst>
              <a:ext uri="{FF2B5EF4-FFF2-40B4-BE49-F238E27FC236}">
                <a16:creationId xmlns:a16="http://schemas.microsoft.com/office/drawing/2014/main" id="{6429A574-560A-402D-8337-81ED42FF8223}"/>
              </a:ext>
            </a:extLst>
          </p:cNvPr>
          <p:cNvSpPr/>
          <p:nvPr/>
        </p:nvSpPr>
        <p:spPr>
          <a:xfrm>
            <a:off x="716847" y="1380487"/>
            <a:ext cx="581396" cy="581396"/>
          </a:xfrm>
          <a:prstGeom prst="rect">
            <a:avLst/>
          </a:prstGeom>
          <a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bg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24" name="Agrupar 23">
            <a:extLst>
              <a:ext uri="{FF2B5EF4-FFF2-40B4-BE49-F238E27FC236}">
                <a16:creationId xmlns:a16="http://schemas.microsoft.com/office/drawing/2014/main" id="{1859B81C-2557-4129-829D-7CE472066C23}"/>
              </a:ext>
            </a:extLst>
          </p:cNvPr>
          <p:cNvGrpSpPr/>
          <p:nvPr/>
        </p:nvGrpSpPr>
        <p:grpSpPr>
          <a:xfrm>
            <a:off x="68997" y="2382772"/>
            <a:ext cx="1950147" cy="724054"/>
            <a:chOff x="-116718" y="3239135"/>
            <a:chExt cx="1950147" cy="724054"/>
          </a:xfrm>
        </p:grpSpPr>
        <p:sp>
          <p:nvSpPr>
            <p:cNvPr id="25" name="Retângulo 24">
              <a:extLst>
                <a:ext uri="{FF2B5EF4-FFF2-40B4-BE49-F238E27FC236}">
                  <a16:creationId xmlns:a16="http://schemas.microsoft.com/office/drawing/2014/main" id="{E8A29A37-1759-442E-A1CC-5B0E561C5A3A}"/>
                </a:ext>
              </a:extLst>
            </p:cNvPr>
            <p:cNvSpPr/>
            <p:nvPr/>
          </p:nvSpPr>
          <p:spPr>
            <a:xfrm>
              <a:off x="172297" y="3298736"/>
              <a:ext cx="1661132" cy="664453"/>
            </a:xfrm>
            <a:prstGeom prst="rect">
              <a:avLst/>
            </a:prstGeom>
          </p:spPr>
          <p:style>
            <a:lnRef idx="0">
              <a:schemeClr val="accent2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accent2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accent3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6" name="CaixaDeTexto 25">
              <a:extLst>
                <a:ext uri="{FF2B5EF4-FFF2-40B4-BE49-F238E27FC236}">
                  <a16:creationId xmlns:a16="http://schemas.microsoft.com/office/drawing/2014/main" id="{CCB32934-D378-4053-8CF0-F51D7007074E}"/>
                </a:ext>
              </a:extLst>
            </p:cNvPr>
            <p:cNvSpPr txBox="1"/>
            <p:nvPr/>
          </p:nvSpPr>
          <p:spPr>
            <a:xfrm>
              <a:off x="-116718" y="3239135"/>
              <a:ext cx="1661132" cy="66445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3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0" rIns="0" bIns="0" numCol="1" spcCol="1270" anchor="t" anchorCtr="0">
              <a:noAutofit/>
            </a:bodyPr>
            <a:lstStyle/>
            <a:p>
              <a:pPr marL="0" lvl="0" indent="0" algn="ctr" defTabSz="533400">
                <a:lnSpc>
                  <a:spcPct val="100000"/>
                </a:lnSpc>
                <a:spcBef>
                  <a:spcPct val="0"/>
                </a:spcBef>
                <a:spcAft>
                  <a:spcPct val="35000"/>
                </a:spcAft>
                <a:buNone/>
                <a:defRPr cap="all"/>
              </a:pPr>
              <a:r>
                <a:rPr lang="en-US" sz="1600" b="1" kern="1200" dirty="0" err="1"/>
                <a:t>Selección</a:t>
              </a:r>
              <a:r>
                <a:rPr lang="en-US" sz="1600" b="1" kern="1200" dirty="0"/>
                <a:t> de los </a:t>
              </a:r>
              <a:r>
                <a:rPr lang="en-US" sz="1600" b="1" kern="1200" dirty="0" err="1"/>
                <a:t>ESTUDiOS</a:t>
              </a:r>
              <a:r>
                <a:rPr lang="en-US" sz="1600" b="1" kern="1200" dirty="0"/>
                <a:t> DE </a:t>
              </a:r>
              <a:r>
                <a:rPr lang="en-US" sz="1600" b="1" kern="1200" dirty="0" err="1"/>
                <a:t>revisión</a:t>
              </a:r>
              <a:endParaRPr lang="en-US" sz="1600" b="1" kern="1200" dirty="0"/>
            </a:p>
          </p:txBody>
        </p:sp>
      </p:grpSp>
      <p:sp>
        <p:nvSpPr>
          <p:cNvPr id="9" name="CaixaDeTexto 8">
            <a:extLst>
              <a:ext uri="{FF2B5EF4-FFF2-40B4-BE49-F238E27FC236}">
                <a16:creationId xmlns:a16="http://schemas.microsoft.com/office/drawing/2014/main" id="{C84523B6-1B04-454E-A47F-CBA46D0D4C56}"/>
              </a:ext>
            </a:extLst>
          </p:cNvPr>
          <p:cNvSpPr txBox="1"/>
          <p:nvPr/>
        </p:nvSpPr>
        <p:spPr>
          <a:xfrm>
            <a:off x="1838016" y="1045336"/>
            <a:ext cx="7144747" cy="37548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000" dirty="0"/>
              <a:t>Paso 1 - </a:t>
            </a:r>
            <a:r>
              <a:rPr lang="pt-BR" sz="2000" dirty="0" err="1"/>
              <a:t>Definición</a:t>
            </a:r>
            <a:r>
              <a:rPr lang="pt-BR" sz="2000" dirty="0"/>
              <a:t> de </a:t>
            </a:r>
            <a:r>
              <a:rPr lang="pt-BR" sz="2000" dirty="0" err="1"/>
              <a:t>los</a:t>
            </a:r>
            <a:r>
              <a:rPr lang="pt-BR" sz="2000" dirty="0"/>
              <a:t> critérios de </a:t>
            </a:r>
            <a:r>
              <a:rPr lang="pt-BR" sz="2000" dirty="0" err="1"/>
              <a:t>selección</a:t>
            </a:r>
            <a:r>
              <a:rPr lang="pt-BR" sz="2000" dirty="0"/>
              <a:t> de </a:t>
            </a:r>
            <a:r>
              <a:rPr lang="pt-BR" sz="2000" dirty="0" err="1"/>
              <a:t>los</a:t>
            </a:r>
            <a:r>
              <a:rPr lang="pt-BR" sz="2000" dirty="0"/>
              <a:t> </a:t>
            </a:r>
            <a:r>
              <a:rPr lang="pt-BR" sz="2000" dirty="0" err="1"/>
              <a:t>estudios</a:t>
            </a:r>
            <a:r>
              <a:rPr lang="pt-BR" sz="2000" dirty="0"/>
              <a:t> de </a:t>
            </a:r>
            <a:r>
              <a:rPr lang="pt-BR" sz="2000" dirty="0" err="1"/>
              <a:t>revisión</a:t>
            </a:r>
            <a:endParaRPr lang="pt-BR" sz="2000" dirty="0"/>
          </a:p>
          <a:p>
            <a:endParaRPr lang="pt-BR" dirty="0"/>
          </a:p>
          <a:p>
            <a:pPr lvl="1"/>
            <a:r>
              <a:rPr lang="pt-BR" dirty="0"/>
              <a:t>Tipo de </a:t>
            </a:r>
            <a:r>
              <a:rPr lang="pt-BR" dirty="0" err="1"/>
              <a:t>estudio</a:t>
            </a:r>
            <a:r>
              <a:rPr lang="pt-BR" dirty="0"/>
              <a:t>: </a:t>
            </a:r>
            <a:r>
              <a:rPr lang="pt-BR" dirty="0" err="1"/>
              <a:t>revisión</a:t>
            </a:r>
            <a:r>
              <a:rPr lang="pt-BR" dirty="0"/>
              <a:t> sistemática, overviews, </a:t>
            </a:r>
            <a:r>
              <a:rPr lang="pt-BR" dirty="0" err="1"/>
              <a:t>metanálisis</a:t>
            </a:r>
            <a:r>
              <a:rPr lang="pt-BR" dirty="0"/>
              <a:t>, </a:t>
            </a:r>
            <a:r>
              <a:rPr lang="pt-BR" dirty="0" err="1"/>
              <a:t>revisión</a:t>
            </a:r>
            <a:r>
              <a:rPr lang="pt-BR" dirty="0"/>
              <a:t> integrativa, </a:t>
            </a:r>
            <a:r>
              <a:rPr lang="pt-BR" dirty="0" err="1"/>
              <a:t>revisión</a:t>
            </a:r>
            <a:r>
              <a:rPr lang="pt-BR" dirty="0"/>
              <a:t> de escopo, </a:t>
            </a:r>
            <a:r>
              <a:rPr lang="pt-BR" dirty="0" err="1"/>
              <a:t>evaluaciones</a:t>
            </a:r>
            <a:r>
              <a:rPr lang="pt-BR" dirty="0"/>
              <a:t> </a:t>
            </a:r>
            <a:r>
              <a:rPr lang="pt-BR" dirty="0" err="1"/>
              <a:t>economicas</a:t>
            </a:r>
            <a:r>
              <a:rPr lang="pt-BR" dirty="0"/>
              <a:t>, </a:t>
            </a:r>
            <a:r>
              <a:rPr lang="pt-BR" dirty="0" err="1"/>
              <a:t>evaluaciones</a:t>
            </a:r>
            <a:r>
              <a:rPr lang="pt-BR" dirty="0"/>
              <a:t> de </a:t>
            </a:r>
            <a:r>
              <a:rPr lang="pt-BR" dirty="0" err="1"/>
              <a:t>tecnologías</a:t>
            </a:r>
            <a:r>
              <a:rPr lang="pt-BR" dirty="0"/>
              <a:t> </a:t>
            </a:r>
            <a:r>
              <a:rPr lang="pt-BR" dirty="0" err="1"/>
              <a:t>sanitarias</a:t>
            </a:r>
            <a:r>
              <a:rPr lang="pt-BR" dirty="0"/>
              <a:t> (ATS)</a:t>
            </a:r>
          </a:p>
          <a:p>
            <a:pPr lvl="1"/>
            <a:endParaRPr lang="es-419" dirty="0"/>
          </a:p>
          <a:p>
            <a:pPr lvl="1"/>
            <a:r>
              <a:rPr lang="pt-BR" dirty="0"/>
              <a:t>Idioma </a:t>
            </a:r>
            <a:r>
              <a:rPr lang="pt-BR" dirty="0" err="1"/>
              <a:t>del</a:t>
            </a:r>
            <a:r>
              <a:rPr lang="pt-BR" dirty="0"/>
              <a:t> texto: </a:t>
            </a:r>
            <a:r>
              <a:rPr lang="pt-BR" dirty="0" err="1"/>
              <a:t>portugués</a:t>
            </a:r>
            <a:r>
              <a:rPr lang="pt-BR" dirty="0"/>
              <a:t>, </a:t>
            </a:r>
            <a:r>
              <a:rPr lang="pt-BR" dirty="0" err="1"/>
              <a:t>inglés</a:t>
            </a:r>
            <a:r>
              <a:rPr lang="pt-BR" dirty="0"/>
              <a:t>, </a:t>
            </a:r>
            <a:r>
              <a:rPr lang="pt-BR" dirty="0" err="1"/>
              <a:t>francés</a:t>
            </a:r>
            <a:r>
              <a:rPr lang="pt-BR" dirty="0"/>
              <a:t>, </a:t>
            </a:r>
            <a:r>
              <a:rPr lang="pt-BR" dirty="0" err="1"/>
              <a:t>español</a:t>
            </a:r>
            <a:r>
              <a:rPr lang="pt-BR" dirty="0"/>
              <a:t>, </a:t>
            </a:r>
            <a:r>
              <a:rPr lang="pt-BR" dirty="0" err="1"/>
              <a:t>alemán</a:t>
            </a:r>
            <a:r>
              <a:rPr lang="pt-BR" dirty="0"/>
              <a:t> ... </a:t>
            </a:r>
          </a:p>
          <a:p>
            <a:pPr lvl="1"/>
            <a:endParaRPr lang="es-419" dirty="0"/>
          </a:p>
          <a:p>
            <a:pPr lvl="1"/>
            <a:r>
              <a:rPr lang="pt-BR" dirty="0" err="1"/>
              <a:t>Año</a:t>
            </a:r>
            <a:r>
              <a:rPr lang="pt-BR" dirty="0"/>
              <a:t> de </a:t>
            </a:r>
            <a:r>
              <a:rPr lang="pt-BR" dirty="0" err="1"/>
              <a:t>Publicación</a:t>
            </a:r>
            <a:r>
              <a:rPr lang="pt-BR" dirty="0"/>
              <a:t>: </a:t>
            </a:r>
            <a:r>
              <a:rPr lang="pt-BR" dirty="0" err="1"/>
              <a:t>la</a:t>
            </a:r>
            <a:r>
              <a:rPr lang="pt-BR" dirty="0"/>
              <a:t> partir de ?</a:t>
            </a:r>
          </a:p>
          <a:p>
            <a:pPr lvl="1"/>
            <a:endParaRPr lang="pt-BR" dirty="0"/>
          </a:p>
          <a:p>
            <a:pPr lvl="1"/>
            <a:r>
              <a:rPr lang="pt-BR" dirty="0"/>
              <a:t>Temática: aspecto clínico, </a:t>
            </a:r>
            <a:r>
              <a:rPr lang="pt-BR" dirty="0" err="1"/>
              <a:t>en</a:t>
            </a:r>
            <a:r>
              <a:rPr lang="pt-BR" dirty="0"/>
              <a:t> humanos</a:t>
            </a:r>
            <a:endParaRPr lang="es-419" dirty="0"/>
          </a:p>
          <a:p>
            <a:endParaRPr lang="es-419" dirty="0"/>
          </a:p>
        </p:txBody>
      </p:sp>
      <p:sp>
        <p:nvSpPr>
          <p:cNvPr id="16" name="Seta: para Baixo 15">
            <a:extLst>
              <a:ext uri="{FF2B5EF4-FFF2-40B4-BE49-F238E27FC236}">
                <a16:creationId xmlns:a16="http://schemas.microsoft.com/office/drawing/2014/main" id="{2B9128D4-D1CD-4F59-8262-E0520EECF2AA}"/>
              </a:ext>
            </a:extLst>
          </p:cNvPr>
          <p:cNvSpPr/>
          <p:nvPr/>
        </p:nvSpPr>
        <p:spPr>
          <a:xfrm rot="16200000">
            <a:off x="2071637" y="1963430"/>
            <a:ext cx="149817" cy="278969"/>
          </a:xfrm>
          <a:prstGeom prst="downArrow">
            <a:avLst/>
          </a:prstGeom>
          <a:solidFill>
            <a:srgbClr val="96AF17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419"/>
          </a:p>
        </p:txBody>
      </p:sp>
      <p:sp>
        <p:nvSpPr>
          <p:cNvPr id="28" name="Seta: para Baixo 27">
            <a:extLst>
              <a:ext uri="{FF2B5EF4-FFF2-40B4-BE49-F238E27FC236}">
                <a16:creationId xmlns:a16="http://schemas.microsoft.com/office/drawing/2014/main" id="{5C9E5876-21A2-4DA0-A6F7-0CB466CD2258}"/>
              </a:ext>
            </a:extLst>
          </p:cNvPr>
          <p:cNvSpPr/>
          <p:nvPr/>
        </p:nvSpPr>
        <p:spPr>
          <a:xfrm rot="16200000">
            <a:off x="2071638" y="3075102"/>
            <a:ext cx="149817" cy="278969"/>
          </a:xfrm>
          <a:prstGeom prst="downArrow">
            <a:avLst/>
          </a:prstGeom>
          <a:solidFill>
            <a:srgbClr val="96AF17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419"/>
          </a:p>
        </p:txBody>
      </p:sp>
      <p:sp>
        <p:nvSpPr>
          <p:cNvPr id="30" name="Seta: para Baixo 29">
            <a:extLst>
              <a:ext uri="{FF2B5EF4-FFF2-40B4-BE49-F238E27FC236}">
                <a16:creationId xmlns:a16="http://schemas.microsoft.com/office/drawing/2014/main" id="{3DA9CBBC-C1A7-454D-82C2-E1569F56F0E9}"/>
              </a:ext>
            </a:extLst>
          </p:cNvPr>
          <p:cNvSpPr/>
          <p:nvPr/>
        </p:nvSpPr>
        <p:spPr>
          <a:xfrm rot="16200000">
            <a:off x="2083720" y="3612602"/>
            <a:ext cx="149817" cy="278969"/>
          </a:xfrm>
          <a:prstGeom prst="downArrow">
            <a:avLst/>
          </a:prstGeom>
          <a:solidFill>
            <a:srgbClr val="96AF17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419"/>
          </a:p>
        </p:txBody>
      </p:sp>
      <p:sp>
        <p:nvSpPr>
          <p:cNvPr id="31" name="Seta: para Baixo 30">
            <a:extLst>
              <a:ext uri="{FF2B5EF4-FFF2-40B4-BE49-F238E27FC236}">
                <a16:creationId xmlns:a16="http://schemas.microsoft.com/office/drawing/2014/main" id="{F7CFA29C-791C-46AB-B12D-252B9B0493F5}"/>
              </a:ext>
            </a:extLst>
          </p:cNvPr>
          <p:cNvSpPr/>
          <p:nvPr/>
        </p:nvSpPr>
        <p:spPr>
          <a:xfrm rot="16200000">
            <a:off x="2083720" y="4210422"/>
            <a:ext cx="149817" cy="278969"/>
          </a:xfrm>
          <a:prstGeom prst="downArrow">
            <a:avLst/>
          </a:prstGeom>
          <a:solidFill>
            <a:srgbClr val="96AF17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419"/>
          </a:p>
        </p:txBody>
      </p:sp>
      <p:pic>
        <p:nvPicPr>
          <p:cNvPr id="41" name="Picture 6" descr="Resultado de imagem para pesquisar">
            <a:extLst>
              <a:ext uri="{FF2B5EF4-FFF2-40B4-BE49-F238E27FC236}">
                <a16:creationId xmlns:a16="http://schemas.microsoft.com/office/drawing/2014/main" id="{E542F6C7-FA32-4A81-808F-AC97273793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1575" y="5140849"/>
            <a:ext cx="1158570" cy="4720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2" name="Imagem 41">
            <a:extLst>
              <a:ext uri="{FF2B5EF4-FFF2-40B4-BE49-F238E27FC236}">
                <a16:creationId xmlns:a16="http://schemas.microsoft.com/office/drawing/2014/main" id="{EBDB479F-68F8-4802-9324-47DE1B2C883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97960" y="4973294"/>
            <a:ext cx="901007" cy="987504"/>
          </a:xfrm>
          <a:prstGeom prst="rect">
            <a:avLst/>
          </a:prstGeom>
        </p:spPr>
      </p:pic>
      <p:pic>
        <p:nvPicPr>
          <p:cNvPr id="44" name="Imagem 43">
            <a:extLst>
              <a:ext uri="{FF2B5EF4-FFF2-40B4-BE49-F238E27FC236}">
                <a16:creationId xmlns:a16="http://schemas.microsoft.com/office/drawing/2014/main" id="{A83AD061-EA62-43F4-BAA1-DD7F4A304EB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26264" y="5217562"/>
            <a:ext cx="1199699" cy="394963"/>
          </a:xfrm>
          <a:prstGeom prst="rect">
            <a:avLst/>
          </a:prstGeom>
        </p:spPr>
      </p:pic>
      <p:pic>
        <p:nvPicPr>
          <p:cNvPr id="45" name="Imagem 44">
            <a:extLst>
              <a:ext uri="{FF2B5EF4-FFF2-40B4-BE49-F238E27FC236}">
                <a16:creationId xmlns:a16="http://schemas.microsoft.com/office/drawing/2014/main" id="{E3A67865-C884-461D-B0F6-881A657977D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032331" y="5159493"/>
            <a:ext cx="1511227" cy="547309"/>
          </a:xfrm>
          <a:prstGeom prst="rect">
            <a:avLst/>
          </a:prstGeom>
        </p:spPr>
      </p:pic>
      <p:grpSp>
        <p:nvGrpSpPr>
          <p:cNvPr id="37" name="Agrupar 36">
            <a:extLst>
              <a:ext uri="{FF2B5EF4-FFF2-40B4-BE49-F238E27FC236}">
                <a16:creationId xmlns:a16="http://schemas.microsoft.com/office/drawing/2014/main" id="{09E886F5-4477-43A1-939E-8A71812D154F}"/>
              </a:ext>
            </a:extLst>
          </p:cNvPr>
          <p:cNvGrpSpPr/>
          <p:nvPr/>
        </p:nvGrpSpPr>
        <p:grpSpPr>
          <a:xfrm>
            <a:off x="443357" y="4731611"/>
            <a:ext cx="2237213" cy="1918858"/>
            <a:chOff x="393252" y="4504246"/>
            <a:chExt cx="2237213" cy="1918858"/>
          </a:xfrm>
        </p:grpSpPr>
        <p:pic>
          <p:nvPicPr>
            <p:cNvPr id="40" name="Picture 4" descr="Resultado de imagem para pesquisar">
              <a:extLst>
                <a:ext uri="{FF2B5EF4-FFF2-40B4-BE49-F238E27FC236}">
                  <a16:creationId xmlns:a16="http://schemas.microsoft.com/office/drawing/2014/main" id="{A00EBFB2-6A62-4A10-BCD6-EEA0BC8E41E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3252" y="4809294"/>
              <a:ext cx="1613810" cy="161381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6" name="CaixaDeTexto 35">
              <a:extLst>
                <a:ext uri="{FF2B5EF4-FFF2-40B4-BE49-F238E27FC236}">
                  <a16:creationId xmlns:a16="http://schemas.microsoft.com/office/drawing/2014/main" id="{5F8909E3-5DBA-46EF-8EEC-4033EEAFCC99}"/>
                </a:ext>
              </a:extLst>
            </p:cNvPr>
            <p:cNvSpPr txBox="1"/>
            <p:nvPr/>
          </p:nvSpPr>
          <p:spPr>
            <a:xfrm>
              <a:off x="500894" y="4504246"/>
              <a:ext cx="212957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BR" b="1" dirty="0"/>
                <a:t>Donde buscar?</a:t>
              </a:r>
              <a:endParaRPr lang="es-419" b="1" dirty="0"/>
            </a:p>
          </p:txBody>
        </p:sp>
      </p:grpSp>
      <p:sp>
        <p:nvSpPr>
          <p:cNvPr id="38" name="CaixaDeTexto 37">
            <a:extLst>
              <a:ext uri="{FF2B5EF4-FFF2-40B4-BE49-F238E27FC236}">
                <a16:creationId xmlns:a16="http://schemas.microsoft.com/office/drawing/2014/main" id="{0D3B2435-8148-4AB1-8FB1-523D0055FED2}"/>
              </a:ext>
            </a:extLst>
          </p:cNvPr>
          <p:cNvSpPr txBox="1"/>
          <p:nvPr/>
        </p:nvSpPr>
        <p:spPr>
          <a:xfrm>
            <a:off x="7979620" y="4709730"/>
            <a:ext cx="107228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6000" dirty="0"/>
              <a:t>...</a:t>
            </a:r>
            <a:endParaRPr lang="es-419" sz="6000" dirty="0"/>
          </a:p>
        </p:txBody>
      </p:sp>
    </p:spTree>
    <p:extLst>
      <p:ext uri="{BB962C8B-B14F-4D97-AF65-F5344CB8AC3E}">
        <p14:creationId xmlns:p14="http://schemas.microsoft.com/office/powerpoint/2010/main" val="285165177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6BF986CE-64F7-5647-A9EC-D2F786C35A09}"/>
              </a:ext>
            </a:extLst>
          </p:cNvPr>
          <p:cNvSpPr txBox="1">
            <a:spLocks/>
          </p:cNvSpPr>
          <p:nvPr/>
        </p:nvSpPr>
        <p:spPr>
          <a:xfrm>
            <a:off x="-524389" y="256416"/>
            <a:ext cx="10058400" cy="841795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 err="1"/>
              <a:t>Mapa</a:t>
            </a:r>
            <a:r>
              <a:rPr lang="en-US" sz="3600" dirty="0"/>
              <a:t> de </a:t>
            </a:r>
            <a:r>
              <a:rPr lang="en-US" sz="3600" dirty="0" err="1"/>
              <a:t>Evidencias</a:t>
            </a:r>
            <a:r>
              <a:rPr lang="en-US" sz="3600" dirty="0"/>
              <a:t> - </a:t>
            </a:r>
            <a:r>
              <a:rPr lang="en-US" sz="3600" dirty="0" err="1"/>
              <a:t>Etapas</a:t>
            </a:r>
            <a:endParaRPr lang="en-US" sz="3600" dirty="0"/>
          </a:p>
        </p:txBody>
      </p:sp>
      <p:sp>
        <p:nvSpPr>
          <p:cNvPr id="22" name="Retângulo: Cantos Diagonais Arredondados 21">
            <a:extLst>
              <a:ext uri="{FF2B5EF4-FFF2-40B4-BE49-F238E27FC236}">
                <a16:creationId xmlns:a16="http://schemas.microsoft.com/office/drawing/2014/main" id="{5028C516-EEF7-4BDF-9675-EED7D64FD965}"/>
              </a:ext>
            </a:extLst>
          </p:cNvPr>
          <p:cNvSpPr/>
          <p:nvPr/>
        </p:nvSpPr>
        <p:spPr>
          <a:xfrm>
            <a:off x="547015" y="1305147"/>
            <a:ext cx="1013291" cy="1013291"/>
          </a:xfrm>
          <a:prstGeom prst="round2DiagRect">
            <a:avLst>
              <a:gd name="adj1" fmla="val 29727"/>
              <a:gd name="adj2" fmla="val 0"/>
            </a:avLst>
          </a:prstGeom>
        </p:spPr>
        <p:style>
          <a:lnRef idx="0">
            <a:schemeClr val="lt1">
              <a:alpha val="0"/>
              <a:hueOff val="0"/>
              <a:satOff val="0"/>
              <a:lumOff val="0"/>
              <a:alphaOff val="0"/>
            </a:schemeClr>
          </a:lnRef>
          <a:fillRef idx="1">
            <a:schemeClr val="accent3">
              <a:hueOff val="0"/>
              <a:satOff val="0"/>
              <a:lumOff val="0"/>
              <a:alphaOff val="0"/>
            </a:schemeClr>
          </a:fillRef>
          <a:effectRef idx="0">
            <a:schemeClr val="accent3">
              <a:hueOff val="0"/>
              <a:satOff val="0"/>
              <a:lumOff val="0"/>
              <a:alphaOff val="0"/>
            </a:schemeClr>
          </a:effectRef>
          <a:fontRef idx="minor"/>
        </p:style>
      </p:sp>
      <p:sp>
        <p:nvSpPr>
          <p:cNvPr id="23" name="Retângulo 22" descr="Glue">
            <a:extLst>
              <a:ext uri="{FF2B5EF4-FFF2-40B4-BE49-F238E27FC236}">
                <a16:creationId xmlns:a16="http://schemas.microsoft.com/office/drawing/2014/main" id="{6429A574-560A-402D-8337-81ED42FF8223}"/>
              </a:ext>
            </a:extLst>
          </p:cNvPr>
          <p:cNvSpPr/>
          <p:nvPr/>
        </p:nvSpPr>
        <p:spPr>
          <a:xfrm>
            <a:off x="762967" y="1521102"/>
            <a:ext cx="581396" cy="581396"/>
          </a:xfrm>
          <a:prstGeom prst="rect">
            <a:avLst/>
          </a:prstGeom>
          <a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bg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24" name="Agrupar 23">
            <a:extLst>
              <a:ext uri="{FF2B5EF4-FFF2-40B4-BE49-F238E27FC236}">
                <a16:creationId xmlns:a16="http://schemas.microsoft.com/office/drawing/2014/main" id="{1859B81C-2557-4129-829D-7CE472066C23}"/>
              </a:ext>
            </a:extLst>
          </p:cNvPr>
          <p:cNvGrpSpPr/>
          <p:nvPr/>
        </p:nvGrpSpPr>
        <p:grpSpPr>
          <a:xfrm>
            <a:off x="115117" y="2523387"/>
            <a:ext cx="1950147" cy="724054"/>
            <a:chOff x="-116718" y="3239135"/>
            <a:chExt cx="1950147" cy="724054"/>
          </a:xfrm>
        </p:grpSpPr>
        <p:sp>
          <p:nvSpPr>
            <p:cNvPr id="25" name="Retângulo 24">
              <a:extLst>
                <a:ext uri="{FF2B5EF4-FFF2-40B4-BE49-F238E27FC236}">
                  <a16:creationId xmlns:a16="http://schemas.microsoft.com/office/drawing/2014/main" id="{E8A29A37-1759-442E-A1CC-5B0E561C5A3A}"/>
                </a:ext>
              </a:extLst>
            </p:cNvPr>
            <p:cNvSpPr/>
            <p:nvPr/>
          </p:nvSpPr>
          <p:spPr>
            <a:xfrm>
              <a:off x="172297" y="3298736"/>
              <a:ext cx="1661132" cy="664453"/>
            </a:xfrm>
            <a:prstGeom prst="rect">
              <a:avLst/>
            </a:prstGeom>
          </p:spPr>
          <p:style>
            <a:lnRef idx="0">
              <a:schemeClr val="accent2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accent2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accent3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6" name="CaixaDeTexto 25">
              <a:extLst>
                <a:ext uri="{FF2B5EF4-FFF2-40B4-BE49-F238E27FC236}">
                  <a16:creationId xmlns:a16="http://schemas.microsoft.com/office/drawing/2014/main" id="{CCB32934-D378-4053-8CF0-F51D7007074E}"/>
                </a:ext>
              </a:extLst>
            </p:cNvPr>
            <p:cNvSpPr txBox="1"/>
            <p:nvPr/>
          </p:nvSpPr>
          <p:spPr>
            <a:xfrm>
              <a:off x="-116718" y="3239135"/>
              <a:ext cx="1661132" cy="66445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3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0" rIns="0" bIns="0" numCol="1" spcCol="1270" anchor="t" anchorCtr="0">
              <a:noAutofit/>
            </a:bodyPr>
            <a:lstStyle/>
            <a:p>
              <a:pPr marL="0" lvl="0" indent="0" algn="ctr" defTabSz="533400">
                <a:lnSpc>
                  <a:spcPct val="100000"/>
                </a:lnSpc>
                <a:spcBef>
                  <a:spcPct val="0"/>
                </a:spcBef>
                <a:spcAft>
                  <a:spcPct val="35000"/>
                </a:spcAft>
                <a:buNone/>
                <a:defRPr cap="all"/>
              </a:pPr>
              <a:r>
                <a:rPr lang="en-US" sz="1600" b="1" kern="1200" dirty="0" err="1"/>
                <a:t>selección</a:t>
              </a:r>
              <a:r>
                <a:rPr lang="en-US" sz="1600" b="1" kern="1200" dirty="0"/>
                <a:t> de los </a:t>
              </a:r>
              <a:r>
                <a:rPr lang="en-US" sz="1600" b="1" kern="1200" dirty="0" err="1"/>
                <a:t>estudioS</a:t>
              </a:r>
              <a:r>
                <a:rPr lang="en-US" sz="1600" b="1" kern="1200" dirty="0"/>
                <a:t> DE </a:t>
              </a:r>
              <a:r>
                <a:rPr lang="en-US" sz="1600" b="1" kern="1200" dirty="0" err="1"/>
                <a:t>revisión</a:t>
              </a:r>
              <a:endParaRPr lang="en-US" sz="1600" b="1" kern="1200" dirty="0"/>
            </a:p>
          </p:txBody>
        </p:sp>
      </p:grpSp>
      <p:sp>
        <p:nvSpPr>
          <p:cNvPr id="9" name="CaixaDeTexto 8">
            <a:extLst>
              <a:ext uri="{FF2B5EF4-FFF2-40B4-BE49-F238E27FC236}">
                <a16:creationId xmlns:a16="http://schemas.microsoft.com/office/drawing/2014/main" id="{C84523B6-1B04-454E-A47F-CBA46D0D4C56}"/>
              </a:ext>
            </a:extLst>
          </p:cNvPr>
          <p:cNvSpPr txBox="1"/>
          <p:nvPr/>
        </p:nvSpPr>
        <p:spPr>
          <a:xfrm>
            <a:off x="1884136" y="1185951"/>
            <a:ext cx="6742939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/>
              <a:t>Paso 2 – </a:t>
            </a:r>
            <a:r>
              <a:rPr lang="pt-BR" dirty="0" err="1"/>
              <a:t>Búsqueda</a:t>
            </a:r>
            <a:r>
              <a:rPr lang="pt-BR" dirty="0"/>
              <a:t> Bibliográfica sistemática y transparente</a:t>
            </a:r>
          </a:p>
          <a:p>
            <a:endParaRPr lang="pt-BR" dirty="0"/>
          </a:p>
          <a:p>
            <a:pPr lvl="1"/>
            <a:r>
              <a:rPr lang="pt-BR" dirty="0" err="1"/>
              <a:t>Revisión</a:t>
            </a:r>
            <a:r>
              <a:rPr lang="pt-BR" dirty="0"/>
              <a:t> de </a:t>
            </a:r>
            <a:r>
              <a:rPr lang="pt-BR" dirty="0" err="1"/>
              <a:t>los</a:t>
            </a:r>
            <a:r>
              <a:rPr lang="pt-BR" dirty="0"/>
              <a:t> términos de </a:t>
            </a:r>
            <a:r>
              <a:rPr lang="pt-BR" dirty="0" err="1"/>
              <a:t>búsqueda</a:t>
            </a:r>
            <a:r>
              <a:rPr lang="pt-BR" dirty="0"/>
              <a:t> de </a:t>
            </a:r>
            <a:r>
              <a:rPr lang="pt-BR" dirty="0" err="1"/>
              <a:t>los</a:t>
            </a:r>
            <a:r>
              <a:rPr lang="pt-BR" dirty="0"/>
              <a:t> </a:t>
            </a:r>
            <a:r>
              <a:rPr lang="pt-BR" dirty="0" err="1"/>
              <a:t>estudios</a:t>
            </a:r>
            <a:r>
              <a:rPr lang="pt-BR" dirty="0"/>
              <a:t> de </a:t>
            </a:r>
            <a:r>
              <a:rPr lang="pt-BR" dirty="0" err="1"/>
              <a:t>revisión</a:t>
            </a:r>
            <a:endParaRPr lang="es-419" dirty="0"/>
          </a:p>
          <a:p>
            <a:pPr lvl="0"/>
            <a:endParaRPr lang="pt-BR" dirty="0"/>
          </a:p>
          <a:p>
            <a:pPr lvl="2"/>
            <a:r>
              <a:rPr lang="pt-BR" dirty="0" err="1"/>
              <a:t>Hace</a:t>
            </a:r>
            <a:r>
              <a:rPr lang="pt-BR" dirty="0"/>
              <a:t> falta </a:t>
            </a:r>
            <a:r>
              <a:rPr lang="pt-BR" dirty="0" err="1"/>
              <a:t>algun</a:t>
            </a:r>
            <a:r>
              <a:rPr lang="pt-BR" dirty="0"/>
              <a:t> término </a:t>
            </a:r>
            <a:r>
              <a:rPr lang="pt-BR" dirty="0" err="1"/>
              <a:t>en</a:t>
            </a:r>
            <a:r>
              <a:rPr lang="pt-BR" dirty="0"/>
              <a:t> </a:t>
            </a:r>
            <a:r>
              <a:rPr lang="pt-BR" dirty="0" err="1"/>
              <a:t>la</a:t>
            </a:r>
            <a:r>
              <a:rPr lang="pt-BR" dirty="0"/>
              <a:t> </a:t>
            </a:r>
            <a:r>
              <a:rPr lang="pt-BR" dirty="0" err="1"/>
              <a:t>búsqueda</a:t>
            </a:r>
            <a:r>
              <a:rPr lang="pt-BR" dirty="0"/>
              <a:t>?</a:t>
            </a:r>
            <a:endParaRPr lang="es-419" dirty="0"/>
          </a:p>
          <a:p>
            <a:pPr lvl="0"/>
            <a:endParaRPr lang="pt-BR" dirty="0"/>
          </a:p>
          <a:p>
            <a:pPr lvl="2"/>
            <a:r>
              <a:rPr lang="pt-BR" dirty="0" err="1"/>
              <a:t>Algun</a:t>
            </a:r>
            <a:r>
              <a:rPr lang="pt-BR" dirty="0"/>
              <a:t> término </a:t>
            </a:r>
            <a:r>
              <a:rPr lang="pt-BR" dirty="0" err="1"/>
              <a:t>debe</a:t>
            </a:r>
            <a:r>
              <a:rPr lang="pt-BR" dirty="0"/>
              <a:t> ser excluído de </a:t>
            </a:r>
            <a:r>
              <a:rPr lang="pt-BR" dirty="0" err="1"/>
              <a:t>la</a:t>
            </a:r>
            <a:r>
              <a:rPr lang="pt-BR" dirty="0"/>
              <a:t> </a:t>
            </a:r>
            <a:r>
              <a:rPr lang="pt-BR" dirty="0" err="1"/>
              <a:t>búsqueda</a:t>
            </a:r>
            <a:r>
              <a:rPr lang="pt-BR" dirty="0"/>
              <a:t>?</a:t>
            </a:r>
            <a:endParaRPr lang="es-419" dirty="0"/>
          </a:p>
          <a:p>
            <a:pPr lvl="1"/>
            <a:endParaRPr lang="pt-BR" dirty="0"/>
          </a:p>
          <a:p>
            <a:pPr lvl="1"/>
            <a:r>
              <a:rPr lang="pt-BR" dirty="0"/>
              <a:t>Que </a:t>
            </a:r>
            <a:r>
              <a:rPr lang="pt-BR" dirty="0" err="1"/>
              <a:t>estudio</a:t>
            </a:r>
            <a:r>
              <a:rPr lang="pt-BR" dirty="0"/>
              <a:t>(s) de </a:t>
            </a:r>
            <a:r>
              <a:rPr lang="pt-BR" dirty="0" err="1"/>
              <a:t>revisión</a:t>
            </a:r>
            <a:r>
              <a:rPr lang="pt-BR" dirty="0"/>
              <a:t> </a:t>
            </a:r>
            <a:r>
              <a:rPr lang="pt-BR" dirty="0" err="1"/>
              <a:t>debería</a:t>
            </a:r>
            <a:r>
              <a:rPr lang="pt-BR" dirty="0"/>
              <a:t>(n) estar </a:t>
            </a:r>
            <a:r>
              <a:rPr lang="pt-BR" dirty="0" err="1"/>
              <a:t>en</a:t>
            </a:r>
            <a:r>
              <a:rPr lang="pt-BR" dirty="0"/>
              <a:t> </a:t>
            </a:r>
            <a:r>
              <a:rPr lang="pt-BR" dirty="0" err="1"/>
              <a:t>el</a:t>
            </a:r>
            <a:r>
              <a:rPr lang="pt-BR" dirty="0"/>
              <a:t> resultado de </a:t>
            </a:r>
            <a:r>
              <a:rPr lang="pt-BR" dirty="0" err="1"/>
              <a:t>la</a:t>
            </a:r>
            <a:r>
              <a:rPr lang="pt-BR" dirty="0"/>
              <a:t> </a:t>
            </a:r>
            <a:r>
              <a:rPr lang="pt-BR" dirty="0" err="1"/>
              <a:t>búsqueda</a:t>
            </a:r>
            <a:r>
              <a:rPr lang="pt-BR" dirty="0"/>
              <a:t>? </a:t>
            </a:r>
            <a:endParaRPr lang="es-419" dirty="0"/>
          </a:p>
          <a:p>
            <a:endParaRPr lang="es-419" dirty="0"/>
          </a:p>
        </p:txBody>
      </p:sp>
      <p:sp>
        <p:nvSpPr>
          <p:cNvPr id="16" name="Seta: para Baixo 15">
            <a:extLst>
              <a:ext uri="{FF2B5EF4-FFF2-40B4-BE49-F238E27FC236}">
                <a16:creationId xmlns:a16="http://schemas.microsoft.com/office/drawing/2014/main" id="{2B9128D4-D1CD-4F59-8262-E0520EECF2AA}"/>
              </a:ext>
            </a:extLst>
          </p:cNvPr>
          <p:cNvSpPr/>
          <p:nvPr/>
        </p:nvSpPr>
        <p:spPr>
          <a:xfrm rot="16200000">
            <a:off x="2139857" y="1773053"/>
            <a:ext cx="149817" cy="278969"/>
          </a:xfrm>
          <a:prstGeom prst="downArrow">
            <a:avLst/>
          </a:prstGeom>
          <a:solidFill>
            <a:srgbClr val="96AF17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419"/>
          </a:p>
        </p:txBody>
      </p:sp>
      <p:sp>
        <p:nvSpPr>
          <p:cNvPr id="28" name="Seta: para Baixo 27">
            <a:extLst>
              <a:ext uri="{FF2B5EF4-FFF2-40B4-BE49-F238E27FC236}">
                <a16:creationId xmlns:a16="http://schemas.microsoft.com/office/drawing/2014/main" id="{5C9E5876-21A2-4DA0-A6F7-0CB466CD2258}"/>
              </a:ext>
            </a:extLst>
          </p:cNvPr>
          <p:cNvSpPr/>
          <p:nvPr/>
        </p:nvSpPr>
        <p:spPr>
          <a:xfrm rot="16200000">
            <a:off x="2616643" y="2368595"/>
            <a:ext cx="149817" cy="278969"/>
          </a:xfrm>
          <a:prstGeom prst="downArrow">
            <a:avLst/>
          </a:prstGeom>
          <a:solidFill>
            <a:srgbClr val="96AF17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419"/>
          </a:p>
        </p:txBody>
      </p:sp>
      <p:sp>
        <p:nvSpPr>
          <p:cNvPr id="30" name="Seta: para Baixo 29">
            <a:extLst>
              <a:ext uri="{FF2B5EF4-FFF2-40B4-BE49-F238E27FC236}">
                <a16:creationId xmlns:a16="http://schemas.microsoft.com/office/drawing/2014/main" id="{3DA9CBBC-C1A7-454D-82C2-E1569F56F0E9}"/>
              </a:ext>
            </a:extLst>
          </p:cNvPr>
          <p:cNvSpPr/>
          <p:nvPr/>
        </p:nvSpPr>
        <p:spPr>
          <a:xfrm rot="16200000">
            <a:off x="2616643" y="2925546"/>
            <a:ext cx="149817" cy="278969"/>
          </a:xfrm>
          <a:prstGeom prst="downArrow">
            <a:avLst/>
          </a:prstGeom>
          <a:solidFill>
            <a:srgbClr val="96AF17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419"/>
          </a:p>
        </p:txBody>
      </p:sp>
      <p:sp>
        <p:nvSpPr>
          <p:cNvPr id="19" name="Seta: para Baixo 18">
            <a:extLst>
              <a:ext uri="{FF2B5EF4-FFF2-40B4-BE49-F238E27FC236}">
                <a16:creationId xmlns:a16="http://schemas.microsoft.com/office/drawing/2014/main" id="{448D0F42-BD73-4004-89AB-69D96C166F21}"/>
              </a:ext>
            </a:extLst>
          </p:cNvPr>
          <p:cNvSpPr/>
          <p:nvPr/>
        </p:nvSpPr>
        <p:spPr>
          <a:xfrm rot="16200000">
            <a:off x="2148752" y="3412175"/>
            <a:ext cx="149817" cy="278969"/>
          </a:xfrm>
          <a:prstGeom prst="downArrow">
            <a:avLst/>
          </a:prstGeom>
          <a:solidFill>
            <a:srgbClr val="96AF17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419"/>
          </a:p>
        </p:txBody>
      </p:sp>
      <p:sp>
        <p:nvSpPr>
          <p:cNvPr id="2" name="CaixaDeTexto 1">
            <a:extLst>
              <a:ext uri="{FF2B5EF4-FFF2-40B4-BE49-F238E27FC236}">
                <a16:creationId xmlns:a16="http://schemas.microsoft.com/office/drawing/2014/main" id="{19EB6C95-B971-456F-9670-F454D2FF898D}"/>
              </a:ext>
            </a:extLst>
          </p:cNvPr>
          <p:cNvSpPr txBox="1"/>
          <p:nvPr/>
        </p:nvSpPr>
        <p:spPr>
          <a:xfrm>
            <a:off x="2499905" y="4502440"/>
            <a:ext cx="5084605" cy="369332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pt-BR" dirty="0"/>
              <a:t>Toda </a:t>
            </a:r>
            <a:r>
              <a:rPr lang="pt-BR" dirty="0" err="1"/>
              <a:t>la</a:t>
            </a:r>
            <a:r>
              <a:rPr lang="pt-BR" dirty="0"/>
              <a:t> </a:t>
            </a:r>
            <a:r>
              <a:rPr lang="pt-BR" dirty="0" err="1"/>
              <a:t>búsqueda</a:t>
            </a:r>
            <a:r>
              <a:rPr lang="pt-BR" dirty="0"/>
              <a:t> </a:t>
            </a:r>
            <a:r>
              <a:rPr lang="pt-BR" dirty="0" err="1"/>
              <a:t>debe</a:t>
            </a:r>
            <a:r>
              <a:rPr lang="pt-BR" dirty="0"/>
              <a:t> estar documentada  </a:t>
            </a:r>
            <a:endParaRPr lang="es-419" dirty="0"/>
          </a:p>
        </p:txBody>
      </p:sp>
    </p:spTree>
    <p:extLst>
      <p:ext uri="{BB962C8B-B14F-4D97-AF65-F5344CB8AC3E}">
        <p14:creationId xmlns:p14="http://schemas.microsoft.com/office/powerpoint/2010/main" val="309976809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6BF986CE-64F7-5647-A9EC-D2F786C35A09}"/>
              </a:ext>
            </a:extLst>
          </p:cNvPr>
          <p:cNvSpPr txBox="1">
            <a:spLocks/>
          </p:cNvSpPr>
          <p:nvPr/>
        </p:nvSpPr>
        <p:spPr>
          <a:xfrm>
            <a:off x="-524389" y="256416"/>
            <a:ext cx="10058400" cy="841795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 err="1"/>
              <a:t>Mapa</a:t>
            </a:r>
            <a:r>
              <a:rPr lang="en-US" sz="3600" dirty="0"/>
              <a:t> de </a:t>
            </a:r>
            <a:r>
              <a:rPr lang="en-US" sz="3600" dirty="0" err="1"/>
              <a:t>Evidencias</a:t>
            </a:r>
            <a:r>
              <a:rPr lang="en-US" sz="3600" dirty="0"/>
              <a:t> - </a:t>
            </a:r>
            <a:r>
              <a:rPr lang="en-US" sz="3600" dirty="0" err="1"/>
              <a:t>Etapas</a:t>
            </a:r>
            <a:endParaRPr lang="en-US" sz="3600" dirty="0"/>
          </a:p>
        </p:txBody>
      </p:sp>
      <p:sp>
        <p:nvSpPr>
          <p:cNvPr id="22" name="Retângulo: Cantos Diagonais Arredondados 21">
            <a:extLst>
              <a:ext uri="{FF2B5EF4-FFF2-40B4-BE49-F238E27FC236}">
                <a16:creationId xmlns:a16="http://schemas.microsoft.com/office/drawing/2014/main" id="{5028C516-EEF7-4BDF-9675-EED7D64FD965}"/>
              </a:ext>
            </a:extLst>
          </p:cNvPr>
          <p:cNvSpPr/>
          <p:nvPr/>
        </p:nvSpPr>
        <p:spPr>
          <a:xfrm>
            <a:off x="547015" y="1305147"/>
            <a:ext cx="1013291" cy="1013291"/>
          </a:xfrm>
          <a:prstGeom prst="round2DiagRect">
            <a:avLst>
              <a:gd name="adj1" fmla="val 29727"/>
              <a:gd name="adj2" fmla="val 0"/>
            </a:avLst>
          </a:prstGeom>
        </p:spPr>
        <p:style>
          <a:lnRef idx="0">
            <a:schemeClr val="lt1">
              <a:alpha val="0"/>
              <a:hueOff val="0"/>
              <a:satOff val="0"/>
              <a:lumOff val="0"/>
              <a:alphaOff val="0"/>
            </a:schemeClr>
          </a:lnRef>
          <a:fillRef idx="1">
            <a:schemeClr val="accent3">
              <a:hueOff val="0"/>
              <a:satOff val="0"/>
              <a:lumOff val="0"/>
              <a:alphaOff val="0"/>
            </a:schemeClr>
          </a:fillRef>
          <a:effectRef idx="0">
            <a:schemeClr val="accent3">
              <a:hueOff val="0"/>
              <a:satOff val="0"/>
              <a:lumOff val="0"/>
              <a:alphaOff val="0"/>
            </a:schemeClr>
          </a:effectRef>
          <a:fontRef idx="minor"/>
        </p:style>
      </p:sp>
      <p:sp>
        <p:nvSpPr>
          <p:cNvPr id="23" name="Retângulo 22" descr="Glue">
            <a:extLst>
              <a:ext uri="{FF2B5EF4-FFF2-40B4-BE49-F238E27FC236}">
                <a16:creationId xmlns:a16="http://schemas.microsoft.com/office/drawing/2014/main" id="{6429A574-560A-402D-8337-81ED42FF8223}"/>
              </a:ext>
            </a:extLst>
          </p:cNvPr>
          <p:cNvSpPr/>
          <p:nvPr/>
        </p:nvSpPr>
        <p:spPr>
          <a:xfrm>
            <a:off x="762967" y="1521102"/>
            <a:ext cx="581396" cy="581396"/>
          </a:xfrm>
          <a:prstGeom prst="rect">
            <a:avLst/>
          </a:prstGeom>
          <a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bg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24" name="Agrupar 23">
            <a:extLst>
              <a:ext uri="{FF2B5EF4-FFF2-40B4-BE49-F238E27FC236}">
                <a16:creationId xmlns:a16="http://schemas.microsoft.com/office/drawing/2014/main" id="{1859B81C-2557-4129-829D-7CE472066C23}"/>
              </a:ext>
            </a:extLst>
          </p:cNvPr>
          <p:cNvGrpSpPr/>
          <p:nvPr/>
        </p:nvGrpSpPr>
        <p:grpSpPr>
          <a:xfrm>
            <a:off x="115117" y="2523387"/>
            <a:ext cx="1950147" cy="724054"/>
            <a:chOff x="-116718" y="3239135"/>
            <a:chExt cx="1950147" cy="724054"/>
          </a:xfrm>
        </p:grpSpPr>
        <p:sp>
          <p:nvSpPr>
            <p:cNvPr id="25" name="Retângulo 24">
              <a:extLst>
                <a:ext uri="{FF2B5EF4-FFF2-40B4-BE49-F238E27FC236}">
                  <a16:creationId xmlns:a16="http://schemas.microsoft.com/office/drawing/2014/main" id="{E8A29A37-1759-442E-A1CC-5B0E561C5A3A}"/>
                </a:ext>
              </a:extLst>
            </p:cNvPr>
            <p:cNvSpPr/>
            <p:nvPr/>
          </p:nvSpPr>
          <p:spPr>
            <a:xfrm>
              <a:off x="172297" y="3298736"/>
              <a:ext cx="1661132" cy="664453"/>
            </a:xfrm>
            <a:prstGeom prst="rect">
              <a:avLst/>
            </a:prstGeom>
          </p:spPr>
          <p:style>
            <a:lnRef idx="0">
              <a:schemeClr val="accent2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accent2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accent3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6" name="CaixaDeTexto 25">
              <a:extLst>
                <a:ext uri="{FF2B5EF4-FFF2-40B4-BE49-F238E27FC236}">
                  <a16:creationId xmlns:a16="http://schemas.microsoft.com/office/drawing/2014/main" id="{CCB32934-D378-4053-8CF0-F51D7007074E}"/>
                </a:ext>
              </a:extLst>
            </p:cNvPr>
            <p:cNvSpPr txBox="1"/>
            <p:nvPr/>
          </p:nvSpPr>
          <p:spPr>
            <a:xfrm>
              <a:off x="-116718" y="3239135"/>
              <a:ext cx="1661132" cy="66445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3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0" rIns="0" bIns="0" numCol="1" spcCol="1270" anchor="t" anchorCtr="0">
              <a:noAutofit/>
            </a:bodyPr>
            <a:lstStyle/>
            <a:p>
              <a:pPr marL="0" lvl="0" indent="0" algn="ctr" defTabSz="533400">
                <a:lnSpc>
                  <a:spcPct val="100000"/>
                </a:lnSpc>
                <a:spcBef>
                  <a:spcPct val="0"/>
                </a:spcBef>
                <a:spcAft>
                  <a:spcPct val="35000"/>
                </a:spcAft>
                <a:buNone/>
                <a:defRPr cap="all"/>
              </a:pPr>
              <a:r>
                <a:rPr lang="en-US" sz="1600" b="1" kern="1200" dirty="0" err="1"/>
                <a:t>selección</a:t>
              </a:r>
              <a:r>
                <a:rPr lang="en-US" sz="1600" b="1" kern="1200" dirty="0"/>
                <a:t> de los </a:t>
              </a:r>
              <a:r>
                <a:rPr lang="en-US" sz="1600" b="1" kern="1200" dirty="0" err="1"/>
                <a:t>estudioS</a:t>
              </a:r>
              <a:r>
                <a:rPr lang="en-US" sz="1600" b="1" kern="1200" dirty="0"/>
                <a:t> DE </a:t>
              </a:r>
              <a:r>
                <a:rPr lang="en-US" sz="1600" b="1" kern="1200" dirty="0" err="1"/>
                <a:t>revisión</a:t>
              </a:r>
              <a:endParaRPr lang="en-US" sz="1600" b="1" kern="1200" dirty="0"/>
            </a:p>
          </p:txBody>
        </p:sp>
      </p:grpSp>
      <p:sp>
        <p:nvSpPr>
          <p:cNvPr id="9" name="CaixaDeTexto 8">
            <a:extLst>
              <a:ext uri="{FF2B5EF4-FFF2-40B4-BE49-F238E27FC236}">
                <a16:creationId xmlns:a16="http://schemas.microsoft.com/office/drawing/2014/main" id="{C84523B6-1B04-454E-A47F-CBA46D0D4C56}"/>
              </a:ext>
            </a:extLst>
          </p:cNvPr>
          <p:cNvSpPr txBox="1"/>
          <p:nvPr/>
        </p:nvSpPr>
        <p:spPr>
          <a:xfrm>
            <a:off x="1884136" y="1185951"/>
            <a:ext cx="697699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/>
              <a:t>Paso 3 – </a:t>
            </a:r>
            <a:r>
              <a:rPr lang="pt-BR" dirty="0" err="1"/>
              <a:t>Importación</a:t>
            </a:r>
            <a:r>
              <a:rPr lang="pt-BR" dirty="0"/>
              <a:t> de </a:t>
            </a:r>
            <a:r>
              <a:rPr lang="pt-BR" dirty="0" err="1"/>
              <a:t>los</a:t>
            </a:r>
            <a:r>
              <a:rPr lang="pt-BR" dirty="0"/>
              <a:t> </a:t>
            </a:r>
            <a:r>
              <a:rPr lang="pt-BR" dirty="0" err="1"/>
              <a:t>estudios</a:t>
            </a:r>
            <a:r>
              <a:rPr lang="pt-BR" dirty="0"/>
              <a:t> de </a:t>
            </a:r>
            <a:r>
              <a:rPr lang="pt-BR" dirty="0" err="1"/>
              <a:t>revisión</a:t>
            </a:r>
            <a:r>
              <a:rPr lang="pt-BR" dirty="0"/>
              <a:t> (</a:t>
            </a:r>
            <a:r>
              <a:rPr lang="pt-BR" dirty="0" err="1"/>
              <a:t>metadatos</a:t>
            </a:r>
            <a:r>
              <a:rPr lang="pt-BR" dirty="0"/>
              <a:t>)</a:t>
            </a:r>
            <a:endParaRPr lang="es-419" dirty="0"/>
          </a:p>
          <a:p>
            <a:endParaRPr lang="pt-BR" dirty="0"/>
          </a:p>
          <a:p>
            <a:pPr lvl="1"/>
            <a:r>
              <a:rPr lang="pt-BR" dirty="0"/>
              <a:t>Registro de </a:t>
            </a:r>
            <a:r>
              <a:rPr lang="pt-BR" dirty="0" err="1"/>
              <a:t>los</a:t>
            </a:r>
            <a:r>
              <a:rPr lang="pt-BR" dirty="0"/>
              <a:t> </a:t>
            </a:r>
            <a:r>
              <a:rPr lang="pt-BR" dirty="0" err="1"/>
              <a:t>miembros</a:t>
            </a:r>
            <a:r>
              <a:rPr lang="pt-BR" dirty="0"/>
              <a:t> de cada grupo </a:t>
            </a:r>
            <a:r>
              <a:rPr lang="pt-BR" dirty="0" err="1"/>
              <a:t>en</a:t>
            </a:r>
            <a:r>
              <a:rPr lang="pt-BR" dirty="0"/>
              <a:t> </a:t>
            </a:r>
            <a:r>
              <a:rPr lang="pt-BR" dirty="0" err="1"/>
              <a:t>la</a:t>
            </a:r>
            <a:r>
              <a:rPr lang="pt-BR" dirty="0"/>
              <a:t> Plataforma </a:t>
            </a:r>
            <a:r>
              <a:rPr lang="pt-BR" dirty="0" err="1"/>
              <a:t>Rayyan</a:t>
            </a:r>
            <a:endParaRPr lang="pt-BR" dirty="0"/>
          </a:p>
          <a:p>
            <a:pPr lvl="1"/>
            <a:endParaRPr lang="pt-BR" dirty="0"/>
          </a:p>
          <a:p>
            <a:pPr lvl="1"/>
            <a:r>
              <a:rPr lang="pt-BR" dirty="0"/>
              <a:t>Los </a:t>
            </a:r>
            <a:r>
              <a:rPr lang="pt-BR" dirty="0" err="1"/>
              <a:t>metadatos</a:t>
            </a:r>
            <a:r>
              <a:rPr lang="pt-BR" dirty="0"/>
              <a:t> de </a:t>
            </a:r>
            <a:r>
              <a:rPr lang="pt-BR" dirty="0" err="1"/>
              <a:t>los</a:t>
            </a:r>
            <a:r>
              <a:rPr lang="pt-BR" dirty="0"/>
              <a:t> </a:t>
            </a:r>
            <a:r>
              <a:rPr lang="pt-BR" dirty="0" err="1"/>
              <a:t>estudios</a:t>
            </a:r>
            <a:r>
              <a:rPr lang="pt-BR" dirty="0"/>
              <a:t> identificados </a:t>
            </a:r>
            <a:r>
              <a:rPr lang="pt-BR" dirty="0" err="1"/>
              <a:t>en</a:t>
            </a:r>
            <a:r>
              <a:rPr lang="pt-BR" dirty="0"/>
              <a:t> </a:t>
            </a:r>
            <a:r>
              <a:rPr lang="pt-BR" dirty="0" err="1"/>
              <a:t>la</a:t>
            </a:r>
            <a:r>
              <a:rPr lang="pt-BR" dirty="0"/>
              <a:t> BVS y PUBMED importados </a:t>
            </a:r>
            <a:r>
              <a:rPr lang="pt-BR" dirty="0" err="1"/>
              <a:t>en</a:t>
            </a:r>
            <a:r>
              <a:rPr lang="pt-BR" dirty="0"/>
              <a:t> </a:t>
            </a:r>
            <a:r>
              <a:rPr lang="pt-BR" dirty="0" err="1"/>
              <a:t>Rayyan</a:t>
            </a:r>
            <a:endParaRPr lang="pt-BR" dirty="0"/>
          </a:p>
          <a:p>
            <a:pPr lvl="1"/>
            <a:endParaRPr lang="pt-BR" dirty="0"/>
          </a:p>
          <a:p>
            <a:pPr lvl="1"/>
            <a:r>
              <a:rPr lang="pt-BR" dirty="0" err="1"/>
              <a:t>Importación</a:t>
            </a:r>
            <a:r>
              <a:rPr lang="pt-BR" dirty="0"/>
              <a:t> </a:t>
            </a:r>
            <a:r>
              <a:rPr lang="pt-BR" dirty="0" err="1"/>
              <a:t>en</a:t>
            </a:r>
            <a:r>
              <a:rPr lang="pt-BR" dirty="0"/>
              <a:t> </a:t>
            </a:r>
            <a:r>
              <a:rPr lang="pt-BR" dirty="0" err="1"/>
              <a:t>Rayyan</a:t>
            </a:r>
            <a:r>
              <a:rPr lang="pt-BR" dirty="0"/>
              <a:t> de </a:t>
            </a:r>
            <a:r>
              <a:rPr lang="pt-BR" dirty="0" err="1"/>
              <a:t>estudios</a:t>
            </a:r>
            <a:r>
              <a:rPr lang="pt-BR" dirty="0"/>
              <a:t> </a:t>
            </a:r>
            <a:r>
              <a:rPr lang="pt-BR" dirty="0" err="1"/>
              <a:t>adicionales</a:t>
            </a:r>
            <a:r>
              <a:rPr lang="pt-BR" dirty="0"/>
              <a:t> – </a:t>
            </a:r>
            <a:r>
              <a:rPr lang="pt-BR" dirty="0" err="1"/>
              <a:t>lo</a:t>
            </a:r>
            <a:r>
              <a:rPr lang="pt-BR" dirty="0"/>
              <a:t> que </a:t>
            </a:r>
            <a:r>
              <a:rPr lang="pt-BR" dirty="0" err="1"/>
              <a:t>hace</a:t>
            </a:r>
            <a:r>
              <a:rPr lang="pt-BR" dirty="0"/>
              <a:t> falta </a:t>
            </a:r>
          </a:p>
        </p:txBody>
      </p:sp>
      <p:sp>
        <p:nvSpPr>
          <p:cNvPr id="16" name="Seta: para Baixo 15">
            <a:extLst>
              <a:ext uri="{FF2B5EF4-FFF2-40B4-BE49-F238E27FC236}">
                <a16:creationId xmlns:a16="http://schemas.microsoft.com/office/drawing/2014/main" id="{2B9128D4-D1CD-4F59-8262-E0520EECF2AA}"/>
              </a:ext>
            </a:extLst>
          </p:cNvPr>
          <p:cNvSpPr/>
          <p:nvPr/>
        </p:nvSpPr>
        <p:spPr>
          <a:xfrm rot="16200000">
            <a:off x="2139857" y="1773053"/>
            <a:ext cx="149817" cy="278969"/>
          </a:xfrm>
          <a:prstGeom prst="downArrow">
            <a:avLst/>
          </a:prstGeom>
          <a:solidFill>
            <a:srgbClr val="96AF17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419"/>
          </a:p>
        </p:txBody>
      </p:sp>
      <p:sp>
        <p:nvSpPr>
          <p:cNvPr id="28" name="Seta: para Baixo 27">
            <a:extLst>
              <a:ext uri="{FF2B5EF4-FFF2-40B4-BE49-F238E27FC236}">
                <a16:creationId xmlns:a16="http://schemas.microsoft.com/office/drawing/2014/main" id="{5C9E5876-21A2-4DA0-A6F7-0CB466CD2258}"/>
              </a:ext>
            </a:extLst>
          </p:cNvPr>
          <p:cNvSpPr/>
          <p:nvPr/>
        </p:nvSpPr>
        <p:spPr>
          <a:xfrm rot="16200000">
            <a:off x="2148752" y="2339127"/>
            <a:ext cx="149817" cy="278969"/>
          </a:xfrm>
          <a:prstGeom prst="downArrow">
            <a:avLst/>
          </a:prstGeom>
          <a:solidFill>
            <a:srgbClr val="96AF17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419"/>
          </a:p>
        </p:txBody>
      </p:sp>
      <p:sp>
        <p:nvSpPr>
          <p:cNvPr id="19" name="Seta: para Baixo 18">
            <a:extLst>
              <a:ext uri="{FF2B5EF4-FFF2-40B4-BE49-F238E27FC236}">
                <a16:creationId xmlns:a16="http://schemas.microsoft.com/office/drawing/2014/main" id="{448D0F42-BD73-4004-89AB-69D96C166F21}"/>
              </a:ext>
            </a:extLst>
          </p:cNvPr>
          <p:cNvSpPr/>
          <p:nvPr/>
        </p:nvSpPr>
        <p:spPr>
          <a:xfrm rot="16200000">
            <a:off x="2148752" y="3161412"/>
            <a:ext cx="149817" cy="278969"/>
          </a:xfrm>
          <a:prstGeom prst="downArrow">
            <a:avLst/>
          </a:prstGeom>
          <a:solidFill>
            <a:srgbClr val="96AF17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419"/>
          </a:p>
        </p:txBody>
      </p:sp>
      <p:grpSp>
        <p:nvGrpSpPr>
          <p:cNvPr id="7" name="Agrupar 6">
            <a:extLst>
              <a:ext uri="{FF2B5EF4-FFF2-40B4-BE49-F238E27FC236}">
                <a16:creationId xmlns:a16="http://schemas.microsoft.com/office/drawing/2014/main" id="{ABDB6751-12F8-42DF-9FB4-DACDDA78D1BA}"/>
              </a:ext>
            </a:extLst>
          </p:cNvPr>
          <p:cNvGrpSpPr/>
          <p:nvPr/>
        </p:nvGrpSpPr>
        <p:grpSpPr>
          <a:xfrm>
            <a:off x="3865682" y="3582015"/>
            <a:ext cx="5044173" cy="3152270"/>
            <a:chOff x="4572000" y="4115823"/>
            <a:chExt cx="4722312" cy="2902523"/>
          </a:xfrm>
        </p:grpSpPr>
        <p:pic>
          <p:nvPicPr>
            <p:cNvPr id="5" name="Imagem 4">
              <a:extLst>
                <a:ext uri="{FF2B5EF4-FFF2-40B4-BE49-F238E27FC236}">
                  <a16:creationId xmlns:a16="http://schemas.microsoft.com/office/drawing/2014/main" id="{A834090E-BD56-4FDD-B328-F8DA59E726A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572000" y="4115823"/>
              <a:ext cx="4722312" cy="2498508"/>
            </a:xfrm>
            <a:prstGeom prst="rect">
              <a:avLst/>
            </a:prstGeom>
          </p:spPr>
        </p:pic>
        <p:pic>
          <p:nvPicPr>
            <p:cNvPr id="6" name="Imagem 5">
              <a:extLst>
                <a:ext uri="{FF2B5EF4-FFF2-40B4-BE49-F238E27FC236}">
                  <a16:creationId xmlns:a16="http://schemas.microsoft.com/office/drawing/2014/main" id="{B5D13A5D-BADE-43AA-B443-C6888998E27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572000" y="5214776"/>
              <a:ext cx="4503107" cy="1803570"/>
            </a:xfrm>
            <a:prstGeom prst="rect">
              <a:avLst/>
            </a:prstGeom>
          </p:spPr>
        </p:pic>
      </p:grpSp>
      <p:sp>
        <p:nvSpPr>
          <p:cNvPr id="8" name="Retângulo 7">
            <a:extLst>
              <a:ext uri="{FF2B5EF4-FFF2-40B4-BE49-F238E27FC236}">
                <a16:creationId xmlns:a16="http://schemas.microsoft.com/office/drawing/2014/main" id="{2D0BDE3B-9184-4C20-BF3F-BEEF9B9B6078}"/>
              </a:ext>
            </a:extLst>
          </p:cNvPr>
          <p:cNvSpPr/>
          <p:nvPr/>
        </p:nvSpPr>
        <p:spPr>
          <a:xfrm>
            <a:off x="547184" y="4247068"/>
            <a:ext cx="3073983" cy="461665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es-419" sz="2400" dirty="0">
                <a:hlinkClick r:id="rId6"/>
              </a:rPr>
              <a:t>https://rayyan.qcri.org</a:t>
            </a:r>
            <a:r>
              <a:rPr lang="es-419" sz="24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776182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6BF986CE-64F7-5647-A9EC-D2F786C35A09}"/>
              </a:ext>
            </a:extLst>
          </p:cNvPr>
          <p:cNvSpPr txBox="1">
            <a:spLocks/>
          </p:cNvSpPr>
          <p:nvPr/>
        </p:nvSpPr>
        <p:spPr>
          <a:xfrm>
            <a:off x="-524389" y="256416"/>
            <a:ext cx="10058400" cy="841795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 err="1"/>
              <a:t>Mapa</a:t>
            </a:r>
            <a:r>
              <a:rPr lang="en-US" sz="3600" dirty="0"/>
              <a:t> de </a:t>
            </a:r>
            <a:r>
              <a:rPr lang="en-US" sz="3600" dirty="0" err="1"/>
              <a:t>Evidencias</a:t>
            </a:r>
            <a:r>
              <a:rPr lang="en-US" sz="3600" dirty="0"/>
              <a:t> - </a:t>
            </a:r>
            <a:r>
              <a:rPr lang="en-US" sz="3600" dirty="0" err="1"/>
              <a:t>Etapas</a:t>
            </a:r>
            <a:endParaRPr lang="en-US" sz="3600" dirty="0"/>
          </a:p>
        </p:txBody>
      </p:sp>
      <p:sp>
        <p:nvSpPr>
          <p:cNvPr id="22" name="Retângulo: Cantos Diagonais Arredondados 21">
            <a:extLst>
              <a:ext uri="{FF2B5EF4-FFF2-40B4-BE49-F238E27FC236}">
                <a16:creationId xmlns:a16="http://schemas.microsoft.com/office/drawing/2014/main" id="{5028C516-EEF7-4BDF-9675-EED7D64FD965}"/>
              </a:ext>
            </a:extLst>
          </p:cNvPr>
          <p:cNvSpPr/>
          <p:nvPr/>
        </p:nvSpPr>
        <p:spPr>
          <a:xfrm>
            <a:off x="547015" y="1305147"/>
            <a:ext cx="1013291" cy="1013291"/>
          </a:xfrm>
          <a:prstGeom prst="round2DiagRect">
            <a:avLst>
              <a:gd name="adj1" fmla="val 29727"/>
              <a:gd name="adj2" fmla="val 0"/>
            </a:avLst>
          </a:prstGeom>
        </p:spPr>
        <p:style>
          <a:lnRef idx="0">
            <a:schemeClr val="lt1">
              <a:alpha val="0"/>
              <a:hueOff val="0"/>
              <a:satOff val="0"/>
              <a:lumOff val="0"/>
              <a:alphaOff val="0"/>
            </a:schemeClr>
          </a:lnRef>
          <a:fillRef idx="1">
            <a:schemeClr val="accent3">
              <a:hueOff val="0"/>
              <a:satOff val="0"/>
              <a:lumOff val="0"/>
              <a:alphaOff val="0"/>
            </a:schemeClr>
          </a:fillRef>
          <a:effectRef idx="0">
            <a:schemeClr val="accent3">
              <a:hueOff val="0"/>
              <a:satOff val="0"/>
              <a:lumOff val="0"/>
              <a:alphaOff val="0"/>
            </a:schemeClr>
          </a:effectRef>
          <a:fontRef idx="minor"/>
        </p:style>
      </p:sp>
      <p:sp>
        <p:nvSpPr>
          <p:cNvPr id="23" name="Retângulo 22" descr="Glue">
            <a:extLst>
              <a:ext uri="{FF2B5EF4-FFF2-40B4-BE49-F238E27FC236}">
                <a16:creationId xmlns:a16="http://schemas.microsoft.com/office/drawing/2014/main" id="{6429A574-560A-402D-8337-81ED42FF8223}"/>
              </a:ext>
            </a:extLst>
          </p:cNvPr>
          <p:cNvSpPr/>
          <p:nvPr/>
        </p:nvSpPr>
        <p:spPr>
          <a:xfrm>
            <a:off x="762967" y="1521102"/>
            <a:ext cx="581396" cy="581396"/>
          </a:xfrm>
          <a:prstGeom prst="rect">
            <a:avLst/>
          </a:prstGeom>
          <a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bg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24" name="Agrupar 23">
            <a:extLst>
              <a:ext uri="{FF2B5EF4-FFF2-40B4-BE49-F238E27FC236}">
                <a16:creationId xmlns:a16="http://schemas.microsoft.com/office/drawing/2014/main" id="{1859B81C-2557-4129-829D-7CE472066C23}"/>
              </a:ext>
            </a:extLst>
          </p:cNvPr>
          <p:cNvGrpSpPr/>
          <p:nvPr/>
        </p:nvGrpSpPr>
        <p:grpSpPr>
          <a:xfrm>
            <a:off x="115117" y="2523387"/>
            <a:ext cx="1950147" cy="724054"/>
            <a:chOff x="-116718" y="3239135"/>
            <a:chExt cx="1950147" cy="724054"/>
          </a:xfrm>
        </p:grpSpPr>
        <p:sp>
          <p:nvSpPr>
            <p:cNvPr id="25" name="Retângulo 24">
              <a:extLst>
                <a:ext uri="{FF2B5EF4-FFF2-40B4-BE49-F238E27FC236}">
                  <a16:creationId xmlns:a16="http://schemas.microsoft.com/office/drawing/2014/main" id="{E8A29A37-1759-442E-A1CC-5B0E561C5A3A}"/>
                </a:ext>
              </a:extLst>
            </p:cNvPr>
            <p:cNvSpPr/>
            <p:nvPr/>
          </p:nvSpPr>
          <p:spPr>
            <a:xfrm>
              <a:off x="172297" y="3298736"/>
              <a:ext cx="1661132" cy="664453"/>
            </a:xfrm>
            <a:prstGeom prst="rect">
              <a:avLst/>
            </a:prstGeom>
          </p:spPr>
          <p:style>
            <a:lnRef idx="0">
              <a:schemeClr val="accent2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accent2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accent3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6" name="CaixaDeTexto 25">
              <a:extLst>
                <a:ext uri="{FF2B5EF4-FFF2-40B4-BE49-F238E27FC236}">
                  <a16:creationId xmlns:a16="http://schemas.microsoft.com/office/drawing/2014/main" id="{CCB32934-D378-4053-8CF0-F51D7007074E}"/>
                </a:ext>
              </a:extLst>
            </p:cNvPr>
            <p:cNvSpPr txBox="1"/>
            <p:nvPr/>
          </p:nvSpPr>
          <p:spPr>
            <a:xfrm>
              <a:off x="-116718" y="3239135"/>
              <a:ext cx="1661132" cy="66445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3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0" rIns="0" bIns="0" numCol="1" spcCol="1270" anchor="t" anchorCtr="0">
              <a:noAutofit/>
            </a:bodyPr>
            <a:lstStyle/>
            <a:p>
              <a:pPr marL="0" lvl="0" indent="0" algn="ctr" defTabSz="533400">
                <a:lnSpc>
                  <a:spcPct val="100000"/>
                </a:lnSpc>
                <a:spcBef>
                  <a:spcPct val="0"/>
                </a:spcBef>
                <a:spcAft>
                  <a:spcPct val="35000"/>
                </a:spcAft>
                <a:buNone/>
                <a:defRPr cap="all"/>
              </a:pPr>
              <a:r>
                <a:rPr lang="en-US" sz="1600" b="1" kern="1200" dirty="0" err="1"/>
                <a:t>selección</a:t>
              </a:r>
              <a:r>
                <a:rPr lang="en-US" sz="1600" b="1" kern="1200" dirty="0"/>
                <a:t> de los </a:t>
              </a:r>
              <a:r>
                <a:rPr lang="en-US" sz="1600" b="1" kern="1200" dirty="0" err="1"/>
                <a:t>estudioS</a:t>
              </a:r>
              <a:r>
                <a:rPr lang="en-US" sz="1600" b="1" kern="1200" dirty="0"/>
                <a:t> DE </a:t>
              </a:r>
              <a:r>
                <a:rPr lang="en-US" sz="1600" b="1" kern="1200" dirty="0" err="1"/>
                <a:t>revisión</a:t>
              </a:r>
              <a:endParaRPr lang="en-US" sz="1600" b="1" kern="1200" dirty="0"/>
            </a:p>
          </p:txBody>
        </p:sp>
      </p:grpSp>
      <p:sp>
        <p:nvSpPr>
          <p:cNvPr id="9" name="CaixaDeTexto 8">
            <a:extLst>
              <a:ext uri="{FF2B5EF4-FFF2-40B4-BE49-F238E27FC236}">
                <a16:creationId xmlns:a16="http://schemas.microsoft.com/office/drawing/2014/main" id="{C84523B6-1B04-454E-A47F-CBA46D0D4C56}"/>
              </a:ext>
            </a:extLst>
          </p:cNvPr>
          <p:cNvSpPr txBox="1"/>
          <p:nvPr/>
        </p:nvSpPr>
        <p:spPr>
          <a:xfrm>
            <a:off x="1884136" y="1185951"/>
            <a:ext cx="6976992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/>
              <a:t>Paso 4 – </a:t>
            </a:r>
            <a:r>
              <a:rPr lang="pt-BR" dirty="0" err="1"/>
              <a:t>selección</a:t>
            </a:r>
            <a:r>
              <a:rPr lang="pt-BR" dirty="0"/>
              <a:t> de </a:t>
            </a:r>
            <a:r>
              <a:rPr lang="pt-BR" dirty="0" err="1"/>
              <a:t>los</a:t>
            </a:r>
            <a:r>
              <a:rPr lang="pt-BR" dirty="0"/>
              <a:t> </a:t>
            </a:r>
            <a:r>
              <a:rPr lang="pt-BR" dirty="0" err="1"/>
              <a:t>estudios</a:t>
            </a:r>
            <a:r>
              <a:rPr lang="pt-BR" dirty="0"/>
              <a:t> de </a:t>
            </a:r>
            <a:r>
              <a:rPr lang="pt-BR" dirty="0" err="1"/>
              <a:t>revisión</a:t>
            </a:r>
            <a:r>
              <a:rPr lang="pt-BR" dirty="0"/>
              <a:t> </a:t>
            </a:r>
            <a:endParaRPr lang="es-419" dirty="0"/>
          </a:p>
          <a:p>
            <a:endParaRPr lang="pt-BR" dirty="0"/>
          </a:p>
          <a:p>
            <a:pPr lvl="1"/>
            <a:r>
              <a:rPr lang="pt-BR" dirty="0"/>
              <a:t>Separar </a:t>
            </a:r>
            <a:r>
              <a:rPr lang="pt-BR" dirty="0" err="1"/>
              <a:t>los</a:t>
            </a:r>
            <a:r>
              <a:rPr lang="pt-BR" dirty="0"/>
              <a:t> </a:t>
            </a:r>
            <a:r>
              <a:rPr lang="pt-BR" dirty="0" err="1"/>
              <a:t>estudios</a:t>
            </a:r>
            <a:r>
              <a:rPr lang="pt-BR" dirty="0"/>
              <a:t> de </a:t>
            </a:r>
            <a:r>
              <a:rPr lang="pt-BR" dirty="0" err="1"/>
              <a:t>revisión</a:t>
            </a:r>
            <a:r>
              <a:rPr lang="pt-BR" dirty="0"/>
              <a:t> </a:t>
            </a:r>
            <a:r>
              <a:rPr lang="pt-BR" dirty="0" err="1"/>
              <a:t>pertenentes</a:t>
            </a:r>
            <a:r>
              <a:rPr lang="pt-BR" dirty="0"/>
              <a:t> para entrar </a:t>
            </a:r>
            <a:r>
              <a:rPr lang="pt-BR" dirty="0" err="1"/>
              <a:t>en</a:t>
            </a:r>
            <a:r>
              <a:rPr lang="pt-BR" dirty="0"/>
              <a:t> </a:t>
            </a:r>
            <a:r>
              <a:rPr lang="pt-BR" dirty="0" err="1"/>
              <a:t>el</a:t>
            </a:r>
            <a:r>
              <a:rPr lang="pt-BR" dirty="0"/>
              <a:t> Mapa</a:t>
            </a:r>
            <a:endParaRPr lang="es-419" dirty="0"/>
          </a:p>
          <a:p>
            <a:pPr lvl="0"/>
            <a:endParaRPr lang="pt-BR" dirty="0"/>
          </a:p>
          <a:p>
            <a:pPr lvl="1"/>
            <a:r>
              <a:rPr lang="pt-BR" dirty="0"/>
              <a:t>Separar </a:t>
            </a:r>
            <a:r>
              <a:rPr lang="pt-BR" dirty="0" err="1"/>
              <a:t>los</a:t>
            </a:r>
            <a:r>
              <a:rPr lang="pt-BR" dirty="0"/>
              <a:t> </a:t>
            </a:r>
            <a:r>
              <a:rPr lang="pt-BR" dirty="0" err="1"/>
              <a:t>estudios</a:t>
            </a:r>
            <a:r>
              <a:rPr lang="pt-BR" dirty="0"/>
              <a:t> que NO </a:t>
            </a:r>
            <a:r>
              <a:rPr lang="pt-BR" dirty="0" err="1"/>
              <a:t>deben</a:t>
            </a:r>
            <a:r>
              <a:rPr lang="pt-BR" dirty="0"/>
              <a:t> entrar – no es </a:t>
            </a:r>
            <a:r>
              <a:rPr lang="pt-BR" dirty="0" err="1"/>
              <a:t>Revisión</a:t>
            </a:r>
            <a:r>
              <a:rPr lang="pt-BR" dirty="0"/>
              <a:t> (</a:t>
            </a:r>
            <a:r>
              <a:rPr lang="pt-BR" dirty="0" err="1"/>
              <a:t>la</a:t>
            </a:r>
            <a:r>
              <a:rPr lang="pt-BR" dirty="0"/>
              <a:t> “</a:t>
            </a:r>
            <a:r>
              <a:rPr lang="pt-BR" dirty="0" err="1"/>
              <a:t>basura</a:t>
            </a:r>
            <a:r>
              <a:rPr lang="pt-BR" dirty="0"/>
              <a:t>” de </a:t>
            </a:r>
            <a:r>
              <a:rPr lang="pt-BR" dirty="0" err="1"/>
              <a:t>la</a:t>
            </a:r>
            <a:r>
              <a:rPr lang="pt-BR" dirty="0"/>
              <a:t> </a:t>
            </a:r>
            <a:r>
              <a:rPr lang="pt-BR" dirty="0" err="1"/>
              <a:t>búsqueda</a:t>
            </a:r>
            <a:r>
              <a:rPr lang="pt-BR" dirty="0"/>
              <a:t>)</a:t>
            </a:r>
            <a:endParaRPr lang="es-419" dirty="0"/>
          </a:p>
          <a:p>
            <a:pPr lvl="0"/>
            <a:endParaRPr lang="pt-BR" dirty="0"/>
          </a:p>
          <a:p>
            <a:pPr lvl="1"/>
            <a:r>
              <a:rPr lang="pt-BR" dirty="0"/>
              <a:t>Separar </a:t>
            </a:r>
            <a:r>
              <a:rPr lang="pt-BR" dirty="0" err="1"/>
              <a:t>los</a:t>
            </a:r>
            <a:r>
              <a:rPr lang="pt-BR" dirty="0"/>
              <a:t> </a:t>
            </a:r>
            <a:r>
              <a:rPr lang="pt-BR" dirty="0" err="1"/>
              <a:t>estudios</a:t>
            </a:r>
            <a:r>
              <a:rPr lang="pt-BR" dirty="0"/>
              <a:t> de </a:t>
            </a:r>
            <a:r>
              <a:rPr lang="pt-BR" dirty="0" err="1"/>
              <a:t>revisión</a:t>
            </a:r>
            <a:r>
              <a:rPr lang="pt-BR" dirty="0"/>
              <a:t> NO </a:t>
            </a:r>
            <a:r>
              <a:rPr lang="pt-BR" dirty="0" err="1"/>
              <a:t>pertenentes</a:t>
            </a:r>
            <a:r>
              <a:rPr lang="pt-BR" dirty="0"/>
              <a:t> para </a:t>
            </a:r>
            <a:r>
              <a:rPr lang="pt-BR" dirty="0" err="1"/>
              <a:t>el</a:t>
            </a:r>
            <a:r>
              <a:rPr lang="pt-BR" dirty="0"/>
              <a:t> Mapa </a:t>
            </a:r>
            <a:br>
              <a:rPr lang="pt-BR" dirty="0"/>
            </a:br>
            <a:r>
              <a:rPr lang="pt-BR" dirty="0"/>
              <a:t>(es importante indicar </a:t>
            </a:r>
            <a:r>
              <a:rPr lang="pt-BR" dirty="0" err="1"/>
              <a:t>la</a:t>
            </a:r>
            <a:r>
              <a:rPr lang="pt-BR" dirty="0"/>
              <a:t> </a:t>
            </a:r>
            <a:r>
              <a:rPr lang="pt-BR" dirty="0" err="1"/>
              <a:t>razón</a:t>
            </a:r>
            <a:r>
              <a:rPr lang="pt-BR" dirty="0"/>
              <a:t> </a:t>
            </a:r>
            <a:r>
              <a:rPr lang="pt-BR" dirty="0" err="1"/>
              <a:t>en</a:t>
            </a:r>
            <a:r>
              <a:rPr lang="pt-BR" dirty="0"/>
              <a:t> </a:t>
            </a:r>
            <a:r>
              <a:rPr lang="pt-BR" dirty="0" err="1"/>
              <a:t>las</a:t>
            </a:r>
            <a:r>
              <a:rPr lang="pt-BR" dirty="0"/>
              <a:t> notas)</a:t>
            </a:r>
            <a:endParaRPr lang="es-419" dirty="0"/>
          </a:p>
          <a:p>
            <a:pPr lvl="1"/>
            <a:endParaRPr lang="pt-BR" dirty="0"/>
          </a:p>
          <a:p>
            <a:pPr lvl="1"/>
            <a:endParaRPr lang="pt-BR" dirty="0"/>
          </a:p>
        </p:txBody>
      </p:sp>
      <p:sp>
        <p:nvSpPr>
          <p:cNvPr id="16" name="Seta: para Baixo 15">
            <a:extLst>
              <a:ext uri="{FF2B5EF4-FFF2-40B4-BE49-F238E27FC236}">
                <a16:creationId xmlns:a16="http://schemas.microsoft.com/office/drawing/2014/main" id="{2B9128D4-D1CD-4F59-8262-E0520EECF2AA}"/>
              </a:ext>
            </a:extLst>
          </p:cNvPr>
          <p:cNvSpPr/>
          <p:nvPr/>
        </p:nvSpPr>
        <p:spPr>
          <a:xfrm rot="16200000">
            <a:off x="2139857" y="1773053"/>
            <a:ext cx="149817" cy="278969"/>
          </a:xfrm>
          <a:prstGeom prst="downArrow">
            <a:avLst/>
          </a:prstGeom>
          <a:solidFill>
            <a:srgbClr val="96AF17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419"/>
          </a:p>
        </p:txBody>
      </p:sp>
      <p:sp>
        <p:nvSpPr>
          <p:cNvPr id="28" name="Seta: para Baixo 27">
            <a:extLst>
              <a:ext uri="{FF2B5EF4-FFF2-40B4-BE49-F238E27FC236}">
                <a16:creationId xmlns:a16="http://schemas.microsoft.com/office/drawing/2014/main" id="{5C9E5876-21A2-4DA0-A6F7-0CB466CD2258}"/>
              </a:ext>
            </a:extLst>
          </p:cNvPr>
          <p:cNvSpPr/>
          <p:nvPr/>
        </p:nvSpPr>
        <p:spPr>
          <a:xfrm rot="16200000">
            <a:off x="2148752" y="2339127"/>
            <a:ext cx="149817" cy="278969"/>
          </a:xfrm>
          <a:prstGeom prst="downArrow">
            <a:avLst/>
          </a:prstGeom>
          <a:solidFill>
            <a:srgbClr val="96AF17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419"/>
          </a:p>
        </p:txBody>
      </p:sp>
      <p:sp>
        <p:nvSpPr>
          <p:cNvPr id="19" name="Seta: para Baixo 18">
            <a:extLst>
              <a:ext uri="{FF2B5EF4-FFF2-40B4-BE49-F238E27FC236}">
                <a16:creationId xmlns:a16="http://schemas.microsoft.com/office/drawing/2014/main" id="{448D0F42-BD73-4004-89AB-69D96C166F21}"/>
              </a:ext>
            </a:extLst>
          </p:cNvPr>
          <p:cNvSpPr/>
          <p:nvPr/>
        </p:nvSpPr>
        <p:spPr>
          <a:xfrm rot="16200000">
            <a:off x="2148752" y="3182865"/>
            <a:ext cx="149817" cy="278969"/>
          </a:xfrm>
          <a:prstGeom prst="downArrow">
            <a:avLst/>
          </a:prstGeom>
          <a:solidFill>
            <a:srgbClr val="96AF17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419"/>
          </a:p>
        </p:txBody>
      </p:sp>
      <p:sp>
        <p:nvSpPr>
          <p:cNvPr id="15" name="CaixaDeTexto 14">
            <a:extLst>
              <a:ext uri="{FF2B5EF4-FFF2-40B4-BE49-F238E27FC236}">
                <a16:creationId xmlns:a16="http://schemas.microsoft.com/office/drawing/2014/main" id="{9DDEE1E1-0025-4CD4-8E74-C18EAD5D9A23}"/>
              </a:ext>
            </a:extLst>
          </p:cNvPr>
          <p:cNvSpPr txBox="1"/>
          <p:nvPr/>
        </p:nvSpPr>
        <p:spPr>
          <a:xfrm>
            <a:off x="1560306" y="4003529"/>
            <a:ext cx="6610046" cy="2031325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pt-BR" dirty="0"/>
              <a:t>Importante: considerar </a:t>
            </a:r>
            <a:r>
              <a:rPr lang="pt-BR" dirty="0" err="1"/>
              <a:t>los</a:t>
            </a:r>
            <a:r>
              <a:rPr lang="pt-BR" dirty="0"/>
              <a:t> critérios de </a:t>
            </a:r>
            <a:r>
              <a:rPr lang="pt-BR" dirty="0" err="1"/>
              <a:t>selección</a:t>
            </a:r>
            <a:r>
              <a:rPr lang="pt-BR" dirty="0"/>
              <a:t> de </a:t>
            </a:r>
            <a:r>
              <a:rPr lang="pt-BR" dirty="0" err="1"/>
              <a:t>los</a:t>
            </a:r>
            <a:r>
              <a:rPr lang="pt-BR" dirty="0"/>
              <a:t> </a:t>
            </a:r>
            <a:r>
              <a:rPr lang="pt-BR" dirty="0" err="1"/>
              <a:t>estudios</a:t>
            </a:r>
            <a:endParaRPr lang="es-419" dirty="0"/>
          </a:p>
          <a:p>
            <a:pPr algn="ctr"/>
            <a:r>
              <a:rPr lang="pt-BR" dirty="0"/>
              <a:t>Y separar </a:t>
            </a:r>
            <a:r>
              <a:rPr lang="pt-BR" dirty="0" err="1"/>
              <a:t>los</a:t>
            </a:r>
            <a:r>
              <a:rPr lang="pt-BR" dirty="0"/>
              <a:t> </a:t>
            </a:r>
            <a:r>
              <a:rPr lang="pt-BR" dirty="0" err="1"/>
              <a:t>estudios</a:t>
            </a:r>
            <a:r>
              <a:rPr lang="pt-BR" dirty="0"/>
              <a:t> </a:t>
            </a:r>
            <a:r>
              <a:rPr lang="pt-BR" dirty="0" err="1"/>
              <a:t>en</a:t>
            </a:r>
            <a:r>
              <a:rPr lang="pt-BR" dirty="0"/>
              <a:t>:</a:t>
            </a:r>
          </a:p>
          <a:p>
            <a:pPr algn="ctr"/>
            <a:endParaRPr lang="pt-BR" dirty="0"/>
          </a:p>
          <a:p>
            <a:pPr algn="ctr"/>
            <a:r>
              <a:rPr lang="pt-BR" dirty="0" err="1"/>
              <a:t>Revisión</a:t>
            </a:r>
            <a:r>
              <a:rPr lang="pt-BR" dirty="0"/>
              <a:t> Sistemática</a:t>
            </a:r>
          </a:p>
          <a:p>
            <a:pPr algn="ctr"/>
            <a:r>
              <a:rPr lang="pt-BR" dirty="0"/>
              <a:t>Excluídos (indicar </a:t>
            </a:r>
            <a:r>
              <a:rPr lang="pt-BR" dirty="0" err="1"/>
              <a:t>la</a:t>
            </a:r>
            <a:r>
              <a:rPr lang="pt-BR" dirty="0"/>
              <a:t> </a:t>
            </a:r>
            <a:r>
              <a:rPr lang="pt-BR" dirty="0" err="1"/>
              <a:t>razón</a:t>
            </a:r>
            <a:r>
              <a:rPr lang="pt-BR" dirty="0"/>
              <a:t>)</a:t>
            </a:r>
          </a:p>
          <a:p>
            <a:pPr algn="ctr"/>
            <a:r>
              <a:rPr lang="pt-BR" dirty="0" err="1"/>
              <a:t>Dudas</a:t>
            </a:r>
            <a:endParaRPr lang="pt-BR" dirty="0"/>
          </a:p>
          <a:p>
            <a:pPr algn="ctr"/>
            <a:r>
              <a:rPr lang="pt-BR" dirty="0" err="1"/>
              <a:t>Otros</a:t>
            </a:r>
            <a:r>
              <a:rPr lang="pt-BR" dirty="0"/>
              <a:t> tipos de </a:t>
            </a:r>
            <a:r>
              <a:rPr lang="pt-BR" dirty="0" err="1"/>
              <a:t>Revisión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409295736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ontent Placeholder 2">
            <a:extLst>
              <a:ext uri="{FF2B5EF4-FFF2-40B4-BE49-F238E27FC236}">
                <a16:creationId xmlns:a16="http://schemas.microsoft.com/office/drawing/2014/main" id="{BD5CB0ED-5F82-DB4A-80E8-3688C282919F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86206307"/>
              </p:ext>
            </p:extLst>
          </p:nvPr>
        </p:nvGraphicFramePr>
        <p:xfrm>
          <a:off x="0" y="1292023"/>
          <a:ext cx="8853714" cy="44029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Title 1">
            <a:extLst>
              <a:ext uri="{FF2B5EF4-FFF2-40B4-BE49-F238E27FC236}">
                <a16:creationId xmlns:a16="http://schemas.microsoft.com/office/drawing/2014/main" id="{6BF986CE-64F7-5647-A9EC-D2F786C35A09}"/>
              </a:ext>
            </a:extLst>
          </p:cNvPr>
          <p:cNvSpPr txBox="1">
            <a:spLocks/>
          </p:cNvSpPr>
          <p:nvPr/>
        </p:nvSpPr>
        <p:spPr>
          <a:xfrm>
            <a:off x="-524389" y="256416"/>
            <a:ext cx="10058400" cy="841795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 err="1"/>
              <a:t>Mapa</a:t>
            </a:r>
            <a:r>
              <a:rPr lang="en-US" sz="3600" dirty="0"/>
              <a:t> de </a:t>
            </a:r>
            <a:r>
              <a:rPr lang="en-US" sz="3600" dirty="0" err="1"/>
              <a:t>Evidencias</a:t>
            </a:r>
            <a:r>
              <a:rPr lang="en-US" sz="3600" dirty="0"/>
              <a:t> - </a:t>
            </a:r>
            <a:r>
              <a:rPr lang="en-US" sz="3600" dirty="0" err="1"/>
              <a:t>Etapas</a:t>
            </a:r>
            <a:endParaRPr lang="en-US" sz="3600" dirty="0"/>
          </a:p>
        </p:txBody>
      </p:sp>
      <p:grpSp>
        <p:nvGrpSpPr>
          <p:cNvPr id="5" name="Agrupar 4">
            <a:extLst>
              <a:ext uri="{FF2B5EF4-FFF2-40B4-BE49-F238E27FC236}">
                <a16:creationId xmlns:a16="http://schemas.microsoft.com/office/drawing/2014/main" id="{FCE65DF4-3BF8-4002-8286-4E171C73F12E}"/>
              </a:ext>
            </a:extLst>
          </p:cNvPr>
          <p:cNvGrpSpPr/>
          <p:nvPr/>
        </p:nvGrpSpPr>
        <p:grpSpPr>
          <a:xfrm>
            <a:off x="7683187" y="3282865"/>
            <a:ext cx="1114114" cy="1936800"/>
            <a:chOff x="7671551" y="2494932"/>
            <a:chExt cx="1114114" cy="1936800"/>
          </a:xfrm>
        </p:grpSpPr>
        <p:grpSp>
          <p:nvGrpSpPr>
            <p:cNvPr id="6" name="Agrupar 5">
              <a:extLst>
                <a:ext uri="{FF2B5EF4-FFF2-40B4-BE49-F238E27FC236}">
                  <a16:creationId xmlns:a16="http://schemas.microsoft.com/office/drawing/2014/main" id="{45E27F44-AE3D-49D8-BBEF-3DA86C2FB650}"/>
                </a:ext>
              </a:extLst>
            </p:cNvPr>
            <p:cNvGrpSpPr/>
            <p:nvPr/>
          </p:nvGrpSpPr>
          <p:grpSpPr>
            <a:xfrm>
              <a:off x="7671551" y="3767279"/>
              <a:ext cx="1097311" cy="664453"/>
              <a:chOff x="7541813" y="3239174"/>
              <a:chExt cx="1097311" cy="664453"/>
            </a:xfrm>
          </p:grpSpPr>
          <p:sp>
            <p:nvSpPr>
              <p:cNvPr id="7" name="Retângulo 6">
                <a:extLst>
                  <a:ext uri="{FF2B5EF4-FFF2-40B4-BE49-F238E27FC236}">
                    <a16:creationId xmlns:a16="http://schemas.microsoft.com/office/drawing/2014/main" id="{C311A025-8F0F-4680-B2B4-C281BAB08C44}"/>
                  </a:ext>
                </a:extLst>
              </p:cNvPr>
              <p:cNvSpPr/>
              <p:nvPr/>
            </p:nvSpPr>
            <p:spPr>
              <a:xfrm>
                <a:off x="7541813" y="3239174"/>
                <a:ext cx="1097311" cy="664453"/>
              </a:xfrm>
              <a:prstGeom prst="rect">
                <a:avLst/>
              </a:prstGeom>
            </p:spPr>
            <p:style>
              <a:lnRef idx="0">
                <a:schemeClr val="accent2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accent2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2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accent6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8" name="CaixaDeTexto 7">
                <a:extLst>
                  <a:ext uri="{FF2B5EF4-FFF2-40B4-BE49-F238E27FC236}">
                    <a16:creationId xmlns:a16="http://schemas.microsoft.com/office/drawing/2014/main" id="{F42C4090-5E3B-4012-8149-0E34DC97EAC5}"/>
                  </a:ext>
                </a:extLst>
              </p:cNvPr>
              <p:cNvSpPr txBox="1"/>
              <p:nvPr/>
            </p:nvSpPr>
            <p:spPr>
              <a:xfrm>
                <a:off x="7541813" y="3239174"/>
                <a:ext cx="1097311" cy="664453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6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0" tIns="0" rIns="0" bIns="0" numCol="1" spcCol="1270" anchor="t" anchorCtr="0">
                <a:noAutofit/>
              </a:bodyPr>
              <a:lstStyle/>
              <a:p>
                <a:pPr marL="0" lvl="0" indent="0" algn="ctr" defTabSz="533400">
                  <a:lnSpc>
                    <a:spcPct val="10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  <a:defRPr cap="all"/>
                </a:pPr>
                <a:r>
                  <a:rPr lang="en-US" sz="1200" kern="1200" dirty="0" err="1">
                    <a:solidFill>
                      <a:srgbClr val="C00AAA"/>
                    </a:solidFill>
                  </a:rPr>
                  <a:t>Generar</a:t>
                </a:r>
                <a:r>
                  <a:rPr lang="en-US" sz="1200" kern="1200" dirty="0">
                    <a:solidFill>
                      <a:srgbClr val="C00AAA"/>
                    </a:solidFill>
                  </a:rPr>
                  <a:t> el </a:t>
                </a:r>
                <a:r>
                  <a:rPr lang="en-US" sz="1200" kern="1200" dirty="0" err="1">
                    <a:solidFill>
                      <a:srgbClr val="C00AAA"/>
                    </a:solidFill>
                  </a:rPr>
                  <a:t>mapa</a:t>
                </a:r>
                <a:endParaRPr lang="en-US" sz="1200" kern="1200" dirty="0">
                  <a:solidFill>
                    <a:srgbClr val="C00AAA"/>
                  </a:solidFill>
                </a:endParaRPr>
              </a:p>
            </p:txBody>
          </p:sp>
        </p:grpSp>
        <p:grpSp>
          <p:nvGrpSpPr>
            <p:cNvPr id="21" name="Agrupar 20">
              <a:extLst>
                <a:ext uri="{FF2B5EF4-FFF2-40B4-BE49-F238E27FC236}">
                  <a16:creationId xmlns:a16="http://schemas.microsoft.com/office/drawing/2014/main" id="{B41ACABD-9E77-4A55-B83E-0A0223483A75}"/>
                </a:ext>
              </a:extLst>
            </p:cNvPr>
            <p:cNvGrpSpPr/>
            <p:nvPr/>
          </p:nvGrpSpPr>
          <p:grpSpPr>
            <a:xfrm>
              <a:off x="7772374" y="2494932"/>
              <a:ext cx="1013291" cy="1013291"/>
              <a:chOff x="7772374" y="2494932"/>
              <a:chExt cx="1013291" cy="1013291"/>
            </a:xfrm>
          </p:grpSpPr>
          <p:sp>
            <p:nvSpPr>
              <p:cNvPr id="4" name="Retângulo: Cantos Diagonais Arredondados 3">
                <a:extLst>
                  <a:ext uri="{FF2B5EF4-FFF2-40B4-BE49-F238E27FC236}">
                    <a16:creationId xmlns:a16="http://schemas.microsoft.com/office/drawing/2014/main" id="{65F6FEEB-415A-446A-8CDE-474C118391AE}"/>
                  </a:ext>
                </a:extLst>
              </p:cNvPr>
              <p:cNvSpPr/>
              <p:nvPr/>
            </p:nvSpPr>
            <p:spPr>
              <a:xfrm>
                <a:off x="7772374" y="2494932"/>
                <a:ext cx="1013291" cy="1013291"/>
              </a:xfrm>
              <a:prstGeom prst="round2DiagRect">
                <a:avLst>
                  <a:gd name="adj1" fmla="val 29727"/>
                  <a:gd name="adj2" fmla="val 0"/>
                </a:avLst>
              </a:prstGeom>
              <a:solidFill>
                <a:srgbClr val="C00AAA"/>
              </a:solidFill>
            </p:spPr>
            <p:style>
              <a:ln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6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6">
                  <a:hueOff val="0"/>
                  <a:satOff val="0"/>
                  <a:lumOff val="0"/>
                  <a:alphaOff val="0"/>
                </a:schemeClr>
              </a:effectRef>
              <a:fontRef idx="minor"/>
            </p:style>
          </p:sp>
          <p:grpSp>
            <p:nvGrpSpPr>
              <p:cNvPr id="15" name="Agrupar 14">
                <a:extLst>
                  <a:ext uri="{FF2B5EF4-FFF2-40B4-BE49-F238E27FC236}">
                    <a16:creationId xmlns:a16="http://schemas.microsoft.com/office/drawing/2014/main" id="{6C37931C-A8A7-4894-A0DC-AF874B33182C}"/>
                  </a:ext>
                </a:extLst>
              </p:cNvPr>
              <p:cNvGrpSpPr/>
              <p:nvPr/>
            </p:nvGrpSpPr>
            <p:grpSpPr>
              <a:xfrm>
                <a:off x="8025175" y="2764886"/>
                <a:ext cx="507688" cy="473382"/>
                <a:chOff x="6753284" y="4583220"/>
                <a:chExt cx="507688" cy="473382"/>
              </a:xfrm>
            </p:grpSpPr>
            <p:sp>
              <p:nvSpPr>
                <p:cNvPr id="10" name="Fluxograma: Conector 9">
                  <a:extLst>
                    <a:ext uri="{FF2B5EF4-FFF2-40B4-BE49-F238E27FC236}">
                      <a16:creationId xmlns:a16="http://schemas.microsoft.com/office/drawing/2014/main" id="{6A107395-85FA-41AD-9319-EEDFC6AAA9D9}"/>
                    </a:ext>
                  </a:extLst>
                </p:cNvPr>
                <p:cNvSpPr/>
                <p:nvPr/>
              </p:nvSpPr>
              <p:spPr>
                <a:xfrm>
                  <a:off x="6832756" y="4583220"/>
                  <a:ext cx="123416" cy="112196"/>
                </a:xfrm>
                <a:prstGeom prst="flowChartConnector">
                  <a:avLst/>
                </a:prstGeom>
                <a:solidFill>
                  <a:schemeClr val="bg1"/>
                </a:solidFill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419"/>
                </a:p>
              </p:txBody>
            </p:sp>
            <p:sp>
              <p:nvSpPr>
                <p:cNvPr id="11" name="Fluxograma: Conector 10">
                  <a:extLst>
                    <a:ext uri="{FF2B5EF4-FFF2-40B4-BE49-F238E27FC236}">
                      <a16:creationId xmlns:a16="http://schemas.microsoft.com/office/drawing/2014/main" id="{BD1F8AD7-7905-4DBC-9F2E-485D53F2CB10}"/>
                    </a:ext>
                  </a:extLst>
                </p:cNvPr>
                <p:cNvSpPr/>
                <p:nvPr/>
              </p:nvSpPr>
              <p:spPr>
                <a:xfrm>
                  <a:off x="6985156" y="4735620"/>
                  <a:ext cx="123416" cy="112196"/>
                </a:xfrm>
                <a:prstGeom prst="flowChartConnector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419"/>
                </a:p>
              </p:txBody>
            </p:sp>
            <p:sp>
              <p:nvSpPr>
                <p:cNvPr id="12" name="Fluxograma: Conector 11">
                  <a:extLst>
                    <a:ext uri="{FF2B5EF4-FFF2-40B4-BE49-F238E27FC236}">
                      <a16:creationId xmlns:a16="http://schemas.microsoft.com/office/drawing/2014/main" id="{51310AB7-29E5-489D-8749-BBE3B7304711}"/>
                    </a:ext>
                  </a:extLst>
                </p:cNvPr>
                <p:cNvSpPr/>
                <p:nvPr/>
              </p:nvSpPr>
              <p:spPr>
                <a:xfrm>
                  <a:off x="7137556" y="4888020"/>
                  <a:ext cx="123416" cy="112196"/>
                </a:xfrm>
                <a:prstGeom prst="flowChartConnector">
                  <a:avLst/>
                </a:prstGeom>
                <a:solidFill>
                  <a:schemeClr val="bg1"/>
                </a:solidFill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419"/>
                </a:p>
              </p:txBody>
            </p:sp>
            <p:sp>
              <p:nvSpPr>
                <p:cNvPr id="13" name="Fluxograma: Conector 12">
                  <a:extLst>
                    <a:ext uri="{FF2B5EF4-FFF2-40B4-BE49-F238E27FC236}">
                      <a16:creationId xmlns:a16="http://schemas.microsoft.com/office/drawing/2014/main" id="{9FAC1FDF-1669-46DD-B994-E4730BE75B7A}"/>
                    </a:ext>
                  </a:extLst>
                </p:cNvPr>
                <p:cNvSpPr/>
                <p:nvPr/>
              </p:nvSpPr>
              <p:spPr>
                <a:xfrm>
                  <a:off x="7056214" y="4583220"/>
                  <a:ext cx="204758" cy="152400"/>
                </a:xfrm>
                <a:prstGeom prst="flowChartConnector">
                  <a:avLst/>
                </a:prstGeom>
                <a:solidFill>
                  <a:schemeClr val="bg1"/>
                </a:solidFill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419"/>
                </a:p>
              </p:txBody>
            </p:sp>
            <p:sp>
              <p:nvSpPr>
                <p:cNvPr id="14" name="Fluxograma: Conector 13">
                  <a:extLst>
                    <a:ext uri="{FF2B5EF4-FFF2-40B4-BE49-F238E27FC236}">
                      <a16:creationId xmlns:a16="http://schemas.microsoft.com/office/drawing/2014/main" id="{5A51D04D-E6C4-495D-ABCC-F1B5C4790589}"/>
                    </a:ext>
                  </a:extLst>
                </p:cNvPr>
                <p:cNvSpPr/>
                <p:nvPr/>
              </p:nvSpPr>
              <p:spPr>
                <a:xfrm>
                  <a:off x="6753284" y="4904202"/>
                  <a:ext cx="204758" cy="152400"/>
                </a:xfrm>
                <a:prstGeom prst="flowChartConnector">
                  <a:avLst/>
                </a:prstGeom>
                <a:solidFill>
                  <a:schemeClr val="bg1"/>
                </a:solidFill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419"/>
                </a:p>
              </p:txBody>
            </p:sp>
          </p:grpSp>
          <p:grpSp>
            <p:nvGrpSpPr>
              <p:cNvPr id="20" name="Agrupar 19">
                <a:extLst>
                  <a:ext uri="{FF2B5EF4-FFF2-40B4-BE49-F238E27FC236}">
                    <a16:creationId xmlns:a16="http://schemas.microsoft.com/office/drawing/2014/main" id="{6C634936-BF81-46A9-9BB6-5F567C356741}"/>
                  </a:ext>
                </a:extLst>
              </p:cNvPr>
              <p:cNvGrpSpPr/>
              <p:nvPr/>
            </p:nvGrpSpPr>
            <p:grpSpPr>
              <a:xfrm>
                <a:off x="8104647" y="2754224"/>
                <a:ext cx="366508" cy="561177"/>
                <a:chOff x="8104647" y="2754224"/>
                <a:chExt cx="366508" cy="561177"/>
              </a:xfrm>
            </p:grpSpPr>
            <p:cxnSp>
              <p:nvCxnSpPr>
                <p:cNvPr id="17" name="Conector reto 16">
                  <a:extLst>
                    <a:ext uri="{FF2B5EF4-FFF2-40B4-BE49-F238E27FC236}">
                      <a16:creationId xmlns:a16="http://schemas.microsoft.com/office/drawing/2014/main" id="{D3F4A560-BDE7-4315-8DAF-E1F5CD3A8B38}"/>
                    </a:ext>
                  </a:extLst>
                </p:cNvPr>
                <p:cNvCxnSpPr/>
                <p:nvPr/>
              </p:nvCxnSpPr>
              <p:spPr>
                <a:xfrm>
                  <a:off x="8104647" y="2764886"/>
                  <a:ext cx="0" cy="550515"/>
                </a:xfrm>
                <a:prstGeom prst="line">
                  <a:avLst/>
                </a:prstGeom>
                <a:ln w="6350">
                  <a:solidFill>
                    <a:schemeClr val="bg1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" name="Conector reto 17">
                  <a:extLst>
                    <a:ext uri="{FF2B5EF4-FFF2-40B4-BE49-F238E27FC236}">
                      <a16:creationId xmlns:a16="http://schemas.microsoft.com/office/drawing/2014/main" id="{A8873215-E5C9-4922-9478-C3266F8AC9D3}"/>
                    </a:ext>
                  </a:extLst>
                </p:cNvPr>
                <p:cNvCxnSpPr/>
                <p:nvPr/>
              </p:nvCxnSpPr>
              <p:spPr>
                <a:xfrm>
                  <a:off x="8312543" y="2764886"/>
                  <a:ext cx="0" cy="550515"/>
                </a:xfrm>
                <a:prstGeom prst="line">
                  <a:avLst/>
                </a:prstGeom>
                <a:ln w="6350">
                  <a:solidFill>
                    <a:schemeClr val="bg1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" name="Conector reto 18">
                  <a:extLst>
                    <a:ext uri="{FF2B5EF4-FFF2-40B4-BE49-F238E27FC236}">
                      <a16:creationId xmlns:a16="http://schemas.microsoft.com/office/drawing/2014/main" id="{FF4EFD17-1F2D-4346-9CC3-9485DCE58D85}"/>
                    </a:ext>
                  </a:extLst>
                </p:cNvPr>
                <p:cNvCxnSpPr/>
                <p:nvPr/>
              </p:nvCxnSpPr>
              <p:spPr>
                <a:xfrm>
                  <a:off x="8471155" y="2754224"/>
                  <a:ext cx="0" cy="550515"/>
                </a:xfrm>
                <a:prstGeom prst="line">
                  <a:avLst/>
                </a:prstGeom>
                <a:ln w="6350">
                  <a:solidFill>
                    <a:schemeClr val="bg1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pic>
        <p:nvPicPr>
          <p:cNvPr id="9" name="Imagem 8">
            <a:extLst>
              <a:ext uri="{FF2B5EF4-FFF2-40B4-BE49-F238E27FC236}">
                <a16:creationId xmlns:a16="http://schemas.microsoft.com/office/drawing/2014/main" id="{DD9F9ADB-77CA-41AE-9F07-5121E7407A6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95362" y="1222139"/>
            <a:ext cx="1501723" cy="1240391"/>
          </a:xfrm>
          <a:prstGeom prst="rect">
            <a:avLst/>
          </a:prstGeom>
        </p:spPr>
      </p:pic>
      <p:sp>
        <p:nvSpPr>
          <p:cNvPr id="16" name="Elipse 15">
            <a:extLst>
              <a:ext uri="{FF2B5EF4-FFF2-40B4-BE49-F238E27FC236}">
                <a16:creationId xmlns:a16="http://schemas.microsoft.com/office/drawing/2014/main" id="{D209B11F-82DF-466E-A45C-AB56ACAF0635}"/>
              </a:ext>
            </a:extLst>
          </p:cNvPr>
          <p:cNvSpPr/>
          <p:nvPr/>
        </p:nvSpPr>
        <p:spPr>
          <a:xfrm>
            <a:off x="1533959" y="2892025"/>
            <a:ext cx="2570973" cy="2480063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14600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6BF986CE-64F7-5647-A9EC-D2F786C35A09}"/>
              </a:ext>
            </a:extLst>
          </p:cNvPr>
          <p:cNvSpPr txBox="1">
            <a:spLocks/>
          </p:cNvSpPr>
          <p:nvPr/>
        </p:nvSpPr>
        <p:spPr>
          <a:xfrm>
            <a:off x="-524389" y="256416"/>
            <a:ext cx="10058400" cy="841795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 err="1"/>
              <a:t>Mapa</a:t>
            </a:r>
            <a:r>
              <a:rPr lang="en-US" sz="3600" dirty="0"/>
              <a:t> de </a:t>
            </a:r>
            <a:r>
              <a:rPr lang="en-US" sz="3600" dirty="0" err="1"/>
              <a:t>Evidencias</a:t>
            </a:r>
            <a:r>
              <a:rPr lang="en-US" sz="3600" dirty="0"/>
              <a:t> - </a:t>
            </a:r>
            <a:r>
              <a:rPr lang="en-US" sz="3600" dirty="0" err="1"/>
              <a:t>Etapas</a:t>
            </a:r>
            <a:endParaRPr lang="en-US" sz="3600" dirty="0"/>
          </a:p>
        </p:txBody>
      </p:sp>
      <p:sp>
        <p:nvSpPr>
          <p:cNvPr id="25" name="Retângulo 24">
            <a:extLst>
              <a:ext uri="{FF2B5EF4-FFF2-40B4-BE49-F238E27FC236}">
                <a16:creationId xmlns:a16="http://schemas.microsoft.com/office/drawing/2014/main" id="{E8A29A37-1759-442E-A1CC-5B0E561C5A3A}"/>
              </a:ext>
            </a:extLst>
          </p:cNvPr>
          <p:cNvSpPr/>
          <p:nvPr/>
        </p:nvSpPr>
        <p:spPr>
          <a:xfrm>
            <a:off x="404132" y="2582988"/>
            <a:ext cx="1661132" cy="664453"/>
          </a:xfrm>
          <a:prstGeom prst="rect">
            <a:avLst/>
          </a:prstGeom>
        </p:spPr>
        <p:style>
          <a:lnRef idx="0">
            <a:schemeClr val="accent2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accent2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accent2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accent3">
              <a:hueOff val="0"/>
              <a:satOff val="0"/>
              <a:lumOff val="0"/>
              <a:alphaOff val="0"/>
            </a:schemeClr>
          </a:fontRef>
        </p:style>
      </p:sp>
      <p:sp>
        <p:nvSpPr>
          <p:cNvPr id="9" name="CaixaDeTexto 8">
            <a:extLst>
              <a:ext uri="{FF2B5EF4-FFF2-40B4-BE49-F238E27FC236}">
                <a16:creationId xmlns:a16="http://schemas.microsoft.com/office/drawing/2014/main" id="{C84523B6-1B04-454E-A47F-CBA46D0D4C56}"/>
              </a:ext>
            </a:extLst>
          </p:cNvPr>
          <p:cNvSpPr txBox="1"/>
          <p:nvPr/>
        </p:nvSpPr>
        <p:spPr>
          <a:xfrm>
            <a:off x="1884136" y="1185951"/>
            <a:ext cx="6742939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/>
              <a:t>Paso 5 - </a:t>
            </a:r>
            <a:r>
              <a:rPr lang="pt-BR" dirty="0" err="1"/>
              <a:t>Caracterización</a:t>
            </a:r>
            <a:r>
              <a:rPr lang="pt-BR" dirty="0"/>
              <a:t> de </a:t>
            </a:r>
            <a:r>
              <a:rPr lang="pt-BR" dirty="0" err="1"/>
              <a:t>los</a:t>
            </a:r>
            <a:r>
              <a:rPr lang="pt-BR" dirty="0"/>
              <a:t> </a:t>
            </a:r>
            <a:r>
              <a:rPr lang="pt-BR" dirty="0" err="1"/>
              <a:t>estudios</a:t>
            </a:r>
            <a:r>
              <a:rPr lang="pt-BR" dirty="0"/>
              <a:t> de </a:t>
            </a:r>
            <a:r>
              <a:rPr lang="pt-BR" dirty="0" err="1"/>
              <a:t>revisión</a:t>
            </a:r>
            <a:r>
              <a:rPr lang="pt-BR" dirty="0"/>
              <a:t> </a:t>
            </a:r>
            <a:r>
              <a:rPr lang="pt-BR" dirty="0" err="1"/>
              <a:t>seleccionados</a:t>
            </a:r>
            <a:r>
              <a:rPr lang="pt-BR" dirty="0"/>
              <a:t> </a:t>
            </a:r>
          </a:p>
          <a:p>
            <a:endParaRPr lang="pt-BR" dirty="0"/>
          </a:p>
          <a:p>
            <a:pPr lvl="1"/>
            <a:r>
              <a:rPr lang="pt-BR" dirty="0" err="1"/>
              <a:t>Analizar</a:t>
            </a:r>
            <a:r>
              <a:rPr lang="pt-BR" dirty="0"/>
              <a:t> </a:t>
            </a:r>
            <a:r>
              <a:rPr lang="pt-BR" dirty="0" err="1"/>
              <a:t>los</a:t>
            </a:r>
            <a:r>
              <a:rPr lang="pt-BR" dirty="0"/>
              <a:t> </a:t>
            </a:r>
            <a:r>
              <a:rPr lang="pt-BR" dirty="0" err="1"/>
              <a:t>estudios</a:t>
            </a:r>
            <a:r>
              <a:rPr lang="pt-BR" dirty="0"/>
              <a:t> de </a:t>
            </a:r>
            <a:r>
              <a:rPr lang="pt-BR" dirty="0" err="1"/>
              <a:t>revisión</a:t>
            </a:r>
            <a:r>
              <a:rPr lang="pt-BR" dirty="0"/>
              <a:t> </a:t>
            </a:r>
            <a:r>
              <a:rPr lang="pt-BR" dirty="0" err="1"/>
              <a:t>seleccionados</a:t>
            </a:r>
            <a:r>
              <a:rPr lang="pt-BR" dirty="0"/>
              <a:t> para identificar </a:t>
            </a:r>
            <a:r>
              <a:rPr lang="pt-BR" dirty="0" err="1"/>
              <a:t>los</a:t>
            </a:r>
            <a:r>
              <a:rPr lang="pt-BR" dirty="0"/>
              <a:t> </a:t>
            </a:r>
            <a:r>
              <a:rPr lang="pt-BR" dirty="0" err="1"/>
              <a:t>datos</a:t>
            </a:r>
            <a:r>
              <a:rPr lang="pt-BR" dirty="0"/>
              <a:t> de </a:t>
            </a:r>
            <a:r>
              <a:rPr lang="pt-BR" dirty="0" err="1"/>
              <a:t>caracterización</a:t>
            </a:r>
            <a:r>
              <a:rPr lang="pt-BR" dirty="0"/>
              <a:t> de </a:t>
            </a:r>
            <a:r>
              <a:rPr lang="pt-BR" dirty="0" err="1"/>
              <a:t>los</a:t>
            </a:r>
            <a:r>
              <a:rPr lang="pt-BR" dirty="0"/>
              <a:t> </a:t>
            </a:r>
            <a:r>
              <a:rPr lang="pt-BR" dirty="0" err="1"/>
              <a:t>estudios</a:t>
            </a:r>
            <a:r>
              <a:rPr lang="pt-BR" dirty="0"/>
              <a:t> – </a:t>
            </a:r>
            <a:r>
              <a:rPr lang="pt-BR" dirty="0" err="1"/>
              <a:t>Llenar</a:t>
            </a:r>
            <a:r>
              <a:rPr lang="pt-BR" dirty="0"/>
              <a:t> </a:t>
            </a:r>
            <a:r>
              <a:rPr lang="pt-BR" dirty="0" err="1"/>
              <a:t>la</a:t>
            </a:r>
            <a:r>
              <a:rPr lang="pt-BR" dirty="0"/>
              <a:t> </a:t>
            </a:r>
            <a:r>
              <a:rPr lang="pt-BR" dirty="0" err="1"/>
              <a:t>plantilla</a:t>
            </a:r>
            <a:endParaRPr lang="pt-BR" dirty="0"/>
          </a:p>
          <a:p>
            <a:pPr lvl="2"/>
            <a:endParaRPr lang="pt-BR" dirty="0"/>
          </a:p>
          <a:p>
            <a:pPr lvl="2"/>
            <a:r>
              <a:rPr lang="pt-BR" dirty="0"/>
              <a:t>Título, </a:t>
            </a:r>
            <a:r>
              <a:rPr lang="pt-BR" dirty="0" err="1"/>
              <a:t>año</a:t>
            </a:r>
            <a:r>
              <a:rPr lang="pt-BR" dirty="0"/>
              <a:t> de </a:t>
            </a:r>
            <a:r>
              <a:rPr lang="pt-BR" dirty="0" err="1"/>
              <a:t>publicación</a:t>
            </a:r>
            <a:r>
              <a:rPr lang="pt-BR" dirty="0"/>
              <a:t>, tipo de </a:t>
            </a:r>
            <a:r>
              <a:rPr lang="pt-BR" dirty="0" err="1"/>
              <a:t>revisión</a:t>
            </a:r>
            <a:r>
              <a:rPr lang="pt-BR" dirty="0"/>
              <a:t>, países foco de </a:t>
            </a:r>
            <a:r>
              <a:rPr lang="pt-BR" dirty="0" err="1"/>
              <a:t>los</a:t>
            </a:r>
            <a:r>
              <a:rPr lang="pt-BR" dirty="0"/>
              <a:t> </a:t>
            </a:r>
            <a:r>
              <a:rPr lang="pt-BR" dirty="0" err="1"/>
              <a:t>estudios</a:t>
            </a:r>
            <a:r>
              <a:rPr lang="pt-BR" dirty="0"/>
              <a:t> </a:t>
            </a:r>
            <a:r>
              <a:rPr lang="pt-BR" dirty="0" err="1"/>
              <a:t>primarios</a:t>
            </a:r>
            <a:r>
              <a:rPr lang="pt-BR" dirty="0"/>
              <a:t>, país de </a:t>
            </a:r>
            <a:r>
              <a:rPr lang="pt-BR" dirty="0" err="1"/>
              <a:t>publicación</a:t>
            </a:r>
            <a:r>
              <a:rPr lang="pt-BR" dirty="0"/>
              <a:t> ...</a:t>
            </a:r>
          </a:p>
          <a:p>
            <a:pPr lvl="1"/>
            <a:endParaRPr lang="pt-BR" dirty="0"/>
          </a:p>
          <a:p>
            <a:pPr lvl="1"/>
            <a:r>
              <a:rPr lang="pt-BR" dirty="0" err="1"/>
              <a:t>evaluar</a:t>
            </a:r>
            <a:r>
              <a:rPr lang="pt-BR" dirty="0"/>
              <a:t> </a:t>
            </a:r>
            <a:r>
              <a:rPr lang="pt-BR" dirty="0" err="1"/>
              <a:t>la</a:t>
            </a:r>
            <a:r>
              <a:rPr lang="pt-BR" dirty="0"/>
              <a:t> </a:t>
            </a:r>
            <a:r>
              <a:rPr lang="pt-BR" dirty="0" err="1"/>
              <a:t>calidad</a:t>
            </a:r>
            <a:r>
              <a:rPr lang="pt-BR" dirty="0"/>
              <a:t> metodológica de </a:t>
            </a:r>
            <a:r>
              <a:rPr lang="pt-BR" dirty="0" err="1"/>
              <a:t>los</a:t>
            </a:r>
            <a:r>
              <a:rPr lang="pt-BR" dirty="0"/>
              <a:t> </a:t>
            </a:r>
            <a:r>
              <a:rPr lang="pt-BR" dirty="0" err="1"/>
              <a:t>estudios</a:t>
            </a:r>
            <a:r>
              <a:rPr lang="pt-BR" dirty="0"/>
              <a:t> – </a:t>
            </a:r>
            <a:r>
              <a:rPr lang="pt-BR" dirty="0" err="1"/>
              <a:t>nivel</a:t>
            </a:r>
            <a:r>
              <a:rPr lang="pt-BR" dirty="0"/>
              <a:t> de </a:t>
            </a:r>
            <a:r>
              <a:rPr lang="pt-BR" dirty="0" err="1"/>
              <a:t>confianza</a:t>
            </a:r>
            <a:endParaRPr lang="es-419" dirty="0"/>
          </a:p>
        </p:txBody>
      </p:sp>
      <p:sp>
        <p:nvSpPr>
          <p:cNvPr id="16" name="Seta: para Baixo 15">
            <a:extLst>
              <a:ext uri="{FF2B5EF4-FFF2-40B4-BE49-F238E27FC236}">
                <a16:creationId xmlns:a16="http://schemas.microsoft.com/office/drawing/2014/main" id="{2B9128D4-D1CD-4F59-8262-E0520EECF2AA}"/>
              </a:ext>
            </a:extLst>
          </p:cNvPr>
          <p:cNvSpPr/>
          <p:nvPr/>
        </p:nvSpPr>
        <p:spPr>
          <a:xfrm rot="16200000">
            <a:off x="2139857" y="1773053"/>
            <a:ext cx="149817" cy="278969"/>
          </a:xfrm>
          <a:prstGeom prst="downArrow">
            <a:avLst/>
          </a:prstGeom>
          <a:solidFill>
            <a:srgbClr val="7030A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419"/>
          </a:p>
        </p:txBody>
      </p:sp>
      <p:sp>
        <p:nvSpPr>
          <p:cNvPr id="28" name="Seta: para Baixo 27">
            <a:extLst>
              <a:ext uri="{FF2B5EF4-FFF2-40B4-BE49-F238E27FC236}">
                <a16:creationId xmlns:a16="http://schemas.microsoft.com/office/drawing/2014/main" id="{5C9E5876-21A2-4DA0-A6F7-0CB466CD2258}"/>
              </a:ext>
            </a:extLst>
          </p:cNvPr>
          <p:cNvSpPr/>
          <p:nvPr/>
        </p:nvSpPr>
        <p:spPr>
          <a:xfrm rot="16200000">
            <a:off x="2616642" y="2598777"/>
            <a:ext cx="149817" cy="278969"/>
          </a:xfrm>
          <a:prstGeom prst="downArrow">
            <a:avLst/>
          </a:prstGeom>
          <a:solidFill>
            <a:srgbClr val="7030A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419"/>
          </a:p>
        </p:txBody>
      </p:sp>
      <p:sp>
        <p:nvSpPr>
          <p:cNvPr id="19" name="Seta: para Baixo 18">
            <a:extLst>
              <a:ext uri="{FF2B5EF4-FFF2-40B4-BE49-F238E27FC236}">
                <a16:creationId xmlns:a16="http://schemas.microsoft.com/office/drawing/2014/main" id="{448D0F42-BD73-4004-89AB-69D96C166F21}"/>
              </a:ext>
            </a:extLst>
          </p:cNvPr>
          <p:cNvSpPr/>
          <p:nvPr/>
        </p:nvSpPr>
        <p:spPr>
          <a:xfrm rot="16200000">
            <a:off x="2148752" y="3412175"/>
            <a:ext cx="149817" cy="278969"/>
          </a:xfrm>
          <a:prstGeom prst="downArrow">
            <a:avLst/>
          </a:prstGeom>
          <a:solidFill>
            <a:srgbClr val="7030A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419"/>
          </a:p>
        </p:txBody>
      </p:sp>
      <p:sp>
        <p:nvSpPr>
          <p:cNvPr id="2" name="CaixaDeTexto 1">
            <a:extLst>
              <a:ext uri="{FF2B5EF4-FFF2-40B4-BE49-F238E27FC236}">
                <a16:creationId xmlns:a16="http://schemas.microsoft.com/office/drawing/2014/main" id="{19EB6C95-B971-456F-9670-F454D2FF898D}"/>
              </a:ext>
            </a:extLst>
          </p:cNvPr>
          <p:cNvSpPr txBox="1"/>
          <p:nvPr/>
        </p:nvSpPr>
        <p:spPr>
          <a:xfrm>
            <a:off x="2167032" y="4865621"/>
            <a:ext cx="5511708" cy="646331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pt-BR" dirty="0">
                <a:solidFill>
                  <a:schemeClr val="bg1"/>
                </a:solidFill>
              </a:rPr>
              <a:t>AMSTAR y GRADE-</a:t>
            </a:r>
            <a:r>
              <a:rPr lang="pt-BR" dirty="0" err="1">
                <a:solidFill>
                  <a:schemeClr val="bg1"/>
                </a:solidFill>
              </a:rPr>
              <a:t>CERQual</a:t>
            </a:r>
            <a:r>
              <a:rPr lang="pt-BR" dirty="0">
                <a:solidFill>
                  <a:schemeClr val="bg1"/>
                </a:solidFill>
              </a:rPr>
              <a:t> - </a:t>
            </a:r>
            <a:r>
              <a:rPr lang="pt-BR" dirty="0" err="1">
                <a:solidFill>
                  <a:schemeClr val="bg1"/>
                </a:solidFill>
              </a:rPr>
              <a:t>evaluación</a:t>
            </a:r>
            <a:r>
              <a:rPr lang="pt-BR" dirty="0">
                <a:solidFill>
                  <a:schemeClr val="bg1"/>
                </a:solidFill>
              </a:rPr>
              <a:t> </a:t>
            </a:r>
            <a:r>
              <a:rPr lang="pt-BR" dirty="0" err="1">
                <a:solidFill>
                  <a:schemeClr val="bg1"/>
                </a:solidFill>
              </a:rPr>
              <a:t>del</a:t>
            </a:r>
            <a:r>
              <a:rPr lang="pt-BR" dirty="0">
                <a:solidFill>
                  <a:schemeClr val="bg1"/>
                </a:solidFill>
              </a:rPr>
              <a:t> </a:t>
            </a:r>
            <a:r>
              <a:rPr lang="pt-BR" dirty="0" err="1">
                <a:solidFill>
                  <a:schemeClr val="bg1"/>
                </a:solidFill>
              </a:rPr>
              <a:t>nivel</a:t>
            </a:r>
            <a:r>
              <a:rPr lang="pt-BR" dirty="0">
                <a:solidFill>
                  <a:schemeClr val="bg1"/>
                </a:solidFill>
              </a:rPr>
              <a:t> de </a:t>
            </a:r>
            <a:r>
              <a:rPr lang="pt-BR" dirty="0" err="1">
                <a:solidFill>
                  <a:schemeClr val="bg1"/>
                </a:solidFill>
              </a:rPr>
              <a:t>confianza</a:t>
            </a:r>
            <a:r>
              <a:rPr lang="pt-BR" dirty="0">
                <a:solidFill>
                  <a:schemeClr val="bg1"/>
                </a:solidFill>
              </a:rPr>
              <a:t> de </a:t>
            </a:r>
            <a:r>
              <a:rPr lang="pt-BR" dirty="0" err="1">
                <a:solidFill>
                  <a:schemeClr val="bg1"/>
                </a:solidFill>
              </a:rPr>
              <a:t>los</a:t>
            </a:r>
            <a:r>
              <a:rPr lang="pt-BR" dirty="0">
                <a:solidFill>
                  <a:schemeClr val="bg1"/>
                </a:solidFill>
              </a:rPr>
              <a:t> </a:t>
            </a:r>
            <a:r>
              <a:rPr lang="pt-BR" dirty="0" err="1">
                <a:solidFill>
                  <a:schemeClr val="bg1"/>
                </a:solidFill>
              </a:rPr>
              <a:t>estudios</a:t>
            </a:r>
            <a:endParaRPr lang="es-419" dirty="0">
              <a:solidFill>
                <a:schemeClr val="bg1"/>
              </a:solidFill>
            </a:endParaRPr>
          </a:p>
        </p:txBody>
      </p:sp>
      <p:sp>
        <p:nvSpPr>
          <p:cNvPr id="14" name="Retângulo: Cantos Diagonais Arredondados 13">
            <a:extLst>
              <a:ext uri="{FF2B5EF4-FFF2-40B4-BE49-F238E27FC236}">
                <a16:creationId xmlns:a16="http://schemas.microsoft.com/office/drawing/2014/main" id="{FB87EEED-3865-48AB-8EA7-8A84FDF08CAD}"/>
              </a:ext>
            </a:extLst>
          </p:cNvPr>
          <p:cNvSpPr/>
          <p:nvPr/>
        </p:nvSpPr>
        <p:spPr>
          <a:xfrm>
            <a:off x="516925" y="1098211"/>
            <a:ext cx="1013291" cy="1013291"/>
          </a:xfrm>
          <a:prstGeom prst="round2DiagRect">
            <a:avLst>
              <a:gd name="adj1" fmla="val 29727"/>
              <a:gd name="adj2" fmla="val 0"/>
            </a:avLst>
          </a:prstGeom>
        </p:spPr>
        <p:style>
          <a:lnRef idx="0">
            <a:schemeClr val="lt1">
              <a:alpha val="0"/>
              <a:hueOff val="0"/>
              <a:satOff val="0"/>
              <a:lumOff val="0"/>
              <a:alphaOff val="0"/>
            </a:schemeClr>
          </a:lnRef>
          <a:fillRef idx="1">
            <a:schemeClr val="accent4">
              <a:hueOff val="0"/>
              <a:satOff val="0"/>
              <a:lumOff val="0"/>
              <a:alphaOff val="0"/>
            </a:schemeClr>
          </a:fillRef>
          <a:effectRef idx="0">
            <a:schemeClr val="accent4">
              <a:hueOff val="0"/>
              <a:satOff val="0"/>
              <a:lumOff val="0"/>
              <a:alphaOff val="0"/>
            </a:schemeClr>
          </a:effectRef>
          <a:fontRef idx="minor"/>
        </p:style>
      </p:sp>
      <p:sp>
        <p:nvSpPr>
          <p:cNvPr id="15" name="Retângulo 14" descr="Checkmark">
            <a:extLst>
              <a:ext uri="{FF2B5EF4-FFF2-40B4-BE49-F238E27FC236}">
                <a16:creationId xmlns:a16="http://schemas.microsoft.com/office/drawing/2014/main" id="{B7A443CA-60E3-4A98-AA1C-18E1A07502D0}"/>
              </a:ext>
            </a:extLst>
          </p:cNvPr>
          <p:cNvSpPr/>
          <p:nvPr/>
        </p:nvSpPr>
        <p:spPr>
          <a:xfrm>
            <a:off x="732867" y="1314157"/>
            <a:ext cx="581396" cy="581396"/>
          </a:xfrm>
          <a:prstGeom prst="rect">
            <a:avLst/>
          </a:prstGeom>
          <a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bg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17" name="Agrupar 16">
            <a:extLst>
              <a:ext uri="{FF2B5EF4-FFF2-40B4-BE49-F238E27FC236}">
                <a16:creationId xmlns:a16="http://schemas.microsoft.com/office/drawing/2014/main" id="{DD0989D7-65E1-4C34-8032-2BD0E08D4AAC}"/>
              </a:ext>
            </a:extLst>
          </p:cNvPr>
          <p:cNvGrpSpPr/>
          <p:nvPr/>
        </p:nvGrpSpPr>
        <p:grpSpPr>
          <a:xfrm>
            <a:off x="209822" y="2298089"/>
            <a:ext cx="1855441" cy="664453"/>
            <a:chOff x="1935721" y="3272590"/>
            <a:chExt cx="1855441" cy="664453"/>
          </a:xfrm>
        </p:grpSpPr>
        <p:sp>
          <p:nvSpPr>
            <p:cNvPr id="18" name="Retângulo 17">
              <a:extLst>
                <a:ext uri="{FF2B5EF4-FFF2-40B4-BE49-F238E27FC236}">
                  <a16:creationId xmlns:a16="http://schemas.microsoft.com/office/drawing/2014/main" id="{A07E4BB3-0365-4746-AE3E-21004D82BB9E}"/>
                </a:ext>
              </a:extLst>
            </p:cNvPr>
            <p:cNvSpPr/>
            <p:nvPr/>
          </p:nvSpPr>
          <p:spPr>
            <a:xfrm>
              <a:off x="1935722" y="3272590"/>
              <a:ext cx="1661132" cy="664453"/>
            </a:xfrm>
            <a:prstGeom prst="rect">
              <a:avLst/>
            </a:prstGeom>
          </p:spPr>
          <p:style>
            <a:lnRef idx="0">
              <a:schemeClr val="accent2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accent2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accent4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0" name="CaixaDeTexto 19">
              <a:extLst>
                <a:ext uri="{FF2B5EF4-FFF2-40B4-BE49-F238E27FC236}">
                  <a16:creationId xmlns:a16="http://schemas.microsoft.com/office/drawing/2014/main" id="{B098555E-2585-4A65-97D6-413A90BC4147}"/>
                </a:ext>
              </a:extLst>
            </p:cNvPr>
            <p:cNvSpPr txBox="1"/>
            <p:nvPr/>
          </p:nvSpPr>
          <p:spPr>
            <a:xfrm>
              <a:off x="1935721" y="3272590"/>
              <a:ext cx="1855441" cy="66445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4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0" rIns="0" bIns="0" numCol="1" spcCol="1270" anchor="t" anchorCtr="0">
              <a:noAutofit/>
            </a:bodyPr>
            <a:lstStyle/>
            <a:p>
              <a:pPr marL="0" lvl="0" indent="0" algn="ctr" defTabSz="533400">
                <a:lnSpc>
                  <a:spcPct val="100000"/>
                </a:lnSpc>
                <a:spcBef>
                  <a:spcPct val="0"/>
                </a:spcBef>
                <a:spcAft>
                  <a:spcPct val="35000"/>
                </a:spcAft>
                <a:buNone/>
                <a:defRPr cap="all"/>
              </a:pPr>
              <a:r>
                <a:rPr lang="en-US" kern="1200" dirty="0" err="1"/>
                <a:t>Caracterización</a:t>
              </a:r>
              <a:r>
                <a:rPr lang="en-US" kern="1200" dirty="0"/>
                <a:t>  de los </a:t>
              </a:r>
              <a:r>
                <a:rPr lang="en-US" kern="1200" dirty="0" err="1"/>
                <a:t>estudios</a:t>
              </a:r>
              <a:r>
                <a:rPr lang="en-US" kern="1200" dirty="0"/>
                <a:t> de </a:t>
              </a:r>
              <a:r>
                <a:rPr lang="en-US" kern="1200" dirty="0" err="1"/>
                <a:t>revisión</a:t>
              </a:r>
              <a:r>
                <a:rPr lang="en-US" kern="1200" dirty="0"/>
                <a:t> </a:t>
              </a:r>
            </a:p>
          </p:txBody>
        </p:sp>
      </p:grpSp>
      <p:sp>
        <p:nvSpPr>
          <p:cNvPr id="21" name="CaixaDeTexto 20">
            <a:extLst>
              <a:ext uri="{FF2B5EF4-FFF2-40B4-BE49-F238E27FC236}">
                <a16:creationId xmlns:a16="http://schemas.microsoft.com/office/drawing/2014/main" id="{1C10B8AA-AD2D-475C-BCFE-632B97BB5ABA}"/>
              </a:ext>
            </a:extLst>
          </p:cNvPr>
          <p:cNvSpPr txBox="1"/>
          <p:nvPr/>
        </p:nvSpPr>
        <p:spPr>
          <a:xfrm>
            <a:off x="2449153" y="4228346"/>
            <a:ext cx="4947466" cy="369332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pt-BR" dirty="0" err="1">
                <a:solidFill>
                  <a:schemeClr val="bg1"/>
                </a:solidFill>
              </a:rPr>
              <a:t>Plantilla</a:t>
            </a:r>
            <a:r>
              <a:rPr lang="pt-BR" dirty="0">
                <a:solidFill>
                  <a:schemeClr val="bg1"/>
                </a:solidFill>
              </a:rPr>
              <a:t> “</a:t>
            </a:r>
            <a:r>
              <a:rPr lang="pt-BR" dirty="0" err="1">
                <a:solidFill>
                  <a:schemeClr val="bg1"/>
                </a:solidFill>
              </a:rPr>
              <a:t>caracterización</a:t>
            </a:r>
            <a:r>
              <a:rPr lang="pt-BR" dirty="0">
                <a:solidFill>
                  <a:schemeClr val="bg1"/>
                </a:solidFill>
              </a:rPr>
              <a:t> de </a:t>
            </a:r>
            <a:r>
              <a:rPr lang="pt-BR" dirty="0" err="1">
                <a:solidFill>
                  <a:schemeClr val="bg1"/>
                </a:solidFill>
              </a:rPr>
              <a:t>los</a:t>
            </a:r>
            <a:r>
              <a:rPr lang="pt-BR" dirty="0">
                <a:solidFill>
                  <a:schemeClr val="bg1"/>
                </a:solidFill>
              </a:rPr>
              <a:t> </a:t>
            </a:r>
            <a:r>
              <a:rPr lang="pt-BR" dirty="0" err="1">
                <a:solidFill>
                  <a:schemeClr val="bg1"/>
                </a:solidFill>
              </a:rPr>
              <a:t>estudios</a:t>
            </a:r>
            <a:r>
              <a:rPr lang="pt-BR" dirty="0">
                <a:solidFill>
                  <a:schemeClr val="bg1"/>
                </a:solidFill>
              </a:rPr>
              <a:t>” </a:t>
            </a:r>
            <a:endParaRPr lang="es-419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48016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24207E1-DF08-4467-AE81-660228B3E1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pt-BR" sz="3600" dirty="0" err="1"/>
              <a:t>Reuniones</a:t>
            </a:r>
            <a:r>
              <a:rPr lang="pt-BR" sz="3600" dirty="0"/>
              <a:t> de </a:t>
            </a:r>
            <a:r>
              <a:rPr lang="pt-BR" sz="3600" dirty="0" err="1"/>
              <a:t>coordinación</a:t>
            </a:r>
            <a:r>
              <a:rPr lang="pt-BR" sz="3600" dirty="0"/>
              <a:t> de </a:t>
            </a:r>
            <a:r>
              <a:rPr lang="pt-BR" sz="3600" dirty="0" err="1"/>
              <a:t>la</a:t>
            </a:r>
            <a:r>
              <a:rPr lang="pt-BR" sz="3600" dirty="0"/>
              <a:t> Red BVS</a:t>
            </a:r>
            <a:endParaRPr lang="es-419" sz="3600" dirty="0"/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A4C72BEE-B284-4B9F-B5A8-BCAAF68777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5738945"/>
            <a:ext cx="8229600" cy="553474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es-419" sz="1800" dirty="0">
                <a:hlinkClick r:id="rId2"/>
              </a:rPr>
              <a:t>http://red.bvsalud.org/modelo-bvs/es/fortalecimiento-de-la-red-bvs-alc-plan-accion-2020/</a:t>
            </a:r>
            <a:endParaRPr lang="es-419" sz="1800" dirty="0"/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F724FB42-90A1-477D-95A5-61CA386CED2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285311"/>
            <a:ext cx="9144000" cy="43289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5063393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ontent Placeholder 2">
            <a:extLst>
              <a:ext uri="{FF2B5EF4-FFF2-40B4-BE49-F238E27FC236}">
                <a16:creationId xmlns:a16="http://schemas.microsoft.com/office/drawing/2014/main" id="{BD5CB0ED-5F82-DB4A-80E8-3688C282919F}"/>
              </a:ext>
            </a:extLst>
          </p:cNvPr>
          <p:cNvGraphicFramePr>
            <a:graphicFrameLocks/>
          </p:cNvGraphicFramePr>
          <p:nvPr/>
        </p:nvGraphicFramePr>
        <p:xfrm>
          <a:off x="0" y="1292023"/>
          <a:ext cx="8853714" cy="44029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Title 1">
            <a:extLst>
              <a:ext uri="{FF2B5EF4-FFF2-40B4-BE49-F238E27FC236}">
                <a16:creationId xmlns:a16="http://schemas.microsoft.com/office/drawing/2014/main" id="{6BF986CE-64F7-5647-A9EC-D2F786C35A09}"/>
              </a:ext>
            </a:extLst>
          </p:cNvPr>
          <p:cNvSpPr txBox="1">
            <a:spLocks/>
          </p:cNvSpPr>
          <p:nvPr/>
        </p:nvSpPr>
        <p:spPr>
          <a:xfrm>
            <a:off x="-524389" y="256416"/>
            <a:ext cx="10058400" cy="841795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 err="1"/>
              <a:t>Mapa</a:t>
            </a:r>
            <a:r>
              <a:rPr lang="en-US" sz="3600" dirty="0"/>
              <a:t> de </a:t>
            </a:r>
            <a:r>
              <a:rPr lang="en-US" sz="3600" dirty="0" err="1"/>
              <a:t>Evidencias</a:t>
            </a:r>
            <a:r>
              <a:rPr lang="en-US" sz="3600" dirty="0"/>
              <a:t> - </a:t>
            </a:r>
            <a:r>
              <a:rPr lang="en-US" sz="3600" dirty="0" err="1"/>
              <a:t>Etapas</a:t>
            </a:r>
            <a:endParaRPr lang="en-US" sz="3600" dirty="0"/>
          </a:p>
        </p:txBody>
      </p:sp>
      <p:grpSp>
        <p:nvGrpSpPr>
          <p:cNvPr id="5" name="Agrupar 4">
            <a:extLst>
              <a:ext uri="{FF2B5EF4-FFF2-40B4-BE49-F238E27FC236}">
                <a16:creationId xmlns:a16="http://schemas.microsoft.com/office/drawing/2014/main" id="{FCE65DF4-3BF8-4002-8286-4E171C73F12E}"/>
              </a:ext>
            </a:extLst>
          </p:cNvPr>
          <p:cNvGrpSpPr/>
          <p:nvPr/>
        </p:nvGrpSpPr>
        <p:grpSpPr>
          <a:xfrm>
            <a:off x="7683187" y="3282865"/>
            <a:ext cx="1114114" cy="1936800"/>
            <a:chOff x="7671551" y="2494932"/>
            <a:chExt cx="1114114" cy="1936800"/>
          </a:xfrm>
        </p:grpSpPr>
        <p:grpSp>
          <p:nvGrpSpPr>
            <p:cNvPr id="6" name="Agrupar 5">
              <a:extLst>
                <a:ext uri="{FF2B5EF4-FFF2-40B4-BE49-F238E27FC236}">
                  <a16:creationId xmlns:a16="http://schemas.microsoft.com/office/drawing/2014/main" id="{45E27F44-AE3D-49D8-BBEF-3DA86C2FB650}"/>
                </a:ext>
              </a:extLst>
            </p:cNvPr>
            <p:cNvGrpSpPr/>
            <p:nvPr/>
          </p:nvGrpSpPr>
          <p:grpSpPr>
            <a:xfrm>
              <a:off x="7671551" y="3767279"/>
              <a:ext cx="1097311" cy="664453"/>
              <a:chOff x="7541813" y="3239174"/>
              <a:chExt cx="1097311" cy="664453"/>
            </a:xfrm>
          </p:grpSpPr>
          <p:sp>
            <p:nvSpPr>
              <p:cNvPr id="7" name="Retângulo 6">
                <a:extLst>
                  <a:ext uri="{FF2B5EF4-FFF2-40B4-BE49-F238E27FC236}">
                    <a16:creationId xmlns:a16="http://schemas.microsoft.com/office/drawing/2014/main" id="{C311A025-8F0F-4680-B2B4-C281BAB08C44}"/>
                  </a:ext>
                </a:extLst>
              </p:cNvPr>
              <p:cNvSpPr/>
              <p:nvPr/>
            </p:nvSpPr>
            <p:spPr>
              <a:xfrm>
                <a:off x="7541813" y="3239174"/>
                <a:ext cx="1097311" cy="664453"/>
              </a:xfrm>
              <a:prstGeom prst="rect">
                <a:avLst/>
              </a:prstGeom>
            </p:spPr>
            <p:style>
              <a:lnRef idx="0">
                <a:schemeClr val="accent2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accent2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2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accent6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8" name="CaixaDeTexto 7">
                <a:extLst>
                  <a:ext uri="{FF2B5EF4-FFF2-40B4-BE49-F238E27FC236}">
                    <a16:creationId xmlns:a16="http://schemas.microsoft.com/office/drawing/2014/main" id="{F42C4090-5E3B-4012-8149-0E34DC97EAC5}"/>
                  </a:ext>
                </a:extLst>
              </p:cNvPr>
              <p:cNvSpPr txBox="1"/>
              <p:nvPr/>
            </p:nvSpPr>
            <p:spPr>
              <a:xfrm>
                <a:off x="7541813" y="3239174"/>
                <a:ext cx="1097311" cy="664453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6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0" tIns="0" rIns="0" bIns="0" numCol="1" spcCol="1270" anchor="t" anchorCtr="0">
                <a:noAutofit/>
              </a:bodyPr>
              <a:lstStyle/>
              <a:p>
                <a:pPr marL="0" lvl="0" indent="0" algn="ctr" defTabSz="533400">
                  <a:lnSpc>
                    <a:spcPct val="10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  <a:defRPr cap="all"/>
                </a:pPr>
                <a:r>
                  <a:rPr lang="en-US" sz="1200" kern="1200" dirty="0" err="1">
                    <a:solidFill>
                      <a:srgbClr val="C00AAA"/>
                    </a:solidFill>
                  </a:rPr>
                  <a:t>Generar</a:t>
                </a:r>
                <a:r>
                  <a:rPr lang="en-US" sz="1200" kern="1200" dirty="0">
                    <a:solidFill>
                      <a:srgbClr val="C00AAA"/>
                    </a:solidFill>
                  </a:rPr>
                  <a:t> el </a:t>
                </a:r>
                <a:r>
                  <a:rPr lang="en-US" sz="1200" kern="1200" dirty="0" err="1">
                    <a:solidFill>
                      <a:srgbClr val="C00AAA"/>
                    </a:solidFill>
                  </a:rPr>
                  <a:t>mapa</a:t>
                </a:r>
                <a:endParaRPr lang="en-US" sz="1200" kern="1200" dirty="0">
                  <a:solidFill>
                    <a:srgbClr val="C00AAA"/>
                  </a:solidFill>
                </a:endParaRPr>
              </a:p>
            </p:txBody>
          </p:sp>
        </p:grpSp>
        <p:grpSp>
          <p:nvGrpSpPr>
            <p:cNvPr id="21" name="Agrupar 20">
              <a:extLst>
                <a:ext uri="{FF2B5EF4-FFF2-40B4-BE49-F238E27FC236}">
                  <a16:creationId xmlns:a16="http://schemas.microsoft.com/office/drawing/2014/main" id="{B41ACABD-9E77-4A55-B83E-0A0223483A75}"/>
                </a:ext>
              </a:extLst>
            </p:cNvPr>
            <p:cNvGrpSpPr/>
            <p:nvPr/>
          </p:nvGrpSpPr>
          <p:grpSpPr>
            <a:xfrm>
              <a:off x="7772374" y="2494932"/>
              <a:ext cx="1013291" cy="1013291"/>
              <a:chOff x="7772374" y="2494932"/>
              <a:chExt cx="1013291" cy="1013291"/>
            </a:xfrm>
          </p:grpSpPr>
          <p:sp>
            <p:nvSpPr>
              <p:cNvPr id="4" name="Retângulo: Cantos Diagonais Arredondados 3">
                <a:extLst>
                  <a:ext uri="{FF2B5EF4-FFF2-40B4-BE49-F238E27FC236}">
                    <a16:creationId xmlns:a16="http://schemas.microsoft.com/office/drawing/2014/main" id="{65F6FEEB-415A-446A-8CDE-474C118391AE}"/>
                  </a:ext>
                </a:extLst>
              </p:cNvPr>
              <p:cNvSpPr/>
              <p:nvPr/>
            </p:nvSpPr>
            <p:spPr>
              <a:xfrm>
                <a:off x="7772374" y="2494932"/>
                <a:ext cx="1013291" cy="1013291"/>
              </a:xfrm>
              <a:prstGeom prst="round2DiagRect">
                <a:avLst>
                  <a:gd name="adj1" fmla="val 29727"/>
                  <a:gd name="adj2" fmla="val 0"/>
                </a:avLst>
              </a:prstGeom>
              <a:solidFill>
                <a:srgbClr val="C00AAA"/>
              </a:solidFill>
            </p:spPr>
            <p:style>
              <a:ln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6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6">
                  <a:hueOff val="0"/>
                  <a:satOff val="0"/>
                  <a:lumOff val="0"/>
                  <a:alphaOff val="0"/>
                </a:schemeClr>
              </a:effectRef>
              <a:fontRef idx="minor"/>
            </p:style>
          </p:sp>
          <p:grpSp>
            <p:nvGrpSpPr>
              <p:cNvPr id="15" name="Agrupar 14">
                <a:extLst>
                  <a:ext uri="{FF2B5EF4-FFF2-40B4-BE49-F238E27FC236}">
                    <a16:creationId xmlns:a16="http://schemas.microsoft.com/office/drawing/2014/main" id="{6C37931C-A8A7-4894-A0DC-AF874B33182C}"/>
                  </a:ext>
                </a:extLst>
              </p:cNvPr>
              <p:cNvGrpSpPr/>
              <p:nvPr/>
            </p:nvGrpSpPr>
            <p:grpSpPr>
              <a:xfrm>
                <a:off x="8025175" y="2764886"/>
                <a:ext cx="507688" cy="473382"/>
                <a:chOff x="6753284" y="4583220"/>
                <a:chExt cx="507688" cy="473382"/>
              </a:xfrm>
            </p:grpSpPr>
            <p:sp>
              <p:nvSpPr>
                <p:cNvPr id="10" name="Fluxograma: Conector 9">
                  <a:extLst>
                    <a:ext uri="{FF2B5EF4-FFF2-40B4-BE49-F238E27FC236}">
                      <a16:creationId xmlns:a16="http://schemas.microsoft.com/office/drawing/2014/main" id="{6A107395-85FA-41AD-9319-EEDFC6AAA9D9}"/>
                    </a:ext>
                  </a:extLst>
                </p:cNvPr>
                <p:cNvSpPr/>
                <p:nvPr/>
              </p:nvSpPr>
              <p:spPr>
                <a:xfrm>
                  <a:off x="6832756" y="4583220"/>
                  <a:ext cx="123416" cy="112196"/>
                </a:xfrm>
                <a:prstGeom prst="flowChartConnector">
                  <a:avLst/>
                </a:prstGeom>
                <a:solidFill>
                  <a:schemeClr val="bg1"/>
                </a:solidFill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419"/>
                </a:p>
              </p:txBody>
            </p:sp>
            <p:sp>
              <p:nvSpPr>
                <p:cNvPr id="11" name="Fluxograma: Conector 10">
                  <a:extLst>
                    <a:ext uri="{FF2B5EF4-FFF2-40B4-BE49-F238E27FC236}">
                      <a16:creationId xmlns:a16="http://schemas.microsoft.com/office/drawing/2014/main" id="{BD1F8AD7-7905-4DBC-9F2E-485D53F2CB10}"/>
                    </a:ext>
                  </a:extLst>
                </p:cNvPr>
                <p:cNvSpPr/>
                <p:nvPr/>
              </p:nvSpPr>
              <p:spPr>
                <a:xfrm>
                  <a:off x="6985156" y="4735620"/>
                  <a:ext cx="123416" cy="112196"/>
                </a:xfrm>
                <a:prstGeom prst="flowChartConnector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419"/>
                </a:p>
              </p:txBody>
            </p:sp>
            <p:sp>
              <p:nvSpPr>
                <p:cNvPr id="12" name="Fluxograma: Conector 11">
                  <a:extLst>
                    <a:ext uri="{FF2B5EF4-FFF2-40B4-BE49-F238E27FC236}">
                      <a16:creationId xmlns:a16="http://schemas.microsoft.com/office/drawing/2014/main" id="{51310AB7-29E5-489D-8749-BBE3B7304711}"/>
                    </a:ext>
                  </a:extLst>
                </p:cNvPr>
                <p:cNvSpPr/>
                <p:nvPr/>
              </p:nvSpPr>
              <p:spPr>
                <a:xfrm>
                  <a:off x="7137556" y="4888020"/>
                  <a:ext cx="123416" cy="112196"/>
                </a:xfrm>
                <a:prstGeom prst="flowChartConnector">
                  <a:avLst/>
                </a:prstGeom>
                <a:solidFill>
                  <a:schemeClr val="bg1"/>
                </a:solidFill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419"/>
                </a:p>
              </p:txBody>
            </p:sp>
            <p:sp>
              <p:nvSpPr>
                <p:cNvPr id="13" name="Fluxograma: Conector 12">
                  <a:extLst>
                    <a:ext uri="{FF2B5EF4-FFF2-40B4-BE49-F238E27FC236}">
                      <a16:creationId xmlns:a16="http://schemas.microsoft.com/office/drawing/2014/main" id="{9FAC1FDF-1669-46DD-B994-E4730BE75B7A}"/>
                    </a:ext>
                  </a:extLst>
                </p:cNvPr>
                <p:cNvSpPr/>
                <p:nvPr/>
              </p:nvSpPr>
              <p:spPr>
                <a:xfrm>
                  <a:off x="7056214" y="4583220"/>
                  <a:ext cx="204758" cy="152400"/>
                </a:xfrm>
                <a:prstGeom prst="flowChartConnector">
                  <a:avLst/>
                </a:prstGeom>
                <a:solidFill>
                  <a:schemeClr val="bg1"/>
                </a:solidFill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419"/>
                </a:p>
              </p:txBody>
            </p:sp>
            <p:sp>
              <p:nvSpPr>
                <p:cNvPr id="14" name="Fluxograma: Conector 13">
                  <a:extLst>
                    <a:ext uri="{FF2B5EF4-FFF2-40B4-BE49-F238E27FC236}">
                      <a16:creationId xmlns:a16="http://schemas.microsoft.com/office/drawing/2014/main" id="{5A51D04D-E6C4-495D-ABCC-F1B5C4790589}"/>
                    </a:ext>
                  </a:extLst>
                </p:cNvPr>
                <p:cNvSpPr/>
                <p:nvPr/>
              </p:nvSpPr>
              <p:spPr>
                <a:xfrm>
                  <a:off x="6753284" y="4904202"/>
                  <a:ext cx="204758" cy="152400"/>
                </a:xfrm>
                <a:prstGeom prst="flowChartConnector">
                  <a:avLst/>
                </a:prstGeom>
                <a:solidFill>
                  <a:schemeClr val="bg1"/>
                </a:solidFill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419"/>
                </a:p>
              </p:txBody>
            </p:sp>
          </p:grpSp>
          <p:grpSp>
            <p:nvGrpSpPr>
              <p:cNvPr id="20" name="Agrupar 19">
                <a:extLst>
                  <a:ext uri="{FF2B5EF4-FFF2-40B4-BE49-F238E27FC236}">
                    <a16:creationId xmlns:a16="http://schemas.microsoft.com/office/drawing/2014/main" id="{6C634936-BF81-46A9-9BB6-5F567C356741}"/>
                  </a:ext>
                </a:extLst>
              </p:cNvPr>
              <p:cNvGrpSpPr/>
              <p:nvPr/>
            </p:nvGrpSpPr>
            <p:grpSpPr>
              <a:xfrm>
                <a:off x="8104647" y="2754224"/>
                <a:ext cx="366508" cy="561177"/>
                <a:chOff x="8104647" y="2754224"/>
                <a:chExt cx="366508" cy="561177"/>
              </a:xfrm>
            </p:grpSpPr>
            <p:cxnSp>
              <p:nvCxnSpPr>
                <p:cNvPr id="17" name="Conector reto 16">
                  <a:extLst>
                    <a:ext uri="{FF2B5EF4-FFF2-40B4-BE49-F238E27FC236}">
                      <a16:creationId xmlns:a16="http://schemas.microsoft.com/office/drawing/2014/main" id="{D3F4A560-BDE7-4315-8DAF-E1F5CD3A8B38}"/>
                    </a:ext>
                  </a:extLst>
                </p:cNvPr>
                <p:cNvCxnSpPr/>
                <p:nvPr/>
              </p:nvCxnSpPr>
              <p:spPr>
                <a:xfrm>
                  <a:off x="8104647" y="2764886"/>
                  <a:ext cx="0" cy="550515"/>
                </a:xfrm>
                <a:prstGeom prst="line">
                  <a:avLst/>
                </a:prstGeom>
                <a:ln w="6350">
                  <a:solidFill>
                    <a:schemeClr val="bg1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" name="Conector reto 17">
                  <a:extLst>
                    <a:ext uri="{FF2B5EF4-FFF2-40B4-BE49-F238E27FC236}">
                      <a16:creationId xmlns:a16="http://schemas.microsoft.com/office/drawing/2014/main" id="{A8873215-E5C9-4922-9478-C3266F8AC9D3}"/>
                    </a:ext>
                  </a:extLst>
                </p:cNvPr>
                <p:cNvCxnSpPr/>
                <p:nvPr/>
              </p:nvCxnSpPr>
              <p:spPr>
                <a:xfrm>
                  <a:off x="8312543" y="2764886"/>
                  <a:ext cx="0" cy="550515"/>
                </a:xfrm>
                <a:prstGeom prst="line">
                  <a:avLst/>
                </a:prstGeom>
                <a:ln w="6350">
                  <a:solidFill>
                    <a:schemeClr val="bg1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" name="Conector reto 18">
                  <a:extLst>
                    <a:ext uri="{FF2B5EF4-FFF2-40B4-BE49-F238E27FC236}">
                      <a16:creationId xmlns:a16="http://schemas.microsoft.com/office/drawing/2014/main" id="{FF4EFD17-1F2D-4346-9CC3-9485DCE58D85}"/>
                    </a:ext>
                  </a:extLst>
                </p:cNvPr>
                <p:cNvCxnSpPr/>
                <p:nvPr/>
              </p:nvCxnSpPr>
              <p:spPr>
                <a:xfrm>
                  <a:off x="8471155" y="2754224"/>
                  <a:ext cx="0" cy="550515"/>
                </a:xfrm>
                <a:prstGeom prst="line">
                  <a:avLst/>
                </a:prstGeom>
                <a:ln w="6350">
                  <a:solidFill>
                    <a:schemeClr val="bg1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pic>
        <p:nvPicPr>
          <p:cNvPr id="9" name="Imagem 8">
            <a:extLst>
              <a:ext uri="{FF2B5EF4-FFF2-40B4-BE49-F238E27FC236}">
                <a16:creationId xmlns:a16="http://schemas.microsoft.com/office/drawing/2014/main" id="{DD9F9ADB-77CA-41AE-9F07-5121E7407A6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95362" y="1222139"/>
            <a:ext cx="1501723" cy="1240391"/>
          </a:xfrm>
          <a:prstGeom prst="rect">
            <a:avLst/>
          </a:prstGeom>
        </p:spPr>
      </p:pic>
      <p:sp>
        <p:nvSpPr>
          <p:cNvPr id="16" name="Elipse 15">
            <a:extLst>
              <a:ext uri="{FF2B5EF4-FFF2-40B4-BE49-F238E27FC236}">
                <a16:creationId xmlns:a16="http://schemas.microsoft.com/office/drawing/2014/main" id="{D209B11F-82DF-466E-A45C-AB56ACAF0635}"/>
              </a:ext>
            </a:extLst>
          </p:cNvPr>
          <p:cNvSpPr/>
          <p:nvPr/>
        </p:nvSpPr>
        <p:spPr>
          <a:xfrm>
            <a:off x="3477337" y="3056124"/>
            <a:ext cx="2570973" cy="2480063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1133129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6BF986CE-64F7-5647-A9EC-D2F786C35A09}"/>
              </a:ext>
            </a:extLst>
          </p:cNvPr>
          <p:cNvSpPr txBox="1">
            <a:spLocks/>
          </p:cNvSpPr>
          <p:nvPr/>
        </p:nvSpPr>
        <p:spPr>
          <a:xfrm>
            <a:off x="-524389" y="256416"/>
            <a:ext cx="10058400" cy="841795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 err="1"/>
              <a:t>Mapa</a:t>
            </a:r>
            <a:r>
              <a:rPr lang="en-US" sz="3600" dirty="0"/>
              <a:t> de </a:t>
            </a:r>
            <a:r>
              <a:rPr lang="en-US" sz="3600" dirty="0" err="1"/>
              <a:t>Evidencias</a:t>
            </a:r>
            <a:r>
              <a:rPr lang="en-US" sz="3600" dirty="0"/>
              <a:t> - </a:t>
            </a:r>
            <a:r>
              <a:rPr lang="en-US" sz="3600" dirty="0" err="1"/>
              <a:t>Etapas</a:t>
            </a:r>
            <a:endParaRPr lang="en-US" sz="3600" dirty="0"/>
          </a:p>
        </p:txBody>
      </p:sp>
      <p:sp>
        <p:nvSpPr>
          <p:cNvPr id="25" name="Retângulo 24">
            <a:extLst>
              <a:ext uri="{FF2B5EF4-FFF2-40B4-BE49-F238E27FC236}">
                <a16:creationId xmlns:a16="http://schemas.microsoft.com/office/drawing/2014/main" id="{E8A29A37-1759-442E-A1CC-5B0E561C5A3A}"/>
              </a:ext>
            </a:extLst>
          </p:cNvPr>
          <p:cNvSpPr/>
          <p:nvPr/>
        </p:nvSpPr>
        <p:spPr>
          <a:xfrm>
            <a:off x="404132" y="2582988"/>
            <a:ext cx="1661132" cy="664453"/>
          </a:xfrm>
          <a:prstGeom prst="rect">
            <a:avLst/>
          </a:prstGeom>
        </p:spPr>
        <p:style>
          <a:lnRef idx="0">
            <a:schemeClr val="accent2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accent2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accent2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accent3">
              <a:hueOff val="0"/>
              <a:satOff val="0"/>
              <a:lumOff val="0"/>
              <a:alphaOff val="0"/>
            </a:schemeClr>
          </a:fontRef>
        </p:style>
      </p:sp>
      <p:sp>
        <p:nvSpPr>
          <p:cNvPr id="9" name="CaixaDeTexto 8">
            <a:extLst>
              <a:ext uri="{FF2B5EF4-FFF2-40B4-BE49-F238E27FC236}">
                <a16:creationId xmlns:a16="http://schemas.microsoft.com/office/drawing/2014/main" id="{C84523B6-1B04-454E-A47F-CBA46D0D4C56}"/>
              </a:ext>
            </a:extLst>
          </p:cNvPr>
          <p:cNvSpPr txBox="1"/>
          <p:nvPr/>
        </p:nvSpPr>
        <p:spPr>
          <a:xfrm>
            <a:off x="1996929" y="971509"/>
            <a:ext cx="7147071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/>
              <a:t>Paso 6 - </a:t>
            </a:r>
            <a:r>
              <a:rPr lang="pt-BR" dirty="0" err="1"/>
              <a:t>Caracterización</a:t>
            </a:r>
            <a:r>
              <a:rPr lang="pt-BR" dirty="0"/>
              <a:t> de </a:t>
            </a:r>
            <a:r>
              <a:rPr lang="pt-BR" dirty="0" err="1"/>
              <a:t>los</a:t>
            </a:r>
            <a:r>
              <a:rPr lang="pt-BR" dirty="0"/>
              <a:t> </a:t>
            </a:r>
            <a:r>
              <a:rPr lang="pt-BR" dirty="0" err="1"/>
              <a:t>estudios</a:t>
            </a:r>
            <a:r>
              <a:rPr lang="pt-BR" dirty="0"/>
              <a:t> de </a:t>
            </a:r>
            <a:r>
              <a:rPr lang="pt-BR" dirty="0" err="1"/>
              <a:t>revisión</a:t>
            </a:r>
            <a:r>
              <a:rPr lang="pt-BR" dirty="0"/>
              <a:t> </a:t>
            </a:r>
            <a:r>
              <a:rPr lang="pt-BR" dirty="0" err="1"/>
              <a:t>seleccionados</a:t>
            </a:r>
            <a:r>
              <a:rPr lang="pt-BR" dirty="0"/>
              <a:t> </a:t>
            </a:r>
          </a:p>
          <a:p>
            <a:endParaRPr lang="pt-BR" dirty="0"/>
          </a:p>
          <a:p>
            <a:pPr lvl="0"/>
            <a:r>
              <a:rPr lang="pt-BR" dirty="0"/>
              <a:t>	Identificar </a:t>
            </a:r>
            <a:r>
              <a:rPr lang="pt-BR" dirty="0" err="1"/>
              <a:t>las</a:t>
            </a:r>
            <a:r>
              <a:rPr lang="pt-BR" dirty="0"/>
              <a:t> intervenciones (formas de </a:t>
            </a:r>
            <a:r>
              <a:rPr lang="pt-BR" dirty="0" err="1"/>
              <a:t>aplicación</a:t>
            </a:r>
            <a:r>
              <a:rPr lang="pt-BR" dirty="0"/>
              <a:t> de </a:t>
            </a:r>
            <a:r>
              <a:rPr lang="pt-BR" dirty="0" err="1"/>
              <a:t>la</a:t>
            </a:r>
            <a:r>
              <a:rPr lang="pt-BR" dirty="0"/>
              <a:t> prática)   </a:t>
            </a:r>
            <a:br>
              <a:rPr lang="pt-BR" dirty="0"/>
            </a:br>
            <a:r>
              <a:rPr lang="pt-BR" dirty="0"/>
              <a:t>         y </a:t>
            </a:r>
            <a:r>
              <a:rPr lang="pt-BR" dirty="0" err="1"/>
              <a:t>los</a:t>
            </a:r>
            <a:r>
              <a:rPr lang="pt-BR" dirty="0"/>
              <a:t> </a:t>
            </a:r>
            <a:r>
              <a:rPr lang="pt-BR" dirty="0" err="1"/>
              <a:t>hallazgos</a:t>
            </a:r>
            <a:r>
              <a:rPr lang="pt-BR" dirty="0"/>
              <a:t> (resultados de </a:t>
            </a:r>
            <a:r>
              <a:rPr lang="pt-BR" dirty="0" err="1"/>
              <a:t>las</a:t>
            </a:r>
            <a:r>
              <a:rPr lang="pt-BR" dirty="0"/>
              <a:t> intervenciones)</a:t>
            </a:r>
            <a:endParaRPr lang="es-419" dirty="0"/>
          </a:p>
          <a:p>
            <a:pPr lvl="2"/>
            <a:endParaRPr lang="pt-BR" dirty="0"/>
          </a:p>
          <a:p>
            <a:pPr lvl="1"/>
            <a:r>
              <a:rPr lang="pt-BR" dirty="0"/>
              <a:t>Elaborar </a:t>
            </a:r>
            <a:r>
              <a:rPr lang="pt-BR" dirty="0" err="1"/>
              <a:t>la</a:t>
            </a:r>
            <a:r>
              <a:rPr lang="pt-BR" dirty="0"/>
              <a:t> matriz Intervenciones X </a:t>
            </a:r>
            <a:r>
              <a:rPr lang="pt-BR" dirty="0" err="1"/>
              <a:t>hallazgos</a:t>
            </a:r>
            <a:endParaRPr lang="pt-BR" dirty="0"/>
          </a:p>
          <a:p>
            <a:pPr lvl="1"/>
            <a:endParaRPr lang="pt-BR" dirty="0"/>
          </a:p>
          <a:p>
            <a:pPr lvl="1"/>
            <a:r>
              <a:rPr lang="pt-BR" dirty="0"/>
              <a:t>Distribuir </a:t>
            </a:r>
            <a:r>
              <a:rPr lang="pt-BR" dirty="0" err="1"/>
              <a:t>los</a:t>
            </a:r>
            <a:r>
              <a:rPr lang="pt-BR" dirty="0"/>
              <a:t> </a:t>
            </a:r>
            <a:r>
              <a:rPr lang="pt-BR" dirty="0" err="1"/>
              <a:t>estudios</a:t>
            </a:r>
            <a:r>
              <a:rPr lang="pt-BR" dirty="0"/>
              <a:t> de </a:t>
            </a:r>
            <a:r>
              <a:rPr lang="pt-BR" dirty="0" err="1"/>
              <a:t>revisión</a:t>
            </a:r>
            <a:r>
              <a:rPr lang="pt-BR" dirty="0"/>
              <a:t> </a:t>
            </a:r>
            <a:r>
              <a:rPr lang="pt-BR" dirty="0" err="1"/>
              <a:t>en</a:t>
            </a:r>
            <a:r>
              <a:rPr lang="pt-BR" dirty="0"/>
              <a:t> </a:t>
            </a:r>
            <a:r>
              <a:rPr lang="pt-BR" dirty="0" err="1"/>
              <a:t>la</a:t>
            </a:r>
            <a:r>
              <a:rPr lang="pt-BR" dirty="0"/>
              <a:t> matriz</a:t>
            </a:r>
            <a:endParaRPr lang="es-419" dirty="0"/>
          </a:p>
          <a:p>
            <a:endParaRPr lang="es-419" dirty="0"/>
          </a:p>
        </p:txBody>
      </p:sp>
      <p:sp>
        <p:nvSpPr>
          <p:cNvPr id="16" name="Seta: para Baixo 15">
            <a:extLst>
              <a:ext uri="{FF2B5EF4-FFF2-40B4-BE49-F238E27FC236}">
                <a16:creationId xmlns:a16="http://schemas.microsoft.com/office/drawing/2014/main" id="{2B9128D4-D1CD-4F59-8262-E0520EECF2AA}"/>
              </a:ext>
            </a:extLst>
          </p:cNvPr>
          <p:cNvSpPr/>
          <p:nvPr/>
        </p:nvSpPr>
        <p:spPr>
          <a:xfrm rot="16200000">
            <a:off x="2256780" y="1587119"/>
            <a:ext cx="149817" cy="278969"/>
          </a:xfrm>
          <a:prstGeom prst="downArrow">
            <a:avLst/>
          </a:prstGeom>
          <a:solidFill>
            <a:schemeClr val="accent5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419"/>
          </a:p>
        </p:txBody>
      </p:sp>
      <p:sp>
        <p:nvSpPr>
          <p:cNvPr id="28" name="Seta: para Baixo 27">
            <a:extLst>
              <a:ext uri="{FF2B5EF4-FFF2-40B4-BE49-F238E27FC236}">
                <a16:creationId xmlns:a16="http://schemas.microsoft.com/office/drawing/2014/main" id="{5C9E5876-21A2-4DA0-A6F7-0CB466CD2258}"/>
              </a:ext>
            </a:extLst>
          </p:cNvPr>
          <p:cNvSpPr/>
          <p:nvPr/>
        </p:nvSpPr>
        <p:spPr>
          <a:xfrm rot="16200000">
            <a:off x="2242633" y="2391404"/>
            <a:ext cx="149817" cy="278969"/>
          </a:xfrm>
          <a:prstGeom prst="downArrow">
            <a:avLst/>
          </a:prstGeom>
          <a:solidFill>
            <a:schemeClr val="accent5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419"/>
          </a:p>
        </p:txBody>
      </p:sp>
      <p:sp>
        <p:nvSpPr>
          <p:cNvPr id="19" name="Seta: para Baixo 18">
            <a:extLst>
              <a:ext uri="{FF2B5EF4-FFF2-40B4-BE49-F238E27FC236}">
                <a16:creationId xmlns:a16="http://schemas.microsoft.com/office/drawing/2014/main" id="{448D0F42-BD73-4004-89AB-69D96C166F21}"/>
              </a:ext>
            </a:extLst>
          </p:cNvPr>
          <p:cNvSpPr/>
          <p:nvPr/>
        </p:nvSpPr>
        <p:spPr>
          <a:xfrm rot="16200000">
            <a:off x="2256780" y="2941830"/>
            <a:ext cx="149817" cy="278969"/>
          </a:xfrm>
          <a:prstGeom prst="downArrow">
            <a:avLst/>
          </a:prstGeom>
          <a:solidFill>
            <a:schemeClr val="accent5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419"/>
          </a:p>
        </p:txBody>
      </p:sp>
      <p:sp>
        <p:nvSpPr>
          <p:cNvPr id="22" name="Retângulo: Cantos Diagonais Arredondados 21">
            <a:extLst>
              <a:ext uri="{FF2B5EF4-FFF2-40B4-BE49-F238E27FC236}">
                <a16:creationId xmlns:a16="http://schemas.microsoft.com/office/drawing/2014/main" id="{B9D0B2CE-1DC1-4306-BFAF-E3A58235C388}"/>
              </a:ext>
            </a:extLst>
          </p:cNvPr>
          <p:cNvSpPr/>
          <p:nvPr/>
        </p:nvSpPr>
        <p:spPr>
          <a:xfrm>
            <a:off x="541308" y="1185951"/>
            <a:ext cx="1013291" cy="1013291"/>
          </a:xfrm>
          <a:prstGeom prst="round2DiagRect">
            <a:avLst>
              <a:gd name="adj1" fmla="val 29727"/>
              <a:gd name="adj2" fmla="val 0"/>
            </a:avLst>
          </a:prstGeom>
        </p:spPr>
        <p:style>
          <a:lnRef idx="0">
            <a:schemeClr val="lt1">
              <a:alpha val="0"/>
              <a:hueOff val="0"/>
              <a:satOff val="0"/>
              <a:lumOff val="0"/>
              <a:alphaOff val="0"/>
            </a:schemeClr>
          </a:lnRef>
          <a:fillRef idx="1">
            <a:schemeClr val="accent5">
              <a:hueOff val="0"/>
              <a:satOff val="0"/>
              <a:lumOff val="0"/>
              <a:alphaOff val="0"/>
            </a:schemeClr>
          </a:fillRef>
          <a:effectRef idx="0">
            <a:schemeClr val="accent5">
              <a:hueOff val="0"/>
              <a:satOff val="0"/>
              <a:lumOff val="0"/>
              <a:alphaOff val="0"/>
            </a:schemeClr>
          </a:effectRef>
          <a:fontRef idx="minor"/>
        </p:style>
      </p:sp>
      <p:sp>
        <p:nvSpPr>
          <p:cNvPr id="23" name="Retângulo 22" descr="Skeleton">
            <a:extLst>
              <a:ext uri="{FF2B5EF4-FFF2-40B4-BE49-F238E27FC236}">
                <a16:creationId xmlns:a16="http://schemas.microsoft.com/office/drawing/2014/main" id="{7CE63DE8-95F4-40DE-BABC-D645A00FD4C7}"/>
              </a:ext>
            </a:extLst>
          </p:cNvPr>
          <p:cNvSpPr/>
          <p:nvPr/>
        </p:nvSpPr>
        <p:spPr>
          <a:xfrm>
            <a:off x="679220" y="1371786"/>
            <a:ext cx="737472" cy="641623"/>
          </a:xfrm>
          <a:prstGeom prst="rect">
            <a:avLst/>
          </a:prstGeom>
          <a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bg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24" name="Agrupar 23">
            <a:extLst>
              <a:ext uri="{FF2B5EF4-FFF2-40B4-BE49-F238E27FC236}">
                <a16:creationId xmlns:a16="http://schemas.microsoft.com/office/drawing/2014/main" id="{5F138934-AD8E-49E2-9BDB-BBFA22D443E2}"/>
              </a:ext>
            </a:extLst>
          </p:cNvPr>
          <p:cNvGrpSpPr/>
          <p:nvPr/>
        </p:nvGrpSpPr>
        <p:grpSpPr>
          <a:xfrm>
            <a:off x="223004" y="2402670"/>
            <a:ext cx="1661132" cy="664453"/>
            <a:chOff x="3797669" y="3278457"/>
            <a:chExt cx="1661132" cy="664453"/>
          </a:xfrm>
        </p:grpSpPr>
        <p:sp>
          <p:nvSpPr>
            <p:cNvPr id="26" name="Retângulo 25">
              <a:extLst>
                <a:ext uri="{FF2B5EF4-FFF2-40B4-BE49-F238E27FC236}">
                  <a16:creationId xmlns:a16="http://schemas.microsoft.com/office/drawing/2014/main" id="{9EE91A1A-28D1-4E4A-8094-F0EB856DA4B8}"/>
                </a:ext>
              </a:extLst>
            </p:cNvPr>
            <p:cNvSpPr/>
            <p:nvPr/>
          </p:nvSpPr>
          <p:spPr>
            <a:xfrm>
              <a:off x="3797669" y="3278457"/>
              <a:ext cx="1661132" cy="664453"/>
            </a:xfrm>
            <a:prstGeom prst="rect">
              <a:avLst/>
            </a:prstGeom>
          </p:spPr>
          <p:style>
            <a:lnRef idx="0">
              <a:schemeClr val="accent2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accent2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accent5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7" name="CaixaDeTexto 26">
              <a:extLst>
                <a:ext uri="{FF2B5EF4-FFF2-40B4-BE49-F238E27FC236}">
                  <a16:creationId xmlns:a16="http://schemas.microsoft.com/office/drawing/2014/main" id="{32085849-F1AC-4B50-85C6-986747C70923}"/>
                </a:ext>
              </a:extLst>
            </p:cNvPr>
            <p:cNvSpPr txBox="1"/>
            <p:nvPr/>
          </p:nvSpPr>
          <p:spPr>
            <a:xfrm>
              <a:off x="3797669" y="3278457"/>
              <a:ext cx="1661132" cy="66445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5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0" rIns="0" bIns="0" numCol="1" spcCol="1270" anchor="t" anchorCtr="0">
              <a:noAutofit/>
            </a:bodyPr>
            <a:lstStyle/>
            <a:p>
              <a:pPr marL="0" lvl="0" indent="0" algn="ctr" defTabSz="533400">
                <a:lnSpc>
                  <a:spcPct val="100000"/>
                </a:lnSpc>
                <a:spcBef>
                  <a:spcPct val="0"/>
                </a:spcBef>
                <a:spcAft>
                  <a:spcPct val="35000"/>
                </a:spcAft>
                <a:buNone/>
                <a:defRPr cap="all"/>
              </a:pPr>
              <a:r>
                <a:rPr lang="en-US" kern="1200" dirty="0" err="1"/>
                <a:t>Matriz</a:t>
              </a:r>
              <a:r>
                <a:rPr lang="en-US" kern="1200" dirty="0"/>
                <a:t> de </a:t>
              </a:r>
              <a:r>
                <a:rPr lang="en-US" kern="1200" dirty="0" err="1"/>
                <a:t>Intervenciones</a:t>
              </a:r>
              <a:r>
                <a:rPr lang="en-US" kern="1200" dirty="0"/>
                <a:t> y </a:t>
              </a:r>
              <a:r>
                <a:rPr lang="en-US" kern="1200" dirty="0" err="1"/>
                <a:t>hallazgos</a:t>
              </a:r>
              <a:endParaRPr lang="en-US" kern="1200" dirty="0"/>
            </a:p>
          </p:txBody>
        </p:sp>
      </p:grpSp>
      <p:graphicFrame>
        <p:nvGraphicFramePr>
          <p:cNvPr id="15" name="Diagram 3">
            <a:extLst>
              <a:ext uri="{FF2B5EF4-FFF2-40B4-BE49-F238E27FC236}">
                <a16:creationId xmlns:a16="http://schemas.microsoft.com/office/drawing/2014/main" id="{18156BD3-A7B7-4C53-8454-1098DF7C372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52929364"/>
              </p:ext>
            </p:extLst>
          </p:nvPr>
        </p:nvGraphicFramePr>
        <p:xfrm>
          <a:off x="1298946" y="3889610"/>
          <a:ext cx="6963676" cy="33452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21" name="CaixaDeTexto 20">
            <a:extLst>
              <a:ext uri="{FF2B5EF4-FFF2-40B4-BE49-F238E27FC236}">
                <a16:creationId xmlns:a16="http://schemas.microsoft.com/office/drawing/2014/main" id="{1C10B8AA-AD2D-475C-BCFE-632B97BB5ABA}"/>
              </a:ext>
            </a:extLst>
          </p:cNvPr>
          <p:cNvSpPr txBox="1"/>
          <p:nvPr/>
        </p:nvSpPr>
        <p:spPr>
          <a:xfrm>
            <a:off x="2149009" y="3491880"/>
            <a:ext cx="5763305" cy="923330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pt-BR" dirty="0">
                <a:solidFill>
                  <a:schemeClr val="bg1"/>
                </a:solidFill>
              </a:rPr>
              <a:t>El </a:t>
            </a:r>
            <a:r>
              <a:rPr lang="pt-BR" dirty="0" err="1">
                <a:solidFill>
                  <a:schemeClr val="bg1"/>
                </a:solidFill>
              </a:rPr>
              <a:t>análisis</a:t>
            </a:r>
            <a:r>
              <a:rPr lang="pt-BR" dirty="0">
                <a:solidFill>
                  <a:schemeClr val="bg1"/>
                </a:solidFill>
              </a:rPr>
              <a:t> de </a:t>
            </a:r>
            <a:r>
              <a:rPr lang="pt-BR" dirty="0" err="1">
                <a:solidFill>
                  <a:schemeClr val="bg1"/>
                </a:solidFill>
              </a:rPr>
              <a:t>los</a:t>
            </a:r>
            <a:r>
              <a:rPr lang="pt-BR" dirty="0">
                <a:solidFill>
                  <a:schemeClr val="bg1"/>
                </a:solidFill>
              </a:rPr>
              <a:t> </a:t>
            </a:r>
            <a:r>
              <a:rPr lang="pt-BR" dirty="0" err="1">
                <a:solidFill>
                  <a:schemeClr val="bg1"/>
                </a:solidFill>
              </a:rPr>
              <a:t>estudios</a:t>
            </a:r>
            <a:r>
              <a:rPr lang="pt-BR" dirty="0">
                <a:solidFill>
                  <a:schemeClr val="bg1"/>
                </a:solidFill>
              </a:rPr>
              <a:t> es fundamental para </a:t>
            </a:r>
            <a:r>
              <a:rPr lang="pt-BR" dirty="0" err="1">
                <a:solidFill>
                  <a:schemeClr val="bg1"/>
                </a:solidFill>
              </a:rPr>
              <a:t>la</a:t>
            </a:r>
            <a:r>
              <a:rPr lang="pt-BR" dirty="0">
                <a:solidFill>
                  <a:schemeClr val="bg1"/>
                </a:solidFill>
              </a:rPr>
              <a:t> </a:t>
            </a:r>
            <a:r>
              <a:rPr lang="pt-BR" dirty="0" err="1">
                <a:solidFill>
                  <a:schemeClr val="bg1"/>
                </a:solidFill>
              </a:rPr>
              <a:t>definición</a:t>
            </a:r>
            <a:r>
              <a:rPr lang="pt-BR" dirty="0">
                <a:solidFill>
                  <a:schemeClr val="bg1"/>
                </a:solidFill>
              </a:rPr>
              <a:t> de </a:t>
            </a:r>
            <a:r>
              <a:rPr lang="pt-BR" dirty="0" err="1">
                <a:solidFill>
                  <a:schemeClr val="bg1"/>
                </a:solidFill>
              </a:rPr>
              <a:t>la</a:t>
            </a:r>
            <a:r>
              <a:rPr lang="pt-BR" dirty="0">
                <a:solidFill>
                  <a:schemeClr val="bg1"/>
                </a:solidFill>
              </a:rPr>
              <a:t> matriz </a:t>
            </a:r>
            <a:r>
              <a:rPr lang="pt-BR" b="1" dirty="0" err="1">
                <a:solidFill>
                  <a:schemeClr val="bg1">
                    <a:lumMod val="85000"/>
                  </a:schemeClr>
                </a:solidFill>
              </a:rPr>
              <a:t>Interventions</a:t>
            </a:r>
            <a:r>
              <a:rPr lang="pt-BR" b="1" dirty="0">
                <a:solidFill>
                  <a:schemeClr val="bg1">
                    <a:lumMod val="85000"/>
                  </a:schemeClr>
                </a:solidFill>
              </a:rPr>
              <a:t> X </a:t>
            </a:r>
            <a:r>
              <a:rPr lang="pt-BR" b="1" dirty="0" err="1">
                <a:solidFill>
                  <a:schemeClr val="bg1">
                    <a:lumMod val="85000"/>
                  </a:schemeClr>
                </a:solidFill>
              </a:rPr>
              <a:t>Outcomes</a:t>
            </a:r>
            <a:r>
              <a:rPr lang="pt-BR" dirty="0">
                <a:solidFill>
                  <a:schemeClr val="bg1"/>
                </a:solidFill>
              </a:rPr>
              <a:t>, </a:t>
            </a:r>
            <a:r>
              <a:rPr lang="pt-BR" dirty="0" err="1">
                <a:solidFill>
                  <a:schemeClr val="bg1"/>
                </a:solidFill>
              </a:rPr>
              <a:t>además</a:t>
            </a:r>
            <a:r>
              <a:rPr lang="pt-BR" dirty="0">
                <a:solidFill>
                  <a:schemeClr val="bg1"/>
                </a:solidFill>
              </a:rPr>
              <a:t> </a:t>
            </a:r>
            <a:r>
              <a:rPr lang="pt-BR" dirty="0" err="1">
                <a:solidFill>
                  <a:schemeClr val="bg1"/>
                </a:solidFill>
              </a:rPr>
              <a:t>del</a:t>
            </a:r>
            <a:r>
              <a:rPr lang="pt-BR" dirty="0">
                <a:solidFill>
                  <a:schemeClr val="bg1"/>
                </a:solidFill>
              </a:rPr>
              <a:t> conhecimento </a:t>
            </a:r>
            <a:r>
              <a:rPr lang="pt-BR" dirty="0" err="1">
                <a:solidFill>
                  <a:schemeClr val="bg1"/>
                </a:solidFill>
              </a:rPr>
              <a:t>del</a:t>
            </a:r>
            <a:r>
              <a:rPr lang="pt-BR" dirty="0">
                <a:solidFill>
                  <a:schemeClr val="bg1"/>
                </a:solidFill>
              </a:rPr>
              <a:t> especialista.</a:t>
            </a:r>
          </a:p>
        </p:txBody>
      </p:sp>
    </p:spTree>
    <p:extLst>
      <p:ext uri="{BB962C8B-B14F-4D97-AF65-F5344CB8AC3E}">
        <p14:creationId xmlns:p14="http://schemas.microsoft.com/office/powerpoint/2010/main" val="2513481356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>
            <a:extLst>
              <a:ext uri="{FF2B5EF4-FFF2-40B4-BE49-F238E27FC236}">
                <a16:creationId xmlns:a16="http://schemas.microsoft.com/office/drawing/2014/main" id="{ACB49184-F348-4B7A-A85B-B317386B94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430691"/>
            <a:ext cx="9144000" cy="3996617"/>
          </a:xfrm>
          <a:prstGeom prst="rect">
            <a:avLst/>
          </a:prstGeom>
        </p:spPr>
      </p:pic>
      <p:sp>
        <p:nvSpPr>
          <p:cNvPr id="3" name="CaixaDeTexto 2">
            <a:extLst>
              <a:ext uri="{FF2B5EF4-FFF2-40B4-BE49-F238E27FC236}">
                <a16:creationId xmlns:a16="http://schemas.microsoft.com/office/drawing/2014/main" id="{FF131CEB-2987-4429-996A-F539D175B417}"/>
              </a:ext>
            </a:extLst>
          </p:cNvPr>
          <p:cNvSpPr txBox="1"/>
          <p:nvPr/>
        </p:nvSpPr>
        <p:spPr>
          <a:xfrm>
            <a:off x="237995" y="375781"/>
            <a:ext cx="655111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dirty="0" err="1"/>
              <a:t>Ejemplo</a:t>
            </a:r>
            <a:r>
              <a:rPr lang="pt-BR" sz="2400" dirty="0"/>
              <a:t> de </a:t>
            </a:r>
            <a:r>
              <a:rPr lang="pt-BR" sz="2400" dirty="0" err="1"/>
              <a:t>la</a:t>
            </a:r>
            <a:r>
              <a:rPr lang="pt-BR" sz="2400" dirty="0"/>
              <a:t> Matriz Intervenciones X </a:t>
            </a:r>
            <a:r>
              <a:rPr lang="pt-BR" sz="2400" dirty="0" err="1"/>
              <a:t>Hallazgos</a:t>
            </a:r>
            <a:r>
              <a:rPr lang="pt-BR" sz="2400" dirty="0"/>
              <a:t> </a:t>
            </a:r>
            <a:endParaRPr lang="es-419" sz="2400" dirty="0"/>
          </a:p>
          <a:p>
            <a:r>
              <a:rPr lang="es-419" sz="2400" dirty="0"/>
              <a:t>Mapa </a:t>
            </a:r>
            <a:r>
              <a:rPr lang="es-419" sz="2400" dirty="0" err="1"/>
              <a:t>Ozonioterapia</a:t>
            </a:r>
            <a:r>
              <a:rPr lang="es-419" sz="2400" dirty="0"/>
              <a:t> Médica</a:t>
            </a:r>
            <a:endParaRPr lang="pt-BR" sz="2400" dirty="0"/>
          </a:p>
        </p:txBody>
      </p:sp>
    </p:spTree>
    <p:extLst>
      <p:ext uri="{BB962C8B-B14F-4D97-AF65-F5344CB8AC3E}">
        <p14:creationId xmlns:p14="http://schemas.microsoft.com/office/powerpoint/2010/main" val="403494455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>
            <a:extLst>
              <a:ext uri="{FF2B5EF4-FFF2-40B4-BE49-F238E27FC236}">
                <a16:creationId xmlns:a16="http://schemas.microsoft.com/office/drawing/2014/main" id="{63EEF92C-00E2-4D87-87C8-6E117B75417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46244"/>
            <a:ext cx="9144000" cy="3565511"/>
          </a:xfrm>
          <a:prstGeom prst="rect">
            <a:avLst/>
          </a:prstGeom>
        </p:spPr>
      </p:pic>
      <p:sp>
        <p:nvSpPr>
          <p:cNvPr id="3" name="CaixaDeTexto 2">
            <a:extLst>
              <a:ext uri="{FF2B5EF4-FFF2-40B4-BE49-F238E27FC236}">
                <a16:creationId xmlns:a16="http://schemas.microsoft.com/office/drawing/2014/main" id="{6A5AB112-56E2-4EBC-9090-959FD4CE5CED}"/>
              </a:ext>
            </a:extLst>
          </p:cNvPr>
          <p:cNvSpPr txBox="1"/>
          <p:nvPr/>
        </p:nvSpPr>
        <p:spPr>
          <a:xfrm>
            <a:off x="231732" y="488515"/>
            <a:ext cx="81481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dirty="0" err="1"/>
              <a:t>Ejemplo</a:t>
            </a:r>
            <a:r>
              <a:rPr lang="pt-BR" sz="2400" dirty="0"/>
              <a:t> de </a:t>
            </a:r>
            <a:r>
              <a:rPr lang="pt-BR" sz="2400" dirty="0" err="1"/>
              <a:t>la</a:t>
            </a:r>
            <a:r>
              <a:rPr lang="pt-BR" sz="2400" dirty="0"/>
              <a:t> </a:t>
            </a:r>
            <a:r>
              <a:rPr lang="pt-BR" sz="2400" dirty="0" err="1"/>
              <a:t>Plantilla</a:t>
            </a:r>
            <a:r>
              <a:rPr lang="pt-BR" sz="2400" dirty="0"/>
              <a:t> de </a:t>
            </a:r>
            <a:r>
              <a:rPr lang="pt-BR" sz="2400" dirty="0" err="1"/>
              <a:t>Caracterización</a:t>
            </a:r>
            <a:r>
              <a:rPr lang="pt-BR" sz="2400" dirty="0"/>
              <a:t> de </a:t>
            </a:r>
            <a:r>
              <a:rPr lang="pt-BR" sz="2400" dirty="0" err="1"/>
              <a:t>las</a:t>
            </a:r>
            <a:r>
              <a:rPr lang="pt-BR" sz="2400" dirty="0"/>
              <a:t> </a:t>
            </a:r>
            <a:r>
              <a:rPr lang="pt-BR" sz="2400" dirty="0" err="1"/>
              <a:t>Revisiones</a:t>
            </a:r>
            <a:r>
              <a:rPr lang="pt-BR" sz="2400" dirty="0"/>
              <a:t>  </a:t>
            </a:r>
            <a:endParaRPr lang="es-419" sz="2400" dirty="0"/>
          </a:p>
          <a:p>
            <a:r>
              <a:rPr lang="es-419" sz="2400" dirty="0"/>
              <a:t>Mapa </a:t>
            </a:r>
            <a:r>
              <a:rPr lang="es-419" sz="2400" dirty="0" err="1"/>
              <a:t>Ozonioterapia</a:t>
            </a:r>
            <a:r>
              <a:rPr lang="es-419" sz="2400" dirty="0"/>
              <a:t> Médica</a:t>
            </a:r>
            <a:endParaRPr lang="pt-BR" sz="2400" dirty="0"/>
          </a:p>
        </p:txBody>
      </p:sp>
    </p:spTree>
    <p:extLst>
      <p:ext uri="{BB962C8B-B14F-4D97-AF65-F5344CB8AC3E}">
        <p14:creationId xmlns:p14="http://schemas.microsoft.com/office/powerpoint/2010/main" val="4281563387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567D20A8-CB13-C64A-A190-5C6C1ACC45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223" y="890804"/>
            <a:ext cx="8901553" cy="4914585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9A88AC03-D9ED-41A0-950A-51403AE17BDB}"/>
              </a:ext>
            </a:extLst>
          </p:cNvPr>
          <p:cNvSpPr txBox="1">
            <a:spLocks/>
          </p:cNvSpPr>
          <p:nvPr/>
        </p:nvSpPr>
        <p:spPr>
          <a:xfrm>
            <a:off x="-457201" y="210648"/>
            <a:ext cx="10058400" cy="633170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dirty="0" err="1"/>
              <a:t>Mapa</a:t>
            </a:r>
            <a:r>
              <a:rPr lang="en-US" sz="3200" dirty="0"/>
              <a:t> de </a:t>
            </a:r>
            <a:r>
              <a:rPr lang="en-US" sz="3200" dirty="0" err="1"/>
              <a:t>Evidencias</a:t>
            </a:r>
            <a:r>
              <a:rPr lang="en-US" sz="3200" dirty="0"/>
              <a:t> – </a:t>
            </a:r>
            <a:r>
              <a:rPr lang="en-US" sz="3200" dirty="0" err="1">
                <a:hlinkClick r:id="rId3"/>
              </a:rPr>
              <a:t>Ozonioterapia</a:t>
            </a:r>
            <a:r>
              <a:rPr lang="en-US" sz="3200" dirty="0">
                <a:hlinkClick r:id="rId3"/>
              </a:rPr>
              <a:t> </a:t>
            </a:r>
            <a:r>
              <a:rPr lang="en-US" sz="3200" dirty="0" err="1">
                <a:hlinkClick r:id="rId3"/>
              </a:rPr>
              <a:t>Médica</a:t>
            </a:r>
            <a:endParaRPr lang="en-US" sz="3200" dirty="0"/>
          </a:p>
        </p:txBody>
      </p:sp>
      <p:sp>
        <p:nvSpPr>
          <p:cNvPr id="2" name="CaixaDeTexto 1">
            <a:extLst>
              <a:ext uri="{FF2B5EF4-FFF2-40B4-BE49-F238E27FC236}">
                <a16:creationId xmlns:a16="http://schemas.microsoft.com/office/drawing/2014/main" id="{F2221FAC-C8A3-4620-AB9A-50E3A4CB312A}"/>
              </a:ext>
            </a:extLst>
          </p:cNvPr>
          <p:cNvSpPr txBox="1"/>
          <p:nvPr/>
        </p:nvSpPr>
        <p:spPr>
          <a:xfrm>
            <a:off x="478214" y="5815355"/>
            <a:ext cx="86657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419" dirty="0">
                <a:hlinkClick r:id="rId3"/>
              </a:rPr>
              <a:t>https://public.tableau.com/profile/bireme#!/vizhome/ozonioterapia-pt/evidence-map</a:t>
            </a:r>
            <a:endParaRPr lang="es-419" dirty="0"/>
          </a:p>
        </p:txBody>
      </p:sp>
    </p:spTree>
    <p:extLst>
      <p:ext uri="{BB962C8B-B14F-4D97-AF65-F5344CB8AC3E}">
        <p14:creationId xmlns:p14="http://schemas.microsoft.com/office/powerpoint/2010/main" val="4079199259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>
            <a:extLst>
              <a:ext uri="{FF2B5EF4-FFF2-40B4-BE49-F238E27FC236}">
                <a16:creationId xmlns:a16="http://schemas.microsoft.com/office/drawing/2014/main" id="{9CBBAD50-D2DB-4757-8039-40EF617F15F4}"/>
              </a:ext>
            </a:extLst>
          </p:cNvPr>
          <p:cNvSpPr txBox="1"/>
          <p:nvPr/>
        </p:nvSpPr>
        <p:spPr>
          <a:xfrm>
            <a:off x="2210844" y="1894106"/>
            <a:ext cx="451563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5400" dirty="0" err="1">
                <a:solidFill>
                  <a:schemeClr val="accent6">
                    <a:lumMod val="75000"/>
                  </a:schemeClr>
                </a:solidFill>
                <a:latin typeface="Harlow Solid Italic" panose="04030604020F02020D02" pitchFamily="82" charset="0"/>
              </a:rPr>
              <a:t>Muchas</a:t>
            </a:r>
            <a:r>
              <a:rPr lang="pt-BR" sz="5400" dirty="0">
                <a:solidFill>
                  <a:schemeClr val="accent6">
                    <a:lumMod val="75000"/>
                  </a:schemeClr>
                </a:solidFill>
                <a:latin typeface="Harlow Solid Italic" panose="04030604020F02020D02" pitchFamily="82" charset="0"/>
              </a:rPr>
              <a:t> </a:t>
            </a:r>
            <a:r>
              <a:rPr lang="pt-BR" sz="5400" dirty="0" err="1">
                <a:solidFill>
                  <a:schemeClr val="accent6">
                    <a:lumMod val="75000"/>
                  </a:schemeClr>
                </a:solidFill>
                <a:latin typeface="Harlow Solid Italic" panose="04030604020F02020D02" pitchFamily="82" charset="0"/>
              </a:rPr>
              <a:t>Gracias</a:t>
            </a:r>
            <a:r>
              <a:rPr lang="pt-BR" sz="5400" dirty="0">
                <a:solidFill>
                  <a:schemeClr val="accent6">
                    <a:lumMod val="75000"/>
                  </a:schemeClr>
                </a:solidFill>
                <a:latin typeface="Harlow Solid Italic" panose="04030604020F02020D02" pitchFamily="82" charset="0"/>
              </a:rPr>
              <a:t>!!</a:t>
            </a:r>
            <a:endParaRPr lang="es-419" sz="5400" dirty="0">
              <a:solidFill>
                <a:schemeClr val="accent6">
                  <a:lumMod val="75000"/>
                </a:schemeClr>
              </a:solidFill>
              <a:latin typeface="Harlow Solid Italic" panose="04030604020F02020D02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08349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4C075A5-F353-4298-98DC-87F49E097E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71" y="155639"/>
            <a:ext cx="9153561" cy="1463034"/>
          </a:xfrm>
        </p:spPr>
        <p:txBody>
          <a:bodyPr>
            <a:normAutofit/>
          </a:bodyPr>
          <a:lstStyle/>
          <a:p>
            <a:r>
              <a:rPr lang="pt-BR" sz="3600" dirty="0" err="1"/>
              <a:t>Sesiones</a:t>
            </a:r>
            <a:r>
              <a:rPr lang="pt-BR" sz="3600" dirty="0"/>
              <a:t> para Editores y </a:t>
            </a:r>
            <a:r>
              <a:rPr lang="pt-BR" sz="3600" dirty="0" err="1"/>
              <a:t>Bibliotecólogos</a:t>
            </a:r>
            <a:r>
              <a:rPr lang="pt-BR" sz="3600" dirty="0"/>
              <a:t> que </a:t>
            </a:r>
            <a:r>
              <a:rPr lang="pt-BR" sz="3600" dirty="0" err="1"/>
              <a:t>actúan</a:t>
            </a:r>
            <a:r>
              <a:rPr lang="pt-BR" sz="3600" dirty="0"/>
              <a:t> </a:t>
            </a:r>
            <a:r>
              <a:rPr lang="pt-BR" sz="3600" dirty="0" err="1"/>
              <a:t>con</a:t>
            </a:r>
            <a:r>
              <a:rPr lang="pt-BR" sz="3600" dirty="0"/>
              <a:t> revistas científicas</a:t>
            </a:r>
            <a:endParaRPr lang="es-419" sz="3600" dirty="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066799D0-2A25-41F9-B745-D13624DA510F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3912" y="1748631"/>
            <a:ext cx="7496175" cy="4229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204291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7A65C05-87EA-4036-AE36-048B3F7668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4495"/>
          </a:xfrm>
        </p:spPr>
        <p:txBody>
          <a:bodyPr>
            <a:normAutofit fontScale="90000"/>
          </a:bodyPr>
          <a:lstStyle/>
          <a:p>
            <a:r>
              <a:rPr lang="pt-BR" dirty="0"/>
              <a:t>Temas</a:t>
            </a:r>
            <a:endParaRPr lang="es-419" dirty="0"/>
          </a:p>
        </p:txBody>
      </p:sp>
      <p:graphicFrame>
        <p:nvGraphicFramePr>
          <p:cNvPr id="4" name="Espaço Reservado para Conteúdo 3">
            <a:extLst>
              <a:ext uri="{FF2B5EF4-FFF2-40B4-BE49-F238E27FC236}">
                <a16:creationId xmlns:a16="http://schemas.microsoft.com/office/drawing/2014/main" id="{A30D8C56-145B-48C5-9F5E-6438247F3C5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46211384"/>
              </p:ext>
            </p:extLst>
          </p:nvPr>
        </p:nvGraphicFramePr>
        <p:xfrm>
          <a:off x="519546" y="797753"/>
          <a:ext cx="8229600" cy="5364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71209">
                  <a:extLst>
                    <a:ext uri="{9D8B030D-6E8A-4147-A177-3AD203B41FA5}">
                      <a16:colId xmlns:a16="http://schemas.microsoft.com/office/drawing/2014/main" val="515274219"/>
                    </a:ext>
                  </a:extLst>
                </a:gridCol>
                <a:gridCol w="1491574">
                  <a:extLst>
                    <a:ext uri="{9D8B030D-6E8A-4147-A177-3AD203B41FA5}">
                      <a16:colId xmlns:a16="http://schemas.microsoft.com/office/drawing/2014/main" val="2740119164"/>
                    </a:ext>
                  </a:extLst>
                </a:gridCol>
                <a:gridCol w="3753108">
                  <a:extLst>
                    <a:ext uri="{9D8B030D-6E8A-4147-A177-3AD203B41FA5}">
                      <a16:colId xmlns:a16="http://schemas.microsoft.com/office/drawing/2014/main" val="559681590"/>
                    </a:ext>
                  </a:extLst>
                </a:gridCol>
                <a:gridCol w="2313709">
                  <a:extLst>
                    <a:ext uri="{9D8B030D-6E8A-4147-A177-3AD203B41FA5}">
                      <a16:colId xmlns:a16="http://schemas.microsoft.com/office/drawing/2014/main" val="265651923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 fontAlgn="base"/>
                      <a:r>
                        <a:rPr lang="es-419" sz="1600" dirty="0">
                          <a:effectLst/>
                        </a:rPr>
                        <a:t>#</a:t>
                      </a:r>
                      <a:endParaRPr lang="es-419" sz="1600" b="0" dirty="0">
                        <a:effectLst/>
                      </a:endParaRPr>
                    </a:p>
                  </a:txBody>
                  <a:tcPr marR="38100" marT="22860" marB="22860" anchor="ctr"/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es-419" sz="1600">
                          <a:effectLst/>
                        </a:rPr>
                        <a:t>Fecha</a:t>
                      </a:r>
                      <a:endParaRPr lang="es-419" sz="1600" b="0">
                        <a:effectLst/>
                      </a:endParaRPr>
                    </a:p>
                  </a:txBody>
                  <a:tcPr marR="38100" marT="22860" marB="22860" anchor="ctr"/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es-419" sz="1600">
                          <a:effectLst/>
                        </a:rPr>
                        <a:t>Tema</a:t>
                      </a:r>
                      <a:endParaRPr lang="es-419" sz="1600" b="0">
                        <a:effectLst/>
                      </a:endParaRPr>
                    </a:p>
                  </a:txBody>
                  <a:tcPr marR="38100" marT="22860" marB="22860" anchor="ctr"/>
                </a:tc>
                <a:tc>
                  <a:txBody>
                    <a:bodyPr/>
                    <a:lstStyle/>
                    <a:p>
                      <a:r>
                        <a:rPr lang="es-419" sz="1600" dirty="0">
                          <a:effectLst/>
                        </a:rPr>
                        <a:t>Panelista</a:t>
                      </a:r>
                      <a:endParaRPr lang="es-419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5010592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fontAlgn="base"/>
                      <a:r>
                        <a:rPr lang="es-419" sz="1600" dirty="0">
                          <a:effectLst/>
                        </a:rPr>
                        <a:t>1</a:t>
                      </a:r>
                      <a:endParaRPr lang="es-419" sz="1600" b="0" dirty="0">
                        <a:effectLst/>
                      </a:endParaRPr>
                    </a:p>
                  </a:txBody>
                  <a:tcPr marR="38100" marT="22860" marB="22860" anchor="ctr"/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es-419" sz="1600" dirty="0">
                          <a:effectLst/>
                        </a:rPr>
                        <a:t>18/03/2020</a:t>
                      </a:r>
                      <a:endParaRPr lang="es-419" sz="1600" b="0" dirty="0">
                        <a:effectLst/>
                      </a:endParaRPr>
                    </a:p>
                  </a:txBody>
                  <a:tcPr marR="38100" marT="22860" marB="22860" anchor="ctr"/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es-419" sz="1600" dirty="0">
                          <a:effectLst/>
                        </a:rPr>
                        <a:t>¿Por qué indexar en LILACS?</a:t>
                      </a:r>
                      <a:br>
                        <a:rPr lang="es-419" sz="1600" dirty="0">
                          <a:effectLst/>
                        </a:rPr>
                      </a:br>
                      <a:endParaRPr lang="es-419" sz="1600" b="0" dirty="0">
                        <a:effectLst/>
                      </a:endParaRPr>
                    </a:p>
                  </a:txBody>
                  <a:tcPr marR="38100" marT="22860" marB="22860" anchor="ctr"/>
                </a:tc>
                <a:tc>
                  <a:txBody>
                    <a:bodyPr/>
                    <a:lstStyle/>
                    <a:p>
                      <a:r>
                        <a:rPr lang="es-419" sz="1600" dirty="0">
                          <a:effectLst/>
                        </a:rPr>
                        <a:t>Sueli Mitiko Yano Suga (BIREME/OPS/OMS)</a:t>
                      </a:r>
                      <a:endParaRPr lang="es-419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03476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fontAlgn="base"/>
                      <a:r>
                        <a:rPr lang="es-419" sz="1600">
                          <a:effectLst/>
                        </a:rPr>
                        <a:t>2</a:t>
                      </a:r>
                      <a:endParaRPr lang="es-419" sz="1600" b="0">
                        <a:effectLst/>
                      </a:endParaRPr>
                    </a:p>
                  </a:txBody>
                  <a:tcPr marR="38100" marT="22860" marB="22860" anchor="ctr"/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es-419" sz="1600" dirty="0">
                          <a:effectLst/>
                        </a:rPr>
                        <a:t>15/04/2020</a:t>
                      </a:r>
                      <a:endParaRPr lang="es-419" sz="1600" b="0" dirty="0">
                        <a:effectLst/>
                      </a:endParaRPr>
                    </a:p>
                  </a:txBody>
                  <a:tcPr marR="38100" marT="22860" marB="22860" anchor="ctr"/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es-419" sz="1600" b="1" i="0" u="sng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2"/>
                        </a:rPr>
                        <a:t>Definiendo y consolidando el alcance de la revista</a:t>
                      </a:r>
                      <a:endParaRPr lang="es-419" sz="1600" b="0" dirty="0">
                        <a:effectLst/>
                      </a:endParaRPr>
                    </a:p>
                  </a:txBody>
                  <a:tcPr marR="38100" marT="22860" marB="22860" anchor="ctr"/>
                </a:tc>
                <a:tc>
                  <a:txBody>
                    <a:bodyPr/>
                    <a:lstStyle/>
                    <a:p>
                      <a:r>
                        <a:rPr lang="es-419" sz="1600" dirty="0"/>
                        <a:t>Piotr </a:t>
                      </a:r>
                      <a:r>
                        <a:rPr lang="es-419" sz="1600" dirty="0" err="1"/>
                        <a:t>Trzesniak</a:t>
                      </a:r>
                      <a:br>
                        <a:rPr lang="es-419" sz="1600" dirty="0"/>
                      </a:br>
                      <a:r>
                        <a:rPr lang="es-419" sz="1600" dirty="0"/>
                        <a:t>(ABEC/UFPE)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457317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fontAlgn="base"/>
                      <a:r>
                        <a:rPr lang="es-419" sz="1600">
                          <a:effectLst/>
                        </a:rPr>
                        <a:t>3</a:t>
                      </a:r>
                      <a:endParaRPr lang="es-419" sz="1600" b="0">
                        <a:effectLst/>
                      </a:endParaRPr>
                    </a:p>
                  </a:txBody>
                  <a:tcPr marR="38100" marT="22860" marB="22860" anchor="ctr"/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es-419" sz="1600" dirty="0">
                          <a:effectLst/>
                        </a:rPr>
                        <a:t>20/05/2020</a:t>
                      </a:r>
                      <a:endParaRPr lang="es-419" sz="1600" b="0" dirty="0">
                        <a:effectLst/>
                      </a:endParaRPr>
                    </a:p>
                  </a:txBody>
                  <a:tcPr marR="38100" marT="22860" marB="22860" anchor="ctr"/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es-419" sz="1600" b="1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3"/>
                        </a:rPr>
                        <a:t>Flujo Editorial</a:t>
                      </a:r>
                      <a:endParaRPr lang="es-419" sz="1600" b="0" dirty="0">
                        <a:effectLst/>
                      </a:endParaRPr>
                    </a:p>
                  </a:txBody>
                  <a:tcPr marR="38100" marT="22860" marB="22860" anchor="ctr"/>
                </a:tc>
                <a:tc>
                  <a:txBody>
                    <a:bodyPr/>
                    <a:lstStyle/>
                    <a:p>
                      <a:r>
                        <a:rPr lang="pt-BR" sz="1600" dirty="0"/>
                        <a:t>Nancy Sánchez </a:t>
                      </a:r>
                      <a:r>
                        <a:rPr lang="pt-BR" sz="1600" dirty="0" err="1"/>
                        <a:t>Tarragó</a:t>
                      </a:r>
                      <a:r>
                        <a:rPr lang="pt-BR" sz="1600" dirty="0"/>
                        <a:t> (UFRN)</a:t>
                      </a:r>
                      <a:endParaRPr lang="es-419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2893045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fontAlgn="base"/>
                      <a:r>
                        <a:rPr lang="es-419" sz="1600">
                          <a:effectLst/>
                        </a:rPr>
                        <a:t>4</a:t>
                      </a:r>
                      <a:endParaRPr lang="es-419" sz="1600" b="0">
                        <a:effectLst/>
                      </a:endParaRPr>
                    </a:p>
                  </a:txBody>
                  <a:tcPr marR="38100" marT="22860" marB="22860" anchor="ctr"/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es-419" sz="1600" dirty="0">
                          <a:effectLst/>
                        </a:rPr>
                        <a:t>17/06/2020</a:t>
                      </a:r>
                      <a:endParaRPr lang="es-419" sz="1600" b="0" dirty="0">
                        <a:effectLst/>
                      </a:endParaRPr>
                    </a:p>
                  </a:txBody>
                  <a:tcPr marR="38100" marT="22860" marB="22860" anchor="ctr"/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es-419" sz="1600" b="1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4"/>
                        </a:rPr>
                        <a:t>¿Su revista es electrónica?</a:t>
                      </a:r>
                      <a:endParaRPr lang="es-419" sz="1600" b="0" dirty="0">
                        <a:effectLst/>
                      </a:endParaRPr>
                    </a:p>
                  </a:txBody>
                  <a:tcPr marR="38100" marT="22860" marB="22860" anchor="ctr"/>
                </a:tc>
                <a:tc>
                  <a:txBody>
                    <a:bodyPr/>
                    <a:lstStyle/>
                    <a:p>
                      <a:r>
                        <a:rPr lang="es-419" sz="1600" dirty="0">
                          <a:effectLst/>
                        </a:rPr>
                        <a:t>Angélica de Souza Alves de Paula (BIREME/OPS/OMS)</a:t>
                      </a:r>
                      <a:endParaRPr lang="es-419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317692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fontAlgn="base"/>
                      <a:r>
                        <a:rPr lang="es-419" sz="1600">
                          <a:effectLst/>
                        </a:rPr>
                        <a:t>5</a:t>
                      </a:r>
                      <a:endParaRPr lang="es-419" sz="1600" b="0">
                        <a:effectLst/>
                      </a:endParaRPr>
                    </a:p>
                  </a:txBody>
                  <a:tcPr marR="38100" marT="22860" marB="22860" anchor="ctr"/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es-419" sz="1600" dirty="0">
                          <a:effectLst/>
                        </a:rPr>
                        <a:t>15/07/2020</a:t>
                      </a:r>
                      <a:endParaRPr lang="es-419" sz="1600" b="0" dirty="0">
                        <a:effectLst/>
                      </a:endParaRPr>
                    </a:p>
                  </a:txBody>
                  <a:tcPr marR="38100" marT="22860" marB="22860" anchor="ctr"/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fr-FR" sz="1600" dirty="0">
                          <a:effectLst/>
                        </a:rPr>
                        <a:t> </a:t>
                      </a:r>
                      <a:r>
                        <a:rPr lang="es-419" sz="1600" b="1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5"/>
                        </a:rPr>
                        <a:t>¿Cómo mejorar el proceso de Peer </a:t>
                      </a:r>
                      <a:r>
                        <a:rPr lang="es-419" sz="1600" b="1" i="0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5"/>
                        </a:rPr>
                        <a:t>Review</a:t>
                      </a:r>
                      <a:r>
                        <a:rPr lang="es-419" sz="1600" b="1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5"/>
                        </a:rPr>
                        <a:t>?</a:t>
                      </a:r>
                      <a:endParaRPr lang="fr-FR" sz="1600" b="0" dirty="0">
                        <a:effectLst/>
                      </a:endParaRPr>
                    </a:p>
                  </a:txBody>
                  <a:tcPr marR="38100" marT="22860" marB="22860" anchor="ctr"/>
                </a:tc>
                <a:tc>
                  <a:txBody>
                    <a:bodyPr/>
                    <a:lstStyle/>
                    <a:p>
                      <a:r>
                        <a:rPr lang="pt-BR" sz="1600" dirty="0"/>
                        <a:t>Lílian </a:t>
                      </a:r>
                      <a:r>
                        <a:rPr lang="pt-BR" sz="1600" dirty="0" err="1"/>
                        <a:t>Calò</a:t>
                      </a:r>
                      <a:br>
                        <a:rPr lang="pt-BR" sz="1600" dirty="0"/>
                      </a:br>
                      <a:r>
                        <a:rPr lang="pt-BR" sz="1600" dirty="0"/>
                        <a:t>(BIREME/OPS/OMS)</a:t>
                      </a:r>
                      <a:endParaRPr lang="es-419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184718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fontAlgn="base"/>
                      <a:r>
                        <a:rPr lang="es-419" sz="1600">
                          <a:effectLst/>
                        </a:rPr>
                        <a:t>6</a:t>
                      </a:r>
                      <a:endParaRPr lang="es-419" sz="1600" b="0">
                        <a:effectLst/>
                      </a:endParaRPr>
                    </a:p>
                  </a:txBody>
                  <a:tcPr marR="38100" marT="22860" marB="22860" anchor="ctr"/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es-419" sz="1600" dirty="0">
                          <a:effectLst/>
                        </a:rPr>
                        <a:t>19/08/2020</a:t>
                      </a:r>
                      <a:endParaRPr lang="es-419" sz="1600" b="0" dirty="0">
                        <a:effectLst/>
                      </a:endParaRPr>
                    </a:p>
                  </a:txBody>
                  <a:tcPr marR="38100" marT="22860" marB="22860" anchor="ctr"/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es-419" sz="1600" dirty="0">
                          <a:effectLst/>
                        </a:rPr>
                        <a:t> </a:t>
                      </a:r>
                      <a:r>
                        <a:rPr lang="es-419" sz="1600" b="1" i="0" u="sng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6"/>
                        </a:rPr>
                        <a:t>¿Qué contenido debo destacar?</a:t>
                      </a:r>
                      <a:endParaRPr lang="es-419" sz="1600" b="0" dirty="0">
                        <a:effectLst/>
                      </a:endParaRPr>
                    </a:p>
                  </a:txBody>
                  <a:tcPr marR="38100" marT="22860" marB="22860" anchor="ctr"/>
                </a:tc>
                <a:tc>
                  <a:txBody>
                    <a:bodyPr/>
                    <a:lstStyle/>
                    <a:p>
                      <a:endParaRPr lang="es-419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5011067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fontAlgn="base"/>
                      <a:r>
                        <a:rPr lang="es-419" sz="1600">
                          <a:effectLst/>
                        </a:rPr>
                        <a:t>7</a:t>
                      </a:r>
                      <a:endParaRPr lang="es-419" sz="1600" b="0">
                        <a:effectLst/>
                      </a:endParaRPr>
                    </a:p>
                  </a:txBody>
                  <a:tcPr marR="38100" marT="22860" marB="22860" anchor="ctr"/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es-419" sz="1600" dirty="0">
                          <a:effectLst/>
                        </a:rPr>
                        <a:t>16/09/2020</a:t>
                      </a:r>
                      <a:endParaRPr lang="es-419" sz="1600" b="0" dirty="0">
                        <a:effectLst/>
                      </a:endParaRPr>
                    </a:p>
                  </a:txBody>
                  <a:tcPr marR="38100" marT="22860" marB="22860" anchor="ctr"/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es-419" sz="1600" dirty="0">
                          <a:effectLst/>
                        </a:rPr>
                        <a:t> </a:t>
                      </a:r>
                      <a:r>
                        <a:rPr lang="es-419" sz="1600" b="1" i="0" u="sng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7"/>
                        </a:rPr>
                        <a:t>¿Dónde y cómo diseminar?</a:t>
                      </a:r>
                      <a:endParaRPr lang="es-419" sz="1600" b="0" dirty="0">
                        <a:effectLst/>
                      </a:endParaRPr>
                    </a:p>
                  </a:txBody>
                  <a:tcPr marR="38100" marT="22860" marB="22860" anchor="ctr"/>
                </a:tc>
                <a:tc>
                  <a:txBody>
                    <a:bodyPr/>
                    <a:lstStyle/>
                    <a:p>
                      <a:endParaRPr lang="es-419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450842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fontAlgn="base"/>
                      <a:r>
                        <a:rPr lang="es-419" sz="1600">
                          <a:effectLst/>
                        </a:rPr>
                        <a:t>8</a:t>
                      </a:r>
                      <a:endParaRPr lang="es-419" sz="1600" b="0">
                        <a:effectLst/>
                      </a:endParaRPr>
                    </a:p>
                  </a:txBody>
                  <a:tcPr marR="38100" marT="22860" marB="22860" anchor="ctr"/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es-419" sz="1600" dirty="0">
                          <a:effectLst/>
                        </a:rPr>
                        <a:t>21/10/2020</a:t>
                      </a:r>
                      <a:endParaRPr lang="es-419" sz="1600" b="0" dirty="0">
                        <a:effectLst/>
                      </a:endParaRPr>
                    </a:p>
                  </a:txBody>
                  <a:tcPr marR="38100" marT="22860" marB="22860" anchor="ctr"/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es-419" sz="1600" dirty="0">
                          <a:effectLst/>
                        </a:rPr>
                        <a:t> </a:t>
                      </a:r>
                      <a:r>
                        <a:rPr lang="es-419" sz="1600" b="1" i="0" u="sng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8"/>
                        </a:rPr>
                        <a:t>Adhiriéndose con seguridad a la Ciencia Abierta</a:t>
                      </a:r>
                      <a:endParaRPr lang="es-419" sz="1600" b="0" dirty="0">
                        <a:effectLst/>
                      </a:endParaRPr>
                    </a:p>
                  </a:txBody>
                  <a:tcPr marR="38100" marT="22860" marB="22860" anchor="ctr"/>
                </a:tc>
                <a:tc>
                  <a:txBody>
                    <a:bodyPr/>
                    <a:lstStyle/>
                    <a:p>
                      <a:endParaRPr lang="es-419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187787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fontAlgn="base"/>
                      <a:r>
                        <a:rPr lang="es-419" sz="1600">
                          <a:effectLst/>
                        </a:rPr>
                        <a:t>9</a:t>
                      </a:r>
                      <a:endParaRPr lang="es-419" sz="1600" b="0">
                        <a:effectLst/>
                      </a:endParaRPr>
                    </a:p>
                  </a:txBody>
                  <a:tcPr marR="38100" marT="22860" marB="22860" anchor="ctr"/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es-419" sz="1600" dirty="0">
                          <a:effectLst/>
                        </a:rPr>
                        <a:t>18/11/2020</a:t>
                      </a:r>
                      <a:endParaRPr lang="es-419" sz="1600" b="0" dirty="0">
                        <a:effectLst/>
                      </a:endParaRPr>
                    </a:p>
                  </a:txBody>
                  <a:tcPr marR="38100" marT="22860" marB="22860" anchor="ctr"/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es-419" sz="1600" b="1" i="0" u="sng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8"/>
                        </a:rPr>
                        <a:t>Adhiriéndose con seguridad a la Ciencia Abierta</a:t>
                      </a:r>
                      <a:endParaRPr lang="es-419" sz="1600" b="0" dirty="0">
                        <a:effectLst/>
                      </a:endParaRPr>
                    </a:p>
                  </a:txBody>
                  <a:tcPr marR="38100" marT="22860" marB="22860" anchor="ctr"/>
                </a:tc>
                <a:tc>
                  <a:txBody>
                    <a:bodyPr/>
                    <a:lstStyle/>
                    <a:p>
                      <a:r>
                        <a:rPr lang="pt-BR" sz="1600" dirty="0"/>
                        <a:t>Juliana Gonçalves Reis</a:t>
                      </a:r>
                    </a:p>
                    <a:p>
                      <a:pPr algn="ctr"/>
                      <a:r>
                        <a:rPr lang="pt-BR" sz="1600" dirty="0"/>
                        <a:t>Fiocruz</a:t>
                      </a:r>
                      <a:endParaRPr lang="es-419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60212978"/>
                  </a:ext>
                </a:extLst>
              </a:tr>
            </a:tbl>
          </a:graphicData>
        </a:graphic>
      </p:graphicFrame>
      <p:sp>
        <p:nvSpPr>
          <p:cNvPr id="5" name="Retângulo 4">
            <a:extLst>
              <a:ext uri="{FF2B5EF4-FFF2-40B4-BE49-F238E27FC236}">
                <a16:creationId xmlns:a16="http://schemas.microsoft.com/office/drawing/2014/main" id="{EB280424-64B1-428A-9406-30CE5ACA8BC7}"/>
              </a:ext>
            </a:extLst>
          </p:cNvPr>
          <p:cNvSpPr/>
          <p:nvPr/>
        </p:nvSpPr>
        <p:spPr>
          <a:xfrm>
            <a:off x="-82550" y="6201280"/>
            <a:ext cx="9309100" cy="307777"/>
          </a:xfrm>
          <a:prstGeom prst="rect">
            <a:avLst/>
          </a:prstGeom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s-419" sz="1400" dirty="0">
                <a:hlinkClick r:id="rId9"/>
              </a:rPr>
              <a:t>https://lilacs.bvsalud.org/es/buenas-practicas-en-los-procesos-editoriales-de-revistas-cientificas-para-lilacs-2020/</a:t>
            </a:r>
            <a:endParaRPr lang="es-419" sz="1400" b="1" dirty="0">
              <a:solidFill>
                <a:srgbClr val="7030A0"/>
              </a:solidFill>
            </a:endParaRPr>
          </a:p>
        </p:txBody>
      </p:sp>
      <p:sp>
        <p:nvSpPr>
          <p:cNvPr id="3" name="Retângulo: Cantos Arredondados 2">
            <a:extLst>
              <a:ext uri="{FF2B5EF4-FFF2-40B4-BE49-F238E27FC236}">
                <a16:creationId xmlns:a16="http://schemas.microsoft.com/office/drawing/2014/main" id="{62CFD220-BDCE-4D4D-8241-25D099F80910}"/>
              </a:ext>
            </a:extLst>
          </p:cNvPr>
          <p:cNvSpPr/>
          <p:nvPr/>
        </p:nvSpPr>
        <p:spPr>
          <a:xfrm>
            <a:off x="519546" y="2891586"/>
            <a:ext cx="8229600" cy="793224"/>
          </a:xfrm>
          <a:prstGeom prst="roundRect">
            <a:avLst/>
          </a:prstGeom>
          <a:noFill/>
          <a:ln w="28575">
            <a:solidFill>
              <a:srgbClr val="7030A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110468357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C2D313D-54CC-4A47-A5CF-52A7D82F78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pt-BR" sz="2400" dirty="0"/>
              <a:t>Webinars “</a:t>
            </a:r>
            <a:r>
              <a:rPr lang="pt-BR" sz="2400" dirty="0" err="1"/>
              <a:t>Buenas</a:t>
            </a:r>
            <a:r>
              <a:rPr lang="pt-BR" sz="2400" dirty="0"/>
              <a:t> </a:t>
            </a:r>
            <a:r>
              <a:rPr lang="pt-BR" sz="2400" dirty="0" err="1"/>
              <a:t>prácticas</a:t>
            </a:r>
            <a:r>
              <a:rPr lang="pt-BR" sz="2400" dirty="0"/>
              <a:t> </a:t>
            </a:r>
            <a:r>
              <a:rPr lang="pt-BR" sz="2400" dirty="0" err="1"/>
              <a:t>en</a:t>
            </a:r>
            <a:r>
              <a:rPr lang="pt-BR" sz="2400" dirty="0"/>
              <a:t> </a:t>
            </a:r>
            <a:r>
              <a:rPr lang="pt-BR" sz="2400" dirty="0" err="1"/>
              <a:t>los</a:t>
            </a:r>
            <a:r>
              <a:rPr lang="pt-BR" sz="2400" dirty="0"/>
              <a:t> processos </a:t>
            </a:r>
            <a:r>
              <a:rPr lang="pt-BR" sz="2400" dirty="0" err="1"/>
              <a:t>editoriales</a:t>
            </a:r>
            <a:r>
              <a:rPr lang="pt-BR" sz="2400" dirty="0"/>
              <a:t> de revistas científicas de LILACS” - 477 </a:t>
            </a:r>
            <a:r>
              <a:rPr lang="pt-BR" sz="2400" dirty="0" err="1"/>
              <a:t>inscriptos</a:t>
            </a:r>
            <a:r>
              <a:rPr lang="pt-BR" sz="2400" dirty="0"/>
              <a:t> (</a:t>
            </a:r>
            <a:r>
              <a:rPr lang="pt-BR" sz="2400" dirty="0" err="1"/>
              <a:t>Mayo</a:t>
            </a:r>
            <a:r>
              <a:rPr lang="pt-BR" sz="2400" dirty="0"/>
              <a:t> 2020)</a:t>
            </a:r>
            <a:endParaRPr lang="es-419" sz="2400" dirty="0"/>
          </a:p>
        </p:txBody>
      </p:sp>
      <p:graphicFrame>
        <p:nvGraphicFramePr>
          <p:cNvPr id="6" name="Gráfico 5">
            <a:extLst>
              <a:ext uri="{FF2B5EF4-FFF2-40B4-BE49-F238E27FC236}">
                <a16:creationId xmlns:a16="http://schemas.microsoft.com/office/drawing/2014/main" id="{84076E0E-4BAC-4142-B32A-283AAFBEB648}"/>
              </a:ext>
            </a:extLst>
          </p:cNvPr>
          <p:cNvGraphicFramePr>
            <a:graphicFrameLocks/>
          </p:cNvGraphicFramePr>
          <p:nvPr/>
        </p:nvGraphicFramePr>
        <p:xfrm>
          <a:off x="342900" y="1244600"/>
          <a:ext cx="8445500" cy="528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8442198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6801340-E052-4DDE-AF56-C55836F73F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7399" y="643467"/>
            <a:ext cx="8408193" cy="744836"/>
          </a:xfrm>
        </p:spPr>
        <p:txBody>
          <a:bodyPr>
            <a:normAutofit/>
          </a:bodyPr>
          <a:lstStyle/>
          <a:p>
            <a:r>
              <a:rPr lang="pt-BR" sz="2800">
                <a:solidFill>
                  <a:schemeClr val="bg1"/>
                </a:solidFill>
              </a:rPr>
              <a:t>Sesiones para bibliotecólogos de la red</a:t>
            </a:r>
            <a:endParaRPr lang="es-419" sz="2800">
              <a:solidFill>
                <a:schemeClr val="bg1"/>
              </a:solidFill>
            </a:endParaRPr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6D0BCC3E-53CF-416C-B343-D7902E71560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tângulo: Cantos Arredondados 2">
            <a:extLst>
              <a:ext uri="{FF2B5EF4-FFF2-40B4-BE49-F238E27FC236}">
                <a16:creationId xmlns:a16="http://schemas.microsoft.com/office/drawing/2014/main" id="{5F3F609C-14CE-43F2-B098-E1BB76F47A84}"/>
              </a:ext>
            </a:extLst>
          </p:cNvPr>
          <p:cNvSpPr/>
          <p:nvPr/>
        </p:nvSpPr>
        <p:spPr>
          <a:xfrm>
            <a:off x="5751202" y="4152014"/>
            <a:ext cx="3074390" cy="366823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158954953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6933940-D199-451B-AC9A-BC6ABDE3CA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pt-BR" sz="2800" dirty="0" err="1"/>
              <a:t>Sesiones</a:t>
            </a:r>
            <a:r>
              <a:rPr lang="pt-BR" sz="2800" dirty="0"/>
              <a:t> sobre </a:t>
            </a:r>
            <a:r>
              <a:rPr lang="pt-BR" sz="2800" dirty="0" err="1"/>
              <a:t>Indización</a:t>
            </a:r>
            <a:r>
              <a:rPr lang="pt-BR" sz="2800" dirty="0"/>
              <a:t> de documentos </a:t>
            </a:r>
            <a:r>
              <a:rPr lang="pt-BR" sz="2800" dirty="0" err="1"/>
              <a:t>según</a:t>
            </a:r>
            <a:r>
              <a:rPr lang="pt-BR" sz="2800" dirty="0"/>
              <a:t> </a:t>
            </a:r>
            <a:r>
              <a:rPr lang="pt-BR" sz="2800" dirty="0" err="1"/>
              <a:t>Metodología</a:t>
            </a:r>
            <a:r>
              <a:rPr lang="pt-BR" sz="2800" dirty="0"/>
              <a:t> LILACS – 248 </a:t>
            </a:r>
            <a:r>
              <a:rPr lang="pt-BR" sz="2800" dirty="0" err="1"/>
              <a:t>inscriptos</a:t>
            </a:r>
            <a:r>
              <a:rPr lang="pt-BR" sz="2800" dirty="0"/>
              <a:t> (</a:t>
            </a:r>
            <a:r>
              <a:rPr lang="pt-BR" sz="2800" dirty="0" err="1"/>
              <a:t>Mayo</a:t>
            </a:r>
            <a:r>
              <a:rPr lang="pt-BR" sz="2800" dirty="0"/>
              <a:t> 2020)</a:t>
            </a:r>
            <a:endParaRPr lang="es-419" sz="2800" dirty="0"/>
          </a:p>
        </p:txBody>
      </p:sp>
      <p:graphicFrame>
        <p:nvGraphicFramePr>
          <p:cNvPr id="4" name="Espaço Reservado para Conteúdo 3">
            <a:extLst>
              <a:ext uri="{FF2B5EF4-FFF2-40B4-BE49-F238E27FC236}">
                <a16:creationId xmlns:a16="http://schemas.microsoft.com/office/drawing/2014/main" id="{DA5CB1F0-CF88-4164-BD0B-D04BADD37F27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Gráfico 4">
            <a:extLst>
              <a:ext uri="{FF2B5EF4-FFF2-40B4-BE49-F238E27FC236}">
                <a16:creationId xmlns:a16="http://schemas.microsoft.com/office/drawing/2014/main" id="{A8566637-27DA-4583-93A9-2F789B1D50A6}"/>
              </a:ext>
            </a:extLst>
          </p:cNvPr>
          <p:cNvGraphicFramePr>
            <a:graphicFrameLocks/>
          </p:cNvGraphicFramePr>
          <p:nvPr/>
        </p:nvGraphicFramePr>
        <p:xfrm>
          <a:off x="381000" y="1600200"/>
          <a:ext cx="8413750" cy="49831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74901904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ecurityClearance xmlns="32314d6f-7711-4059-82fe-3ca1658d9aac" xsi:nil="true"/>
    <DocumentID xmlns="40fd4455-0f53-4a8f-9f41-18a90389ffe1">118-59966497829670</DocumentID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o OPAS" ma:contentTypeID="0x0101006FC7944B218B465880B4E8486075E3DB009C5C9B862E7BF543A26046ACE21DA7A8" ma:contentTypeVersion="2" ma:contentTypeDescription="Tipo de conteúdo para documento OPAS" ma:contentTypeScope="" ma:versionID="94ca72f40fe7aa8a18b6af169b4da492">
  <xsd:schema xmlns:xsd="http://www.w3.org/2001/XMLSchema" xmlns:xs="http://www.w3.org/2001/XMLSchema" xmlns:p="http://schemas.microsoft.com/office/2006/metadata/properties" xmlns:ns2="40fd4455-0f53-4a8f-9f41-18a90389ffe1" xmlns:ns3="32314d6f-7711-4059-82fe-3ca1658d9aac" targetNamespace="http://schemas.microsoft.com/office/2006/metadata/properties" ma:root="true" ma:fieldsID="d83647a26e892d0f3f41edb057b03dcb" ns2:_="" ns3:_="">
    <xsd:import namespace="40fd4455-0f53-4a8f-9f41-18a90389ffe1"/>
    <xsd:import namespace="32314d6f-7711-4059-82fe-3ca1658d9aac"/>
    <xsd:element name="properties">
      <xsd:complexType>
        <xsd:sequence>
          <xsd:element name="documentManagement">
            <xsd:complexType>
              <xsd:all>
                <xsd:element ref="ns2:DocumentID" minOccurs="0"/>
                <xsd:element ref="ns3:SecurityClearanc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0fd4455-0f53-4a8f-9f41-18a90389ffe1" elementFormDefault="qualified">
    <xsd:import namespace="http://schemas.microsoft.com/office/2006/documentManagement/types"/>
    <xsd:import namespace="http://schemas.microsoft.com/office/infopath/2007/PartnerControls"/>
    <xsd:element name="DocumentID" ma:index="8" nillable="true" ma:displayName="Número de documento" ma:internalName="DocumentID">
      <xsd:simpleType>
        <xsd:restriction base="dms:Text">
          <xsd:maxLength value="16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2314d6f-7711-4059-82fe-3ca1658d9aac" elementFormDefault="qualified">
    <xsd:import namespace="http://schemas.microsoft.com/office/2006/documentManagement/types"/>
    <xsd:import namespace="http://schemas.microsoft.com/office/infopath/2007/PartnerControls"/>
    <xsd:element name="SecurityClearance" ma:index="9" nillable="true" ma:displayName="Classificação de segurança" ma:list="{8f923816-ba80-48d1-8dd6-3a0ab9fd1459}" ma:internalName="SecurityClearance" ma:readOnly="false" ma:showField="PT-BR" ma:web="4dbe1d96-c829-4075-905b-499f05de977e">
      <xsd:simpleType>
        <xsd:restriction base="dms:Lookup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ú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B84BF8D-2AC3-4983-BAF8-9B6DCB59C93C}">
  <ds:schemaRefs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purl.org/dc/terms/"/>
    <ds:schemaRef ds:uri="http://schemas.openxmlformats.org/package/2006/metadata/core-properties"/>
    <ds:schemaRef ds:uri="40fd4455-0f53-4a8f-9f41-18a90389ffe1"/>
    <ds:schemaRef ds:uri="32314d6f-7711-4059-82fe-3ca1658d9aac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169C7C45-0CB2-4411-9F98-B95EB85AC264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D6802E1F-A3F8-4DCF-B0A2-0458F7C6F86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0fd4455-0f53-4a8f-9f41-18a90389ffe1"/>
    <ds:schemaRef ds:uri="32314d6f-7711-4059-82fe-3ca1658d9aa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182</TotalTime>
  <Words>1619</Words>
  <Application>Microsoft Office PowerPoint</Application>
  <PresentationFormat>Apresentação na tela (4:3)</PresentationFormat>
  <Paragraphs>366</Paragraphs>
  <Slides>45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45</vt:i4>
      </vt:variant>
    </vt:vector>
  </HeadingPairs>
  <TitlesOfParts>
    <vt:vector size="51" baseType="lpstr">
      <vt:lpstr>Arial</vt:lpstr>
      <vt:lpstr>Calibri</vt:lpstr>
      <vt:lpstr>Calibri Light</vt:lpstr>
      <vt:lpstr>Harlow Solid Italic</vt:lpstr>
      <vt:lpstr>Verdana</vt:lpstr>
      <vt:lpstr>Office Theme</vt:lpstr>
      <vt:lpstr>  Mapas de evidencia</vt:lpstr>
      <vt:lpstr>Agenda de la reunión</vt:lpstr>
      <vt:lpstr>Reuniones para coordinadores de red LILACS</vt:lpstr>
      <vt:lpstr>Reuniones de coordinación de la Red BVS</vt:lpstr>
      <vt:lpstr>Sesiones para Editores y Bibliotecólogos que actúan con revistas científicas</vt:lpstr>
      <vt:lpstr>Temas</vt:lpstr>
      <vt:lpstr>Webinars “Buenas prácticas en los processos editoriales de revistas científicas de LILACS” - 477 inscriptos (Mayo 2020)</vt:lpstr>
      <vt:lpstr>Sesiones para bibliotecólogos de la red</vt:lpstr>
      <vt:lpstr>Sesiones sobre Indización de documentos según Metodología LILACS – 248 inscriptos (Mayo 2020)</vt:lpstr>
      <vt:lpstr>Red de Indizadores de Documentos según la Metodología LILACS</vt:lpstr>
      <vt:lpstr>Red de Indizadores de Documentos según la Metodología LILACS</vt:lpstr>
      <vt:lpstr>14 miembros actuales - por país</vt:lpstr>
      <vt:lpstr>Capacitación sobre las metodologías de las Fuentes de Información de la BVS</vt:lpstr>
      <vt:lpstr>263 participantes únicos en las 7 sesiones</vt:lpstr>
      <vt:lpstr>Actualización de FI-Admin</vt:lpstr>
      <vt:lpstr>Carga realizada el 04 de Junio de 2020</vt:lpstr>
      <vt:lpstr>Contribución a lilacs</vt:lpstr>
      <vt:lpstr>Contribución a LILACS por país</vt:lpstr>
      <vt:lpstr>Punto de atención 1: Status LILACS-Express</vt:lpstr>
      <vt:lpstr>Punto de atención 2: Status Borrador</vt:lpstr>
      <vt:lpstr>Contribución a las bases de datos de los países según datos presentes en el sistema FI-Admin</vt:lpstr>
      <vt:lpstr>Contribución a las Bases de datos de los países</vt:lpstr>
      <vt:lpstr>Mapas de evidencias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Mapas de evidéncias</dc:title>
  <dc:creator>Suga, Sueli Mitiko Yano (BIR)</dc:creator>
  <cp:lastModifiedBy>Mota, Jefferson da Justa (BIR)</cp:lastModifiedBy>
  <cp:revision>5</cp:revision>
  <dcterms:created xsi:type="dcterms:W3CDTF">2020-06-09T14:47:36Z</dcterms:created>
  <dcterms:modified xsi:type="dcterms:W3CDTF">2023-03-23T12:45:14Z</dcterms:modified>
</cp:coreProperties>
</file>