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3"/>
  </p:notesMasterIdLst>
  <p:handoutMasterIdLst>
    <p:handoutMasterId r:id="rId24"/>
  </p:handoutMasterIdLst>
  <p:sldIdLst>
    <p:sldId id="336" r:id="rId2"/>
    <p:sldId id="340" r:id="rId3"/>
    <p:sldId id="374" r:id="rId4"/>
    <p:sldId id="338" r:id="rId5"/>
    <p:sldId id="372" r:id="rId6"/>
    <p:sldId id="354" r:id="rId7"/>
    <p:sldId id="356" r:id="rId8"/>
    <p:sldId id="376" r:id="rId9"/>
    <p:sldId id="377" r:id="rId10"/>
    <p:sldId id="349" r:id="rId11"/>
    <p:sldId id="358" r:id="rId12"/>
    <p:sldId id="361" r:id="rId13"/>
    <p:sldId id="378" r:id="rId14"/>
    <p:sldId id="359" r:id="rId15"/>
    <p:sldId id="369" r:id="rId16"/>
    <p:sldId id="367" r:id="rId17"/>
    <p:sldId id="363" r:id="rId18"/>
    <p:sldId id="362" r:id="rId19"/>
    <p:sldId id="366" r:id="rId20"/>
    <p:sldId id="353" r:id="rId21"/>
    <p:sldId id="368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72">
          <p15:clr>
            <a:srgbClr val="A4A3A4"/>
          </p15:clr>
        </p15:guide>
        <p15:guide id="2" pos="57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437FF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005E6D-CCCA-6940-B2CB-20914CAEF903}" v="164" dt="2023-02-21T08:30:34.9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 autoAdjust="0"/>
    <p:restoredTop sz="86531" autoAdjust="0"/>
  </p:normalViewPr>
  <p:slideViewPr>
    <p:cSldViewPr snapToObjects="1">
      <p:cViewPr varScale="1">
        <p:scale>
          <a:sx n="104" d="100"/>
          <a:sy n="104" d="100"/>
        </p:scale>
        <p:origin x="216" y="328"/>
      </p:cViewPr>
      <p:guideLst>
        <p:guide orient="horz" pos="4272"/>
        <p:guide pos="5712"/>
      </p:guideLst>
    </p:cSldViewPr>
  </p:slideViewPr>
  <p:outlineViewPr>
    <p:cViewPr>
      <p:scale>
        <a:sx n="33" d="100"/>
        <a:sy n="33" d="100"/>
      </p:scale>
      <p:origin x="276" y="19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Objects="1">
      <p:cViewPr varScale="1">
        <p:scale>
          <a:sx n="100" d="100"/>
          <a:sy n="100" d="100"/>
        </p:scale>
        <p:origin x="-259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io Sogni" userId="23ae3afe-e15d-43df-8450-ee058d0082ca" providerId="ADAL" clId="{05005E6D-CCCA-6940-B2CB-20914CAEF903}"/>
    <pc:docChg chg="undo redo custSel addSld delSld modSld sldOrd">
      <pc:chgData name="Fabio Sogni" userId="23ae3afe-e15d-43df-8450-ee058d0082ca" providerId="ADAL" clId="{05005E6D-CCCA-6940-B2CB-20914CAEF903}" dt="2023-03-01T08:39:00.680" v="5109" actId="20577"/>
      <pc:docMkLst>
        <pc:docMk/>
      </pc:docMkLst>
      <pc:sldChg chg="addSp modSp mod modTransition">
        <pc:chgData name="Fabio Sogni" userId="23ae3afe-e15d-43df-8450-ee058d0082ca" providerId="ADAL" clId="{05005E6D-CCCA-6940-B2CB-20914CAEF903}" dt="2023-02-28T18:20:17.765" v="4825"/>
        <pc:sldMkLst>
          <pc:docMk/>
          <pc:sldMk cId="0" sldId="336"/>
        </pc:sldMkLst>
        <pc:spChg chg="add mod">
          <ac:chgData name="Fabio Sogni" userId="23ae3afe-e15d-43df-8450-ee058d0082ca" providerId="ADAL" clId="{05005E6D-CCCA-6940-B2CB-20914CAEF903}" dt="2023-02-21T08:28:58.329" v="680" actId="207"/>
          <ac:spMkLst>
            <pc:docMk/>
            <pc:sldMk cId="0" sldId="336"/>
            <ac:spMk id="2" creationId="{66AC30E8-6456-6E51-D881-8EEB3628B1CE}"/>
          </ac:spMkLst>
        </pc:spChg>
      </pc:sldChg>
      <pc:sldChg chg="addSp delSp modSp mod modAnim">
        <pc:chgData name="Fabio Sogni" userId="23ae3afe-e15d-43df-8450-ee058d0082ca" providerId="ADAL" clId="{05005E6D-CCCA-6940-B2CB-20914CAEF903}" dt="2023-02-28T18:25:48.294" v="4902"/>
        <pc:sldMkLst>
          <pc:docMk/>
          <pc:sldMk cId="0" sldId="338"/>
        </pc:sldMkLst>
        <pc:spChg chg="mod">
          <ac:chgData name="Fabio Sogni" userId="23ae3afe-e15d-43df-8450-ee058d0082ca" providerId="ADAL" clId="{05005E6D-CCCA-6940-B2CB-20914CAEF903}" dt="2023-02-21T09:36:44.460" v="1342" actId="1076"/>
          <ac:spMkLst>
            <pc:docMk/>
            <pc:sldMk cId="0" sldId="338"/>
            <ac:spMk id="2" creationId="{D560FFCC-2FBB-7FF3-3E18-C7383C0DC9BE}"/>
          </ac:spMkLst>
        </pc:spChg>
        <pc:spChg chg="add del">
          <ac:chgData name="Fabio Sogni" userId="23ae3afe-e15d-43df-8450-ee058d0082ca" providerId="ADAL" clId="{05005E6D-CCCA-6940-B2CB-20914CAEF903}" dt="2023-02-21T09:29:13.747" v="1001" actId="22"/>
          <ac:spMkLst>
            <pc:docMk/>
            <pc:sldMk cId="0" sldId="338"/>
            <ac:spMk id="7" creationId="{6F0A8E1C-29D0-F204-3FB6-0B3EDC81E0B8}"/>
          </ac:spMkLst>
        </pc:spChg>
        <pc:spChg chg="add mod">
          <ac:chgData name="Fabio Sogni" userId="23ae3afe-e15d-43df-8450-ee058d0082ca" providerId="ADAL" clId="{05005E6D-CCCA-6940-B2CB-20914CAEF903}" dt="2023-02-21T09:31:05.067" v="1201" actId="5793"/>
          <ac:spMkLst>
            <pc:docMk/>
            <pc:sldMk cId="0" sldId="338"/>
            <ac:spMk id="9" creationId="{28C6FC3F-2D39-06D0-669B-B21A93D4B104}"/>
          </ac:spMkLst>
        </pc:spChg>
        <pc:spChg chg="add mod">
          <ac:chgData name="Fabio Sogni" userId="23ae3afe-e15d-43df-8450-ee058d0082ca" providerId="ADAL" clId="{05005E6D-CCCA-6940-B2CB-20914CAEF903}" dt="2023-02-21T09:34:13.781" v="1287" actId="20577"/>
          <ac:spMkLst>
            <pc:docMk/>
            <pc:sldMk cId="0" sldId="338"/>
            <ac:spMk id="11" creationId="{E16519BF-54E4-A079-F8A4-E8D20835C332}"/>
          </ac:spMkLst>
        </pc:spChg>
        <pc:spChg chg="add del">
          <ac:chgData name="Fabio Sogni" userId="23ae3afe-e15d-43df-8450-ee058d0082ca" providerId="ADAL" clId="{05005E6D-CCCA-6940-B2CB-20914CAEF903}" dt="2023-02-21T09:33:23.014" v="1257" actId="22"/>
          <ac:spMkLst>
            <pc:docMk/>
            <pc:sldMk cId="0" sldId="338"/>
            <ac:spMk id="13" creationId="{53111E5B-0AAC-A793-7B8E-C2BA4B69D523}"/>
          </ac:spMkLst>
        </pc:spChg>
        <pc:spChg chg="add mod">
          <ac:chgData name="Fabio Sogni" userId="23ae3afe-e15d-43df-8450-ee058d0082ca" providerId="ADAL" clId="{05005E6D-CCCA-6940-B2CB-20914CAEF903}" dt="2023-02-21T09:34:17.835" v="1288" actId="20577"/>
          <ac:spMkLst>
            <pc:docMk/>
            <pc:sldMk cId="0" sldId="338"/>
            <ac:spMk id="15" creationId="{ABF5555B-7A28-99E3-28E5-AF2121D7DD5E}"/>
          </ac:spMkLst>
        </pc:spChg>
        <pc:spChg chg="add mod">
          <ac:chgData name="Fabio Sogni" userId="23ae3afe-e15d-43df-8450-ee058d0082ca" providerId="ADAL" clId="{05005E6D-CCCA-6940-B2CB-20914CAEF903}" dt="2023-02-21T09:36:38.391" v="1341" actId="1076"/>
          <ac:spMkLst>
            <pc:docMk/>
            <pc:sldMk cId="0" sldId="338"/>
            <ac:spMk id="17" creationId="{4D1D30B4-393A-6FA9-C25E-FC22D5973012}"/>
          </ac:spMkLst>
        </pc:spChg>
        <pc:picChg chg="mod">
          <ac:chgData name="Fabio Sogni" userId="23ae3afe-e15d-43df-8450-ee058d0082ca" providerId="ADAL" clId="{05005E6D-CCCA-6940-B2CB-20914CAEF903}" dt="2023-02-21T09:37:01.260" v="1343" actId="1076"/>
          <ac:picMkLst>
            <pc:docMk/>
            <pc:sldMk cId="0" sldId="338"/>
            <ac:picMk id="5" creationId="{1010B031-B3F2-95AB-8027-0B82161CDF2C}"/>
          </ac:picMkLst>
        </pc:picChg>
      </pc:sldChg>
      <pc:sldChg chg="addSp delSp modSp mod modTransition modAnim">
        <pc:chgData name="Fabio Sogni" userId="23ae3afe-e15d-43df-8450-ee058d0082ca" providerId="ADAL" clId="{05005E6D-CCCA-6940-B2CB-20914CAEF903}" dt="2023-02-28T18:20:17.765" v="4825"/>
        <pc:sldMkLst>
          <pc:docMk/>
          <pc:sldMk cId="0" sldId="340"/>
        </pc:sldMkLst>
        <pc:spChg chg="add mod">
          <ac:chgData name="Fabio Sogni" userId="23ae3afe-e15d-43df-8450-ee058d0082ca" providerId="ADAL" clId="{05005E6D-CCCA-6940-B2CB-20914CAEF903}" dt="2023-02-21T08:29:29.914" v="684" actId="207"/>
          <ac:spMkLst>
            <pc:docMk/>
            <pc:sldMk cId="0" sldId="340"/>
            <ac:spMk id="2" creationId="{519DF31F-49A2-3042-7BBF-9FA16554B6F3}"/>
          </ac:spMkLst>
        </pc:spChg>
        <pc:spChg chg="add mod">
          <ac:chgData name="Fabio Sogni" userId="23ae3afe-e15d-43df-8450-ee058d0082ca" providerId="ADAL" clId="{05005E6D-CCCA-6940-B2CB-20914CAEF903}" dt="2023-02-21T08:29:12.712" v="681" actId="207"/>
          <ac:spMkLst>
            <pc:docMk/>
            <pc:sldMk cId="0" sldId="340"/>
            <ac:spMk id="7" creationId="{3EF38E0A-EDAF-AEE0-B91D-E82256ECB760}"/>
          </ac:spMkLst>
        </pc:spChg>
        <pc:spChg chg="add del mod">
          <ac:chgData name="Fabio Sogni" userId="23ae3afe-e15d-43df-8450-ee058d0082ca" providerId="ADAL" clId="{05005E6D-CCCA-6940-B2CB-20914CAEF903}" dt="2023-02-16T18:03:39.114" v="279"/>
          <ac:spMkLst>
            <pc:docMk/>
            <pc:sldMk cId="0" sldId="340"/>
            <ac:spMk id="8" creationId="{40A3ACC5-AB21-3296-B14F-A801B53EEEE1}"/>
          </ac:spMkLst>
        </pc:spChg>
        <pc:spChg chg="add mod">
          <ac:chgData name="Fabio Sogni" userId="23ae3afe-e15d-43df-8450-ee058d0082ca" providerId="ADAL" clId="{05005E6D-CCCA-6940-B2CB-20914CAEF903}" dt="2023-02-21T08:29:17.744" v="682" actId="207"/>
          <ac:spMkLst>
            <pc:docMk/>
            <pc:sldMk cId="0" sldId="340"/>
            <ac:spMk id="9" creationId="{0518BF42-61C8-2E98-0C9F-BF37CC49FE8A}"/>
          </ac:spMkLst>
        </pc:spChg>
        <pc:spChg chg="add mod">
          <ac:chgData name="Fabio Sogni" userId="23ae3afe-e15d-43df-8450-ee058d0082ca" providerId="ADAL" clId="{05005E6D-CCCA-6940-B2CB-20914CAEF903}" dt="2023-02-21T08:28:39.981" v="679" actId="207"/>
          <ac:spMkLst>
            <pc:docMk/>
            <pc:sldMk cId="0" sldId="340"/>
            <ac:spMk id="11" creationId="{2C3BB4DF-4FE4-5587-CB23-18983ACFDB6F}"/>
          </ac:spMkLst>
        </pc:spChg>
        <pc:grpChg chg="add">
          <ac:chgData name="Fabio Sogni" userId="23ae3afe-e15d-43df-8450-ee058d0082ca" providerId="ADAL" clId="{05005E6D-CCCA-6940-B2CB-20914CAEF903}" dt="2023-02-17T17:39:46.668" v="660" actId="164"/>
          <ac:grpSpMkLst>
            <pc:docMk/>
            <pc:sldMk cId="0" sldId="340"/>
            <ac:grpSpMk id="8" creationId="{338D4B95-AFDA-43D2-4301-2E74616FFC73}"/>
          </ac:grpSpMkLst>
        </pc:grpChg>
        <pc:grpChg chg="add">
          <ac:chgData name="Fabio Sogni" userId="23ae3afe-e15d-43df-8450-ee058d0082ca" providerId="ADAL" clId="{05005E6D-CCCA-6940-B2CB-20914CAEF903}" dt="2023-02-17T17:39:52.941" v="661" actId="164"/>
          <ac:grpSpMkLst>
            <pc:docMk/>
            <pc:sldMk cId="0" sldId="340"/>
            <ac:grpSpMk id="13" creationId="{6B0607AF-6A70-FE58-A23A-5CE7C9CB97B4}"/>
          </ac:grpSpMkLst>
        </pc:grpChg>
        <pc:grpChg chg="add">
          <ac:chgData name="Fabio Sogni" userId="23ae3afe-e15d-43df-8450-ee058d0082ca" providerId="ADAL" clId="{05005E6D-CCCA-6940-B2CB-20914CAEF903}" dt="2023-02-17T17:40:01.748" v="662" actId="164"/>
          <ac:grpSpMkLst>
            <pc:docMk/>
            <pc:sldMk cId="0" sldId="340"/>
            <ac:grpSpMk id="14" creationId="{08BFFB12-E29A-8464-EF18-69AAC471BFB4}"/>
          </ac:grpSpMkLst>
        </pc:grpChg>
        <pc:cxnChg chg="add mod">
          <ac:chgData name="Fabio Sogni" userId="23ae3afe-e15d-43df-8450-ee058d0082ca" providerId="ADAL" clId="{05005E6D-CCCA-6940-B2CB-20914CAEF903}" dt="2023-02-16T18:05:49.470" v="419" actId="14100"/>
          <ac:cxnSpMkLst>
            <pc:docMk/>
            <pc:sldMk cId="0" sldId="340"/>
            <ac:cxnSpMk id="12" creationId="{67F19961-A027-D536-928B-B90CB1793912}"/>
          </ac:cxnSpMkLst>
        </pc:cxnChg>
        <pc:cxnChg chg="add mod">
          <ac:chgData name="Fabio Sogni" userId="23ae3afe-e15d-43df-8450-ee058d0082ca" providerId="ADAL" clId="{05005E6D-CCCA-6940-B2CB-20914CAEF903}" dt="2023-02-16T18:06:19.787" v="424" actId="14100"/>
          <ac:cxnSpMkLst>
            <pc:docMk/>
            <pc:sldMk cId="0" sldId="340"/>
            <ac:cxnSpMk id="15" creationId="{4CA7FB9C-8F40-7669-69B9-316BE81E98CC}"/>
          </ac:cxnSpMkLst>
        </pc:cxnChg>
        <pc:cxnChg chg="add mod">
          <ac:chgData name="Fabio Sogni" userId="23ae3afe-e15d-43df-8450-ee058d0082ca" providerId="ADAL" clId="{05005E6D-CCCA-6940-B2CB-20914CAEF903}" dt="2023-02-16T18:06:33.338" v="427" actId="14100"/>
          <ac:cxnSpMkLst>
            <pc:docMk/>
            <pc:sldMk cId="0" sldId="340"/>
            <ac:cxnSpMk id="31" creationId="{8ADDC464-8E44-1C04-69B8-A508E86C05E6}"/>
          </ac:cxnSpMkLst>
        </pc:cxnChg>
        <pc:cxnChg chg="add del mod">
          <ac:chgData name="Fabio Sogni" userId="23ae3afe-e15d-43df-8450-ee058d0082ca" providerId="ADAL" clId="{05005E6D-CCCA-6940-B2CB-20914CAEF903}" dt="2023-02-16T18:12:55.265" v="510" actId="478"/>
          <ac:cxnSpMkLst>
            <pc:docMk/>
            <pc:sldMk cId="0" sldId="340"/>
            <ac:cxnSpMk id="34" creationId="{15334639-06D7-1440-34FC-46348FC2B41C}"/>
          </ac:cxnSpMkLst>
        </pc:cxnChg>
      </pc:sldChg>
      <pc:sldChg chg="addSp delSp modSp mod modTransition delAnim modAnim">
        <pc:chgData name="Fabio Sogni" userId="23ae3afe-e15d-43df-8450-ee058d0082ca" providerId="ADAL" clId="{05005E6D-CCCA-6940-B2CB-20914CAEF903}" dt="2023-03-01T07:49:27.189" v="5092" actId="20577"/>
        <pc:sldMkLst>
          <pc:docMk/>
          <pc:sldMk cId="1983297340" sldId="349"/>
        </pc:sldMkLst>
        <pc:spChg chg="mod">
          <ac:chgData name="Fabio Sogni" userId="23ae3afe-e15d-43df-8450-ee058d0082ca" providerId="ADAL" clId="{05005E6D-CCCA-6940-B2CB-20914CAEF903}" dt="2023-02-21T18:21:31.469" v="2122" actId="1076"/>
          <ac:spMkLst>
            <pc:docMk/>
            <pc:sldMk cId="1983297340" sldId="349"/>
            <ac:spMk id="2" creationId="{FC2611DC-BE63-C0C3-A724-6427EE917134}"/>
          </ac:spMkLst>
        </pc:spChg>
        <pc:spChg chg="add mod">
          <ac:chgData name="Fabio Sogni" userId="23ae3afe-e15d-43df-8450-ee058d0082ca" providerId="ADAL" clId="{05005E6D-CCCA-6940-B2CB-20914CAEF903}" dt="2023-03-01T07:49:27.189" v="5092" actId="20577"/>
          <ac:spMkLst>
            <pc:docMk/>
            <pc:sldMk cId="1983297340" sldId="349"/>
            <ac:spMk id="5" creationId="{874D348D-F8F9-C4D3-56CA-C9D21CF82E8A}"/>
          </ac:spMkLst>
        </pc:spChg>
        <pc:spChg chg="add mod topLvl">
          <ac:chgData name="Fabio Sogni" userId="23ae3afe-e15d-43df-8450-ee058d0082ca" providerId="ADAL" clId="{05005E6D-CCCA-6940-B2CB-20914CAEF903}" dt="2023-02-21T18:17:54.998" v="2084" actId="165"/>
          <ac:spMkLst>
            <pc:docMk/>
            <pc:sldMk cId="1983297340" sldId="349"/>
            <ac:spMk id="13" creationId="{FB51B7B9-8760-957B-33EE-17494C0615FF}"/>
          </ac:spMkLst>
        </pc:spChg>
        <pc:grpChg chg="add mod">
          <ac:chgData name="Fabio Sogni" userId="23ae3afe-e15d-43df-8450-ee058d0082ca" providerId="ADAL" clId="{05005E6D-CCCA-6940-B2CB-20914CAEF903}" dt="2023-02-21T18:21:45.879" v="2124" actId="1037"/>
          <ac:grpSpMkLst>
            <pc:docMk/>
            <pc:sldMk cId="1983297340" sldId="349"/>
            <ac:grpSpMk id="26" creationId="{B850AEA6-E9B2-B638-CD33-F6B9B21AFE30}"/>
          </ac:grpSpMkLst>
        </pc:grpChg>
        <pc:grpChg chg="add del">
          <ac:chgData name="Fabio Sogni" userId="23ae3afe-e15d-43df-8450-ee058d0082ca" providerId="ADAL" clId="{05005E6D-CCCA-6940-B2CB-20914CAEF903}" dt="2023-02-21T18:17:54.998" v="2084" actId="165"/>
          <ac:grpSpMkLst>
            <pc:docMk/>
            <pc:sldMk cId="1983297340" sldId="349"/>
            <ac:grpSpMk id="27" creationId="{1194B51A-628C-F8A9-0108-24D4423EB3A1}"/>
          </ac:grpSpMkLst>
        </pc:grpChg>
        <pc:grpChg chg="add">
          <ac:chgData name="Fabio Sogni" userId="23ae3afe-e15d-43df-8450-ee058d0082ca" providerId="ADAL" clId="{05005E6D-CCCA-6940-B2CB-20914CAEF903}" dt="2023-02-21T18:16:45.350" v="2080" actId="164"/>
          <ac:grpSpMkLst>
            <pc:docMk/>
            <pc:sldMk cId="1983297340" sldId="349"/>
            <ac:grpSpMk id="28" creationId="{E3DD8CDC-3CE9-703F-35C6-C810EDD5C0AD}"/>
          </ac:grpSpMkLst>
        </pc:grpChg>
        <pc:grpChg chg="add">
          <ac:chgData name="Fabio Sogni" userId="23ae3afe-e15d-43df-8450-ee058d0082ca" providerId="ADAL" clId="{05005E6D-CCCA-6940-B2CB-20914CAEF903}" dt="2023-02-21T18:16:52.625" v="2081" actId="164"/>
          <ac:grpSpMkLst>
            <pc:docMk/>
            <pc:sldMk cId="1983297340" sldId="349"/>
            <ac:grpSpMk id="29" creationId="{A1E65F6C-7D38-0D1E-208B-795B8F98DB15}"/>
          </ac:grpSpMkLst>
        </pc:grpChg>
        <pc:grpChg chg="add">
          <ac:chgData name="Fabio Sogni" userId="23ae3afe-e15d-43df-8450-ee058d0082ca" providerId="ADAL" clId="{05005E6D-CCCA-6940-B2CB-20914CAEF903}" dt="2023-02-21T18:18:00.316" v="2085" actId="164"/>
          <ac:grpSpMkLst>
            <pc:docMk/>
            <pc:sldMk cId="1983297340" sldId="349"/>
            <ac:grpSpMk id="31" creationId="{59673E5E-F301-4DCE-A017-EF3CA40BA634}"/>
          </ac:grpSpMkLst>
        </pc:grpChg>
        <pc:cxnChg chg="add mod">
          <ac:chgData name="Fabio Sogni" userId="23ae3afe-e15d-43df-8450-ee058d0082ca" providerId="ADAL" clId="{05005E6D-CCCA-6940-B2CB-20914CAEF903}" dt="2023-02-21T18:21:26.551" v="2120" actId="20577"/>
          <ac:cxnSpMkLst>
            <pc:docMk/>
            <pc:sldMk cId="1983297340" sldId="349"/>
            <ac:cxnSpMk id="8" creationId="{F4061921-02C8-D188-2CD5-EB31BDAFF3C3}"/>
          </ac:cxnSpMkLst>
        </pc:cxnChg>
        <pc:cxnChg chg="add mod topLvl">
          <ac:chgData name="Fabio Sogni" userId="23ae3afe-e15d-43df-8450-ee058d0082ca" providerId="ADAL" clId="{05005E6D-CCCA-6940-B2CB-20914CAEF903}" dt="2023-02-21T18:17:54.998" v="2084" actId="165"/>
          <ac:cxnSpMkLst>
            <pc:docMk/>
            <pc:sldMk cId="1983297340" sldId="349"/>
            <ac:cxnSpMk id="16" creationId="{A779287E-3E2B-BC9E-130A-F0652A19BF13}"/>
          </ac:cxnSpMkLst>
        </pc:cxnChg>
      </pc:sldChg>
      <pc:sldChg chg="addSp modSp mod modAnim">
        <pc:chgData name="Fabio Sogni" userId="23ae3afe-e15d-43df-8450-ee058d0082ca" providerId="ADAL" clId="{05005E6D-CCCA-6940-B2CB-20914CAEF903}" dt="2023-02-28T17:26:15.960" v="4702" actId="1076"/>
        <pc:sldMkLst>
          <pc:docMk/>
          <pc:sldMk cId="958827712" sldId="353"/>
        </pc:sldMkLst>
        <pc:spChg chg="add mod">
          <ac:chgData name="Fabio Sogni" userId="23ae3afe-e15d-43df-8450-ee058d0082ca" providerId="ADAL" clId="{05005E6D-CCCA-6940-B2CB-20914CAEF903}" dt="2023-02-28T17:19:47.526" v="4517" actId="5793"/>
          <ac:spMkLst>
            <pc:docMk/>
            <pc:sldMk cId="958827712" sldId="353"/>
            <ac:spMk id="3" creationId="{73E90BDC-EE79-957D-E304-D4BB5635C4C1}"/>
          </ac:spMkLst>
        </pc:spChg>
        <pc:spChg chg="add mod">
          <ac:chgData name="Fabio Sogni" userId="23ae3afe-e15d-43df-8450-ee058d0082ca" providerId="ADAL" clId="{05005E6D-CCCA-6940-B2CB-20914CAEF903}" dt="2023-02-28T17:20:47.084" v="4579" actId="1076"/>
          <ac:spMkLst>
            <pc:docMk/>
            <pc:sldMk cId="958827712" sldId="353"/>
            <ac:spMk id="5" creationId="{8BF84EC3-80CF-B13B-7B76-444A1E8CD267}"/>
          </ac:spMkLst>
        </pc:spChg>
        <pc:spChg chg="add mod">
          <ac:chgData name="Fabio Sogni" userId="23ae3afe-e15d-43df-8450-ee058d0082ca" providerId="ADAL" clId="{05005E6D-CCCA-6940-B2CB-20914CAEF903}" dt="2023-02-28T17:26:15.960" v="4702" actId="1076"/>
          <ac:spMkLst>
            <pc:docMk/>
            <pc:sldMk cId="958827712" sldId="353"/>
            <ac:spMk id="11" creationId="{818C485D-D021-5997-7C4B-AD39E01BB469}"/>
          </ac:spMkLst>
        </pc:spChg>
        <pc:cxnChg chg="add mod">
          <ac:chgData name="Fabio Sogni" userId="23ae3afe-e15d-43df-8450-ee058d0082ca" providerId="ADAL" clId="{05005E6D-CCCA-6940-B2CB-20914CAEF903}" dt="2023-02-28T17:21:11.716" v="4582" actId="14100"/>
          <ac:cxnSpMkLst>
            <pc:docMk/>
            <pc:sldMk cId="958827712" sldId="353"/>
            <ac:cxnSpMk id="6" creationId="{AC2518BE-D5B6-F4DE-6C9C-43112FA6DE42}"/>
          </ac:cxnSpMkLst>
        </pc:cxnChg>
        <pc:cxnChg chg="add mod">
          <ac:chgData name="Fabio Sogni" userId="23ae3afe-e15d-43df-8450-ee058d0082ca" providerId="ADAL" clId="{05005E6D-CCCA-6940-B2CB-20914CAEF903}" dt="2023-02-28T17:23:03.454" v="4695" actId="14100"/>
          <ac:cxnSpMkLst>
            <pc:docMk/>
            <pc:sldMk cId="958827712" sldId="353"/>
            <ac:cxnSpMk id="8" creationId="{05DB732F-2E10-B3D9-B7E4-A1B8082DC73B}"/>
          </ac:cxnSpMkLst>
        </pc:cxnChg>
      </pc:sldChg>
      <pc:sldChg chg="addSp modSp mod modAnim">
        <pc:chgData name="Fabio Sogni" userId="23ae3afe-e15d-43df-8450-ee058d0082ca" providerId="ADAL" clId="{05005E6D-CCCA-6940-B2CB-20914CAEF903}" dt="2023-02-21T10:01:50.935" v="1716"/>
        <pc:sldMkLst>
          <pc:docMk/>
          <pc:sldMk cId="3167305569" sldId="354"/>
        </pc:sldMkLst>
        <pc:spChg chg="add mod">
          <ac:chgData name="Fabio Sogni" userId="23ae3afe-e15d-43df-8450-ee058d0082ca" providerId="ADAL" clId="{05005E6D-CCCA-6940-B2CB-20914CAEF903}" dt="2023-02-21T10:01:03.068" v="1707" actId="1076"/>
          <ac:spMkLst>
            <pc:docMk/>
            <pc:sldMk cId="3167305569" sldId="354"/>
            <ac:spMk id="9" creationId="{3DCC68AC-9408-EF6C-2F50-FB3763C8EAAA}"/>
          </ac:spMkLst>
        </pc:spChg>
      </pc:sldChg>
      <pc:sldChg chg="addSp modSp mod delAnim modAnim">
        <pc:chgData name="Fabio Sogni" userId="23ae3afe-e15d-43df-8450-ee058d0082ca" providerId="ADAL" clId="{05005E6D-CCCA-6940-B2CB-20914CAEF903}" dt="2023-02-28T18:36:44.470" v="4987"/>
        <pc:sldMkLst>
          <pc:docMk/>
          <pc:sldMk cId="696067822" sldId="356"/>
        </pc:sldMkLst>
        <pc:spChg chg="add mod">
          <ac:chgData name="Fabio Sogni" userId="23ae3afe-e15d-43df-8450-ee058d0082ca" providerId="ADAL" clId="{05005E6D-CCCA-6940-B2CB-20914CAEF903}" dt="2023-02-21T10:03:40.933" v="1796" actId="1076"/>
          <ac:spMkLst>
            <pc:docMk/>
            <pc:sldMk cId="696067822" sldId="356"/>
            <ac:spMk id="4" creationId="{8050BE94-5ED0-6692-9479-62D15BEBF117}"/>
          </ac:spMkLst>
        </pc:spChg>
        <pc:grpChg chg="add">
          <ac:chgData name="Fabio Sogni" userId="23ae3afe-e15d-43df-8450-ee058d0082ca" providerId="ADAL" clId="{05005E6D-CCCA-6940-B2CB-20914CAEF903}" dt="2023-02-28T18:36:23.673" v="4981" actId="164"/>
          <ac:grpSpMkLst>
            <pc:docMk/>
            <pc:sldMk cId="696067822" sldId="356"/>
            <ac:grpSpMk id="3" creationId="{A64F51F3-2D4F-7826-B789-A117D6EE9E55}"/>
          </ac:grpSpMkLst>
        </pc:grpChg>
        <pc:cxnChg chg="add mod">
          <ac:chgData name="Fabio Sogni" userId="23ae3afe-e15d-43df-8450-ee058d0082ca" providerId="ADAL" clId="{05005E6D-CCCA-6940-B2CB-20914CAEF903}" dt="2023-02-21T10:04:07.648" v="1800" actId="14100"/>
          <ac:cxnSpMkLst>
            <pc:docMk/>
            <pc:sldMk cId="696067822" sldId="356"/>
            <ac:cxnSpMk id="5" creationId="{B5532EAE-960C-98C6-C1FB-4F363BB385C1}"/>
          </ac:cxnSpMkLst>
        </pc:cxnChg>
      </pc:sldChg>
      <pc:sldChg chg="addSp delSp modSp mod modTransition">
        <pc:chgData name="Fabio Sogni" userId="23ae3afe-e15d-43df-8450-ee058d0082ca" providerId="ADAL" clId="{05005E6D-CCCA-6940-B2CB-20914CAEF903}" dt="2023-02-21T18:29:12.604" v="2379" actId="1076"/>
        <pc:sldMkLst>
          <pc:docMk/>
          <pc:sldMk cId="2448624664" sldId="358"/>
        </pc:sldMkLst>
        <pc:spChg chg="mod">
          <ac:chgData name="Fabio Sogni" userId="23ae3afe-e15d-43df-8450-ee058d0082ca" providerId="ADAL" clId="{05005E6D-CCCA-6940-B2CB-20914CAEF903}" dt="2023-02-21T18:29:12.604" v="2379" actId="1076"/>
          <ac:spMkLst>
            <pc:docMk/>
            <pc:sldMk cId="2448624664" sldId="358"/>
            <ac:spMk id="2" creationId="{FC2611DC-BE63-C0C3-A724-6427EE917134}"/>
          </ac:spMkLst>
        </pc:spChg>
        <pc:spChg chg="add del">
          <ac:chgData name="Fabio Sogni" userId="23ae3afe-e15d-43df-8450-ee058d0082ca" providerId="ADAL" clId="{05005E6D-CCCA-6940-B2CB-20914CAEF903}" dt="2023-02-21T18:25:14.237" v="2127" actId="22"/>
          <ac:spMkLst>
            <pc:docMk/>
            <pc:sldMk cId="2448624664" sldId="358"/>
            <ac:spMk id="5" creationId="{7F6BE844-DD2E-2F8C-32D7-0065F03D08D2}"/>
          </ac:spMkLst>
        </pc:spChg>
        <pc:spChg chg="add del">
          <ac:chgData name="Fabio Sogni" userId="23ae3afe-e15d-43df-8450-ee058d0082ca" providerId="ADAL" clId="{05005E6D-CCCA-6940-B2CB-20914CAEF903}" dt="2023-02-21T18:25:27.426" v="2129" actId="22"/>
          <ac:spMkLst>
            <pc:docMk/>
            <pc:sldMk cId="2448624664" sldId="358"/>
            <ac:spMk id="10" creationId="{0F2A175E-5615-B3D6-4D73-3E54BB398DF8}"/>
          </ac:spMkLst>
        </pc:spChg>
        <pc:spChg chg="add mod">
          <ac:chgData name="Fabio Sogni" userId="23ae3afe-e15d-43df-8450-ee058d0082ca" providerId="ADAL" clId="{05005E6D-CCCA-6940-B2CB-20914CAEF903}" dt="2023-02-21T18:26:56.848" v="2229" actId="20577"/>
          <ac:spMkLst>
            <pc:docMk/>
            <pc:sldMk cId="2448624664" sldId="358"/>
            <ac:spMk id="13" creationId="{AC157A50-6075-1C9C-F34C-EA963EDBC9FF}"/>
          </ac:spMkLst>
        </pc:spChg>
      </pc:sldChg>
      <pc:sldChg chg="addSp delSp modSp mod modTransition modAnim">
        <pc:chgData name="Fabio Sogni" userId="23ae3afe-e15d-43df-8450-ee058d0082ca" providerId="ADAL" clId="{05005E6D-CCCA-6940-B2CB-20914CAEF903}" dt="2023-02-28T18:47:43.542" v="5058"/>
        <pc:sldMkLst>
          <pc:docMk/>
          <pc:sldMk cId="250095520" sldId="359"/>
        </pc:sldMkLst>
        <pc:spChg chg="add del mod">
          <ac:chgData name="Fabio Sogni" userId="23ae3afe-e15d-43df-8450-ee058d0082ca" providerId="ADAL" clId="{05005E6D-CCCA-6940-B2CB-20914CAEF903}" dt="2023-02-28T18:44:15.541" v="5022" actId="21"/>
          <ac:spMkLst>
            <pc:docMk/>
            <pc:sldMk cId="250095520" sldId="359"/>
            <ac:spMk id="5" creationId="{5327DECA-7E33-9E0F-CA2C-9E772BD48569}"/>
          </ac:spMkLst>
        </pc:spChg>
        <pc:spChg chg="add mod">
          <ac:chgData name="Fabio Sogni" userId="23ae3afe-e15d-43df-8450-ee058d0082ca" providerId="ADAL" clId="{05005E6D-CCCA-6940-B2CB-20914CAEF903}" dt="2023-02-28T18:45:54.210" v="5044" actId="1076"/>
          <ac:spMkLst>
            <pc:docMk/>
            <pc:sldMk cId="250095520" sldId="359"/>
            <ac:spMk id="8" creationId="{E4370440-1849-2641-00D8-E11F51E6D011}"/>
          </ac:spMkLst>
        </pc:spChg>
        <pc:cxnChg chg="add mod">
          <ac:chgData name="Fabio Sogni" userId="23ae3afe-e15d-43df-8450-ee058d0082ca" providerId="ADAL" clId="{05005E6D-CCCA-6940-B2CB-20914CAEF903}" dt="2023-02-28T18:46:05.331" v="5045"/>
          <ac:cxnSpMkLst>
            <pc:docMk/>
            <pc:sldMk cId="250095520" sldId="359"/>
            <ac:cxnSpMk id="4" creationId="{F79148EB-EED4-0E39-56AE-BE266293C012}"/>
          </ac:cxnSpMkLst>
        </pc:cxnChg>
        <pc:cxnChg chg="del">
          <ac:chgData name="Fabio Sogni" userId="23ae3afe-e15d-43df-8450-ee058d0082ca" providerId="ADAL" clId="{05005E6D-CCCA-6940-B2CB-20914CAEF903}" dt="2023-02-28T18:44:15.541" v="5022" actId="21"/>
          <ac:cxnSpMkLst>
            <pc:docMk/>
            <pc:sldMk cId="250095520" sldId="359"/>
            <ac:cxnSpMk id="17" creationId="{3BA87380-F135-3C47-6283-FBC77133879A}"/>
          </ac:cxnSpMkLst>
        </pc:cxnChg>
      </pc:sldChg>
      <pc:sldChg chg="addSp delSp modSp mod">
        <pc:chgData name="Fabio Sogni" userId="23ae3afe-e15d-43df-8450-ee058d0082ca" providerId="ADAL" clId="{05005E6D-CCCA-6940-B2CB-20914CAEF903}" dt="2023-03-01T07:50:02.785" v="5102" actId="20577"/>
        <pc:sldMkLst>
          <pc:docMk/>
          <pc:sldMk cId="2088955980" sldId="361"/>
        </pc:sldMkLst>
        <pc:spChg chg="add mod">
          <ac:chgData name="Fabio Sogni" userId="23ae3afe-e15d-43df-8450-ee058d0082ca" providerId="ADAL" clId="{05005E6D-CCCA-6940-B2CB-20914CAEF903}" dt="2023-03-01T07:50:02.785" v="5102" actId="20577"/>
          <ac:spMkLst>
            <pc:docMk/>
            <pc:sldMk cId="2088955980" sldId="361"/>
            <ac:spMk id="5" creationId="{B34CFE28-8D67-FD3C-CA94-3E41AC24FD7D}"/>
          </ac:spMkLst>
        </pc:spChg>
        <pc:cxnChg chg="add mod">
          <ac:chgData name="Fabio Sogni" userId="23ae3afe-e15d-43df-8450-ee058d0082ca" providerId="ADAL" clId="{05005E6D-CCCA-6940-B2CB-20914CAEF903}" dt="2023-02-21T18:29:28.111" v="2382" actId="14100"/>
          <ac:cxnSpMkLst>
            <pc:docMk/>
            <pc:sldMk cId="2088955980" sldId="361"/>
            <ac:cxnSpMk id="7" creationId="{26BDF766-12A5-5B10-3A8A-B9583B6E00BC}"/>
          </ac:cxnSpMkLst>
        </pc:cxnChg>
        <pc:cxnChg chg="add mod">
          <ac:chgData name="Fabio Sogni" userId="23ae3afe-e15d-43df-8450-ee058d0082ca" providerId="ADAL" clId="{05005E6D-CCCA-6940-B2CB-20914CAEF903}" dt="2023-02-21T18:30:07.578" v="2393" actId="14100"/>
          <ac:cxnSpMkLst>
            <pc:docMk/>
            <pc:sldMk cId="2088955980" sldId="361"/>
            <ac:cxnSpMk id="11" creationId="{26A96D6C-A0FB-8B48-FF0E-DA0705745C4E}"/>
          </ac:cxnSpMkLst>
        </pc:cxnChg>
        <pc:cxnChg chg="add del mod">
          <ac:chgData name="Fabio Sogni" userId="23ae3afe-e15d-43df-8450-ee058d0082ca" providerId="ADAL" clId="{05005E6D-CCCA-6940-B2CB-20914CAEF903}" dt="2023-02-21T18:29:49.365" v="2389"/>
          <ac:cxnSpMkLst>
            <pc:docMk/>
            <pc:sldMk cId="2088955980" sldId="361"/>
            <ac:cxnSpMk id="19" creationId="{D2B9CCC0-3033-A680-4AB8-AED14B9AF487}"/>
          </ac:cxnSpMkLst>
        </pc:cxnChg>
        <pc:cxnChg chg="add mod">
          <ac:chgData name="Fabio Sogni" userId="23ae3afe-e15d-43df-8450-ee058d0082ca" providerId="ADAL" clId="{05005E6D-CCCA-6940-B2CB-20914CAEF903}" dt="2023-02-21T18:30:00.095" v="2392" actId="14100"/>
          <ac:cxnSpMkLst>
            <pc:docMk/>
            <pc:sldMk cId="2088955980" sldId="361"/>
            <ac:cxnSpMk id="21" creationId="{24F6E331-2AF9-33C6-B1E8-F1BEEC8335D7}"/>
          </ac:cxnSpMkLst>
        </pc:cxnChg>
      </pc:sldChg>
      <pc:sldChg chg="addSp modSp mod modTransition">
        <pc:chgData name="Fabio Sogni" userId="23ae3afe-e15d-43df-8450-ee058d0082ca" providerId="ADAL" clId="{05005E6D-CCCA-6940-B2CB-20914CAEF903}" dt="2023-02-28T17:13:13.614" v="4369"/>
        <pc:sldMkLst>
          <pc:docMk/>
          <pc:sldMk cId="1809540717" sldId="362"/>
        </pc:sldMkLst>
        <pc:spChg chg="add mod">
          <ac:chgData name="Fabio Sogni" userId="23ae3afe-e15d-43df-8450-ee058d0082ca" providerId="ADAL" clId="{05005E6D-CCCA-6940-B2CB-20914CAEF903}" dt="2023-02-28T17:10:51.226" v="4362" actId="1076"/>
          <ac:spMkLst>
            <pc:docMk/>
            <pc:sldMk cId="1809540717" sldId="362"/>
            <ac:spMk id="5" creationId="{FFED29AC-B8D0-1023-1011-C4229B5ACD92}"/>
          </ac:spMkLst>
        </pc:spChg>
        <pc:cxnChg chg="add mod">
          <ac:chgData name="Fabio Sogni" userId="23ae3afe-e15d-43df-8450-ee058d0082ca" providerId="ADAL" clId="{05005E6D-CCCA-6940-B2CB-20914CAEF903}" dt="2023-02-28T17:10:55.675" v="4363" actId="14100"/>
          <ac:cxnSpMkLst>
            <pc:docMk/>
            <pc:sldMk cId="1809540717" sldId="362"/>
            <ac:cxnSpMk id="7" creationId="{4E364711-ED78-04BA-1646-6153B48DC01E}"/>
          </ac:cxnSpMkLst>
        </pc:cxnChg>
      </pc:sldChg>
      <pc:sldChg chg="addSp modSp mod modTransition modAnim">
        <pc:chgData name="Fabio Sogni" userId="23ae3afe-e15d-43df-8450-ee058d0082ca" providerId="ADAL" clId="{05005E6D-CCCA-6940-B2CB-20914CAEF903}" dt="2023-02-28T17:13:13.614" v="4369"/>
        <pc:sldMkLst>
          <pc:docMk/>
          <pc:sldMk cId="1587933494" sldId="363"/>
        </pc:sldMkLst>
        <pc:spChg chg="add mod">
          <ac:chgData name="Fabio Sogni" userId="23ae3afe-e15d-43df-8450-ee058d0082ca" providerId="ADAL" clId="{05005E6D-CCCA-6940-B2CB-20914CAEF903}" dt="2023-02-28T17:05:31.798" v="4135" actId="6549"/>
          <ac:spMkLst>
            <pc:docMk/>
            <pc:sldMk cId="1587933494" sldId="363"/>
            <ac:spMk id="5" creationId="{67AE07F5-0E68-D9DB-DBCD-95152F7C6F27}"/>
          </ac:spMkLst>
        </pc:spChg>
        <pc:spChg chg="add mod">
          <ac:chgData name="Fabio Sogni" userId="23ae3afe-e15d-43df-8450-ee058d0082ca" providerId="ADAL" clId="{05005E6D-CCCA-6940-B2CB-20914CAEF903}" dt="2023-02-28T17:06:49.717" v="4293" actId="1076"/>
          <ac:spMkLst>
            <pc:docMk/>
            <pc:sldMk cId="1587933494" sldId="363"/>
            <ac:spMk id="8" creationId="{342E8835-BC68-3FCF-0CCE-1E680B238BC7}"/>
          </ac:spMkLst>
        </pc:spChg>
      </pc:sldChg>
      <pc:sldChg chg="del ord">
        <pc:chgData name="Fabio Sogni" userId="23ae3afe-e15d-43df-8450-ee058d0082ca" providerId="ADAL" clId="{05005E6D-CCCA-6940-B2CB-20914CAEF903}" dt="2023-02-28T17:12:37.872" v="4367" actId="2696"/>
        <pc:sldMkLst>
          <pc:docMk/>
          <pc:sldMk cId="1045792264" sldId="365"/>
        </pc:sldMkLst>
      </pc:sldChg>
      <pc:sldChg chg="addSp modSp mod ord modTransition modAnim">
        <pc:chgData name="Fabio Sogni" userId="23ae3afe-e15d-43df-8450-ee058d0082ca" providerId="ADAL" clId="{05005E6D-CCCA-6940-B2CB-20914CAEF903}" dt="2023-02-28T17:18:30.995" v="4450"/>
        <pc:sldMkLst>
          <pc:docMk/>
          <pc:sldMk cId="2205713984" sldId="366"/>
        </pc:sldMkLst>
        <pc:spChg chg="add mod">
          <ac:chgData name="Fabio Sogni" userId="23ae3afe-e15d-43df-8450-ee058d0082ca" providerId="ADAL" clId="{05005E6D-CCCA-6940-B2CB-20914CAEF903}" dt="2023-02-28T17:18:26.476" v="4449" actId="1076"/>
          <ac:spMkLst>
            <pc:docMk/>
            <pc:sldMk cId="2205713984" sldId="366"/>
            <ac:spMk id="5" creationId="{4268B1F1-83B1-9682-FDF3-75252A2136DA}"/>
          </ac:spMkLst>
        </pc:spChg>
      </pc:sldChg>
      <pc:sldChg chg="addSp modSp mod modTransition modAnim">
        <pc:chgData name="Fabio Sogni" userId="23ae3afe-e15d-43df-8450-ee058d0082ca" providerId="ADAL" clId="{05005E6D-CCCA-6940-B2CB-20914CAEF903}" dt="2023-02-28T17:04:11.449" v="4128"/>
        <pc:sldMkLst>
          <pc:docMk/>
          <pc:sldMk cId="1517558160" sldId="367"/>
        </pc:sldMkLst>
        <pc:spChg chg="add mod">
          <ac:chgData name="Fabio Sogni" userId="23ae3afe-e15d-43df-8450-ee058d0082ca" providerId="ADAL" clId="{05005E6D-CCCA-6940-B2CB-20914CAEF903}" dt="2023-02-28T16:56:30.961" v="4077" actId="1076"/>
          <ac:spMkLst>
            <pc:docMk/>
            <pc:sldMk cId="1517558160" sldId="367"/>
            <ac:spMk id="5" creationId="{3C2C4E82-8382-E07F-572F-EB69AE6FF905}"/>
          </ac:spMkLst>
        </pc:spChg>
        <pc:spChg chg="add mod">
          <ac:chgData name="Fabio Sogni" userId="23ae3afe-e15d-43df-8450-ee058d0082ca" providerId="ADAL" clId="{05005E6D-CCCA-6940-B2CB-20914CAEF903}" dt="2023-02-28T17:03:31.445" v="4125" actId="1076"/>
          <ac:spMkLst>
            <pc:docMk/>
            <pc:sldMk cId="1517558160" sldId="367"/>
            <ac:spMk id="8" creationId="{0AFA2E95-C91B-E0AA-7987-F48550181BEB}"/>
          </ac:spMkLst>
        </pc:spChg>
        <pc:spChg chg="add mod">
          <ac:chgData name="Fabio Sogni" userId="23ae3afe-e15d-43df-8450-ee058d0082ca" providerId="ADAL" clId="{05005E6D-CCCA-6940-B2CB-20914CAEF903}" dt="2023-02-28T17:03:44.593" v="4127" actId="1076"/>
          <ac:spMkLst>
            <pc:docMk/>
            <pc:sldMk cId="1517558160" sldId="367"/>
            <ac:spMk id="10" creationId="{06B3BAE0-7ABE-8BE0-856D-514470E8376D}"/>
          </ac:spMkLst>
        </pc:spChg>
        <pc:spChg chg="add mod">
          <ac:chgData name="Fabio Sogni" userId="23ae3afe-e15d-43df-8450-ee058d0082ca" providerId="ADAL" clId="{05005E6D-CCCA-6940-B2CB-20914CAEF903}" dt="2023-02-28T17:03:31.445" v="4125" actId="1076"/>
          <ac:spMkLst>
            <pc:docMk/>
            <pc:sldMk cId="1517558160" sldId="367"/>
            <ac:spMk id="13" creationId="{7DB563AD-E400-0078-9246-FE45F8C9BE43}"/>
          </ac:spMkLst>
        </pc:spChg>
        <pc:spChg chg="add mod">
          <ac:chgData name="Fabio Sogni" userId="23ae3afe-e15d-43df-8450-ee058d0082ca" providerId="ADAL" clId="{05005E6D-CCCA-6940-B2CB-20914CAEF903}" dt="2023-02-28T17:03:31.445" v="4125" actId="1076"/>
          <ac:spMkLst>
            <pc:docMk/>
            <pc:sldMk cId="1517558160" sldId="367"/>
            <ac:spMk id="24" creationId="{DB6E708A-BCCC-1DF6-E95D-60AD91EC2CF4}"/>
          </ac:spMkLst>
        </pc:spChg>
        <pc:spChg chg="add mod">
          <ac:chgData name="Fabio Sogni" userId="23ae3afe-e15d-43df-8450-ee058d0082ca" providerId="ADAL" clId="{05005E6D-CCCA-6940-B2CB-20914CAEF903}" dt="2023-02-28T17:03:38.209" v="4126" actId="1076"/>
          <ac:spMkLst>
            <pc:docMk/>
            <pc:sldMk cId="1517558160" sldId="367"/>
            <ac:spMk id="40" creationId="{3D756360-CBE3-99EC-EB64-B39208ED7D97}"/>
          </ac:spMkLst>
        </pc:spChg>
      </pc:sldChg>
      <pc:sldChg chg="addSp modSp mod modAnim">
        <pc:chgData name="Fabio Sogni" userId="23ae3afe-e15d-43df-8450-ee058d0082ca" providerId="ADAL" clId="{05005E6D-CCCA-6940-B2CB-20914CAEF903}" dt="2023-02-28T17:27:56.948" v="4824"/>
        <pc:sldMkLst>
          <pc:docMk/>
          <pc:sldMk cId="1912369383" sldId="368"/>
        </pc:sldMkLst>
        <pc:spChg chg="add mod">
          <ac:chgData name="Fabio Sogni" userId="23ae3afe-e15d-43df-8450-ee058d0082ca" providerId="ADAL" clId="{05005E6D-CCCA-6940-B2CB-20914CAEF903}" dt="2023-02-28T17:27:48.742" v="4823" actId="255"/>
          <ac:spMkLst>
            <pc:docMk/>
            <pc:sldMk cId="1912369383" sldId="368"/>
            <ac:spMk id="4" creationId="{A24E8954-9890-3E49-1E6C-4FD30A93ADA2}"/>
          </ac:spMkLst>
        </pc:spChg>
      </pc:sldChg>
      <pc:sldChg chg="addSp modSp mod modAnim">
        <pc:chgData name="Fabio Sogni" userId="23ae3afe-e15d-43df-8450-ee058d0082ca" providerId="ADAL" clId="{05005E6D-CCCA-6940-B2CB-20914CAEF903}" dt="2023-03-01T08:39:00.680" v="5109" actId="20577"/>
        <pc:sldMkLst>
          <pc:docMk/>
          <pc:sldMk cId="724847948" sldId="369"/>
        </pc:sldMkLst>
        <pc:spChg chg="add mod">
          <ac:chgData name="Fabio Sogni" userId="23ae3afe-e15d-43df-8450-ee058d0082ca" providerId="ADAL" clId="{05005E6D-CCCA-6940-B2CB-20914CAEF903}" dt="2023-03-01T08:39:00.680" v="5109" actId="20577"/>
          <ac:spMkLst>
            <pc:docMk/>
            <pc:sldMk cId="724847948" sldId="369"/>
            <ac:spMk id="2" creationId="{5D8A9069-42E8-B77F-F01B-4E985711491B}"/>
          </ac:spMkLst>
        </pc:spChg>
        <pc:spChg chg="add mod">
          <ac:chgData name="Fabio Sogni" userId="23ae3afe-e15d-43df-8450-ee058d0082ca" providerId="ADAL" clId="{05005E6D-CCCA-6940-B2CB-20914CAEF903}" dt="2023-02-23T08:31:06.950" v="2765" actId="1076"/>
          <ac:spMkLst>
            <pc:docMk/>
            <pc:sldMk cId="724847948" sldId="369"/>
            <ac:spMk id="3" creationId="{C8ED5F2E-1B8B-D401-B4F6-80B2B540C29F}"/>
          </ac:spMkLst>
        </pc:spChg>
        <pc:spChg chg="add mod">
          <ac:chgData name="Fabio Sogni" userId="23ae3afe-e15d-43df-8450-ee058d0082ca" providerId="ADAL" clId="{05005E6D-CCCA-6940-B2CB-20914CAEF903}" dt="2023-02-23T08:32:36.970" v="2849" actId="20577"/>
          <ac:spMkLst>
            <pc:docMk/>
            <pc:sldMk cId="724847948" sldId="369"/>
            <ac:spMk id="4" creationId="{5078A1FC-20C4-7592-6C60-B2F6A4507A13}"/>
          </ac:spMkLst>
        </pc:spChg>
      </pc:sldChg>
      <pc:sldChg chg="addSp delSp modSp mod addAnim delAnim modAnim">
        <pc:chgData name="Fabio Sogni" userId="23ae3afe-e15d-43df-8450-ee058d0082ca" providerId="ADAL" clId="{05005E6D-CCCA-6940-B2CB-20914CAEF903}" dt="2023-02-28T18:34:43.713" v="4972" actId="1076"/>
        <pc:sldMkLst>
          <pc:docMk/>
          <pc:sldMk cId="3840894607" sldId="372"/>
        </pc:sldMkLst>
        <pc:spChg chg="add mod">
          <ac:chgData name="Fabio Sogni" userId="23ae3afe-e15d-43df-8450-ee058d0082ca" providerId="ADAL" clId="{05005E6D-CCCA-6940-B2CB-20914CAEF903}" dt="2023-02-28T18:34:21.115" v="4969" actId="14100"/>
          <ac:spMkLst>
            <pc:docMk/>
            <pc:sldMk cId="3840894607" sldId="372"/>
            <ac:spMk id="3" creationId="{7435B3FA-0971-B3AB-882E-A6A898402EA0}"/>
          </ac:spMkLst>
        </pc:spChg>
        <pc:spChg chg="add mod topLvl">
          <ac:chgData name="Fabio Sogni" userId="23ae3afe-e15d-43df-8450-ee058d0082ca" providerId="ADAL" clId="{05005E6D-CCCA-6940-B2CB-20914CAEF903}" dt="2023-02-28T18:31:37.702" v="4942" actId="164"/>
          <ac:spMkLst>
            <pc:docMk/>
            <pc:sldMk cId="3840894607" sldId="372"/>
            <ac:spMk id="5" creationId="{12A5E8D8-AE57-4C50-8677-068FB7E5EA6F}"/>
          </ac:spMkLst>
        </pc:spChg>
        <pc:spChg chg="add mod topLvl">
          <ac:chgData name="Fabio Sogni" userId="23ae3afe-e15d-43df-8450-ee058d0082ca" providerId="ADAL" clId="{05005E6D-CCCA-6940-B2CB-20914CAEF903}" dt="2023-02-28T18:34:34.817" v="4971" actId="14100"/>
          <ac:spMkLst>
            <pc:docMk/>
            <pc:sldMk cId="3840894607" sldId="372"/>
            <ac:spMk id="8" creationId="{9A1E0228-9AE0-32F0-ED52-69E61A4A2A4D}"/>
          </ac:spMkLst>
        </pc:spChg>
        <pc:grpChg chg="add del">
          <ac:chgData name="Fabio Sogni" userId="23ae3afe-e15d-43df-8450-ee058d0082ca" providerId="ADAL" clId="{05005E6D-CCCA-6940-B2CB-20914CAEF903}" dt="2023-02-28T18:30:20.755" v="4920" actId="164"/>
          <ac:grpSpMkLst>
            <pc:docMk/>
            <pc:sldMk cId="3840894607" sldId="372"/>
            <ac:grpSpMk id="10" creationId="{1A0C2A9C-47B3-DC00-4A8F-B31F8F85EB24}"/>
          </ac:grpSpMkLst>
        </pc:grpChg>
        <pc:grpChg chg="add mod">
          <ac:chgData name="Fabio Sogni" userId="23ae3afe-e15d-43df-8450-ee058d0082ca" providerId="ADAL" clId="{05005E6D-CCCA-6940-B2CB-20914CAEF903}" dt="2023-02-28T18:34:43.713" v="4972" actId="1076"/>
          <ac:grpSpMkLst>
            <pc:docMk/>
            <pc:sldMk cId="3840894607" sldId="372"/>
            <ac:grpSpMk id="12" creationId="{F4583883-DA2F-AAF3-744D-C5B58260422D}"/>
          </ac:grpSpMkLst>
        </pc:grpChg>
        <pc:grpChg chg="add del">
          <ac:chgData name="Fabio Sogni" userId="23ae3afe-e15d-43df-8450-ee058d0082ca" providerId="ADAL" clId="{05005E6D-CCCA-6940-B2CB-20914CAEF903}" dt="2023-02-28T18:31:37.702" v="4942" actId="164"/>
          <ac:grpSpMkLst>
            <pc:docMk/>
            <pc:sldMk cId="3840894607" sldId="372"/>
            <ac:grpSpMk id="17" creationId="{F8EC01E0-E3BD-D29C-7833-595786EDCA6D}"/>
          </ac:grpSpMkLst>
        </pc:grpChg>
        <pc:grpChg chg="add">
          <ac:chgData name="Fabio Sogni" userId="23ae3afe-e15d-43df-8450-ee058d0082ca" providerId="ADAL" clId="{05005E6D-CCCA-6940-B2CB-20914CAEF903}" dt="2023-02-28T18:31:46.397" v="4943" actId="164"/>
          <ac:grpSpMkLst>
            <pc:docMk/>
            <pc:sldMk cId="3840894607" sldId="372"/>
            <ac:grpSpMk id="18" creationId="{39792E96-2A79-12E0-4681-D2218A8858F5}"/>
          </ac:grpSpMkLst>
        </pc:grpChg>
        <pc:grpChg chg="add">
          <ac:chgData name="Fabio Sogni" userId="23ae3afe-e15d-43df-8450-ee058d0082ca" providerId="ADAL" clId="{05005E6D-CCCA-6940-B2CB-20914CAEF903}" dt="2023-02-28T18:32:55.003" v="4963" actId="164"/>
          <ac:grpSpMkLst>
            <pc:docMk/>
            <pc:sldMk cId="3840894607" sldId="372"/>
            <ac:grpSpMk id="19" creationId="{8F2156DA-68FA-5D89-0DDF-7325437459F2}"/>
          </ac:grpSpMkLst>
        </pc:grpChg>
        <pc:cxnChg chg="add mod topLvl">
          <ac:chgData name="Fabio Sogni" userId="23ae3afe-e15d-43df-8450-ee058d0082ca" providerId="ADAL" clId="{05005E6D-CCCA-6940-B2CB-20914CAEF903}" dt="2023-02-28T18:30:20.755" v="4920" actId="164"/>
          <ac:cxnSpMkLst>
            <pc:docMk/>
            <pc:sldMk cId="3840894607" sldId="372"/>
            <ac:cxnSpMk id="4" creationId="{9A2A1364-87CC-93B6-45F7-7528BB188FF4}"/>
          </ac:cxnSpMkLst>
        </pc:cxnChg>
        <pc:cxnChg chg="add mod">
          <ac:chgData name="Fabio Sogni" userId="23ae3afe-e15d-43df-8450-ee058d0082ca" providerId="ADAL" clId="{05005E6D-CCCA-6940-B2CB-20914CAEF903}" dt="2023-02-21T09:55:04.823" v="1639" actId="14100"/>
          <ac:cxnSpMkLst>
            <pc:docMk/>
            <pc:sldMk cId="3840894607" sldId="372"/>
            <ac:cxnSpMk id="9" creationId="{43A42F22-8407-1CD4-A6BC-09B9ACA2E94B}"/>
          </ac:cxnSpMkLst>
        </pc:cxnChg>
        <pc:cxnChg chg="add mod topLvl">
          <ac:chgData name="Fabio Sogni" userId="23ae3afe-e15d-43df-8450-ee058d0082ca" providerId="ADAL" clId="{05005E6D-CCCA-6940-B2CB-20914CAEF903}" dt="2023-02-28T18:31:37.702" v="4942" actId="164"/>
          <ac:cxnSpMkLst>
            <pc:docMk/>
            <pc:sldMk cId="3840894607" sldId="372"/>
            <ac:cxnSpMk id="14" creationId="{DA4ECC94-D2E4-499C-A483-3063E0FBC59A}"/>
          </ac:cxnSpMkLst>
        </pc:cxnChg>
      </pc:sldChg>
      <pc:sldChg chg="addSp delSp modSp mod delAnim modAnim">
        <pc:chgData name="Fabio Sogni" userId="23ae3afe-e15d-43df-8450-ee058d0082ca" providerId="ADAL" clId="{05005E6D-CCCA-6940-B2CB-20914CAEF903}" dt="2023-03-01T07:47:23.030" v="5080" actId="1076"/>
        <pc:sldMkLst>
          <pc:docMk/>
          <pc:sldMk cId="1374198230" sldId="374"/>
        </pc:sldMkLst>
        <pc:spChg chg="add del mod">
          <ac:chgData name="Fabio Sogni" userId="23ae3afe-e15d-43df-8450-ee058d0082ca" providerId="ADAL" clId="{05005E6D-CCCA-6940-B2CB-20914CAEF903}" dt="2023-02-21T08:30:38.177" v="687"/>
          <ac:spMkLst>
            <pc:docMk/>
            <pc:sldMk cId="1374198230" sldId="374"/>
            <ac:spMk id="2" creationId="{993263C3-A8EB-CE52-357A-DDB46797208B}"/>
          </ac:spMkLst>
        </pc:spChg>
        <pc:spChg chg="add mod">
          <ac:chgData name="Fabio Sogni" userId="23ae3afe-e15d-43df-8450-ee058d0082ca" providerId="ADAL" clId="{05005E6D-CCCA-6940-B2CB-20914CAEF903}" dt="2023-02-28T18:21:45.236" v="4855" actId="20577"/>
          <ac:spMkLst>
            <pc:docMk/>
            <pc:sldMk cId="1374198230" sldId="374"/>
            <ac:spMk id="38" creationId="{F08DDE44-8B40-DC94-2AD3-AB850197CF2E}"/>
          </ac:spMkLst>
        </pc:spChg>
        <pc:spChg chg="add mod">
          <ac:chgData name="Fabio Sogni" userId="23ae3afe-e15d-43df-8450-ee058d0082ca" providerId="ADAL" clId="{05005E6D-CCCA-6940-B2CB-20914CAEF903}" dt="2023-02-21T08:38:56.058" v="912" actId="1076"/>
          <ac:spMkLst>
            <pc:docMk/>
            <pc:sldMk cId="1374198230" sldId="374"/>
            <ac:spMk id="43" creationId="{7CB1339D-7761-150D-976E-46622EE826DB}"/>
          </ac:spMkLst>
        </pc:spChg>
        <pc:spChg chg="mod">
          <ac:chgData name="Fabio Sogni" userId="23ae3afe-e15d-43df-8450-ee058d0082ca" providerId="ADAL" clId="{05005E6D-CCCA-6940-B2CB-20914CAEF903}" dt="2023-03-01T07:47:01.063" v="5079" actId="14100"/>
          <ac:spMkLst>
            <pc:docMk/>
            <pc:sldMk cId="1374198230" sldId="374"/>
            <ac:spMk id="11276" creationId="{8C1999DF-997A-2151-D40E-2531EC484EF1}"/>
          </ac:spMkLst>
        </pc:spChg>
        <pc:spChg chg="mod">
          <ac:chgData name="Fabio Sogni" userId="23ae3afe-e15d-43df-8450-ee058d0082ca" providerId="ADAL" clId="{05005E6D-CCCA-6940-B2CB-20914CAEF903}" dt="2023-03-01T07:45:53.345" v="5069" actId="14100"/>
          <ac:spMkLst>
            <pc:docMk/>
            <pc:sldMk cId="1374198230" sldId="374"/>
            <ac:spMk id="11281" creationId="{FD99ADA6-7B83-646E-EF4A-EBC40A77BB49}"/>
          </ac:spMkLst>
        </pc:spChg>
        <pc:spChg chg="mod">
          <ac:chgData name="Fabio Sogni" userId="23ae3afe-e15d-43df-8450-ee058d0082ca" providerId="ADAL" clId="{05005E6D-CCCA-6940-B2CB-20914CAEF903}" dt="2023-02-21T08:44:05.157" v="929" actId="1076"/>
          <ac:spMkLst>
            <pc:docMk/>
            <pc:sldMk cId="1374198230" sldId="374"/>
            <ac:spMk id="11445" creationId="{49E522C1-3F1A-F49E-E235-71B8939E66E4}"/>
          </ac:spMkLst>
        </pc:spChg>
        <pc:grpChg chg="add mod">
          <ac:chgData name="Fabio Sogni" userId="23ae3afe-e15d-43df-8450-ee058d0082ca" providerId="ADAL" clId="{05005E6D-CCCA-6940-B2CB-20914CAEF903}" dt="2023-03-01T07:47:23.030" v="5080" actId="1076"/>
          <ac:grpSpMkLst>
            <pc:docMk/>
            <pc:sldMk cId="1374198230" sldId="374"/>
            <ac:grpSpMk id="2" creationId="{CA139CFA-7BF1-1A30-688A-0111F9C395F3}"/>
          </ac:grpSpMkLst>
        </pc:grpChg>
        <pc:cxnChg chg="add mod">
          <ac:chgData name="Fabio Sogni" userId="23ae3afe-e15d-43df-8450-ee058d0082ca" providerId="ADAL" clId="{05005E6D-CCCA-6940-B2CB-20914CAEF903}" dt="2023-02-21T08:44:05.157" v="929" actId="1076"/>
          <ac:cxnSpMkLst>
            <pc:docMk/>
            <pc:sldMk cId="1374198230" sldId="374"/>
            <ac:cxnSpMk id="39" creationId="{C9C2C029-13D3-4265-2BE0-A2E7D4B4BDA4}"/>
          </ac:cxnSpMkLst>
        </pc:cxnChg>
        <pc:cxnChg chg="mod">
          <ac:chgData name="Fabio Sogni" userId="23ae3afe-e15d-43df-8450-ee058d0082ca" providerId="ADAL" clId="{05005E6D-CCCA-6940-B2CB-20914CAEF903}" dt="2023-03-01T07:45:53.345" v="5069" actId="14100"/>
          <ac:cxnSpMkLst>
            <pc:docMk/>
            <pc:sldMk cId="1374198230" sldId="374"/>
            <ac:cxnSpMk id="11423" creationId="{E5FF539D-AEB7-ED78-88E9-35F7097A88E5}"/>
          </ac:cxnSpMkLst>
        </pc:cxnChg>
        <pc:cxnChg chg="mod">
          <ac:chgData name="Fabio Sogni" userId="23ae3afe-e15d-43df-8450-ee058d0082ca" providerId="ADAL" clId="{05005E6D-CCCA-6940-B2CB-20914CAEF903}" dt="2023-03-01T07:45:53.345" v="5069" actId="14100"/>
          <ac:cxnSpMkLst>
            <pc:docMk/>
            <pc:sldMk cId="1374198230" sldId="374"/>
            <ac:cxnSpMk id="11426" creationId="{A661BB4D-DE30-D6B1-DA22-B8DB37D242CE}"/>
          </ac:cxnSpMkLst>
        </pc:cxnChg>
        <pc:cxnChg chg="mod">
          <ac:chgData name="Fabio Sogni" userId="23ae3afe-e15d-43df-8450-ee058d0082ca" providerId="ADAL" clId="{05005E6D-CCCA-6940-B2CB-20914CAEF903}" dt="2023-03-01T07:45:53.345" v="5069" actId="14100"/>
          <ac:cxnSpMkLst>
            <pc:docMk/>
            <pc:sldMk cId="1374198230" sldId="374"/>
            <ac:cxnSpMk id="11429" creationId="{5462F682-AC67-C325-70F7-5BE406D5173F}"/>
          </ac:cxnSpMkLst>
        </pc:cxnChg>
      </pc:sldChg>
      <pc:sldChg chg="del">
        <pc:chgData name="Fabio Sogni" userId="23ae3afe-e15d-43df-8450-ee058d0082ca" providerId="ADAL" clId="{05005E6D-CCCA-6940-B2CB-20914CAEF903}" dt="2023-02-28T17:13:00.233" v="4368" actId="2696"/>
        <pc:sldMkLst>
          <pc:docMk/>
          <pc:sldMk cId="3317872749" sldId="375"/>
        </pc:sldMkLst>
      </pc:sldChg>
      <pc:sldChg chg="addSp modSp mod">
        <pc:chgData name="Fabio Sogni" userId="23ae3afe-e15d-43df-8450-ee058d0082ca" providerId="ADAL" clId="{05005E6D-CCCA-6940-B2CB-20914CAEF903}" dt="2023-02-28T18:37:43.701" v="4989" actId="20577"/>
        <pc:sldMkLst>
          <pc:docMk/>
          <pc:sldMk cId="846755027" sldId="377"/>
        </pc:sldMkLst>
        <pc:spChg chg="mod">
          <ac:chgData name="Fabio Sogni" userId="23ae3afe-e15d-43df-8450-ee058d0082ca" providerId="ADAL" clId="{05005E6D-CCCA-6940-B2CB-20914CAEF903}" dt="2023-02-21T10:06:29.978" v="1811"/>
          <ac:spMkLst>
            <pc:docMk/>
            <pc:sldMk cId="846755027" sldId="377"/>
            <ac:spMk id="2" creationId="{FC2611DC-BE63-C0C3-A724-6427EE917134}"/>
          </ac:spMkLst>
        </pc:spChg>
        <pc:spChg chg="add mod">
          <ac:chgData name="Fabio Sogni" userId="23ae3afe-e15d-43df-8450-ee058d0082ca" providerId="ADAL" clId="{05005E6D-CCCA-6940-B2CB-20914CAEF903}" dt="2023-02-28T18:37:43.701" v="4989" actId="20577"/>
          <ac:spMkLst>
            <pc:docMk/>
            <pc:sldMk cId="846755027" sldId="377"/>
            <ac:spMk id="4" creationId="{A61A8E76-D9E1-D116-A064-9139CD6B138A}"/>
          </ac:spMkLst>
        </pc:spChg>
      </pc:sldChg>
      <pc:sldChg chg="addSp modSp modTransition modAnim">
        <pc:chgData name="Fabio Sogni" userId="23ae3afe-e15d-43df-8450-ee058d0082ca" providerId="ADAL" clId="{05005E6D-CCCA-6940-B2CB-20914CAEF903}" dt="2023-02-28T18:45:13.212" v="5043"/>
        <pc:sldMkLst>
          <pc:docMk/>
          <pc:sldMk cId="627071189" sldId="378"/>
        </pc:sldMkLst>
        <pc:spChg chg="add mod">
          <ac:chgData name="Fabio Sogni" userId="23ae3afe-e15d-43df-8450-ee058d0082ca" providerId="ADAL" clId="{05005E6D-CCCA-6940-B2CB-20914CAEF903}" dt="2023-02-28T18:44:19.405" v="5023"/>
          <ac:spMkLst>
            <pc:docMk/>
            <pc:sldMk cId="627071189" sldId="378"/>
            <ac:spMk id="5" creationId="{1482350A-72F5-4EE3-59ED-885DBA706A9A}"/>
          </ac:spMkLst>
        </pc:spChg>
        <pc:cxnChg chg="add mod">
          <ac:chgData name="Fabio Sogni" userId="23ae3afe-e15d-43df-8450-ee058d0082ca" providerId="ADAL" clId="{05005E6D-CCCA-6940-B2CB-20914CAEF903}" dt="2023-02-28T18:44:19.405" v="5023"/>
          <ac:cxnSpMkLst>
            <pc:docMk/>
            <pc:sldMk cId="627071189" sldId="378"/>
            <ac:cxnSpMk id="4" creationId="{9A3077D7-A292-3FDF-706F-C286392FF2AA}"/>
          </ac:cxnSpMkLst>
        </pc:cxnChg>
      </pc:sldChg>
      <pc:sldChg chg="new add del">
        <pc:chgData name="Fabio Sogni" userId="23ae3afe-e15d-43df-8450-ee058d0082ca" providerId="ADAL" clId="{05005E6D-CCCA-6940-B2CB-20914CAEF903}" dt="2023-02-16T18:12:50.130" v="509" actId="680"/>
        <pc:sldMkLst>
          <pc:docMk/>
          <pc:sldMk cId="962008136" sldId="379"/>
        </pc:sldMkLst>
      </pc:sldChg>
    </pc:docChg>
  </pc:docChgLst>
  <pc:docChgLst>
    <pc:chgData name="Fabio Sogni" userId="23ae3afe-e15d-43df-8450-ee058d0082ca" providerId="ADAL" clId="{394B994D-0B15-8B45-8D96-F9538F27533A}"/>
    <pc:docChg chg="undo redo custSel addSld delSld modSld sldOrd modShowInfo">
      <pc:chgData name="Fabio Sogni" userId="23ae3afe-e15d-43df-8450-ee058d0082ca" providerId="ADAL" clId="{394B994D-0B15-8B45-8D96-F9538F27533A}" dt="2023-02-08T10:20:36.541" v="4159" actId="20577"/>
      <pc:docMkLst>
        <pc:docMk/>
      </pc:docMkLst>
      <pc:sldChg chg="addSp delSp modSp mod modTransition delAnim modAnim">
        <pc:chgData name="Fabio Sogni" userId="23ae3afe-e15d-43df-8450-ee058d0082ca" providerId="ADAL" clId="{394B994D-0B15-8B45-8D96-F9538F27533A}" dt="2023-02-07T14:29:27.554" v="3194" actId="1076"/>
        <pc:sldMkLst>
          <pc:docMk/>
          <pc:sldMk cId="0" sldId="336"/>
        </pc:sldMkLst>
        <pc:spChg chg="add mod">
          <ac:chgData name="Fabio Sogni" userId="23ae3afe-e15d-43df-8450-ee058d0082ca" providerId="ADAL" clId="{394B994D-0B15-8B45-8D96-F9538F27533A}" dt="2023-02-07T14:29:27.554" v="3194" actId="1076"/>
          <ac:spMkLst>
            <pc:docMk/>
            <pc:sldMk cId="0" sldId="336"/>
            <ac:spMk id="3" creationId="{73FE6483-45FB-91EC-6699-D9C37266AEA5}"/>
          </ac:spMkLst>
        </pc:spChg>
        <pc:spChg chg="mod">
          <ac:chgData name="Fabio Sogni" userId="23ae3afe-e15d-43df-8450-ee058d0082ca" providerId="ADAL" clId="{394B994D-0B15-8B45-8D96-F9538F27533A}" dt="2023-02-07T14:27:48.801" v="3186" actId="14100"/>
          <ac:spMkLst>
            <pc:docMk/>
            <pc:sldMk cId="0" sldId="336"/>
            <ac:spMk id="4097" creationId="{BC663ED8-0A9F-8143-89E2-AC14EAD55868}"/>
          </ac:spMkLst>
        </pc:spChg>
        <pc:spChg chg="mod">
          <ac:chgData name="Fabio Sogni" userId="23ae3afe-e15d-43df-8450-ee058d0082ca" providerId="ADAL" clId="{394B994D-0B15-8B45-8D96-F9538F27533A}" dt="2023-02-07T14:26:22.721" v="3069" actId="20577"/>
          <ac:spMkLst>
            <pc:docMk/>
            <pc:sldMk cId="0" sldId="336"/>
            <ac:spMk id="4098" creationId="{32C26835-5479-8641-84C5-D0570100EDBF}"/>
          </ac:spMkLst>
        </pc:spChg>
        <pc:picChg chg="add del mod">
          <ac:chgData name="Fabio Sogni" userId="23ae3afe-e15d-43df-8450-ee058d0082ca" providerId="ADAL" clId="{394B994D-0B15-8B45-8D96-F9538F27533A}" dt="2023-02-01T15:10:59.364" v="2027"/>
          <ac:picMkLst>
            <pc:docMk/>
            <pc:sldMk cId="0" sldId="336"/>
            <ac:picMk id="2" creationId="{03342DC5-0BB9-9B6E-ABF2-E020B3FC49F6}"/>
          </ac:picMkLst>
        </pc:picChg>
        <pc:picChg chg="add del mod">
          <ac:chgData name="Fabio Sogni" userId="23ae3afe-e15d-43df-8450-ee058d0082ca" providerId="ADAL" clId="{394B994D-0B15-8B45-8D96-F9538F27533A}" dt="2023-02-01T15:11:54.830" v="2029"/>
          <ac:picMkLst>
            <pc:docMk/>
            <pc:sldMk cId="0" sldId="336"/>
            <ac:picMk id="3" creationId="{856AEE7B-29DE-A860-7DFB-6F227CB8D750}"/>
          </ac:picMkLst>
        </pc:picChg>
        <pc:picChg chg="add del mod">
          <ac:chgData name="Fabio Sogni" userId="23ae3afe-e15d-43df-8450-ee058d0082ca" providerId="ADAL" clId="{394B994D-0B15-8B45-8D96-F9538F27533A}" dt="2023-02-01T15:13:17.282" v="2031"/>
          <ac:picMkLst>
            <pc:docMk/>
            <pc:sldMk cId="0" sldId="336"/>
            <ac:picMk id="4" creationId="{62423E9F-5B3D-1459-6372-0903457006EE}"/>
          </ac:picMkLst>
        </pc:picChg>
        <pc:picChg chg="add del mod">
          <ac:chgData name="Fabio Sogni" userId="23ae3afe-e15d-43df-8450-ee058d0082ca" providerId="ADAL" clId="{394B994D-0B15-8B45-8D96-F9538F27533A}" dt="2023-02-01T15:14:12.649" v="2033"/>
          <ac:picMkLst>
            <pc:docMk/>
            <pc:sldMk cId="0" sldId="336"/>
            <ac:picMk id="5" creationId="{06F140E2-3773-042E-B75B-CA26C1E101B4}"/>
          </ac:picMkLst>
        </pc:picChg>
        <pc:picChg chg="add del mod">
          <ac:chgData name="Fabio Sogni" userId="23ae3afe-e15d-43df-8450-ee058d0082ca" providerId="ADAL" clId="{394B994D-0B15-8B45-8D96-F9538F27533A}" dt="2023-02-01T15:15:57.158" v="2038" actId="478"/>
          <ac:picMkLst>
            <pc:docMk/>
            <pc:sldMk cId="0" sldId="336"/>
            <ac:picMk id="6" creationId="{B3867F79-F8C5-B1F8-8E97-7AE6C17296D7}"/>
          </ac:picMkLst>
        </pc:picChg>
        <pc:picChg chg="add del mod">
          <ac:chgData name="Fabio Sogni" userId="23ae3afe-e15d-43df-8450-ee058d0082ca" providerId="ADAL" clId="{394B994D-0B15-8B45-8D96-F9538F27533A}" dt="2023-02-01T15:22:12.476" v="2044" actId="478"/>
          <ac:picMkLst>
            <pc:docMk/>
            <pc:sldMk cId="0" sldId="336"/>
            <ac:picMk id="7" creationId="{A3C2D769-FCE9-7A0A-6A3A-2A497534A6EF}"/>
          </ac:picMkLst>
        </pc:picChg>
        <pc:picChg chg="add del mod">
          <ac:chgData name="Fabio Sogni" userId="23ae3afe-e15d-43df-8450-ee058d0082ca" providerId="ADAL" clId="{394B994D-0B15-8B45-8D96-F9538F27533A}" dt="2023-02-01T15:38:08.518" v="2052" actId="478"/>
          <ac:picMkLst>
            <pc:docMk/>
            <pc:sldMk cId="0" sldId="336"/>
            <ac:picMk id="8" creationId="{B2737CF0-FDB5-0AE3-F83E-3E7C757CDB3A}"/>
          </ac:picMkLst>
        </pc:picChg>
      </pc:sldChg>
      <pc:sldChg chg="addSp delSp modSp del mod delAnim modAnim">
        <pc:chgData name="Fabio Sogni" userId="23ae3afe-e15d-43df-8450-ee058d0082ca" providerId="ADAL" clId="{394B994D-0B15-8B45-8D96-F9538F27533A}" dt="2023-01-31T18:03:06.853" v="445" actId="2696"/>
        <pc:sldMkLst>
          <pc:docMk/>
          <pc:sldMk cId="0" sldId="337"/>
        </pc:sldMkLst>
        <pc:spChg chg="add mod">
          <ac:chgData name="Fabio Sogni" userId="23ae3afe-e15d-43df-8450-ee058d0082ca" providerId="ADAL" clId="{394B994D-0B15-8B45-8D96-F9538F27533A}" dt="2023-01-31T17:51:55.387" v="59" actId="478"/>
          <ac:spMkLst>
            <pc:docMk/>
            <pc:sldMk cId="0" sldId="337"/>
            <ac:spMk id="2" creationId="{CEFED3EA-3A1F-7023-3B2E-D1E54336EB8E}"/>
          </ac:spMkLst>
        </pc:spChg>
        <pc:spChg chg="del">
          <ac:chgData name="Fabio Sogni" userId="23ae3afe-e15d-43df-8450-ee058d0082ca" providerId="ADAL" clId="{394B994D-0B15-8B45-8D96-F9538F27533A}" dt="2023-01-31T17:51:36.076" v="57" actId="478"/>
          <ac:spMkLst>
            <pc:docMk/>
            <pc:sldMk cId="0" sldId="337"/>
            <ac:spMk id="4" creationId="{F1AB1394-E3B6-0143-BE5F-720BB03C1B56}"/>
          </ac:spMkLst>
        </pc:spChg>
        <pc:spChg chg="del">
          <ac:chgData name="Fabio Sogni" userId="23ae3afe-e15d-43df-8450-ee058d0082ca" providerId="ADAL" clId="{394B994D-0B15-8B45-8D96-F9538F27533A}" dt="2023-01-31T17:51:55.387" v="59" actId="478"/>
          <ac:spMkLst>
            <pc:docMk/>
            <pc:sldMk cId="0" sldId="337"/>
            <ac:spMk id="5" creationId="{B834C870-E671-2042-8F70-D60CD9BAA381}"/>
          </ac:spMkLst>
        </pc:spChg>
        <pc:spChg chg="add del mod">
          <ac:chgData name="Fabio Sogni" userId="23ae3afe-e15d-43df-8450-ee058d0082ca" providerId="ADAL" clId="{394B994D-0B15-8B45-8D96-F9538F27533A}" dt="2023-01-31T17:52:36.581" v="78"/>
          <ac:spMkLst>
            <pc:docMk/>
            <pc:sldMk cId="0" sldId="337"/>
            <ac:spMk id="7" creationId="{59FE29DB-E815-C815-5097-EFAC36861ADF}"/>
          </ac:spMkLst>
        </pc:spChg>
        <pc:spChg chg="add del">
          <ac:chgData name="Fabio Sogni" userId="23ae3afe-e15d-43df-8450-ee058d0082ca" providerId="ADAL" clId="{394B994D-0B15-8B45-8D96-F9538F27533A}" dt="2023-01-31T17:52:33.833" v="76" actId="22"/>
          <ac:spMkLst>
            <pc:docMk/>
            <pc:sldMk cId="0" sldId="337"/>
            <ac:spMk id="10" creationId="{81B126F7-252B-DA38-0B6C-3C048734A076}"/>
          </ac:spMkLst>
        </pc:spChg>
        <pc:spChg chg="add mod">
          <ac:chgData name="Fabio Sogni" userId="23ae3afe-e15d-43df-8450-ee058d0082ca" providerId="ADAL" clId="{394B994D-0B15-8B45-8D96-F9538F27533A}" dt="2023-01-31T17:53:28.209" v="83" actId="14100"/>
          <ac:spMkLst>
            <pc:docMk/>
            <pc:sldMk cId="0" sldId="337"/>
            <ac:spMk id="12" creationId="{01207031-820F-A96E-DB93-00EBD8CCA10B}"/>
          </ac:spMkLst>
        </pc:spChg>
        <pc:spChg chg="del">
          <ac:chgData name="Fabio Sogni" userId="23ae3afe-e15d-43df-8450-ee058d0082ca" providerId="ADAL" clId="{394B994D-0B15-8B45-8D96-F9538F27533A}" dt="2023-01-31T17:51:55.387" v="59" actId="478"/>
          <ac:spMkLst>
            <pc:docMk/>
            <pc:sldMk cId="0" sldId="337"/>
            <ac:spMk id="13" creationId="{BAAF1213-8882-1244-BF05-EA349F6B026C}"/>
          </ac:spMkLst>
        </pc:spChg>
        <pc:spChg chg="del">
          <ac:chgData name="Fabio Sogni" userId="23ae3afe-e15d-43df-8450-ee058d0082ca" providerId="ADAL" clId="{394B994D-0B15-8B45-8D96-F9538F27533A}" dt="2023-01-31T17:51:55.387" v="59" actId="478"/>
          <ac:spMkLst>
            <pc:docMk/>
            <pc:sldMk cId="0" sldId="337"/>
            <ac:spMk id="14" creationId="{131F6BD0-ED8E-6B4A-929F-65FC2EE5EA7B}"/>
          </ac:spMkLst>
        </pc:spChg>
        <pc:spChg chg="del">
          <ac:chgData name="Fabio Sogni" userId="23ae3afe-e15d-43df-8450-ee058d0082ca" providerId="ADAL" clId="{394B994D-0B15-8B45-8D96-F9538F27533A}" dt="2023-01-31T17:51:55.387" v="59" actId="478"/>
          <ac:spMkLst>
            <pc:docMk/>
            <pc:sldMk cId="0" sldId="337"/>
            <ac:spMk id="16" creationId="{6D7E1EF1-3FF0-5341-98BC-61324AD8956C}"/>
          </ac:spMkLst>
        </pc:spChg>
        <pc:spChg chg="del">
          <ac:chgData name="Fabio Sogni" userId="23ae3afe-e15d-43df-8450-ee058d0082ca" providerId="ADAL" clId="{394B994D-0B15-8B45-8D96-F9538F27533A}" dt="2023-01-31T17:51:55.387" v="59" actId="478"/>
          <ac:spMkLst>
            <pc:docMk/>
            <pc:sldMk cId="0" sldId="337"/>
            <ac:spMk id="20" creationId="{68D9680F-BDAC-1A45-97C2-CC77ACE7E33B}"/>
          </ac:spMkLst>
        </pc:spChg>
        <pc:spChg chg="mod">
          <ac:chgData name="Fabio Sogni" userId="23ae3afe-e15d-43df-8450-ee058d0082ca" providerId="ADAL" clId="{394B994D-0B15-8B45-8D96-F9538F27533A}" dt="2023-01-31T17:52:09.172" v="74" actId="20577"/>
          <ac:spMkLst>
            <pc:docMk/>
            <pc:sldMk cId="0" sldId="337"/>
            <ac:spMk id="4098" creationId="{9EE45CA9-4DE3-1342-85F3-C5D658AD68FB}"/>
          </ac:spMkLst>
        </pc:spChg>
        <pc:spChg chg="del">
          <ac:chgData name="Fabio Sogni" userId="23ae3afe-e15d-43df-8450-ee058d0082ca" providerId="ADAL" clId="{394B994D-0B15-8B45-8D96-F9538F27533A}" dt="2023-01-31T17:51:55.387" v="59" actId="478"/>
          <ac:spMkLst>
            <pc:docMk/>
            <pc:sldMk cId="0" sldId="337"/>
            <ac:spMk id="6148" creationId="{81567C54-E8DC-5A48-85DC-9AFB438B3A78}"/>
          </ac:spMkLst>
        </pc:spChg>
        <pc:picChg chg="del">
          <ac:chgData name="Fabio Sogni" userId="23ae3afe-e15d-43df-8450-ee058d0082ca" providerId="ADAL" clId="{394B994D-0B15-8B45-8D96-F9538F27533A}" dt="2023-01-31T17:51:55.387" v="59" actId="478"/>
          <ac:picMkLst>
            <pc:docMk/>
            <pc:sldMk cId="0" sldId="337"/>
            <ac:picMk id="3" creationId="{00D98175-E228-C445-9DC0-E215A2DCD54D}"/>
          </ac:picMkLst>
        </pc:picChg>
        <pc:cxnChg chg="del">
          <ac:chgData name="Fabio Sogni" userId="23ae3afe-e15d-43df-8450-ee058d0082ca" providerId="ADAL" clId="{394B994D-0B15-8B45-8D96-F9538F27533A}" dt="2023-01-31T17:51:55.387" v="59" actId="478"/>
          <ac:cxnSpMkLst>
            <pc:docMk/>
            <pc:sldMk cId="0" sldId="337"/>
            <ac:cxnSpMk id="6" creationId="{7971B14A-C1A9-0E4E-8394-3A8FCF608548}"/>
          </ac:cxnSpMkLst>
        </pc:cxnChg>
        <pc:cxnChg chg="del">
          <ac:chgData name="Fabio Sogni" userId="23ae3afe-e15d-43df-8450-ee058d0082ca" providerId="ADAL" clId="{394B994D-0B15-8B45-8D96-F9538F27533A}" dt="2023-01-31T17:51:55.387" v="59" actId="478"/>
          <ac:cxnSpMkLst>
            <pc:docMk/>
            <pc:sldMk cId="0" sldId="337"/>
            <ac:cxnSpMk id="8" creationId="{8C7193C7-C6EF-4941-AE66-883FFA394CDC}"/>
          </ac:cxnSpMkLst>
        </pc:cxnChg>
        <pc:cxnChg chg="del">
          <ac:chgData name="Fabio Sogni" userId="23ae3afe-e15d-43df-8450-ee058d0082ca" providerId="ADAL" clId="{394B994D-0B15-8B45-8D96-F9538F27533A}" dt="2023-01-31T17:51:55.387" v="59" actId="478"/>
          <ac:cxnSpMkLst>
            <pc:docMk/>
            <pc:sldMk cId="0" sldId="337"/>
            <ac:cxnSpMk id="15" creationId="{852AC15F-9D8B-8E40-80BB-67A6C81D8CD1}"/>
          </ac:cxnSpMkLst>
        </pc:cxnChg>
        <pc:cxnChg chg="del">
          <ac:chgData name="Fabio Sogni" userId="23ae3afe-e15d-43df-8450-ee058d0082ca" providerId="ADAL" clId="{394B994D-0B15-8B45-8D96-F9538F27533A}" dt="2023-01-31T17:51:55.387" v="59" actId="478"/>
          <ac:cxnSpMkLst>
            <pc:docMk/>
            <pc:sldMk cId="0" sldId="337"/>
            <ac:cxnSpMk id="17" creationId="{1553B10A-84CC-A846-980F-C5E6E398A47F}"/>
          </ac:cxnSpMkLst>
        </pc:cxnChg>
      </pc:sldChg>
      <pc:sldChg chg="addSp delSp modSp mod ord modTransition delAnim modAnim">
        <pc:chgData name="Fabio Sogni" userId="23ae3afe-e15d-43df-8450-ee058d0082ca" providerId="ADAL" clId="{394B994D-0B15-8B45-8D96-F9538F27533A}" dt="2023-02-07T14:54:58.637" v="3702" actId="20577"/>
        <pc:sldMkLst>
          <pc:docMk/>
          <pc:sldMk cId="0" sldId="338"/>
        </pc:sldMkLst>
        <pc:spChg chg="add mod">
          <ac:chgData name="Fabio Sogni" userId="23ae3afe-e15d-43df-8450-ee058d0082ca" providerId="ADAL" clId="{394B994D-0B15-8B45-8D96-F9538F27533A}" dt="2023-01-31T17:57:59.378" v="432" actId="20577"/>
          <ac:spMkLst>
            <pc:docMk/>
            <pc:sldMk cId="0" sldId="338"/>
            <ac:spMk id="2" creationId="{D560FFCC-2FBB-7FF3-3E18-C7383C0DC9BE}"/>
          </ac:spMkLst>
        </pc:spChg>
        <pc:spChg chg="mod">
          <ac:chgData name="Fabio Sogni" userId="23ae3afe-e15d-43df-8450-ee058d0082ca" providerId="ADAL" clId="{394B994D-0B15-8B45-8D96-F9538F27533A}" dt="2023-02-07T14:54:58.637" v="3702" actId="20577"/>
          <ac:spMkLst>
            <pc:docMk/>
            <pc:sldMk cId="0" sldId="338"/>
            <ac:spMk id="3" creationId="{50412181-068D-2F49-9E53-F5840D662FDD}"/>
          </ac:spMkLst>
        </pc:spChg>
        <pc:spChg chg="del mod">
          <ac:chgData name="Fabio Sogni" userId="23ae3afe-e15d-43df-8450-ee058d0082ca" providerId="ADAL" clId="{394B994D-0B15-8B45-8D96-F9538F27533A}" dt="2023-01-31T17:55:55.399" v="289" actId="478"/>
          <ac:spMkLst>
            <pc:docMk/>
            <pc:sldMk cId="0" sldId="338"/>
            <ac:spMk id="5" creationId="{CD882A2B-012D-B64B-AB05-44919EF75699}"/>
          </ac:spMkLst>
        </pc:spChg>
        <pc:spChg chg="del">
          <ac:chgData name="Fabio Sogni" userId="23ae3afe-e15d-43df-8450-ee058d0082ca" providerId="ADAL" clId="{394B994D-0B15-8B45-8D96-F9538F27533A}" dt="2023-01-31T17:55:48.501" v="287" actId="478"/>
          <ac:spMkLst>
            <pc:docMk/>
            <pc:sldMk cId="0" sldId="338"/>
            <ac:spMk id="8" creationId="{38C32EDD-59FA-DD40-BF97-70A6C1990E5E}"/>
          </ac:spMkLst>
        </pc:spChg>
        <pc:spChg chg="mod">
          <ac:chgData name="Fabio Sogni" userId="23ae3afe-e15d-43df-8450-ee058d0082ca" providerId="ADAL" clId="{394B994D-0B15-8B45-8D96-F9538F27533A}" dt="2023-01-31T17:56:08.044" v="300" actId="20577"/>
          <ac:spMkLst>
            <pc:docMk/>
            <pc:sldMk cId="0" sldId="338"/>
            <ac:spMk id="8193" creationId="{9F8143B3-FF75-154E-AC64-945C88690E20}"/>
          </ac:spMkLst>
        </pc:spChg>
        <pc:picChg chg="add mod">
          <ac:chgData name="Fabio Sogni" userId="23ae3afe-e15d-43df-8450-ee058d0082ca" providerId="ADAL" clId="{394B994D-0B15-8B45-8D96-F9538F27533A}" dt="2023-02-01T10:35:22.015" v="1314" actId="14100"/>
          <ac:picMkLst>
            <pc:docMk/>
            <pc:sldMk cId="0" sldId="338"/>
            <ac:picMk id="5" creationId="{1010B031-B3F2-95AB-8027-0B82161CDF2C}"/>
          </ac:picMkLst>
        </pc:picChg>
        <pc:picChg chg="add mod">
          <ac:chgData name="Fabio Sogni" userId="23ae3afe-e15d-43df-8450-ee058d0082ca" providerId="ADAL" clId="{394B994D-0B15-8B45-8D96-F9538F27533A}" dt="2023-02-07T14:54:40.387" v="3700" actId="1076"/>
          <ac:picMkLst>
            <pc:docMk/>
            <pc:sldMk cId="0" sldId="338"/>
            <ac:picMk id="6" creationId="{E3E210C1-8DCB-ADBA-B7C9-D58B6C4E3E86}"/>
          </ac:picMkLst>
        </pc:picChg>
        <pc:picChg chg="add del mod">
          <ac:chgData name="Fabio Sogni" userId="23ae3afe-e15d-43df-8450-ee058d0082ca" providerId="ADAL" clId="{394B994D-0B15-8B45-8D96-F9538F27533A}" dt="2023-02-01T10:35:04.312" v="1311" actId="478"/>
          <ac:picMkLst>
            <pc:docMk/>
            <pc:sldMk cId="0" sldId="338"/>
            <ac:picMk id="9" creationId="{52428C8A-D90C-9C63-4D97-FE4DA07860FA}"/>
          </ac:picMkLst>
        </pc:picChg>
        <pc:cxnChg chg="del">
          <ac:chgData name="Fabio Sogni" userId="23ae3afe-e15d-43df-8450-ee058d0082ca" providerId="ADAL" clId="{394B994D-0B15-8B45-8D96-F9538F27533A}" dt="2023-01-31T17:55:48.501" v="287" actId="478"/>
          <ac:cxnSpMkLst>
            <pc:docMk/>
            <pc:sldMk cId="0" sldId="338"/>
            <ac:cxnSpMk id="10" creationId="{D34DBC19-8025-444D-AEB1-152B413816BD}"/>
          </ac:cxnSpMkLst>
        </pc:cxnChg>
      </pc:sldChg>
      <pc:sldChg chg="del ord modTransition">
        <pc:chgData name="Fabio Sogni" userId="23ae3afe-e15d-43df-8450-ee058d0082ca" providerId="ADAL" clId="{394B994D-0B15-8B45-8D96-F9538F27533A}" dt="2023-02-06T16:55:26.467" v="2132" actId="2696"/>
        <pc:sldMkLst>
          <pc:docMk/>
          <pc:sldMk cId="0" sldId="339"/>
        </pc:sldMkLst>
      </pc:sldChg>
      <pc:sldChg chg="addSp delSp modSp mod ord modTransition addAnim delAnim modAnim">
        <pc:chgData name="Fabio Sogni" userId="23ae3afe-e15d-43df-8450-ee058d0082ca" providerId="ADAL" clId="{394B994D-0B15-8B45-8D96-F9538F27533A}" dt="2023-02-08T10:08:00.066" v="4125" actId="164"/>
        <pc:sldMkLst>
          <pc:docMk/>
          <pc:sldMk cId="0" sldId="340"/>
        </pc:sldMkLst>
        <pc:spChg chg="add del mod">
          <ac:chgData name="Fabio Sogni" userId="23ae3afe-e15d-43df-8450-ee058d0082ca" providerId="ADAL" clId="{394B994D-0B15-8B45-8D96-F9538F27533A}" dt="2023-02-07T08:20:29.392" v="2255" actId="478"/>
          <ac:spMkLst>
            <pc:docMk/>
            <pc:sldMk cId="0" sldId="340"/>
            <ac:spMk id="2" creationId="{FC2611DC-BE63-C0C3-A724-6427EE917134}"/>
          </ac:spMkLst>
        </pc:spChg>
        <pc:spChg chg="add del mod">
          <ac:chgData name="Fabio Sogni" userId="23ae3afe-e15d-43df-8450-ee058d0082ca" providerId="ADAL" clId="{394B994D-0B15-8B45-8D96-F9538F27533A}" dt="2023-02-07T09:57:29.636" v="2520" actId="478"/>
          <ac:spMkLst>
            <pc:docMk/>
            <pc:sldMk cId="0" sldId="340"/>
            <ac:spMk id="4" creationId="{905B84C3-7E53-D20E-A84F-ADE00DEE1B66}"/>
          </ac:spMkLst>
        </pc:spChg>
        <pc:spChg chg="add del mod">
          <ac:chgData name="Fabio Sogni" userId="23ae3afe-e15d-43df-8450-ee058d0082ca" providerId="ADAL" clId="{394B994D-0B15-8B45-8D96-F9538F27533A}" dt="2023-02-07T09:57:29.636" v="2520" actId="478"/>
          <ac:spMkLst>
            <pc:docMk/>
            <pc:sldMk cId="0" sldId="340"/>
            <ac:spMk id="5" creationId="{4A50397F-F5BC-03AB-59E3-EAA75D099CCD}"/>
          </ac:spMkLst>
        </pc:spChg>
        <pc:spChg chg="add del mod">
          <ac:chgData name="Fabio Sogni" userId="23ae3afe-e15d-43df-8450-ee058d0082ca" providerId="ADAL" clId="{394B994D-0B15-8B45-8D96-F9538F27533A}" dt="2023-01-31T18:31:03.888" v="579" actId="478"/>
          <ac:spMkLst>
            <pc:docMk/>
            <pc:sldMk cId="0" sldId="340"/>
            <ac:spMk id="7" creationId="{DCF406B6-332D-BDF3-1509-31D37AF2465A}"/>
          </ac:spMkLst>
        </pc:spChg>
        <pc:spChg chg="add del mod">
          <ac:chgData name="Fabio Sogni" userId="23ae3afe-e15d-43df-8450-ee058d0082ca" providerId="ADAL" clId="{394B994D-0B15-8B45-8D96-F9538F27533A}" dt="2023-02-07T09:57:33.365" v="2521" actId="478"/>
          <ac:spMkLst>
            <pc:docMk/>
            <pc:sldMk cId="0" sldId="340"/>
            <ac:spMk id="8" creationId="{1270F79B-60C5-E28C-135D-5A4D54A4EB5B}"/>
          </ac:spMkLst>
        </pc:spChg>
        <pc:spChg chg="del mod">
          <ac:chgData name="Fabio Sogni" userId="23ae3afe-e15d-43df-8450-ee058d0082ca" providerId="ADAL" clId="{394B994D-0B15-8B45-8D96-F9538F27533A}" dt="2023-01-31T18:24:51.766" v="497" actId="478"/>
          <ac:spMkLst>
            <pc:docMk/>
            <pc:sldMk cId="0" sldId="340"/>
            <ac:spMk id="9" creationId="{4DA3017D-506B-1B45-8993-7B5C9DACEDD5}"/>
          </ac:spMkLst>
        </pc:spChg>
        <pc:spChg chg="add mod">
          <ac:chgData name="Fabio Sogni" userId="23ae3afe-e15d-43df-8450-ee058d0082ca" providerId="ADAL" clId="{394B994D-0B15-8B45-8D96-F9538F27533A}" dt="2023-02-07T09:57:29.636" v="2520" actId="478"/>
          <ac:spMkLst>
            <pc:docMk/>
            <pc:sldMk cId="0" sldId="340"/>
            <ac:spMk id="10" creationId="{77B53AD9-7CE8-35EB-F84E-4E2966A1AD4E}"/>
          </ac:spMkLst>
        </pc:spChg>
        <pc:spChg chg="add del mod">
          <ac:chgData name="Fabio Sogni" userId="23ae3afe-e15d-43df-8450-ee058d0082ca" providerId="ADAL" clId="{394B994D-0B15-8B45-8D96-F9538F27533A}" dt="2023-02-07T08:20:41.927" v="2256" actId="478"/>
          <ac:spMkLst>
            <pc:docMk/>
            <pc:sldMk cId="0" sldId="340"/>
            <ac:spMk id="11" creationId="{527DC1FA-A381-6422-290E-EC3927BE8275}"/>
          </ac:spMkLst>
        </pc:spChg>
        <pc:spChg chg="add del mod">
          <ac:chgData name="Fabio Sogni" userId="23ae3afe-e15d-43df-8450-ee058d0082ca" providerId="ADAL" clId="{394B994D-0B15-8B45-8D96-F9538F27533A}" dt="2023-02-07T08:20:41.927" v="2256" actId="478"/>
          <ac:spMkLst>
            <pc:docMk/>
            <pc:sldMk cId="0" sldId="340"/>
            <ac:spMk id="12" creationId="{E962E8A8-DDB4-B317-07A3-30831E9FC329}"/>
          </ac:spMkLst>
        </pc:spChg>
        <pc:spChg chg="add del mod">
          <ac:chgData name="Fabio Sogni" userId="23ae3afe-e15d-43df-8450-ee058d0082ca" providerId="ADAL" clId="{394B994D-0B15-8B45-8D96-F9538F27533A}" dt="2023-02-07T08:20:41.927" v="2256" actId="478"/>
          <ac:spMkLst>
            <pc:docMk/>
            <pc:sldMk cId="0" sldId="340"/>
            <ac:spMk id="13" creationId="{DAF05711-6CD2-68DF-A5FB-A138629F9B40}"/>
          </ac:spMkLst>
        </pc:spChg>
        <pc:spChg chg="add del mod">
          <ac:chgData name="Fabio Sogni" userId="23ae3afe-e15d-43df-8450-ee058d0082ca" providerId="ADAL" clId="{394B994D-0B15-8B45-8D96-F9538F27533A}" dt="2023-01-31T18:29:51.420" v="558"/>
          <ac:spMkLst>
            <pc:docMk/>
            <pc:sldMk cId="0" sldId="340"/>
            <ac:spMk id="14" creationId="{1840F132-29BE-C64D-9246-29A845D7C48B}"/>
          </ac:spMkLst>
        </pc:spChg>
        <pc:spChg chg="add del mod">
          <ac:chgData name="Fabio Sogni" userId="23ae3afe-e15d-43df-8450-ee058d0082ca" providerId="ADAL" clId="{394B994D-0B15-8B45-8D96-F9538F27533A}" dt="2023-02-07T08:24:33.021" v="2266"/>
          <ac:spMkLst>
            <pc:docMk/>
            <pc:sldMk cId="0" sldId="340"/>
            <ac:spMk id="14" creationId="{C2EA0379-091E-FC4C-B60E-194F2348CE1D}"/>
          </ac:spMkLst>
        </pc:spChg>
        <pc:spChg chg="add del mod">
          <ac:chgData name="Fabio Sogni" userId="23ae3afe-e15d-43df-8450-ee058d0082ca" providerId="ADAL" clId="{394B994D-0B15-8B45-8D96-F9538F27533A}" dt="2023-02-07T08:20:41.927" v="2256" actId="478"/>
          <ac:spMkLst>
            <pc:docMk/>
            <pc:sldMk cId="0" sldId="340"/>
            <ac:spMk id="15" creationId="{91C8409C-7104-3260-F149-DCB4B6EDFAD1}"/>
          </ac:spMkLst>
        </pc:spChg>
        <pc:spChg chg="add del mod">
          <ac:chgData name="Fabio Sogni" userId="23ae3afe-e15d-43df-8450-ee058d0082ca" providerId="ADAL" clId="{394B994D-0B15-8B45-8D96-F9538F27533A}" dt="2023-02-01T15:34:03.436" v="2047" actId="478"/>
          <ac:spMkLst>
            <pc:docMk/>
            <pc:sldMk cId="0" sldId="340"/>
            <ac:spMk id="16" creationId="{A92B5C1A-FA02-F477-E63B-9AC485F38CD5}"/>
          </ac:spMkLst>
        </pc:spChg>
        <pc:spChg chg="mod">
          <ac:chgData name="Fabio Sogni" userId="23ae3afe-e15d-43df-8450-ee058d0082ca" providerId="ADAL" clId="{394B994D-0B15-8B45-8D96-F9538F27533A}" dt="2023-02-07T09:57:29.636" v="2520" actId="478"/>
          <ac:spMkLst>
            <pc:docMk/>
            <pc:sldMk cId="0" sldId="340"/>
            <ac:spMk id="18" creationId="{73584F90-2D1A-4DDC-0776-AA6069F48ED1}"/>
          </ac:spMkLst>
        </pc:spChg>
        <pc:spChg chg="mod">
          <ac:chgData name="Fabio Sogni" userId="23ae3afe-e15d-43df-8450-ee058d0082ca" providerId="ADAL" clId="{394B994D-0B15-8B45-8D96-F9538F27533A}" dt="2023-02-07T09:57:29.636" v="2520" actId="478"/>
          <ac:spMkLst>
            <pc:docMk/>
            <pc:sldMk cId="0" sldId="340"/>
            <ac:spMk id="19" creationId="{1EB51FED-C966-DD1A-07B3-1341EAB29120}"/>
          </ac:spMkLst>
        </pc:spChg>
        <pc:spChg chg="add del mod">
          <ac:chgData name="Fabio Sogni" userId="23ae3afe-e15d-43df-8450-ee058d0082ca" providerId="ADAL" clId="{394B994D-0B15-8B45-8D96-F9538F27533A}" dt="2023-02-07T08:20:41.927" v="2256" actId="478"/>
          <ac:spMkLst>
            <pc:docMk/>
            <pc:sldMk cId="0" sldId="340"/>
            <ac:spMk id="20" creationId="{9EAD8CAC-F1FF-87CF-D4E5-FC268D27E25D}"/>
          </ac:spMkLst>
        </pc:spChg>
        <pc:spChg chg="mod">
          <ac:chgData name="Fabio Sogni" userId="23ae3afe-e15d-43df-8450-ee058d0082ca" providerId="ADAL" clId="{394B994D-0B15-8B45-8D96-F9538F27533A}" dt="2023-02-07T09:57:29.636" v="2520" actId="478"/>
          <ac:spMkLst>
            <pc:docMk/>
            <pc:sldMk cId="0" sldId="340"/>
            <ac:spMk id="22" creationId="{9465F076-8CDD-0FEE-4CB5-510ABCA38D7D}"/>
          </ac:spMkLst>
        </pc:spChg>
        <pc:spChg chg="mod">
          <ac:chgData name="Fabio Sogni" userId="23ae3afe-e15d-43df-8450-ee058d0082ca" providerId="ADAL" clId="{394B994D-0B15-8B45-8D96-F9538F27533A}" dt="2023-02-07T09:57:29.636" v="2520" actId="478"/>
          <ac:spMkLst>
            <pc:docMk/>
            <pc:sldMk cId="0" sldId="340"/>
            <ac:spMk id="23" creationId="{5318CFF5-3BE2-CC51-2AEF-F5E65D510BE5}"/>
          </ac:spMkLst>
        </pc:spChg>
        <pc:spChg chg="mod">
          <ac:chgData name="Fabio Sogni" userId="23ae3afe-e15d-43df-8450-ee058d0082ca" providerId="ADAL" clId="{394B994D-0B15-8B45-8D96-F9538F27533A}" dt="2023-02-07T09:57:29.636" v="2520" actId="478"/>
          <ac:spMkLst>
            <pc:docMk/>
            <pc:sldMk cId="0" sldId="340"/>
            <ac:spMk id="25" creationId="{31A5C072-D0A6-72CB-0308-EB16D97BDC94}"/>
          </ac:spMkLst>
        </pc:spChg>
        <pc:spChg chg="mod">
          <ac:chgData name="Fabio Sogni" userId="23ae3afe-e15d-43df-8450-ee058d0082ca" providerId="ADAL" clId="{394B994D-0B15-8B45-8D96-F9538F27533A}" dt="2023-02-07T09:57:29.636" v="2520" actId="478"/>
          <ac:spMkLst>
            <pc:docMk/>
            <pc:sldMk cId="0" sldId="340"/>
            <ac:spMk id="26" creationId="{E4CE3B95-7D9F-4135-992D-E722DBDB904B}"/>
          </ac:spMkLst>
        </pc:spChg>
        <pc:spChg chg="mod">
          <ac:chgData name="Fabio Sogni" userId="23ae3afe-e15d-43df-8450-ee058d0082ca" providerId="ADAL" clId="{394B994D-0B15-8B45-8D96-F9538F27533A}" dt="2023-02-07T09:57:29.636" v="2520" actId="478"/>
          <ac:spMkLst>
            <pc:docMk/>
            <pc:sldMk cId="0" sldId="340"/>
            <ac:spMk id="28" creationId="{EEF553F8-7F18-4C3B-6155-7638B7C46E4D}"/>
          </ac:spMkLst>
        </pc:spChg>
        <pc:spChg chg="mod">
          <ac:chgData name="Fabio Sogni" userId="23ae3afe-e15d-43df-8450-ee058d0082ca" providerId="ADAL" clId="{394B994D-0B15-8B45-8D96-F9538F27533A}" dt="2023-02-07T09:57:29.636" v="2520" actId="478"/>
          <ac:spMkLst>
            <pc:docMk/>
            <pc:sldMk cId="0" sldId="340"/>
            <ac:spMk id="29" creationId="{C89DA1D4-37C4-44E1-6D5E-3AB6F38FE58E}"/>
          </ac:spMkLst>
        </pc:spChg>
        <pc:spChg chg="mod">
          <ac:chgData name="Fabio Sogni" userId="23ae3afe-e15d-43df-8450-ee058d0082ca" providerId="ADAL" clId="{394B994D-0B15-8B45-8D96-F9538F27533A}" dt="2023-02-07T14:57:49.823" v="3710" actId="1076"/>
          <ac:spMkLst>
            <pc:docMk/>
            <pc:sldMk cId="0" sldId="340"/>
            <ac:spMk id="11265" creationId="{29940255-08C7-6C48-A69C-50E912EF7BF9}"/>
          </ac:spMkLst>
        </pc:spChg>
        <pc:spChg chg="add mod topLvl">
          <ac:chgData name="Fabio Sogni" userId="23ae3afe-e15d-43df-8450-ee058d0082ca" providerId="ADAL" clId="{394B994D-0B15-8B45-8D96-F9538F27533A}" dt="2023-02-08T10:06:16.722" v="4113" actId="165"/>
          <ac:spMkLst>
            <pc:docMk/>
            <pc:sldMk cId="0" sldId="340"/>
            <ac:spMk id="11269" creationId="{CA517F6B-E873-D185-C6D2-04A2FD5E9E6A}"/>
          </ac:spMkLst>
        </pc:spChg>
        <pc:spChg chg="add mod topLvl">
          <ac:chgData name="Fabio Sogni" userId="23ae3afe-e15d-43df-8450-ee058d0082ca" providerId="ADAL" clId="{394B994D-0B15-8B45-8D96-F9538F27533A}" dt="2023-02-08T10:06:16.722" v="4113" actId="165"/>
          <ac:spMkLst>
            <pc:docMk/>
            <pc:sldMk cId="0" sldId="340"/>
            <ac:spMk id="11270" creationId="{A49CBEC6-4723-002B-05FA-7EABC8EBADF3}"/>
          </ac:spMkLst>
        </pc:spChg>
        <pc:spChg chg="add del mod">
          <ac:chgData name="Fabio Sogni" userId="23ae3afe-e15d-43df-8450-ee058d0082ca" providerId="ADAL" clId="{394B994D-0B15-8B45-8D96-F9538F27533A}" dt="2023-02-07T10:25:33.318" v="2693"/>
          <ac:spMkLst>
            <pc:docMk/>
            <pc:sldMk cId="0" sldId="340"/>
            <ac:spMk id="11273" creationId="{91011225-8416-B910-7A8B-E4C011B8F715}"/>
          </ac:spMkLst>
        </pc:spChg>
        <pc:spChg chg="add del mod">
          <ac:chgData name="Fabio Sogni" userId="23ae3afe-e15d-43df-8450-ee058d0082ca" providerId="ADAL" clId="{394B994D-0B15-8B45-8D96-F9538F27533A}" dt="2023-02-07T10:25:33.318" v="2693"/>
          <ac:spMkLst>
            <pc:docMk/>
            <pc:sldMk cId="0" sldId="340"/>
            <ac:spMk id="11274" creationId="{62C8A481-9E5D-A592-5BD0-96EAB9F2C500}"/>
          </ac:spMkLst>
        </pc:spChg>
        <pc:spChg chg="add del mod">
          <ac:chgData name="Fabio Sogni" userId="23ae3afe-e15d-43df-8450-ee058d0082ca" providerId="ADAL" clId="{394B994D-0B15-8B45-8D96-F9538F27533A}" dt="2023-02-07T14:59:06.251" v="3718" actId="767"/>
          <ac:spMkLst>
            <pc:docMk/>
            <pc:sldMk cId="0" sldId="340"/>
            <ac:spMk id="11275" creationId="{D505145D-899A-A875-81BD-08CE717767E7}"/>
          </ac:spMkLst>
        </pc:spChg>
        <pc:spChg chg="add del mod">
          <ac:chgData name="Fabio Sogni" userId="23ae3afe-e15d-43df-8450-ee058d0082ca" providerId="ADAL" clId="{394B994D-0B15-8B45-8D96-F9538F27533A}" dt="2023-02-07T15:05:48.582" v="3741" actId="767"/>
          <ac:spMkLst>
            <pc:docMk/>
            <pc:sldMk cId="0" sldId="340"/>
            <ac:spMk id="11276" creationId="{54698906-5F09-0E15-9751-C212A549FE58}"/>
          </ac:spMkLst>
        </pc:spChg>
        <pc:grpChg chg="add mod topLvl">
          <ac:chgData name="Fabio Sogni" userId="23ae3afe-e15d-43df-8450-ee058d0082ca" providerId="ADAL" clId="{394B994D-0B15-8B45-8D96-F9538F27533A}" dt="2023-02-08T10:06:17.923" v="4114" actId="165"/>
          <ac:grpSpMkLst>
            <pc:docMk/>
            <pc:sldMk cId="0" sldId="340"/>
            <ac:grpSpMk id="3" creationId="{8F9217F6-3937-3302-25A8-5D6CC9D5076D}"/>
          </ac:grpSpMkLst>
        </pc:grpChg>
        <pc:grpChg chg="add">
          <ac:chgData name="Fabio Sogni" userId="23ae3afe-e15d-43df-8450-ee058d0082ca" providerId="ADAL" clId="{394B994D-0B15-8B45-8D96-F9538F27533A}" dt="2023-02-08T10:08:00.066" v="4125" actId="164"/>
          <ac:grpSpMkLst>
            <pc:docMk/>
            <pc:sldMk cId="0" sldId="340"/>
            <ac:grpSpMk id="6" creationId="{CFB23E30-78AD-A15A-9387-C25936D28548}"/>
          </ac:grpSpMkLst>
        </pc:grpChg>
        <pc:grpChg chg="add del mod">
          <ac:chgData name="Fabio Sogni" userId="23ae3afe-e15d-43df-8450-ee058d0082ca" providerId="ADAL" clId="{394B994D-0B15-8B45-8D96-F9538F27533A}" dt="2023-02-07T09:57:29.636" v="2520" actId="478"/>
          <ac:grpSpMkLst>
            <pc:docMk/>
            <pc:sldMk cId="0" sldId="340"/>
            <ac:grpSpMk id="7" creationId="{D3363A0C-1A92-5B57-DDA9-8FEFB9140026}"/>
          </ac:grpSpMkLst>
        </pc:grpChg>
        <pc:grpChg chg="add mod topLvl">
          <ac:chgData name="Fabio Sogni" userId="23ae3afe-e15d-43df-8450-ee058d0082ca" providerId="ADAL" clId="{394B994D-0B15-8B45-8D96-F9538F27533A}" dt="2023-02-08T10:07:29.897" v="4123" actId="1076"/>
          <ac:grpSpMkLst>
            <pc:docMk/>
            <pc:sldMk cId="0" sldId="340"/>
            <ac:grpSpMk id="16" creationId="{8A40A241-BC1C-7F43-9300-F98AF932E09E}"/>
          </ac:grpSpMkLst>
        </pc:grpChg>
        <pc:grpChg chg="add mod topLvl">
          <ac:chgData name="Fabio Sogni" userId="23ae3afe-e15d-43df-8450-ee058d0082ca" providerId="ADAL" clId="{394B994D-0B15-8B45-8D96-F9538F27533A}" dt="2023-02-08T10:06:40.999" v="4116" actId="1076"/>
          <ac:grpSpMkLst>
            <pc:docMk/>
            <pc:sldMk cId="0" sldId="340"/>
            <ac:grpSpMk id="21" creationId="{E4305EE4-0017-B2BC-8394-4BC1ED529064}"/>
          </ac:grpSpMkLst>
        </pc:grpChg>
        <pc:grpChg chg="add mod topLvl">
          <ac:chgData name="Fabio Sogni" userId="23ae3afe-e15d-43df-8450-ee058d0082ca" providerId="ADAL" clId="{394B994D-0B15-8B45-8D96-F9538F27533A}" dt="2023-02-08T10:06:40.999" v="4116" actId="1076"/>
          <ac:grpSpMkLst>
            <pc:docMk/>
            <pc:sldMk cId="0" sldId="340"/>
            <ac:grpSpMk id="24" creationId="{D2F22214-2B9A-2611-2EA2-15B6F8EA4D44}"/>
          </ac:grpSpMkLst>
        </pc:grpChg>
        <pc:grpChg chg="add mod topLvl">
          <ac:chgData name="Fabio Sogni" userId="23ae3afe-e15d-43df-8450-ee058d0082ca" providerId="ADAL" clId="{394B994D-0B15-8B45-8D96-F9538F27533A}" dt="2023-02-08T10:07:35.327" v="4124" actId="1076"/>
          <ac:grpSpMkLst>
            <pc:docMk/>
            <pc:sldMk cId="0" sldId="340"/>
            <ac:grpSpMk id="27" creationId="{7A8CE44E-CBF4-F8DD-AE5D-6CB03978C70A}"/>
          </ac:grpSpMkLst>
        </pc:grpChg>
        <pc:grpChg chg="add del mod topLvl">
          <ac:chgData name="Fabio Sogni" userId="23ae3afe-e15d-43df-8450-ee058d0082ca" providerId="ADAL" clId="{394B994D-0B15-8B45-8D96-F9538F27533A}" dt="2023-02-08T10:06:17.923" v="4114" actId="165"/>
          <ac:grpSpMkLst>
            <pc:docMk/>
            <pc:sldMk cId="0" sldId="340"/>
            <ac:grpSpMk id="44" creationId="{4263616D-34A9-BFA7-DE19-B8C77C507D39}"/>
          </ac:grpSpMkLst>
        </pc:grpChg>
        <pc:grpChg chg="add del mod topLvl">
          <ac:chgData name="Fabio Sogni" userId="23ae3afe-e15d-43df-8450-ee058d0082ca" providerId="ADAL" clId="{394B994D-0B15-8B45-8D96-F9538F27533A}" dt="2023-02-08T10:06:16.722" v="4113" actId="165"/>
          <ac:grpSpMkLst>
            <pc:docMk/>
            <pc:sldMk cId="0" sldId="340"/>
            <ac:grpSpMk id="11268" creationId="{4431C1FE-3C92-8127-7F4C-EF76723A1A16}"/>
          </ac:grpSpMkLst>
        </pc:grpChg>
        <pc:grpChg chg="add del topLvl">
          <ac:chgData name="Fabio Sogni" userId="23ae3afe-e15d-43df-8450-ee058d0082ca" providerId="ADAL" clId="{394B994D-0B15-8B45-8D96-F9538F27533A}" dt="2023-02-08T10:06:16.722" v="4113" actId="165"/>
          <ac:grpSpMkLst>
            <pc:docMk/>
            <pc:sldMk cId="0" sldId="340"/>
            <ac:grpSpMk id="11271" creationId="{3ADC0064-70C6-3C0A-4827-6EA42ACF7763}"/>
          </ac:grpSpMkLst>
        </pc:grpChg>
        <pc:grpChg chg="add del mod">
          <ac:chgData name="Fabio Sogni" userId="23ae3afe-e15d-43df-8450-ee058d0082ca" providerId="ADAL" clId="{394B994D-0B15-8B45-8D96-F9538F27533A}" dt="2023-02-08T10:06:15.574" v="4112" actId="165"/>
          <ac:grpSpMkLst>
            <pc:docMk/>
            <pc:sldMk cId="0" sldId="340"/>
            <ac:grpSpMk id="11272" creationId="{EADA792C-41DD-BB82-3CD2-C809E967D297}"/>
          </ac:grpSpMkLst>
        </pc:grpChg>
        <pc:grpChg chg="add del">
          <ac:chgData name="Fabio Sogni" userId="23ae3afe-e15d-43df-8450-ee058d0082ca" providerId="ADAL" clId="{394B994D-0B15-8B45-8D96-F9538F27533A}" dt="2023-02-07T15:05:27.653" v="3733" actId="164"/>
          <ac:grpSpMkLst>
            <pc:docMk/>
            <pc:sldMk cId="0" sldId="340"/>
            <ac:grpSpMk id="11277" creationId="{76A3E028-7DA2-8A21-A230-56FEB8A82E76}"/>
          </ac:grpSpMkLst>
        </pc:grpChg>
        <pc:picChg chg="add del mod">
          <ac:chgData name="Fabio Sogni" userId="23ae3afe-e15d-43df-8450-ee058d0082ca" providerId="ADAL" clId="{394B994D-0B15-8B45-8D96-F9538F27533A}" dt="2023-01-31T18:25:08.672" v="502" actId="478"/>
          <ac:picMkLst>
            <pc:docMk/>
            <pc:sldMk cId="0" sldId="340"/>
            <ac:picMk id="3" creationId="{50E6F39F-8B19-CA05-8EC6-DBE161753D13}"/>
          </ac:picMkLst>
        </pc:picChg>
        <pc:picChg chg="add mod">
          <ac:chgData name="Fabio Sogni" userId="23ae3afe-e15d-43df-8450-ee058d0082ca" providerId="ADAL" clId="{394B994D-0B15-8B45-8D96-F9538F27533A}" dt="2023-02-08T10:06:54.381" v="4118" actId="1076"/>
          <ac:picMkLst>
            <pc:docMk/>
            <pc:sldMk cId="0" sldId="340"/>
            <ac:picMk id="4" creationId="{168BAD8A-3ED0-BE8A-D6C2-9F7722C84BD6}"/>
          </ac:picMkLst>
        </pc:picChg>
        <pc:picChg chg="add del mod">
          <ac:chgData name="Fabio Sogni" userId="23ae3afe-e15d-43df-8450-ee058d0082ca" providerId="ADAL" clId="{394B994D-0B15-8B45-8D96-F9538F27533A}" dt="2023-02-07T08:20:41.927" v="2256" actId="478"/>
          <ac:picMkLst>
            <pc:docMk/>
            <pc:sldMk cId="0" sldId="340"/>
            <ac:picMk id="6" creationId="{96BD7CD8-C366-B0CA-03BA-7EE067C4DBB1}"/>
          </ac:picMkLst>
        </pc:picChg>
        <pc:picChg chg="add del mod">
          <ac:chgData name="Fabio Sogni" userId="23ae3afe-e15d-43df-8450-ee058d0082ca" providerId="ADAL" clId="{394B994D-0B15-8B45-8D96-F9538F27533A}" dt="2023-02-07T08:20:41.927" v="2256" actId="478"/>
          <ac:picMkLst>
            <pc:docMk/>
            <pc:sldMk cId="0" sldId="340"/>
            <ac:picMk id="9" creationId="{DF55D357-E05F-7DEA-EECA-F38A21142024}"/>
          </ac:picMkLst>
        </pc:picChg>
        <pc:picChg chg="add del mod">
          <ac:chgData name="Fabio Sogni" userId="23ae3afe-e15d-43df-8450-ee058d0082ca" providerId="ADAL" clId="{394B994D-0B15-8B45-8D96-F9538F27533A}" dt="2023-02-07T08:20:41.927" v="2256" actId="478"/>
          <ac:picMkLst>
            <pc:docMk/>
            <pc:sldMk cId="0" sldId="340"/>
            <ac:picMk id="17" creationId="{29253B3F-2C06-FACB-CABF-3E94D6DCB7DB}"/>
          </ac:picMkLst>
        </pc:picChg>
        <pc:picChg chg="add del mod">
          <ac:chgData name="Fabio Sogni" userId="23ae3afe-e15d-43df-8450-ee058d0082ca" providerId="ADAL" clId="{394B994D-0B15-8B45-8D96-F9538F27533A}" dt="2023-02-01T10:37:05.229" v="1316" actId="478"/>
          <ac:picMkLst>
            <pc:docMk/>
            <pc:sldMk cId="0" sldId="340"/>
            <ac:picMk id="18" creationId="{805B2C80-3B39-577B-950E-129E47CABF03}"/>
          </ac:picMkLst>
        </pc:picChg>
        <pc:picChg chg="add del mod">
          <ac:chgData name="Fabio Sogni" userId="23ae3afe-e15d-43df-8450-ee058d0082ca" providerId="ADAL" clId="{394B994D-0B15-8B45-8D96-F9538F27533A}" dt="2023-02-01T10:37:07.549" v="1317" actId="478"/>
          <ac:picMkLst>
            <pc:docMk/>
            <pc:sldMk cId="0" sldId="340"/>
            <ac:picMk id="19" creationId="{4CA759D7-85BA-F0B6-5E64-B2D583394673}"/>
          </ac:picMkLst>
        </pc:picChg>
        <pc:picChg chg="add mod topLvl">
          <ac:chgData name="Fabio Sogni" userId="23ae3afe-e15d-43df-8450-ee058d0082ca" providerId="ADAL" clId="{394B994D-0B15-8B45-8D96-F9538F27533A}" dt="2023-02-08T10:06:16.722" v="4113" actId="165"/>
          <ac:picMkLst>
            <pc:docMk/>
            <pc:sldMk cId="0" sldId="340"/>
            <ac:picMk id="45" creationId="{3823AB9A-CEBC-43A5-3B2D-860EEA281DB9}"/>
          </ac:picMkLst>
        </pc:picChg>
        <pc:picChg chg="add mod topLvl">
          <ac:chgData name="Fabio Sogni" userId="23ae3afe-e15d-43df-8450-ee058d0082ca" providerId="ADAL" clId="{394B994D-0B15-8B45-8D96-F9538F27533A}" dt="2023-02-08T10:06:16.722" v="4113" actId="165"/>
          <ac:picMkLst>
            <pc:docMk/>
            <pc:sldMk cId="0" sldId="340"/>
            <ac:picMk id="46" creationId="{BFDD5B7A-6F97-EA47-B41F-83B2B427F22B}"/>
          </ac:picMkLst>
        </pc:picChg>
        <pc:picChg chg="add mod topLvl">
          <ac:chgData name="Fabio Sogni" userId="23ae3afe-e15d-43df-8450-ee058d0082ca" providerId="ADAL" clId="{394B994D-0B15-8B45-8D96-F9538F27533A}" dt="2023-02-08T10:06:16.722" v="4113" actId="165"/>
          <ac:picMkLst>
            <pc:docMk/>
            <pc:sldMk cId="0" sldId="340"/>
            <ac:picMk id="47" creationId="{613DE7B3-7C0B-CC73-12B8-CCB0B69EA761}"/>
          </ac:picMkLst>
        </pc:picChg>
        <pc:picChg chg="add mod topLvl">
          <ac:chgData name="Fabio Sogni" userId="23ae3afe-e15d-43df-8450-ee058d0082ca" providerId="ADAL" clId="{394B994D-0B15-8B45-8D96-F9538F27533A}" dt="2023-02-08T10:06:16.722" v="4113" actId="165"/>
          <ac:picMkLst>
            <pc:docMk/>
            <pc:sldMk cId="0" sldId="340"/>
            <ac:picMk id="48" creationId="{2B300DAD-6F18-3720-7E5B-BEA4B82BA4AF}"/>
          </ac:picMkLst>
        </pc:picChg>
        <pc:picChg chg="add mod topLvl">
          <ac:chgData name="Fabio Sogni" userId="23ae3afe-e15d-43df-8450-ee058d0082ca" providerId="ADAL" clId="{394B994D-0B15-8B45-8D96-F9538F27533A}" dt="2023-02-08T10:06:16.722" v="4113" actId="165"/>
          <ac:picMkLst>
            <pc:docMk/>
            <pc:sldMk cId="0" sldId="340"/>
            <ac:picMk id="49" creationId="{0A05C2F4-29AB-FF97-295B-DBECB0C3D982}"/>
          </ac:picMkLst>
        </pc:picChg>
        <pc:picChg chg="del">
          <ac:chgData name="Fabio Sogni" userId="23ae3afe-e15d-43df-8450-ee058d0082ca" providerId="ADAL" clId="{394B994D-0B15-8B45-8D96-F9538F27533A}" dt="2023-01-31T18:24:36.524" v="492" actId="478"/>
          <ac:picMkLst>
            <pc:docMk/>
            <pc:sldMk cId="0" sldId="340"/>
            <ac:picMk id="11266" creationId="{E0767CBE-675B-8C4E-811C-311CD978D0ED}"/>
          </ac:picMkLst>
        </pc:picChg>
        <pc:cxnChg chg="del">
          <ac:chgData name="Fabio Sogni" userId="23ae3afe-e15d-43df-8450-ee058d0082ca" providerId="ADAL" clId="{394B994D-0B15-8B45-8D96-F9538F27533A}" dt="2023-01-31T18:24:44.554" v="494" actId="478"/>
          <ac:cxnSpMkLst>
            <pc:docMk/>
            <pc:sldMk cId="0" sldId="340"/>
            <ac:cxnSpMk id="6" creationId="{AB9A9403-8623-4A4B-9606-745C74381357}"/>
          </ac:cxnSpMkLst>
        </pc:cxnChg>
        <pc:cxnChg chg="add mod topLvl">
          <ac:chgData name="Fabio Sogni" userId="23ae3afe-e15d-43df-8450-ee058d0082ca" providerId="ADAL" clId="{394B994D-0B15-8B45-8D96-F9538F27533A}" dt="2023-02-08T10:07:03.264" v="4119" actId="1076"/>
          <ac:cxnSpMkLst>
            <pc:docMk/>
            <pc:sldMk cId="0" sldId="340"/>
            <ac:cxnSpMk id="30" creationId="{14A66A42-B757-5258-FCBF-DC259586CAA9}"/>
          </ac:cxnSpMkLst>
        </pc:cxnChg>
        <pc:cxnChg chg="add mod topLvl">
          <ac:chgData name="Fabio Sogni" userId="23ae3afe-e15d-43df-8450-ee058d0082ca" providerId="ADAL" clId="{394B994D-0B15-8B45-8D96-F9538F27533A}" dt="2023-02-08T10:07:12.914" v="4121" actId="1076"/>
          <ac:cxnSpMkLst>
            <pc:docMk/>
            <pc:sldMk cId="0" sldId="340"/>
            <ac:cxnSpMk id="33" creationId="{56659B6D-B6CB-B8C3-33E8-C9A955EB1CE5}"/>
          </ac:cxnSpMkLst>
        </pc:cxnChg>
        <pc:cxnChg chg="add mod topLvl">
          <ac:chgData name="Fabio Sogni" userId="23ae3afe-e15d-43df-8450-ee058d0082ca" providerId="ADAL" clId="{394B994D-0B15-8B45-8D96-F9538F27533A}" dt="2023-02-08T10:07:08.897" v="4120" actId="1076"/>
          <ac:cxnSpMkLst>
            <pc:docMk/>
            <pc:sldMk cId="0" sldId="340"/>
            <ac:cxnSpMk id="36" creationId="{A55077ED-E3F2-8D5A-7560-75D485FA879E}"/>
          </ac:cxnSpMkLst>
        </pc:cxnChg>
        <pc:cxnChg chg="add mod topLvl">
          <ac:chgData name="Fabio Sogni" userId="23ae3afe-e15d-43df-8450-ee058d0082ca" providerId="ADAL" clId="{394B994D-0B15-8B45-8D96-F9538F27533A}" dt="2023-02-08T10:06:40.999" v="4116" actId="1076"/>
          <ac:cxnSpMkLst>
            <pc:docMk/>
            <pc:sldMk cId="0" sldId="340"/>
            <ac:cxnSpMk id="39" creationId="{40C4D12E-87C1-B4E7-D6CD-5FF469A7854D}"/>
          </ac:cxnSpMkLst>
        </pc:cxnChg>
        <pc:cxnChg chg="add mod topLvl">
          <ac:chgData name="Fabio Sogni" userId="23ae3afe-e15d-43df-8450-ee058d0082ca" providerId="ADAL" clId="{394B994D-0B15-8B45-8D96-F9538F27533A}" dt="2023-02-08T10:06:47.680" v="4117" actId="1076"/>
          <ac:cxnSpMkLst>
            <pc:docMk/>
            <pc:sldMk cId="0" sldId="340"/>
            <ac:cxnSpMk id="42" creationId="{75C6E93A-BD2E-31BA-2D9D-01158BA27428}"/>
          </ac:cxnSpMkLst>
        </pc:cxnChg>
        <pc:cxnChg chg="add mod topLvl">
          <ac:chgData name="Fabio Sogni" userId="23ae3afe-e15d-43df-8450-ee058d0082ca" providerId="ADAL" clId="{394B994D-0B15-8B45-8D96-F9538F27533A}" dt="2023-02-08T10:06:16.722" v="4113" actId="165"/>
          <ac:cxnSpMkLst>
            <pc:docMk/>
            <pc:sldMk cId="0" sldId="340"/>
            <ac:cxnSpMk id="50" creationId="{BFAE560A-B010-349C-6757-58115558F5FD}"/>
          </ac:cxnSpMkLst>
        </pc:cxnChg>
        <pc:cxnChg chg="add mod topLvl">
          <ac:chgData name="Fabio Sogni" userId="23ae3afe-e15d-43df-8450-ee058d0082ca" providerId="ADAL" clId="{394B994D-0B15-8B45-8D96-F9538F27533A}" dt="2023-02-08T10:06:16.722" v="4113" actId="165"/>
          <ac:cxnSpMkLst>
            <pc:docMk/>
            <pc:sldMk cId="0" sldId="340"/>
            <ac:cxnSpMk id="52" creationId="{EE8B6429-403A-5D9A-3DAB-AA443977F5B7}"/>
          </ac:cxnSpMkLst>
        </pc:cxnChg>
        <pc:cxnChg chg="add mod topLvl">
          <ac:chgData name="Fabio Sogni" userId="23ae3afe-e15d-43df-8450-ee058d0082ca" providerId="ADAL" clId="{394B994D-0B15-8B45-8D96-F9538F27533A}" dt="2023-02-08T10:06:16.722" v="4113" actId="165"/>
          <ac:cxnSpMkLst>
            <pc:docMk/>
            <pc:sldMk cId="0" sldId="340"/>
            <ac:cxnSpMk id="54" creationId="{79EBF283-6E20-3A3E-629C-9A85FB55DD49}"/>
          </ac:cxnSpMkLst>
        </pc:cxnChg>
        <pc:cxnChg chg="add mod topLvl">
          <ac:chgData name="Fabio Sogni" userId="23ae3afe-e15d-43df-8450-ee058d0082ca" providerId="ADAL" clId="{394B994D-0B15-8B45-8D96-F9538F27533A}" dt="2023-02-08T10:06:16.722" v="4113" actId="165"/>
          <ac:cxnSpMkLst>
            <pc:docMk/>
            <pc:sldMk cId="0" sldId="340"/>
            <ac:cxnSpMk id="57" creationId="{F69C7906-B3CD-383A-F7E3-3FAEFBD2CFD1}"/>
          </ac:cxnSpMkLst>
        </pc:cxnChg>
        <pc:cxnChg chg="add mod topLvl">
          <ac:chgData name="Fabio Sogni" userId="23ae3afe-e15d-43df-8450-ee058d0082ca" providerId="ADAL" clId="{394B994D-0B15-8B45-8D96-F9538F27533A}" dt="2023-02-08T10:06:16.722" v="4113" actId="165"/>
          <ac:cxnSpMkLst>
            <pc:docMk/>
            <pc:sldMk cId="0" sldId="340"/>
            <ac:cxnSpMk id="61" creationId="{6CD4FE70-252A-B233-DDDD-61F93060670B}"/>
          </ac:cxnSpMkLst>
        </pc:cxnChg>
      </pc:sldChg>
      <pc:sldChg chg="del modTransition">
        <pc:chgData name="Fabio Sogni" userId="23ae3afe-e15d-43df-8450-ee058d0082ca" providerId="ADAL" clId="{394B994D-0B15-8B45-8D96-F9538F27533A}" dt="2023-02-01T13:31:12.722" v="1913" actId="2696"/>
        <pc:sldMkLst>
          <pc:docMk/>
          <pc:sldMk cId="0" sldId="341"/>
        </pc:sldMkLst>
      </pc:sldChg>
      <pc:sldChg chg="del modTransition">
        <pc:chgData name="Fabio Sogni" userId="23ae3afe-e15d-43df-8450-ee058d0082ca" providerId="ADAL" clId="{394B994D-0B15-8B45-8D96-F9538F27533A}" dt="2023-02-01T13:31:12.726" v="1914" actId="2696"/>
        <pc:sldMkLst>
          <pc:docMk/>
          <pc:sldMk cId="531502924" sldId="342"/>
        </pc:sldMkLst>
      </pc:sldChg>
      <pc:sldChg chg="del modTransition">
        <pc:chgData name="Fabio Sogni" userId="23ae3afe-e15d-43df-8450-ee058d0082ca" providerId="ADAL" clId="{394B994D-0B15-8B45-8D96-F9538F27533A}" dt="2023-02-01T13:31:12.728" v="1915" actId="2696"/>
        <pc:sldMkLst>
          <pc:docMk/>
          <pc:sldMk cId="1205839604" sldId="343"/>
        </pc:sldMkLst>
      </pc:sldChg>
      <pc:sldChg chg="del modTransition">
        <pc:chgData name="Fabio Sogni" userId="23ae3afe-e15d-43df-8450-ee058d0082ca" providerId="ADAL" clId="{394B994D-0B15-8B45-8D96-F9538F27533A}" dt="2023-02-01T13:31:12.783" v="1918" actId="2696"/>
        <pc:sldMkLst>
          <pc:docMk/>
          <pc:sldMk cId="3004938081" sldId="344"/>
        </pc:sldMkLst>
      </pc:sldChg>
      <pc:sldChg chg="del modTransition">
        <pc:chgData name="Fabio Sogni" userId="23ae3afe-e15d-43df-8450-ee058d0082ca" providerId="ADAL" clId="{394B994D-0B15-8B45-8D96-F9538F27533A}" dt="2023-02-01T13:31:12.770" v="1917" actId="2696"/>
        <pc:sldMkLst>
          <pc:docMk/>
          <pc:sldMk cId="3465779173" sldId="345"/>
        </pc:sldMkLst>
      </pc:sldChg>
      <pc:sldChg chg="addSp delSp modSp del mod modTransition delAnim modAnim">
        <pc:chgData name="Fabio Sogni" userId="23ae3afe-e15d-43df-8450-ee058d0082ca" providerId="ADAL" clId="{394B994D-0B15-8B45-8D96-F9538F27533A}" dt="2023-02-06T16:55:24.164" v="2131" actId="2696"/>
        <pc:sldMkLst>
          <pc:docMk/>
          <pc:sldMk cId="479220517" sldId="346"/>
        </pc:sldMkLst>
        <pc:spChg chg="add mod">
          <ac:chgData name="Fabio Sogni" userId="23ae3afe-e15d-43df-8450-ee058d0082ca" providerId="ADAL" clId="{394B994D-0B15-8B45-8D96-F9538F27533A}" dt="2023-02-01T10:30:25.102" v="1298" actId="20577"/>
          <ac:spMkLst>
            <pc:docMk/>
            <pc:sldMk cId="479220517" sldId="346"/>
            <ac:spMk id="2" creationId="{E1361749-1098-1D25-3277-3FF7D754C943}"/>
          </ac:spMkLst>
        </pc:spChg>
        <pc:picChg chg="del mod">
          <ac:chgData name="Fabio Sogni" userId="23ae3afe-e15d-43df-8450-ee058d0082ca" providerId="ADAL" clId="{394B994D-0B15-8B45-8D96-F9538F27533A}" dt="2023-02-01T10:27:25.866" v="1276" actId="478"/>
          <ac:picMkLst>
            <pc:docMk/>
            <pc:sldMk cId="479220517" sldId="346"/>
            <ac:picMk id="3" creationId="{30936361-653A-3B9C-9817-DD2F58E470A5}"/>
          </ac:picMkLst>
        </pc:picChg>
        <pc:picChg chg="add mod">
          <ac:chgData name="Fabio Sogni" userId="23ae3afe-e15d-43df-8450-ee058d0082ca" providerId="ADAL" clId="{394B994D-0B15-8B45-8D96-F9538F27533A}" dt="2023-02-01T10:30:42.605" v="1300" actId="14100"/>
          <ac:picMkLst>
            <pc:docMk/>
            <pc:sldMk cId="479220517" sldId="346"/>
            <ac:picMk id="6" creationId="{700FFBEE-F887-DA82-B346-67BEFFBCCC32}"/>
          </ac:picMkLst>
        </pc:picChg>
      </pc:sldChg>
      <pc:sldChg chg="del modTransition">
        <pc:chgData name="Fabio Sogni" userId="23ae3afe-e15d-43df-8450-ee058d0082ca" providerId="ADAL" clId="{394B994D-0B15-8B45-8D96-F9538F27533A}" dt="2023-02-01T13:31:12.731" v="1916" actId="2696"/>
        <pc:sldMkLst>
          <pc:docMk/>
          <pc:sldMk cId="1148819952" sldId="347"/>
        </pc:sldMkLst>
      </pc:sldChg>
      <pc:sldChg chg="del modTransition">
        <pc:chgData name="Fabio Sogni" userId="23ae3afe-e15d-43df-8450-ee058d0082ca" providerId="ADAL" clId="{394B994D-0B15-8B45-8D96-F9538F27533A}" dt="2023-02-01T13:31:12.794" v="1919" actId="2696"/>
        <pc:sldMkLst>
          <pc:docMk/>
          <pc:sldMk cId="3722669133" sldId="348"/>
        </pc:sldMkLst>
      </pc:sldChg>
      <pc:sldChg chg="addSp delSp modSp add del mod addAnim delAnim">
        <pc:chgData name="Fabio Sogni" userId="23ae3afe-e15d-43df-8450-ee058d0082ca" providerId="ADAL" clId="{394B994D-0B15-8B45-8D96-F9538F27533A}" dt="2023-01-31T18:40:26.907" v="649" actId="2696"/>
        <pc:sldMkLst>
          <pc:docMk/>
          <pc:sldMk cId="407920006" sldId="349"/>
        </pc:sldMkLst>
        <pc:spChg chg="add del mod">
          <ac:chgData name="Fabio Sogni" userId="23ae3afe-e15d-43df-8450-ee058d0082ca" providerId="ADAL" clId="{394B994D-0B15-8B45-8D96-F9538F27533A}" dt="2023-01-31T18:40:20.775" v="647" actId="14100"/>
          <ac:spMkLst>
            <pc:docMk/>
            <pc:sldMk cId="407920006" sldId="349"/>
            <ac:spMk id="12" creationId="{E962E8A8-DDB4-B317-07A3-30831E9FC329}"/>
          </ac:spMkLst>
        </pc:spChg>
        <pc:spChg chg="add del mod">
          <ac:chgData name="Fabio Sogni" userId="23ae3afe-e15d-43df-8450-ee058d0082ca" providerId="ADAL" clId="{394B994D-0B15-8B45-8D96-F9538F27533A}" dt="2023-01-31T18:40:21.002" v="648" actId="14100"/>
          <ac:spMkLst>
            <pc:docMk/>
            <pc:sldMk cId="407920006" sldId="349"/>
            <ac:spMk id="15" creationId="{91C8409C-7104-3260-F149-DCB4B6EDFAD1}"/>
          </ac:spMkLst>
        </pc:spChg>
        <pc:spChg chg="del">
          <ac:chgData name="Fabio Sogni" userId="23ae3afe-e15d-43df-8450-ee058d0082ca" providerId="ADAL" clId="{394B994D-0B15-8B45-8D96-F9538F27533A}" dt="2023-01-31T18:39:16.810" v="606" actId="478"/>
          <ac:spMkLst>
            <pc:docMk/>
            <pc:sldMk cId="407920006" sldId="349"/>
            <ac:spMk id="16" creationId="{A92B5C1A-FA02-F477-E63B-9AC485F38CD5}"/>
          </ac:spMkLst>
        </pc:spChg>
        <pc:spChg chg="mod">
          <ac:chgData name="Fabio Sogni" userId="23ae3afe-e15d-43df-8450-ee058d0082ca" providerId="ADAL" clId="{394B994D-0B15-8B45-8D96-F9538F27533A}" dt="2023-01-31T18:39:13.393" v="605" actId="20577"/>
          <ac:spMkLst>
            <pc:docMk/>
            <pc:sldMk cId="407920006" sldId="349"/>
            <ac:spMk id="11265" creationId="{29940255-08C7-6C48-A69C-50E912EF7BF9}"/>
          </ac:spMkLst>
        </pc:spChg>
        <pc:picChg chg="add del">
          <ac:chgData name="Fabio Sogni" userId="23ae3afe-e15d-43df-8450-ee058d0082ca" providerId="ADAL" clId="{394B994D-0B15-8B45-8D96-F9538F27533A}" dt="2023-01-31T18:39:33.228" v="611" actId="478"/>
          <ac:picMkLst>
            <pc:docMk/>
            <pc:sldMk cId="407920006" sldId="349"/>
            <ac:picMk id="18" creationId="{805B2C80-3B39-577B-950E-129E47CABF03}"/>
          </ac:picMkLst>
        </pc:picChg>
        <pc:picChg chg="add del">
          <ac:chgData name="Fabio Sogni" userId="23ae3afe-e15d-43df-8450-ee058d0082ca" providerId="ADAL" clId="{394B994D-0B15-8B45-8D96-F9538F27533A}" dt="2023-01-31T18:39:33.737" v="612" actId="478"/>
          <ac:picMkLst>
            <pc:docMk/>
            <pc:sldMk cId="407920006" sldId="349"/>
            <ac:picMk id="19" creationId="{4CA759D7-85BA-F0B6-5E64-B2D583394673}"/>
          </ac:picMkLst>
        </pc:picChg>
      </pc:sldChg>
      <pc:sldChg chg="addSp delSp modSp add mod modTransition delAnim modAnim">
        <pc:chgData name="Fabio Sogni" userId="23ae3afe-e15d-43df-8450-ee058d0082ca" providerId="ADAL" clId="{394B994D-0B15-8B45-8D96-F9538F27533A}" dt="2023-02-07T11:12:33.973" v="2821" actId="164"/>
        <pc:sldMkLst>
          <pc:docMk/>
          <pc:sldMk cId="1983297340" sldId="349"/>
        </pc:sldMkLst>
        <pc:spChg chg="mod">
          <ac:chgData name="Fabio Sogni" userId="23ae3afe-e15d-43df-8450-ee058d0082ca" providerId="ADAL" clId="{394B994D-0B15-8B45-8D96-F9538F27533A}" dt="2023-01-31T18:46:59.427" v="772" actId="1076"/>
          <ac:spMkLst>
            <pc:docMk/>
            <pc:sldMk cId="1983297340" sldId="349"/>
            <ac:spMk id="2" creationId="{FC2611DC-BE63-C0C3-A724-6427EE917134}"/>
          </ac:spMkLst>
        </pc:spChg>
        <pc:spChg chg="add mod">
          <ac:chgData name="Fabio Sogni" userId="23ae3afe-e15d-43df-8450-ee058d0082ca" providerId="ADAL" clId="{394B994D-0B15-8B45-8D96-F9538F27533A}" dt="2023-01-31T18:44:32.195" v="751" actId="1076"/>
          <ac:spMkLst>
            <pc:docMk/>
            <pc:sldMk cId="1983297340" sldId="349"/>
            <ac:spMk id="3" creationId="{C7945560-A667-762C-57CE-25A1D1BE8CF9}"/>
          </ac:spMkLst>
        </pc:spChg>
        <pc:spChg chg="del">
          <ac:chgData name="Fabio Sogni" userId="23ae3afe-e15d-43df-8450-ee058d0082ca" providerId="ADAL" clId="{394B994D-0B15-8B45-8D96-F9538F27533A}" dt="2023-02-07T11:12:24.057" v="2818" actId="478"/>
          <ac:spMkLst>
            <pc:docMk/>
            <pc:sldMk cId="1983297340" sldId="349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0:30:04.861" v="2727" actId="478"/>
          <ac:spMkLst>
            <pc:docMk/>
            <pc:sldMk cId="1983297340" sldId="349"/>
            <ac:spMk id="5" creationId="{4A50397F-F5BC-03AB-59E3-EAA75D099CCD}"/>
          </ac:spMkLst>
        </pc:spChg>
        <pc:spChg chg="add mod">
          <ac:chgData name="Fabio Sogni" userId="23ae3afe-e15d-43df-8450-ee058d0082ca" providerId="ADAL" clId="{394B994D-0B15-8B45-8D96-F9538F27533A}" dt="2023-01-31T18:44:32.195" v="751" actId="1076"/>
          <ac:spMkLst>
            <pc:docMk/>
            <pc:sldMk cId="1983297340" sldId="349"/>
            <ac:spMk id="6" creationId="{C30E8FC5-0A9E-F762-93E2-D55C5ED7BA09}"/>
          </ac:spMkLst>
        </pc:spChg>
        <pc:spChg chg="del">
          <ac:chgData name="Fabio Sogni" userId="23ae3afe-e15d-43df-8450-ee058d0082ca" providerId="ADAL" clId="{394B994D-0B15-8B45-8D96-F9538F27533A}" dt="2023-02-07T11:12:24.057" v="2818" actId="478"/>
          <ac:spMkLst>
            <pc:docMk/>
            <pc:sldMk cId="1983297340" sldId="349"/>
            <ac:spMk id="8" creationId="{1270F79B-60C5-E28C-135D-5A4D54A4EB5B}"/>
          </ac:spMkLst>
        </pc:spChg>
        <pc:spChg chg="mod">
          <ac:chgData name="Fabio Sogni" userId="23ae3afe-e15d-43df-8450-ee058d0082ca" providerId="ADAL" clId="{394B994D-0B15-8B45-8D96-F9538F27533A}" dt="2023-02-07T10:29:44.631" v="2725"/>
          <ac:spMkLst>
            <pc:docMk/>
            <pc:sldMk cId="1983297340" sldId="349"/>
            <ac:spMk id="9" creationId="{F2A2315C-001B-014A-C651-5618007AF85B}"/>
          </ac:spMkLst>
        </pc:spChg>
        <pc:spChg chg="del">
          <ac:chgData name="Fabio Sogni" userId="23ae3afe-e15d-43df-8450-ee058d0082ca" providerId="ADAL" clId="{394B994D-0B15-8B45-8D96-F9538F27533A}" dt="2023-02-07T10:30:08.429" v="2728" actId="478"/>
          <ac:spMkLst>
            <pc:docMk/>
            <pc:sldMk cId="1983297340" sldId="349"/>
            <ac:spMk id="10" creationId="{77B53AD9-7CE8-35EB-F84E-4E2966A1AD4E}"/>
          </ac:spMkLst>
        </pc:spChg>
        <pc:spChg chg="add del mod">
          <ac:chgData name="Fabio Sogni" userId="23ae3afe-e15d-43df-8450-ee058d0082ca" providerId="ADAL" clId="{394B994D-0B15-8B45-8D96-F9538F27533A}" dt="2023-02-07T10:30:20.082" v="2729" actId="478"/>
          <ac:spMkLst>
            <pc:docMk/>
            <pc:sldMk cId="1983297340" sldId="349"/>
            <ac:spMk id="11" creationId="{527DC1FA-A381-6422-290E-EC3927BE8275}"/>
          </ac:spMkLst>
        </pc:spChg>
        <pc:spChg chg="add del mod">
          <ac:chgData name="Fabio Sogni" userId="23ae3afe-e15d-43df-8450-ee058d0082ca" providerId="ADAL" clId="{394B994D-0B15-8B45-8D96-F9538F27533A}" dt="2023-01-31T18:44:23.476" v="750" actId="1076"/>
          <ac:spMkLst>
            <pc:docMk/>
            <pc:sldMk cId="1983297340" sldId="349"/>
            <ac:spMk id="12" creationId="{E962E8A8-DDB4-B317-07A3-30831E9FC329}"/>
          </ac:spMkLst>
        </pc:spChg>
        <pc:spChg chg="del">
          <ac:chgData name="Fabio Sogni" userId="23ae3afe-e15d-43df-8450-ee058d0082ca" providerId="ADAL" clId="{394B994D-0B15-8B45-8D96-F9538F27533A}" dt="2023-02-07T11:05:09.101" v="2769" actId="478"/>
          <ac:spMkLst>
            <pc:docMk/>
            <pc:sldMk cId="1983297340" sldId="349"/>
            <ac:spMk id="13" creationId="{DAF05711-6CD2-68DF-A5FB-A138629F9B40}"/>
          </ac:spMkLst>
        </pc:spChg>
        <pc:spChg chg="mod">
          <ac:chgData name="Fabio Sogni" userId="23ae3afe-e15d-43df-8450-ee058d0082ca" providerId="ADAL" clId="{394B994D-0B15-8B45-8D96-F9538F27533A}" dt="2023-02-07T10:29:44.631" v="2725"/>
          <ac:spMkLst>
            <pc:docMk/>
            <pc:sldMk cId="1983297340" sldId="349"/>
            <ac:spMk id="14" creationId="{BFD76307-E946-7027-4972-7DBD46B44B81}"/>
          </ac:spMkLst>
        </pc:spChg>
        <pc:spChg chg="add del mod">
          <ac:chgData name="Fabio Sogni" userId="23ae3afe-e15d-43df-8450-ee058d0082ca" providerId="ADAL" clId="{394B994D-0B15-8B45-8D96-F9538F27533A}" dt="2023-01-31T18:43:34.212" v="726" actId="1076"/>
          <ac:spMkLst>
            <pc:docMk/>
            <pc:sldMk cId="1983297340" sldId="349"/>
            <ac:spMk id="15" creationId="{91C8409C-7104-3260-F149-DCB4B6EDFAD1}"/>
          </ac:spMkLst>
        </pc:spChg>
        <pc:spChg chg="del">
          <ac:chgData name="Fabio Sogni" userId="23ae3afe-e15d-43df-8450-ee058d0082ca" providerId="ADAL" clId="{394B994D-0B15-8B45-8D96-F9538F27533A}" dt="2023-01-31T18:42:45.451" v="690" actId="478"/>
          <ac:spMkLst>
            <pc:docMk/>
            <pc:sldMk cId="1983297340" sldId="349"/>
            <ac:spMk id="16" creationId="{A92B5C1A-FA02-F477-E63B-9AC485F38CD5}"/>
          </ac:spMkLst>
        </pc:spChg>
        <pc:spChg chg="add mod">
          <ac:chgData name="Fabio Sogni" userId="23ae3afe-e15d-43df-8450-ee058d0082ca" providerId="ADAL" clId="{394B994D-0B15-8B45-8D96-F9538F27533A}" dt="2023-02-07T11:06:12.556" v="2770"/>
          <ac:spMkLst>
            <pc:docMk/>
            <pc:sldMk cId="1983297340" sldId="349"/>
            <ac:spMk id="17" creationId="{1235F518-40C2-8977-97CF-D694F2419F0A}"/>
          </ac:spMkLst>
        </pc:spChg>
        <pc:spChg chg="add mod">
          <ac:chgData name="Fabio Sogni" userId="23ae3afe-e15d-43df-8450-ee058d0082ca" providerId="ADAL" clId="{394B994D-0B15-8B45-8D96-F9538F27533A}" dt="2023-02-07T11:06:12.556" v="2770"/>
          <ac:spMkLst>
            <pc:docMk/>
            <pc:sldMk cId="1983297340" sldId="349"/>
            <ac:spMk id="18" creationId="{13E0B892-1B01-8DB7-A993-125359EAD8EB}"/>
          </ac:spMkLst>
        </pc:spChg>
        <pc:spChg chg="mod">
          <ac:chgData name="Fabio Sogni" userId="23ae3afe-e15d-43df-8450-ee058d0082ca" providerId="ADAL" clId="{394B994D-0B15-8B45-8D96-F9538F27533A}" dt="2023-01-31T18:44:16.962" v="748" actId="1076"/>
          <ac:spMkLst>
            <pc:docMk/>
            <pc:sldMk cId="1983297340" sldId="349"/>
            <ac:spMk id="20" creationId="{9EAD8CAC-F1FF-87CF-D4E5-FC268D27E25D}"/>
          </ac:spMkLst>
        </pc:spChg>
        <pc:spChg chg="add mod">
          <ac:chgData name="Fabio Sogni" userId="23ae3afe-e15d-43df-8450-ee058d0082ca" providerId="ADAL" clId="{394B994D-0B15-8B45-8D96-F9538F27533A}" dt="2023-02-07T11:12:25.541" v="2819"/>
          <ac:spMkLst>
            <pc:docMk/>
            <pc:sldMk cId="1983297340" sldId="349"/>
            <ac:spMk id="22" creationId="{385AF3D0-EBF6-4EAA-A441-21319A0DE104}"/>
          </ac:spMkLst>
        </pc:spChg>
        <pc:spChg chg="add mod">
          <ac:chgData name="Fabio Sogni" userId="23ae3afe-e15d-43df-8450-ee058d0082ca" providerId="ADAL" clId="{394B994D-0B15-8B45-8D96-F9538F27533A}" dt="2023-02-07T11:12:25.541" v="2819"/>
          <ac:spMkLst>
            <pc:docMk/>
            <pc:sldMk cId="1983297340" sldId="349"/>
            <ac:spMk id="24" creationId="{E468B17E-7666-7123-A1F6-6E7D5F6F1E9B}"/>
          </ac:spMkLst>
        </pc:spChg>
        <pc:spChg chg="add mod">
          <ac:chgData name="Fabio Sogni" userId="23ae3afe-e15d-43df-8450-ee058d0082ca" providerId="ADAL" clId="{394B994D-0B15-8B45-8D96-F9538F27533A}" dt="2023-01-31T18:48:53.300" v="799" actId="1076"/>
          <ac:spMkLst>
            <pc:docMk/>
            <pc:sldMk cId="1983297340" sldId="349"/>
            <ac:spMk id="30" creationId="{04349729-366B-48B6-9EDC-3A7484FAFDCA}"/>
          </ac:spMkLst>
        </pc:spChg>
        <pc:spChg chg="add del mod">
          <ac:chgData name="Fabio Sogni" userId="23ae3afe-e15d-43df-8450-ee058d0082ca" providerId="ADAL" clId="{394B994D-0B15-8B45-8D96-F9538F27533A}" dt="2023-01-31T18:54:59.413" v="801"/>
          <ac:spMkLst>
            <pc:docMk/>
            <pc:sldMk cId="1983297340" sldId="349"/>
            <ac:spMk id="31" creationId="{55388F87-DD93-F74E-9F26-7A902DE397C5}"/>
          </ac:spMkLst>
        </pc:spChg>
        <pc:spChg chg="add mod">
          <ac:chgData name="Fabio Sogni" userId="23ae3afe-e15d-43df-8450-ee058d0082ca" providerId="ADAL" clId="{394B994D-0B15-8B45-8D96-F9538F27533A}" dt="2023-01-31T18:55:21.879" v="841" actId="20577"/>
          <ac:spMkLst>
            <pc:docMk/>
            <pc:sldMk cId="1983297340" sldId="349"/>
            <ac:spMk id="32" creationId="{F6153F32-AF34-9AEC-E8ED-A4E5EDD7244A}"/>
          </ac:spMkLst>
        </pc:spChg>
        <pc:spChg chg="mod">
          <ac:chgData name="Fabio Sogni" userId="23ae3afe-e15d-43df-8450-ee058d0082ca" providerId="ADAL" clId="{394B994D-0B15-8B45-8D96-F9538F27533A}" dt="2023-01-31T18:42:37.034" v="689" actId="20577"/>
          <ac:spMkLst>
            <pc:docMk/>
            <pc:sldMk cId="1983297340" sldId="349"/>
            <ac:spMk id="11265" creationId="{29940255-08C7-6C48-A69C-50E912EF7BF9}"/>
          </ac:spMkLst>
        </pc:spChg>
        <pc:grpChg chg="add mod">
          <ac:chgData name="Fabio Sogni" userId="23ae3afe-e15d-43df-8450-ee058d0082ca" providerId="ADAL" clId="{394B994D-0B15-8B45-8D96-F9538F27533A}" dt="2023-02-07T10:29:44.631" v="2725"/>
          <ac:grpSpMkLst>
            <pc:docMk/>
            <pc:sldMk cId="1983297340" sldId="349"/>
            <ac:grpSpMk id="7" creationId="{1D5C621A-EC99-67A3-CD60-0B73A639EBA3}"/>
          </ac:grpSpMkLst>
        </pc:grpChg>
        <pc:grpChg chg="add">
          <ac:chgData name="Fabio Sogni" userId="23ae3afe-e15d-43df-8450-ee058d0082ca" providerId="ADAL" clId="{394B994D-0B15-8B45-8D96-F9538F27533A}" dt="2023-02-07T11:06:23.390" v="2772" actId="164"/>
          <ac:grpSpMkLst>
            <pc:docMk/>
            <pc:sldMk cId="1983297340" sldId="349"/>
            <ac:grpSpMk id="21" creationId="{EEDDC4C5-A35E-38EB-7F62-6C88BF519C43}"/>
          </ac:grpSpMkLst>
        </pc:grpChg>
        <pc:grpChg chg="add">
          <ac:chgData name="Fabio Sogni" userId="23ae3afe-e15d-43df-8450-ee058d0082ca" providerId="ADAL" clId="{394B994D-0B15-8B45-8D96-F9538F27533A}" dt="2023-02-07T11:12:33.973" v="2821" actId="164"/>
          <ac:grpSpMkLst>
            <pc:docMk/>
            <pc:sldMk cId="1983297340" sldId="349"/>
            <ac:grpSpMk id="25" creationId="{CECFE13E-9B1C-E025-923E-8A64E6BBAE95}"/>
          </ac:grpSpMkLst>
        </pc:grpChg>
        <pc:picChg chg="add del mod">
          <ac:chgData name="Fabio Sogni" userId="23ae3afe-e15d-43df-8450-ee058d0082ca" providerId="ADAL" clId="{394B994D-0B15-8B45-8D96-F9538F27533A}" dt="2023-02-07T11:05:05.275" v="2768" actId="478"/>
          <ac:picMkLst>
            <pc:docMk/>
            <pc:sldMk cId="1983297340" sldId="349"/>
            <ac:picMk id="16" creationId="{75B54D14-EC04-B6C3-8288-A21EF753A07F}"/>
          </ac:picMkLst>
        </pc:picChg>
        <pc:picChg chg="del">
          <ac:chgData name="Fabio Sogni" userId="23ae3afe-e15d-43df-8450-ee058d0082ca" providerId="ADAL" clId="{394B994D-0B15-8B45-8D96-F9538F27533A}" dt="2023-01-31T18:57:34.762" v="883" actId="478"/>
          <ac:picMkLst>
            <pc:docMk/>
            <pc:sldMk cId="1983297340" sldId="349"/>
            <ac:picMk id="18" creationId="{805B2C80-3B39-577B-950E-129E47CABF03}"/>
          </ac:picMkLst>
        </pc:picChg>
        <pc:picChg chg="add del mod">
          <ac:chgData name="Fabio Sogni" userId="23ae3afe-e15d-43df-8450-ee058d0082ca" providerId="ADAL" clId="{394B994D-0B15-8B45-8D96-F9538F27533A}" dt="2023-02-07T11:06:18.336" v="2771" actId="478"/>
          <ac:picMkLst>
            <pc:docMk/>
            <pc:sldMk cId="1983297340" sldId="349"/>
            <ac:picMk id="19" creationId="{027641BE-B70B-2128-83E0-B92FC6BA57A3}"/>
          </ac:picMkLst>
        </pc:picChg>
        <pc:picChg chg="del">
          <ac:chgData name="Fabio Sogni" userId="23ae3afe-e15d-43df-8450-ee058d0082ca" providerId="ADAL" clId="{394B994D-0B15-8B45-8D96-F9538F27533A}" dt="2023-01-31T18:57:32.749" v="882" actId="478"/>
          <ac:picMkLst>
            <pc:docMk/>
            <pc:sldMk cId="1983297340" sldId="349"/>
            <ac:picMk id="19" creationId="{4CA759D7-85BA-F0B6-5E64-B2D583394673}"/>
          </ac:picMkLst>
        </pc:picChg>
        <pc:picChg chg="add del mod">
          <ac:chgData name="Fabio Sogni" userId="23ae3afe-e15d-43df-8450-ee058d0082ca" providerId="ADAL" clId="{394B994D-0B15-8B45-8D96-F9538F27533A}" dt="2023-02-07T11:12:29.438" v="2820" actId="478"/>
          <ac:picMkLst>
            <pc:docMk/>
            <pc:sldMk cId="1983297340" sldId="349"/>
            <ac:picMk id="23" creationId="{3B8150FE-BDA2-E0F3-E512-AC6C059AD555}"/>
          </ac:picMkLst>
        </pc:picChg>
        <pc:picChg chg="add del">
          <ac:chgData name="Fabio Sogni" userId="23ae3afe-e15d-43df-8450-ee058d0082ca" providerId="ADAL" clId="{394B994D-0B15-8B45-8D96-F9538F27533A}" dt="2023-01-31T18:47:53.487" v="781"/>
          <ac:picMkLst>
            <pc:docMk/>
            <pc:sldMk cId="1983297340" sldId="349"/>
            <ac:picMk id="29" creationId="{91E64F8F-AC6D-026C-11EB-C6D7D7F7F7D4}"/>
          </ac:picMkLst>
        </pc:picChg>
        <pc:cxnChg chg="add del mod">
          <ac:chgData name="Fabio Sogni" userId="23ae3afe-e15d-43df-8450-ee058d0082ca" providerId="ADAL" clId="{394B994D-0B15-8B45-8D96-F9538F27533A}" dt="2023-02-01T11:34:34.382" v="1381" actId="478"/>
          <ac:cxnSpMkLst>
            <pc:docMk/>
            <pc:sldMk cId="1983297340" sldId="349"/>
            <ac:cxnSpMk id="7" creationId="{6FAEC126-087A-E258-1466-09FE08A2036F}"/>
          </ac:cxnSpMkLst>
        </pc:cxnChg>
        <pc:cxnChg chg="add del mod">
          <ac:chgData name="Fabio Sogni" userId="23ae3afe-e15d-43df-8450-ee058d0082ca" providerId="ADAL" clId="{394B994D-0B15-8B45-8D96-F9538F27533A}" dt="2023-02-01T11:34:34.382" v="1381" actId="478"/>
          <ac:cxnSpMkLst>
            <pc:docMk/>
            <pc:sldMk cId="1983297340" sldId="349"/>
            <ac:cxnSpMk id="17" creationId="{3BA87380-F135-3C47-6283-FBC77133879A}"/>
          </ac:cxnSpMkLst>
        </pc:cxnChg>
        <pc:cxnChg chg="add del mod">
          <ac:chgData name="Fabio Sogni" userId="23ae3afe-e15d-43df-8450-ee058d0082ca" providerId="ADAL" clId="{394B994D-0B15-8B45-8D96-F9538F27533A}" dt="2023-02-01T11:34:34.382" v="1381" actId="478"/>
          <ac:cxnSpMkLst>
            <pc:docMk/>
            <pc:sldMk cId="1983297340" sldId="349"/>
            <ac:cxnSpMk id="23" creationId="{5B5E73CA-B03C-0014-52FF-5E26C2152009}"/>
          </ac:cxnSpMkLst>
        </pc:cxnChg>
        <pc:cxnChg chg="add del mod">
          <ac:chgData name="Fabio Sogni" userId="23ae3afe-e15d-43df-8450-ee058d0082ca" providerId="ADAL" clId="{394B994D-0B15-8B45-8D96-F9538F27533A}" dt="2023-02-01T11:34:34.382" v="1381" actId="478"/>
          <ac:cxnSpMkLst>
            <pc:docMk/>
            <pc:sldMk cId="1983297340" sldId="349"/>
            <ac:cxnSpMk id="26" creationId="{377805C6-DC37-1E54-2AA6-22F4EE0EFC01}"/>
          </ac:cxnSpMkLst>
        </pc:cxnChg>
        <pc:cxnChg chg="add del mod">
          <ac:chgData name="Fabio Sogni" userId="23ae3afe-e15d-43df-8450-ee058d0082ca" providerId="ADAL" clId="{394B994D-0B15-8B45-8D96-F9538F27533A}" dt="2023-01-31T18:47:51.590" v="779"/>
          <ac:cxnSpMkLst>
            <pc:docMk/>
            <pc:sldMk cId="1983297340" sldId="349"/>
            <ac:cxnSpMk id="28" creationId="{50656520-8D1A-6A68-5FFA-F8FEC2F8CBDE}"/>
          </ac:cxnSpMkLst>
        </pc:cxnChg>
        <pc:cxnChg chg="add del mod">
          <ac:chgData name="Fabio Sogni" userId="23ae3afe-e15d-43df-8450-ee058d0082ca" providerId="ADAL" clId="{394B994D-0B15-8B45-8D96-F9538F27533A}" dt="2023-02-01T11:34:34.382" v="1381" actId="478"/>
          <ac:cxnSpMkLst>
            <pc:docMk/>
            <pc:sldMk cId="1983297340" sldId="349"/>
            <ac:cxnSpMk id="33" creationId="{1F3C0A42-AD8C-CF4B-7F4E-2D32FBFF41FB}"/>
          </ac:cxnSpMkLst>
        </pc:cxnChg>
      </pc:sldChg>
      <pc:sldChg chg="delSp modSp add del mod delAnim">
        <pc:chgData name="Fabio Sogni" userId="23ae3afe-e15d-43df-8450-ee058d0082ca" providerId="ADAL" clId="{394B994D-0B15-8B45-8D96-F9538F27533A}" dt="2023-02-01T11:50:22.708" v="1442" actId="2696"/>
        <pc:sldMkLst>
          <pc:docMk/>
          <pc:sldMk cId="2820029376" sldId="350"/>
        </pc:sldMkLst>
        <pc:spChg chg="del">
          <ac:chgData name="Fabio Sogni" userId="23ae3afe-e15d-43df-8450-ee058d0082ca" providerId="ADAL" clId="{394B994D-0B15-8B45-8D96-F9538F27533A}" dt="2023-01-31T18:57:05.738" v="877" actId="478"/>
          <ac:spMkLst>
            <pc:docMk/>
            <pc:sldMk cId="2820029376" sldId="350"/>
            <ac:spMk id="12" creationId="{E962E8A8-DDB4-B317-07A3-30831E9FC329}"/>
          </ac:spMkLst>
        </pc:spChg>
        <pc:spChg chg="del">
          <ac:chgData name="Fabio Sogni" userId="23ae3afe-e15d-43df-8450-ee058d0082ca" providerId="ADAL" clId="{394B994D-0B15-8B45-8D96-F9538F27533A}" dt="2023-01-31T18:57:05.738" v="877" actId="478"/>
          <ac:spMkLst>
            <pc:docMk/>
            <pc:sldMk cId="2820029376" sldId="350"/>
            <ac:spMk id="15" creationId="{91C8409C-7104-3260-F149-DCB4B6EDFAD1}"/>
          </ac:spMkLst>
        </pc:spChg>
        <pc:spChg chg="del">
          <ac:chgData name="Fabio Sogni" userId="23ae3afe-e15d-43df-8450-ee058d0082ca" providerId="ADAL" clId="{394B994D-0B15-8B45-8D96-F9538F27533A}" dt="2023-01-31T18:56:42.826" v="876" actId="478"/>
          <ac:spMkLst>
            <pc:docMk/>
            <pc:sldMk cId="2820029376" sldId="350"/>
            <ac:spMk id="30" creationId="{04349729-366B-48B6-9EDC-3A7484FAFDCA}"/>
          </ac:spMkLst>
        </pc:spChg>
        <pc:spChg chg="del">
          <ac:chgData name="Fabio Sogni" userId="23ae3afe-e15d-43df-8450-ee058d0082ca" providerId="ADAL" clId="{394B994D-0B15-8B45-8D96-F9538F27533A}" dt="2023-01-31T18:57:05.738" v="877" actId="478"/>
          <ac:spMkLst>
            <pc:docMk/>
            <pc:sldMk cId="2820029376" sldId="350"/>
            <ac:spMk id="32" creationId="{F6153F32-AF34-9AEC-E8ED-A4E5EDD7244A}"/>
          </ac:spMkLst>
        </pc:spChg>
        <pc:spChg chg="mod">
          <ac:chgData name="Fabio Sogni" userId="23ae3afe-e15d-43df-8450-ee058d0082ca" providerId="ADAL" clId="{394B994D-0B15-8B45-8D96-F9538F27533A}" dt="2023-01-31T18:56:38.062" v="875" actId="20577"/>
          <ac:spMkLst>
            <pc:docMk/>
            <pc:sldMk cId="2820029376" sldId="350"/>
            <ac:spMk id="11265" creationId="{29940255-08C7-6C48-A69C-50E912EF7BF9}"/>
          </ac:spMkLst>
        </pc:spChg>
        <pc:picChg chg="mod">
          <ac:chgData name="Fabio Sogni" userId="23ae3afe-e15d-43df-8450-ee058d0082ca" providerId="ADAL" clId="{394B994D-0B15-8B45-8D96-F9538F27533A}" dt="2023-01-31T18:59:28.485" v="891" actId="1076"/>
          <ac:picMkLst>
            <pc:docMk/>
            <pc:sldMk cId="2820029376" sldId="350"/>
            <ac:picMk id="18" creationId="{805B2C80-3B39-577B-950E-129E47CABF03}"/>
          </ac:picMkLst>
        </pc:picChg>
        <pc:picChg chg="del">
          <ac:chgData name="Fabio Sogni" userId="23ae3afe-e15d-43df-8450-ee058d0082ca" providerId="ADAL" clId="{394B994D-0B15-8B45-8D96-F9538F27533A}" dt="2023-01-31T18:59:19.110" v="890" actId="478"/>
          <ac:picMkLst>
            <pc:docMk/>
            <pc:sldMk cId="2820029376" sldId="350"/>
            <ac:picMk id="19" creationId="{4CA759D7-85BA-F0B6-5E64-B2D583394673}"/>
          </ac:picMkLst>
        </pc:picChg>
        <pc:cxnChg chg="del">
          <ac:chgData name="Fabio Sogni" userId="23ae3afe-e15d-43df-8450-ee058d0082ca" providerId="ADAL" clId="{394B994D-0B15-8B45-8D96-F9538F27533A}" dt="2023-01-31T18:57:08.774" v="878" actId="478"/>
          <ac:cxnSpMkLst>
            <pc:docMk/>
            <pc:sldMk cId="2820029376" sldId="350"/>
            <ac:cxnSpMk id="7" creationId="{6FAEC126-087A-E258-1466-09FE08A2036F}"/>
          </ac:cxnSpMkLst>
        </pc:cxnChg>
        <pc:cxnChg chg="del">
          <ac:chgData name="Fabio Sogni" userId="23ae3afe-e15d-43df-8450-ee058d0082ca" providerId="ADAL" clId="{394B994D-0B15-8B45-8D96-F9538F27533A}" dt="2023-01-31T18:57:14.785" v="881" actId="478"/>
          <ac:cxnSpMkLst>
            <pc:docMk/>
            <pc:sldMk cId="2820029376" sldId="350"/>
            <ac:cxnSpMk id="17" creationId="{3BA87380-F135-3C47-6283-FBC77133879A}"/>
          </ac:cxnSpMkLst>
        </pc:cxnChg>
        <pc:cxnChg chg="del">
          <ac:chgData name="Fabio Sogni" userId="23ae3afe-e15d-43df-8450-ee058d0082ca" providerId="ADAL" clId="{394B994D-0B15-8B45-8D96-F9538F27533A}" dt="2023-01-31T18:57:13.125" v="880" actId="478"/>
          <ac:cxnSpMkLst>
            <pc:docMk/>
            <pc:sldMk cId="2820029376" sldId="350"/>
            <ac:cxnSpMk id="23" creationId="{5B5E73CA-B03C-0014-52FF-5E26C2152009}"/>
          </ac:cxnSpMkLst>
        </pc:cxnChg>
        <pc:cxnChg chg="del">
          <ac:chgData name="Fabio Sogni" userId="23ae3afe-e15d-43df-8450-ee058d0082ca" providerId="ADAL" clId="{394B994D-0B15-8B45-8D96-F9538F27533A}" dt="2023-01-31T18:57:10.872" v="879" actId="478"/>
          <ac:cxnSpMkLst>
            <pc:docMk/>
            <pc:sldMk cId="2820029376" sldId="350"/>
            <ac:cxnSpMk id="26" creationId="{377805C6-DC37-1E54-2AA6-22F4EE0EFC01}"/>
          </ac:cxnSpMkLst>
        </pc:cxnChg>
        <pc:cxnChg chg="del">
          <ac:chgData name="Fabio Sogni" userId="23ae3afe-e15d-43df-8450-ee058d0082ca" providerId="ADAL" clId="{394B994D-0B15-8B45-8D96-F9538F27533A}" dt="2023-01-31T18:57:05.738" v="877" actId="478"/>
          <ac:cxnSpMkLst>
            <pc:docMk/>
            <pc:sldMk cId="2820029376" sldId="350"/>
            <ac:cxnSpMk id="33" creationId="{1F3C0A42-AD8C-CF4B-7F4E-2D32FBFF41FB}"/>
          </ac:cxnSpMkLst>
        </pc:cxnChg>
      </pc:sldChg>
      <pc:sldChg chg="addSp delSp modSp add del mod ord modTransition addAnim delAnim modAnim">
        <pc:chgData name="Fabio Sogni" userId="23ae3afe-e15d-43df-8450-ee058d0082ca" providerId="ADAL" clId="{394B994D-0B15-8B45-8D96-F9538F27533A}" dt="2023-02-01T12:23:28.542" v="1523" actId="2696"/>
        <pc:sldMkLst>
          <pc:docMk/>
          <pc:sldMk cId="2845550801" sldId="351"/>
        </pc:sldMkLst>
        <pc:spChg chg="mod">
          <ac:chgData name="Fabio Sogni" userId="23ae3afe-e15d-43df-8450-ee058d0082ca" providerId="ADAL" clId="{394B994D-0B15-8B45-8D96-F9538F27533A}" dt="2023-02-01T12:13:58.678" v="1480" actId="1076"/>
          <ac:spMkLst>
            <pc:docMk/>
            <pc:sldMk cId="2845550801" sldId="351"/>
            <ac:spMk id="2" creationId="{FC2611DC-BE63-C0C3-A724-6427EE917134}"/>
          </ac:spMkLst>
        </pc:spChg>
        <pc:spChg chg="mod">
          <ac:chgData name="Fabio Sogni" userId="23ae3afe-e15d-43df-8450-ee058d0082ca" providerId="ADAL" clId="{394B994D-0B15-8B45-8D96-F9538F27533A}" dt="2023-02-01T12:15:25.230" v="1489" actId="1076"/>
          <ac:spMkLst>
            <pc:docMk/>
            <pc:sldMk cId="2845550801" sldId="351"/>
            <ac:spMk id="3" creationId="{C7945560-A667-762C-57CE-25A1D1BE8CF9}"/>
          </ac:spMkLst>
        </pc:spChg>
        <pc:spChg chg="mod">
          <ac:chgData name="Fabio Sogni" userId="23ae3afe-e15d-43df-8450-ee058d0082ca" providerId="ADAL" clId="{394B994D-0B15-8B45-8D96-F9538F27533A}" dt="2023-02-01T12:15:25.230" v="1489" actId="1076"/>
          <ac:spMkLst>
            <pc:docMk/>
            <pc:sldMk cId="2845550801" sldId="351"/>
            <ac:spMk id="4" creationId="{905B84C3-7E53-D20E-A84F-ADE00DEE1B66}"/>
          </ac:spMkLst>
        </pc:spChg>
        <pc:spChg chg="mod">
          <ac:chgData name="Fabio Sogni" userId="23ae3afe-e15d-43df-8450-ee058d0082ca" providerId="ADAL" clId="{394B994D-0B15-8B45-8D96-F9538F27533A}" dt="2023-02-01T12:15:25.230" v="1489" actId="1076"/>
          <ac:spMkLst>
            <pc:docMk/>
            <pc:sldMk cId="2845550801" sldId="351"/>
            <ac:spMk id="6" creationId="{C30E8FC5-0A9E-F762-93E2-D55C5ED7BA09}"/>
          </ac:spMkLst>
        </pc:spChg>
        <pc:spChg chg="mod">
          <ac:chgData name="Fabio Sogni" userId="23ae3afe-e15d-43df-8450-ee058d0082ca" providerId="ADAL" clId="{394B994D-0B15-8B45-8D96-F9538F27533A}" dt="2023-02-01T12:15:25.230" v="1489" actId="1076"/>
          <ac:spMkLst>
            <pc:docMk/>
            <pc:sldMk cId="2845550801" sldId="351"/>
            <ac:spMk id="8" creationId="{1270F79B-60C5-E28C-135D-5A4D54A4EB5B}"/>
          </ac:spMkLst>
        </pc:spChg>
        <pc:spChg chg="add del">
          <ac:chgData name="Fabio Sogni" userId="23ae3afe-e15d-43df-8450-ee058d0082ca" providerId="ADAL" clId="{394B994D-0B15-8B45-8D96-F9538F27533A}" dt="2023-02-01T09:52:37.132" v="1124" actId="11529"/>
          <ac:spMkLst>
            <pc:docMk/>
            <pc:sldMk cId="2845550801" sldId="351"/>
            <ac:spMk id="25" creationId="{60460EED-C1BF-3BF9-7F33-48388F457971}"/>
          </ac:spMkLst>
        </pc:spChg>
        <pc:spChg chg="add del">
          <ac:chgData name="Fabio Sogni" userId="23ae3afe-e15d-43df-8450-ee058d0082ca" providerId="ADAL" clId="{394B994D-0B15-8B45-8D96-F9538F27533A}" dt="2023-02-01T09:53:33.746" v="1126" actId="11529"/>
          <ac:spMkLst>
            <pc:docMk/>
            <pc:sldMk cId="2845550801" sldId="351"/>
            <ac:spMk id="27" creationId="{03F9E7F9-4E1F-7A5E-7E75-6C494F1B450D}"/>
          </ac:spMkLst>
        </pc:spChg>
        <pc:spChg chg="mod">
          <ac:chgData name="Fabio Sogni" userId="23ae3afe-e15d-43df-8450-ee058d0082ca" providerId="ADAL" clId="{394B994D-0B15-8B45-8D96-F9538F27533A}" dt="2023-01-31T19:01:13.859" v="928" actId="20577"/>
          <ac:spMkLst>
            <pc:docMk/>
            <pc:sldMk cId="2845550801" sldId="351"/>
            <ac:spMk id="11265" creationId="{29940255-08C7-6C48-A69C-50E912EF7BF9}"/>
          </ac:spMkLst>
        </pc:spChg>
        <pc:graphicFrameChg chg="add del modGraphic">
          <ac:chgData name="Fabio Sogni" userId="23ae3afe-e15d-43df-8450-ee058d0082ca" providerId="ADAL" clId="{394B994D-0B15-8B45-8D96-F9538F27533A}" dt="2023-01-31T19:03:53.300" v="938" actId="478"/>
          <ac:graphicFrameMkLst>
            <pc:docMk/>
            <pc:sldMk cId="2845550801" sldId="351"/>
            <ac:graphicFrameMk id="14" creationId="{38394895-02D3-C76D-7586-8FADA5AB5110}"/>
          </ac:graphicFrameMkLst>
        </pc:graphicFrameChg>
        <pc:graphicFrameChg chg="add mod modGraphic">
          <ac:chgData name="Fabio Sogni" userId="23ae3afe-e15d-43df-8450-ee058d0082ca" providerId="ADAL" clId="{394B994D-0B15-8B45-8D96-F9538F27533A}" dt="2023-02-01T12:15:25.537" v="1490" actId="1076"/>
          <ac:graphicFrameMkLst>
            <pc:docMk/>
            <pc:sldMk cId="2845550801" sldId="351"/>
            <ac:graphicFrameMk id="14" creationId="{75F432EC-69BF-F11B-499C-51287605F546}"/>
          </ac:graphicFrameMkLst>
        </pc:graphicFrameChg>
        <pc:graphicFrameChg chg="add del mod modGraphic">
          <ac:chgData name="Fabio Sogni" userId="23ae3afe-e15d-43df-8450-ee058d0082ca" providerId="ADAL" clId="{394B994D-0B15-8B45-8D96-F9538F27533A}" dt="2023-02-01T09:47:07.648" v="1052" actId="478"/>
          <ac:graphicFrameMkLst>
            <pc:docMk/>
            <pc:sldMk cId="2845550801" sldId="351"/>
            <ac:graphicFrameMk id="16" creationId="{611D0629-644C-D139-356F-44A5743C7028}"/>
          </ac:graphicFrameMkLst>
        </pc:graphicFrameChg>
        <pc:graphicFrameChg chg="add del mod">
          <ac:chgData name="Fabio Sogni" userId="23ae3afe-e15d-43df-8450-ee058d0082ca" providerId="ADAL" clId="{394B994D-0B15-8B45-8D96-F9538F27533A}" dt="2023-02-01T09:44:37.728" v="1028" actId="478"/>
          <ac:graphicFrameMkLst>
            <pc:docMk/>
            <pc:sldMk cId="2845550801" sldId="351"/>
            <ac:graphicFrameMk id="18" creationId="{704B1C06-FCCA-FC5A-8178-C922615F29E2}"/>
          </ac:graphicFrameMkLst>
        </pc:graphicFrameChg>
        <pc:graphicFrameChg chg="add mod modGraphic">
          <ac:chgData name="Fabio Sogni" userId="23ae3afe-e15d-43df-8450-ee058d0082ca" providerId="ADAL" clId="{394B994D-0B15-8B45-8D96-F9538F27533A}" dt="2023-02-01T12:15:25.868" v="1491" actId="1076"/>
          <ac:graphicFrameMkLst>
            <pc:docMk/>
            <pc:sldMk cId="2845550801" sldId="351"/>
            <ac:graphicFrameMk id="19" creationId="{65818D9D-4923-F68E-C29C-0AEE76A40688}"/>
          </ac:graphicFrameMkLst>
        </pc:graphicFrameChg>
        <pc:graphicFrameChg chg="add mod modGraphic">
          <ac:chgData name="Fabio Sogni" userId="23ae3afe-e15d-43df-8450-ee058d0082ca" providerId="ADAL" clId="{394B994D-0B15-8B45-8D96-F9538F27533A}" dt="2023-02-01T12:15:26.246" v="1492" actId="1076"/>
          <ac:graphicFrameMkLst>
            <pc:docMk/>
            <pc:sldMk cId="2845550801" sldId="351"/>
            <ac:graphicFrameMk id="21" creationId="{6CFBD266-12AC-C720-2CE4-9161BD4C6FA3}"/>
          </ac:graphicFrameMkLst>
        </pc:graphicFrameChg>
        <pc:graphicFrameChg chg="add mod modGraphic">
          <ac:chgData name="Fabio Sogni" userId="23ae3afe-e15d-43df-8450-ee058d0082ca" providerId="ADAL" clId="{394B994D-0B15-8B45-8D96-F9538F27533A}" dt="2023-02-01T12:15:26.531" v="1493" actId="1076"/>
          <ac:graphicFrameMkLst>
            <pc:docMk/>
            <pc:sldMk cId="2845550801" sldId="351"/>
            <ac:graphicFrameMk id="22" creationId="{43B262B4-A5BF-FFE1-B756-A9D6F59AAFB0}"/>
          </ac:graphicFrameMkLst>
        </pc:graphicFrameChg>
        <pc:graphicFrameChg chg="add mod">
          <ac:chgData name="Fabio Sogni" userId="23ae3afe-e15d-43df-8450-ee058d0082ca" providerId="ADAL" clId="{394B994D-0B15-8B45-8D96-F9538F27533A}" dt="2023-02-01T12:15:26.920" v="1494" actId="1076"/>
          <ac:graphicFrameMkLst>
            <pc:docMk/>
            <pc:sldMk cId="2845550801" sldId="351"/>
            <ac:graphicFrameMk id="24" creationId="{CD5F2F36-51D4-2EAD-9A3B-C9DA39F7C044}"/>
          </ac:graphicFrameMkLst>
        </pc:graphicFrameChg>
        <pc:picChg chg="add del mod">
          <ac:chgData name="Fabio Sogni" userId="23ae3afe-e15d-43df-8450-ee058d0082ca" providerId="ADAL" clId="{394B994D-0B15-8B45-8D96-F9538F27533A}" dt="2023-02-01T09:31:15.877" v="955" actId="478"/>
          <ac:picMkLst>
            <pc:docMk/>
            <pc:sldMk cId="2845550801" sldId="351"/>
            <ac:picMk id="9" creationId="{11716609-8EC8-FC44-760C-B917E0DF5C35}"/>
          </ac:picMkLst>
        </pc:picChg>
        <pc:inkChg chg="add del">
          <ac:chgData name="Fabio Sogni" userId="23ae3afe-e15d-43df-8450-ee058d0082ca" providerId="ADAL" clId="{394B994D-0B15-8B45-8D96-F9538F27533A}" dt="2023-02-01T09:54:05.504" v="1128" actId="9405"/>
          <ac:inkMkLst>
            <pc:docMk/>
            <pc:sldMk cId="2845550801" sldId="351"/>
            <ac:inkMk id="28" creationId="{3F8C712D-9E3F-198A-0436-CFF2BFB48E1F}"/>
          </ac:inkMkLst>
        </pc:inkChg>
        <pc:cxnChg chg="mod">
          <ac:chgData name="Fabio Sogni" userId="23ae3afe-e15d-43df-8450-ee058d0082ca" providerId="ADAL" clId="{394B994D-0B15-8B45-8D96-F9538F27533A}" dt="2023-02-01T12:15:25.230" v="1489" actId="1076"/>
          <ac:cxnSpMkLst>
            <pc:docMk/>
            <pc:sldMk cId="2845550801" sldId="351"/>
            <ac:cxnSpMk id="17" creationId="{3BA87380-F135-3C47-6283-FBC77133879A}"/>
          </ac:cxnSpMkLst>
        </pc:cxnChg>
        <pc:cxnChg chg="mod">
          <ac:chgData name="Fabio Sogni" userId="23ae3afe-e15d-43df-8450-ee058d0082ca" providerId="ADAL" clId="{394B994D-0B15-8B45-8D96-F9538F27533A}" dt="2023-02-01T12:15:25.230" v="1489" actId="1076"/>
          <ac:cxnSpMkLst>
            <pc:docMk/>
            <pc:sldMk cId="2845550801" sldId="351"/>
            <ac:cxnSpMk id="23" creationId="{5B5E73CA-B03C-0014-52FF-5E26C2152009}"/>
          </ac:cxnSpMkLst>
        </pc:cxnChg>
        <pc:cxnChg chg="mod">
          <ac:chgData name="Fabio Sogni" userId="23ae3afe-e15d-43df-8450-ee058d0082ca" providerId="ADAL" clId="{394B994D-0B15-8B45-8D96-F9538F27533A}" dt="2023-02-01T12:15:25.230" v="1489" actId="1076"/>
          <ac:cxnSpMkLst>
            <pc:docMk/>
            <pc:sldMk cId="2845550801" sldId="351"/>
            <ac:cxnSpMk id="26" creationId="{377805C6-DC37-1E54-2AA6-22F4EE0EFC01}"/>
          </ac:cxnSpMkLst>
        </pc:cxnChg>
        <pc:cxnChg chg="add mod">
          <ac:chgData name="Fabio Sogni" userId="23ae3afe-e15d-43df-8450-ee058d0082ca" providerId="ADAL" clId="{394B994D-0B15-8B45-8D96-F9538F27533A}" dt="2023-02-01T10:01:50.145" v="1259" actId="14100"/>
          <ac:cxnSpMkLst>
            <pc:docMk/>
            <pc:sldMk cId="2845550801" sldId="351"/>
            <ac:cxnSpMk id="31" creationId="{827C0982-2695-2375-B6C3-E506C7B4CFA4}"/>
          </ac:cxnSpMkLst>
        </pc:cxnChg>
        <pc:cxnChg chg="add mod">
          <ac:chgData name="Fabio Sogni" userId="23ae3afe-e15d-43df-8450-ee058d0082ca" providerId="ADAL" clId="{394B994D-0B15-8B45-8D96-F9538F27533A}" dt="2023-02-01T10:01:50.145" v="1259" actId="14100"/>
          <ac:cxnSpMkLst>
            <pc:docMk/>
            <pc:sldMk cId="2845550801" sldId="351"/>
            <ac:cxnSpMk id="35" creationId="{A625BC0B-F5D5-F310-45F0-AA69C59801F0}"/>
          </ac:cxnSpMkLst>
        </pc:cxnChg>
        <pc:cxnChg chg="add mod">
          <ac:chgData name="Fabio Sogni" userId="23ae3afe-e15d-43df-8450-ee058d0082ca" providerId="ADAL" clId="{394B994D-0B15-8B45-8D96-F9538F27533A}" dt="2023-02-01T12:15:25.230" v="1489" actId="1076"/>
          <ac:cxnSpMkLst>
            <pc:docMk/>
            <pc:sldMk cId="2845550801" sldId="351"/>
            <ac:cxnSpMk id="36" creationId="{C5F3156C-AD83-0311-288B-D31056A37B11}"/>
          </ac:cxnSpMkLst>
        </pc:cxnChg>
        <pc:cxnChg chg="add mod">
          <ac:chgData name="Fabio Sogni" userId="23ae3afe-e15d-43df-8450-ee058d0082ca" providerId="ADAL" clId="{394B994D-0B15-8B45-8D96-F9538F27533A}" dt="2023-02-01T12:15:25.230" v="1489" actId="1076"/>
          <ac:cxnSpMkLst>
            <pc:docMk/>
            <pc:sldMk cId="2845550801" sldId="351"/>
            <ac:cxnSpMk id="37" creationId="{AC10382F-2079-B6D3-92F7-BA12250312F1}"/>
          </ac:cxnSpMkLst>
        </pc:cxnChg>
      </pc:sldChg>
      <pc:sldChg chg="modSp add del mod">
        <pc:chgData name="Fabio Sogni" userId="23ae3afe-e15d-43df-8450-ee058d0082ca" providerId="ADAL" clId="{394B994D-0B15-8B45-8D96-F9538F27533A}" dt="2023-02-01T09:27:06.650" v="950" actId="2890"/>
        <pc:sldMkLst>
          <pc:docMk/>
          <pc:sldMk cId="522727199" sldId="352"/>
        </pc:sldMkLst>
        <pc:picChg chg="mod">
          <ac:chgData name="Fabio Sogni" userId="23ae3afe-e15d-43df-8450-ee058d0082ca" providerId="ADAL" clId="{394B994D-0B15-8B45-8D96-F9538F27533A}" dt="2023-02-01T09:27:02.764" v="949" actId="14100"/>
          <ac:picMkLst>
            <pc:docMk/>
            <pc:sldMk cId="522727199" sldId="352"/>
            <ac:picMk id="19" creationId="{4CA759D7-85BA-F0B6-5E64-B2D583394673}"/>
          </ac:picMkLst>
        </pc:picChg>
      </pc:sldChg>
      <pc:sldChg chg="modSp add del mod modTransition modAnim">
        <pc:chgData name="Fabio Sogni" userId="23ae3afe-e15d-43df-8450-ee058d0082ca" providerId="ADAL" clId="{394B994D-0B15-8B45-8D96-F9538F27533A}" dt="2023-02-01T10:40:14.287" v="1330" actId="2696"/>
        <pc:sldMkLst>
          <pc:docMk/>
          <pc:sldMk cId="825608843" sldId="352"/>
        </pc:sldMkLst>
        <pc:picChg chg="mod">
          <ac:chgData name="Fabio Sogni" userId="23ae3afe-e15d-43df-8450-ee058d0082ca" providerId="ADAL" clId="{394B994D-0B15-8B45-8D96-F9538F27533A}" dt="2023-02-01T09:28:45.127" v="953" actId="14100"/>
          <ac:picMkLst>
            <pc:docMk/>
            <pc:sldMk cId="825608843" sldId="352"/>
            <ac:picMk id="19" creationId="{4CA759D7-85BA-F0B6-5E64-B2D583394673}"/>
          </ac:picMkLst>
        </pc:picChg>
      </pc:sldChg>
      <pc:sldChg chg="addSp delSp modSp add del mod modTransition modClrScheme delAnim modAnim chgLayout">
        <pc:chgData name="Fabio Sogni" userId="23ae3afe-e15d-43df-8450-ee058d0082ca" providerId="ADAL" clId="{394B994D-0B15-8B45-8D96-F9538F27533A}" dt="2023-02-08T10:20:36.541" v="4159" actId="20577"/>
        <pc:sldMkLst>
          <pc:docMk/>
          <pc:sldMk cId="958827712" sldId="353"/>
        </pc:sldMkLst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2" creationId="{FC2611DC-BE63-C0C3-A724-6427EE917134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3" creationId="{C7945560-A667-762C-57CE-25A1D1BE8CF9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6" creationId="{C30E8FC5-0A9E-F762-93E2-D55C5ED7BA09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11" creationId="{527DC1FA-A381-6422-290E-EC3927BE8275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12" creationId="{E962E8A8-DDB4-B317-07A3-30831E9FC329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13" creationId="{DAF05711-6CD2-68DF-A5FB-A138629F9B40}"/>
          </ac:spMkLst>
        </pc:spChg>
        <pc:spChg chg="add mod">
          <ac:chgData name="Fabio Sogni" userId="23ae3afe-e15d-43df-8450-ee058d0082ca" providerId="ADAL" clId="{394B994D-0B15-8B45-8D96-F9538F27533A}" dt="2023-02-08T10:20:36.541" v="4159" actId="20577"/>
          <ac:spMkLst>
            <pc:docMk/>
            <pc:sldMk cId="958827712" sldId="353"/>
            <ac:spMk id="14" creationId="{81A68B3F-1E4C-9F10-9901-FB710522B7EE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15" creationId="{91C8409C-7104-3260-F149-DCB4B6EDFAD1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20" creationId="{9EAD8CAC-F1FF-87CF-D4E5-FC268D27E25D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30" creationId="{04349729-366B-48B6-9EDC-3A7484FAFDCA}"/>
          </ac:spMkLst>
        </pc:spChg>
        <pc:spChg chg="del">
          <ac:chgData name="Fabio Sogni" userId="23ae3afe-e15d-43df-8450-ee058d0082ca" providerId="ADAL" clId="{394B994D-0B15-8B45-8D96-F9538F27533A}" dt="2023-02-01T12:59:58.030" v="1556" actId="478"/>
          <ac:spMkLst>
            <pc:docMk/>
            <pc:sldMk cId="958827712" sldId="353"/>
            <ac:spMk id="32" creationId="{F6153F32-AF34-9AEC-E8ED-A4E5EDD7244A}"/>
          </ac:spMkLst>
        </pc:spChg>
        <pc:spChg chg="mod ord">
          <ac:chgData name="Fabio Sogni" userId="23ae3afe-e15d-43df-8450-ee058d0082ca" providerId="ADAL" clId="{394B994D-0B15-8B45-8D96-F9538F27533A}" dt="2023-02-07T15:49:49.669" v="3846" actId="13244"/>
          <ac:spMkLst>
            <pc:docMk/>
            <pc:sldMk cId="958827712" sldId="353"/>
            <ac:spMk id="11265" creationId="{29940255-08C7-6C48-A69C-50E912EF7BF9}"/>
          </ac:spMkLst>
        </pc:spChg>
        <pc:spChg chg="add del mod">
          <ac:chgData name="Fabio Sogni" userId="23ae3afe-e15d-43df-8450-ee058d0082ca" providerId="ADAL" clId="{394B994D-0B15-8B45-8D96-F9538F27533A}" dt="2023-02-06T16:53:05.460" v="2127" actId="26606"/>
          <ac:spMkLst>
            <pc:docMk/>
            <pc:sldMk cId="958827712" sldId="353"/>
            <ac:spMk id="11270" creationId="{0038972A-E9BC-179E-E49D-26438B0DF9AD}"/>
          </ac:spMkLst>
        </pc:spChg>
        <pc:graphicFrameChg chg="del">
          <ac:chgData name="Fabio Sogni" userId="23ae3afe-e15d-43df-8450-ee058d0082ca" providerId="ADAL" clId="{394B994D-0B15-8B45-8D96-F9538F27533A}" dt="2023-02-01T10:05:13.749" v="1267" actId="478"/>
          <ac:graphicFrameMkLst>
            <pc:docMk/>
            <pc:sldMk cId="958827712" sldId="353"/>
            <ac:graphicFrameMk id="14" creationId="{75F432EC-69BF-F11B-499C-51287605F546}"/>
          </ac:graphicFrameMkLst>
        </pc:graphicFrameChg>
        <pc:graphicFrameChg chg="del">
          <ac:chgData name="Fabio Sogni" userId="23ae3afe-e15d-43df-8450-ee058d0082ca" providerId="ADAL" clId="{394B994D-0B15-8B45-8D96-F9538F27533A}" dt="2023-02-01T10:05:11.868" v="1266" actId="478"/>
          <ac:graphicFrameMkLst>
            <pc:docMk/>
            <pc:sldMk cId="958827712" sldId="353"/>
            <ac:graphicFrameMk id="19" creationId="{65818D9D-4923-F68E-C29C-0AEE76A40688}"/>
          </ac:graphicFrameMkLst>
        </pc:graphicFrameChg>
        <pc:graphicFrameChg chg="del">
          <ac:chgData name="Fabio Sogni" userId="23ae3afe-e15d-43df-8450-ee058d0082ca" providerId="ADAL" clId="{394B994D-0B15-8B45-8D96-F9538F27533A}" dt="2023-02-01T10:05:10.495" v="1265" actId="478"/>
          <ac:graphicFrameMkLst>
            <pc:docMk/>
            <pc:sldMk cId="958827712" sldId="353"/>
            <ac:graphicFrameMk id="21" creationId="{6CFBD266-12AC-C720-2CE4-9161BD4C6FA3}"/>
          </ac:graphicFrameMkLst>
        </pc:graphicFrameChg>
        <pc:graphicFrameChg chg="del">
          <ac:chgData name="Fabio Sogni" userId="23ae3afe-e15d-43df-8450-ee058d0082ca" providerId="ADAL" clId="{394B994D-0B15-8B45-8D96-F9538F27533A}" dt="2023-02-01T10:05:08.012" v="1264" actId="478"/>
          <ac:graphicFrameMkLst>
            <pc:docMk/>
            <pc:sldMk cId="958827712" sldId="353"/>
            <ac:graphicFrameMk id="22" creationId="{43B262B4-A5BF-FFE1-B756-A9D6F59AAFB0}"/>
          </ac:graphicFrameMkLst>
        </pc:graphicFrameChg>
        <pc:graphicFrameChg chg="del">
          <ac:chgData name="Fabio Sogni" userId="23ae3afe-e15d-43df-8450-ee058d0082ca" providerId="ADAL" clId="{394B994D-0B15-8B45-8D96-F9538F27533A}" dt="2023-02-01T10:05:01.525" v="1263" actId="478"/>
          <ac:graphicFrameMkLst>
            <pc:docMk/>
            <pc:sldMk cId="958827712" sldId="353"/>
            <ac:graphicFrameMk id="24" creationId="{CD5F2F36-51D4-2EAD-9A3B-C9DA39F7C044}"/>
          </ac:graphicFrameMkLst>
        </pc:graphicFrameChg>
        <pc:picChg chg="add del mod">
          <ac:chgData name="Fabio Sogni" userId="23ae3afe-e15d-43df-8450-ee058d0082ca" providerId="ADAL" clId="{394B994D-0B15-8B45-8D96-F9538F27533A}" dt="2023-02-07T13:31:24.491" v="2988" actId="478"/>
          <ac:picMkLst>
            <pc:docMk/>
            <pc:sldMk cId="958827712" sldId="353"/>
            <ac:picMk id="3" creationId="{B75FC243-E371-7FC5-70F5-7913A8F862C6}"/>
          </ac:picMkLst>
        </pc:picChg>
        <pc:picChg chg="add del mod">
          <ac:chgData name="Fabio Sogni" userId="23ae3afe-e15d-43df-8450-ee058d0082ca" providerId="ADAL" clId="{394B994D-0B15-8B45-8D96-F9538F27533A}" dt="2023-02-07T13:31:56.354" v="2993" actId="931"/>
          <ac:picMkLst>
            <pc:docMk/>
            <pc:sldMk cId="958827712" sldId="353"/>
            <ac:picMk id="5" creationId="{5AB624DA-EE9D-4526-2E6A-C38F7669E8C8}"/>
          </ac:picMkLst>
        </pc:picChg>
        <pc:picChg chg="add del mod">
          <ac:chgData name="Fabio Sogni" userId="23ae3afe-e15d-43df-8450-ee058d0082ca" providerId="ADAL" clId="{394B994D-0B15-8B45-8D96-F9538F27533A}" dt="2023-02-07T15:46:42.443" v="3825" actId="478"/>
          <ac:picMkLst>
            <pc:docMk/>
            <pc:sldMk cId="958827712" sldId="353"/>
            <ac:picMk id="7" creationId="{3BF408FD-4480-19B0-34DB-244278F0C06D}"/>
          </ac:picMkLst>
        </pc:picChg>
        <pc:picChg chg="add del mod">
          <ac:chgData name="Fabio Sogni" userId="23ae3afe-e15d-43df-8450-ee058d0082ca" providerId="ADAL" clId="{394B994D-0B15-8B45-8D96-F9538F27533A}" dt="2023-02-07T15:46:40.139" v="3824" actId="478"/>
          <ac:picMkLst>
            <pc:docMk/>
            <pc:sldMk cId="958827712" sldId="353"/>
            <ac:picMk id="8" creationId="{6E482C88-2DF8-A0F4-318D-5FB621540086}"/>
          </ac:picMkLst>
        </pc:picChg>
        <pc:picChg chg="add mod ord modVis">
          <ac:chgData name="Fabio Sogni" userId="23ae3afe-e15d-43df-8450-ee058d0082ca" providerId="ADAL" clId="{394B994D-0B15-8B45-8D96-F9538F27533A}" dt="2023-02-07T15:49:41.836" v="3843" actId="14429"/>
          <ac:picMkLst>
            <pc:docMk/>
            <pc:sldMk cId="958827712" sldId="353"/>
            <ac:picMk id="10" creationId="{AD81FC43-2887-3605-995E-C5F50346AB3E}"/>
          </ac:picMkLst>
        </pc:picChg>
        <pc:picChg chg="add mod ord modVis">
          <ac:chgData name="Fabio Sogni" userId="23ae3afe-e15d-43df-8450-ee058d0082ca" providerId="ADAL" clId="{394B994D-0B15-8B45-8D96-F9538F27533A}" dt="2023-02-07T15:50:04" v="3847" actId="13244"/>
          <ac:picMkLst>
            <pc:docMk/>
            <pc:sldMk cId="958827712" sldId="353"/>
            <ac:picMk id="12" creationId="{16E9A9C7-E075-8CC3-CE81-8C2027E034F4}"/>
          </ac:picMkLst>
        </pc:picChg>
        <pc:cxnChg chg="del">
          <ac:chgData name="Fabio Sogni" userId="23ae3afe-e15d-43df-8450-ee058d0082ca" providerId="ADAL" clId="{394B994D-0B15-8B45-8D96-F9538F27533A}" dt="2023-02-01T10:05:45.159" v="1274" actId="478"/>
          <ac:cxnSpMkLst>
            <pc:docMk/>
            <pc:sldMk cId="958827712" sldId="353"/>
            <ac:cxnSpMk id="7" creationId="{6FAEC126-087A-E258-1466-09FE08A2036F}"/>
          </ac:cxnSpMkLst>
        </pc:cxnChg>
        <pc:cxnChg chg="del">
          <ac:chgData name="Fabio Sogni" userId="23ae3afe-e15d-43df-8450-ee058d0082ca" providerId="ADAL" clId="{394B994D-0B15-8B45-8D96-F9538F27533A}" dt="2023-02-01T10:05:40.073" v="1272" actId="478"/>
          <ac:cxnSpMkLst>
            <pc:docMk/>
            <pc:sldMk cId="958827712" sldId="353"/>
            <ac:cxnSpMk id="17" creationId="{3BA87380-F135-3C47-6283-FBC77133879A}"/>
          </ac:cxnSpMkLst>
        </pc:cxnChg>
        <pc:cxnChg chg="del">
          <ac:chgData name="Fabio Sogni" userId="23ae3afe-e15d-43df-8450-ee058d0082ca" providerId="ADAL" clId="{394B994D-0B15-8B45-8D96-F9538F27533A}" dt="2023-02-01T12:59:58.030" v="1556" actId="478"/>
          <ac:cxnSpMkLst>
            <pc:docMk/>
            <pc:sldMk cId="958827712" sldId="353"/>
            <ac:cxnSpMk id="23" creationId="{5B5E73CA-B03C-0014-52FF-5E26C2152009}"/>
          </ac:cxnSpMkLst>
        </pc:cxnChg>
        <pc:cxnChg chg="del">
          <ac:chgData name="Fabio Sogni" userId="23ae3afe-e15d-43df-8450-ee058d0082ca" providerId="ADAL" clId="{394B994D-0B15-8B45-8D96-F9538F27533A}" dt="2023-02-01T10:05:43.281" v="1273" actId="478"/>
          <ac:cxnSpMkLst>
            <pc:docMk/>
            <pc:sldMk cId="958827712" sldId="353"/>
            <ac:cxnSpMk id="26" creationId="{377805C6-DC37-1E54-2AA6-22F4EE0EFC01}"/>
          </ac:cxnSpMkLst>
        </pc:cxnChg>
        <pc:cxnChg chg="del">
          <ac:chgData name="Fabio Sogni" userId="23ae3afe-e15d-43df-8450-ee058d0082ca" providerId="ADAL" clId="{394B994D-0B15-8B45-8D96-F9538F27533A}" dt="2023-02-01T10:05:19.814" v="1268" actId="478"/>
          <ac:cxnSpMkLst>
            <pc:docMk/>
            <pc:sldMk cId="958827712" sldId="353"/>
            <ac:cxnSpMk id="31" creationId="{827C0982-2695-2375-B6C3-E506C7B4CFA4}"/>
          </ac:cxnSpMkLst>
        </pc:cxnChg>
        <pc:cxnChg chg="del">
          <ac:chgData name="Fabio Sogni" userId="23ae3afe-e15d-43df-8450-ee058d0082ca" providerId="ADAL" clId="{394B994D-0B15-8B45-8D96-F9538F27533A}" dt="2023-02-01T10:05:49.126" v="1275" actId="478"/>
          <ac:cxnSpMkLst>
            <pc:docMk/>
            <pc:sldMk cId="958827712" sldId="353"/>
            <ac:cxnSpMk id="33" creationId="{1F3C0A42-AD8C-CF4B-7F4E-2D32FBFF41FB}"/>
          </ac:cxnSpMkLst>
        </pc:cxnChg>
        <pc:cxnChg chg="del">
          <ac:chgData name="Fabio Sogni" userId="23ae3afe-e15d-43df-8450-ee058d0082ca" providerId="ADAL" clId="{394B994D-0B15-8B45-8D96-F9538F27533A}" dt="2023-02-01T10:05:21.604" v="1269" actId="478"/>
          <ac:cxnSpMkLst>
            <pc:docMk/>
            <pc:sldMk cId="958827712" sldId="353"/>
            <ac:cxnSpMk id="35" creationId="{A625BC0B-F5D5-F310-45F0-AA69C59801F0}"/>
          </ac:cxnSpMkLst>
        </pc:cxnChg>
        <pc:cxnChg chg="del">
          <ac:chgData name="Fabio Sogni" userId="23ae3afe-e15d-43df-8450-ee058d0082ca" providerId="ADAL" clId="{394B994D-0B15-8B45-8D96-F9538F27533A}" dt="2023-02-01T10:05:23.340" v="1270" actId="478"/>
          <ac:cxnSpMkLst>
            <pc:docMk/>
            <pc:sldMk cId="958827712" sldId="353"/>
            <ac:cxnSpMk id="36" creationId="{C5F3156C-AD83-0311-288B-D31056A37B11}"/>
          </ac:cxnSpMkLst>
        </pc:cxnChg>
        <pc:cxnChg chg="del">
          <ac:chgData name="Fabio Sogni" userId="23ae3afe-e15d-43df-8450-ee058d0082ca" providerId="ADAL" clId="{394B994D-0B15-8B45-8D96-F9538F27533A}" dt="2023-02-01T10:05:26.807" v="1271" actId="478"/>
          <ac:cxnSpMkLst>
            <pc:docMk/>
            <pc:sldMk cId="958827712" sldId="353"/>
            <ac:cxnSpMk id="37" creationId="{AC10382F-2079-B6D3-92F7-BA12250312F1}"/>
          </ac:cxnSpMkLst>
        </pc:cxnChg>
      </pc:sldChg>
      <pc:sldChg chg="addSp delSp modSp add mod modTransition modAnim">
        <pc:chgData name="Fabio Sogni" userId="23ae3afe-e15d-43df-8450-ee058d0082ca" providerId="ADAL" clId="{394B994D-0B15-8B45-8D96-F9538F27533A}" dt="2023-02-07T16:08:24.788" v="3948"/>
        <pc:sldMkLst>
          <pc:docMk/>
          <pc:sldMk cId="3167305569" sldId="354"/>
        </pc:sldMkLst>
        <pc:spChg chg="add del">
          <ac:chgData name="Fabio Sogni" userId="23ae3afe-e15d-43df-8450-ee058d0082ca" providerId="ADAL" clId="{394B994D-0B15-8B45-8D96-F9538F27533A}" dt="2023-02-07T11:31:44.110" v="2831" actId="478"/>
          <ac:spMkLst>
            <pc:docMk/>
            <pc:sldMk cId="3167305569" sldId="354"/>
            <ac:spMk id="2" creationId="{FC2611DC-BE63-C0C3-A724-6427EE917134}"/>
          </ac:spMkLst>
        </pc:spChg>
        <pc:spChg chg="add mod">
          <ac:chgData name="Fabio Sogni" userId="23ae3afe-e15d-43df-8450-ee058d0082ca" providerId="ADAL" clId="{394B994D-0B15-8B45-8D96-F9538F27533A}" dt="2023-02-07T11:31:50.649" v="2833"/>
          <ac:spMkLst>
            <pc:docMk/>
            <pc:sldMk cId="3167305569" sldId="354"/>
            <ac:spMk id="3" creationId="{9A26C0B8-2108-CC56-0588-858EC020A378}"/>
          </ac:spMkLst>
        </pc:spChg>
        <pc:spChg chg="add mod">
          <ac:chgData name="Fabio Sogni" userId="23ae3afe-e15d-43df-8450-ee058d0082ca" providerId="ADAL" clId="{394B994D-0B15-8B45-8D96-F9538F27533A}" dt="2023-02-07T16:06:27.777" v="3943" actId="947"/>
          <ac:spMkLst>
            <pc:docMk/>
            <pc:sldMk cId="3167305569" sldId="354"/>
            <ac:spMk id="4" creationId="{35A5BDF5-112C-3911-4A77-098910746AE9}"/>
          </ac:spMkLst>
        </pc:spChg>
        <pc:spChg chg="add del">
          <ac:chgData name="Fabio Sogni" userId="23ae3afe-e15d-43df-8450-ee058d0082ca" providerId="ADAL" clId="{394B994D-0B15-8B45-8D96-F9538F27533A}" dt="2023-02-07T11:31:48.755" v="2832" actId="478"/>
          <ac:spMkLst>
            <pc:docMk/>
            <pc:sldMk cId="3167305569" sldId="354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5:26:41.571" v="3791" actId="478"/>
          <ac:spMkLst>
            <pc:docMk/>
            <pc:sldMk cId="3167305569" sldId="354"/>
            <ac:spMk id="5" creationId="{4A50397F-F5BC-03AB-59E3-EAA75D099CCD}"/>
          </ac:spMkLst>
        </pc:spChg>
        <pc:spChg chg="add mod">
          <ac:chgData name="Fabio Sogni" userId="23ae3afe-e15d-43df-8450-ee058d0082ca" providerId="ADAL" clId="{394B994D-0B15-8B45-8D96-F9538F27533A}" dt="2023-02-07T11:31:50.649" v="2833"/>
          <ac:spMkLst>
            <pc:docMk/>
            <pc:sldMk cId="3167305569" sldId="354"/>
            <ac:spMk id="7" creationId="{5BDDF5A2-86E0-00DD-C116-323EA7EF55F0}"/>
          </ac:spMkLst>
        </pc:spChg>
        <pc:spChg chg="add del">
          <ac:chgData name="Fabio Sogni" userId="23ae3afe-e15d-43df-8450-ee058d0082ca" providerId="ADAL" clId="{394B994D-0B15-8B45-8D96-F9538F27533A}" dt="2023-02-07T11:31:48.755" v="2832" actId="478"/>
          <ac:spMkLst>
            <pc:docMk/>
            <pc:sldMk cId="3167305569" sldId="354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5:26:44.286" v="3792" actId="478"/>
          <ac:spMkLst>
            <pc:docMk/>
            <pc:sldMk cId="3167305569" sldId="354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3:01:42.224" v="2965" actId="478"/>
          <ac:spMkLst>
            <pc:docMk/>
            <pc:sldMk cId="3167305569" sldId="354"/>
            <ac:spMk id="12" creationId="{E962E8A8-DDB4-B317-07A3-30831E9FC329}"/>
          </ac:spMkLst>
        </pc:spChg>
        <pc:spChg chg="del">
          <ac:chgData name="Fabio Sogni" userId="23ae3afe-e15d-43df-8450-ee058d0082ca" providerId="ADAL" clId="{394B994D-0B15-8B45-8D96-F9538F27533A}" dt="2023-02-07T13:01:39.712" v="2964" actId="478"/>
          <ac:spMkLst>
            <pc:docMk/>
            <pc:sldMk cId="3167305569" sldId="354"/>
            <ac:spMk id="15" creationId="{91C8409C-7104-3260-F149-DCB4B6EDFAD1}"/>
          </ac:spMkLst>
        </pc:spChg>
        <pc:spChg chg="mod">
          <ac:chgData name="Fabio Sogni" userId="23ae3afe-e15d-43df-8450-ee058d0082ca" providerId="ADAL" clId="{394B994D-0B15-8B45-8D96-F9538F27533A}" dt="2023-02-07T13:01:43.248" v="2966"/>
          <ac:spMkLst>
            <pc:docMk/>
            <pc:sldMk cId="3167305569" sldId="354"/>
            <ac:spMk id="17" creationId="{117F0251-9B72-47F8-16A6-E3E8BB3C19DF}"/>
          </ac:spMkLst>
        </pc:spChg>
        <pc:spChg chg="mod">
          <ac:chgData name="Fabio Sogni" userId="23ae3afe-e15d-43df-8450-ee058d0082ca" providerId="ADAL" clId="{394B994D-0B15-8B45-8D96-F9538F27533A}" dt="2023-02-07T13:01:43.248" v="2966"/>
          <ac:spMkLst>
            <pc:docMk/>
            <pc:sldMk cId="3167305569" sldId="354"/>
            <ac:spMk id="18" creationId="{77770C6F-8AE0-9A54-6572-E5578BB27D54}"/>
          </ac:spMkLst>
        </pc:spChg>
        <pc:spChg chg="mod">
          <ac:chgData name="Fabio Sogni" userId="23ae3afe-e15d-43df-8450-ee058d0082ca" providerId="ADAL" clId="{394B994D-0B15-8B45-8D96-F9538F27533A}" dt="2023-02-07T15:26:45.252" v="3793"/>
          <ac:spMkLst>
            <pc:docMk/>
            <pc:sldMk cId="3167305569" sldId="354"/>
            <ac:spMk id="21" creationId="{D8FCCD69-F94B-61BB-9AC8-A3F29A651798}"/>
          </ac:spMkLst>
        </pc:spChg>
        <pc:spChg chg="mod">
          <ac:chgData name="Fabio Sogni" userId="23ae3afe-e15d-43df-8450-ee058d0082ca" providerId="ADAL" clId="{394B994D-0B15-8B45-8D96-F9538F27533A}" dt="2023-02-07T15:26:45.252" v="3793"/>
          <ac:spMkLst>
            <pc:docMk/>
            <pc:sldMk cId="3167305569" sldId="354"/>
            <ac:spMk id="22" creationId="{A5BF485D-5D0D-70EC-F9A3-C0E19FB21C78}"/>
          </ac:spMkLst>
        </pc:spChg>
        <pc:grpChg chg="add mod ord">
          <ac:chgData name="Fabio Sogni" userId="23ae3afe-e15d-43df-8450-ee058d0082ca" providerId="ADAL" clId="{394B994D-0B15-8B45-8D96-F9538F27533A}" dt="2023-02-07T13:01:49.011" v="2967" actId="13244"/>
          <ac:grpSpMkLst>
            <pc:docMk/>
            <pc:sldMk cId="3167305569" sldId="354"/>
            <ac:grpSpMk id="14" creationId="{EE701AB3-4C4E-6350-9B22-193699066AF1}"/>
          </ac:grpSpMkLst>
        </pc:grpChg>
        <pc:grpChg chg="add mod ord">
          <ac:chgData name="Fabio Sogni" userId="23ae3afe-e15d-43df-8450-ee058d0082ca" providerId="ADAL" clId="{394B994D-0B15-8B45-8D96-F9538F27533A}" dt="2023-02-07T15:26:56.764" v="3795" actId="13244"/>
          <ac:grpSpMkLst>
            <pc:docMk/>
            <pc:sldMk cId="3167305569" sldId="354"/>
            <ac:grpSpMk id="19" creationId="{0D01B381-B63C-D10D-CC08-A94A24F082F7}"/>
          </ac:grpSpMkLst>
        </pc:grpChg>
        <pc:picChg chg="mod">
          <ac:chgData name="Fabio Sogni" userId="23ae3afe-e15d-43df-8450-ee058d0082ca" providerId="ADAL" clId="{394B994D-0B15-8B45-8D96-F9538F27533A}" dt="2023-02-07T15:26:49.730" v="3794" actId="1076"/>
          <ac:picMkLst>
            <pc:docMk/>
            <pc:sldMk cId="3167305569" sldId="354"/>
            <ac:picMk id="6" creationId="{96BD7CD8-C366-B0CA-03BA-7EE067C4DBB1}"/>
          </ac:picMkLst>
        </pc:picChg>
        <pc:picChg chg="del mod">
          <ac:chgData name="Fabio Sogni" userId="23ae3afe-e15d-43df-8450-ee058d0082ca" providerId="ADAL" clId="{394B994D-0B15-8B45-8D96-F9538F27533A}" dt="2023-02-07T15:26:41.571" v="3791" actId="478"/>
          <ac:picMkLst>
            <pc:docMk/>
            <pc:sldMk cId="3167305569" sldId="354"/>
            <ac:picMk id="9" creationId="{DF55D357-E05F-7DEA-EECA-F38A21142024}"/>
          </ac:picMkLst>
        </pc:picChg>
        <pc:picChg chg="add mod ord">
          <ac:chgData name="Fabio Sogni" userId="23ae3afe-e15d-43df-8450-ee058d0082ca" providerId="ADAL" clId="{394B994D-0B15-8B45-8D96-F9538F27533A}" dt="2023-02-07T15:26:56.764" v="3795" actId="13244"/>
          <ac:picMkLst>
            <pc:docMk/>
            <pc:sldMk cId="3167305569" sldId="354"/>
            <ac:picMk id="23" creationId="{81998A07-7AD6-D826-F6A1-20E0F80D833A}"/>
          </ac:picMkLst>
        </pc:picChg>
        <pc:cxnChg chg="add mod">
          <ac:chgData name="Fabio Sogni" userId="23ae3afe-e15d-43df-8450-ee058d0082ca" providerId="ADAL" clId="{394B994D-0B15-8B45-8D96-F9538F27533A}" dt="2023-02-07T16:07:04.190" v="3947" actId="14100"/>
          <ac:cxnSpMkLst>
            <pc:docMk/>
            <pc:sldMk cId="3167305569" sldId="354"/>
            <ac:cxnSpMk id="5" creationId="{50CB8C49-CC53-8A79-3A59-C7FD3DEA5483}"/>
          </ac:cxnSpMkLst>
        </pc:cxnChg>
      </pc:sldChg>
      <pc:sldChg chg="addSp delSp modSp add del mod ord modTransition modAnim">
        <pc:chgData name="Fabio Sogni" userId="23ae3afe-e15d-43df-8450-ee058d0082ca" providerId="ADAL" clId="{394B994D-0B15-8B45-8D96-F9538F27533A}" dt="2023-02-07T15:31:54.146" v="3806" actId="2696"/>
        <pc:sldMkLst>
          <pc:docMk/>
          <pc:sldMk cId="1123706361" sldId="355"/>
        </pc:sldMkLst>
        <pc:spChg chg="add mod">
          <ac:chgData name="Fabio Sogni" userId="23ae3afe-e15d-43df-8450-ee058d0082ca" providerId="ADAL" clId="{394B994D-0B15-8B45-8D96-F9538F27533A}" dt="2023-02-07T11:32:41.814" v="2839"/>
          <ac:spMkLst>
            <pc:docMk/>
            <pc:sldMk cId="1123706361" sldId="355"/>
            <ac:spMk id="3" creationId="{F88DA711-01EB-3D5F-91DA-4033C11B5795}"/>
          </ac:spMkLst>
        </pc:spChg>
        <pc:spChg chg="del">
          <ac:chgData name="Fabio Sogni" userId="23ae3afe-e15d-43df-8450-ee058d0082ca" providerId="ADAL" clId="{394B994D-0B15-8B45-8D96-F9538F27533A}" dt="2023-02-07T11:32:36.951" v="2838" actId="478"/>
          <ac:spMkLst>
            <pc:docMk/>
            <pc:sldMk cId="1123706361" sldId="355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5:22:17.505" v="3781" actId="478"/>
          <ac:spMkLst>
            <pc:docMk/>
            <pc:sldMk cId="1123706361" sldId="355"/>
            <ac:spMk id="5" creationId="{4A50397F-F5BC-03AB-59E3-EAA75D099CCD}"/>
          </ac:spMkLst>
        </pc:spChg>
        <pc:spChg chg="add mod">
          <ac:chgData name="Fabio Sogni" userId="23ae3afe-e15d-43df-8450-ee058d0082ca" providerId="ADAL" clId="{394B994D-0B15-8B45-8D96-F9538F27533A}" dt="2023-02-07T11:32:41.814" v="2839"/>
          <ac:spMkLst>
            <pc:docMk/>
            <pc:sldMk cId="1123706361" sldId="355"/>
            <ac:spMk id="7" creationId="{6EFFA520-2C62-3DC4-00A2-29F85FA29F68}"/>
          </ac:spMkLst>
        </pc:spChg>
        <pc:spChg chg="del">
          <ac:chgData name="Fabio Sogni" userId="23ae3afe-e15d-43df-8450-ee058d0082ca" providerId="ADAL" clId="{394B994D-0B15-8B45-8D96-F9538F27533A}" dt="2023-02-07T11:32:36.951" v="2838" actId="478"/>
          <ac:spMkLst>
            <pc:docMk/>
            <pc:sldMk cId="1123706361" sldId="355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5:22:19.726" v="3782" actId="478"/>
          <ac:spMkLst>
            <pc:docMk/>
            <pc:sldMk cId="1123706361" sldId="355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3:02:37.030" v="2976" actId="478"/>
          <ac:spMkLst>
            <pc:docMk/>
            <pc:sldMk cId="1123706361" sldId="355"/>
            <ac:spMk id="12" creationId="{E962E8A8-DDB4-B317-07A3-30831E9FC329}"/>
          </ac:spMkLst>
        </pc:spChg>
        <pc:spChg chg="del mod">
          <ac:chgData name="Fabio Sogni" userId="23ae3afe-e15d-43df-8450-ee058d0082ca" providerId="ADAL" clId="{394B994D-0B15-8B45-8D96-F9538F27533A}" dt="2023-02-07T13:02:34.872" v="2975" actId="478"/>
          <ac:spMkLst>
            <pc:docMk/>
            <pc:sldMk cId="1123706361" sldId="355"/>
            <ac:spMk id="15" creationId="{91C8409C-7104-3260-F149-DCB4B6EDFAD1}"/>
          </ac:spMkLst>
        </pc:spChg>
        <pc:spChg chg="mod">
          <ac:chgData name="Fabio Sogni" userId="23ae3afe-e15d-43df-8450-ee058d0082ca" providerId="ADAL" clId="{394B994D-0B15-8B45-8D96-F9538F27533A}" dt="2023-02-07T13:02:38.586" v="2977"/>
          <ac:spMkLst>
            <pc:docMk/>
            <pc:sldMk cId="1123706361" sldId="355"/>
            <ac:spMk id="17" creationId="{67B74D61-985A-A198-C0A6-2F6C0690FECE}"/>
          </ac:spMkLst>
        </pc:spChg>
        <pc:spChg chg="mod">
          <ac:chgData name="Fabio Sogni" userId="23ae3afe-e15d-43df-8450-ee058d0082ca" providerId="ADAL" clId="{394B994D-0B15-8B45-8D96-F9538F27533A}" dt="2023-02-07T13:02:38.586" v="2977"/>
          <ac:spMkLst>
            <pc:docMk/>
            <pc:sldMk cId="1123706361" sldId="355"/>
            <ac:spMk id="18" creationId="{F026C8F7-233F-6A11-EDC5-E53E401BB411}"/>
          </ac:spMkLst>
        </pc:spChg>
        <pc:spChg chg="mod">
          <ac:chgData name="Fabio Sogni" userId="23ae3afe-e15d-43df-8450-ee058d0082ca" providerId="ADAL" clId="{394B994D-0B15-8B45-8D96-F9538F27533A}" dt="2023-02-07T15:22:21.298" v="3783"/>
          <ac:spMkLst>
            <pc:docMk/>
            <pc:sldMk cId="1123706361" sldId="355"/>
            <ac:spMk id="21" creationId="{1E19CE25-18AB-39A9-5BCF-B4E193FF1C21}"/>
          </ac:spMkLst>
        </pc:spChg>
        <pc:spChg chg="mod">
          <ac:chgData name="Fabio Sogni" userId="23ae3afe-e15d-43df-8450-ee058d0082ca" providerId="ADAL" clId="{394B994D-0B15-8B45-8D96-F9538F27533A}" dt="2023-02-07T15:22:21.298" v="3783"/>
          <ac:spMkLst>
            <pc:docMk/>
            <pc:sldMk cId="1123706361" sldId="355"/>
            <ac:spMk id="22" creationId="{D7935BA5-90D1-CB5E-247D-9D96FDFC6D4E}"/>
          </ac:spMkLst>
        </pc:spChg>
        <pc:grpChg chg="add mod ord">
          <ac:chgData name="Fabio Sogni" userId="23ae3afe-e15d-43df-8450-ee058d0082ca" providerId="ADAL" clId="{394B994D-0B15-8B45-8D96-F9538F27533A}" dt="2023-02-07T13:02:43.680" v="2978" actId="13244"/>
          <ac:grpSpMkLst>
            <pc:docMk/>
            <pc:sldMk cId="1123706361" sldId="355"/>
            <ac:grpSpMk id="14" creationId="{982867F7-7B6D-8B46-AA92-61606627B46B}"/>
          </ac:grpSpMkLst>
        </pc:grpChg>
        <pc:grpChg chg="add mod ord">
          <ac:chgData name="Fabio Sogni" userId="23ae3afe-e15d-43df-8450-ee058d0082ca" providerId="ADAL" clId="{394B994D-0B15-8B45-8D96-F9538F27533A}" dt="2023-02-07T15:22:54.937" v="3787" actId="13244"/>
          <ac:grpSpMkLst>
            <pc:docMk/>
            <pc:sldMk cId="1123706361" sldId="355"/>
            <ac:grpSpMk id="19" creationId="{7F258838-FFEE-0C3E-C17F-F29CC382E063}"/>
          </ac:grpSpMkLst>
        </pc:grpChg>
        <pc:picChg chg="ord">
          <ac:chgData name="Fabio Sogni" userId="23ae3afe-e15d-43df-8450-ee058d0082ca" providerId="ADAL" clId="{394B994D-0B15-8B45-8D96-F9538F27533A}" dt="2023-02-07T11:45:33.604" v="2870" actId="13244"/>
          <ac:picMkLst>
            <pc:docMk/>
            <pc:sldMk cId="1123706361" sldId="355"/>
            <ac:picMk id="6" creationId="{96BD7CD8-C366-B0CA-03BA-7EE067C4DBB1}"/>
          </ac:picMkLst>
        </pc:picChg>
        <pc:picChg chg="del mod">
          <ac:chgData name="Fabio Sogni" userId="23ae3afe-e15d-43df-8450-ee058d0082ca" providerId="ADAL" clId="{394B994D-0B15-8B45-8D96-F9538F27533A}" dt="2023-02-07T15:27:38.791" v="3796" actId="478"/>
          <ac:picMkLst>
            <pc:docMk/>
            <pc:sldMk cId="1123706361" sldId="355"/>
            <ac:picMk id="9" creationId="{DF55D357-E05F-7DEA-EECA-F38A21142024}"/>
          </ac:picMkLst>
        </pc:picChg>
        <pc:picChg chg="add mod ord">
          <ac:chgData name="Fabio Sogni" userId="23ae3afe-e15d-43df-8450-ee058d0082ca" providerId="ADAL" clId="{394B994D-0B15-8B45-8D96-F9538F27533A}" dt="2023-02-07T15:22:51.570" v="3786" actId="13244"/>
          <ac:picMkLst>
            <pc:docMk/>
            <pc:sldMk cId="1123706361" sldId="355"/>
            <ac:picMk id="23" creationId="{7FA947F5-B065-D740-F8A8-29B8819BB068}"/>
          </ac:picMkLst>
        </pc:picChg>
        <pc:picChg chg="add mod">
          <ac:chgData name="Fabio Sogni" userId="23ae3afe-e15d-43df-8450-ee058d0082ca" providerId="ADAL" clId="{394B994D-0B15-8B45-8D96-F9538F27533A}" dt="2023-02-07T15:28:06.695" v="3803" actId="14100"/>
          <ac:picMkLst>
            <pc:docMk/>
            <pc:sldMk cId="1123706361" sldId="355"/>
            <ac:picMk id="24" creationId="{6EC3130C-36D0-C6A6-29D6-8423595539CD}"/>
          </ac:picMkLst>
        </pc:picChg>
      </pc:sldChg>
      <pc:sldChg chg="addSp delSp modSp add mod ord modTransition modAnim">
        <pc:chgData name="Fabio Sogni" userId="23ae3afe-e15d-43df-8450-ee058d0082ca" providerId="ADAL" clId="{394B994D-0B15-8B45-8D96-F9538F27533A}" dt="2023-02-07T15:30:52.028" v="3805"/>
        <pc:sldMkLst>
          <pc:docMk/>
          <pc:sldMk cId="696067822" sldId="356"/>
        </pc:sldMkLst>
        <pc:spChg chg="del">
          <ac:chgData name="Fabio Sogni" userId="23ae3afe-e15d-43df-8450-ee058d0082ca" providerId="ADAL" clId="{394B994D-0B15-8B45-8D96-F9538F27533A}" dt="2023-02-07T11:12:05.152" v="2814" actId="478"/>
          <ac:spMkLst>
            <pc:docMk/>
            <pc:sldMk cId="696067822" sldId="356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0:28:52.189" v="2713" actId="478"/>
          <ac:spMkLst>
            <pc:docMk/>
            <pc:sldMk cId="696067822" sldId="356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1:12:05.152" v="2814" actId="478"/>
          <ac:spMkLst>
            <pc:docMk/>
            <pc:sldMk cId="696067822" sldId="356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0:28:56.164" v="2715" actId="478"/>
          <ac:spMkLst>
            <pc:docMk/>
            <pc:sldMk cId="696067822" sldId="356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3:02:13.960" v="2970" actId="478"/>
          <ac:spMkLst>
            <pc:docMk/>
            <pc:sldMk cId="696067822" sldId="356"/>
            <ac:spMk id="12" creationId="{E962E8A8-DDB4-B317-07A3-30831E9FC329}"/>
          </ac:spMkLst>
        </pc:spChg>
        <pc:spChg chg="mod">
          <ac:chgData name="Fabio Sogni" userId="23ae3afe-e15d-43df-8450-ee058d0082ca" providerId="ADAL" clId="{394B994D-0B15-8B45-8D96-F9538F27533A}" dt="2023-02-07T10:28:57.070" v="2716"/>
          <ac:spMkLst>
            <pc:docMk/>
            <pc:sldMk cId="696067822" sldId="356"/>
            <ac:spMk id="14" creationId="{8C37F508-8418-14CF-1AF8-DD1C26BFD89C}"/>
          </ac:spMkLst>
        </pc:spChg>
        <pc:spChg chg="del">
          <ac:chgData name="Fabio Sogni" userId="23ae3afe-e15d-43df-8450-ee058d0082ca" providerId="ADAL" clId="{394B994D-0B15-8B45-8D96-F9538F27533A}" dt="2023-02-07T13:02:11.485" v="2969" actId="478"/>
          <ac:spMkLst>
            <pc:docMk/>
            <pc:sldMk cId="696067822" sldId="356"/>
            <ac:spMk id="15" creationId="{91C8409C-7104-3260-F149-DCB4B6EDFAD1}"/>
          </ac:spMkLst>
        </pc:spChg>
        <pc:spChg chg="mod">
          <ac:chgData name="Fabio Sogni" userId="23ae3afe-e15d-43df-8450-ee058d0082ca" providerId="ADAL" clId="{394B994D-0B15-8B45-8D96-F9538F27533A}" dt="2023-02-07T10:28:57.070" v="2716"/>
          <ac:spMkLst>
            <pc:docMk/>
            <pc:sldMk cId="696067822" sldId="356"/>
            <ac:spMk id="17" creationId="{66F5B3E8-AE8A-1529-4900-A59B32A0A2E8}"/>
          </ac:spMkLst>
        </pc:spChg>
        <pc:spChg chg="add mod ord">
          <ac:chgData name="Fabio Sogni" userId="23ae3afe-e15d-43df-8450-ee058d0082ca" providerId="ADAL" clId="{394B994D-0B15-8B45-8D96-F9538F27533A}" dt="2023-02-07T11:45:01.971" v="2866" actId="13244"/>
          <ac:spMkLst>
            <pc:docMk/>
            <pc:sldMk cId="696067822" sldId="356"/>
            <ac:spMk id="19" creationId="{C11D857C-3C56-77AF-E517-D51C97501DAB}"/>
          </ac:spMkLst>
        </pc:spChg>
        <pc:spChg chg="add mod ord">
          <ac:chgData name="Fabio Sogni" userId="23ae3afe-e15d-43df-8450-ee058d0082ca" providerId="ADAL" clId="{394B994D-0B15-8B45-8D96-F9538F27533A}" dt="2023-02-07T11:45:22.253" v="2869" actId="13244"/>
          <ac:spMkLst>
            <pc:docMk/>
            <pc:sldMk cId="696067822" sldId="356"/>
            <ac:spMk id="22" creationId="{3DA668D7-6C89-805D-65AC-686CCF47CBC0}"/>
          </ac:spMkLst>
        </pc:spChg>
        <pc:spChg chg="mod">
          <ac:chgData name="Fabio Sogni" userId="23ae3afe-e15d-43df-8450-ee058d0082ca" providerId="ADAL" clId="{394B994D-0B15-8B45-8D96-F9538F27533A}" dt="2023-02-07T13:02:15.025" v="2971"/>
          <ac:spMkLst>
            <pc:docMk/>
            <pc:sldMk cId="696067822" sldId="356"/>
            <ac:spMk id="24" creationId="{EB64A979-9A23-B603-16D7-3E1158D19A68}"/>
          </ac:spMkLst>
        </pc:spChg>
        <pc:spChg chg="mod">
          <ac:chgData name="Fabio Sogni" userId="23ae3afe-e15d-43df-8450-ee058d0082ca" providerId="ADAL" clId="{394B994D-0B15-8B45-8D96-F9538F27533A}" dt="2023-02-07T13:02:15.025" v="2971"/>
          <ac:spMkLst>
            <pc:docMk/>
            <pc:sldMk cId="696067822" sldId="356"/>
            <ac:spMk id="25" creationId="{0B5E2247-542A-53BA-1A53-58AB5AEBB810}"/>
          </ac:spMkLst>
        </pc:spChg>
        <pc:grpChg chg="add mod">
          <ac:chgData name="Fabio Sogni" userId="23ae3afe-e15d-43df-8450-ee058d0082ca" providerId="ADAL" clId="{394B994D-0B15-8B45-8D96-F9538F27533A}" dt="2023-02-07T10:28:57.070" v="2716"/>
          <ac:grpSpMkLst>
            <pc:docMk/>
            <pc:sldMk cId="696067822" sldId="356"/>
            <ac:grpSpMk id="7" creationId="{2919DCD2-F3D0-9842-526A-847F81865F83}"/>
          </ac:grpSpMkLst>
        </pc:grpChg>
        <pc:grpChg chg="add mod ord">
          <ac:chgData name="Fabio Sogni" userId="23ae3afe-e15d-43df-8450-ee058d0082ca" providerId="ADAL" clId="{394B994D-0B15-8B45-8D96-F9538F27533A}" dt="2023-02-07T13:02:19.246" v="2972" actId="13244"/>
          <ac:grpSpMkLst>
            <pc:docMk/>
            <pc:sldMk cId="696067822" sldId="356"/>
            <ac:grpSpMk id="23" creationId="{798E47B4-D778-8E61-CC2F-A5E9A801C47C}"/>
          </ac:grpSpMkLst>
        </pc:grpChg>
        <pc:picChg chg="add del mod">
          <ac:chgData name="Fabio Sogni" userId="23ae3afe-e15d-43df-8450-ee058d0082ca" providerId="ADAL" clId="{394B994D-0B15-8B45-8D96-F9538F27533A}" dt="2023-02-07T11:12:05.152" v="2814" actId="478"/>
          <ac:picMkLst>
            <pc:docMk/>
            <pc:sldMk cId="696067822" sldId="356"/>
            <ac:picMk id="3" creationId="{55F1FD92-BAE9-D58B-6E1D-4AB994C99D70}"/>
          </ac:picMkLst>
        </pc:picChg>
        <pc:picChg chg="ord">
          <ac:chgData name="Fabio Sogni" userId="23ae3afe-e15d-43df-8450-ee058d0082ca" providerId="ADAL" clId="{394B994D-0B15-8B45-8D96-F9538F27533A}" dt="2023-02-07T11:45:05.753" v="2867" actId="13244"/>
          <ac:picMkLst>
            <pc:docMk/>
            <pc:sldMk cId="696067822" sldId="356"/>
            <ac:picMk id="6" creationId="{96BD7CD8-C366-B0CA-03BA-7EE067C4DBB1}"/>
          </ac:picMkLst>
        </pc:picChg>
        <pc:picChg chg="del">
          <ac:chgData name="Fabio Sogni" userId="23ae3afe-e15d-43df-8450-ee058d0082ca" providerId="ADAL" clId="{394B994D-0B15-8B45-8D96-F9538F27533A}" dt="2023-02-07T10:28:54.144" v="2714" actId="478"/>
          <ac:picMkLst>
            <pc:docMk/>
            <pc:sldMk cId="696067822" sldId="356"/>
            <ac:picMk id="9" creationId="{DF55D357-E05F-7DEA-EECA-F38A21142024}"/>
          </ac:picMkLst>
        </pc:picChg>
        <pc:picChg chg="add mod">
          <ac:chgData name="Fabio Sogni" userId="23ae3afe-e15d-43df-8450-ee058d0082ca" providerId="ADAL" clId="{394B994D-0B15-8B45-8D96-F9538F27533A}" dt="2023-02-07T10:28:57.070" v="2716"/>
          <ac:picMkLst>
            <pc:docMk/>
            <pc:sldMk cId="696067822" sldId="356"/>
            <ac:picMk id="18" creationId="{BAFDC6E8-F4FB-8B6F-97DA-1A44EB70CF9A}"/>
          </ac:picMkLst>
        </pc:picChg>
        <pc:picChg chg="add del mod">
          <ac:chgData name="Fabio Sogni" userId="23ae3afe-e15d-43df-8450-ee058d0082ca" providerId="ADAL" clId="{394B994D-0B15-8B45-8D96-F9538F27533A}" dt="2023-02-07T15:23:35.083" v="3789" actId="478"/>
          <ac:picMkLst>
            <pc:docMk/>
            <pc:sldMk cId="696067822" sldId="356"/>
            <ac:picMk id="21" creationId="{B02C47AB-9BA1-7BCB-D71E-128B254501F8}"/>
          </ac:picMkLst>
        </pc:picChg>
      </pc:sldChg>
      <pc:sldChg chg="addSp delSp modSp add del mod ord modTransition modAnim">
        <pc:chgData name="Fabio Sogni" userId="23ae3afe-e15d-43df-8450-ee058d0082ca" providerId="ADAL" clId="{394B994D-0B15-8B45-8D96-F9538F27533A}" dt="2023-02-07T15:31:54.163" v="3807" actId="2696"/>
        <pc:sldMkLst>
          <pc:docMk/>
          <pc:sldMk cId="3923563703" sldId="357"/>
        </pc:sldMkLst>
        <pc:spChg chg="del">
          <ac:chgData name="Fabio Sogni" userId="23ae3afe-e15d-43df-8450-ee058d0082ca" providerId="ADAL" clId="{394B994D-0B15-8B45-8D96-F9538F27533A}" dt="2023-02-07T11:12:15.381" v="2816" actId="478"/>
          <ac:spMkLst>
            <pc:docMk/>
            <pc:sldMk cId="3923563703" sldId="357"/>
            <ac:spMk id="4" creationId="{905B84C3-7E53-D20E-A84F-ADE00DEE1B66}"/>
          </ac:spMkLst>
        </pc:spChg>
        <pc:spChg chg="mod">
          <ac:chgData name="Fabio Sogni" userId="23ae3afe-e15d-43df-8450-ee058d0082ca" providerId="ADAL" clId="{394B994D-0B15-8B45-8D96-F9538F27533A}" dt="2023-02-07T10:29:10.830" v="2720" actId="20577"/>
          <ac:spMkLst>
            <pc:docMk/>
            <pc:sldMk cId="3923563703" sldId="357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1:12:15.381" v="2816" actId="478"/>
          <ac:spMkLst>
            <pc:docMk/>
            <pc:sldMk cId="3923563703" sldId="357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0:29:08.012" v="2718" actId="478"/>
          <ac:spMkLst>
            <pc:docMk/>
            <pc:sldMk cId="3923563703" sldId="357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3:02:59.260" v="2982" actId="478"/>
          <ac:spMkLst>
            <pc:docMk/>
            <pc:sldMk cId="3923563703" sldId="357"/>
            <ac:spMk id="12" creationId="{E962E8A8-DDB4-B317-07A3-30831E9FC329}"/>
          </ac:spMkLst>
        </pc:spChg>
        <pc:spChg chg="mod">
          <ac:chgData name="Fabio Sogni" userId="23ae3afe-e15d-43df-8450-ee058d0082ca" providerId="ADAL" clId="{394B994D-0B15-8B45-8D96-F9538F27533A}" dt="2023-02-07T10:29:18.384" v="2722"/>
          <ac:spMkLst>
            <pc:docMk/>
            <pc:sldMk cId="3923563703" sldId="357"/>
            <ac:spMk id="14" creationId="{CC73E736-3094-77E7-9620-944170038A5D}"/>
          </ac:spMkLst>
        </pc:spChg>
        <pc:spChg chg="del mod">
          <ac:chgData name="Fabio Sogni" userId="23ae3afe-e15d-43df-8450-ee058d0082ca" providerId="ADAL" clId="{394B994D-0B15-8B45-8D96-F9538F27533A}" dt="2023-02-07T13:02:56.562" v="2981" actId="478"/>
          <ac:spMkLst>
            <pc:docMk/>
            <pc:sldMk cId="3923563703" sldId="357"/>
            <ac:spMk id="15" creationId="{91C8409C-7104-3260-F149-DCB4B6EDFAD1}"/>
          </ac:spMkLst>
        </pc:spChg>
        <pc:spChg chg="mod">
          <ac:chgData name="Fabio Sogni" userId="23ae3afe-e15d-43df-8450-ee058d0082ca" providerId="ADAL" clId="{394B994D-0B15-8B45-8D96-F9538F27533A}" dt="2023-02-07T10:29:18.384" v="2722"/>
          <ac:spMkLst>
            <pc:docMk/>
            <pc:sldMk cId="3923563703" sldId="357"/>
            <ac:spMk id="17" creationId="{1788F0DF-AE04-9DBF-4095-5CA1A4FA6154}"/>
          </ac:spMkLst>
        </pc:spChg>
        <pc:spChg chg="add mod">
          <ac:chgData name="Fabio Sogni" userId="23ae3afe-e15d-43df-8450-ee058d0082ca" providerId="ADAL" clId="{394B994D-0B15-8B45-8D96-F9538F27533A}" dt="2023-02-07T11:12:16.760" v="2817"/>
          <ac:spMkLst>
            <pc:docMk/>
            <pc:sldMk cId="3923563703" sldId="357"/>
            <ac:spMk id="19" creationId="{C04DF196-151E-DBC0-E6AD-5280579C0F16}"/>
          </ac:spMkLst>
        </pc:spChg>
        <pc:spChg chg="add mod">
          <ac:chgData name="Fabio Sogni" userId="23ae3afe-e15d-43df-8450-ee058d0082ca" providerId="ADAL" clId="{394B994D-0B15-8B45-8D96-F9538F27533A}" dt="2023-02-07T11:12:16.760" v="2817"/>
          <ac:spMkLst>
            <pc:docMk/>
            <pc:sldMk cId="3923563703" sldId="357"/>
            <ac:spMk id="22" creationId="{DC530474-05D1-4FCA-973A-872C2092E0EE}"/>
          </ac:spMkLst>
        </pc:spChg>
        <pc:spChg chg="mod">
          <ac:chgData name="Fabio Sogni" userId="23ae3afe-e15d-43df-8450-ee058d0082ca" providerId="ADAL" clId="{394B994D-0B15-8B45-8D96-F9538F27533A}" dt="2023-02-07T13:03:00.153" v="2983"/>
          <ac:spMkLst>
            <pc:docMk/>
            <pc:sldMk cId="3923563703" sldId="357"/>
            <ac:spMk id="24" creationId="{684AE032-9D8E-0A21-F474-36E1365163F6}"/>
          </ac:spMkLst>
        </pc:spChg>
        <pc:spChg chg="mod">
          <ac:chgData name="Fabio Sogni" userId="23ae3afe-e15d-43df-8450-ee058d0082ca" providerId="ADAL" clId="{394B994D-0B15-8B45-8D96-F9538F27533A}" dt="2023-02-07T13:03:00.153" v="2983"/>
          <ac:spMkLst>
            <pc:docMk/>
            <pc:sldMk cId="3923563703" sldId="357"/>
            <ac:spMk id="25" creationId="{C8B8ACEA-11BD-9886-729E-58278C18A330}"/>
          </ac:spMkLst>
        </pc:spChg>
        <pc:grpChg chg="add mod">
          <ac:chgData name="Fabio Sogni" userId="23ae3afe-e15d-43df-8450-ee058d0082ca" providerId="ADAL" clId="{394B994D-0B15-8B45-8D96-F9538F27533A}" dt="2023-02-07T10:29:18.384" v="2722"/>
          <ac:grpSpMkLst>
            <pc:docMk/>
            <pc:sldMk cId="3923563703" sldId="357"/>
            <ac:grpSpMk id="7" creationId="{24A7643F-7592-F18E-2FA7-4AD42BB12D4D}"/>
          </ac:grpSpMkLst>
        </pc:grpChg>
        <pc:grpChg chg="add mod ord">
          <ac:chgData name="Fabio Sogni" userId="23ae3afe-e15d-43df-8450-ee058d0082ca" providerId="ADAL" clId="{394B994D-0B15-8B45-8D96-F9538F27533A}" dt="2023-02-07T13:03:03.880" v="2984" actId="13244"/>
          <ac:grpSpMkLst>
            <pc:docMk/>
            <pc:sldMk cId="3923563703" sldId="357"/>
            <ac:grpSpMk id="23" creationId="{1A786614-8505-6E7E-5668-BE99003250B6}"/>
          </ac:grpSpMkLst>
        </pc:grpChg>
        <pc:picChg chg="add del mod">
          <ac:chgData name="Fabio Sogni" userId="23ae3afe-e15d-43df-8450-ee058d0082ca" providerId="ADAL" clId="{394B994D-0B15-8B45-8D96-F9538F27533A}" dt="2023-02-07T11:12:15.381" v="2816" actId="478"/>
          <ac:picMkLst>
            <pc:docMk/>
            <pc:sldMk cId="3923563703" sldId="357"/>
            <ac:picMk id="3" creationId="{1A794A28-D061-31AC-D8DA-DCC2381A5301}"/>
          </ac:picMkLst>
        </pc:picChg>
        <pc:picChg chg="ord">
          <ac:chgData name="Fabio Sogni" userId="23ae3afe-e15d-43df-8450-ee058d0082ca" providerId="ADAL" clId="{394B994D-0B15-8B45-8D96-F9538F27533A}" dt="2023-02-07T11:45:54.536" v="2873" actId="13244"/>
          <ac:picMkLst>
            <pc:docMk/>
            <pc:sldMk cId="3923563703" sldId="357"/>
            <ac:picMk id="6" creationId="{96BD7CD8-C366-B0CA-03BA-7EE067C4DBB1}"/>
          </ac:picMkLst>
        </pc:picChg>
        <pc:picChg chg="del">
          <ac:chgData name="Fabio Sogni" userId="23ae3afe-e15d-43df-8450-ee058d0082ca" providerId="ADAL" clId="{394B994D-0B15-8B45-8D96-F9538F27533A}" dt="2023-02-07T10:29:14.669" v="2721" actId="478"/>
          <ac:picMkLst>
            <pc:docMk/>
            <pc:sldMk cId="3923563703" sldId="357"/>
            <ac:picMk id="9" creationId="{DF55D357-E05F-7DEA-EECA-F38A21142024}"/>
          </ac:picMkLst>
        </pc:picChg>
        <pc:picChg chg="add mod ord">
          <ac:chgData name="Fabio Sogni" userId="23ae3afe-e15d-43df-8450-ee058d0082ca" providerId="ADAL" clId="{394B994D-0B15-8B45-8D96-F9538F27533A}" dt="2023-02-07T11:45:50.754" v="2872" actId="13244"/>
          <ac:picMkLst>
            <pc:docMk/>
            <pc:sldMk cId="3923563703" sldId="357"/>
            <ac:picMk id="18" creationId="{DFE00804-B3B8-E1BF-69F5-0CF05EB9B967}"/>
          </ac:picMkLst>
        </pc:picChg>
        <pc:picChg chg="add del mod ord">
          <ac:chgData name="Fabio Sogni" userId="23ae3afe-e15d-43df-8450-ee058d0082ca" providerId="ADAL" clId="{394B994D-0B15-8B45-8D96-F9538F27533A}" dt="2023-02-07T15:23:03.640" v="3788" actId="478"/>
          <ac:picMkLst>
            <pc:docMk/>
            <pc:sldMk cId="3923563703" sldId="357"/>
            <ac:picMk id="21" creationId="{89202623-3DF1-A294-1457-9046B6775924}"/>
          </ac:picMkLst>
        </pc:picChg>
      </pc:sldChg>
      <pc:sldChg chg="addSp delSp modSp add mod modTransition delAnim modAnim">
        <pc:chgData name="Fabio Sogni" userId="23ae3afe-e15d-43df-8450-ee058d0082ca" providerId="ADAL" clId="{394B994D-0B15-8B45-8D96-F9538F27533A}" dt="2023-02-07T15:35:48.543" v="3820" actId="1076"/>
        <pc:sldMkLst>
          <pc:docMk/>
          <pc:sldMk cId="2448624664" sldId="358"/>
        </pc:sldMkLst>
        <pc:spChg chg="del">
          <ac:chgData name="Fabio Sogni" userId="23ae3afe-e15d-43df-8450-ee058d0082ca" providerId="ADAL" clId="{394B994D-0B15-8B45-8D96-F9538F27533A}" dt="2023-02-07T12:46:59.755" v="2874" actId="478"/>
          <ac:spMkLst>
            <pc:docMk/>
            <pc:sldMk cId="2448624664" sldId="358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1:06:42.682" v="2773" actId="478"/>
          <ac:spMkLst>
            <pc:docMk/>
            <pc:sldMk cId="2448624664" sldId="358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2:46:59.755" v="2874" actId="478"/>
          <ac:spMkLst>
            <pc:docMk/>
            <pc:sldMk cId="2448624664" sldId="358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1:06:42.682" v="2773" actId="478"/>
          <ac:spMkLst>
            <pc:docMk/>
            <pc:sldMk cId="2448624664" sldId="358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0:41:01.822" v="2730" actId="478"/>
          <ac:spMkLst>
            <pc:docMk/>
            <pc:sldMk cId="2448624664" sldId="358"/>
            <ac:spMk id="11" creationId="{527DC1FA-A381-6422-290E-EC3927BE8275}"/>
          </ac:spMkLst>
        </pc:spChg>
        <pc:spChg chg="del">
          <ac:chgData name="Fabio Sogni" userId="23ae3afe-e15d-43df-8450-ee058d0082ca" providerId="ADAL" clId="{394B994D-0B15-8B45-8D96-F9538F27533A}" dt="2023-02-07T10:41:01.822" v="2730" actId="478"/>
          <ac:spMkLst>
            <pc:docMk/>
            <pc:sldMk cId="2448624664" sldId="358"/>
            <ac:spMk id="13" creationId="{DAF05711-6CD2-68DF-A5FB-A138629F9B40}"/>
          </ac:spMkLst>
        </pc:spChg>
        <pc:spChg chg="mod">
          <ac:chgData name="Fabio Sogni" userId="23ae3afe-e15d-43df-8450-ee058d0082ca" providerId="ADAL" clId="{394B994D-0B15-8B45-8D96-F9538F27533A}" dt="2023-02-07T10:41:02.948" v="2731"/>
          <ac:spMkLst>
            <pc:docMk/>
            <pc:sldMk cId="2448624664" sldId="358"/>
            <ac:spMk id="16" creationId="{12F065B1-9475-235A-AE0E-0B04ADAB5292}"/>
          </ac:spMkLst>
        </pc:spChg>
        <pc:spChg chg="mod">
          <ac:chgData name="Fabio Sogni" userId="23ae3afe-e15d-43df-8450-ee058d0082ca" providerId="ADAL" clId="{394B994D-0B15-8B45-8D96-F9538F27533A}" dt="2023-02-07T10:41:02.948" v="2731"/>
          <ac:spMkLst>
            <pc:docMk/>
            <pc:sldMk cId="2448624664" sldId="358"/>
            <ac:spMk id="17" creationId="{33F17D57-80F4-D0B4-918C-757EACB72FCA}"/>
          </ac:spMkLst>
        </pc:spChg>
        <pc:spChg chg="mod">
          <ac:chgData name="Fabio Sogni" userId="23ae3afe-e15d-43df-8450-ee058d0082ca" providerId="ADAL" clId="{394B994D-0B15-8B45-8D96-F9538F27533A}" dt="2023-02-07T11:06:44.565" v="2774"/>
          <ac:spMkLst>
            <pc:docMk/>
            <pc:sldMk cId="2448624664" sldId="358"/>
            <ac:spMk id="21" creationId="{B1E617C2-911F-166B-64F1-B1762022C209}"/>
          </ac:spMkLst>
        </pc:spChg>
        <pc:spChg chg="mod">
          <ac:chgData name="Fabio Sogni" userId="23ae3afe-e15d-43df-8450-ee058d0082ca" providerId="ADAL" clId="{394B994D-0B15-8B45-8D96-F9538F27533A}" dt="2023-02-07T11:06:44.565" v="2774"/>
          <ac:spMkLst>
            <pc:docMk/>
            <pc:sldMk cId="2448624664" sldId="358"/>
            <ac:spMk id="22" creationId="{DECA0803-7C69-60CF-F088-87C20546CB55}"/>
          </ac:spMkLst>
        </pc:spChg>
        <pc:spChg chg="add del">
          <ac:chgData name="Fabio Sogni" userId="23ae3afe-e15d-43df-8450-ee058d0082ca" providerId="ADAL" clId="{394B994D-0B15-8B45-8D96-F9538F27533A}" dt="2023-02-07T12:47:03.434" v="2876" actId="22"/>
          <ac:spMkLst>
            <pc:docMk/>
            <pc:sldMk cId="2448624664" sldId="358"/>
            <ac:spMk id="25" creationId="{A39AF125-63BB-361A-E5DA-50E7E4E46193}"/>
          </ac:spMkLst>
        </pc:spChg>
        <pc:spChg chg="mod">
          <ac:chgData name="Fabio Sogni" userId="23ae3afe-e15d-43df-8450-ee058d0082ca" providerId="ADAL" clId="{394B994D-0B15-8B45-8D96-F9538F27533A}" dt="2023-02-07T12:47:20.526" v="2877"/>
          <ac:spMkLst>
            <pc:docMk/>
            <pc:sldMk cId="2448624664" sldId="358"/>
            <ac:spMk id="27" creationId="{B15BEFDC-1F51-53CB-5574-C0A4147B73B5}"/>
          </ac:spMkLst>
        </pc:spChg>
        <pc:spChg chg="mod">
          <ac:chgData name="Fabio Sogni" userId="23ae3afe-e15d-43df-8450-ee058d0082ca" providerId="ADAL" clId="{394B994D-0B15-8B45-8D96-F9538F27533A}" dt="2023-02-07T12:47:20.526" v="2877"/>
          <ac:spMkLst>
            <pc:docMk/>
            <pc:sldMk cId="2448624664" sldId="358"/>
            <ac:spMk id="28" creationId="{68C2ED5C-C520-6F27-C3FD-B005B4BB48BA}"/>
          </ac:spMkLst>
        </pc:spChg>
        <pc:grpChg chg="add mod">
          <ac:chgData name="Fabio Sogni" userId="23ae3afe-e15d-43df-8450-ee058d0082ca" providerId="ADAL" clId="{394B994D-0B15-8B45-8D96-F9538F27533A}" dt="2023-02-07T10:41:02.948" v="2731"/>
          <ac:grpSpMkLst>
            <pc:docMk/>
            <pc:sldMk cId="2448624664" sldId="358"/>
            <ac:grpSpMk id="9" creationId="{0C5EC5F6-5664-0913-3FC8-6DD798248A3D}"/>
          </ac:grpSpMkLst>
        </pc:grpChg>
        <pc:grpChg chg="add mod">
          <ac:chgData name="Fabio Sogni" userId="23ae3afe-e15d-43df-8450-ee058d0082ca" providerId="ADAL" clId="{394B994D-0B15-8B45-8D96-F9538F27533A}" dt="2023-02-07T11:06:44.565" v="2774"/>
          <ac:grpSpMkLst>
            <pc:docMk/>
            <pc:sldMk cId="2448624664" sldId="358"/>
            <ac:grpSpMk id="19" creationId="{859D7307-9135-1DA1-E821-7F6CCD039F87}"/>
          </ac:grpSpMkLst>
        </pc:grpChg>
        <pc:grpChg chg="add mod">
          <ac:chgData name="Fabio Sogni" userId="23ae3afe-e15d-43df-8450-ee058d0082ca" providerId="ADAL" clId="{394B994D-0B15-8B45-8D96-F9538F27533A}" dt="2023-02-07T12:47:20.526" v="2877"/>
          <ac:grpSpMkLst>
            <pc:docMk/>
            <pc:sldMk cId="2448624664" sldId="358"/>
            <ac:grpSpMk id="26" creationId="{C0C7C404-FB63-7EC6-57A3-ACE5C996AB37}"/>
          </ac:grpSpMkLst>
        </pc:grpChg>
        <pc:grpChg chg="add mod">
          <ac:chgData name="Fabio Sogni" userId="23ae3afe-e15d-43df-8450-ee058d0082ca" providerId="ADAL" clId="{394B994D-0B15-8B45-8D96-F9538F27533A}" dt="2023-02-07T15:35:48.543" v="3820" actId="1076"/>
          <ac:grpSpMkLst>
            <pc:docMk/>
            <pc:sldMk cId="2448624664" sldId="358"/>
            <ac:grpSpMk id="29" creationId="{83C80C44-5233-8014-A0E1-980FF51C0A07}"/>
          </ac:grpSpMkLst>
        </pc:grpChg>
        <pc:picChg chg="add del mod">
          <ac:chgData name="Fabio Sogni" userId="23ae3afe-e15d-43df-8450-ee058d0082ca" providerId="ADAL" clId="{394B994D-0B15-8B45-8D96-F9538F27533A}" dt="2023-02-07T15:35:01.734" v="3815" actId="478"/>
          <ac:picMkLst>
            <pc:docMk/>
            <pc:sldMk cId="2448624664" sldId="358"/>
            <ac:picMk id="14" creationId="{0E666118-787D-3C64-2EC4-43BA72DC1CFD}"/>
          </ac:picMkLst>
        </pc:picChg>
        <pc:picChg chg="add del mod">
          <ac:chgData name="Fabio Sogni" userId="23ae3afe-e15d-43df-8450-ee058d0082ca" providerId="ADAL" clId="{394B994D-0B15-8B45-8D96-F9538F27533A}" dt="2023-02-07T10:41:11.789" v="2732" actId="478"/>
          <ac:picMkLst>
            <pc:docMk/>
            <pc:sldMk cId="2448624664" sldId="358"/>
            <ac:picMk id="18" creationId="{86BC07AC-1311-88DE-848E-40609269E6B9}"/>
          </ac:picMkLst>
        </pc:picChg>
        <pc:picChg chg="mod">
          <ac:chgData name="Fabio Sogni" userId="23ae3afe-e15d-43df-8450-ee058d0082ca" providerId="ADAL" clId="{394B994D-0B15-8B45-8D96-F9538F27533A}" dt="2023-02-07T15:35:19.015" v="3816"/>
          <ac:picMkLst>
            <pc:docMk/>
            <pc:sldMk cId="2448624664" sldId="358"/>
            <ac:picMk id="31" creationId="{09528967-9752-9DE4-E6AB-FE47AF6DC2C8}"/>
          </ac:picMkLst>
        </pc:picChg>
        <pc:picChg chg="mod">
          <ac:chgData name="Fabio Sogni" userId="23ae3afe-e15d-43df-8450-ee058d0082ca" providerId="ADAL" clId="{394B994D-0B15-8B45-8D96-F9538F27533A}" dt="2023-02-07T15:35:19.015" v="3816"/>
          <ac:picMkLst>
            <pc:docMk/>
            <pc:sldMk cId="2448624664" sldId="358"/>
            <ac:picMk id="33" creationId="{C0DD5A82-1E5B-E6E8-4DED-52021B586F88}"/>
          </ac:picMkLst>
        </pc:picChg>
        <pc:cxnChg chg="mod">
          <ac:chgData name="Fabio Sogni" userId="23ae3afe-e15d-43df-8450-ee058d0082ca" providerId="ADAL" clId="{394B994D-0B15-8B45-8D96-F9538F27533A}" dt="2023-02-07T11:08:59.589" v="2792" actId="1076"/>
          <ac:cxnSpMkLst>
            <pc:docMk/>
            <pc:sldMk cId="2448624664" sldId="358"/>
            <ac:cxnSpMk id="7" creationId="{6FAEC126-087A-E258-1466-09FE08A2036F}"/>
          </ac:cxnSpMkLst>
        </pc:cxnChg>
        <pc:cxnChg chg="del">
          <ac:chgData name="Fabio Sogni" userId="23ae3afe-e15d-43df-8450-ee058d0082ca" providerId="ADAL" clId="{394B994D-0B15-8B45-8D96-F9538F27533A}" dt="2023-02-01T11:38:16.110" v="1388" actId="478"/>
          <ac:cxnSpMkLst>
            <pc:docMk/>
            <pc:sldMk cId="2448624664" sldId="358"/>
            <ac:cxnSpMk id="17" creationId="{3BA87380-F135-3C47-6283-FBC77133879A}"/>
          </ac:cxnSpMkLst>
        </pc:cxnChg>
        <pc:cxnChg chg="del">
          <ac:chgData name="Fabio Sogni" userId="23ae3afe-e15d-43df-8450-ee058d0082ca" providerId="ADAL" clId="{394B994D-0B15-8B45-8D96-F9538F27533A}" dt="2023-02-01T11:38:16.110" v="1388" actId="478"/>
          <ac:cxnSpMkLst>
            <pc:docMk/>
            <pc:sldMk cId="2448624664" sldId="358"/>
            <ac:cxnSpMk id="23" creationId="{5B5E73CA-B03C-0014-52FF-5E26C2152009}"/>
          </ac:cxnSpMkLst>
        </pc:cxnChg>
        <pc:cxnChg chg="del">
          <ac:chgData name="Fabio Sogni" userId="23ae3afe-e15d-43df-8450-ee058d0082ca" providerId="ADAL" clId="{394B994D-0B15-8B45-8D96-F9538F27533A}" dt="2023-02-01T11:38:16.110" v="1388" actId="478"/>
          <ac:cxnSpMkLst>
            <pc:docMk/>
            <pc:sldMk cId="2448624664" sldId="358"/>
            <ac:cxnSpMk id="26" creationId="{377805C6-DC37-1E54-2AA6-22F4EE0EFC01}"/>
          </ac:cxnSpMkLst>
        </pc:cxnChg>
        <pc:cxnChg chg="del">
          <ac:chgData name="Fabio Sogni" userId="23ae3afe-e15d-43df-8450-ee058d0082ca" providerId="ADAL" clId="{394B994D-0B15-8B45-8D96-F9538F27533A}" dt="2023-02-01T11:38:16.110" v="1388" actId="478"/>
          <ac:cxnSpMkLst>
            <pc:docMk/>
            <pc:sldMk cId="2448624664" sldId="358"/>
            <ac:cxnSpMk id="33" creationId="{1F3C0A42-AD8C-CF4B-7F4E-2D32FBFF41FB}"/>
          </ac:cxnSpMkLst>
        </pc:cxnChg>
      </pc:sldChg>
      <pc:sldChg chg="addSp delSp modSp add mod modTransition delAnim modAnim">
        <pc:chgData name="Fabio Sogni" userId="23ae3afe-e15d-43df-8450-ee058d0082ca" providerId="ADAL" clId="{394B994D-0B15-8B45-8D96-F9538F27533A}" dt="2023-02-07T12:48:01.817" v="2884"/>
        <pc:sldMkLst>
          <pc:docMk/>
          <pc:sldMk cId="250095520" sldId="359"/>
        </pc:sldMkLst>
        <pc:spChg chg="del">
          <ac:chgData name="Fabio Sogni" userId="23ae3afe-e15d-43df-8450-ee058d0082ca" providerId="ADAL" clId="{394B994D-0B15-8B45-8D96-F9538F27533A}" dt="2023-02-07T12:48:00.548" v="2883" actId="478"/>
          <ac:spMkLst>
            <pc:docMk/>
            <pc:sldMk cId="250095520" sldId="359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1:07:08.352" v="2777" actId="478"/>
          <ac:spMkLst>
            <pc:docMk/>
            <pc:sldMk cId="250095520" sldId="359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2:48:00.548" v="2883" actId="478"/>
          <ac:spMkLst>
            <pc:docMk/>
            <pc:sldMk cId="250095520" sldId="359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1:07:08.352" v="2777" actId="478"/>
          <ac:spMkLst>
            <pc:docMk/>
            <pc:sldMk cId="250095520" sldId="359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0:41:37.929" v="2736" actId="478"/>
          <ac:spMkLst>
            <pc:docMk/>
            <pc:sldMk cId="250095520" sldId="359"/>
            <ac:spMk id="11" creationId="{527DC1FA-A381-6422-290E-EC3927BE8275}"/>
          </ac:spMkLst>
        </pc:spChg>
        <pc:spChg chg="del">
          <ac:chgData name="Fabio Sogni" userId="23ae3afe-e15d-43df-8450-ee058d0082ca" providerId="ADAL" clId="{394B994D-0B15-8B45-8D96-F9538F27533A}" dt="2023-02-07T10:41:37.929" v="2736" actId="478"/>
          <ac:spMkLst>
            <pc:docMk/>
            <pc:sldMk cId="250095520" sldId="359"/>
            <ac:spMk id="13" creationId="{DAF05711-6CD2-68DF-A5FB-A138629F9B40}"/>
          </ac:spMkLst>
        </pc:spChg>
        <pc:spChg chg="mod">
          <ac:chgData name="Fabio Sogni" userId="23ae3afe-e15d-43df-8450-ee058d0082ca" providerId="ADAL" clId="{394B994D-0B15-8B45-8D96-F9538F27533A}" dt="2023-02-07T10:41:38.967" v="2737"/>
          <ac:spMkLst>
            <pc:docMk/>
            <pc:sldMk cId="250095520" sldId="359"/>
            <ac:spMk id="14" creationId="{EC7FBF8D-DA13-2E7F-D057-49895E0A9661}"/>
          </ac:spMkLst>
        </pc:spChg>
        <pc:spChg chg="mod">
          <ac:chgData name="Fabio Sogni" userId="23ae3afe-e15d-43df-8450-ee058d0082ca" providerId="ADAL" clId="{394B994D-0B15-8B45-8D96-F9538F27533A}" dt="2023-02-07T10:41:38.967" v="2737"/>
          <ac:spMkLst>
            <pc:docMk/>
            <pc:sldMk cId="250095520" sldId="359"/>
            <ac:spMk id="16" creationId="{D1F133A7-EADC-6279-FA9E-F3B15DE25ADE}"/>
          </ac:spMkLst>
        </pc:spChg>
        <pc:spChg chg="mod">
          <ac:chgData name="Fabio Sogni" userId="23ae3afe-e15d-43df-8450-ee058d0082ca" providerId="ADAL" clId="{394B994D-0B15-8B45-8D96-F9538F27533A}" dt="2023-02-07T11:07:09.910" v="2778"/>
          <ac:spMkLst>
            <pc:docMk/>
            <pc:sldMk cId="250095520" sldId="359"/>
            <ac:spMk id="21" creationId="{BBF16BC8-313C-ED04-775C-9953B7114557}"/>
          </ac:spMkLst>
        </pc:spChg>
        <pc:spChg chg="mod">
          <ac:chgData name="Fabio Sogni" userId="23ae3afe-e15d-43df-8450-ee058d0082ca" providerId="ADAL" clId="{394B994D-0B15-8B45-8D96-F9538F27533A}" dt="2023-02-07T11:07:09.910" v="2778"/>
          <ac:spMkLst>
            <pc:docMk/>
            <pc:sldMk cId="250095520" sldId="359"/>
            <ac:spMk id="22" creationId="{B28C3852-ACE3-408F-0FB9-32EDE139AA54}"/>
          </ac:spMkLst>
        </pc:spChg>
        <pc:spChg chg="mod">
          <ac:chgData name="Fabio Sogni" userId="23ae3afe-e15d-43df-8450-ee058d0082ca" providerId="ADAL" clId="{394B994D-0B15-8B45-8D96-F9538F27533A}" dt="2023-02-07T12:48:01.817" v="2884"/>
          <ac:spMkLst>
            <pc:docMk/>
            <pc:sldMk cId="250095520" sldId="359"/>
            <ac:spMk id="25" creationId="{2F676E10-C989-2395-473D-8B700FDE7990}"/>
          </ac:spMkLst>
        </pc:spChg>
        <pc:spChg chg="mod">
          <ac:chgData name="Fabio Sogni" userId="23ae3afe-e15d-43df-8450-ee058d0082ca" providerId="ADAL" clId="{394B994D-0B15-8B45-8D96-F9538F27533A}" dt="2023-02-07T12:48:01.817" v="2884"/>
          <ac:spMkLst>
            <pc:docMk/>
            <pc:sldMk cId="250095520" sldId="359"/>
            <ac:spMk id="26" creationId="{A43C424F-A710-FF94-653F-D1ECD320F67F}"/>
          </ac:spMkLst>
        </pc:spChg>
        <pc:spChg chg="mod">
          <ac:chgData name="Fabio Sogni" userId="23ae3afe-e15d-43df-8450-ee058d0082ca" providerId="ADAL" clId="{394B994D-0B15-8B45-8D96-F9538F27533A}" dt="2023-02-01T12:18:49.317" v="1502" actId="20577"/>
          <ac:spMkLst>
            <pc:docMk/>
            <pc:sldMk cId="250095520" sldId="359"/>
            <ac:spMk id="11265" creationId="{29940255-08C7-6C48-A69C-50E912EF7BF9}"/>
          </ac:spMkLst>
        </pc:spChg>
        <pc:grpChg chg="add mod">
          <ac:chgData name="Fabio Sogni" userId="23ae3afe-e15d-43df-8450-ee058d0082ca" providerId="ADAL" clId="{394B994D-0B15-8B45-8D96-F9538F27533A}" dt="2023-02-07T10:41:38.967" v="2737"/>
          <ac:grpSpMkLst>
            <pc:docMk/>
            <pc:sldMk cId="250095520" sldId="359"/>
            <ac:grpSpMk id="9" creationId="{987EA6BE-6C1A-D879-CA93-BAFAC4B96E4D}"/>
          </ac:grpSpMkLst>
        </pc:grpChg>
        <pc:grpChg chg="add mod">
          <ac:chgData name="Fabio Sogni" userId="23ae3afe-e15d-43df-8450-ee058d0082ca" providerId="ADAL" clId="{394B994D-0B15-8B45-8D96-F9538F27533A}" dt="2023-02-07T11:07:09.910" v="2778"/>
          <ac:grpSpMkLst>
            <pc:docMk/>
            <pc:sldMk cId="250095520" sldId="359"/>
            <ac:grpSpMk id="19" creationId="{F98C30A4-715F-81DA-E160-E3A136AAC72B}"/>
          </ac:grpSpMkLst>
        </pc:grpChg>
        <pc:grpChg chg="add mod">
          <ac:chgData name="Fabio Sogni" userId="23ae3afe-e15d-43df-8450-ee058d0082ca" providerId="ADAL" clId="{394B994D-0B15-8B45-8D96-F9538F27533A}" dt="2023-02-07T12:48:01.817" v="2884"/>
          <ac:grpSpMkLst>
            <pc:docMk/>
            <pc:sldMk cId="250095520" sldId="359"/>
            <ac:grpSpMk id="24" creationId="{BD8EE6C8-9813-41C9-06E4-DCF6A0ED1B27}"/>
          </ac:grpSpMkLst>
        </pc:grpChg>
        <pc:graphicFrameChg chg="add del mod modGraphic">
          <ac:chgData name="Fabio Sogni" userId="23ae3afe-e15d-43df-8450-ee058d0082ca" providerId="ADAL" clId="{394B994D-0B15-8B45-8D96-F9538F27533A}" dt="2023-02-01T11:59:02.605" v="1454"/>
          <ac:graphicFrameMkLst>
            <pc:docMk/>
            <pc:sldMk cId="250095520" sldId="359"/>
            <ac:graphicFrameMk id="16" creationId="{F3EFF080-DA01-F45C-959E-7CD0D2020188}"/>
          </ac:graphicFrameMkLst>
        </pc:graphicFrameChg>
        <pc:picChg chg="add del mod">
          <ac:chgData name="Fabio Sogni" userId="23ae3afe-e15d-43df-8450-ee058d0082ca" providerId="ADAL" clId="{394B994D-0B15-8B45-8D96-F9538F27533A}" dt="2023-02-01T11:58:01.858" v="1447" actId="478"/>
          <ac:picMkLst>
            <pc:docMk/>
            <pc:sldMk cId="250095520" sldId="359"/>
            <ac:picMk id="14" creationId="{F10E0A94-4051-1525-29DA-4C8E9AA9B41A}"/>
          </ac:picMkLst>
        </pc:picChg>
        <pc:picChg chg="add del mod">
          <ac:chgData name="Fabio Sogni" userId="23ae3afe-e15d-43df-8450-ee058d0082ca" providerId="ADAL" clId="{394B994D-0B15-8B45-8D96-F9538F27533A}" dt="2023-02-07T10:41:43.561" v="2738" actId="478"/>
          <ac:picMkLst>
            <pc:docMk/>
            <pc:sldMk cId="250095520" sldId="359"/>
            <ac:picMk id="18" creationId="{828BB9F0-2447-1BBC-84D0-37083557A033}"/>
          </ac:picMkLst>
        </pc:picChg>
        <pc:picChg chg="add del mod">
          <ac:chgData name="Fabio Sogni" userId="23ae3afe-e15d-43df-8450-ee058d0082ca" providerId="ADAL" clId="{394B994D-0B15-8B45-8D96-F9538F27533A}" dt="2023-02-01T13:35:38.053" v="1923" actId="478"/>
          <ac:picMkLst>
            <pc:docMk/>
            <pc:sldMk cId="250095520" sldId="359"/>
            <ac:picMk id="18" creationId="{9771DC48-C05B-01B5-C3D1-56F6605209C6}"/>
          </ac:picMkLst>
        </pc:picChg>
        <pc:cxnChg chg="del">
          <ac:chgData name="Fabio Sogni" userId="23ae3afe-e15d-43df-8450-ee058d0082ca" providerId="ADAL" clId="{394B994D-0B15-8B45-8D96-F9538F27533A}" dt="2023-02-07T11:09:19.456" v="2795" actId="478"/>
          <ac:cxnSpMkLst>
            <pc:docMk/>
            <pc:sldMk cId="250095520" sldId="359"/>
            <ac:cxnSpMk id="7" creationId="{6FAEC126-087A-E258-1466-09FE08A2036F}"/>
          </ac:cxnSpMkLst>
        </pc:cxnChg>
        <pc:cxnChg chg="add mod">
          <ac:chgData name="Fabio Sogni" userId="23ae3afe-e15d-43df-8450-ee058d0082ca" providerId="ADAL" clId="{394B994D-0B15-8B45-8D96-F9538F27533A}" dt="2023-02-07T11:09:20.359" v="2796"/>
          <ac:cxnSpMkLst>
            <pc:docMk/>
            <pc:sldMk cId="250095520" sldId="359"/>
            <ac:cxnSpMk id="23" creationId="{3678756D-D627-A13B-20DF-8AC6D8555B14}"/>
          </ac:cxnSpMkLst>
        </pc:cxnChg>
        <pc:cxnChg chg="del">
          <ac:chgData name="Fabio Sogni" userId="23ae3afe-e15d-43df-8450-ee058d0082ca" providerId="ADAL" clId="{394B994D-0B15-8B45-8D96-F9538F27533A}" dt="2023-02-01T11:58:05.462" v="1448" actId="478"/>
          <ac:cxnSpMkLst>
            <pc:docMk/>
            <pc:sldMk cId="250095520" sldId="359"/>
            <ac:cxnSpMk id="23" creationId="{5B5E73CA-B03C-0014-52FF-5E26C2152009}"/>
          </ac:cxnSpMkLst>
        </pc:cxnChg>
        <pc:cxnChg chg="del">
          <ac:chgData name="Fabio Sogni" userId="23ae3afe-e15d-43df-8450-ee058d0082ca" providerId="ADAL" clId="{394B994D-0B15-8B45-8D96-F9538F27533A}" dt="2023-02-01T11:44:07.327" v="1419" actId="478"/>
          <ac:cxnSpMkLst>
            <pc:docMk/>
            <pc:sldMk cId="250095520" sldId="359"/>
            <ac:cxnSpMk id="26" creationId="{377805C6-DC37-1E54-2AA6-22F4EE0EFC01}"/>
          </ac:cxnSpMkLst>
        </pc:cxnChg>
      </pc:sldChg>
      <pc:sldChg chg="add del ord modTransition">
        <pc:chgData name="Fabio Sogni" userId="23ae3afe-e15d-43df-8450-ee058d0082ca" providerId="ADAL" clId="{394B994D-0B15-8B45-8D96-F9538F27533A}" dt="2023-02-01T12:16:52.355" v="1497" actId="2696"/>
        <pc:sldMkLst>
          <pc:docMk/>
          <pc:sldMk cId="3524086837" sldId="360"/>
        </pc:sldMkLst>
      </pc:sldChg>
      <pc:sldChg chg="addSp delSp modSp add mod modTransition delAnim modAnim">
        <pc:chgData name="Fabio Sogni" userId="23ae3afe-e15d-43df-8450-ee058d0082ca" providerId="ADAL" clId="{394B994D-0B15-8B45-8D96-F9538F27533A}" dt="2023-02-07T14:25:24.683" v="3040" actId="164"/>
        <pc:sldMkLst>
          <pc:docMk/>
          <pc:sldMk cId="2088955980" sldId="361"/>
        </pc:sldMkLst>
        <pc:spChg chg="del">
          <ac:chgData name="Fabio Sogni" userId="23ae3afe-e15d-43df-8450-ee058d0082ca" providerId="ADAL" clId="{394B994D-0B15-8B45-8D96-F9538F27533A}" dt="2023-02-07T12:47:42.547" v="2879" actId="478"/>
          <ac:spMkLst>
            <pc:docMk/>
            <pc:sldMk cId="2088955980" sldId="361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2:54:26.697" v="2914" actId="478"/>
          <ac:spMkLst>
            <pc:docMk/>
            <pc:sldMk cId="2088955980" sldId="361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2:47:42.547" v="2879" actId="478"/>
          <ac:spMkLst>
            <pc:docMk/>
            <pc:sldMk cId="2088955980" sldId="361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2:54:26.697" v="2914" actId="478"/>
          <ac:spMkLst>
            <pc:docMk/>
            <pc:sldMk cId="2088955980" sldId="361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2:56:05.694" v="2925" actId="478"/>
          <ac:spMkLst>
            <pc:docMk/>
            <pc:sldMk cId="2088955980" sldId="361"/>
            <ac:spMk id="11" creationId="{527DC1FA-A381-6422-290E-EC3927BE8275}"/>
          </ac:spMkLst>
        </pc:spChg>
        <pc:spChg chg="del">
          <ac:chgData name="Fabio Sogni" userId="23ae3afe-e15d-43df-8450-ee058d0082ca" providerId="ADAL" clId="{394B994D-0B15-8B45-8D96-F9538F27533A}" dt="2023-02-07T12:56:05.694" v="2925" actId="478"/>
          <ac:spMkLst>
            <pc:docMk/>
            <pc:sldMk cId="2088955980" sldId="361"/>
            <ac:spMk id="13" creationId="{DAF05711-6CD2-68DF-A5FB-A138629F9B40}"/>
          </ac:spMkLst>
        </pc:spChg>
        <pc:spChg chg="mod">
          <ac:chgData name="Fabio Sogni" userId="23ae3afe-e15d-43df-8450-ee058d0082ca" providerId="ADAL" clId="{394B994D-0B15-8B45-8D96-F9538F27533A}" dt="2023-02-07T12:47:43.767" v="2880"/>
          <ac:spMkLst>
            <pc:docMk/>
            <pc:sldMk cId="2088955980" sldId="361"/>
            <ac:spMk id="14" creationId="{8C597958-E391-C49F-AD70-4CB1F17217B2}"/>
          </ac:spMkLst>
        </pc:spChg>
        <pc:spChg chg="mod">
          <ac:chgData name="Fabio Sogni" userId="23ae3afe-e15d-43df-8450-ee058d0082ca" providerId="ADAL" clId="{394B994D-0B15-8B45-8D96-F9538F27533A}" dt="2023-02-07T12:47:43.767" v="2880"/>
          <ac:spMkLst>
            <pc:docMk/>
            <pc:sldMk cId="2088955980" sldId="361"/>
            <ac:spMk id="17" creationId="{C5E53753-1206-18E9-048A-E92DA1CBB568}"/>
          </ac:spMkLst>
        </pc:spChg>
        <pc:spChg chg="mod">
          <ac:chgData name="Fabio Sogni" userId="23ae3afe-e15d-43df-8450-ee058d0082ca" providerId="ADAL" clId="{394B994D-0B15-8B45-8D96-F9538F27533A}" dt="2023-02-07T12:55:22.022" v="2921"/>
          <ac:spMkLst>
            <pc:docMk/>
            <pc:sldMk cId="2088955980" sldId="361"/>
            <ac:spMk id="23" creationId="{7F7671BC-4EFB-C92E-9875-16EB51E65216}"/>
          </ac:spMkLst>
        </pc:spChg>
        <pc:spChg chg="mod">
          <ac:chgData name="Fabio Sogni" userId="23ae3afe-e15d-43df-8450-ee058d0082ca" providerId="ADAL" clId="{394B994D-0B15-8B45-8D96-F9538F27533A}" dt="2023-02-07T12:55:22.022" v="2921"/>
          <ac:spMkLst>
            <pc:docMk/>
            <pc:sldMk cId="2088955980" sldId="361"/>
            <ac:spMk id="24" creationId="{ACABEE3E-1CEB-D2EC-E6EB-A63FD0AB0C30}"/>
          </ac:spMkLst>
        </pc:spChg>
        <pc:spChg chg="mod">
          <ac:chgData name="Fabio Sogni" userId="23ae3afe-e15d-43df-8450-ee058d0082ca" providerId="ADAL" clId="{394B994D-0B15-8B45-8D96-F9538F27533A}" dt="2023-02-07T12:56:06.811" v="2926"/>
          <ac:spMkLst>
            <pc:docMk/>
            <pc:sldMk cId="2088955980" sldId="361"/>
            <ac:spMk id="27" creationId="{58DA217D-973C-443E-DCEA-EE9EFBCF6761}"/>
          </ac:spMkLst>
        </pc:spChg>
        <pc:spChg chg="mod">
          <ac:chgData name="Fabio Sogni" userId="23ae3afe-e15d-43df-8450-ee058d0082ca" providerId="ADAL" clId="{394B994D-0B15-8B45-8D96-F9538F27533A}" dt="2023-02-07T12:56:06.811" v="2926"/>
          <ac:spMkLst>
            <pc:docMk/>
            <pc:sldMk cId="2088955980" sldId="361"/>
            <ac:spMk id="28" creationId="{5728E6D5-A032-3A04-2493-259F065D8856}"/>
          </ac:spMkLst>
        </pc:spChg>
        <pc:grpChg chg="add mod">
          <ac:chgData name="Fabio Sogni" userId="23ae3afe-e15d-43df-8450-ee058d0082ca" providerId="ADAL" clId="{394B994D-0B15-8B45-8D96-F9538F27533A}" dt="2023-02-07T12:47:43.767" v="2880"/>
          <ac:grpSpMkLst>
            <pc:docMk/>
            <pc:sldMk cId="2088955980" sldId="361"/>
            <ac:grpSpMk id="9" creationId="{5AF16B94-F82D-4834-F0A0-689918506911}"/>
          </ac:grpSpMkLst>
        </pc:grpChg>
        <pc:grpChg chg="add mod">
          <ac:chgData name="Fabio Sogni" userId="23ae3afe-e15d-43df-8450-ee058d0082ca" providerId="ADAL" clId="{394B994D-0B15-8B45-8D96-F9538F27533A}" dt="2023-02-07T12:55:22.022" v="2921"/>
          <ac:grpSpMkLst>
            <pc:docMk/>
            <pc:sldMk cId="2088955980" sldId="361"/>
            <ac:grpSpMk id="22" creationId="{520578D8-459A-2ACB-66C1-04EC03244E28}"/>
          </ac:grpSpMkLst>
        </pc:grpChg>
        <pc:grpChg chg="add mod ord">
          <ac:chgData name="Fabio Sogni" userId="23ae3afe-e15d-43df-8450-ee058d0082ca" providerId="ADAL" clId="{394B994D-0B15-8B45-8D96-F9538F27533A}" dt="2023-02-07T12:56:18.040" v="2927" actId="13244"/>
          <ac:grpSpMkLst>
            <pc:docMk/>
            <pc:sldMk cId="2088955980" sldId="361"/>
            <ac:grpSpMk id="26" creationId="{F098E1EA-45E8-2D5E-0D35-F74AEB8ACC41}"/>
          </ac:grpSpMkLst>
        </pc:grpChg>
        <pc:grpChg chg="add">
          <ac:chgData name="Fabio Sogni" userId="23ae3afe-e15d-43df-8450-ee058d0082ca" providerId="ADAL" clId="{394B994D-0B15-8B45-8D96-F9538F27533A}" dt="2023-02-07T14:25:24.683" v="3040" actId="164"/>
          <ac:grpSpMkLst>
            <pc:docMk/>
            <pc:sldMk cId="2088955980" sldId="361"/>
            <ac:grpSpMk id="37" creationId="{48E3E747-587B-2749-3415-994B0346FA9C}"/>
          </ac:grpSpMkLst>
        </pc:grpChg>
        <pc:picChg chg="del mod">
          <ac:chgData name="Fabio Sogni" userId="23ae3afe-e15d-43df-8450-ee058d0082ca" providerId="ADAL" clId="{394B994D-0B15-8B45-8D96-F9538F27533A}" dt="2023-02-01T11:40:57.174" v="1407" actId="478"/>
          <ac:picMkLst>
            <pc:docMk/>
            <pc:sldMk cId="2088955980" sldId="361"/>
            <ac:picMk id="14" creationId="{0E666118-787D-3C64-2EC4-43BA72DC1CFD}"/>
          </ac:picMkLst>
        </pc:picChg>
        <pc:picChg chg="add del mod ord">
          <ac:chgData name="Fabio Sogni" userId="23ae3afe-e15d-43df-8450-ee058d0082ca" providerId="ADAL" clId="{394B994D-0B15-8B45-8D96-F9538F27533A}" dt="2023-02-07T14:21:32.227" v="3022" actId="478"/>
          <ac:picMkLst>
            <pc:docMk/>
            <pc:sldMk cId="2088955980" sldId="361"/>
            <ac:picMk id="16" creationId="{CA63C025-D574-FA73-2FF3-F9CD6FBE379D}"/>
          </ac:picMkLst>
        </pc:picChg>
        <pc:picChg chg="add del mod">
          <ac:chgData name="Fabio Sogni" userId="23ae3afe-e15d-43df-8450-ee058d0082ca" providerId="ADAL" clId="{394B994D-0B15-8B45-8D96-F9538F27533A}" dt="2023-02-07T12:54:29.460" v="2916"/>
          <ac:picMkLst>
            <pc:docMk/>
            <pc:sldMk cId="2088955980" sldId="361"/>
            <ac:picMk id="18" creationId="{1B2E8DCA-4F20-8BAC-B863-53A93A6EEE1B}"/>
          </ac:picMkLst>
        </pc:picChg>
        <pc:picChg chg="add del mod">
          <ac:chgData name="Fabio Sogni" userId="23ae3afe-e15d-43df-8450-ee058d0082ca" providerId="ADAL" clId="{394B994D-0B15-8B45-8D96-F9538F27533A}" dt="2023-02-07T12:54:51.940" v="2918"/>
          <ac:picMkLst>
            <pc:docMk/>
            <pc:sldMk cId="2088955980" sldId="361"/>
            <ac:picMk id="19" creationId="{109AE798-5E2F-4599-83F0-A83D9E5CC923}"/>
          </ac:picMkLst>
        </pc:picChg>
        <pc:picChg chg="add del mod">
          <ac:chgData name="Fabio Sogni" userId="23ae3afe-e15d-43df-8450-ee058d0082ca" providerId="ADAL" clId="{394B994D-0B15-8B45-8D96-F9538F27533A}" dt="2023-02-07T12:55:11.890" v="2920"/>
          <ac:picMkLst>
            <pc:docMk/>
            <pc:sldMk cId="2088955980" sldId="361"/>
            <ac:picMk id="21" creationId="{F7B01A1E-E8CD-D81B-2755-C5472F9EBF41}"/>
          </ac:picMkLst>
        </pc:picChg>
        <pc:picChg chg="add del mod">
          <ac:chgData name="Fabio Sogni" userId="23ae3afe-e15d-43df-8450-ee058d0082ca" providerId="ADAL" clId="{394B994D-0B15-8B45-8D96-F9538F27533A}" dt="2023-02-07T14:22:22.003" v="3026" actId="478"/>
          <ac:picMkLst>
            <pc:docMk/>
            <pc:sldMk cId="2088955980" sldId="361"/>
            <ac:picMk id="31" creationId="{764A2153-618E-1EA9-08A0-3C3714504109}"/>
          </ac:picMkLst>
        </pc:picChg>
        <pc:picChg chg="add mod">
          <ac:chgData name="Fabio Sogni" userId="23ae3afe-e15d-43df-8450-ee058d0082ca" providerId="ADAL" clId="{394B994D-0B15-8B45-8D96-F9538F27533A}" dt="2023-02-07T14:23:52.335" v="3030" actId="1076"/>
          <ac:picMkLst>
            <pc:docMk/>
            <pc:sldMk cId="2088955980" sldId="361"/>
            <ac:picMk id="34" creationId="{B35BB567-4A37-33C0-12E2-07B3EECBC8A4}"/>
          </ac:picMkLst>
        </pc:picChg>
        <pc:picChg chg="add mod">
          <ac:chgData name="Fabio Sogni" userId="23ae3afe-e15d-43df-8450-ee058d0082ca" providerId="ADAL" clId="{394B994D-0B15-8B45-8D96-F9538F27533A}" dt="2023-02-07T14:25:10.551" v="3039" actId="14100"/>
          <ac:picMkLst>
            <pc:docMk/>
            <pc:sldMk cId="2088955980" sldId="361"/>
            <ac:picMk id="36" creationId="{404FDC1C-8222-1247-724F-28A376B7920A}"/>
          </ac:picMkLst>
        </pc:picChg>
        <pc:cxnChg chg="del">
          <ac:chgData name="Fabio Sogni" userId="23ae3afe-e15d-43df-8450-ee058d0082ca" providerId="ADAL" clId="{394B994D-0B15-8B45-8D96-F9538F27533A}" dt="2023-02-07T12:55:35.053" v="2922" actId="478"/>
          <ac:cxnSpMkLst>
            <pc:docMk/>
            <pc:sldMk cId="2088955980" sldId="361"/>
            <ac:cxnSpMk id="7" creationId="{6FAEC126-087A-E258-1466-09FE08A2036F}"/>
          </ac:cxnSpMkLst>
        </pc:cxnChg>
        <pc:cxnChg chg="add mod ord">
          <ac:chgData name="Fabio Sogni" userId="23ae3afe-e15d-43df-8450-ee058d0082ca" providerId="ADAL" clId="{394B994D-0B15-8B45-8D96-F9538F27533A}" dt="2023-02-07T12:55:45.906" v="2924" actId="13244"/>
          <ac:cxnSpMkLst>
            <pc:docMk/>
            <pc:sldMk cId="2088955980" sldId="361"/>
            <ac:cxnSpMk id="25" creationId="{AA4AF08C-7D55-4D9E-42E3-5E15D575A169}"/>
          </ac:cxnSpMkLst>
        </pc:cxnChg>
      </pc:sldChg>
      <pc:sldChg chg="addSp delSp modSp add mod modTransition modAnim">
        <pc:chgData name="Fabio Sogni" userId="23ae3afe-e15d-43df-8450-ee058d0082ca" providerId="ADAL" clId="{394B994D-0B15-8B45-8D96-F9538F27533A}" dt="2023-02-07T13:00:11.810" v="2956" actId="13244"/>
        <pc:sldMkLst>
          <pc:docMk/>
          <pc:sldMk cId="1809540717" sldId="362"/>
        </pc:sldMkLst>
        <pc:spChg chg="del mod">
          <ac:chgData name="Fabio Sogni" userId="23ae3afe-e15d-43df-8450-ee058d0082ca" providerId="ADAL" clId="{394B994D-0B15-8B45-8D96-F9538F27533A}" dt="2023-02-07T12:48:44.164" v="2893" actId="478"/>
          <ac:spMkLst>
            <pc:docMk/>
            <pc:sldMk cId="1809540717" sldId="362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1:07:55.233" v="2784" actId="478"/>
          <ac:spMkLst>
            <pc:docMk/>
            <pc:sldMk cId="1809540717" sldId="362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2:48:42.265" v="2892" actId="478"/>
          <ac:spMkLst>
            <pc:docMk/>
            <pc:sldMk cId="1809540717" sldId="362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1:07:55.233" v="2784" actId="478"/>
          <ac:spMkLst>
            <pc:docMk/>
            <pc:sldMk cId="1809540717" sldId="362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3:00:01.093" v="2954" actId="478"/>
          <ac:spMkLst>
            <pc:docMk/>
            <pc:sldMk cId="1809540717" sldId="362"/>
            <ac:spMk id="11" creationId="{527DC1FA-A381-6422-290E-EC3927BE8275}"/>
          </ac:spMkLst>
        </pc:spChg>
        <pc:spChg chg="del">
          <ac:chgData name="Fabio Sogni" userId="23ae3afe-e15d-43df-8450-ee058d0082ca" providerId="ADAL" clId="{394B994D-0B15-8B45-8D96-F9538F27533A}" dt="2023-02-07T13:00:01.093" v="2954" actId="478"/>
          <ac:spMkLst>
            <pc:docMk/>
            <pc:sldMk cId="1809540717" sldId="362"/>
            <ac:spMk id="13" creationId="{DAF05711-6CD2-68DF-A5FB-A138629F9B40}"/>
          </ac:spMkLst>
        </pc:spChg>
        <pc:spChg chg="mod">
          <ac:chgData name="Fabio Sogni" userId="23ae3afe-e15d-43df-8450-ee058d0082ca" providerId="ADAL" clId="{394B994D-0B15-8B45-8D96-F9538F27533A}" dt="2023-02-07T11:07:56.424" v="2785"/>
          <ac:spMkLst>
            <pc:docMk/>
            <pc:sldMk cId="1809540717" sldId="362"/>
            <ac:spMk id="16" creationId="{F7859A00-F730-A9F9-CBA2-2D57EA512518}"/>
          </ac:spMkLst>
        </pc:spChg>
        <pc:spChg chg="mod">
          <ac:chgData name="Fabio Sogni" userId="23ae3afe-e15d-43df-8450-ee058d0082ca" providerId="ADAL" clId="{394B994D-0B15-8B45-8D96-F9538F27533A}" dt="2023-02-07T11:07:56.424" v="2785"/>
          <ac:spMkLst>
            <pc:docMk/>
            <pc:sldMk cId="1809540717" sldId="362"/>
            <ac:spMk id="18" creationId="{EF48F336-42E7-627A-D569-895CD2C3EE95}"/>
          </ac:spMkLst>
        </pc:spChg>
        <pc:spChg chg="mod">
          <ac:chgData name="Fabio Sogni" userId="23ae3afe-e15d-43df-8450-ee058d0082ca" providerId="ADAL" clId="{394B994D-0B15-8B45-8D96-F9538F27533A}" dt="2023-02-07T12:48:47.407" v="2894"/>
          <ac:spMkLst>
            <pc:docMk/>
            <pc:sldMk cId="1809540717" sldId="362"/>
            <ac:spMk id="21" creationId="{70148C40-4C8C-DE85-F246-68F84A5AF33A}"/>
          </ac:spMkLst>
        </pc:spChg>
        <pc:spChg chg="mod">
          <ac:chgData name="Fabio Sogni" userId="23ae3afe-e15d-43df-8450-ee058d0082ca" providerId="ADAL" clId="{394B994D-0B15-8B45-8D96-F9538F27533A}" dt="2023-02-07T12:48:47.407" v="2894"/>
          <ac:spMkLst>
            <pc:docMk/>
            <pc:sldMk cId="1809540717" sldId="362"/>
            <ac:spMk id="22" creationId="{816F1AA5-3BE5-99E0-289B-1A5B3328D5C2}"/>
          </ac:spMkLst>
        </pc:spChg>
        <pc:spChg chg="mod">
          <ac:chgData name="Fabio Sogni" userId="23ae3afe-e15d-43df-8450-ee058d0082ca" providerId="ADAL" clId="{394B994D-0B15-8B45-8D96-F9538F27533A}" dt="2023-02-07T13:00:02.853" v="2955"/>
          <ac:spMkLst>
            <pc:docMk/>
            <pc:sldMk cId="1809540717" sldId="362"/>
            <ac:spMk id="25" creationId="{E52F8068-BF21-FC92-41E5-CDEB146F191B}"/>
          </ac:spMkLst>
        </pc:spChg>
        <pc:spChg chg="mod">
          <ac:chgData name="Fabio Sogni" userId="23ae3afe-e15d-43df-8450-ee058d0082ca" providerId="ADAL" clId="{394B994D-0B15-8B45-8D96-F9538F27533A}" dt="2023-02-07T13:00:02.853" v="2955"/>
          <ac:spMkLst>
            <pc:docMk/>
            <pc:sldMk cId="1809540717" sldId="362"/>
            <ac:spMk id="26" creationId="{4065CC8F-B192-E7BB-4E73-18C2B469BDF5}"/>
          </ac:spMkLst>
        </pc:spChg>
        <pc:grpChg chg="add mod">
          <ac:chgData name="Fabio Sogni" userId="23ae3afe-e15d-43df-8450-ee058d0082ca" providerId="ADAL" clId="{394B994D-0B15-8B45-8D96-F9538F27533A}" dt="2023-02-07T11:08:09.190" v="2786" actId="171"/>
          <ac:grpSpMkLst>
            <pc:docMk/>
            <pc:sldMk cId="1809540717" sldId="362"/>
            <ac:grpSpMk id="9" creationId="{3D9B727F-8B9B-9A36-72B7-9ECE0427E0F3}"/>
          </ac:grpSpMkLst>
        </pc:grpChg>
        <pc:grpChg chg="add mod">
          <ac:chgData name="Fabio Sogni" userId="23ae3afe-e15d-43df-8450-ee058d0082ca" providerId="ADAL" clId="{394B994D-0B15-8B45-8D96-F9538F27533A}" dt="2023-02-07T12:48:47.407" v="2894"/>
          <ac:grpSpMkLst>
            <pc:docMk/>
            <pc:sldMk cId="1809540717" sldId="362"/>
            <ac:grpSpMk id="19" creationId="{2CA1DA45-FCB1-EFC5-DA84-C2F80702F1B4}"/>
          </ac:grpSpMkLst>
        </pc:grpChg>
        <pc:grpChg chg="add mod ord">
          <ac:chgData name="Fabio Sogni" userId="23ae3afe-e15d-43df-8450-ee058d0082ca" providerId="ADAL" clId="{394B994D-0B15-8B45-8D96-F9538F27533A}" dt="2023-02-07T13:00:11.810" v="2956" actId="13244"/>
          <ac:grpSpMkLst>
            <pc:docMk/>
            <pc:sldMk cId="1809540717" sldId="362"/>
            <ac:grpSpMk id="24" creationId="{46FC955E-CB42-CC48-D184-15667D4EE7F2}"/>
          </ac:grpSpMkLst>
        </pc:grpChg>
        <pc:picChg chg="mod">
          <ac:chgData name="Fabio Sogni" userId="23ae3afe-e15d-43df-8450-ee058d0082ca" providerId="ADAL" clId="{394B994D-0B15-8B45-8D96-F9538F27533A}" dt="2023-02-07T12:48:33.700" v="2889" actId="1076"/>
          <ac:picMkLst>
            <pc:docMk/>
            <pc:sldMk cId="1809540717" sldId="362"/>
            <ac:picMk id="14" creationId="{F10E0A94-4051-1525-29DA-4C8E9AA9B41A}"/>
          </ac:picMkLst>
        </pc:picChg>
        <pc:cxnChg chg="del">
          <ac:chgData name="Fabio Sogni" userId="23ae3afe-e15d-43df-8450-ee058d0082ca" providerId="ADAL" clId="{394B994D-0B15-8B45-8D96-F9538F27533A}" dt="2023-02-07T13:00:01.093" v="2954" actId="478"/>
          <ac:cxnSpMkLst>
            <pc:docMk/>
            <pc:sldMk cId="1809540717" sldId="362"/>
            <ac:cxnSpMk id="7" creationId="{6FAEC126-087A-E258-1466-09FE08A2036F}"/>
          </ac:cxnSpMkLst>
        </pc:cxnChg>
        <pc:cxnChg chg="add mod ord">
          <ac:chgData name="Fabio Sogni" userId="23ae3afe-e15d-43df-8450-ee058d0082ca" providerId="ADAL" clId="{394B994D-0B15-8B45-8D96-F9538F27533A}" dt="2023-02-07T13:00:11.810" v="2956" actId="13244"/>
          <ac:cxnSpMkLst>
            <pc:docMk/>
            <pc:sldMk cId="1809540717" sldId="362"/>
            <ac:cxnSpMk id="27" creationId="{4A771F42-89EB-D434-DE37-34EC45AFF955}"/>
          </ac:cxnSpMkLst>
        </pc:cxnChg>
      </pc:sldChg>
      <pc:sldChg chg="add del ord">
        <pc:chgData name="Fabio Sogni" userId="23ae3afe-e15d-43df-8450-ee058d0082ca" providerId="ADAL" clId="{394B994D-0B15-8B45-8D96-F9538F27533A}" dt="2023-02-01T11:43:15.188" v="1414" actId="2696"/>
        <pc:sldMkLst>
          <pc:docMk/>
          <pc:sldMk cId="3196898081" sldId="362"/>
        </pc:sldMkLst>
      </pc:sldChg>
      <pc:sldChg chg="addSp delSp modSp add mod ord modTransition delAnim modAnim">
        <pc:chgData name="Fabio Sogni" userId="23ae3afe-e15d-43df-8450-ee058d0082ca" providerId="ADAL" clId="{394B994D-0B15-8B45-8D96-F9538F27533A}" dt="2023-02-07T12:48:27.802" v="2888"/>
        <pc:sldMkLst>
          <pc:docMk/>
          <pc:sldMk cId="1587933494" sldId="363"/>
        </pc:sldMkLst>
        <pc:spChg chg="del">
          <ac:chgData name="Fabio Sogni" userId="23ae3afe-e15d-43df-8450-ee058d0082ca" providerId="ADAL" clId="{394B994D-0B15-8B45-8D96-F9538F27533A}" dt="2023-02-07T12:48:26.780" v="2887" actId="478"/>
          <ac:spMkLst>
            <pc:docMk/>
            <pc:sldMk cId="1587933494" sldId="363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1:07:46.338" v="2782" actId="478"/>
          <ac:spMkLst>
            <pc:docMk/>
            <pc:sldMk cId="1587933494" sldId="363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2:48:26.780" v="2887" actId="478"/>
          <ac:spMkLst>
            <pc:docMk/>
            <pc:sldMk cId="1587933494" sldId="363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1:07:46.338" v="2782" actId="478"/>
          <ac:spMkLst>
            <pc:docMk/>
            <pc:sldMk cId="1587933494" sldId="363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0:45:07.733" v="2759" actId="478"/>
          <ac:spMkLst>
            <pc:docMk/>
            <pc:sldMk cId="1587933494" sldId="363"/>
            <ac:spMk id="11" creationId="{527DC1FA-A381-6422-290E-EC3927BE8275}"/>
          </ac:spMkLst>
        </pc:spChg>
        <pc:spChg chg="del">
          <ac:chgData name="Fabio Sogni" userId="23ae3afe-e15d-43df-8450-ee058d0082ca" providerId="ADAL" clId="{394B994D-0B15-8B45-8D96-F9538F27533A}" dt="2023-02-07T10:45:07.733" v="2759" actId="478"/>
          <ac:spMkLst>
            <pc:docMk/>
            <pc:sldMk cId="1587933494" sldId="363"/>
            <ac:spMk id="13" creationId="{DAF05711-6CD2-68DF-A5FB-A138629F9B40}"/>
          </ac:spMkLst>
        </pc:spChg>
        <pc:spChg chg="mod">
          <ac:chgData name="Fabio Sogni" userId="23ae3afe-e15d-43df-8450-ee058d0082ca" providerId="ADAL" clId="{394B994D-0B15-8B45-8D96-F9538F27533A}" dt="2023-02-07T10:45:08.936" v="2760"/>
          <ac:spMkLst>
            <pc:docMk/>
            <pc:sldMk cId="1587933494" sldId="363"/>
            <ac:spMk id="16" creationId="{5BCBA697-6145-D854-F412-A605C50858A0}"/>
          </ac:spMkLst>
        </pc:spChg>
        <pc:spChg chg="mod">
          <ac:chgData name="Fabio Sogni" userId="23ae3afe-e15d-43df-8450-ee058d0082ca" providerId="ADAL" clId="{394B994D-0B15-8B45-8D96-F9538F27533A}" dt="2023-02-07T10:45:08.936" v="2760"/>
          <ac:spMkLst>
            <pc:docMk/>
            <pc:sldMk cId="1587933494" sldId="363"/>
            <ac:spMk id="18" creationId="{7B31FD35-E150-6E47-CB5C-0EA4336653AF}"/>
          </ac:spMkLst>
        </pc:spChg>
        <pc:spChg chg="mod">
          <ac:chgData name="Fabio Sogni" userId="23ae3afe-e15d-43df-8450-ee058d0082ca" providerId="ADAL" clId="{394B994D-0B15-8B45-8D96-F9538F27533A}" dt="2023-02-07T11:07:47.365" v="2783"/>
          <ac:spMkLst>
            <pc:docMk/>
            <pc:sldMk cId="1587933494" sldId="363"/>
            <ac:spMk id="22" creationId="{A72E5964-1A28-5524-8704-644858272BD6}"/>
          </ac:spMkLst>
        </pc:spChg>
        <pc:spChg chg="mod">
          <ac:chgData name="Fabio Sogni" userId="23ae3afe-e15d-43df-8450-ee058d0082ca" providerId="ADAL" clId="{394B994D-0B15-8B45-8D96-F9538F27533A}" dt="2023-02-07T11:07:47.365" v="2783"/>
          <ac:spMkLst>
            <pc:docMk/>
            <pc:sldMk cId="1587933494" sldId="363"/>
            <ac:spMk id="24" creationId="{E4C7C0BB-B39B-8767-E8D1-59D4517EABD4}"/>
          </ac:spMkLst>
        </pc:spChg>
        <pc:spChg chg="mod">
          <ac:chgData name="Fabio Sogni" userId="23ae3afe-e15d-43df-8450-ee058d0082ca" providerId="ADAL" clId="{394B994D-0B15-8B45-8D96-F9538F27533A}" dt="2023-02-07T12:48:27.802" v="2888"/>
          <ac:spMkLst>
            <pc:docMk/>
            <pc:sldMk cId="1587933494" sldId="363"/>
            <ac:spMk id="27" creationId="{A0401739-C3C6-E69D-513F-DCD4C64A42C4}"/>
          </ac:spMkLst>
        </pc:spChg>
        <pc:spChg chg="mod">
          <ac:chgData name="Fabio Sogni" userId="23ae3afe-e15d-43df-8450-ee058d0082ca" providerId="ADAL" clId="{394B994D-0B15-8B45-8D96-F9538F27533A}" dt="2023-02-07T12:48:27.802" v="2888"/>
          <ac:spMkLst>
            <pc:docMk/>
            <pc:sldMk cId="1587933494" sldId="363"/>
            <ac:spMk id="28" creationId="{79DCFBE4-35B1-9580-0896-E1615ABDE011}"/>
          </ac:spMkLst>
        </pc:spChg>
        <pc:spChg chg="mod">
          <ac:chgData name="Fabio Sogni" userId="23ae3afe-e15d-43df-8450-ee058d0082ca" providerId="ADAL" clId="{394B994D-0B15-8B45-8D96-F9538F27533A}" dt="2023-02-01T12:23:55.775" v="1524" actId="20577"/>
          <ac:spMkLst>
            <pc:docMk/>
            <pc:sldMk cId="1587933494" sldId="363"/>
            <ac:spMk id="11265" creationId="{29940255-08C7-6C48-A69C-50E912EF7BF9}"/>
          </ac:spMkLst>
        </pc:spChg>
        <pc:grpChg chg="add mod">
          <ac:chgData name="Fabio Sogni" userId="23ae3afe-e15d-43df-8450-ee058d0082ca" providerId="ADAL" clId="{394B994D-0B15-8B45-8D96-F9538F27533A}" dt="2023-02-07T10:45:08.936" v="2760"/>
          <ac:grpSpMkLst>
            <pc:docMk/>
            <pc:sldMk cId="1587933494" sldId="363"/>
            <ac:grpSpMk id="9" creationId="{5CB203FB-ECE5-B2EC-67D5-34BE65A8EAF5}"/>
          </ac:grpSpMkLst>
        </pc:grpChg>
        <pc:grpChg chg="add mod">
          <ac:chgData name="Fabio Sogni" userId="23ae3afe-e15d-43df-8450-ee058d0082ca" providerId="ADAL" clId="{394B994D-0B15-8B45-8D96-F9538F27533A}" dt="2023-02-07T11:07:47.365" v="2783"/>
          <ac:grpSpMkLst>
            <pc:docMk/>
            <pc:sldMk cId="1587933494" sldId="363"/>
            <ac:grpSpMk id="21" creationId="{A7D62693-E315-155C-AE67-0004430A4442}"/>
          </ac:grpSpMkLst>
        </pc:grpChg>
        <pc:grpChg chg="add mod">
          <ac:chgData name="Fabio Sogni" userId="23ae3afe-e15d-43df-8450-ee058d0082ca" providerId="ADAL" clId="{394B994D-0B15-8B45-8D96-F9538F27533A}" dt="2023-02-07T12:48:27.802" v="2888"/>
          <ac:grpSpMkLst>
            <pc:docMk/>
            <pc:sldMk cId="1587933494" sldId="363"/>
            <ac:grpSpMk id="26" creationId="{73986E55-908F-627E-49C1-A14E7A52F7D1}"/>
          </ac:grpSpMkLst>
        </pc:grpChg>
        <pc:picChg chg="add del mod">
          <ac:chgData name="Fabio Sogni" userId="23ae3afe-e15d-43df-8450-ee058d0082ca" providerId="ADAL" clId="{394B994D-0B15-8B45-8D96-F9538F27533A}" dt="2023-02-01T14:37:34.582" v="2020" actId="478"/>
          <ac:picMkLst>
            <pc:docMk/>
            <pc:sldMk cId="1587933494" sldId="363"/>
            <ac:picMk id="16" creationId="{58AC59B6-DBE1-8CCC-D3F0-5A0D60BB5BB8}"/>
          </ac:picMkLst>
        </pc:picChg>
        <pc:picChg chg="add del mod">
          <ac:chgData name="Fabio Sogni" userId="23ae3afe-e15d-43df-8450-ee058d0082ca" providerId="ADAL" clId="{394B994D-0B15-8B45-8D96-F9538F27533A}" dt="2023-02-07T10:45:12.572" v="2761" actId="478"/>
          <ac:picMkLst>
            <pc:docMk/>
            <pc:sldMk cId="1587933494" sldId="363"/>
            <ac:picMk id="19" creationId="{7CE5AD6C-294F-9642-8DDC-61DB3EE1C960}"/>
          </ac:picMkLst>
        </pc:picChg>
        <pc:cxnChg chg="del">
          <ac:chgData name="Fabio Sogni" userId="23ae3afe-e15d-43df-8450-ee058d0082ca" providerId="ADAL" clId="{394B994D-0B15-8B45-8D96-F9538F27533A}" dt="2023-02-07T11:09:41.769" v="2799" actId="478"/>
          <ac:cxnSpMkLst>
            <pc:docMk/>
            <pc:sldMk cId="1587933494" sldId="363"/>
            <ac:cxnSpMk id="7" creationId="{6FAEC126-087A-E258-1466-09FE08A2036F}"/>
          </ac:cxnSpMkLst>
        </pc:cxnChg>
        <pc:cxnChg chg="add del mod">
          <ac:chgData name="Fabio Sogni" userId="23ae3afe-e15d-43df-8450-ee058d0082ca" providerId="ADAL" clId="{394B994D-0B15-8B45-8D96-F9538F27533A}" dt="2023-02-01T12:01:00.751" v="1460" actId="478"/>
          <ac:cxnSpMkLst>
            <pc:docMk/>
            <pc:sldMk cId="1587933494" sldId="363"/>
            <ac:cxnSpMk id="9" creationId="{656E3AEF-47E9-B614-D40A-8F2047A5CCE9}"/>
          </ac:cxnSpMkLst>
        </pc:cxnChg>
        <pc:cxnChg chg="add mod">
          <ac:chgData name="Fabio Sogni" userId="23ae3afe-e15d-43df-8450-ee058d0082ca" providerId="ADAL" clId="{394B994D-0B15-8B45-8D96-F9538F27533A}" dt="2023-02-07T11:09:42.718" v="2800"/>
          <ac:cxnSpMkLst>
            <pc:docMk/>
            <pc:sldMk cId="1587933494" sldId="363"/>
            <ac:cxnSpMk id="25" creationId="{574695B1-890B-4152-0551-7935ABDF6213}"/>
          </ac:cxnSpMkLst>
        </pc:cxnChg>
      </pc:sldChg>
      <pc:sldChg chg="addSp delSp modSp add del mod ord modTransition modAnim">
        <pc:chgData name="Fabio Sogni" userId="23ae3afe-e15d-43df-8450-ee058d0082ca" providerId="ADAL" clId="{394B994D-0B15-8B45-8D96-F9538F27533A}" dt="2023-02-07T15:36:40.821" v="3823" actId="2696"/>
        <pc:sldMkLst>
          <pc:docMk/>
          <pc:sldMk cId="550899857" sldId="364"/>
        </pc:sldMkLst>
        <pc:spChg chg="del">
          <ac:chgData name="Fabio Sogni" userId="23ae3afe-e15d-43df-8450-ee058d0082ca" providerId="ADAL" clId="{394B994D-0B15-8B45-8D96-F9538F27533A}" dt="2023-02-07T12:47:51.108" v="2881" actId="478"/>
          <ac:spMkLst>
            <pc:docMk/>
            <pc:sldMk cId="550899857" sldId="364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1:06:58.381" v="2775" actId="478"/>
          <ac:spMkLst>
            <pc:docMk/>
            <pc:sldMk cId="550899857" sldId="364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2:47:51.108" v="2881" actId="478"/>
          <ac:spMkLst>
            <pc:docMk/>
            <pc:sldMk cId="550899857" sldId="364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1:06:58.381" v="2775" actId="478"/>
          <ac:spMkLst>
            <pc:docMk/>
            <pc:sldMk cId="550899857" sldId="364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0:41:27.581" v="2733" actId="478"/>
          <ac:spMkLst>
            <pc:docMk/>
            <pc:sldMk cId="550899857" sldId="364"/>
            <ac:spMk id="11" creationId="{527DC1FA-A381-6422-290E-EC3927BE8275}"/>
          </ac:spMkLst>
        </pc:spChg>
        <pc:spChg chg="del">
          <ac:chgData name="Fabio Sogni" userId="23ae3afe-e15d-43df-8450-ee058d0082ca" providerId="ADAL" clId="{394B994D-0B15-8B45-8D96-F9538F27533A}" dt="2023-02-07T10:41:27.581" v="2733" actId="478"/>
          <ac:spMkLst>
            <pc:docMk/>
            <pc:sldMk cId="550899857" sldId="364"/>
            <ac:spMk id="13" creationId="{DAF05711-6CD2-68DF-A5FB-A138629F9B40}"/>
          </ac:spMkLst>
        </pc:spChg>
        <pc:spChg chg="mod">
          <ac:chgData name="Fabio Sogni" userId="23ae3afe-e15d-43df-8450-ee058d0082ca" providerId="ADAL" clId="{394B994D-0B15-8B45-8D96-F9538F27533A}" dt="2023-02-07T10:41:29.224" v="2734"/>
          <ac:spMkLst>
            <pc:docMk/>
            <pc:sldMk cId="550899857" sldId="364"/>
            <ac:spMk id="16" creationId="{9387D5CF-F4B7-33F9-60D5-A8D8AC7646FD}"/>
          </ac:spMkLst>
        </pc:spChg>
        <pc:spChg chg="mod">
          <ac:chgData name="Fabio Sogni" userId="23ae3afe-e15d-43df-8450-ee058d0082ca" providerId="ADAL" clId="{394B994D-0B15-8B45-8D96-F9538F27533A}" dt="2023-02-07T10:41:29.224" v="2734"/>
          <ac:spMkLst>
            <pc:docMk/>
            <pc:sldMk cId="550899857" sldId="364"/>
            <ac:spMk id="17" creationId="{762E5A60-B71C-92DF-88CF-FF5F11499DFC}"/>
          </ac:spMkLst>
        </pc:spChg>
        <pc:spChg chg="mod">
          <ac:chgData name="Fabio Sogni" userId="23ae3afe-e15d-43df-8450-ee058d0082ca" providerId="ADAL" clId="{394B994D-0B15-8B45-8D96-F9538F27533A}" dt="2023-02-07T11:06:59.575" v="2776"/>
          <ac:spMkLst>
            <pc:docMk/>
            <pc:sldMk cId="550899857" sldId="364"/>
            <ac:spMk id="21" creationId="{6F68C3F5-9C7D-E60D-61E2-2484E105E1CA}"/>
          </ac:spMkLst>
        </pc:spChg>
        <pc:spChg chg="mod">
          <ac:chgData name="Fabio Sogni" userId="23ae3afe-e15d-43df-8450-ee058d0082ca" providerId="ADAL" clId="{394B994D-0B15-8B45-8D96-F9538F27533A}" dt="2023-02-07T11:06:59.575" v="2776"/>
          <ac:spMkLst>
            <pc:docMk/>
            <pc:sldMk cId="550899857" sldId="364"/>
            <ac:spMk id="22" creationId="{16207D44-74BA-6BC0-4DDF-DA73F78050FD}"/>
          </ac:spMkLst>
        </pc:spChg>
        <pc:spChg chg="mod">
          <ac:chgData name="Fabio Sogni" userId="23ae3afe-e15d-43df-8450-ee058d0082ca" providerId="ADAL" clId="{394B994D-0B15-8B45-8D96-F9538F27533A}" dt="2023-02-07T12:47:52.216" v="2882"/>
          <ac:spMkLst>
            <pc:docMk/>
            <pc:sldMk cId="550899857" sldId="364"/>
            <ac:spMk id="25" creationId="{A2B22A81-036D-27F2-94F7-1124CA626E1B}"/>
          </ac:spMkLst>
        </pc:spChg>
        <pc:spChg chg="mod">
          <ac:chgData name="Fabio Sogni" userId="23ae3afe-e15d-43df-8450-ee058d0082ca" providerId="ADAL" clId="{394B994D-0B15-8B45-8D96-F9538F27533A}" dt="2023-02-07T12:47:52.216" v="2882"/>
          <ac:spMkLst>
            <pc:docMk/>
            <pc:sldMk cId="550899857" sldId="364"/>
            <ac:spMk id="26" creationId="{D2395B4E-E92C-5A91-86BB-F95FFC410DCB}"/>
          </ac:spMkLst>
        </pc:spChg>
        <pc:spChg chg="mod">
          <ac:chgData name="Fabio Sogni" userId="23ae3afe-e15d-43df-8450-ee058d0082ca" providerId="ADAL" clId="{394B994D-0B15-8B45-8D96-F9538F27533A}" dt="2023-02-01T12:18:40.691" v="1501" actId="20577"/>
          <ac:spMkLst>
            <pc:docMk/>
            <pc:sldMk cId="550899857" sldId="364"/>
            <ac:spMk id="11265" creationId="{29940255-08C7-6C48-A69C-50E912EF7BF9}"/>
          </ac:spMkLst>
        </pc:spChg>
        <pc:grpChg chg="add mod">
          <ac:chgData name="Fabio Sogni" userId="23ae3afe-e15d-43df-8450-ee058d0082ca" providerId="ADAL" clId="{394B994D-0B15-8B45-8D96-F9538F27533A}" dt="2023-02-07T10:41:29.224" v="2734"/>
          <ac:grpSpMkLst>
            <pc:docMk/>
            <pc:sldMk cId="550899857" sldId="364"/>
            <ac:grpSpMk id="9" creationId="{EAAC37CC-D4E7-18A2-6178-AD45B2756C49}"/>
          </ac:grpSpMkLst>
        </pc:grpChg>
        <pc:grpChg chg="add mod">
          <ac:chgData name="Fabio Sogni" userId="23ae3afe-e15d-43df-8450-ee058d0082ca" providerId="ADAL" clId="{394B994D-0B15-8B45-8D96-F9538F27533A}" dt="2023-02-07T11:06:59.575" v="2776"/>
          <ac:grpSpMkLst>
            <pc:docMk/>
            <pc:sldMk cId="550899857" sldId="364"/>
            <ac:grpSpMk id="19" creationId="{98CBA7DD-7382-CB1E-1594-224B0ABA179F}"/>
          </ac:grpSpMkLst>
        </pc:grpChg>
        <pc:grpChg chg="add mod">
          <ac:chgData name="Fabio Sogni" userId="23ae3afe-e15d-43df-8450-ee058d0082ca" providerId="ADAL" clId="{394B994D-0B15-8B45-8D96-F9538F27533A}" dt="2023-02-07T12:47:52.216" v="2882"/>
          <ac:grpSpMkLst>
            <pc:docMk/>
            <pc:sldMk cId="550899857" sldId="364"/>
            <ac:grpSpMk id="24" creationId="{1F9A37BB-E246-5708-D988-C222AA1E5841}"/>
          </ac:grpSpMkLst>
        </pc:grpChg>
        <pc:picChg chg="add del mod">
          <ac:chgData name="Fabio Sogni" userId="23ae3afe-e15d-43df-8450-ee058d0082ca" providerId="ADAL" clId="{394B994D-0B15-8B45-8D96-F9538F27533A}" dt="2023-02-07T10:41:32.133" v="2735" actId="478"/>
          <ac:picMkLst>
            <pc:docMk/>
            <pc:sldMk cId="550899857" sldId="364"/>
            <ac:picMk id="18" creationId="{37C85E6F-4726-B440-B646-3AD7FA61AF10}"/>
          </ac:picMkLst>
        </pc:picChg>
        <pc:cxnChg chg="del">
          <ac:chgData name="Fabio Sogni" userId="23ae3afe-e15d-43df-8450-ee058d0082ca" providerId="ADAL" clId="{394B994D-0B15-8B45-8D96-F9538F27533A}" dt="2023-02-07T11:09:15.274" v="2793" actId="478"/>
          <ac:cxnSpMkLst>
            <pc:docMk/>
            <pc:sldMk cId="550899857" sldId="364"/>
            <ac:cxnSpMk id="7" creationId="{6FAEC126-087A-E258-1466-09FE08A2036F}"/>
          </ac:cxnSpMkLst>
        </pc:cxnChg>
        <pc:cxnChg chg="add mod">
          <ac:chgData name="Fabio Sogni" userId="23ae3afe-e15d-43df-8450-ee058d0082ca" providerId="ADAL" clId="{394B994D-0B15-8B45-8D96-F9538F27533A}" dt="2023-02-07T11:09:16.230" v="2794"/>
          <ac:cxnSpMkLst>
            <pc:docMk/>
            <pc:sldMk cId="550899857" sldId="364"/>
            <ac:cxnSpMk id="23" creationId="{F7E9B810-646D-09D4-9355-C6B183FD4DB1}"/>
          </ac:cxnSpMkLst>
        </pc:cxnChg>
      </pc:sldChg>
      <pc:sldChg chg="addSp delSp modSp add mod ord modTransition modAnim">
        <pc:chgData name="Fabio Sogni" userId="23ae3afe-e15d-43df-8450-ee058d0082ca" providerId="ADAL" clId="{394B994D-0B15-8B45-8D96-F9538F27533A}" dt="2023-02-07T13:56:44.358" v="3020" actId="478"/>
        <pc:sldMkLst>
          <pc:docMk/>
          <pc:sldMk cId="1045792264" sldId="365"/>
        </pc:sldMkLst>
        <pc:spChg chg="del">
          <ac:chgData name="Fabio Sogni" userId="23ae3afe-e15d-43df-8450-ee058d0082ca" providerId="ADAL" clId="{394B994D-0B15-8B45-8D96-F9538F27533A}" dt="2023-02-07T12:48:57.755" v="2895" actId="478"/>
          <ac:spMkLst>
            <pc:docMk/>
            <pc:sldMk cId="1045792264" sldId="365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1:08:24.182" v="2787" actId="478"/>
          <ac:spMkLst>
            <pc:docMk/>
            <pc:sldMk cId="1045792264" sldId="365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2:48:57.755" v="2895" actId="478"/>
          <ac:spMkLst>
            <pc:docMk/>
            <pc:sldMk cId="1045792264" sldId="365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1:08:24.182" v="2787" actId="478"/>
          <ac:spMkLst>
            <pc:docMk/>
            <pc:sldMk cId="1045792264" sldId="365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0:45:24.627" v="2762" actId="478"/>
          <ac:spMkLst>
            <pc:docMk/>
            <pc:sldMk cId="1045792264" sldId="365"/>
            <ac:spMk id="11" creationId="{527DC1FA-A381-6422-290E-EC3927BE8275}"/>
          </ac:spMkLst>
        </pc:spChg>
        <pc:spChg chg="del">
          <ac:chgData name="Fabio Sogni" userId="23ae3afe-e15d-43df-8450-ee058d0082ca" providerId="ADAL" clId="{394B994D-0B15-8B45-8D96-F9538F27533A}" dt="2023-02-07T10:45:24.627" v="2762" actId="478"/>
          <ac:spMkLst>
            <pc:docMk/>
            <pc:sldMk cId="1045792264" sldId="365"/>
            <ac:spMk id="13" creationId="{DAF05711-6CD2-68DF-A5FB-A138629F9B40}"/>
          </ac:spMkLst>
        </pc:spChg>
        <pc:spChg chg="mod">
          <ac:chgData name="Fabio Sogni" userId="23ae3afe-e15d-43df-8450-ee058d0082ca" providerId="ADAL" clId="{394B994D-0B15-8B45-8D96-F9538F27533A}" dt="2023-02-07T10:45:25.861" v="2763"/>
          <ac:spMkLst>
            <pc:docMk/>
            <pc:sldMk cId="1045792264" sldId="365"/>
            <ac:spMk id="18" creationId="{8D5EB4D7-43BE-F540-A13A-C5A010EAED53}"/>
          </ac:spMkLst>
        </pc:spChg>
        <pc:spChg chg="mod">
          <ac:chgData name="Fabio Sogni" userId="23ae3afe-e15d-43df-8450-ee058d0082ca" providerId="ADAL" clId="{394B994D-0B15-8B45-8D96-F9538F27533A}" dt="2023-02-07T10:45:25.861" v="2763"/>
          <ac:spMkLst>
            <pc:docMk/>
            <pc:sldMk cId="1045792264" sldId="365"/>
            <ac:spMk id="19" creationId="{6AB5FA5B-15D9-4B37-55E1-E474CE68CA03}"/>
          </ac:spMkLst>
        </pc:spChg>
        <pc:spChg chg="mod">
          <ac:chgData name="Fabio Sogni" userId="23ae3afe-e15d-43df-8450-ee058d0082ca" providerId="ADAL" clId="{394B994D-0B15-8B45-8D96-F9538F27533A}" dt="2023-02-07T11:08:25.166" v="2788"/>
          <ac:spMkLst>
            <pc:docMk/>
            <pc:sldMk cId="1045792264" sldId="365"/>
            <ac:spMk id="24" creationId="{7C0EFC4D-46AC-F293-5CF6-BDEF47925DB3}"/>
          </ac:spMkLst>
        </pc:spChg>
        <pc:spChg chg="mod">
          <ac:chgData name="Fabio Sogni" userId="23ae3afe-e15d-43df-8450-ee058d0082ca" providerId="ADAL" clId="{394B994D-0B15-8B45-8D96-F9538F27533A}" dt="2023-02-07T11:08:25.166" v="2788"/>
          <ac:spMkLst>
            <pc:docMk/>
            <pc:sldMk cId="1045792264" sldId="365"/>
            <ac:spMk id="25" creationId="{E70680A4-C002-673C-567E-C311C9873561}"/>
          </ac:spMkLst>
        </pc:spChg>
        <pc:spChg chg="mod">
          <ac:chgData name="Fabio Sogni" userId="23ae3afe-e15d-43df-8450-ee058d0082ca" providerId="ADAL" clId="{394B994D-0B15-8B45-8D96-F9538F27533A}" dt="2023-02-07T12:48:58.847" v="2896"/>
          <ac:spMkLst>
            <pc:docMk/>
            <pc:sldMk cId="1045792264" sldId="365"/>
            <ac:spMk id="28" creationId="{2C608E37-2AC6-CDE5-C38C-6F6E2ABFE328}"/>
          </ac:spMkLst>
        </pc:spChg>
        <pc:spChg chg="mod">
          <ac:chgData name="Fabio Sogni" userId="23ae3afe-e15d-43df-8450-ee058d0082ca" providerId="ADAL" clId="{394B994D-0B15-8B45-8D96-F9538F27533A}" dt="2023-02-07T12:48:58.847" v="2896"/>
          <ac:spMkLst>
            <pc:docMk/>
            <pc:sldMk cId="1045792264" sldId="365"/>
            <ac:spMk id="29" creationId="{4F65D913-A8BA-4027-8809-A96E79812A39}"/>
          </ac:spMkLst>
        </pc:spChg>
        <pc:grpChg chg="add mod">
          <ac:chgData name="Fabio Sogni" userId="23ae3afe-e15d-43df-8450-ee058d0082ca" providerId="ADAL" clId="{394B994D-0B15-8B45-8D96-F9538F27533A}" dt="2023-02-07T10:45:25.861" v="2763"/>
          <ac:grpSpMkLst>
            <pc:docMk/>
            <pc:sldMk cId="1045792264" sldId="365"/>
            <ac:grpSpMk id="16" creationId="{29E3B0BC-3A77-1A3E-2D87-6D2AD8E61B82}"/>
          </ac:grpSpMkLst>
        </pc:grpChg>
        <pc:grpChg chg="add mod">
          <ac:chgData name="Fabio Sogni" userId="23ae3afe-e15d-43df-8450-ee058d0082ca" providerId="ADAL" clId="{394B994D-0B15-8B45-8D96-F9538F27533A}" dt="2023-02-07T11:08:25.166" v="2788"/>
          <ac:grpSpMkLst>
            <pc:docMk/>
            <pc:sldMk cId="1045792264" sldId="365"/>
            <ac:grpSpMk id="22" creationId="{6A902AAA-58A5-50CA-D7A5-C01798F55543}"/>
          </ac:grpSpMkLst>
        </pc:grpChg>
        <pc:grpChg chg="add mod">
          <ac:chgData name="Fabio Sogni" userId="23ae3afe-e15d-43df-8450-ee058d0082ca" providerId="ADAL" clId="{394B994D-0B15-8B45-8D96-F9538F27533A}" dt="2023-02-07T12:48:58.847" v="2896"/>
          <ac:grpSpMkLst>
            <pc:docMk/>
            <pc:sldMk cId="1045792264" sldId="365"/>
            <ac:grpSpMk id="27" creationId="{5C5B95D0-9ED7-56A0-870E-C511B2C14BEA}"/>
          </ac:grpSpMkLst>
        </pc:grpChg>
        <pc:picChg chg="add del mod">
          <ac:chgData name="Fabio Sogni" userId="23ae3afe-e15d-43df-8450-ee058d0082ca" providerId="ADAL" clId="{394B994D-0B15-8B45-8D96-F9538F27533A}" dt="2023-02-07T13:56:44.358" v="3020" actId="478"/>
          <ac:picMkLst>
            <pc:docMk/>
            <pc:sldMk cId="1045792264" sldId="365"/>
            <ac:picMk id="9" creationId="{0396A8C1-FD7D-95EE-FBC5-F45A9840D455}"/>
          </ac:picMkLst>
        </pc:picChg>
        <pc:picChg chg="add del mod">
          <ac:chgData name="Fabio Sogni" userId="23ae3afe-e15d-43df-8450-ee058d0082ca" providerId="ADAL" clId="{394B994D-0B15-8B45-8D96-F9538F27533A}" dt="2023-02-07T10:45:45.539" v="2764" actId="478"/>
          <ac:picMkLst>
            <pc:docMk/>
            <pc:sldMk cId="1045792264" sldId="365"/>
            <ac:picMk id="21" creationId="{AA9390F0-91E1-3173-4A37-A9231DCA7459}"/>
          </ac:picMkLst>
        </pc:picChg>
        <pc:cxnChg chg="del">
          <ac:chgData name="Fabio Sogni" userId="23ae3afe-e15d-43df-8450-ee058d0082ca" providerId="ADAL" clId="{394B994D-0B15-8B45-8D96-F9538F27533A}" dt="2023-02-07T11:09:47.157" v="2801" actId="478"/>
          <ac:cxnSpMkLst>
            <pc:docMk/>
            <pc:sldMk cId="1045792264" sldId="365"/>
            <ac:cxnSpMk id="7" creationId="{6FAEC126-087A-E258-1466-09FE08A2036F}"/>
          </ac:cxnSpMkLst>
        </pc:cxnChg>
        <pc:cxnChg chg="add mod">
          <ac:chgData name="Fabio Sogni" userId="23ae3afe-e15d-43df-8450-ee058d0082ca" providerId="ADAL" clId="{394B994D-0B15-8B45-8D96-F9538F27533A}" dt="2023-02-07T11:09:48.285" v="2802"/>
          <ac:cxnSpMkLst>
            <pc:docMk/>
            <pc:sldMk cId="1045792264" sldId="365"/>
            <ac:cxnSpMk id="26" creationId="{914C09AE-B14F-20AA-1386-539D63A12509}"/>
          </ac:cxnSpMkLst>
        </pc:cxnChg>
      </pc:sldChg>
      <pc:sldChg chg="addSp delSp modSp add mod modTransition modAnim">
        <pc:chgData name="Fabio Sogni" userId="23ae3afe-e15d-43df-8450-ee058d0082ca" providerId="ADAL" clId="{394B994D-0B15-8B45-8D96-F9538F27533A}" dt="2023-02-07T13:56:51.655" v="3021" actId="478"/>
        <pc:sldMkLst>
          <pc:docMk/>
          <pc:sldMk cId="2205713984" sldId="366"/>
        </pc:sldMkLst>
        <pc:spChg chg="del">
          <ac:chgData name="Fabio Sogni" userId="23ae3afe-e15d-43df-8450-ee058d0082ca" providerId="ADAL" clId="{394B994D-0B15-8B45-8D96-F9538F27533A}" dt="2023-02-07T12:49:06.822" v="2897" actId="478"/>
          <ac:spMkLst>
            <pc:docMk/>
            <pc:sldMk cId="2205713984" sldId="366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1:08:33.366" v="2789" actId="478"/>
          <ac:spMkLst>
            <pc:docMk/>
            <pc:sldMk cId="2205713984" sldId="366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2:49:06.822" v="2897" actId="478"/>
          <ac:spMkLst>
            <pc:docMk/>
            <pc:sldMk cId="2205713984" sldId="366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1:08:33.366" v="2789" actId="478"/>
          <ac:spMkLst>
            <pc:docMk/>
            <pc:sldMk cId="2205713984" sldId="366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0:45:59.316" v="2765" actId="478"/>
          <ac:spMkLst>
            <pc:docMk/>
            <pc:sldMk cId="2205713984" sldId="366"/>
            <ac:spMk id="11" creationId="{527DC1FA-A381-6422-290E-EC3927BE8275}"/>
          </ac:spMkLst>
        </pc:spChg>
        <pc:spChg chg="del">
          <ac:chgData name="Fabio Sogni" userId="23ae3afe-e15d-43df-8450-ee058d0082ca" providerId="ADAL" clId="{394B994D-0B15-8B45-8D96-F9538F27533A}" dt="2023-02-07T10:45:59.316" v="2765" actId="478"/>
          <ac:spMkLst>
            <pc:docMk/>
            <pc:sldMk cId="2205713984" sldId="366"/>
            <ac:spMk id="13" creationId="{DAF05711-6CD2-68DF-A5FB-A138629F9B40}"/>
          </ac:spMkLst>
        </pc:spChg>
        <pc:spChg chg="mod">
          <ac:chgData name="Fabio Sogni" userId="23ae3afe-e15d-43df-8450-ee058d0082ca" providerId="ADAL" clId="{394B994D-0B15-8B45-8D96-F9538F27533A}" dt="2023-02-07T10:46:00.448" v="2766"/>
          <ac:spMkLst>
            <pc:docMk/>
            <pc:sldMk cId="2205713984" sldId="366"/>
            <ac:spMk id="19" creationId="{5434FE51-9AE9-AB66-6ECA-8E285A20E7F9}"/>
          </ac:spMkLst>
        </pc:spChg>
        <pc:spChg chg="mod">
          <ac:chgData name="Fabio Sogni" userId="23ae3afe-e15d-43df-8450-ee058d0082ca" providerId="ADAL" clId="{394B994D-0B15-8B45-8D96-F9538F27533A}" dt="2023-02-07T10:46:00.448" v="2766"/>
          <ac:spMkLst>
            <pc:docMk/>
            <pc:sldMk cId="2205713984" sldId="366"/>
            <ac:spMk id="21" creationId="{CCBECE7F-F7FB-FEA9-FD88-3FA3275ED21F}"/>
          </ac:spMkLst>
        </pc:spChg>
        <pc:spChg chg="mod">
          <ac:chgData name="Fabio Sogni" userId="23ae3afe-e15d-43df-8450-ee058d0082ca" providerId="ADAL" clId="{394B994D-0B15-8B45-8D96-F9538F27533A}" dt="2023-02-07T11:08:34.360" v="2790"/>
          <ac:spMkLst>
            <pc:docMk/>
            <pc:sldMk cId="2205713984" sldId="366"/>
            <ac:spMk id="25" creationId="{43C59167-7E1D-EE8C-C2D5-ECA78528E667}"/>
          </ac:spMkLst>
        </pc:spChg>
        <pc:spChg chg="mod">
          <ac:chgData name="Fabio Sogni" userId="23ae3afe-e15d-43df-8450-ee058d0082ca" providerId="ADAL" clId="{394B994D-0B15-8B45-8D96-F9538F27533A}" dt="2023-02-07T11:08:34.360" v="2790"/>
          <ac:spMkLst>
            <pc:docMk/>
            <pc:sldMk cId="2205713984" sldId="366"/>
            <ac:spMk id="26" creationId="{3CA26422-1EEF-F449-61B6-044970BB0601}"/>
          </ac:spMkLst>
        </pc:spChg>
        <pc:spChg chg="mod">
          <ac:chgData name="Fabio Sogni" userId="23ae3afe-e15d-43df-8450-ee058d0082ca" providerId="ADAL" clId="{394B994D-0B15-8B45-8D96-F9538F27533A}" dt="2023-02-07T12:49:15.166" v="2898"/>
          <ac:spMkLst>
            <pc:docMk/>
            <pc:sldMk cId="2205713984" sldId="366"/>
            <ac:spMk id="29" creationId="{9B5186C6-E41E-7781-EADD-95D199C9AAB8}"/>
          </ac:spMkLst>
        </pc:spChg>
        <pc:spChg chg="mod">
          <ac:chgData name="Fabio Sogni" userId="23ae3afe-e15d-43df-8450-ee058d0082ca" providerId="ADAL" clId="{394B994D-0B15-8B45-8D96-F9538F27533A}" dt="2023-02-07T12:49:15.166" v="2898"/>
          <ac:spMkLst>
            <pc:docMk/>
            <pc:sldMk cId="2205713984" sldId="366"/>
            <ac:spMk id="31" creationId="{0CE5B448-584F-FDF2-7C9E-AFFE4ACC29CE}"/>
          </ac:spMkLst>
        </pc:spChg>
        <pc:grpChg chg="add mod">
          <ac:chgData name="Fabio Sogni" userId="23ae3afe-e15d-43df-8450-ee058d0082ca" providerId="ADAL" clId="{394B994D-0B15-8B45-8D96-F9538F27533A}" dt="2023-02-07T10:46:00.448" v="2766"/>
          <ac:grpSpMkLst>
            <pc:docMk/>
            <pc:sldMk cId="2205713984" sldId="366"/>
            <ac:grpSpMk id="18" creationId="{C9E4BB3C-F57D-7B88-8017-CB77BB2BBB6E}"/>
          </ac:grpSpMkLst>
        </pc:grpChg>
        <pc:grpChg chg="add mod">
          <ac:chgData name="Fabio Sogni" userId="23ae3afe-e15d-43df-8450-ee058d0082ca" providerId="ADAL" clId="{394B994D-0B15-8B45-8D96-F9538F27533A}" dt="2023-02-07T11:08:34.360" v="2790"/>
          <ac:grpSpMkLst>
            <pc:docMk/>
            <pc:sldMk cId="2205713984" sldId="366"/>
            <ac:grpSpMk id="24" creationId="{06BA798B-2950-4AF9-CEEA-6314EAEE54FF}"/>
          </ac:grpSpMkLst>
        </pc:grpChg>
        <pc:grpChg chg="add mod">
          <ac:chgData name="Fabio Sogni" userId="23ae3afe-e15d-43df-8450-ee058d0082ca" providerId="ADAL" clId="{394B994D-0B15-8B45-8D96-F9538F27533A}" dt="2023-02-07T12:49:23.017" v="2900" actId="1076"/>
          <ac:grpSpMkLst>
            <pc:docMk/>
            <pc:sldMk cId="2205713984" sldId="366"/>
            <ac:grpSpMk id="28" creationId="{BF8C9D0F-2F7F-B217-2907-AB8DB47520AC}"/>
          </ac:grpSpMkLst>
        </pc:grpChg>
        <pc:picChg chg="add del mod">
          <ac:chgData name="Fabio Sogni" userId="23ae3afe-e15d-43df-8450-ee058d0082ca" providerId="ADAL" clId="{394B994D-0B15-8B45-8D96-F9538F27533A}" dt="2023-02-07T13:56:51.655" v="3021" actId="478"/>
          <ac:picMkLst>
            <pc:docMk/>
            <pc:sldMk cId="2205713984" sldId="366"/>
            <ac:picMk id="16" creationId="{A4E90817-871C-14D1-141C-D2EB6E56416D}"/>
          </ac:picMkLst>
        </pc:picChg>
        <pc:picChg chg="add del mod">
          <ac:chgData name="Fabio Sogni" userId="23ae3afe-e15d-43df-8450-ee058d0082ca" providerId="ADAL" clId="{394B994D-0B15-8B45-8D96-F9538F27533A}" dt="2023-02-07T10:46:05.161" v="2767" actId="478"/>
          <ac:picMkLst>
            <pc:docMk/>
            <pc:sldMk cId="2205713984" sldId="366"/>
            <ac:picMk id="22" creationId="{8E87B912-DD20-2B2D-246F-1322A7B13DC5}"/>
          </ac:picMkLst>
        </pc:picChg>
        <pc:cxnChg chg="del">
          <ac:chgData name="Fabio Sogni" userId="23ae3afe-e15d-43df-8450-ee058d0082ca" providerId="ADAL" clId="{394B994D-0B15-8B45-8D96-F9538F27533A}" dt="2023-02-07T11:09:53.454" v="2803" actId="478"/>
          <ac:cxnSpMkLst>
            <pc:docMk/>
            <pc:sldMk cId="2205713984" sldId="366"/>
            <ac:cxnSpMk id="7" creationId="{6FAEC126-087A-E258-1466-09FE08A2036F}"/>
          </ac:cxnSpMkLst>
        </pc:cxnChg>
        <pc:cxnChg chg="add mod">
          <ac:chgData name="Fabio Sogni" userId="23ae3afe-e15d-43df-8450-ee058d0082ca" providerId="ADAL" clId="{394B994D-0B15-8B45-8D96-F9538F27533A}" dt="2023-02-07T12:49:40.533" v="2903" actId="14100"/>
          <ac:cxnSpMkLst>
            <pc:docMk/>
            <pc:sldMk cId="2205713984" sldId="366"/>
            <ac:cxnSpMk id="9" creationId="{09E09A78-0D99-0E1E-B4FA-B4B31AE216F0}"/>
          </ac:cxnSpMkLst>
        </pc:cxnChg>
        <pc:cxnChg chg="add mod">
          <ac:chgData name="Fabio Sogni" userId="23ae3afe-e15d-43df-8450-ee058d0082ca" providerId="ADAL" clId="{394B994D-0B15-8B45-8D96-F9538F27533A}" dt="2023-02-07T11:09:54.347" v="2804"/>
          <ac:cxnSpMkLst>
            <pc:docMk/>
            <pc:sldMk cId="2205713984" sldId="366"/>
            <ac:cxnSpMk id="27" creationId="{08DBA30C-2B58-8063-D6D9-01F09FAAF566}"/>
          </ac:cxnSpMkLst>
        </pc:cxnChg>
      </pc:sldChg>
      <pc:sldChg chg="addSp delSp modSp add mod modTransition modAnim">
        <pc:chgData name="Fabio Sogni" userId="23ae3afe-e15d-43df-8450-ee058d0082ca" providerId="ADAL" clId="{394B994D-0B15-8B45-8D96-F9538F27533A}" dt="2023-02-07T16:01:09.378" v="3914" actId="14429"/>
        <pc:sldMkLst>
          <pc:docMk/>
          <pc:sldMk cId="1517558160" sldId="367"/>
        </pc:sldMkLst>
        <pc:spChg chg="del">
          <ac:chgData name="Fabio Sogni" userId="23ae3afe-e15d-43df-8450-ee058d0082ca" providerId="ADAL" clId="{394B994D-0B15-8B45-8D96-F9538F27533A}" dt="2023-02-07T12:57:25.857" v="2941" actId="478"/>
          <ac:spMkLst>
            <pc:docMk/>
            <pc:sldMk cId="1517558160" sldId="367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1:07:38.394" v="2781" actId="478"/>
          <ac:spMkLst>
            <pc:docMk/>
            <pc:sldMk cId="1517558160" sldId="367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2:57:29.932" v="2942" actId="478"/>
          <ac:spMkLst>
            <pc:docMk/>
            <pc:sldMk cId="1517558160" sldId="367"/>
            <ac:spMk id="8" creationId="{1270F79B-60C5-E28C-135D-5A4D54A4EB5B}"/>
          </ac:spMkLst>
        </pc:spChg>
        <pc:spChg chg="add del mod">
          <ac:chgData name="Fabio Sogni" userId="23ae3afe-e15d-43df-8450-ee058d0082ca" providerId="ADAL" clId="{394B994D-0B15-8B45-8D96-F9538F27533A}" dt="2023-02-07T12:57:21.207" v="2940" actId="478"/>
          <ac:spMkLst>
            <pc:docMk/>
            <pc:sldMk cId="1517558160" sldId="367"/>
            <ac:spMk id="9" creationId="{04CBA95F-79A3-2F95-0D86-D904D0329694}"/>
          </ac:spMkLst>
        </pc:spChg>
        <pc:spChg chg="del">
          <ac:chgData name="Fabio Sogni" userId="23ae3afe-e15d-43df-8450-ee058d0082ca" providerId="ADAL" clId="{394B994D-0B15-8B45-8D96-F9538F27533A}" dt="2023-02-07T11:07:38.394" v="2781" actId="478"/>
          <ac:spMkLst>
            <pc:docMk/>
            <pc:sldMk cId="1517558160" sldId="367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0:43:29.640" v="2744" actId="478"/>
          <ac:spMkLst>
            <pc:docMk/>
            <pc:sldMk cId="1517558160" sldId="367"/>
            <ac:spMk id="11" creationId="{527DC1FA-A381-6422-290E-EC3927BE8275}"/>
          </ac:spMkLst>
        </pc:spChg>
        <pc:spChg chg="del">
          <ac:chgData name="Fabio Sogni" userId="23ae3afe-e15d-43df-8450-ee058d0082ca" providerId="ADAL" clId="{394B994D-0B15-8B45-8D96-F9538F27533A}" dt="2023-02-07T10:43:29.640" v="2744" actId="478"/>
          <ac:spMkLst>
            <pc:docMk/>
            <pc:sldMk cId="1517558160" sldId="367"/>
            <ac:spMk id="13" creationId="{DAF05711-6CD2-68DF-A5FB-A138629F9B40}"/>
          </ac:spMkLst>
        </pc:spChg>
        <pc:spChg chg="add del mod">
          <ac:chgData name="Fabio Sogni" userId="23ae3afe-e15d-43df-8450-ee058d0082ca" providerId="ADAL" clId="{394B994D-0B15-8B45-8D96-F9538F27533A}" dt="2023-02-07T12:57:18.697" v="2939" actId="478"/>
          <ac:spMkLst>
            <pc:docMk/>
            <pc:sldMk cId="1517558160" sldId="367"/>
            <ac:spMk id="14" creationId="{5D7248ED-7F05-EBC8-EAB0-329D1668F1B3}"/>
          </ac:spMkLst>
        </pc:spChg>
        <pc:spChg chg="add mod">
          <ac:chgData name="Fabio Sogni" userId="23ae3afe-e15d-43df-8450-ee058d0082ca" providerId="ADAL" clId="{394B994D-0B15-8B45-8D96-F9538F27533A}" dt="2023-02-01T12:20:28.266" v="1510"/>
          <ac:spMkLst>
            <pc:docMk/>
            <pc:sldMk cId="1517558160" sldId="367"/>
            <ac:spMk id="16" creationId="{E7B8BFB2-80A4-2F31-7F68-1F56F35D7E0C}"/>
          </ac:spMkLst>
        </pc:spChg>
        <pc:spChg chg="add mod">
          <ac:chgData name="Fabio Sogni" userId="23ae3afe-e15d-43df-8450-ee058d0082ca" providerId="ADAL" clId="{394B994D-0B15-8B45-8D96-F9538F27533A}" dt="2023-02-01T12:20:28.266" v="1510"/>
          <ac:spMkLst>
            <pc:docMk/>
            <pc:sldMk cId="1517558160" sldId="367"/>
            <ac:spMk id="19" creationId="{4A033755-6988-33CE-12B9-76A46F253077}"/>
          </ac:spMkLst>
        </pc:spChg>
        <pc:spChg chg="add mod">
          <ac:chgData name="Fabio Sogni" userId="23ae3afe-e15d-43df-8450-ee058d0082ca" providerId="ADAL" clId="{394B994D-0B15-8B45-8D96-F9538F27533A}" dt="2023-02-01T12:20:28.266" v="1510"/>
          <ac:spMkLst>
            <pc:docMk/>
            <pc:sldMk cId="1517558160" sldId="367"/>
            <ac:spMk id="21" creationId="{EACD88D2-09C9-61BC-4160-D1B4AEC9CE03}"/>
          </ac:spMkLst>
        </pc:spChg>
        <pc:spChg chg="mod">
          <ac:chgData name="Fabio Sogni" userId="23ae3afe-e15d-43df-8450-ee058d0082ca" providerId="ADAL" clId="{394B994D-0B15-8B45-8D96-F9538F27533A}" dt="2023-02-07T10:43:30.627" v="2745"/>
          <ac:spMkLst>
            <pc:docMk/>
            <pc:sldMk cId="1517558160" sldId="367"/>
            <ac:spMk id="47" creationId="{7C36E5A1-BAB6-2A5E-6CC7-027C7C1BC6CE}"/>
          </ac:spMkLst>
        </pc:spChg>
        <pc:spChg chg="mod">
          <ac:chgData name="Fabio Sogni" userId="23ae3afe-e15d-43df-8450-ee058d0082ca" providerId="ADAL" clId="{394B994D-0B15-8B45-8D96-F9538F27533A}" dt="2023-02-07T10:43:30.627" v="2745"/>
          <ac:spMkLst>
            <pc:docMk/>
            <pc:sldMk cId="1517558160" sldId="367"/>
            <ac:spMk id="48" creationId="{304F22DE-CBE7-02EE-1312-51D7FDB3D3D4}"/>
          </ac:spMkLst>
        </pc:spChg>
        <pc:spChg chg="mod">
          <ac:chgData name="Fabio Sogni" userId="23ae3afe-e15d-43df-8450-ee058d0082ca" providerId="ADAL" clId="{394B994D-0B15-8B45-8D96-F9538F27533A}" dt="2023-02-07T12:57:41.004" v="2943"/>
          <ac:spMkLst>
            <pc:docMk/>
            <pc:sldMk cId="1517558160" sldId="367"/>
            <ac:spMk id="51" creationId="{9937BA31-1691-1549-73B2-3162ADA1B83E}"/>
          </ac:spMkLst>
        </pc:spChg>
        <pc:spChg chg="mod">
          <ac:chgData name="Fabio Sogni" userId="23ae3afe-e15d-43df-8450-ee058d0082ca" providerId="ADAL" clId="{394B994D-0B15-8B45-8D96-F9538F27533A}" dt="2023-02-07T12:57:41.004" v="2943"/>
          <ac:spMkLst>
            <pc:docMk/>
            <pc:sldMk cId="1517558160" sldId="367"/>
            <ac:spMk id="52" creationId="{CFECE363-6CD8-8E37-43BC-DABBA65B1B9D}"/>
          </ac:spMkLst>
        </pc:spChg>
        <pc:spChg chg="mod">
          <ac:chgData name="Fabio Sogni" userId="23ae3afe-e15d-43df-8450-ee058d0082ca" providerId="ADAL" clId="{394B994D-0B15-8B45-8D96-F9538F27533A}" dt="2023-02-07T12:58:10.139" v="2945"/>
          <ac:spMkLst>
            <pc:docMk/>
            <pc:sldMk cId="1517558160" sldId="367"/>
            <ac:spMk id="54" creationId="{3BA78622-2690-40ED-F05C-D3D9451EA893}"/>
          </ac:spMkLst>
        </pc:spChg>
        <pc:spChg chg="mod">
          <ac:chgData name="Fabio Sogni" userId="23ae3afe-e15d-43df-8450-ee058d0082ca" providerId="ADAL" clId="{394B994D-0B15-8B45-8D96-F9538F27533A}" dt="2023-02-07T12:58:10.139" v="2945"/>
          <ac:spMkLst>
            <pc:docMk/>
            <pc:sldMk cId="1517558160" sldId="367"/>
            <ac:spMk id="55" creationId="{1A29483F-DAC8-3977-7BB3-2FE9B76DEA1E}"/>
          </ac:spMkLst>
        </pc:spChg>
        <pc:spChg chg="mod">
          <ac:chgData name="Fabio Sogni" userId="23ae3afe-e15d-43df-8450-ee058d0082ca" providerId="ADAL" clId="{394B994D-0B15-8B45-8D96-F9538F27533A}" dt="2023-02-01T14:07:50.897" v="1942" actId="20577"/>
          <ac:spMkLst>
            <pc:docMk/>
            <pc:sldMk cId="1517558160" sldId="367"/>
            <ac:spMk id="11265" creationId="{29940255-08C7-6C48-A69C-50E912EF7BF9}"/>
          </ac:spMkLst>
        </pc:spChg>
        <pc:grpChg chg="add mod">
          <ac:chgData name="Fabio Sogni" userId="23ae3afe-e15d-43df-8450-ee058d0082ca" providerId="ADAL" clId="{394B994D-0B15-8B45-8D96-F9538F27533A}" dt="2023-02-07T10:44:49.453" v="2758" actId="171"/>
          <ac:grpSpMkLst>
            <pc:docMk/>
            <pc:sldMk cId="1517558160" sldId="367"/>
            <ac:grpSpMk id="46" creationId="{53A8A464-2BD5-69B8-C72A-18557DD22811}"/>
          </ac:grpSpMkLst>
        </pc:grpChg>
        <pc:grpChg chg="add mod ord">
          <ac:chgData name="Fabio Sogni" userId="23ae3afe-e15d-43df-8450-ee058d0082ca" providerId="ADAL" clId="{394B994D-0B15-8B45-8D96-F9538F27533A}" dt="2023-02-07T12:57:46.659" v="2944" actId="13244"/>
          <ac:grpSpMkLst>
            <pc:docMk/>
            <pc:sldMk cId="1517558160" sldId="367"/>
            <ac:grpSpMk id="50" creationId="{FB60D2B0-4774-0EB8-4CBC-BCB712C18350}"/>
          </ac:grpSpMkLst>
        </pc:grpChg>
        <pc:grpChg chg="add mod ord">
          <ac:chgData name="Fabio Sogni" userId="23ae3afe-e15d-43df-8450-ee058d0082ca" providerId="ADAL" clId="{394B994D-0B15-8B45-8D96-F9538F27533A}" dt="2023-02-07T12:58:35.591" v="2952" actId="13244"/>
          <ac:grpSpMkLst>
            <pc:docMk/>
            <pc:sldMk cId="1517558160" sldId="367"/>
            <ac:grpSpMk id="53" creationId="{04441AD7-B986-A961-6A2F-ABCE74858BF6}"/>
          </ac:grpSpMkLst>
        </pc:grpChg>
        <pc:graphicFrameChg chg="add mod ord modVis modGraphic">
          <ac:chgData name="Fabio Sogni" userId="23ae3afe-e15d-43df-8450-ee058d0082ca" providerId="ADAL" clId="{394B994D-0B15-8B45-8D96-F9538F27533A}" dt="2023-02-07T16:00:45.928" v="3902" actId="14429"/>
          <ac:graphicFrameMkLst>
            <pc:docMk/>
            <pc:sldMk cId="1517558160" sldId="367"/>
            <ac:graphicFrameMk id="26" creationId="{4AEFE899-5D66-C85F-D5A0-8E1CAD9E33C5}"/>
          </ac:graphicFrameMkLst>
        </pc:graphicFrameChg>
        <pc:graphicFrameChg chg="add mod ord modVis modGraphic">
          <ac:chgData name="Fabio Sogni" userId="23ae3afe-e15d-43df-8450-ee058d0082ca" providerId="ADAL" clId="{394B994D-0B15-8B45-8D96-F9538F27533A}" dt="2023-02-07T16:01:07.011" v="3911" actId="14429"/>
          <ac:graphicFrameMkLst>
            <pc:docMk/>
            <pc:sldMk cId="1517558160" sldId="367"/>
            <ac:graphicFrameMk id="27" creationId="{1BA161E0-21F2-EFE6-5E32-03D967508DCA}"/>
          </ac:graphicFrameMkLst>
        </pc:graphicFrameChg>
        <pc:graphicFrameChg chg="add mod ord modVis modGraphic">
          <ac:chgData name="Fabio Sogni" userId="23ae3afe-e15d-43df-8450-ee058d0082ca" providerId="ADAL" clId="{394B994D-0B15-8B45-8D96-F9538F27533A}" dt="2023-02-07T16:01:07.796" v="3912" actId="14429"/>
          <ac:graphicFrameMkLst>
            <pc:docMk/>
            <pc:sldMk cId="1517558160" sldId="367"/>
            <ac:graphicFrameMk id="28" creationId="{4C1A066C-0982-5BAF-D426-B13997957B15}"/>
          </ac:graphicFrameMkLst>
        </pc:graphicFrameChg>
        <pc:graphicFrameChg chg="add mod ord modVis modGraphic">
          <ac:chgData name="Fabio Sogni" userId="23ae3afe-e15d-43df-8450-ee058d0082ca" providerId="ADAL" clId="{394B994D-0B15-8B45-8D96-F9538F27533A}" dt="2023-02-07T16:01:08.595" v="3913" actId="14429"/>
          <ac:graphicFrameMkLst>
            <pc:docMk/>
            <pc:sldMk cId="1517558160" sldId="367"/>
            <ac:graphicFrameMk id="29" creationId="{97A1A67C-435F-FE61-70C8-8E84AFB741C6}"/>
          </ac:graphicFrameMkLst>
        </pc:graphicFrameChg>
        <pc:graphicFrameChg chg="add mod ord modVis modGraphic">
          <ac:chgData name="Fabio Sogni" userId="23ae3afe-e15d-43df-8450-ee058d0082ca" providerId="ADAL" clId="{394B994D-0B15-8B45-8D96-F9538F27533A}" dt="2023-02-07T16:01:09.378" v="3914" actId="14429"/>
          <ac:graphicFrameMkLst>
            <pc:docMk/>
            <pc:sldMk cId="1517558160" sldId="367"/>
            <ac:graphicFrameMk id="31" creationId="{B4921884-3BF1-1AAE-9BE0-2F524467CB16}"/>
          </ac:graphicFrameMkLst>
        </pc:graphicFrameChg>
        <pc:picChg chg="mod">
          <ac:chgData name="Fabio Sogni" userId="23ae3afe-e15d-43df-8450-ee058d0082ca" providerId="ADAL" clId="{394B994D-0B15-8B45-8D96-F9538F27533A}" dt="2023-02-01T12:30:50.102" v="1549" actId="170"/>
          <ac:picMkLst>
            <pc:docMk/>
            <pc:sldMk cId="1517558160" sldId="367"/>
            <ac:picMk id="18" creationId="{9771DC48-C05B-01B5-C3D1-56F6605209C6}"/>
          </ac:picMkLst>
        </pc:picChg>
        <pc:picChg chg="add del mod">
          <ac:chgData name="Fabio Sogni" userId="23ae3afe-e15d-43df-8450-ee058d0082ca" providerId="ADAL" clId="{394B994D-0B15-8B45-8D96-F9538F27533A}" dt="2023-02-01T14:21:54.758" v="1997" actId="478"/>
          <ac:picMkLst>
            <pc:docMk/>
            <pc:sldMk cId="1517558160" sldId="367"/>
            <ac:picMk id="39" creationId="{4F02E680-A83B-F98D-8C41-0ECC965D08EB}"/>
          </ac:picMkLst>
        </pc:picChg>
        <pc:picChg chg="add del mod">
          <ac:chgData name="Fabio Sogni" userId="23ae3afe-e15d-43df-8450-ee058d0082ca" providerId="ADAL" clId="{394B994D-0B15-8B45-8D96-F9538F27533A}" dt="2023-02-07T10:43:35.770" v="2746" actId="478"/>
          <ac:picMkLst>
            <pc:docMk/>
            <pc:sldMk cId="1517558160" sldId="367"/>
            <ac:picMk id="49" creationId="{00F86608-CC92-0900-4788-46CFC36A5B09}"/>
          </ac:picMkLst>
        </pc:picChg>
        <pc:cxnChg chg="del">
          <ac:chgData name="Fabio Sogni" userId="23ae3afe-e15d-43df-8450-ee058d0082ca" providerId="ADAL" clId="{394B994D-0B15-8B45-8D96-F9538F27533A}" dt="2023-02-07T12:57:05.781" v="2936" actId="478"/>
          <ac:cxnSpMkLst>
            <pc:docMk/>
            <pc:sldMk cId="1517558160" sldId="367"/>
            <ac:cxnSpMk id="7" creationId="{6FAEC126-087A-E258-1466-09FE08A2036F}"/>
          </ac:cxnSpMkLst>
        </pc:cxnChg>
        <pc:cxnChg chg="add mod">
          <ac:chgData name="Fabio Sogni" userId="23ae3afe-e15d-43df-8450-ee058d0082ca" providerId="ADAL" clId="{394B994D-0B15-8B45-8D96-F9538F27533A}" dt="2023-02-01T12:20:28.266" v="1510"/>
          <ac:cxnSpMkLst>
            <pc:docMk/>
            <pc:sldMk cId="1517558160" sldId="367"/>
            <ac:cxnSpMk id="22" creationId="{1EFCC028-6B3B-6FD0-6B84-EE111FE6795B}"/>
          </ac:cxnSpMkLst>
        </pc:cxnChg>
        <pc:cxnChg chg="add del mod">
          <ac:chgData name="Fabio Sogni" userId="23ae3afe-e15d-43df-8450-ee058d0082ca" providerId="ADAL" clId="{394B994D-0B15-8B45-8D96-F9538F27533A}" dt="2023-02-01T12:29:12.610" v="1530" actId="478"/>
          <ac:cxnSpMkLst>
            <pc:docMk/>
            <pc:sldMk cId="1517558160" sldId="367"/>
            <ac:cxnSpMk id="23" creationId="{53A18530-3C18-5989-EA5A-AD6ABC291444}"/>
          </ac:cxnSpMkLst>
        </pc:cxnChg>
        <pc:cxnChg chg="add mod">
          <ac:chgData name="Fabio Sogni" userId="23ae3afe-e15d-43df-8450-ee058d0082ca" providerId="ADAL" clId="{394B994D-0B15-8B45-8D96-F9538F27533A}" dt="2023-02-06T18:02:38.440" v="2203" actId="692"/>
          <ac:cxnSpMkLst>
            <pc:docMk/>
            <pc:sldMk cId="1517558160" sldId="367"/>
            <ac:cxnSpMk id="23" creationId="{638F3233-5BEC-4904-F2F9-99973B2A8DA6}"/>
          </ac:cxnSpMkLst>
        </pc:cxnChg>
        <pc:cxnChg chg="add del mod">
          <ac:chgData name="Fabio Sogni" userId="23ae3afe-e15d-43df-8450-ee058d0082ca" providerId="ADAL" clId="{394B994D-0B15-8B45-8D96-F9538F27533A}" dt="2023-02-01T13:38:49.227" v="1929" actId="478"/>
          <ac:cxnSpMkLst>
            <pc:docMk/>
            <pc:sldMk cId="1517558160" sldId="367"/>
            <ac:cxnSpMk id="24" creationId="{CEAE23B2-B637-E9C1-2375-3796DA189CAD}"/>
          </ac:cxnSpMkLst>
        </pc:cxnChg>
        <pc:cxnChg chg="add mod ord">
          <ac:chgData name="Fabio Sogni" userId="23ae3afe-e15d-43df-8450-ee058d0082ca" providerId="ADAL" clId="{394B994D-0B15-8B45-8D96-F9538F27533A}" dt="2023-02-01T14:25:42.902" v="2001" actId="13244"/>
          <ac:cxnSpMkLst>
            <pc:docMk/>
            <pc:sldMk cId="1517558160" sldId="367"/>
            <ac:cxnSpMk id="25" creationId="{C9CE1E57-2B10-AE15-F019-AD19A92895F5}"/>
          </ac:cxnSpMkLst>
        </pc:cxnChg>
        <pc:cxnChg chg="add mod ord">
          <ac:chgData name="Fabio Sogni" userId="23ae3afe-e15d-43df-8450-ee058d0082ca" providerId="ADAL" clId="{394B994D-0B15-8B45-8D96-F9538F27533A}" dt="2023-02-01T14:24:44.918" v="1998" actId="13244"/>
          <ac:cxnSpMkLst>
            <pc:docMk/>
            <pc:sldMk cId="1517558160" sldId="367"/>
            <ac:cxnSpMk id="34" creationId="{5065AA6C-7E3C-162D-11E7-61AF41C78872}"/>
          </ac:cxnSpMkLst>
        </pc:cxnChg>
        <pc:cxnChg chg="add mod ord">
          <ac:chgData name="Fabio Sogni" userId="23ae3afe-e15d-43df-8450-ee058d0082ca" providerId="ADAL" clId="{394B994D-0B15-8B45-8D96-F9538F27533A}" dt="2023-02-01T14:24:44.918" v="1998" actId="13244"/>
          <ac:cxnSpMkLst>
            <pc:docMk/>
            <pc:sldMk cId="1517558160" sldId="367"/>
            <ac:cxnSpMk id="35" creationId="{EC4BBE3C-5EA8-CF5E-9BAE-D8EDC2520864}"/>
          </ac:cxnSpMkLst>
        </pc:cxnChg>
        <pc:cxnChg chg="add mod ord">
          <ac:chgData name="Fabio Sogni" userId="23ae3afe-e15d-43df-8450-ee058d0082ca" providerId="ADAL" clId="{394B994D-0B15-8B45-8D96-F9538F27533A}" dt="2023-02-01T14:24:44.918" v="1998" actId="13244"/>
          <ac:cxnSpMkLst>
            <pc:docMk/>
            <pc:sldMk cId="1517558160" sldId="367"/>
            <ac:cxnSpMk id="36" creationId="{C47B8B7E-BA71-0E45-A243-CB54D92C6932}"/>
          </ac:cxnSpMkLst>
        </pc:cxnChg>
        <pc:cxnChg chg="add mod ord">
          <ac:chgData name="Fabio Sogni" userId="23ae3afe-e15d-43df-8450-ee058d0082ca" providerId="ADAL" clId="{394B994D-0B15-8B45-8D96-F9538F27533A}" dt="2023-02-01T14:24:44.918" v="1998" actId="13244"/>
          <ac:cxnSpMkLst>
            <pc:docMk/>
            <pc:sldMk cId="1517558160" sldId="367"/>
            <ac:cxnSpMk id="37" creationId="{35876F0B-74E3-958F-4C2E-52CAEC6A4376}"/>
          </ac:cxnSpMkLst>
        </pc:cxnChg>
        <pc:cxnChg chg="add mod ord">
          <ac:chgData name="Fabio Sogni" userId="23ae3afe-e15d-43df-8450-ee058d0082ca" providerId="ADAL" clId="{394B994D-0B15-8B45-8D96-F9538F27533A}" dt="2023-02-01T14:24:44.918" v="1998" actId="13244"/>
          <ac:cxnSpMkLst>
            <pc:docMk/>
            <pc:sldMk cId="1517558160" sldId="367"/>
            <ac:cxnSpMk id="38" creationId="{4C31EE74-7E12-E7B1-1353-024E302DD4DE}"/>
          </ac:cxnSpMkLst>
        </pc:cxnChg>
        <pc:cxnChg chg="add mod">
          <ac:chgData name="Fabio Sogni" userId="23ae3afe-e15d-43df-8450-ee058d0082ca" providerId="ADAL" clId="{394B994D-0B15-8B45-8D96-F9538F27533A}" dt="2023-02-06T18:05:33.324" v="2209" actId="14100"/>
          <ac:cxnSpMkLst>
            <pc:docMk/>
            <pc:sldMk cId="1517558160" sldId="367"/>
            <ac:cxnSpMk id="43" creationId="{00DD790C-B67A-2FD0-F564-2023516137F0}"/>
          </ac:cxnSpMkLst>
        </pc:cxnChg>
        <pc:cxnChg chg="add mod ord">
          <ac:chgData name="Fabio Sogni" userId="23ae3afe-e15d-43df-8450-ee058d0082ca" providerId="ADAL" clId="{394B994D-0B15-8B45-8D96-F9538F27533A}" dt="2023-02-07T12:58:46.960" v="2953" actId="13244"/>
          <ac:cxnSpMkLst>
            <pc:docMk/>
            <pc:sldMk cId="1517558160" sldId="367"/>
            <ac:cxnSpMk id="56" creationId="{BBC121D6-6E8B-31BC-4872-4A4CDCD6DAD1}"/>
          </ac:cxnSpMkLst>
        </pc:cxnChg>
      </pc:sldChg>
      <pc:sldChg chg="addSp delSp modSp add mod modTransition modAnim">
        <pc:chgData name="Fabio Sogni" userId="23ae3afe-e15d-43df-8450-ee058d0082ca" providerId="ADAL" clId="{394B994D-0B15-8B45-8D96-F9538F27533A}" dt="2023-02-07T14:40:22.895" v="3639" actId="20577"/>
        <pc:sldMkLst>
          <pc:docMk/>
          <pc:sldMk cId="1912369383" sldId="368"/>
        </pc:sldMkLst>
        <pc:spChg chg="add mod">
          <ac:chgData name="Fabio Sogni" userId="23ae3afe-e15d-43df-8450-ee058d0082ca" providerId="ADAL" clId="{394B994D-0B15-8B45-8D96-F9538F27533A}" dt="2023-02-07T14:40:22.895" v="3639" actId="20577"/>
          <ac:spMkLst>
            <pc:docMk/>
            <pc:sldMk cId="1912369383" sldId="368"/>
            <ac:spMk id="2" creationId="{07E4E5F8-6F9F-DE8D-F6FA-CB923BDF0062}"/>
          </ac:spMkLst>
        </pc:spChg>
        <pc:spChg chg="add del mod">
          <ac:chgData name="Fabio Sogni" userId="23ae3afe-e15d-43df-8450-ee058d0082ca" providerId="ADAL" clId="{394B994D-0B15-8B45-8D96-F9538F27533A}" dt="2023-02-01T13:00:55.020" v="1618"/>
          <ac:spMkLst>
            <pc:docMk/>
            <pc:sldMk cId="1912369383" sldId="368"/>
            <ac:spMk id="2" creationId="{31D1909C-560C-FDF0-7C1A-45DDA57B519D}"/>
          </ac:spMkLst>
        </pc:spChg>
        <pc:spChg chg="mod">
          <ac:chgData name="Fabio Sogni" userId="23ae3afe-e15d-43df-8450-ee058d0082ca" providerId="ADAL" clId="{394B994D-0B15-8B45-8D96-F9538F27533A}" dt="2023-02-07T14:34:17.649" v="3228" actId="20577"/>
          <ac:spMkLst>
            <pc:docMk/>
            <pc:sldMk cId="1912369383" sldId="368"/>
            <ac:spMk id="11265" creationId="{29940255-08C7-6C48-A69C-50E912EF7BF9}"/>
          </ac:spMkLst>
        </pc:spChg>
        <pc:picChg chg="add del mod">
          <ac:chgData name="Fabio Sogni" userId="23ae3afe-e15d-43df-8450-ee058d0082ca" providerId="ADAL" clId="{394B994D-0B15-8B45-8D96-F9538F27533A}" dt="2023-02-07T14:34:25.652" v="3229" actId="478"/>
          <ac:picMkLst>
            <pc:docMk/>
            <pc:sldMk cId="1912369383" sldId="368"/>
            <ac:picMk id="4" creationId="{53427839-DC50-283F-E846-57E7373D6FA0}"/>
          </ac:picMkLst>
        </pc:picChg>
      </pc:sldChg>
      <pc:sldChg chg="addSp delSp modSp add mod modTransition modAnim">
        <pc:chgData name="Fabio Sogni" userId="23ae3afe-e15d-43df-8450-ee058d0082ca" providerId="ADAL" clId="{394B994D-0B15-8B45-8D96-F9538F27533A}" dt="2023-02-01T14:51:24.658" v="2023"/>
        <pc:sldMkLst>
          <pc:docMk/>
          <pc:sldMk cId="724847948" sldId="369"/>
        </pc:sldMkLst>
        <pc:spChg chg="del">
          <ac:chgData name="Fabio Sogni" userId="23ae3afe-e15d-43df-8450-ee058d0082ca" providerId="ADAL" clId="{394B994D-0B15-8B45-8D96-F9538F27533A}" dt="2023-02-01T13:06:46.139" v="1631" actId="478"/>
          <ac:spMkLst>
            <pc:docMk/>
            <pc:sldMk cId="724847948" sldId="369"/>
            <ac:spMk id="2" creationId="{FC2611DC-BE63-C0C3-A724-6427EE917134}"/>
          </ac:spMkLst>
        </pc:spChg>
        <pc:spChg chg="del">
          <ac:chgData name="Fabio Sogni" userId="23ae3afe-e15d-43df-8450-ee058d0082ca" providerId="ADAL" clId="{394B994D-0B15-8B45-8D96-F9538F27533A}" dt="2023-02-01T13:06:46.139" v="1631" actId="478"/>
          <ac:spMkLst>
            <pc:docMk/>
            <pc:sldMk cId="724847948" sldId="369"/>
            <ac:spMk id="3" creationId="{C7945560-A667-762C-57CE-25A1D1BE8CF9}"/>
          </ac:spMkLst>
        </pc:spChg>
        <pc:spChg chg="del">
          <ac:chgData name="Fabio Sogni" userId="23ae3afe-e15d-43df-8450-ee058d0082ca" providerId="ADAL" clId="{394B994D-0B15-8B45-8D96-F9538F27533A}" dt="2023-02-01T13:06:46.139" v="1631" actId="478"/>
          <ac:spMkLst>
            <pc:docMk/>
            <pc:sldMk cId="724847948" sldId="369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1T13:06:46.139" v="1631" actId="478"/>
          <ac:spMkLst>
            <pc:docMk/>
            <pc:sldMk cId="724847948" sldId="369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1T13:06:46.139" v="1631" actId="478"/>
          <ac:spMkLst>
            <pc:docMk/>
            <pc:sldMk cId="724847948" sldId="369"/>
            <ac:spMk id="6" creationId="{C30E8FC5-0A9E-F762-93E2-D55C5ED7BA09}"/>
          </ac:spMkLst>
        </pc:spChg>
        <pc:spChg chg="del">
          <ac:chgData name="Fabio Sogni" userId="23ae3afe-e15d-43df-8450-ee058d0082ca" providerId="ADAL" clId="{394B994D-0B15-8B45-8D96-F9538F27533A}" dt="2023-02-01T13:06:48.921" v="1632" actId="478"/>
          <ac:spMkLst>
            <pc:docMk/>
            <pc:sldMk cId="724847948" sldId="369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1T13:06:46.139" v="1631" actId="478"/>
          <ac:spMkLst>
            <pc:docMk/>
            <pc:sldMk cId="724847948" sldId="369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1T13:06:46.139" v="1631" actId="478"/>
          <ac:spMkLst>
            <pc:docMk/>
            <pc:sldMk cId="724847948" sldId="369"/>
            <ac:spMk id="12" creationId="{E962E8A8-DDB4-B317-07A3-30831E9FC329}"/>
          </ac:spMkLst>
        </pc:spChg>
        <pc:spChg chg="mod">
          <ac:chgData name="Fabio Sogni" userId="23ae3afe-e15d-43df-8450-ee058d0082ca" providerId="ADAL" clId="{394B994D-0B15-8B45-8D96-F9538F27533A}" dt="2023-02-01T13:12:57.215" v="1708" actId="20577"/>
          <ac:spMkLst>
            <pc:docMk/>
            <pc:sldMk cId="724847948" sldId="369"/>
            <ac:spMk id="13" creationId="{DAF05711-6CD2-68DF-A5FB-A138629F9B40}"/>
          </ac:spMkLst>
        </pc:spChg>
        <pc:spChg chg="del">
          <ac:chgData name="Fabio Sogni" userId="23ae3afe-e15d-43df-8450-ee058d0082ca" providerId="ADAL" clId="{394B994D-0B15-8B45-8D96-F9538F27533A}" dt="2023-02-01T13:06:46.139" v="1631" actId="478"/>
          <ac:spMkLst>
            <pc:docMk/>
            <pc:sldMk cId="724847948" sldId="369"/>
            <ac:spMk id="15" creationId="{91C8409C-7104-3260-F149-DCB4B6EDFAD1}"/>
          </ac:spMkLst>
        </pc:spChg>
        <pc:spChg chg="mod">
          <ac:chgData name="Fabio Sogni" userId="23ae3afe-e15d-43df-8450-ee058d0082ca" providerId="ADAL" clId="{394B994D-0B15-8B45-8D96-F9538F27533A}" dt="2023-02-01T13:07:58.731" v="1658" actId="1076"/>
          <ac:spMkLst>
            <pc:docMk/>
            <pc:sldMk cId="724847948" sldId="369"/>
            <ac:spMk id="16" creationId="{01AD0DB2-C5B4-6B14-0764-666730E82AEB}"/>
          </ac:spMkLst>
        </pc:spChg>
        <pc:spChg chg="mod">
          <ac:chgData name="Fabio Sogni" userId="23ae3afe-e15d-43df-8450-ee058d0082ca" providerId="ADAL" clId="{394B994D-0B15-8B45-8D96-F9538F27533A}" dt="2023-02-01T13:22:06.566" v="1871" actId="20577"/>
          <ac:spMkLst>
            <pc:docMk/>
            <pc:sldMk cId="724847948" sldId="369"/>
            <ac:spMk id="19" creationId="{9E777268-4987-86A0-8C1A-69C1E60A8EF3}"/>
          </ac:spMkLst>
        </pc:spChg>
        <pc:spChg chg="del">
          <ac:chgData name="Fabio Sogni" userId="23ae3afe-e15d-43df-8450-ee058d0082ca" providerId="ADAL" clId="{394B994D-0B15-8B45-8D96-F9538F27533A}" dt="2023-02-01T13:06:46.139" v="1631" actId="478"/>
          <ac:spMkLst>
            <pc:docMk/>
            <pc:sldMk cId="724847948" sldId="369"/>
            <ac:spMk id="20" creationId="{9EAD8CAC-F1FF-87CF-D4E5-FC268D27E25D}"/>
          </ac:spMkLst>
        </pc:spChg>
        <pc:spChg chg="mod">
          <ac:chgData name="Fabio Sogni" userId="23ae3afe-e15d-43df-8450-ee058d0082ca" providerId="ADAL" clId="{394B994D-0B15-8B45-8D96-F9538F27533A}" dt="2023-02-01T13:07:26.694" v="1647"/>
          <ac:spMkLst>
            <pc:docMk/>
            <pc:sldMk cId="724847948" sldId="369"/>
            <ac:spMk id="22" creationId="{5AA7E2DD-25D5-A77F-90B1-910F04A2AA8C}"/>
          </ac:spMkLst>
        </pc:spChg>
        <pc:spChg chg="mod">
          <ac:chgData name="Fabio Sogni" userId="23ae3afe-e15d-43df-8450-ee058d0082ca" providerId="ADAL" clId="{394B994D-0B15-8B45-8D96-F9538F27533A}" dt="2023-02-01T13:18:04.660" v="1791" actId="20577"/>
          <ac:spMkLst>
            <pc:docMk/>
            <pc:sldMk cId="724847948" sldId="369"/>
            <ac:spMk id="23" creationId="{76F250C2-4CB6-785F-490A-4057BE1D6ADE}"/>
          </ac:spMkLst>
        </pc:spChg>
        <pc:spChg chg="mod">
          <ac:chgData name="Fabio Sogni" userId="23ae3afe-e15d-43df-8450-ee058d0082ca" providerId="ADAL" clId="{394B994D-0B15-8B45-8D96-F9538F27533A}" dt="2023-02-01T13:07:27.410" v="1648"/>
          <ac:spMkLst>
            <pc:docMk/>
            <pc:sldMk cId="724847948" sldId="369"/>
            <ac:spMk id="25" creationId="{0DE562C4-9442-5482-817E-8B1626028856}"/>
          </ac:spMkLst>
        </pc:spChg>
        <pc:spChg chg="mod">
          <ac:chgData name="Fabio Sogni" userId="23ae3afe-e15d-43df-8450-ee058d0082ca" providerId="ADAL" clId="{394B994D-0B15-8B45-8D96-F9538F27533A}" dt="2023-02-01T13:21:40.184" v="1859" actId="20577"/>
          <ac:spMkLst>
            <pc:docMk/>
            <pc:sldMk cId="724847948" sldId="369"/>
            <ac:spMk id="26" creationId="{539B9F7E-727B-19DA-3C8C-C75BCEE2E6E1}"/>
          </ac:spMkLst>
        </pc:spChg>
        <pc:spChg chg="mod">
          <ac:chgData name="Fabio Sogni" userId="23ae3afe-e15d-43df-8450-ee058d0082ca" providerId="ADAL" clId="{394B994D-0B15-8B45-8D96-F9538F27533A}" dt="2023-02-01T13:07:28.009" v="1649"/>
          <ac:spMkLst>
            <pc:docMk/>
            <pc:sldMk cId="724847948" sldId="369"/>
            <ac:spMk id="28" creationId="{0D9EA633-BC0D-F8B0-70ED-B975E366FF0E}"/>
          </ac:spMkLst>
        </pc:spChg>
        <pc:spChg chg="mod">
          <ac:chgData name="Fabio Sogni" userId="23ae3afe-e15d-43df-8450-ee058d0082ca" providerId="ADAL" clId="{394B994D-0B15-8B45-8D96-F9538F27533A}" dt="2023-02-01T13:18:57.455" v="1818" actId="20577"/>
          <ac:spMkLst>
            <pc:docMk/>
            <pc:sldMk cId="724847948" sldId="369"/>
            <ac:spMk id="29" creationId="{B18D90B7-723A-A552-4F36-46684AE94903}"/>
          </ac:spMkLst>
        </pc:spChg>
        <pc:spChg chg="del">
          <ac:chgData name="Fabio Sogni" userId="23ae3afe-e15d-43df-8450-ee058d0082ca" providerId="ADAL" clId="{394B994D-0B15-8B45-8D96-F9538F27533A}" dt="2023-02-01T13:06:46.139" v="1631" actId="478"/>
          <ac:spMkLst>
            <pc:docMk/>
            <pc:sldMk cId="724847948" sldId="369"/>
            <ac:spMk id="30" creationId="{04349729-366B-48B6-9EDC-3A7484FAFDCA}"/>
          </ac:spMkLst>
        </pc:spChg>
        <pc:spChg chg="del">
          <ac:chgData name="Fabio Sogni" userId="23ae3afe-e15d-43df-8450-ee058d0082ca" providerId="ADAL" clId="{394B994D-0B15-8B45-8D96-F9538F27533A}" dt="2023-02-01T13:06:46.139" v="1631" actId="478"/>
          <ac:spMkLst>
            <pc:docMk/>
            <pc:sldMk cId="724847948" sldId="369"/>
            <ac:spMk id="32" creationId="{F6153F32-AF34-9AEC-E8ED-A4E5EDD7244A}"/>
          </ac:spMkLst>
        </pc:spChg>
        <pc:spChg chg="mod">
          <ac:chgData name="Fabio Sogni" userId="23ae3afe-e15d-43df-8450-ee058d0082ca" providerId="ADAL" clId="{394B994D-0B15-8B45-8D96-F9538F27533A}" dt="2023-02-01T13:07:28.710" v="1650"/>
          <ac:spMkLst>
            <pc:docMk/>
            <pc:sldMk cId="724847948" sldId="369"/>
            <ac:spMk id="34" creationId="{AE1015FE-4612-5D15-7670-E8029704DC73}"/>
          </ac:spMkLst>
        </pc:spChg>
        <pc:spChg chg="mod">
          <ac:chgData name="Fabio Sogni" userId="23ae3afe-e15d-43df-8450-ee058d0082ca" providerId="ADAL" clId="{394B994D-0B15-8B45-8D96-F9538F27533A}" dt="2023-02-01T13:13:25.693" v="1730" actId="20577"/>
          <ac:spMkLst>
            <pc:docMk/>
            <pc:sldMk cId="724847948" sldId="369"/>
            <ac:spMk id="35" creationId="{A8FB928D-D326-411C-F32A-348C62A015DB}"/>
          </ac:spMkLst>
        </pc:spChg>
        <pc:spChg chg="mod">
          <ac:chgData name="Fabio Sogni" userId="23ae3afe-e15d-43df-8450-ee058d0082ca" providerId="ADAL" clId="{394B994D-0B15-8B45-8D96-F9538F27533A}" dt="2023-02-01T13:14:12.945" v="1732"/>
          <ac:spMkLst>
            <pc:docMk/>
            <pc:sldMk cId="724847948" sldId="369"/>
            <ac:spMk id="37" creationId="{B5450F06-BA66-DE18-47C1-36B404F5E0F3}"/>
          </ac:spMkLst>
        </pc:spChg>
        <pc:spChg chg="mod">
          <ac:chgData name="Fabio Sogni" userId="23ae3afe-e15d-43df-8450-ee058d0082ca" providerId="ADAL" clId="{394B994D-0B15-8B45-8D96-F9538F27533A}" dt="2023-02-01T13:14:57.789" v="1788" actId="1076"/>
          <ac:spMkLst>
            <pc:docMk/>
            <pc:sldMk cId="724847948" sldId="369"/>
            <ac:spMk id="38" creationId="{113BD79E-51DB-BF00-A4D1-0172035C1361}"/>
          </ac:spMkLst>
        </pc:spChg>
        <pc:spChg chg="mod">
          <ac:chgData name="Fabio Sogni" userId="23ae3afe-e15d-43df-8450-ee058d0082ca" providerId="ADAL" clId="{394B994D-0B15-8B45-8D96-F9538F27533A}" dt="2023-02-01T13:08:50.449" v="1669" actId="20577"/>
          <ac:spMkLst>
            <pc:docMk/>
            <pc:sldMk cId="724847948" sldId="369"/>
            <ac:spMk id="11265" creationId="{29940255-08C7-6C48-A69C-50E912EF7BF9}"/>
          </ac:spMkLst>
        </pc:spChg>
        <pc:grpChg chg="add mod">
          <ac:chgData name="Fabio Sogni" userId="23ae3afe-e15d-43df-8450-ee058d0082ca" providerId="ADAL" clId="{394B994D-0B15-8B45-8D96-F9538F27533A}" dt="2023-02-01T13:08:37.973" v="1667" actId="1076"/>
          <ac:grpSpMkLst>
            <pc:docMk/>
            <pc:sldMk cId="724847948" sldId="369"/>
            <ac:grpSpMk id="9" creationId="{8D115E33-2827-C939-1C00-50976F731C64}"/>
          </ac:grpSpMkLst>
        </pc:grpChg>
        <pc:grpChg chg="add mod">
          <ac:chgData name="Fabio Sogni" userId="23ae3afe-e15d-43df-8450-ee058d0082ca" providerId="ADAL" clId="{394B994D-0B15-8B45-8D96-F9538F27533A}" dt="2023-02-01T13:19:37.757" v="1827" actId="1076"/>
          <ac:grpSpMkLst>
            <pc:docMk/>
            <pc:sldMk cId="724847948" sldId="369"/>
            <ac:grpSpMk id="14" creationId="{FD81AABB-9325-04DE-905E-3B90D34C9150}"/>
          </ac:grpSpMkLst>
        </pc:grpChg>
        <pc:grpChg chg="add mod">
          <ac:chgData name="Fabio Sogni" userId="23ae3afe-e15d-43df-8450-ee058d0082ca" providerId="ADAL" clId="{394B994D-0B15-8B45-8D96-F9538F27533A}" dt="2023-02-01T13:12:27.735" v="1670" actId="1076"/>
          <ac:grpSpMkLst>
            <pc:docMk/>
            <pc:sldMk cId="724847948" sldId="369"/>
            <ac:grpSpMk id="21" creationId="{9CE424F2-E500-4BE6-46B7-7D0DAAB0E2CF}"/>
          </ac:grpSpMkLst>
        </pc:grpChg>
        <pc:grpChg chg="add mod">
          <ac:chgData name="Fabio Sogni" userId="23ae3afe-e15d-43df-8450-ee058d0082ca" providerId="ADAL" clId="{394B994D-0B15-8B45-8D96-F9538F27533A}" dt="2023-02-01T13:20:01.274" v="1832" actId="1076"/>
          <ac:grpSpMkLst>
            <pc:docMk/>
            <pc:sldMk cId="724847948" sldId="369"/>
            <ac:grpSpMk id="24" creationId="{050C48AA-EA75-3520-E966-558EBF4F6BAA}"/>
          </ac:grpSpMkLst>
        </pc:grpChg>
        <pc:grpChg chg="add mod">
          <ac:chgData name="Fabio Sogni" userId="23ae3afe-e15d-43df-8450-ee058d0082ca" providerId="ADAL" clId="{394B994D-0B15-8B45-8D96-F9538F27533A}" dt="2023-02-01T13:19:47.191" v="1829" actId="1076"/>
          <ac:grpSpMkLst>
            <pc:docMk/>
            <pc:sldMk cId="724847948" sldId="369"/>
            <ac:grpSpMk id="27" creationId="{A68D52CC-B730-FE20-120F-9F350D0235D8}"/>
          </ac:grpSpMkLst>
        </pc:grpChg>
        <pc:grpChg chg="add mod">
          <ac:chgData name="Fabio Sogni" userId="23ae3afe-e15d-43df-8450-ee058d0082ca" providerId="ADAL" clId="{394B994D-0B15-8B45-8D96-F9538F27533A}" dt="2023-02-01T13:19:52.990" v="1831" actId="1076"/>
          <ac:grpSpMkLst>
            <pc:docMk/>
            <pc:sldMk cId="724847948" sldId="369"/>
            <ac:grpSpMk id="31" creationId="{96E84829-5C81-EBB8-3BF6-638139CA8B3D}"/>
          </ac:grpSpMkLst>
        </pc:grpChg>
        <pc:grpChg chg="add mod">
          <ac:chgData name="Fabio Sogni" userId="23ae3afe-e15d-43df-8450-ee058d0082ca" providerId="ADAL" clId="{394B994D-0B15-8B45-8D96-F9538F27533A}" dt="2023-02-01T13:19:50.457" v="1830" actId="1076"/>
          <ac:grpSpMkLst>
            <pc:docMk/>
            <pc:sldMk cId="724847948" sldId="369"/>
            <ac:grpSpMk id="36" creationId="{48DFC144-9A49-AD21-1F0C-CD3701CCBFF9}"/>
          </ac:grpSpMkLst>
        </pc:grpChg>
        <pc:picChg chg="del">
          <ac:chgData name="Fabio Sogni" userId="23ae3afe-e15d-43df-8450-ee058d0082ca" providerId="ADAL" clId="{394B994D-0B15-8B45-8D96-F9538F27533A}" dt="2023-02-01T13:06:46.139" v="1631" actId="478"/>
          <ac:picMkLst>
            <pc:docMk/>
            <pc:sldMk cId="724847948" sldId="369"/>
            <ac:picMk id="18" creationId="{9771DC48-C05B-01B5-C3D1-56F6605209C6}"/>
          </ac:picMkLst>
        </pc:picChg>
        <pc:cxnChg chg="del">
          <ac:chgData name="Fabio Sogni" userId="23ae3afe-e15d-43df-8450-ee058d0082ca" providerId="ADAL" clId="{394B994D-0B15-8B45-8D96-F9538F27533A}" dt="2023-02-01T13:06:46.139" v="1631" actId="478"/>
          <ac:cxnSpMkLst>
            <pc:docMk/>
            <pc:sldMk cId="724847948" sldId="369"/>
            <ac:cxnSpMk id="7" creationId="{6FAEC126-087A-E258-1466-09FE08A2036F}"/>
          </ac:cxnSpMkLst>
        </pc:cxnChg>
        <pc:cxnChg chg="del">
          <ac:chgData name="Fabio Sogni" userId="23ae3afe-e15d-43df-8450-ee058d0082ca" providerId="ADAL" clId="{394B994D-0B15-8B45-8D96-F9538F27533A}" dt="2023-02-01T13:06:46.139" v="1631" actId="478"/>
          <ac:cxnSpMkLst>
            <pc:docMk/>
            <pc:sldMk cId="724847948" sldId="369"/>
            <ac:cxnSpMk id="17" creationId="{3BA87380-F135-3C47-6283-FBC77133879A}"/>
          </ac:cxnSpMkLst>
        </pc:cxnChg>
        <pc:cxnChg chg="del">
          <ac:chgData name="Fabio Sogni" userId="23ae3afe-e15d-43df-8450-ee058d0082ca" providerId="ADAL" clId="{394B994D-0B15-8B45-8D96-F9538F27533A}" dt="2023-02-01T13:06:46.139" v="1631" actId="478"/>
          <ac:cxnSpMkLst>
            <pc:docMk/>
            <pc:sldMk cId="724847948" sldId="369"/>
            <ac:cxnSpMk id="33" creationId="{1F3C0A42-AD8C-CF4B-7F4E-2D32FBFF41FB}"/>
          </ac:cxnSpMkLst>
        </pc:cxnChg>
      </pc:sldChg>
      <pc:sldChg chg="addSp delSp modSp add del mod ord modTransition modAnim">
        <pc:chgData name="Fabio Sogni" userId="23ae3afe-e15d-43df-8450-ee058d0082ca" providerId="ADAL" clId="{394B994D-0B15-8B45-8D96-F9538F27533A}" dt="2023-02-07T13:22:09.632" v="2985" actId="2696"/>
        <pc:sldMkLst>
          <pc:docMk/>
          <pc:sldMk cId="2650899147" sldId="370"/>
        </pc:sldMkLst>
        <pc:spChg chg="add del">
          <ac:chgData name="Fabio Sogni" userId="23ae3afe-e15d-43df-8450-ee058d0082ca" providerId="ADAL" clId="{394B994D-0B15-8B45-8D96-F9538F27533A}" dt="2023-02-07T10:42:16.996" v="2740" actId="478"/>
          <ac:spMkLst>
            <pc:docMk/>
            <pc:sldMk cId="2650899147" sldId="370"/>
            <ac:spMk id="2" creationId="{FC2611DC-BE63-C0C3-A724-6427EE917134}"/>
          </ac:spMkLst>
        </pc:spChg>
        <pc:spChg chg="del">
          <ac:chgData name="Fabio Sogni" userId="23ae3afe-e15d-43df-8450-ee058d0082ca" providerId="ADAL" clId="{394B994D-0B15-8B45-8D96-F9538F27533A}" dt="2023-02-07T12:48:09.992" v="2885" actId="478"/>
          <ac:spMkLst>
            <pc:docMk/>
            <pc:sldMk cId="2650899147" sldId="370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1:07:28.306" v="2779" actId="478"/>
          <ac:spMkLst>
            <pc:docMk/>
            <pc:sldMk cId="2650899147" sldId="370"/>
            <ac:spMk id="5" creationId="{4A50397F-F5BC-03AB-59E3-EAA75D099CCD}"/>
          </ac:spMkLst>
        </pc:spChg>
        <pc:spChg chg="del">
          <ac:chgData name="Fabio Sogni" userId="23ae3afe-e15d-43df-8450-ee058d0082ca" providerId="ADAL" clId="{394B994D-0B15-8B45-8D96-F9538F27533A}" dt="2023-02-07T12:48:09.992" v="2885" actId="478"/>
          <ac:spMkLst>
            <pc:docMk/>
            <pc:sldMk cId="2650899147" sldId="370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1:07:28.306" v="2779" actId="478"/>
          <ac:spMkLst>
            <pc:docMk/>
            <pc:sldMk cId="2650899147" sldId="370"/>
            <ac:spMk id="10" creationId="{77B53AD9-7CE8-35EB-F84E-4E2966A1AD4E}"/>
          </ac:spMkLst>
        </pc:spChg>
        <pc:spChg chg="add del">
          <ac:chgData name="Fabio Sogni" userId="23ae3afe-e15d-43df-8450-ee058d0082ca" providerId="ADAL" clId="{394B994D-0B15-8B45-8D96-F9538F27533A}" dt="2023-02-07T10:42:29.497" v="2741" actId="478"/>
          <ac:spMkLst>
            <pc:docMk/>
            <pc:sldMk cId="2650899147" sldId="370"/>
            <ac:spMk id="11" creationId="{527DC1FA-A381-6422-290E-EC3927BE8275}"/>
          </ac:spMkLst>
        </pc:spChg>
        <pc:spChg chg="add del">
          <ac:chgData name="Fabio Sogni" userId="23ae3afe-e15d-43df-8450-ee058d0082ca" providerId="ADAL" clId="{394B994D-0B15-8B45-8D96-F9538F27533A}" dt="2023-02-07T10:42:29.497" v="2741" actId="478"/>
          <ac:spMkLst>
            <pc:docMk/>
            <pc:sldMk cId="2650899147" sldId="370"/>
            <ac:spMk id="13" creationId="{DAF05711-6CD2-68DF-A5FB-A138629F9B40}"/>
          </ac:spMkLst>
        </pc:spChg>
        <pc:spChg chg="mod">
          <ac:chgData name="Fabio Sogni" userId="23ae3afe-e15d-43df-8450-ee058d0082ca" providerId="ADAL" clId="{394B994D-0B15-8B45-8D96-F9538F27533A}" dt="2023-02-07T10:42:30.452" v="2742"/>
          <ac:spMkLst>
            <pc:docMk/>
            <pc:sldMk cId="2650899147" sldId="370"/>
            <ac:spMk id="14" creationId="{8676F9BC-97DA-9157-4509-CD68D7CD541B}"/>
          </ac:spMkLst>
        </pc:spChg>
        <pc:spChg chg="mod">
          <ac:chgData name="Fabio Sogni" userId="23ae3afe-e15d-43df-8450-ee058d0082ca" providerId="ADAL" clId="{394B994D-0B15-8B45-8D96-F9538F27533A}" dt="2023-02-07T10:42:30.452" v="2742"/>
          <ac:spMkLst>
            <pc:docMk/>
            <pc:sldMk cId="2650899147" sldId="370"/>
            <ac:spMk id="16" creationId="{FEA33086-0C73-EAFD-3818-4677D690C6CA}"/>
          </ac:spMkLst>
        </pc:spChg>
        <pc:spChg chg="mod">
          <ac:chgData name="Fabio Sogni" userId="23ae3afe-e15d-43df-8450-ee058d0082ca" providerId="ADAL" clId="{394B994D-0B15-8B45-8D96-F9538F27533A}" dt="2023-02-07T11:07:29.347" v="2780"/>
          <ac:spMkLst>
            <pc:docMk/>
            <pc:sldMk cId="2650899147" sldId="370"/>
            <ac:spMk id="21" creationId="{826F1C83-8D56-5C16-C7BA-60C80588CC2E}"/>
          </ac:spMkLst>
        </pc:spChg>
        <pc:spChg chg="mod">
          <ac:chgData name="Fabio Sogni" userId="23ae3afe-e15d-43df-8450-ee058d0082ca" providerId="ADAL" clId="{394B994D-0B15-8B45-8D96-F9538F27533A}" dt="2023-02-07T11:07:29.347" v="2780"/>
          <ac:spMkLst>
            <pc:docMk/>
            <pc:sldMk cId="2650899147" sldId="370"/>
            <ac:spMk id="22" creationId="{98235DB7-359F-6E9C-D547-0EF79FEFC8DB}"/>
          </ac:spMkLst>
        </pc:spChg>
        <pc:spChg chg="mod">
          <ac:chgData name="Fabio Sogni" userId="23ae3afe-e15d-43df-8450-ee058d0082ca" providerId="ADAL" clId="{394B994D-0B15-8B45-8D96-F9538F27533A}" dt="2023-02-07T12:48:11.154" v="2886"/>
          <ac:spMkLst>
            <pc:docMk/>
            <pc:sldMk cId="2650899147" sldId="370"/>
            <ac:spMk id="25" creationId="{53AEAC0D-3647-2CCB-E38A-9C147504EDBB}"/>
          </ac:spMkLst>
        </pc:spChg>
        <pc:spChg chg="mod">
          <ac:chgData name="Fabio Sogni" userId="23ae3afe-e15d-43df-8450-ee058d0082ca" providerId="ADAL" clId="{394B994D-0B15-8B45-8D96-F9538F27533A}" dt="2023-02-07T12:48:11.154" v="2886"/>
          <ac:spMkLst>
            <pc:docMk/>
            <pc:sldMk cId="2650899147" sldId="370"/>
            <ac:spMk id="26" creationId="{17573698-F8EC-893B-7905-EC4B4C7324B7}"/>
          </ac:spMkLst>
        </pc:spChg>
        <pc:grpChg chg="add mod">
          <ac:chgData name="Fabio Sogni" userId="23ae3afe-e15d-43df-8450-ee058d0082ca" providerId="ADAL" clId="{394B994D-0B15-8B45-8D96-F9538F27533A}" dt="2023-02-07T10:42:30.452" v="2742"/>
          <ac:grpSpMkLst>
            <pc:docMk/>
            <pc:sldMk cId="2650899147" sldId="370"/>
            <ac:grpSpMk id="9" creationId="{605C601E-F901-BE28-5A39-5BC9F30E2837}"/>
          </ac:grpSpMkLst>
        </pc:grpChg>
        <pc:grpChg chg="add mod">
          <ac:chgData name="Fabio Sogni" userId="23ae3afe-e15d-43df-8450-ee058d0082ca" providerId="ADAL" clId="{394B994D-0B15-8B45-8D96-F9538F27533A}" dt="2023-02-07T11:07:29.347" v="2780"/>
          <ac:grpSpMkLst>
            <pc:docMk/>
            <pc:sldMk cId="2650899147" sldId="370"/>
            <ac:grpSpMk id="19" creationId="{0A19D434-7AD9-3C43-982B-C14053880066}"/>
          </ac:grpSpMkLst>
        </pc:grpChg>
        <pc:grpChg chg="add mod">
          <ac:chgData name="Fabio Sogni" userId="23ae3afe-e15d-43df-8450-ee058d0082ca" providerId="ADAL" clId="{394B994D-0B15-8B45-8D96-F9538F27533A}" dt="2023-02-07T12:48:11.154" v="2886"/>
          <ac:grpSpMkLst>
            <pc:docMk/>
            <pc:sldMk cId="2650899147" sldId="370"/>
            <ac:grpSpMk id="24" creationId="{8CE68E2E-4E6A-EE96-692F-0ED490DC007F}"/>
          </ac:grpSpMkLst>
        </pc:grpChg>
        <pc:picChg chg="add del mod">
          <ac:chgData name="Fabio Sogni" userId="23ae3afe-e15d-43df-8450-ee058d0082ca" providerId="ADAL" clId="{394B994D-0B15-8B45-8D96-F9538F27533A}" dt="2023-02-07T10:42:34.682" v="2743" actId="478"/>
          <ac:picMkLst>
            <pc:docMk/>
            <pc:sldMk cId="2650899147" sldId="370"/>
            <ac:picMk id="18" creationId="{3386444B-0805-8870-BE7E-24A0B57785D8}"/>
          </ac:picMkLst>
        </pc:picChg>
        <pc:picChg chg="del mod">
          <ac:chgData name="Fabio Sogni" userId="23ae3afe-e15d-43df-8450-ee058d0082ca" providerId="ADAL" clId="{394B994D-0B15-8B45-8D96-F9538F27533A}" dt="2023-02-01T14:37:27.859" v="2019" actId="478"/>
          <ac:picMkLst>
            <pc:docMk/>
            <pc:sldMk cId="2650899147" sldId="370"/>
            <ac:picMk id="18" creationId="{9771DC48-C05B-01B5-C3D1-56F6605209C6}"/>
          </ac:picMkLst>
        </pc:picChg>
        <pc:cxnChg chg="del">
          <ac:chgData name="Fabio Sogni" userId="23ae3afe-e15d-43df-8450-ee058d0082ca" providerId="ADAL" clId="{394B994D-0B15-8B45-8D96-F9538F27533A}" dt="2023-02-07T11:09:26.580" v="2797" actId="478"/>
          <ac:cxnSpMkLst>
            <pc:docMk/>
            <pc:sldMk cId="2650899147" sldId="370"/>
            <ac:cxnSpMk id="7" creationId="{6FAEC126-087A-E258-1466-09FE08A2036F}"/>
          </ac:cxnSpMkLst>
        </pc:cxnChg>
        <pc:cxnChg chg="add mod">
          <ac:chgData name="Fabio Sogni" userId="23ae3afe-e15d-43df-8450-ee058d0082ca" providerId="ADAL" clId="{394B994D-0B15-8B45-8D96-F9538F27533A}" dt="2023-02-07T11:09:27.442" v="2798"/>
          <ac:cxnSpMkLst>
            <pc:docMk/>
            <pc:sldMk cId="2650899147" sldId="370"/>
            <ac:cxnSpMk id="23" creationId="{F8EA41FF-5003-FEAF-454E-1F957C918A3E}"/>
          </ac:cxnSpMkLst>
        </pc:cxnChg>
      </pc:sldChg>
      <pc:sldChg chg="addSp delSp modSp add del mod modTransition modAnim">
        <pc:chgData name="Fabio Sogni" userId="23ae3afe-e15d-43df-8450-ee058d0082ca" providerId="ADAL" clId="{394B994D-0B15-8B45-8D96-F9538F27533A}" dt="2023-02-07T14:55:26.923" v="3704" actId="2696"/>
        <pc:sldMkLst>
          <pc:docMk/>
          <pc:sldMk cId="2835230323" sldId="371"/>
        </pc:sldMkLst>
        <pc:spChg chg="add mod ord">
          <ac:chgData name="Fabio Sogni" userId="23ae3afe-e15d-43df-8450-ee058d0082ca" providerId="ADAL" clId="{394B994D-0B15-8B45-8D96-F9538F27533A}" dt="2023-02-07T11:39:27.686" v="2847" actId="13244"/>
          <ac:spMkLst>
            <pc:docMk/>
            <pc:sldMk cId="2835230323" sldId="371"/>
            <ac:spMk id="3" creationId="{D9AA4321-14E5-339D-D618-015E654DEFD6}"/>
          </ac:spMkLst>
        </pc:spChg>
        <pc:spChg chg="del">
          <ac:chgData name="Fabio Sogni" userId="23ae3afe-e15d-43df-8450-ee058d0082ca" providerId="ADAL" clId="{394B994D-0B15-8B45-8D96-F9538F27533A}" dt="2023-02-07T11:30:58.174" v="2823" actId="478"/>
          <ac:spMkLst>
            <pc:docMk/>
            <pc:sldMk cId="2835230323" sldId="371"/>
            <ac:spMk id="4" creationId="{905B84C3-7E53-D20E-A84F-ADE00DEE1B66}"/>
          </ac:spMkLst>
        </pc:spChg>
        <pc:spChg chg="del mod ord">
          <ac:chgData name="Fabio Sogni" userId="23ae3afe-e15d-43df-8450-ee058d0082ca" providerId="ADAL" clId="{394B994D-0B15-8B45-8D96-F9538F27533A}" dt="2023-02-07T12:52:45.944" v="2907" actId="478"/>
          <ac:spMkLst>
            <pc:docMk/>
            <pc:sldMk cId="2835230323" sldId="371"/>
            <ac:spMk id="5" creationId="{4A50397F-F5BC-03AB-59E3-EAA75D099CCD}"/>
          </ac:spMkLst>
        </pc:spChg>
        <pc:spChg chg="add mod ord">
          <ac:chgData name="Fabio Sogni" userId="23ae3afe-e15d-43df-8450-ee058d0082ca" providerId="ADAL" clId="{394B994D-0B15-8B45-8D96-F9538F27533A}" dt="2023-02-07T11:44:25.487" v="2863" actId="13244"/>
          <ac:spMkLst>
            <pc:docMk/>
            <pc:sldMk cId="2835230323" sldId="371"/>
            <ac:spMk id="7" creationId="{DD5E5304-134A-3B11-A646-5CB7484EA357}"/>
          </ac:spMkLst>
        </pc:spChg>
        <pc:spChg chg="del">
          <ac:chgData name="Fabio Sogni" userId="23ae3afe-e15d-43df-8450-ee058d0082ca" providerId="ADAL" clId="{394B994D-0B15-8B45-8D96-F9538F27533A}" dt="2023-02-07T11:30:58.174" v="2823" actId="478"/>
          <ac:spMkLst>
            <pc:docMk/>
            <pc:sldMk cId="2835230323" sldId="371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2:52:45.944" v="2907" actId="478"/>
          <ac:spMkLst>
            <pc:docMk/>
            <pc:sldMk cId="2835230323" sldId="371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3:00:51.975" v="2958" actId="478"/>
          <ac:spMkLst>
            <pc:docMk/>
            <pc:sldMk cId="2835230323" sldId="371"/>
            <ac:spMk id="12" creationId="{E962E8A8-DDB4-B317-07A3-30831E9FC329}"/>
          </ac:spMkLst>
        </pc:spChg>
        <pc:spChg chg="del">
          <ac:chgData name="Fabio Sogni" userId="23ae3afe-e15d-43df-8450-ee058d0082ca" providerId="ADAL" clId="{394B994D-0B15-8B45-8D96-F9538F27533A}" dt="2023-02-07T13:00:51.975" v="2958" actId="478"/>
          <ac:spMkLst>
            <pc:docMk/>
            <pc:sldMk cId="2835230323" sldId="371"/>
            <ac:spMk id="15" creationId="{91C8409C-7104-3260-F149-DCB4B6EDFAD1}"/>
          </ac:spMkLst>
        </pc:spChg>
        <pc:spChg chg="del">
          <ac:chgData name="Fabio Sogni" userId="23ae3afe-e15d-43df-8450-ee058d0082ca" providerId="ADAL" clId="{394B994D-0B15-8B45-8D96-F9538F27533A}" dt="2023-02-01T15:34:08.270" v="2048" actId="478"/>
          <ac:spMkLst>
            <pc:docMk/>
            <pc:sldMk cId="2835230323" sldId="371"/>
            <ac:spMk id="16" creationId="{A92B5C1A-FA02-F477-E63B-9AC485F38CD5}"/>
          </ac:spMkLst>
        </pc:spChg>
        <pc:spChg chg="mod">
          <ac:chgData name="Fabio Sogni" userId="23ae3afe-e15d-43df-8450-ee058d0082ca" providerId="ADAL" clId="{394B994D-0B15-8B45-8D96-F9538F27533A}" dt="2023-02-07T12:52:57.511" v="2909"/>
          <ac:spMkLst>
            <pc:docMk/>
            <pc:sldMk cId="2835230323" sldId="371"/>
            <ac:spMk id="16" creationId="{EB1D15F3-D489-ED03-70EF-19590F70A898}"/>
          </ac:spMkLst>
        </pc:spChg>
        <pc:spChg chg="mod">
          <ac:chgData name="Fabio Sogni" userId="23ae3afe-e15d-43df-8450-ee058d0082ca" providerId="ADAL" clId="{394B994D-0B15-8B45-8D96-F9538F27533A}" dt="2023-02-07T12:52:57.511" v="2909"/>
          <ac:spMkLst>
            <pc:docMk/>
            <pc:sldMk cId="2835230323" sldId="371"/>
            <ac:spMk id="18" creationId="{08591FAC-6564-8CE4-DEAE-91C4112E82F8}"/>
          </ac:spMkLst>
        </pc:spChg>
        <pc:spChg chg="mod">
          <ac:chgData name="Fabio Sogni" userId="23ae3afe-e15d-43df-8450-ee058d0082ca" providerId="ADAL" clId="{394B994D-0B15-8B45-8D96-F9538F27533A}" dt="2023-02-07T13:00:52.781" v="2959"/>
          <ac:spMkLst>
            <pc:docMk/>
            <pc:sldMk cId="2835230323" sldId="371"/>
            <ac:spMk id="22" creationId="{A07A8BFA-1314-64BC-5108-51C7945DE8AD}"/>
          </ac:spMkLst>
        </pc:spChg>
        <pc:spChg chg="mod">
          <ac:chgData name="Fabio Sogni" userId="23ae3afe-e15d-43df-8450-ee058d0082ca" providerId="ADAL" clId="{394B994D-0B15-8B45-8D96-F9538F27533A}" dt="2023-02-07T13:00:52.781" v="2959"/>
          <ac:spMkLst>
            <pc:docMk/>
            <pc:sldMk cId="2835230323" sldId="371"/>
            <ac:spMk id="23" creationId="{BE963E09-58EF-4503-8481-77C4F8BC0891}"/>
          </ac:spMkLst>
        </pc:spChg>
        <pc:grpChg chg="add mod ord">
          <ac:chgData name="Fabio Sogni" userId="23ae3afe-e15d-43df-8450-ee058d0082ca" providerId="ADAL" clId="{394B994D-0B15-8B45-8D96-F9538F27533A}" dt="2023-02-07T12:53:03.121" v="2910" actId="13244"/>
          <ac:grpSpMkLst>
            <pc:docMk/>
            <pc:sldMk cId="2835230323" sldId="371"/>
            <ac:grpSpMk id="14" creationId="{A7CBE217-CEF3-DC44-A191-A0D4549219A9}"/>
          </ac:grpSpMkLst>
        </pc:grpChg>
        <pc:grpChg chg="add mod">
          <ac:chgData name="Fabio Sogni" userId="23ae3afe-e15d-43df-8450-ee058d0082ca" providerId="ADAL" clId="{394B994D-0B15-8B45-8D96-F9538F27533A}" dt="2023-02-07T13:00:52.781" v="2959"/>
          <ac:grpSpMkLst>
            <pc:docMk/>
            <pc:sldMk cId="2835230323" sldId="371"/>
            <ac:grpSpMk id="21" creationId="{D89B925D-01B6-8BF5-A8D2-31CB1E7CF121}"/>
          </ac:grpSpMkLst>
        </pc:grpChg>
        <pc:picChg chg="del">
          <ac:chgData name="Fabio Sogni" userId="23ae3afe-e15d-43df-8450-ee058d0082ca" providerId="ADAL" clId="{394B994D-0B15-8B45-8D96-F9538F27533A}" dt="2023-02-07T12:52:56.444" v="2908" actId="478"/>
          <ac:picMkLst>
            <pc:docMk/>
            <pc:sldMk cId="2835230323" sldId="371"/>
            <ac:picMk id="9" creationId="{DF55D357-E05F-7DEA-EECA-F38A21142024}"/>
          </ac:picMkLst>
        </pc:picChg>
        <pc:picChg chg="mod">
          <ac:chgData name="Fabio Sogni" userId="23ae3afe-e15d-43df-8450-ee058d0082ca" providerId="ADAL" clId="{394B994D-0B15-8B45-8D96-F9538F27533A}" dt="2023-02-07T12:53:35.155" v="2912" actId="1076"/>
          <ac:picMkLst>
            <pc:docMk/>
            <pc:sldMk cId="2835230323" sldId="371"/>
            <ac:picMk id="17" creationId="{29253B3F-2C06-FACB-CABF-3E94D6DCB7DB}"/>
          </ac:picMkLst>
        </pc:picChg>
        <pc:picChg chg="add mod ord">
          <ac:chgData name="Fabio Sogni" userId="23ae3afe-e15d-43df-8450-ee058d0082ca" providerId="ADAL" clId="{394B994D-0B15-8B45-8D96-F9538F27533A}" dt="2023-02-07T12:53:47.405" v="2913" actId="13244"/>
          <ac:picMkLst>
            <pc:docMk/>
            <pc:sldMk cId="2835230323" sldId="371"/>
            <ac:picMk id="19" creationId="{D0BBB403-6B4B-1EAB-2657-26E7E7A5EDCC}"/>
          </ac:picMkLst>
        </pc:picChg>
      </pc:sldChg>
      <pc:sldChg chg="delSp modSp add del mod ord modTransition delAnim">
        <pc:chgData name="Fabio Sogni" userId="23ae3afe-e15d-43df-8450-ee058d0082ca" providerId="ADAL" clId="{394B994D-0B15-8B45-8D96-F9538F27533A}" dt="2023-02-01T14:26:28.973" v="2002" actId="2696"/>
        <pc:sldMkLst>
          <pc:docMk/>
          <pc:sldMk cId="3790062237" sldId="371"/>
        </pc:sldMkLst>
        <pc:spChg chg="del">
          <ac:chgData name="Fabio Sogni" userId="23ae3afe-e15d-43df-8450-ee058d0082ca" providerId="ADAL" clId="{394B994D-0B15-8B45-8D96-F9538F27533A}" dt="2023-02-01T14:13:07.235" v="1980" actId="478"/>
          <ac:spMkLst>
            <pc:docMk/>
            <pc:sldMk cId="3790062237" sldId="371"/>
            <ac:spMk id="9" creationId="{04CBA95F-79A3-2F95-0D86-D904D0329694}"/>
          </ac:spMkLst>
        </pc:spChg>
        <pc:graphicFrameChg chg="del mod modVis">
          <ac:chgData name="Fabio Sogni" userId="23ae3afe-e15d-43df-8450-ee058d0082ca" providerId="ADAL" clId="{394B994D-0B15-8B45-8D96-F9538F27533A}" dt="2023-02-01T14:12:51.385" v="1978" actId="478"/>
          <ac:graphicFrameMkLst>
            <pc:docMk/>
            <pc:sldMk cId="3790062237" sldId="371"/>
            <ac:graphicFrameMk id="26" creationId="{4AEFE899-5D66-C85F-D5A0-8E1CAD9E33C5}"/>
          </ac:graphicFrameMkLst>
        </pc:graphicFrameChg>
        <pc:graphicFrameChg chg="del mod modVis">
          <ac:chgData name="Fabio Sogni" userId="23ae3afe-e15d-43df-8450-ee058d0082ca" providerId="ADAL" clId="{394B994D-0B15-8B45-8D96-F9538F27533A}" dt="2023-02-01T14:12:50.208" v="1977" actId="478"/>
          <ac:graphicFrameMkLst>
            <pc:docMk/>
            <pc:sldMk cId="3790062237" sldId="371"/>
            <ac:graphicFrameMk id="27" creationId="{1BA161E0-21F2-EFE6-5E32-03D967508DCA}"/>
          </ac:graphicFrameMkLst>
        </pc:graphicFrameChg>
        <pc:graphicFrameChg chg="del mod modVis">
          <ac:chgData name="Fabio Sogni" userId="23ae3afe-e15d-43df-8450-ee058d0082ca" providerId="ADAL" clId="{394B994D-0B15-8B45-8D96-F9538F27533A}" dt="2023-02-01T14:12:47.858" v="1976" actId="478"/>
          <ac:graphicFrameMkLst>
            <pc:docMk/>
            <pc:sldMk cId="3790062237" sldId="371"/>
            <ac:graphicFrameMk id="28" creationId="{4C1A066C-0982-5BAF-D426-B13997957B15}"/>
          </ac:graphicFrameMkLst>
        </pc:graphicFrameChg>
        <pc:graphicFrameChg chg="del mod modVis">
          <ac:chgData name="Fabio Sogni" userId="23ae3afe-e15d-43df-8450-ee058d0082ca" providerId="ADAL" clId="{394B994D-0B15-8B45-8D96-F9538F27533A}" dt="2023-02-01T14:12:43.268" v="1975" actId="478"/>
          <ac:graphicFrameMkLst>
            <pc:docMk/>
            <pc:sldMk cId="3790062237" sldId="371"/>
            <ac:graphicFrameMk id="29" creationId="{97A1A67C-435F-FE61-70C8-8E84AFB741C6}"/>
          </ac:graphicFrameMkLst>
        </pc:graphicFrameChg>
        <pc:graphicFrameChg chg="del mod modVis">
          <ac:chgData name="Fabio Sogni" userId="23ae3afe-e15d-43df-8450-ee058d0082ca" providerId="ADAL" clId="{394B994D-0B15-8B45-8D96-F9538F27533A}" dt="2023-02-01T14:12:42.061" v="1974" actId="478"/>
          <ac:graphicFrameMkLst>
            <pc:docMk/>
            <pc:sldMk cId="3790062237" sldId="371"/>
            <ac:graphicFrameMk id="31" creationId="{B4921884-3BF1-1AAE-9BE0-2F524467CB16}"/>
          </ac:graphicFrameMkLst>
        </pc:graphicFrameChg>
        <pc:picChg chg="mod">
          <ac:chgData name="Fabio Sogni" userId="23ae3afe-e15d-43df-8450-ee058d0082ca" providerId="ADAL" clId="{394B994D-0B15-8B45-8D96-F9538F27533A}" dt="2023-02-01T14:13:16.019" v="1982" actId="1076"/>
          <ac:picMkLst>
            <pc:docMk/>
            <pc:sldMk cId="3790062237" sldId="371"/>
            <ac:picMk id="39" creationId="{4F02E680-A83B-F98D-8C41-0ECC965D08EB}"/>
          </ac:picMkLst>
        </pc:picChg>
        <pc:cxnChg chg="del mod modVis">
          <ac:chgData name="Fabio Sogni" userId="23ae3afe-e15d-43df-8450-ee058d0082ca" providerId="ADAL" clId="{394B994D-0B15-8B45-8D96-F9538F27533A}" dt="2023-02-01T14:13:07.235" v="1980" actId="478"/>
          <ac:cxnSpMkLst>
            <pc:docMk/>
            <pc:sldMk cId="3790062237" sldId="371"/>
            <ac:cxnSpMk id="34" creationId="{5065AA6C-7E3C-162D-11E7-61AF41C78872}"/>
          </ac:cxnSpMkLst>
        </pc:cxnChg>
        <pc:cxnChg chg="del mod modVis">
          <ac:chgData name="Fabio Sogni" userId="23ae3afe-e15d-43df-8450-ee058d0082ca" providerId="ADAL" clId="{394B994D-0B15-8B45-8D96-F9538F27533A}" dt="2023-02-01T14:13:07.235" v="1980" actId="478"/>
          <ac:cxnSpMkLst>
            <pc:docMk/>
            <pc:sldMk cId="3790062237" sldId="371"/>
            <ac:cxnSpMk id="35" creationId="{EC4BBE3C-5EA8-CF5E-9BAE-D8EDC2520864}"/>
          </ac:cxnSpMkLst>
        </pc:cxnChg>
        <pc:cxnChg chg="del mod modVis">
          <ac:chgData name="Fabio Sogni" userId="23ae3afe-e15d-43df-8450-ee058d0082ca" providerId="ADAL" clId="{394B994D-0B15-8B45-8D96-F9538F27533A}" dt="2023-02-01T14:13:07.235" v="1980" actId="478"/>
          <ac:cxnSpMkLst>
            <pc:docMk/>
            <pc:sldMk cId="3790062237" sldId="371"/>
            <ac:cxnSpMk id="36" creationId="{C47B8B7E-BA71-0E45-A243-CB54D92C6932}"/>
          </ac:cxnSpMkLst>
        </pc:cxnChg>
        <pc:cxnChg chg="del mod modVis">
          <ac:chgData name="Fabio Sogni" userId="23ae3afe-e15d-43df-8450-ee058d0082ca" providerId="ADAL" clId="{394B994D-0B15-8B45-8D96-F9538F27533A}" dt="2023-02-01T14:13:10.089" v="1981" actId="478"/>
          <ac:cxnSpMkLst>
            <pc:docMk/>
            <pc:sldMk cId="3790062237" sldId="371"/>
            <ac:cxnSpMk id="37" creationId="{35876F0B-74E3-958F-4C2E-52CAEC6A4376}"/>
          </ac:cxnSpMkLst>
        </pc:cxnChg>
        <pc:cxnChg chg="del mod modVis">
          <ac:chgData name="Fabio Sogni" userId="23ae3afe-e15d-43df-8450-ee058d0082ca" providerId="ADAL" clId="{394B994D-0B15-8B45-8D96-F9538F27533A}" dt="2023-02-01T14:13:07.235" v="1980" actId="478"/>
          <ac:cxnSpMkLst>
            <pc:docMk/>
            <pc:sldMk cId="3790062237" sldId="371"/>
            <ac:cxnSpMk id="38" creationId="{4C31EE74-7E12-E7B1-1353-024E302DD4DE}"/>
          </ac:cxnSpMkLst>
        </pc:cxnChg>
      </pc:sldChg>
      <pc:sldChg chg="addSp modSp add del mod modTransition modAnim">
        <pc:chgData name="Fabio Sogni" userId="23ae3afe-e15d-43df-8450-ee058d0082ca" providerId="ADAL" clId="{394B994D-0B15-8B45-8D96-F9538F27533A}" dt="2023-02-01T14:26:28.977" v="2003" actId="2696"/>
        <pc:sldMkLst>
          <pc:docMk/>
          <pc:sldMk cId="3420827512" sldId="372"/>
        </pc:sldMkLst>
        <pc:spChg chg="mod">
          <ac:chgData name="Fabio Sogni" userId="23ae3afe-e15d-43df-8450-ee058d0082ca" providerId="ADAL" clId="{394B994D-0B15-8B45-8D96-F9538F27533A}" dt="2023-02-01T14:16:06.085" v="1989" actId="1076"/>
          <ac:spMkLst>
            <pc:docMk/>
            <pc:sldMk cId="3420827512" sldId="372"/>
            <ac:spMk id="2" creationId="{FC2611DC-BE63-C0C3-A724-6427EE917134}"/>
          </ac:spMkLst>
        </pc:spChg>
        <pc:graphicFrameChg chg="add mod">
          <ac:chgData name="Fabio Sogni" userId="23ae3afe-e15d-43df-8450-ee058d0082ca" providerId="ADAL" clId="{394B994D-0B15-8B45-8D96-F9538F27533A}" dt="2023-02-01T14:17:56.857" v="1993"/>
          <ac:graphicFrameMkLst>
            <pc:docMk/>
            <pc:sldMk cId="3420827512" sldId="372"/>
            <ac:graphicFrameMk id="9" creationId="{7C0F1DC7-3837-13E5-0172-BD6CCD430A68}"/>
          </ac:graphicFrameMkLst>
        </pc:graphicFrameChg>
        <pc:picChg chg="mod modVis">
          <ac:chgData name="Fabio Sogni" userId="23ae3afe-e15d-43df-8450-ee058d0082ca" providerId="ADAL" clId="{394B994D-0B15-8B45-8D96-F9538F27533A}" dt="2023-02-01T14:20:09.128" v="1996" actId="14430"/>
          <ac:picMkLst>
            <pc:docMk/>
            <pc:sldMk cId="3420827512" sldId="372"/>
            <ac:picMk id="18" creationId="{9771DC48-C05B-01B5-C3D1-56F6605209C6}"/>
          </ac:picMkLst>
        </pc:picChg>
      </pc:sldChg>
      <pc:sldChg chg="addSp delSp modSp add mod ord modTransition modAnim">
        <pc:chgData name="Fabio Sogni" userId="23ae3afe-e15d-43df-8450-ee058d0082ca" providerId="ADAL" clId="{394B994D-0B15-8B45-8D96-F9538F27533A}" dt="2023-02-07T15:30:52.028" v="3805"/>
        <pc:sldMkLst>
          <pc:docMk/>
          <pc:sldMk cId="3840894607" sldId="372"/>
        </pc:sldMkLst>
        <pc:spChg chg="add del mod">
          <ac:chgData name="Fabio Sogni" userId="23ae3afe-e15d-43df-8450-ee058d0082ca" providerId="ADAL" clId="{394B994D-0B15-8B45-8D96-F9538F27533A}" dt="2023-02-07T10:27:07.251" v="2702"/>
          <ac:spMkLst>
            <pc:docMk/>
            <pc:sldMk cId="3840894607" sldId="372"/>
            <ac:spMk id="3" creationId="{752A453C-4881-E637-1D1B-268ABCFA58DD}"/>
          </ac:spMkLst>
        </pc:spChg>
        <pc:spChg chg="del">
          <ac:chgData name="Fabio Sogni" userId="23ae3afe-e15d-43df-8450-ee058d0082ca" providerId="ADAL" clId="{394B994D-0B15-8B45-8D96-F9538F27533A}" dt="2023-02-07T11:11:53.553" v="2812" actId="478"/>
          <ac:spMkLst>
            <pc:docMk/>
            <pc:sldMk cId="3840894607" sldId="372"/>
            <ac:spMk id="4" creationId="{905B84C3-7E53-D20E-A84F-ADE00DEE1B66}"/>
          </ac:spMkLst>
        </pc:spChg>
        <pc:spChg chg="add del">
          <ac:chgData name="Fabio Sogni" userId="23ae3afe-e15d-43df-8450-ee058d0082ca" providerId="ADAL" clId="{394B994D-0B15-8B45-8D96-F9538F27533A}" dt="2023-02-07T10:27:58.531" v="2707" actId="478"/>
          <ac:spMkLst>
            <pc:docMk/>
            <pc:sldMk cId="3840894607" sldId="372"/>
            <ac:spMk id="5" creationId="{4A50397F-F5BC-03AB-59E3-EAA75D099CCD}"/>
          </ac:spMkLst>
        </pc:spChg>
        <pc:spChg chg="add del mod">
          <ac:chgData name="Fabio Sogni" userId="23ae3afe-e15d-43df-8450-ee058d0082ca" providerId="ADAL" clId="{394B994D-0B15-8B45-8D96-F9538F27533A}" dt="2023-02-07T10:27:07.251" v="2702"/>
          <ac:spMkLst>
            <pc:docMk/>
            <pc:sldMk cId="3840894607" sldId="372"/>
            <ac:spMk id="7" creationId="{F9BFB9D4-B43E-82A7-246E-A3B73671887C}"/>
          </ac:spMkLst>
        </pc:spChg>
        <pc:spChg chg="del">
          <ac:chgData name="Fabio Sogni" userId="23ae3afe-e15d-43df-8450-ee058d0082ca" providerId="ADAL" clId="{394B994D-0B15-8B45-8D96-F9538F27533A}" dt="2023-02-07T11:11:53.553" v="2812" actId="478"/>
          <ac:spMkLst>
            <pc:docMk/>
            <pc:sldMk cId="3840894607" sldId="372"/>
            <ac:spMk id="8" creationId="{1270F79B-60C5-E28C-135D-5A4D54A4EB5B}"/>
          </ac:spMkLst>
        </pc:spChg>
        <pc:spChg chg="add del">
          <ac:chgData name="Fabio Sogni" userId="23ae3afe-e15d-43df-8450-ee058d0082ca" providerId="ADAL" clId="{394B994D-0B15-8B45-8D96-F9538F27533A}" dt="2023-02-07T10:28:00.740" v="2708" actId="478"/>
          <ac:spMkLst>
            <pc:docMk/>
            <pc:sldMk cId="3840894607" sldId="372"/>
            <ac:spMk id="10" creationId="{77B53AD9-7CE8-35EB-F84E-4E2966A1AD4E}"/>
          </ac:spMkLst>
        </pc:spChg>
        <pc:spChg chg="del">
          <ac:chgData name="Fabio Sogni" userId="23ae3afe-e15d-43df-8450-ee058d0082ca" providerId="ADAL" clId="{394B994D-0B15-8B45-8D96-F9538F27533A}" dt="2023-02-07T13:01:07.066" v="2960" actId="478"/>
          <ac:spMkLst>
            <pc:docMk/>
            <pc:sldMk cId="3840894607" sldId="372"/>
            <ac:spMk id="12" creationId="{E962E8A8-DDB4-B317-07A3-30831E9FC329}"/>
          </ac:spMkLst>
        </pc:spChg>
        <pc:spChg chg="add del mod">
          <ac:chgData name="Fabio Sogni" userId="23ae3afe-e15d-43df-8450-ee058d0082ca" providerId="ADAL" clId="{394B994D-0B15-8B45-8D96-F9538F27533A}" dt="2023-02-07T10:28:27.289" v="2711"/>
          <ac:spMkLst>
            <pc:docMk/>
            <pc:sldMk cId="3840894607" sldId="372"/>
            <ac:spMk id="14" creationId="{99EB80A3-A86A-649E-18AD-6341D5B20663}"/>
          </ac:spMkLst>
        </pc:spChg>
        <pc:spChg chg="del">
          <ac:chgData name="Fabio Sogni" userId="23ae3afe-e15d-43df-8450-ee058d0082ca" providerId="ADAL" clId="{394B994D-0B15-8B45-8D96-F9538F27533A}" dt="2023-02-07T13:01:07.066" v="2960" actId="478"/>
          <ac:spMkLst>
            <pc:docMk/>
            <pc:sldMk cId="3840894607" sldId="372"/>
            <ac:spMk id="15" creationId="{91C8409C-7104-3260-F149-DCB4B6EDFAD1}"/>
          </ac:spMkLst>
        </pc:spChg>
        <pc:spChg chg="add del">
          <ac:chgData name="Fabio Sogni" userId="23ae3afe-e15d-43df-8450-ee058d0082ca" providerId="ADAL" clId="{394B994D-0B15-8B45-8D96-F9538F27533A}" dt="2023-02-01T15:34:31.967" v="2050" actId="478"/>
          <ac:spMkLst>
            <pc:docMk/>
            <pc:sldMk cId="3840894607" sldId="372"/>
            <ac:spMk id="16" creationId="{A92B5C1A-FA02-F477-E63B-9AC485F38CD5}"/>
          </ac:spMkLst>
        </pc:spChg>
        <pc:spChg chg="mod">
          <ac:chgData name="Fabio Sogni" userId="23ae3afe-e15d-43df-8450-ee058d0082ca" providerId="ADAL" clId="{394B994D-0B15-8B45-8D96-F9538F27533A}" dt="2023-02-07T10:28:18.479" v="2710"/>
          <ac:spMkLst>
            <pc:docMk/>
            <pc:sldMk cId="3840894607" sldId="372"/>
            <ac:spMk id="19" creationId="{D6124C58-A56E-E369-E78C-88AB9F61A699}"/>
          </ac:spMkLst>
        </pc:spChg>
        <pc:spChg chg="mod">
          <ac:chgData name="Fabio Sogni" userId="23ae3afe-e15d-43df-8450-ee058d0082ca" providerId="ADAL" clId="{394B994D-0B15-8B45-8D96-F9538F27533A}" dt="2023-02-07T10:28:18.479" v="2710"/>
          <ac:spMkLst>
            <pc:docMk/>
            <pc:sldMk cId="3840894607" sldId="372"/>
            <ac:spMk id="21" creationId="{3BE2C65D-2C06-CCFB-9F48-19A95C754C23}"/>
          </ac:spMkLst>
        </pc:spChg>
        <pc:spChg chg="mod">
          <ac:chgData name="Fabio Sogni" userId="23ae3afe-e15d-43df-8450-ee058d0082ca" providerId="ADAL" clId="{394B994D-0B15-8B45-8D96-F9538F27533A}" dt="2023-02-07T10:28:41.461" v="2712"/>
          <ac:spMkLst>
            <pc:docMk/>
            <pc:sldMk cId="3840894607" sldId="372"/>
            <ac:spMk id="24" creationId="{32F8FAA1-F76F-4246-D692-ACCF55975B02}"/>
          </ac:spMkLst>
        </pc:spChg>
        <pc:spChg chg="mod">
          <ac:chgData name="Fabio Sogni" userId="23ae3afe-e15d-43df-8450-ee058d0082ca" providerId="ADAL" clId="{394B994D-0B15-8B45-8D96-F9538F27533A}" dt="2023-02-07T10:28:41.461" v="2712"/>
          <ac:spMkLst>
            <pc:docMk/>
            <pc:sldMk cId="3840894607" sldId="372"/>
            <ac:spMk id="25" creationId="{E4FDCECB-AEB3-FA67-66CE-8744D95E021D}"/>
          </ac:spMkLst>
        </pc:spChg>
        <pc:spChg chg="add mod ord">
          <ac:chgData name="Fabio Sogni" userId="23ae3afe-e15d-43df-8450-ee058d0082ca" providerId="ADAL" clId="{394B994D-0B15-8B45-8D96-F9538F27533A}" dt="2023-02-07T11:41:56.840" v="2852" actId="13244"/>
          <ac:spMkLst>
            <pc:docMk/>
            <pc:sldMk cId="3840894607" sldId="372"/>
            <ac:spMk id="27" creationId="{8028618B-6CFA-0EBD-A9F1-1E6C2C0F6CD2}"/>
          </ac:spMkLst>
        </pc:spChg>
        <pc:spChg chg="add mod ord">
          <ac:chgData name="Fabio Sogni" userId="23ae3afe-e15d-43df-8450-ee058d0082ca" providerId="ADAL" clId="{394B994D-0B15-8B45-8D96-F9538F27533A}" dt="2023-02-07T11:41:56.840" v="2852" actId="13244"/>
          <ac:spMkLst>
            <pc:docMk/>
            <pc:sldMk cId="3840894607" sldId="372"/>
            <ac:spMk id="29" creationId="{160837D3-E23F-3FDB-A8B7-53C1252EDC71}"/>
          </ac:spMkLst>
        </pc:spChg>
        <pc:spChg chg="mod">
          <ac:chgData name="Fabio Sogni" userId="23ae3afe-e15d-43df-8450-ee058d0082ca" providerId="ADAL" clId="{394B994D-0B15-8B45-8D96-F9538F27533A}" dt="2023-02-07T13:01:09.828" v="2961"/>
          <ac:spMkLst>
            <pc:docMk/>
            <pc:sldMk cId="3840894607" sldId="372"/>
            <ac:spMk id="31" creationId="{37F31AD0-51A6-7FA1-E392-7F282D369D60}"/>
          </ac:spMkLst>
        </pc:spChg>
        <pc:spChg chg="mod">
          <ac:chgData name="Fabio Sogni" userId="23ae3afe-e15d-43df-8450-ee058d0082ca" providerId="ADAL" clId="{394B994D-0B15-8B45-8D96-F9538F27533A}" dt="2023-02-07T13:01:09.828" v="2961"/>
          <ac:spMkLst>
            <pc:docMk/>
            <pc:sldMk cId="3840894607" sldId="372"/>
            <ac:spMk id="32" creationId="{D6C3B198-C5C3-3D83-5F81-F2CE8B632355}"/>
          </ac:spMkLst>
        </pc:spChg>
        <pc:grpChg chg="add del mod">
          <ac:chgData name="Fabio Sogni" userId="23ae3afe-e15d-43df-8450-ee058d0082ca" providerId="ADAL" clId="{394B994D-0B15-8B45-8D96-F9538F27533A}" dt="2023-02-07T10:28:27.289" v="2711"/>
          <ac:grpSpMkLst>
            <pc:docMk/>
            <pc:sldMk cId="3840894607" sldId="372"/>
            <ac:grpSpMk id="18" creationId="{A1673BE8-1D9D-9728-13E5-85B325EB75FA}"/>
          </ac:grpSpMkLst>
        </pc:grpChg>
        <pc:grpChg chg="add mod ord">
          <ac:chgData name="Fabio Sogni" userId="23ae3afe-e15d-43df-8450-ee058d0082ca" providerId="ADAL" clId="{394B994D-0B15-8B45-8D96-F9538F27533A}" dt="2023-02-07T11:40:07.454" v="2849" actId="13244"/>
          <ac:grpSpMkLst>
            <pc:docMk/>
            <pc:sldMk cId="3840894607" sldId="372"/>
            <ac:grpSpMk id="23" creationId="{DE904C19-3424-CC6B-0AF6-D739DE812A72}"/>
          </ac:grpSpMkLst>
        </pc:grpChg>
        <pc:grpChg chg="add mod ord">
          <ac:chgData name="Fabio Sogni" userId="23ae3afe-e15d-43df-8450-ee058d0082ca" providerId="ADAL" clId="{394B994D-0B15-8B45-8D96-F9538F27533A}" dt="2023-02-07T13:01:19.778" v="2962" actId="13244"/>
          <ac:grpSpMkLst>
            <pc:docMk/>
            <pc:sldMk cId="3840894607" sldId="372"/>
            <ac:grpSpMk id="30" creationId="{0ABAABCD-5794-8997-2A0B-6BEE0BDDB2D9}"/>
          </ac:grpSpMkLst>
        </pc:grpChg>
        <pc:picChg chg="del">
          <ac:chgData name="Fabio Sogni" userId="23ae3afe-e15d-43df-8450-ee058d0082ca" providerId="ADAL" clId="{394B994D-0B15-8B45-8D96-F9538F27533A}" dt="2023-02-07T10:28:06.322" v="2709" actId="478"/>
          <ac:picMkLst>
            <pc:docMk/>
            <pc:sldMk cId="3840894607" sldId="372"/>
            <ac:picMk id="9" creationId="{DF55D357-E05F-7DEA-EECA-F38A21142024}"/>
          </ac:picMkLst>
        </pc:picChg>
        <pc:picChg chg="del">
          <ac:chgData name="Fabio Sogni" userId="23ae3afe-e15d-43df-8450-ee058d0082ca" providerId="ADAL" clId="{394B994D-0B15-8B45-8D96-F9538F27533A}" dt="2023-02-07T11:11:53.553" v="2812" actId="478"/>
          <ac:picMkLst>
            <pc:docMk/>
            <pc:sldMk cId="3840894607" sldId="372"/>
            <ac:picMk id="17" creationId="{29253B3F-2C06-FACB-CABF-3E94D6DCB7DB}"/>
          </ac:picMkLst>
        </pc:picChg>
        <pc:picChg chg="add del mod">
          <ac:chgData name="Fabio Sogni" userId="23ae3afe-e15d-43df-8450-ee058d0082ca" providerId="ADAL" clId="{394B994D-0B15-8B45-8D96-F9538F27533A}" dt="2023-02-07T10:28:27.289" v="2711"/>
          <ac:picMkLst>
            <pc:docMk/>
            <pc:sldMk cId="3840894607" sldId="372"/>
            <ac:picMk id="22" creationId="{9BC1C30A-203A-C832-47C6-A76F24EC3034}"/>
          </ac:picMkLst>
        </pc:picChg>
        <pc:picChg chg="add mod">
          <ac:chgData name="Fabio Sogni" userId="23ae3afe-e15d-43df-8450-ee058d0082ca" providerId="ADAL" clId="{394B994D-0B15-8B45-8D96-F9538F27533A}" dt="2023-02-07T10:28:41.461" v="2712"/>
          <ac:picMkLst>
            <pc:docMk/>
            <pc:sldMk cId="3840894607" sldId="372"/>
            <ac:picMk id="26" creationId="{2D24554E-3F82-D84D-D491-2DE8C837F77B}"/>
          </ac:picMkLst>
        </pc:picChg>
        <pc:picChg chg="add del mod ord">
          <ac:chgData name="Fabio Sogni" userId="23ae3afe-e15d-43df-8450-ee058d0082ca" providerId="ADAL" clId="{394B994D-0B15-8B45-8D96-F9538F27533A}" dt="2023-02-07T15:21:09.810" v="3779" actId="478"/>
          <ac:picMkLst>
            <pc:docMk/>
            <pc:sldMk cId="3840894607" sldId="372"/>
            <ac:picMk id="28" creationId="{F781CE1B-203B-A8BD-FD1A-0CE679F105D7}"/>
          </ac:picMkLst>
        </pc:picChg>
      </pc:sldChg>
      <pc:sldChg chg="add del">
        <pc:chgData name="Fabio Sogni" userId="23ae3afe-e15d-43df-8450-ee058d0082ca" providerId="ADAL" clId="{394B994D-0B15-8B45-8D96-F9538F27533A}" dt="2023-02-06T17:51:12.005" v="2137" actId="2890"/>
        <pc:sldMkLst>
          <pc:docMk/>
          <pc:sldMk cId="263583216" sldId="373"/>
        </pc:sldMkLst>
      </pc:sldChg>
      <pc:sldChg chg="addSp delSp modSp add del mod">
        <pc:chgData name="Fabio Sogni" userId="23ae3afe-e15d-43df-8450-ee058d0082ca" providerId="ADAL" clId="{394B994D-0B15-8B45-8D96-F9538F27533A}" dt="2023-02-07T15:21:06.117" v="3778" actId="2696"/>
        <pc:sldMkLst>
          <pc:docMk/>
          <pc:sldMk cId="4112194102" sldId="373"/>
        </pc:sldMkLst>
        <pc:spChg chg="add mod">
          <ac:chgData name="Fabio Sogni" userId="23ae3afe-e15d-43df-8450-ee058d0082ca" providerId="ADAL" clId="{394B994D-0B15-8B45-8D96-F9538F27533A}" dt="2023-02-07T10:26:10.108" v="2697" actId="1076"/>
          <ac:spMkLst>
            <pc:docMk/>
            <pc:sldMk cId="4112194102" sldId="373"/>
            <ac:spMk id="3" creationId="{C0BDCC1D-6161-4343-706D-5DCF0FA5546D}"/>
          </ac:spMkLst>
        </pc:spChg>
        <pc:spChg chg="del">
          <ac:chgData name="Fabio Sogni" userId="23ae3afe-e15d-43df-8450-ee058d0082ca" providerId="ADAL" clId="{394B994D-0B15-8B45-8D96-F9538F27533A}" dt="2023-02-07T11:10:40.278" v="2805" actId="478"/>
          <ac:spMkLst>
            <pc:docMk/>
            <pc:sldMk cId="4112194102" sldId="373"/>
            <ac:spMk id="4" creationId="{905B84C3-7E53-D20E-A84F-ADE00DEE1B66}"/>
          </ac:spMkLst>
        </pc:spChg>
        <pc:spChg chg="del">
          <ac:chgData name="Fabio Sogni" userId="23ae3afe-e15d-43df-8450-ee058d0082ca" providerId="ADAL" clId="{394B994D-0B15-8B45-8D96-F9538F27533A}" dt="2023-02-07T10:25:48.380" v="2694" actId="478"/>
          <ac:spMkLst>
            <pc:docMk/>
            <pc:sldMk cId="4112194102" sldId="373"/>
            <ac:spMk id="5" creationId="{4A50397F-F5BC-03AB-59E3-EAA75D099CCD}"/>
          </ac:spMkLst>
        </pc:spChg>
        <pc:spChg chg="add mod">
          <ac:chgData name="Fabio Sogni" userId="23ae3afe-e15d-43df-8450-ee058d0082ca" providerId="ADAL" clId="{394B994D-0B15-8B45-8D96-F9538F27533A}" dt="2023-02-07T10:26:10.108" v="2697" actId="1076"/>
          <ac:spMkLst>
            <pc:docMk/>
            <pc:sldMk cId="4112194102" sldId="373"/>
            <ac:spMk id="7" creationId="{983A259D-0D8A-F0A7-4855-E70ACF74A954}"/>
          </ac:spMkLst>
        </pc:spChg>
        <pc:spChg chg="del">
          <ac:chgData name="Fabio Sogni" userId="23ae3afe-e15d-43df-8450-ee058d0082ca" providerId="ADAL" clId="{394B994D-0B15-8B45-8D96-F9538F27533A}" dt="2023-02-07T11:10:40.278" v="2805" actId="478"/>
          <ac:spMkLst>
            <pc:docMk/>
            <pc:sldMk cId="4112194102" sldId="373"/>
            <ac:spMk id="8" creationId="{1270F79B-60C5-E28C-135D-5A4D54A4EB5B}"/>
          </ac:spMkLst>
        </pc:spChg>
        <pc:spChg chg="del">
          <ac:chgData name="Fabio Sogni" userId="23ae3afe-e15d-43df-8450-ee058d0082ca" providerId="ADAL" clId="{394B994D-0B15-8B45-8D96-F9538F27533A}" dt="2023-02-07T10:25:50.392" v="2695" actId="478"/>
          <ac:spMkLst>
            <pc:docMk/>
            <pc:sldMk cId="4112194102" sldId="373"/>
            <ac:spMk id="10" creationId="{77B53AD9-7CE8-35EB-F84E-4E2966A1AD4E}"/>
          </ac:spMkLst>
        </pc:spChg>
        <pc:spChg chg="mod">
          <ac:chgData name="Fabio Sogni" userId="23ae3afe-e15d-43df-8450-ee058d0082ca" providerId="ADAL" clId="{394B994D-0B15-8B45-8D96-F9538F27533A}" dt="2023-02-07T10:25:06.388" v="2691" actId="20577"/>
          <ac:spMkLst>
            <pc:docMk/>
            <pc:sldMk cId="4112194102" sldId="373"/>
            <ac:spMk id="15" creationId="{91C8409C-7104-3260-F149-DCB4B6EDFAD1}"/>
          </ac:spMkLst>
        </pc:spChg>
        <pc:spChg chg="add mod ord">
          <ac:chgData name="Fabio Sogni" userId="23ae3afe-e15d-43df-8450-ee058d0082ca" providerId="ADAL" clId="{394B994D-0B15-8B45-8D96-F9538F27533A}" dt="2023-02-07T11:43:56.199" v="2860" actId="13244"/>
          <ac:spMkLst>
            <pc:docMk/>
            <pc:sldMk cId="4112194102" sldId="373"/>
            <ac:spMk id="16" creationId="{3F6C50F5-8243-0968-968E-67CECE143CFB}"/>
          </ac:spMkLst>
        </pc:spChg>
        <pc:spChg chg="add mod ord">
          <ac:chgData name="Fabio Sogni" userId="23ae3afe-e15d-43df-8450-ee058d0082ca" providerId="ADAL" clId="{394B994D-0B15-8B45-8D96-F9538F27533A}" dt="2023-02-07T11:43:56.199" v="2860" actId="13244"/>
          <ac:spMkLst>
            <pc:docMk/>
            <pc:sldMk cId="4112194102" sldId="373"/>
            <ac:spMk id="18" creationId="{6C7A614B-4D18-7733-BA5D-EB79F3EFB10B}"/>
          </ac:spMkLst>
        </pc:spChg>
        <pc:grpChg chg="add ord">
          <ac:chgData name="Fabio Sogni" userId="23ae3afe-e15d-43df-8450-ee058d0082ca" providerId="ADAL" clId="{394B994D-0B15-8B45-8D96-F9538F27533A}" dt="2023-02-07T11:40:49.953" v="2850" actId="13244"/>
          <ac:grpSpMkLst>
            <pc:docMk/>
            <pc:sldMk cId="4112194102" sldId="373"/>
            <ac:grpSpMk id="14" creationId="{ED6643C2-D3AC-9093-5806-7876C829F71E}"/>
          </ac:grpSpMkLst>
        </pc:grpChg>
        <pc:grpChg chg="add">
          <ac:chgData name="Fabio Sogni" userId="23ae3afe-e15d-43df-8450-ee058d0082ca" providerId="ADAL" clId="{394B994D-0B15-8B45-8D96-F9538F27533A}" dt="2023-02-07T13:00:44.415" v="2957" actId="164"/>
          <ac:grpSpMkLst>
            <pc:docMk/>
            <pc:sldMk cId="4112194102" sldId="373"/>
            <ac:grpSpMk id="19" creationId="{D6403F7C-89C0-7F91-8441-334AA17DCD5D}"/>
          </ac:grpSpMkLst>
        </pc:grpChg>
        <pc:picChg chg="mod ord">
          <ac:chgData name="Fabio Sogni" userId="23ae3afe-e15d-43df-8450-ee058d0082ca" providerId="ADAL" clId="{394B994D-0B15-8B45-8D96-F9538F27533A}" dt="2023-02-07T11:44:16.419" v="2862" actId="13244"/>
          <ac:picMkLst>
            <pc:docMk/>
            <pc:sldMk cId="4112194102" sldId="373"/>
            <ac:picMk id="9" creationId="{DF55D357-E05F-7DEA-EECA-F38A21142024}"/>
          </ac:picMkLst>
        </pc:picChg>
        <pc:picChg chg="del mod ord">
          <ac:chgData name="Fabio Sogni" userId="23ae3afe-e15d-43df-8450-ee058d0082ca" providerId="ADAL" clId="{394B994D-0B15-8B45-8D96-F9538F27533A}" dt="2023-02-07T14:55:13.659" v="3703" actId="478"/>
          <ac:picMkLst>
            <pc:docMk/>
            <pc:sldMk cId="4112194102" sldId="373"/>
            <ac:picMk id="17" creationId="{29253B3F-2C06-FACB-CABF-3E94D6DCB7DB}"/>
          </ac:picMkLst>
        </pc:picChg>
      </pc:sldChg>
      <pc:sldChg chg="addSp delSp modSp add mod delAnim modAnim">
        <pc:chgData name="Fabio Sogni" userId="23ae3afe-e15d-43df-8450-ee058d0082ca" providerId="ADAL" clId="{394B994D-0B15-8B45-8D96-F9538F27533A}" dt="2023-02-08T10:13:44.021" v="4152"/>
        <pc:sldMkLst>
          <pc:docMk/>
          <pc:sldMk cId="1374198230" sldId="374"/>
        </pc:sldMkLst>
        <pc:spChg chg="add mod">
          <ac:chgData name="Fabio Sogni" userId="23ae3afe-e15d-43df-8450-ee058d0082ca" providerId="ADAL" clId="{394B994D-0B15-8B45-8D96-F9538F27533A}" dt="2023-02-08T10:01:36.922" v="4101" actId="571"/>
          <ac:spMkLst>
            <pc:docMk/>
            <pc:sldMk cId="1374198230" sldId="374"/>
            <ac:spMk id="2" creationId="{F32B1C12-9E21-3BB0-28BE-78B9368CF12A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4" creationId="{905B84C3-7E53-D20E-A84F-ADE00DEE1B66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5" creationId="{4A50397F-F5BC-03AB-59E3-EAA75D099CCD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8" creationId="{1270F79B-60C5-E28C-135D-5A4D54A4EB5B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10" creationId="{77B53AD9-7CE8-35EB-F84E-4E2966A1AD4E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18" creationId="{73584F90-2D1A-4DDC-0776-AA6069F48ED1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19" creationId="{1EB51FED-C966-DD1A-07B3-1341EAB29120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22" creationId="{9465F076-8CDD-0FEE-4CB5-510ABCA38D7D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23" creationId="{5318CFF5-3BE2-CC51-2AEF-F5E65D510BE5}"/>
          </ac:spMkLst>
        </pc:spChg>
        <pc:spChg chg="mod">
          <ac:chgData name="Fabio Sogni" userId="23ae3afe-e15d-43df-8450-ee058d0082ca" providerId="ADAL" clId="{394B994D-0B15-8B45-8D96-F9538F27533A}" dt="2023-02-08T10:08:26.389" v="4128"/>
          <ac:spMkLst>
            <pc:docMk/>
            <pc:sldMk cId="1374198230" sldId="374"/>
            <ac:spMk id="24" creationId="{60D4003C-8543-6658-BEA2-DE7AEA33DB28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25" creationId="{31A5C072-D0A6-72CB-0308-EB16D97BDC94}"/>
          </ac:spMkLst>
        </pc:spChg>
        <pc:spChg chg="mod">
          <ac:chgData name="Fabio Sogni" userId="23ae3afe-e15d-43df-8450-ee058d0082ca" providerId="ADAL" clId="{394B994D-0B15-8B45-8D96-F9538F27533A}" dt="2023-02-08T10:09:41.680" v="4138" actId="255"/>
          <ac:spMkLst>
            <pc:docMk/>
            <pc:sldMk cId="1374198230" sldId="374"/>
            <ac:spMk id="25" creationId="{CA70497A-B45B-3427-D9B6-4906D67AB763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26" creationId="{E4CE3B95-7D9F-4135-992D-E722DBDB904B}"/>
          </ac:spMkLst>
        </pc:spChg>
        <pc:spChg chg="mod">
          <ac:chgData name="Fabio Sogni" userId="23ae3afe-e15d-43df-8450-ee058d0082ca" providerId="ADAL" clId="{394B994D-0B15-8B45-8D96-F9538F27533A}" dt="2023-02-08T10:08:26.389" v="4128"/>
          <ac:spMkLst>
            <pc:docMk/>
            <pc:sldMk cId="1374198230" sldId="374"/>
            <ac:spMk id="27" creationId="{EEFE38C6-A7B9-B428-79B1-A86123E40FC0}"/>
          </ac:spMkLst>
        </pc:spChg>
        <pc:spChg chg="mod">
          <ac:chgData name="Fabio Sogni" userId="23ae3afe-e15d-43df-8450-ee058d0082ca" providerId="ADAL" clId="{394B994D-0B15-8B45-8D96-F9538F27533A}" dt="2023-02-08T10:10:38.519" v="4140" actId="255"/>
          <ac:spMkLst>
            <pc:docMk/>
            <pc:sldMk cId="1374198230" sldId="374"/>
            <ac:spMk id="28" creationId="{E710AB6A-0696-B986-D7B1-881AC818B186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28" creationId="{EEF553F8-7F18-4C3B-6155-7638B7C46E4D}"/>
          </ac:spMkLst>
        </pc:spChg>
        <pc:spChg chg="mod">
          <ac:chgData name="Fabio Sogni" userId="23ae3afe-e15d-43df-8450-ee058d0082ca" providerId="ADAL" clId="{394B994D-0B15-8B45-8D96-F9538F27533A}" dt="2023-02-07T08:31:36.825" v="2333" actId="1076"/>
          <ac:spMkLst>
            <pc:docMk/>
            <pc:sldMk cId="1374198230" sldId="374"/>
            <ac:spMk id="29" creationId="{C89DA1D4-37C4-44E1-6D5E-3AB6F38FE58E}"/>
          </ac:spMkLst>
        </pc:spChg>
        <pc:spChg chg="mod">
          <ac:chgData name="Fabio Sogni" userId="23ae3afe-e15d-43df-8450-ee058d0082ca" providerId="ADAL" clId="{394B994D-0B15-8B45-8D96-F9538F27533A}" dt="2023-02-08T10:08:26.389" v="4128"/>
          <ac:spMkLst>
            <pc:docMk/>
            <pc:sldMk cId="1374198230" sldId="374"/>
            <ac:spMk id="29" creationId="{DB04DD57-9A5D-212E-3F6B-6CF2D7FB147F}"/>
          </ac:spMkLst>
        </pc:spChg>
        <pc:spChg chg="mod">
          <ac:chgData name="Fabio Sogni" userId="23ae3afe-e15d-43df-8450-ee058d0082ca" providerId="ADAL" clId="{394B994D-0B15-8B45-8D96-F9538F27533A}" dt="2023-02-08T10:10:29.714" v="4139" actId="255"/>
          <ac:spMkLst>
            <pc:docMk/>
            <pc:sldMk cId="1374198230" sldId="374"/>
            <ac:spMk id="30" creationId="{13A41B67-2338-1F8A-44D3-B881BA1F4B22}"/>
          </ac:spMkLst>
        </pc:spChg>
        <pc:spChg chg="mod">
          <ac:chgData name="Fabio Sogni" userId="23ae3afe-e15d-43df-8450-ee058d0082ca" providerId="ADAL" clId="{394B994D-0B15-8B45-8D96-F9538F27533A}" dt="2023-02-08T10:08:26.389" v="4128"/>
          <ac:spMkLst>
            <pc:docMk/>
            <pc:sldMk cId="1374198230" sldId="374"/>
            <ac:spMk id="31" creationId="{E6938383-7931-7158-2B49-81F4315AA71F}"/>
          </ac:spMkLst>
        </pc:spChg>
        <pc:spChg chg="mod">
          <ac:chgData name="Fabio Sogni" userId="23ae3afe-e15d-43df-8450-ee058d0082ca" providerId="ADAL" clId="{394B994D-0B15-8B45-8D96-F9538F27533A}" dt="2023-02-08T10:10:54.948" v="4142" actId="255"/>
          <ac:spMkLst>
            <pc:docMk/>
            <pc:sldMk cId="1374198230" sldId="374"/>
            <ac:spMk id="32" creationId="{F00BD3D7-EFCC-847D-ADB2-6B85F5AADAFD}"/>
          </ac:spMkLst>
        </pc:spChg>
        <pc:spChg chg="mod">
          <ac:chgData name="Fabio Sogni" userId="23ae3afe-e15d-43df-8450-ee058d0082ca" providerId="ADAL" clId="{394B994D-0B15-8B45-8D96-F9538F27533A}" dt="2023-02-08T10:08:26.389" v="4128"/>
          <ac:spMkLst>
            <pc:docMk/>
            <pc:sldMk cId="1374198230" sldId="374"/>
            <ac:spMk id="33" creationId="{77E4DC43-5A94-7296-6E18-FD6FFA0A56F3}"/>
          </ac:spMkLst>
        </pc:spChg>
        <pc:spChg chg="mod">
          <ac:chgData name="Fabio Sogni" userId="23ae3afe-e15d-43df-8450-ee058d0082ca" providerId="ADAL" clId="{394B994D-0B15-8B45-8D96-F9538F27533A}" dt="2023-02-08T10:10:48.969" v="4141" actId="255"/>
          <ac:spMkLst>
            <pc:docMk/>
            <pc:sldMk cId="1374198230" sldId="374"/>
            <ac:spMk id="34" creationId="{1412C105-66A8-75EC-1E8F-88D7D850E1D4}"/>
          </ac:spMkLst>
        </pc:spChg>
        <pc:spChg chg="mod">
          <ac:chgData name="Fabio Sogni" userId="23ae3afe-e15d-43df-8450-ee058d0082ca" providerId="ADAL" clId="{394B994D-0B15-8B45-8D96-F9538F27533A}" dt="2023-02-07T08:33:26.656" v="2336" actId="1076"/>
          <ac:spMkLst>
            <pc:docMk/>
            <pc:sldMk cId="1374198230" sldId="374"/>
            <ac:spMk id="34" creationId="{A47E5252-0E8D-5AD8-0AD5-BA9FAC14CCAF}"/>
          </ac:spMkLst>
        </pc:spChg>
        <pc:spChg chg="mod">
          <ac:chgData name="Fabio Sogni" userId="23ae3afe-e15d-43df-8450-ee058d0082ca" providerId="ADAL" clId="{394B994D-0B15-8B45-8D96-F9538F27533A}" dt="2023-02-07T08:33:26.656" v="2336" actId="1076"/>
          <ac:spMkLst>
            <pc:docMk/>
            <pc:sldMk cId="1374198230" sldId="374"/>
            <ac:spMk id="35" creationId="{627AA4CF-456A-7DED-AA8C-EFE7D6CCDD26}"/>
          </ac:spMkLst>
        </pc:spChg>
        <pc:spChg chg="mod">
          <ac:chgData name="Fabio Sogni" userId="23ae3afe-e15d-43df-8450-ee058d0082ca" providerId="ADAL" clId="{394B994D-0B15-8B45-8D96-F9538F27533A}" dt="2023-02-08T10:08:26.389" v="4128"/>
          <ac:spMkLst>
            <pc:docMk/>
            <pc:sldMk cId="1374198230" sldId="374"/>
            <ac:spMk id="35" creationId="{68600E5B-842F-EDE9-196D-945115F752CF}"/>
          </ac:spMkLst>
        </pc:spChg>
        <pc:spChg chg="mod">
          <ac:chgData name="Fabio Sogni" userId="23ae3afe-e15d-43df-8450-ee058d0082ca" providerId="ADAL" clId="{394B994D-0B15-8B45-8D96-F9538F27533A}" dt="2023-02-08T10:09:33.600" v="4137" actId="255"/>
          <ac:spMkLst>
            <pc:docMk/>
            <pc:sldMk cId="1374198230" sldId="374"/>
            <ac:spMk id="36" creationId="{E571755B-7906-431D-D4BA-49FBD87407FB}"/>
          </ac:spMkLst>
        </pc:spChg>
        <pc:spChg chg="mod">
          <ac:chgData name="Fabio Sogni" userId="23ae3afe-e15d-43df-8450-ee058d0082ca" providerId="ADAL" clId="{394B994D-0B15-8B45-8D96-F9538F27533A}" dt="2023-02-07T08:33:26.656" v="2336" actId="1076"/>
          <ac:spMkLst>
            <pc:docMk/>
            <pc:sldMk cId="1374198230" sldId="374"/>
            <ac:spMk id="37" creationId="{CFC744AB-C183-B392-C91D-F86448B93E3E}"/>
          </ac:spMkLst>
        </pc:spChg>
        <pc:spChg chg="mod">
          <ac:chgData name="Fabio Sogni" userId="23ae3afe-e15d-43df-8450-ee058d0082ca" providerId="ADAL" clId="{394B994D-0B15-8B45-8D96-F9538F27533A}" dt="2023-02-07T08:33:26.656" v="2336" actId="1076"/>
          <ac:spMkLst>
            <pc:docMk/>
            <pc:sldMk cId="1374198230" sldId="374"/>
            <ac:spMk id="38" creationId="{629F0917-F86C-F6AC-6052-CAB64F2BC635}"/>
          </ac:spMkLst>
        </pc:spChg>
        <pc:spChg chg="mod">
          <ac:chgData name="Fabio Sogni" userId="23ae3afe-e15d-43df-8450-ee058d0082ca" providerId="ADAL" clId="{394B994D-0B15-8B45-8D96-F9538F27533A}" dt="2023-02-07T08:33:26.656" v="2336" actId="1076"/>
          <ac:spMkLst>
            <pc:docMk/>
            <pc:sldMk cId="1374198230" sldId="374"/>
            <ac:spMk id="40" creationId="{38F8354C-CD5B-9E14-4728-8932C9BF5A3F}"/>
          </ac:spMkLst>
        </pc:spChg>
        <pc:spChg chg="mod">
          <ac:chgData name="Fabio Sogni" userId="23ae3afe-e15d-43df-8450-ee058d0082ca" providerId="ADAL" clId="{394B994D-0B15-8B45-8D96-F9538F27533A}" dt="2023-02-07T08:33:26.656" v="2336" actId="1076"/>
          <ac:spMkLst>
            <pc:docMk/>
            <pc:sldMk cId="1374198230" sldId="374"/>
            <ac:spMk id="41" creationId="{6CAF1D96-DB47-0FBE-CC4D-B182A5A932C7}"/>
          </ac:spMkLst>
        </pc:spChg>
        <pc:spChg chg="mod">
          <ac:chgData name="Fabio Sogni" userId="23ae3afe-e15d-43df-8450-ee058d0082ca" providerId="ADAL" clId="{394B994D-0B15-8B45-8D96-F9538F27533A}" dt="2023-02-07T08:33:26.656" v="2336" actId="1076"/>
          <ac:spMkLst>
            <pc:docMk/>
            <pc:sldMk cId="1374198230" sldId="374"/>
            <ac:spMk id="43" creationId="{5255AE14-EC17-AA52-CAFB-1D714AA253E2}"/>
          </ac:spMkLst>
        </pc:spChg>
        <pc:spChg chg="mod">
          <ac:chgData name="Fabio Sogni" userId="23ae3afe-e15d-43df-8450-ee058d0082ca" providerId="ADAL" clId="{394B994D-0B15-8B45-8D96-F9538F27533A}" dt="2023-02-07T08:33:26.656" v="2336" actId="1076"/>
          <ac:spMkLst>
            <pc:docMk/>
            <pc:sldMk cId="1374198230" sldId="374"/>
            <ac:spMk id="45" creationId="{4B46A48F-1FFB-EE71-6F54-F0C2AD441CE8}"/>
          </ac:spMkLst>
        </pc:spChg>
        <pc:spChg chg="mod">
          <ac:chgData name="Fabio Sogni" userId="23ae3afe-e15d-43df-8450-ee058d0082ca" providerId="ADAL" clId="{394B994D-0B15-8B45-8D96-F9538F27533A}" dt="2023-02-07T08:33:26.656" v="2336" actId="1076"/>
          <ac:spMkLst>
            <pc:docMk/>
            <pc:sldMk cId="1374198230" sldId="374"/>
            <ac:spMk id="46" creationId="{10E19B6E-636F-D634-A691-55310DEC8A91}"/>
          </ac:spMkLst>
        </pc:spChg>
        <pc:spChg chg="mod">
          <ac:chgData name="Fabio Sogni" userId="23ae3afe-e15d-43df-8450-ee058d0082ca" providerId="ADAL" clId="{394B994D-0B15-8B45-8D96-F9538F27533A}" dt="2023-02-07T10:05:17.696" v="2605" actId="20577"/>
          <ac:spMkLst>
            <pc:docMk/>
            <pc:sldMk cId="1374198230" sldId="374"/>
            <ac:spMk id="47" creationId="{7C9DD768-A131-47C9-F662-67CD6E2B0916}"/>
          </ac:spMkLst>
        </pc:spChg>
        <pc:spChg chg="mod">
          <ac:chgData name="Fabio Sogni" userId="23ae3afe-e15d-43df-8450-ee058d0082ca" providerId="ADAL" clId="{394B994D-0B15-8B45-8D96-F9538F27533A}" dt="2023-02-07T08:33:26.656" v="2336" actId="1076"/>
          <ac:spMkLst>
            <pc:docMk/>
            <pc:sldMk cId="1374198230" sldId="374"/>
            <ac:spMk id="48" creationId="{2ECCE76E-B552-242C-F0C9-0A5B4485AC66}"/>
          </ac:spMkLst>
        </pc:spChg>
        <pc:spChg chg="mod">
          <ac:chgData name="Fabio Sogni" userId="23ae3afe-e15d-43df-8450-ee058d0082ca" providerId="ADAL" clId="{394B994D-0B15-8B45-8D96-F9538F27533A}" dt="2023-02-07T08:33:26.656" v="2336" actId="1076"/>
          <ac:spMkLst>
            <pc:docMk/>
            <pc:sldMk cId="1374198230" sldId="374"/>
            <ac:spMk id="49" creationId="{0040DB51-34DD-A662-F26D-5FC30A77327E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62" creationId="{B7F31549-CD8E-339E-0EB6-98C95025652A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63" creationId="{0DFE21A7-6CC2-8C25-7636-8FC936459550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11264" creationId="{8D823CCA-8354-4FED-B499-8C3660C18F9D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11266" creationId="{3088BAE0-226D-6587-4400-EEB163A41C3A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11267" creationId="{45AB7430-D9F8-47E2-7E3E-63A6E7A04ADE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11268" creationId="{144AD2F7-CE48-6DE1-DC7D-425E2D008110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11269" creationId="{70B35880-4AC2-EAE8-7316-9645275F816E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11270" creationId="{8387A1BE-6F9A-ECB9-229B-FB72150E88CF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11271" creationId="{6D0911A9-A161-D0EB-5719-2433C910E8D3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11272" creationId="{BC4E3A18-2AD4-B0E5-430C-F801B5829805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11273" creationId="{FE190944-C67F-008B-D379-FDBF0DF15E2C}"/>
          </ac:spMkLst>
        </pc:spChg>
        <pc:spChg chg="mod">
          <ac:chgData name="Fabio Sogni" userId="23ae3afe-e15d-43df-8450-ee058d0082ca" providerId="ADAL" clId="{394B994D-0B15-8B45-8D96-F9538F27533A}" dt="2023-02-07T08:34:15.488" v="2339"/>
          <ac:spMkLst>
            <pc:docMk/>
            <pc:sldMk cId="1374198230" sldId="374"/>
            <ac:spMk id="11274" creationId="{2A1EA2A0-9113-5AFC-83D0-0B947ADD980A}"/>
          </ac:spMkLst>
        </pc:spChg>
        <pc:spChg chg="add mod">
          <ac:chgData name="Fabio Sogni" userId="23ae3afe-e15d-43df-8450-ee058d0082ca" providerId="ADAL" clId="{394B994D-0B15-8B45-8D96-F9538F27533A}" dt="2023-02-07T10:08:01.167" v="2623" actId="1076"/>
          <ac:spMkLst>
            <pc:docMk/>
            <pc:sldMk cId="1374198230" sldId="374"/>
            <ac:spMk id="11276" creationId="{8C1999DF-997A-2151-D40E-2531EC484EF1}"/>
          </ac:spMkLst>
        </pc:spChg>
        <pc:spChg chg="add del mod">
          <ac:chgData name="Fabio Sogni" userId="23ae3afe-e15d-43df-8450-ee058d0082ca" providerId="ADAL" clId="{394B994D-0B15-8B45-8D96-F9538F27533A}" dt="2023-02-07T10:08:01.167" v="2623" actId="1076"/>
          <ac:spMkLst>
            <pc:docMk/>
            <pc:sldMk cId="1374198230" sldId="374"/>
            <ac:spMk id="11277" creationId="{1A3927CC-51AA-F124-9CAA-C99AB0055505}"/>
          </ac:spMkLst>
        </pc:spChg>
        <pc:spChg chg="add mod">
          <ac:chgData name="Fabio Sogni" userId="23ae3afe-e15d-43df-8450-ee058d0082ca" providerId="ADAL" clId="{394B994D-0B15-8B45-8D96-F9538F27533A}" dt="2023-02-07T10:08:01.167" v="2623" actId="1076"/>
          <ac:spMkLst>
            <pc:docMk/>
            <pc:sldMk cId="1374198230" sldId="374"/>
            <ac:spMk id="11278" creationId="{920B7A2A-7120-9A86-E687-05581314968B}"/>
          </ac:spMkLst>
        </pc:spChg>
        <pc:spChg chg="add mod">
          <ac:chgData name="Fabio Sogni" userId="23ae3afe-e15d-43df-8450-ee058d0082ca" providerId="ADAL" clId="{394B994D-0B15-8B45-8D96-F9538F27533A}" dt="2023-02-07T10:08:01.167" v="2623" actId="1076"/>
          <ac:spMkLst>
            <pc:docMk/>
            <pc:sldMk cId="1374198230" sldId="374"/>
            <ac:spMk id="11279" creationId="{AEA08E15-1FE1-5F0D-069E-DA690DC3CF33}"/>
          </ac:spMkLst>
        </pc:spChg>
        <pc:spChg chg="add mod">
          <ac:chgData name="Fabio Sogni" userId="23ae3afe-e15d-43df-8450-ee058d0082ca" providerId="ADAL" clId="{394B994D-0B15-8B45-8D96-F9538F27533A}" dt="2023-02-07T10:08:01.167" v="2623" actId="1076"/>
          <ac:spMkLst>
            <pc:docMk/>
            <pc:sldMk cId="1374198230" sldId="374"/>
            <ac:spMk id="11280" creationId="{BB0BFF52-42EB-93BD-73BA-6433E2237377}"/>
          </ac:spMkLst>
        </pc:spChg>
        <pc:spChg chg="add mod">
          <ac:chgData name="Fabio Sogni" userId="23ae3afe-e15d-43df-8450-ee058d0082ca" providerId="ADAL" clId="{394B994D-0B15-8B45-8D96-F9538F27533A}" dt="2023-02-07T10:08:01.167" v="2623" actId="1076"/>
          <ac:spMkLst>
            <pc:docMk/>
            <pc:sldMk cId="1374198230" sldId="374"/>
            <ac:spMk id="11281" creationId="{FD99ADA6-7B83-646E-EF4A-EBC40A77BB49}"/>
          </ac:spMkLst>
        </pc:spChg>
        <pc:spChg chg="add mod">
          <ac:chgData name="Fabio Sogni" userId="23ae3afe-e15d-43df-8450-ee058d0082ca" providerId="ADAL" clId="{394B994D-0B15-8B45-8D96-F9538F27533A}" dt="2023-02-07T10:08:01.167" v="2623" actId="1076"/>
          <ac:spMkLst>
            <pc:docMk/>
            <pc:sldMk cId="1374198230" sldId="374"/>
            <ac:spMk id="11282" creationId="{D9C3DED7-8931-9521-B2F5-81558DA8B152}"/>
          </ac:spMkLst>
        </pc:spChg>
        <pc:spChg chg="add mod">
          <ac:chgData name="Fabio Sogni" userId="23ae3afe-e15d-43df-8450-ee058d0082ca" providerId="ADAL" clId="{394B994D-0B15-8B45-8D96-F9538F27533A}" dt="2023-02-07T10:08:01.167" v="2623" actId="1076"/>
          <ac:spMkLst>
            <pc:docMk/>
            <pc:sldMk cId="1374198230" sldId="374"/>
            <ac:spMk id="11283" creationId="{8F24FAA7-4DB3-BC66-24DC-FBC2184EB723}"/>
          </ac:spMkLst>
        </pc:spChg>
        <pc:spChg chg="add mod">
          <ac:chgData name="Fabio Sogni" userId="23ae3afe-e15d-43df-8450-ee058d0082ca" providerId="ADAL" clId="{394B994D-0B15-8B45-8D96-F9538F27533A}" dt="2023-02-07T10:08:01.167" v="2623" actId="1076"/>
          <ac:spMkLst>
            <pc:docMk/>
            <pc:sldMk cId="1374198230" sldId="374"/>
            <ac:spMk id="11284" creationId="{248B8FDB-CBE5-6A34-4084-ED8EBF4268FE}"/>
          </ac:spMkLst>
        </pc:spChg>
        <pc:spChg chg="add mod">
          <ac:chgData name="Fabio Sogni" userId="23ae3afe-e15d-43df-8450-ee058d0082ca" providerId="ADAL" clId="{394B994D-0B15-8B45-8D96-F9538F27533A}" dt="2023-02-07T10:08:01.167" v="2623" actId="1076"/>
          <ac:spMkLst>
            <pc:docMk/>
            <pc:sldMk cId="1374198230" sldId="374"/>
            <ac:spMk id="11285" creationId="{FC62D9DE-6C68-4464-BCD0-6527B30335E8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14" creationId="{6F407C67-11BC-BB0E-E3C7-BBAA8509D402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15" creationId="{EEEBFFE9-1C4C-37BE-ECFA-B69A837E9B40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16" creationId="{5A2FB34B-4AF4-8388-9798-E3845720E5E4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17" creationId="{FE90F7AD-9240-1658-0FDD-BC6FCC93CB18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18" creationId="{35608326-4F2C-710B-BCBF-121C3C653201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19" creationId="{41F42AD2-28CA-EE72-E182-0626C1FE4212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20" creationId="{888B5D58-9A25-B74B-BE67-F38A4B017EC3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21" creationId="{A792782D-0C9A-C658-3AD2-E62BF51EF739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22" creationId="{C65644CF-5AB8-171F-96EF-27E28069FDF7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23" creationId="{F62CAA3D-7550-9D41-F6AA-CCBD468450E0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24" creationId="{3432BBC6-3A62-9F19-AADD-EC6BA9AC91B2}"/>
          </ac:spMkLst>
        </pc:spChg>
        <pc:spChg chg="mod">
          <ac:chgData name="Fabio Sogni" userId="23ae3afe-e15d-43df-8450-ee058d0082ca" providerId="ADAL" clId="{394B994D-0B15-8B45-8D96-F9538F27533A}" dt="2023-02-07T09:06:11.927" v="2449" actId="1076"/>
          <ac:spMkLst>
            <pc:docMk/>
            <pc:sldMk cId="1374198230" sldId="374"/>
            <ac:spMk id="11325" creationId="{BF8E184D-4CBB-F7DF-F72A-BA6D6429FE79}"/>
          </ac:spMkLst>
        </pc:spChg>
        <pc:spChg chg="mod">
          <ac:chgData name="Fabio Sogni" userId="23ae3afe-e15d-43df-8450-ee058d0082ca" providerId="ADAL" clId="{394B994D-0B15-8B45-8D96-F9538F27533A}" dt="2023-02-07T09:59:21.673" v="2566"/>
          <ac:spMkLst>
            <pc:docMk/>
            <pc:sldMk cId="1374198230" sldId="374"/>
            <ac:spMk id="11329" creationId="{8744275A-6424-4648-7F85-F02CCE2EC2C7}"/>
          </ac:spMkLst>
        </pc:spChg>
        <pc:spChg chg="mod">
          <ac:chgData name="Fabio Sogni" userId="23ae3afe-e15d-43df-8450-ee058d0082ca" providerId="ADAL" clId="{394B994D-0B15-8B45-8D96-F9538F27533A}" dt="2023-02-07T10:00:36.061" v="2570" actId="947"/>
          <ac:spMkLst>
            <pc:docMk/>
            <pc:sldMk cId="1374198230" sldId="374"/>
            <ac:spMk id="11330" creationId="{60818219-A4C5-F74A-C28F-24206DA101AF}"/>
          </ac:spMkLst>
        </pc:spChg>
        <pc:spChg chg="mod">
          <ac:chgData name="Fabio Sogni" userId="23ae3afe-e15d-43df-8450-ee058d0082ca" providerId="ADAL" clId="{394B994D-0B15-8B45-8D96-F9538F27533A}" dt="2023-02-07T09:59:21.673" v="2566"/>
          <ac:spMkLst>
            <pc:docMk/>
            <pc:sldMk cId="1374198230" sldId="374"/>
            <ac:spMk id="11352" creationId="{BE17EC60-6644-7C7C-18E3-AD8597293F63}"/>
          </ac:spMkLst>
        </pc:spChg>
        <pc:spChg chg="mod">
          <ac:chgData name="Fabio Sogni" userId="23ae3afe-e15d-43df-8450-ee058d0082ca" providerId="ADAL" clId="{394B994D-0B15-8B45-8D96-F9538F27533A}" dt="2023-02-07T10:01:50.482" v="2575" actId="947"/>
          <ac:spMkLst>
            <pc:docMk/>
            <pc:sldMk cId="1374198230" sldId="374"/>
            <ac:spMk id="11353" creationId="{910872AC-EFC9-F5E8-7104-AB75CD40C12C}"/>
          </ac:spMkLst>
        </pc:spChg>
        <pc:spChg chg="mod">
          <ac:chgData name="Fabio Sogni" userId="23ae3afe-e15d-43df-8450-ee058d0082ca" providerId="ADAL" clId="{394B994D-0B15-8B45-8D96-F9538F27533A}" dt="2023-02-07T09:59:21.673" v="2566"/>
          <ac:spMkLst>
            <pc:docMk/>
            <pc:sldMk cId="1374198230" sldId="374"/>
            <ac:spMk id="11354" creationId="{C662936F-0E8A-B4EE-86B5-C338085A4812}"/>
          </ac:spMkLst>
        </pc:spChg>
        <pc:spChg chg="mod">
          <ac:chgData name="Fabio Sogni" userId="23ae3afe-e15d-43df-8450-ee058d0082ca" providerId="ADAL" clId="{394B994D-0B15-8B45-8D96-F9538F27533A}" dt="2023-02-07T10:01:31.710" v="2574" actId="947"/>
          <ac:spMkLst>
            <pc:docMk/>
            <pc:sldMk cId="1374198230" sldId="374"/>
            <ac:spMk id="11355" creationId="{D626F76E-8B46-2DFA-4A46-AE11D31D7B32}"/>
          </ac:spMkLst>
        </pc:spChg>
        <pc:spChg chg="mod">
          <ac:chgData name="Fabio Sogni" userId="23ae3afe-e15d-43df-8450-ee058d0082ca" providerId="ADAL" clId="{394B994D-0B15-8B45-8D96-F9538F27533A}" dt="2023-02-07T09:59:21.673" v="2566"/>
          <ac:spMkLst>
            <pc:docMk/>
            <pc:sldMk cId="1374198230" sldId="374"/>
            <ac:spMk id="11356" creationId="{E859C0AC-1712-0BD2-1A1F-654EB0BB6D7A}"/>
          </ac:spMkLst>
        </pc:spChg>
        <pc:spChg chg="mod">
          <ac:chgData name="Fabio Sogni" userId="23ae3afe-e15d-43df-8450-ee058d0082ca" providerId="ADAL" clId="{394B994D-0B15-8B45-8D96-F9538F27533A}" dt="2023-02-07T10:02:26.076" v="2577" actId="947"/>
          <ac:spMkLst>
            <pc:docMk/>
            <pc:sldMk cId="1374198230" sldId="374"/>
            <ac:spMk id="11357" creationId="{D109E5F4-6880-8AAD-731D-3E09583EF294}"/>
          </ac:spMkLst>
        </pc:spChg>
        <pc:spChg chg="mod">
          <ac:chgData name="Fabio Sogni" userId="23ae3afe-e15d-43df-8450-ee058d0082ca" providerId="ADAL" clId="{394B994D-0B15-8B45-8D96-F9538F27533A}" dt="2023-02-07T09:59:21.673" v="2566"/>
          <ac:spMkLst>
            <pc:docMk/>
            <pc:sldMk cId="1374198230" sldId="374"/>
            <ac:spMk id="11358" creationId="{14C6E833-42C0-58F5-784E-59BBAF4EFAEE}"/>
          </ac:spMkLst>
        </pc:spChg>
        <pc:spChg chg="mod">
          <ac:chgData name="Fabio Sogni" userId="23ae3afe-e15d-43df-8450-ee058d0082ca" providerId="ADAL" clId="{394B994D-0B15-8B45-8D96-F9538F27533A}" dt="2023-02-07T10:02:01.393" v="2576" actId="947"/>
          <ac:spMkLst>
            <pc:docMk/>
            <pc:sldMk cId="1374198230" sldId="374"/>
            <ac:spMk id="11359" creationId="{929651F2-4428-B932-AE3A-59543E7A02BD}"/>
          </ac:spMkLst>
        </pc:spChg>
        <pc:spChg chg="mod">
          <ac:chgData name="Fabio Sogni" userId="23ae3afe-e15d-43df-8450-ee058d0082ca" providerId="ADAL" clId="{394B994D-0B15-8B45-8D96-F9538F27533A}" dt="2023-02-07T10:04:19.601" v="2592" actId="1076"/>
          <ac:spMkLst>
            <pc:docMk/>
            <pc:sldMk cId="1374198230" sldId="374"/>
            <ac:spMk id="11360" creationId="{56B22E7A-C350-FFF7-3021-B451D4D1B4E2}"/>
          </ac:spMkLst>
        </pc:spChg>
        <pc:spChg chg="mod">
          <ac:chgData name="Fabio Sogni" userId="23ae3afe-e15d-43df-8450-ee058d0082ca" providerId="ADAL" clId="{394B994D-0B15-8B45-8D96-F9538F27533A}" dt="2023-02-08T10:08:21.148" v="4126" actId="20577"/>
          <ac:spMkLst>
            <pc:docMk/>
            <pc:sldMk cId="1374198230" sldId="374"/>
            <ac:spMk id="11361" creationId="{CDDD41B2-B026-D90F-AA5A-180F1A34B01E}"/>
          </ac:spMkLst>
        </pc:spChg>
        <pc:spChg chg="add del mod">
          <ac:chgData name="Fabio Sogni" userId="23ae3afe-e15d-43df-8450-ee058d0082ca" providerId="ADAL" clId="{394B994D-0B15-8B45-8D96-F9538F27533A}" dt="2023-02-07T10:03:00.212" v="2580"/>
          <ac:spMkLst>
            <pc:docMk/>
            <pc:sldMk cId="1374198230" sldId="374"/>
            <ac:spMk id="11362" creationId="{6C1F77DF-E2A7-7BA1-FD5E-216F4475320F}"/>
          </ac:spMkLst>
        </pc:spChg>
        <pc:spChg chg="add del mod">
          <ac:chgData name="Fabio Sogni" userId="23ae3afe-e15d-43df-8450-ee058d0082ca" providerId="ADAL" clId="{394B994D-0B15-8B45-8D96-F9538F27533A}" dt="2023-02-07T10:03:21.958" v="2584"/>
          <ac:spMkLst>
            <pc:docMk/>
            <pc:sldMk cId="1374198230" sldId="374"/>
            <ac:spMk id="11363" creationId="{22D5D761-1AE4-2E16-CDAB-F474614C6532}"/>
          </ac:spMkLst>
        </pc:spChg>
        <pc:spChg chg="add del mod">
          <ac:chgData name="Fabio Sogni" userId="23ae3afe-e15d-43df-8450-ee058d0082ca" providerId="ADAL" clId="{394B994D-0B15-8B45-8D96-F9538F27533A}" dt="2023-02-07T10:03:44.190" v="2588"/>
          <ac:spMkLst>
            <pc:docMk/>
            <pc:sldMk cId="1374198230" sldId="374"/>
            <ac:spMk id="11364" creationId="{0B603B11-51C1-88E1-87F9-65B96BE5005F}"/>
          </ac:spMkLst>
        </pc:spChg>
        <pc:spChg chg="add del mod">
          <ac:chgData name="Fabio Sogni" userId="23ae3afe-e15d-43df-8450-ee058d0082ca" providerId="ADAL" clId="{394B994D-0B15-8B45-8D96-F9538F27533A}" dt="2023-02-07T10:03:44.190" v="2588"/>
          <ac:spMkLst>
            <pc:docMk/>
            <pc:sldMk cId="1374198230" sldId="374"/>
            <ac:spMk id="11365" creationId="{33F3C924-05AF-24FF-239B-D9ABF9D12DF8}"/>
          </ac:spMkLst>
        </pc:spChg>
        <pc:spChg chg="add del mod">
          <ac:chgData name="Fabio Sogni" userId="23ae3afe-e15d-43df-8450-ee058d0082ca" providerId="ADAL" clId="{394B994D-0B15-8B45-8D96-F9538F27533A}" dt="2023-02-07T10:05:19.550" v="2608"/>
          <ac:spMkLst>
            <pc:docMk/>
            <pc:sldMk cId="1374198230" sldId="374"/>
            <ac:spMk id="11366" creationId="{DBC8441E-E63C-8EE9-434A-512E58E7476D}"/>
          </ac:spMkLst>
        </pc:spChg>
        <pc:spChg chg="add del mod">
          <ac:chgData name="Fabio Sogni" userId="23ae3afe-e15d-43df-8450-ee058d0082ca" providerId="ADAL" clId="{394B994D-0B15-8B45-8D96-F9538F27533A}" dt="2023-02-07T10:05:19.550" v="2608"/>
          <ac:spMkLst>
            <pc:docMk/>
            <pc:sldMk cId="1374198230" sldId="374"/>
            <ac:spMk id="11367" creationId="{402A1D1D-F8E4-4DED-CE51-E6673D48F1C2}"/>
          </ac:spMkLst>
        </pc:spChg>
        <pc:spChg chg="add del mod topLvl">
          <ac:chgData name="Fabio Sogni" userId="23ae3afe-e15d-43df-8450-ee058d0082ca" providerId="ADAL" clId="{394B994D-0B15-8B45-8D96-F9538F27533A}" dt="2023-02-07T10:05:19.149" v="2607"/>
          <ac:spMkLst>
            <pc:docMk/>
            <pc:sldMk cId="1374198230" sldId="374"/>
            <ac:spMk id="11368" creationId="{9C4392B9-0A2C-0069-0756-D4F0936BF34D}"/>
          </ac:spMkLst>
        </pc:spChg>
        <pc:spChg chg="add del mod topLvl">
          <ac:chgData name="Fabio Sogni" userId="23ae3afe-e15d-43df-8450-ee058d0082ca" providerId="ADAL" clId="{394B994D-0B15-8B45-8D96-F9538F27533A}" dt="2023-02-07T10:05:19.149" v="2607"/>
          <ac:spMkLst>
            <pc:docMk/>
            <pc:sldMk cId="1374198230" sldId="374"/>
            <ac:spMk id="11369" creationId="{388C2127-DFC0-DACC-D229-55807D222CFE}"/>
          </ac:spMkLst>
        </pc:spChg>
        <pc:spChg chg="mod">
          <ac:chgData name="Fabio Sogni" userId="23ae3afe-e15d-43df-8450-ee058d0082ca" providerId="ADAL" clId="{394B994D-0B15-8B45-8D96-F9538F27533A}" dt="2023-02-07T10:05:39.887" v="2611"/>
          <ac:spMkLst>
            <pc:docMk/>
            <pc:sldMk cId="1374198230" sldId="374"/>
            <ac:spMk id="11374" creationId="{67A5409E-F510-4C27-40E4-7D8C620824CA}"/>
          </ac:spMkLst>
        </pc:spChg>
        <pc:spChg chg="mod">
          <ac:chgData name="Fabio Sogni" userId="23ae3afe-e15d-43df-8450-ee058d0082ca" providerId="ADAL" clId="{394B994D-0B15-8B45-8D96-F9538F27533A}" dt="2023-02-07T10:05:39.887" v="2611"/>
          <ac:spMkLst>
            <pc:docMk/>
            <pc:sldMk cId="1374198230" sldId="374"/>
            <ac:spMk id="11375" creationId="{F93F3848-9CD3-1A7B-6906-F83D707144D3}"/>
          </ac:spMkLst>
        </pc:spChg>
        <pc:spChg chg="del mod">
          <ac:chgData name="Fabio Sogni" userId="23ae3afe-e15d-43df-8450-ee058d0082ca" providerId="ADAL" clId="{394B994D-0B15-8B45-8D96-F9538F27533A}" dt="2023-02-07T10:06:39.944" v="2618" actId="478"/>
          <ac:spMkLst>
            <pc:docMk/>
            <pc:sldMk cId="1374198230" sldId="374"/>
            <ac:spMk id="11397" creationId="{628964D7-B7D6-A512-4790-773E043349CF}"/>
          </ac:spMkLst>
        </pc:spChg>
        <pc:spChg chg="del mod">
          <ac:chgData name="Fabio Sogni" userId="23ae3afe-e15d-43df-8450-ee058d0082ca" providerId="ADAL" clId="{394B994D-0B15-8B45-8D96-F9538F27533A}" dt="2023-02-07T10:06:16.798" v="2614" actId="478"/>
          <ac:spMkLst>
            <pc:docMk/>
            <pc:sldMk cId="1374198230" sldId="374"/>
            <ac:spMk id="11398" creationId="{304EC748-FFD5-C121-E532-C5207CB549F2}"/>
          </ac:spMkLst>
        </pc:spChg>
        <pc:spChg chg="del mod">
          <ac:chgData name="Fabio Sogni" userId="23ae3afe-e15d-43df-8450-ee058d0082ca" providerId="ADAL" clId="{394B994D-0B15-8B45-8D96-F9538F27533A}" dt="2023-02-07T10:07:36.659" v="2621" actId="478"/>
          <ac:spMkLst>
            <pc:docMk/>
            <pc:sldMk cId="1374198230" sldId="374"/>
            <ac:spMk id="11399" creationId="{A046316C-BC92-DA3F-0650-AF11F6707305}"/>
          </ac:spMkLst>
        </pc:spChg>
        <pc:spChg chg="del mod">
          <ac:chgData name="Fabio Sogni" userId="23ae3afe-e15d-43df-8450-ee058d0082ca" providerId="ADAL" clId="{394B994D-0B15-8B45-8D96-F9538F27533A}" dt="2023-02-07T10:07:26.930" v="2620" actId="478"/>
          <ac:spMkLst>
            <pc:docMk/>
            <pc:sldMk cId="1374198230" sldId="374"/>
            <ac:spMk id="11400" creationId="{58C7340C-CABE-6726-B5AC-E2ADDC977F67}"/>
          </ac:spMkLst>
        </pc:spChg>
        <pc:spChg chg="del mod">
          <ac:chgData name="Fabio Sogni" userId="23ae3afe-e15d-43df-8450-ee058d0082ca" providerId="ADAL" clId="{394B994D-0B15-8B45-8D96-F9538F27533A}" dt="2023-02-07T10:07:26.930" v="2620" actId="478"/>
          <ac:spMkLst>
            <pc:docMk/>
            <pc:sldMk cId="1374198230" sldId="374"/>
            <ac:spMk id="11401" creationId="{FFBEA01A-DCEA-03B7-D4F3-A60F103D9C4F}"/>
          </ac:spMkLst>
        </pc:spChg>
        <pc:spChg chg="del mod">
          <ac:chgData name="Fabio Sogni" userId="23ae3afe-e15d-43df-8450-ee058d0082ca" providerId="ADAL" clId="{394B994D-0B15-8B45-8D96-F9538F27533A}" dt="2023-02-07T10:06:16.798" v="2614" actId="478"/>
          <ac:spMkLst>
            <pc:docMk/>
            <pc:sldMk cId="1374198230" sldId="374"/>
            <ac:spMk id="11402" creationId="{93E58294-B7E9-7FA9-34AF-5086C2B0F3AE}"/>
          </ac:spMkLst>
        </pc:spChg>
        <pc:spChg chg="del mod">
          <ac:chgData name="Fabio Sogni" userId="23ae3afe-e15d-43df-8450-ee058d0082ca" providerId="ADAL" clId="{394B994D-0B15-8B45-8D96-F9538F27533A}" dt="2023-02-07T10:07:26.930" v="2620" actId="478"/>
          <ac:spMkLst>
            <pc:docMk/>
            <pc:sldMk cId="1374198230" sldId="374"/>
            <ac:spMk id="11403" creationId="{3B11A9F2-8A21-EFAA-9A71-A15902E152E1}"/>
          </ac:spMkLst>
        </pc:spChg>
        <pc:spChg chg="del mod">
          <ac:chgData name="Fabio Sogni" userId="23ae3afe-e15d-43df-8450-ee058d0082ca" providerId="ADAL" clId="{394B994D-0B15-8B45-8D96-F9538F27533A}" dt="2023-02-07T10:06:16.798" v="2614" actId="478"/>
          <ac:spMkLst>
            <pc:docMk/>
            <pc:sldMk cId="1374198230" sldId="374"/>
            <ac:spMk id="11404" creationId="{55FD9EF3-87A3-C5C2-33BC-2F2D755F560A}"/>
          </ac:spMkLst>
        </pc:spChg>
        <pc:spChg chg="mod">
          <ac:chgData name="Fabio Sogni" userId="23ae3afe-e15d-43df-8450-ee058d0082ca" providerId="ADAL" clId="{394B994D-0B15-8B45-8D96-F9538F27533A}" dt="2023-02-07T10:05:39.887" v="2611"/>
          <ac:spMkLst>
            <pc:docMk/>
            <pc:sldMk cId="1374198230" sldId="374"/>
            <ac:spMk id="11405" creationId="{56B8A1CD-6342-8744-827E-6913D1A25206}"/>
          </ac:spMkLst>
        </pc:spChg>
        <pc:spChg chg="mod">
          <ac:chgData name="Fabio Sogni" userId="23ae3afe-e15d-43df-8450-ee058d0082ca" providerId="ADAL" clId="{394B994D-0B15-8B45-8D96-F9538F27533A}" dt="2023-02-07T10:05:39.887" v="2611"/>
          <ac:spMkLst>
            <pc:docMk/>
            <pc:sldMk cId="1374198230" sldId="374"/>
            <ac:spMk id="11406" creationId="{A8C25520-382C-883F-A773-47861C4F465B}"/>
          </ac:spMkLst>
        </pc:spChg>
        <pc:spChg chg="add del mod">
          <ac:chgData name="Fabio Sogni" userId="23ae3afe-e15d-43df-8450-ee058d0082ca" providerId="ADAL" clId="{394B994D-0B15-8B45-8D96-F9538F27533A}" dt="2023-02-07T10:06:25.750" v="2617"/>
          <ac:spMkLst>
            <pc:docMk/>
            <pc:sldMk cId="1374198230" sldId="374"/>
            <ac:spMk id="11407" creationId="{6CF6F9E3-BEAB-8DAF-D6C0-CAD5C8AB107B}"/>
          </ac:spMkLst>
        </pc:spChg>
        <pc:spChg chg="add mod">
          <ac:chgData name="Fabio Sogni" userId="23ae3afe-e15d-43df-8450-ee058d0082ca" providerId="ADAL" clId="{394B994D-0B15-8B45-8D96-F9538F27533A}" dt="2023-02-07T15:13:57.367" v="3756" actId="20577"/>
          <ac:spMkLst>
            <pc:docMk/>
            <pc:sldMk cId="1374198230" sldId="374"/>
            <ac:spMk id="11445" creationId="{49E522C1-3F1A-F49E-E235-71B8939E66E4}"/>
          </ac:spMkLst>
        </pc:spChg>
        <pc:spChg chg="add del mod">
          <ac:chgData name="Fabio Sogni" userId="23ae3afe-e15d-43df-8450-ee058d0082ca" providerId="ADAL" clId="{394B994D-0B15-8B45-8D96-F9538F27533A}" dt="2023-02-07T15:16:50.476" v="3770"/>
          <ac:spMkLst>
            <pc:docMk/>
            <pc:sldMk cId="1374198230" sldId="374"/>
            <ac:spMk id="11446" creationId="{F31A5F0C-486C-5078-5617-A86AEEC7CECD}"/>
          </ac:spMkLst>
        </pc:spChg>
        <pc:grpChg chg="add del mod">
          <ac:chgData name="Fabio Sogni" userId="23ae3afe-e15d-43df-8450-ee058d0082ca" providerId="ADAL" clId="{394B994D-0B15-8B45-8D96-F9538F27533A}" dt="2023-02-07T08:33:39.573" v="2337" actId="165"/>
          <ac:grpSpMkLst>
            <pc:docMk/>
            <pc:sldMk cId="1374198230" sldId="374"/>
            <ac:grpSpMk id="2" creationId="{E5B58810-2E14-8F92-3E8D-B28513041293}"/>
          </ac:grpSpMkLst>
        </pc:grpChg>
        <pc:grpChg chg="mod">
          <ac:chgData name="Fabio Sogni" userId="23ae3afe-e15d-43df-8450-ee058d0082ca" providerId="ADAL" clId="{394B994D-0B15-8B45-8D96-F9538F27533A}" dt="2023-02-07T08:31:36.825" v="2333" actId="1076"/>
          <ac:grpSpMkLst>
            <pc:docMk/>
            <pc:sldMk cId="1374198230" sldId="374"/>
            <ac:grpSpMk id="3" creationId="{8F9217F6-3937-3302-25A8-5D6CC9D5076D}"/>
          </ac:grpSpMkLst>
        </pc:grpChg>
        <pc:grpChg chg="add mod">
          <ac:chgData name="Fabio Sogni" userId="23ae3afe-e15d-43df-8450-ee058d0082ca" providerId="ADAL" clId="{394B994D-0B15-8B45-8D96-F9538F27533A}" dt="2023-02-08T10:11:46.501" v="4145" actId="1076"/>
          <ac:grpSpMkLst>
            <pc:docMk/>
            <pc:sldMk cId="1374198230" sldId="374"/>
            <ac:grpSpMk id="3" creationId="{FF662707-541C-C611-B7A7-B005E19D9346}"/>
          </ac:grpSpMkLst>
        </pc:grpChg>
        <pc:grpChg chg="mod">
          <ac:chgData name="Fabio Sogni" userId="23ae3afe-e15d-43df-8450-ee058d0082ca" providerId="ADAL" clId="{394B994D-0B15-8B45-8D96-F9538F27533A}" dt="2023-02-08T10:08:26.389" v="4128"/>
          <ac:grpSpMkLst>
            <pc:docMk/>
            <pc:sldMk cId="1374198230" sldId="374"/>
            <ac:grpSpMk id="4" creationId="{F059E637-997A-5671-E809-2351544A23CD}"/>
          </ac:grpSpMkLst>
        </pc:grpChg>
        <pc:grpChg chg="mod">
          <ac:chgData name="Fabio Sogni" userId="23ae3afe-e15d-43df-8450-ee058d0082ca" providerId="ADAL" clId="{394B994D-0B15-8B45-8D96-F9538F27533A}" dt="2023-02-08T10:08:26.389" v="4128"/>
          <ac:grpSpMkLst>
            <pc:docMk/>
            <pc:sldMk cId="1374198230" sldId="374"/>
            <ac:grpSpMk id="5" creationId="{70F79C8C-6EC7-1EC5-CA53-ED41A1C701BF}"/>
          </ac:grpSpMkLst>
        </pc:grpChg>
        <pc:grpChg chg="mod">
          <ac:chgData name="Fabio Sogni" userId="23ae3afe-e15d-43df-8450-ee058d0082ca" providerId="ADAL" clId="{394B994D-0B15-8B45-8D96-F9538F27533A}" dt="2023-02-08T10:08:26.389" v="4128"/>
          <ac:grpSpMkLst>
            <pc:docMk/>
            <pc:sldMk cId="1374198230" sldId="374"/>
            <ac:grpSpMk id="6" creationId="{7A8FC12D-DF54-47D6-04A2-1770FA106F62}"/>
          </ac:grpSpMkLst>
        </pc:grpChg>
        <pc:grpChg chg="del mod topLvl">
          <ac:chgData name="Fabio Sogni" userId="23ae3afe-e15d-43df-8450-ee058d0082ca" providerId="ADAL" clId="{394B994D-0B15-8B45-8D96-F9538F27533A}" dt="2023-02-07T10:05:23.972" v="2609" actId="478"/>
          <ac:grpSpMkLst>
            <pc:docMk/>
            <pc:sldMk cId="1374198230" sldId="374"/>
            <ac:grpSpMk id="6" creationId="{F2D09DA6-AF85-E671-58EC-3FF5F3405038}"/>
          </ac:grpSpMkLst>
        </pc:grpChg>
        <pc:grpChg chg="mod">
          <ac:chgData name="Fabio Sogni" userId="23ae3afe-e15d-43df-8450-ee058d0082ca" providerId="ADAL" clId="{394B994D-0B15-8B45-8D96-F9538F27533A}" dt="2023-02-07T08:31:36.825" v="2333" actId="1076"/>
          <ac:grpSpMkLst>
            <pc:docMk/>
            <pc:sldMk cId="1374198230" sldId="374"/>
            <ac:grpSpMk id="7" creationId="{D3363A0C-1A92-5B57-DDA9-8FEFB9140026}"/>
          </ac:grpSpMkLst>
        </pc:grpChg>
        <pc:grpChg chg="mod">
          <ac:chgData name="Fabio Sogni" userId="23ae3afe-e15d-43df-8450-ee058d0082ca" providerId="ADAL" clId="{394B994D-0B15-8B45-8D96-F9538F27533A}" dt="2023-02-08T10:08:26.389" v="4128"/>
          <ac:grpSpMkLst>
            <pc:docMk/>
            <pc:sldMk cId="1374198230" sldId="374"/>
            <ac:grpSpMk id="7" creationId="{F99AE686-58F9-0F30-F362-48CEC6C62093}"/>
          </ac:grpSpMkLst>
        </pc:grpChg>
        <pc:grpChg chg="mod">
          <ac:chgData name="Fabio Sogni" userId="23ae3afe-e15d-43df-8450-ee058d0082ca" providerId="ADAL" clId="{394B994D-0B15-8B45-8D96-F9538F27533A}" dt="2023-02-08T10:08:26.389" v="4128"/>
          <ac:grpSpMkLst>
            <pc:docMk/>
            <pc:sldMk cId="1374198230" sldId="374"/>
            <ac:grpSpMk id="8" creationId="{BE8F3CA6-C104-6D29-0B29-4BBE807EE34E}"/>
          </ac:grpSpMkLst>
        </pc:grpChg>
        <pc:grpChg chg="add del mod topLvl">
          <ac:chgData name="Fabio Sogni" userId="23ae3afe-e15d-43df-8450-ee058d0082ca" providerId="ADAL" clId="{394B994D-0B15-8B45-8D96-F9538F27533A}" dt="2023-02-07T10:05:23.972" v="2609" actId="478"/>
          <ac:grpSpMkLst>
            <pc:docMk/>
            <pc:sldMk cId="1374198230" sldId="374"/>
            <ac:grpSpMk id="9" creationId="{1E214600-8C4D-B8AC-7A09-6751806C8592}"/>
          </ac:grpSpMkLst>
        </pc:grpChg>
        <pc:grpChg chg="del mod topLvl">
          <ac:chgData name="Fabio Sogni" userId="23ae3afe-e15d-43df-8450-ee058d0082ca" providerId="ADAL" clId="{394B994D-0B15-8B45-8D96-F9538F27533A}" dt="2023-02-07T08:33:54.127" v="2338" actId="478"/>
          <ac:grpSpMkLst>
            <pc:docMk/>
            <pc:sldMk cId="1374198230" sldId="374"/>
            <ac:grpSpMk id="11" creationId="{BB01751F-5788-F617-1095-4A40236F9CBE}"/>
          </ac:grpSpMkLst>
        </pc:grpChg>
        <pc:grpChg chg="del mod topLvl">
          <ac:chgData name="Fabio Sogni" userId="23ae3afe-e15d-43df-8450-ee058d0082ca" providerId="ADAL" clId="{394B994D-0B15-8B45-8D96-F9538F27533A}" dt="2023-02-07T08:33:54.127" v="2338" actId="478"/>
          <ac:grpSpMkLst>
            <pc:docMk/>
            <pc:sldMk cId="1374198230" sldId="374"/>
            <ac:grpSpMk id="12" creationId="{17BF3E68-7CA8-9B50-A4FB-EFBAD1A1E347}"/>
          </ac:grpSpMkLst>
        </pc:grpChg>
        <pc:grpChg chg="del mod topLvl">
          <ac:chgData name="Fabio Sogni" userId="23ae3afe-e15d-43df-8450-ee058d0082ca" providerId="ADAL" clId="{394B994D-0B15-8B45-8D96-F9538F27533A}" dt="2023-02-07T08:33:54.127" v="2338" actId="478"/>
          <ac:grpSpMkLst>
            <pc:docMk/>
            <pc:sldMk cId="1374198230" sldId="374"/>
            <ac:grpSpMk id="13" creationId="{4CF8FF19-9AC6-F70F-9EF3-D4E2E309F527}"/>
          </ac:grpSpMkLst>
        </pc:grpChg>
        <pc:grpChg chg="del mod topLvl">
          <ac:chgData name="Fabio Sogni" userId="23ae3afe-e15d-43df-8450-ee058d0082ca" providerId="ADAL" clId="{394B994D-0B15-8B45-8D96-F9538F27533A}" dt="2023-02-07T08:33:54.127" v="2338" actId="478"/>
          <ac:grpSpMkLst>
            <pc:docMk/>
            <pc:sldMk cId="1374198230" sldId="374"/>
            <ac:grpSpMk id="14" creationId="{9CB50F0A-83A2-F8CE-304C-8463F38D8090}"/>
          </ac:grpSpMkLst>
        </pc:grpChg>
        <pc:grpChg chg="mod">
          <ac:chgData name="Fabio Sogni" userId="23ae3afe-e15d-43df-8450-ee058d0082ca" providerId="ADAL" clId="{394B994D-0B15-8B45-8D96-F9538F27533A}" dt="2023-02-07T08:31:36.825" v="2333" actId="1076"/>
          <ac:grpSpMkLst>
            <pc:docMk/>
            <pc:sldMk cId="1374198230" sldId="374"/>
            <ac:grpSpMk id="16" creationId="{8A40A241-BC1C-7F43-9300-F98AF932E09E}"/>
          </ac:grpSpMkLst>
        </pc:grpChg>
        <pc:grpChg chg="mod">
          <ac:chgData name="Fabio Sogni" userId="23ae3afe-e15d-43df-8450-ee058d0082ca" providerId="ADAL" clId="{394B994D-0B15-8B45-8D96-F9538F27533A}" dt="2023-02-07T08:31:36.825" v="2333" actId="1076"/>
          <ac:grpSpMkLst>
            <pc:docMk/>
            <pc:sldMk cId="1374198230" sldId="374"/>
            <ac:grpSpMk id="21" creationId="{E4305EE4-0017-B2BC-8394-4BC1ED529064}"/>
          </ac:grpSpMkLst>
        </pc:grpChg>
        <pc:grpChg chg="mod">
          <ac:chgData name="Fabio Sogni" userId="23ae3afe-e15d-43df-8450-ee058d0082ca" providerId="ADAL" clId="{394B994D-0B15-8B45-8D96-F9538F27533A}" dt="2023-02-07T08:31:36.825" v="2333" actId="1076"/>
          <ac:grpSpMkLst>
            <pc:docMk/>
            <pc:sldMk cId="1374198230" sldId="374"/>
            <ac:grpSpMk id="24" creationId="{D2F22214-2B9A-2611-2EA2-15B6F8EA4D44}"/>
          </ac:grpSpMkLst>
        </pc:grpChg>
        <pc:grpChg chg="mod">
          <ac:chgData name="Fabio Sogni" userId="23ae3afe-e15d-43df-8450-ee058d0082ca" providerId="ADAL" clId="{394B994D-0B15-8B45-8D96-F9538F27533A}" dt="2023-02-07T08:31:36.825" v="2333" actId="1076"/>
          <ac:grpSpMkLst>
            <pc:docMk/>
            <pc:sldMk cId="1374198230" sldId="374"/>
            <ac:grpSpMk id="27" creationId="{7A8CE44E-CBF4-F8DD-AE5D-6CB03978C70A}"/>
          </ac:grpSpMkLst>
        </pc:grpChg>
        <pc:grpChg chg="del mod">
          <ac:chgData name="Fabio Sogni" userId="23ae3afe-e15d-43df-8450-ee058d0082ca" providerId="ADAL" clId="{394B994D-0B15-8B45-8D96-F9538F27533A}" dt="2023-02-07T09:05:37.030" v="2444" actId="478"/>
          <ac:grpSpMkLst>
            <pc:docMk/>
            <pc:sldMk cId="1374198230" sldId="374"/>
            <ac:grpSpMk id="44" creationId="{4263616D-34A9-BFA7-DE19-B8C77C507D39}"/>
          </ac:grpSpMkLst>
        </pc:grpChg>
        <pc:grpChg chg="add del mod">
          <ac:chgData name="Fabio Sogni" userId="23ae3afe-e15d-43df-8450-ee058d0082ca" providerId="ADAL" clId="{394B994D-0B15-8B45-8D96-F9538F27533A}" dt="2023-02-07T08:34:17.049" v="2340"/>
          <ac:grpSpMkLst>
            <pc:docMk/>
            <pc:sldMk cId="1374198230" sldId="374"/>
            <ac:grpSpMk id="50" creationId="{51209ACA-200E-67B7-7F42-2F31732EE861}"/>
          </ac:grpSpMkLst>
        </pc:grpChg>
        <pc:grpChg chg="mod">
          <ac:chgData name="Fabio Sogni" userId="23ae3afe-e15d-43df-8450-ee058d0082ca" providerId="ADAL" clId="{394B994D-0B15-8B45-8D96-F9538F27533A}" dt="2023-02-07T08:34:15.488" v="2339"/>
          <ac:grpSpMkLst>
            <pc:docMk/>
            <pc:sldMk cId="1374198230" sldId="374"/>
            <ac:grpSpMk id="51" creationId="{971154FA-DD54-9B0E-6DA6-858CF9BA2E99}"/>
          </ac:grpSpMkLst>
        </pc:grpChg>
        <pc:grpChg chg="mod">
          <ac:chgData name="Fabio Sogni" userId="23ae3afe-e15d-43df-8450-ee058d0082ca" providerId="ADAL" clId="{394B994D-0B15-8B45-8D96-F9538F27533A}" dt="2023-02-07T08:34:15.488" v="2339"/>
          <ac:grpSpMkLst>
            <pc:docMk/>
            <pc:sldMk cId="1374198230" sldId="374"/>
            <ac:grpSpMk id="52" creationId="{727548FF-2C91-D48F-4F33-819A7E1F6B84}"/>
          </ac:grpSpMkLst>
        </pc:grpChg>
        <pc:grpChg chg="mod">
          <ac:chgData name="Fabio Sogni" userId="23ae3afe-e15d-43df-8450-ee058d0082ca" providerId="ADAL" clId="{394B994D-0B15-8B45-8D96-F9538F27533A}" dt="2023-02-07T08:34:15.488" v="2339"/>
          <ac:grpSpMkLst>
            <pc:docMk/>
            <pc:sldMk cId="1374198230" sldId="374"/>
            <ac:grpSpMk id="53" creationId="{F7247503-BA5B-BD48-F681-089D3025E6D1}"/>
          </ac:grpSpMkLst>
        </pc:grpChg>
        <pc:grpChg chg="mod">
          <ac:chgData name="Fabio Sogni" userId="23ae3afe-e15d-43df-8450-ee058d0082ca" providerId="ADAL" clId="{394B994D-0B15-8B45-8D96-F9538F27533A}" dt="2023-02-07T08:34:15.488" v="2339"/>
          <ac:grpSpMkLst>
            <pc:docMk/>
            <pc:sldMk cId="1374198230" sldId="374"/>
            <ac:grpSpMk id="54" creationId="{14BE0872-25BE-1D16-831B-DE26DCD6DA17}"/>
          </ac:grpSpMkLst>
        </pc:grpChg>
        <pc:grpChg chg="mod">
          <ac:chgData name="Fabio Sogni" userId="23ae3afe-e15d-43df-8450-ee058d0082ca" providerId="ADAL" clId="{394B994D-0B15-8B45-8D96-F9538F27533A}" dt="2023-02-07T08:34:15.488" v="2339"/>
          <ac:grpSpMkLst>
            <pc:docMk/>
            <pc:sldMk cId="1374198230" sldId="374"/>
            <ac:grpSpMk id="55" creationId="{8E10D4BF-8FFA-3173-B90B-71D5FC8A0A17}"/>
          </ac:grpSpMkLst>
        </pc:grpChg>
        <pc:grpChg chg="mod">
          <ac:chgData name="Fabio Sogni" userId="23ae3afe-e15d-43df-8450-ee058d0082ca" providerId="ADAL" clId="{394B994D-0B15-8B45-8D96-F9538F27533A}" dt="2023-02-07T08:34:15.488" v="2339"/>
          <ac:grpSpMkLst>
            <pc:docMk/>
            <pc:sldMk cId="1374198230" sldId="374"/>
            <ac:grpSpMk id="56" creationId="{9C57C486-DFCA-CC0B-AEB5-A57060A003F6}"/>
          </ac:grpSpMkLst>
        </pc:grpChg>
        <pc:grpChg chg="add del mod">
          <ac:chgData name="Fabio Sogni" userId="23ae3afe-e15d-43df-8450-ee058d0082ca" providerId="ADAL" clId="{394B994D-0B15-8B45-8D96-F9538F27533A}" dt="2023-02-07T09:59:20.559" v="2565" actId="478"/>
          <ac:grpSpMkLst>
            <pc:docMk/>
            <pc:sldMk cId="1374198230" sldId="374"/>
            <ac:grpSpMk id="11291" creationId="{DEF652CE-FEF3-ED19-77F0-E080CF79F252}"/>
          </ac:grpSpMkLst>
        </pc:grpChg>
        <pc:grpChg chg="mod">
          <ac:chgData name="Fabio Sogni" userId="23ae3afe-e15d-43df-8450-ee058d0082ca" providerId="ADAL" clId="{394B994D-0B15-8B45-8D96-F9538F27533A}" dt="2023-02-07T09:06:11.927" v="2449" actId="1076"/>
          <ac:grpSpMkLst>
            <pc:docMk/>
            <pc:sldMk cId="1374198230" sldId="374"/>
            <ac:grpSpMk id="11292" creationId="{5180484A-651C-1536-A3C8-2F6850064ED8}"/>
          </ac:grpSpMkLst>
        </pc:grpChg>
        <pc:grpChg chg="mod">
          <ac:chgData name="Fabio Sogni" userId="23ae3afe-e15d-43df-8450-ee058d0082ca" providerId="ADAL" clId="{394B994D-0B15-8B45-8D96-F9538F27533A}" dt="2023-02-07T09:06:11.927" v="2449" actId="1076"/>
          <ac:grpSpMkLst>
            <pc:docMk/>
            <pc:sldMk cId="1374198230" sldId="374"/>
            <ac:grpSpMk id="11303" creationId="{0E2CC740-D596-2AAB-CA74-46565610456B}"/>
          </ac:grpSpMkLst>
        </pc:grpChg>
        <pc:grpChg chg="mod">
          <ac:chgData name="Fabio Sogni" userId="23ae3afe-e15d-43df-8450-ee058d0082ca" providerId="ADAL" clId="{394B994D-0B15-8B45-8D96-F9538F27533A}" dt="2023-02-07T09:06:11.927" v="2449" actId="1076"/>
          <ac:grpSpMkLst>
            <pc:docMk/>
            <pc:sldMk cId="1374198230" sldId="374"/>
            <ac:grpSpMk id="11304" creationId="{505B5D1C-A562-E301-3FCE-08E3E6267A3E}"/>
          </ac:grpSpMkLst>
        </pc:grpChg>
        <pc:grpChg chg="mod">
          <ac:chgData name="Fabio Sogni" userId="23ae3afe-e15d-43df-8450-ee058d0082ca" providerId="ADAL" clId="{394B994D-0B15-8B45-8D96-F9538F27533A}" dt="2023-02-07T09:06:11.927" v="2449" actId="1076"/>
          <ac:grpSpMkLst>
            <pc:docMk/>
            <pc:sldMk cId="1374198230" sldId="374"/>
            <ac:grpSpMk id="11305" creationId="{B2AF184A-8A46-7544-8E1A-B69C18867A1F}"/>
          </ac:grpSpMkLst>
        </pc:grpChg>
        <pc:grpChg chg="mod">
          <ac:chgData name="Fabio Sogni" userId="23ae3afe-e15d-43df-8450-ee058d0082ca" providerId="ADAL" clId="{394B994D-0B15-8B45-8D96-F9538F27533A}" dt="2023-02-07T09:06:11.927" v="2449" actId="1076"/>
          <ac:grpSpMkLst>
            <pc:docMk/>
            <pc:sldMk cId="1374198230" sldId="374"/>
            <ac:grpSpMk id="11306" creationId="{49F99CCF-B259-D24A-A5DB-DB8C6FD365E1}"/>
          </ac:grpSpMkLst>
        </pc:grpChg>
        <pc:grpChg chg="mod">
          <ac:chgData name="Fabio Sogni" userId="23ae3afe-e15d-43df-8450-ee058d0082ca" providerId="ADAL" clId="{394B994D-0B15-8B45-8D96-F9538F27533A}" dt="2023-02-07T09:06:11.927" v="2449" actId="1076"/>
          <ac:grpSpMkLst>
            <pc:docMk/>
            <pc:sldMk cId="1374198230" sldId="374"/>
            <ac:grpSpMk id="11307" creationId="{496C256B-A2D8-0E92-0D31-39E2C4B248B5}"/>
          </ac:grpSpMkLst>
        </pc:grpChg>
        <pc:grpChg chg="mod">
          <ac:chgData name="Fabio Sogni" userId="23ae3afe-e15d-43df-8450-ee058d0082ca" providerId="ADAL" clId="{394B994D-0B15-8B45-8D96-F9538F27533A}" dt="2023-02-07T09:06:11.927" v="2449" actId="1076"/>
          <ac:grpSpMkLst>
            <pc:docMk/>
            <pc:sldMk cId="1374198230" sldId="374"/>
            <ac:grpSpMk id="11308" creationId="{FED933CF-4ABC-BEDB-4C5C-8D42E413F0D0}"/>
          </ac:grpSpMkLst>
        </pc:grpChg>
        <pc:grpChg chg="add del mod">
          <ac:chgData name="Fabio Sogni" userId="23ae3afe-e15d-43df-8450-ee058d0082ca" providerId="ADAL" clId="{394B994D-0B15-8B45-8D96-F9538F27533A}" dt="2023-02-08T10:08:24.308" v="4127" actId="478"/>
          <ac:grpSpMkLst>
            <pc:docMk/>
            <pc:sldMk cId="1374198230" sldId="374"/>
            <ac:grpSpMk id="11326" creationId="{627DD461-7A7F-863B-F15A-774BF2F06F64}"/>
          </ac:grpSpMkLst>
        </pc:grpChg>
        <pc:grpChg chg="mod">
          <ac:chgData name="Fabio Sogni" userId="23ae3afe-e15d-43df-8450-ee058d0082ca" providerId="ADAL" clId="{394B994D-0B15-8B45-8D96-F9538F27533A}" dt="2023-02-07T09:59:21.673" v="2566"/>
          <ac:grpSpMkLst>
            <pc:docMk/>
            <pc:sldMk cId="1374198230" sldId="374"/>
            <ac:grpSpMk id="11327" creationId="{96F8633E-52B0-B793-FA1C-67A7C2BFBA7E}"/>
          </ac:grpSpMkLst>
        </pc:grpChg>
        <pc:grpChg chg="mod">
          <ac:chgData name="Fabio Sogni" userId="23ae3afe-e15d-43df-8450-ee058d0082ca" providerId="ADAL" clId="{394B994D-0B15-8B45-8D96-F9538F27533A}" dt="2023-02-07T09:59:21.673" v="2566"/>
          <ac:grpSpMkLst>
            <pc:docMk/>
            <pc:sldMk cId="1374198230" sldId="374"/>
            <ac:grpSpMk id="11328" creationId="{488ABE45-541F-09ED-6214-D5E61F97C71D}"/>
          </ac:grpSpMkLst>
        </pc:grpChg>
        <pc:grpChg chg="mod">
          <ac:chgData name="Fabio Sogni" userId="23ae3afe-e15d-43df-8450-ee058d0082ca" providerId="ADAL" clId="{394B994D-0B15-8B45-8D96-F9538F27533A}" dt="2023-02-07T09:59:21.673" v="2566"/>
          <ac:grpSpMkLst>
            <pc:docMk/>
            <pc:sldMk cId="1374198230" sldId="374"/>
            <ac:grpSpMk id="11331" creationId="{3B7574A6-5E2D-5B32-6CBF-21A0B0854D5E}"/>
          </ac:grpSpMkLst>
        </pc:grpChg>
        <pc:grpChg chg="mod">
          <ac:chgData name="Fabio Sogni" userId="23ae3afe-e15d-43df-8450-ee058d0082ca" providerId="ADAL" clId="{394B994D-0B15-8B45-8D96-F9538F27533A}" dt="2023-02-07T09:59:21.673" v="2566"/>
          <ac:grpSpMkLst>
            <pc:docMk/>
            <pc:sldMk cId="1374198230" sldId="374"/>
            <ac:grpSpMk id="11342" creationId="{F24AC61F-37D6-57E1-AA4B-EED67FBC7D53}"/>
          </ac:grpSpMkLst>
        </pc:grpChg>
        <pc:grpChg chg="mod">
          <ac:chgData name="Fabio Sogni" userId="23ae3afe-e15d-43df-8450-ee058d0082ca" providerId="ADAL" clId="{394B994D-0B15-8B45-8D96-F9538F27533A}" dt="2023-02-07T09:59:21.673" v="2566"/>
          <ac:grpSpMkLst>
            <pc:docMk/>
            <pc:sldMk cId="1374198230" sldId="374"/>
            <ac:grpSpMk id="11343" creationId="{F12024DA-76D9-19FE-C752-D78260708B43}"/>
          </ac:grpSpMkLst>
        </pc:grpChg>
        <pc:grpChg chg="mod">
          <ac:chgData name="Fabio Sogni" userId="23ae3afe-e15d-43df-8450-ee058d0082ca" providerId="ADAL" clId="{394B994D-0B15-8B45-8D96-F9538F27533A}" dt="2023-02-07T09:59:21.673" v="2566"/>
          <ac:grpSpMkLst>
            <pc:docMk/>
            <pc:sldMk cId="1374198230" sldId="374"/>
            <ac:grpSpMk id="11344" creationId="{8FC49E11-45E0-165F-C94F-463F9E50AE29}"/>
          </ac:grpSpMkLst>
        </pc:grpChg>
        <pc:grpChg chg="mod">
          <ac:chgData name="Fabio Sogni" userId="23ae3afe-e15d-43df-8450-ee058d0082ca" providerId="ADAL" clId="{394B994D-0B15-8B45-8D96-F9538F27533A}" dt="2023-02-07T09:59:21.673" v="2566"/>
          <ac:grpSpMkLst>
            <pc:docMk/>
            <pc:sldMk cId="1374198230" sldId="374"/>
            <ac:grpSpMk id="11345" creationId="{36885C4A-B6A9-74B0-D740-6697289EDA7F}"/>
          </ac:grpSpMkLst>
        </pc:grpChg>
        <pc:grpChg chg="mod">
          <ac:chgData name="Fabio Sogni" userId="23ae3afe-e15d-43df-8450-ee058d0082ca" providerId="ADAL" clId="{394B994D-0B15-8B45-8D96-F9538F27533A}" dt="2023-02-07T09:59:21.673" v="2566"/>
          <ac:grpSpMkLst>
            <pc:docMk/>
            <pc:sldMk cId="1374198230" sldId="374"/>
            <ac:grpSpMk id="11346" creationId="{F51A0251-475E-6630-8417-D7960563BB2B}"/>
          </ac:grpSpMkLst>
        </pc:grpChg>
        <pc:grpChg chg="add del mod">
          <ac:chgData name="Fabio Sogni" userId="23ae3afe-e15d-43df-8450-ee058d0082ca" providerId="ADAL" clId="{394B994D-0B15-8B45-8D96-F9538F27533A}" dt="2023-02-07T10:05:16.167" v="2603" actId="164"/>
          <ac:grpSpMkLst>
            <pc:docMk/>
            <pc:sldMk cId="1374198230" sldId="374"/>
            <ac:grpSpMk id="11370" creationId="{06A97BF1-6F4C-442D-B9C1-9FB50F87A8E9}"/>
          </ac:grpSpMkLst>
        </pc:grpChg>
        <pc:grpChg chg="add del mod">
          <ac:chgData name="Fabio Sogni" userId="23ae3afe-e15d-43df-8450-ee058d0082ca" providerId="ADAL" clId="{394B994D-0B15-8B45-8D96-F9538F27533A}" dt="2023-02-07T10:07:07.660" v="2619" actId="165"/>
          <ac:grpSpMkLst>
            <pc:docMk/>
            <pc:sldMk cId="1374198230" sldId="374"/>
            <ac:grpSpMk id="11371" creationId="{15111964-9086-E9F6-5D06-FF74358D201D}"/>
          </ac:grpSpMkLst>
        </pc:grpChg>
        <pc:grpChg chg="del mod topLvl">
          <ac:chgData name="Fabio Sogni" userId="23ae3afe-e15d-43df-8450-ee058d0082ca" providerId="ADAL" clId="{394B994D-0B15-8B45-8D96-F9538F27533A}" dt="2023-02-07T15:14:35.493" v="3758" actId="165"/>
          <ac:grpSpMkLst>
            <pc:docMk/>
            <pc:sldMk cId="1374198230" sldId="374"/>
            <ac:grpSpMk id="11372" creationId="{A3F90F52-FBFA-D852-F527-4FF202D62B89}"/>
          </ac:grpSpMkLst>
        </pc:grpChg>
        <pc:grpChg chg="mod topLvl">
          <ac:chgData name="Fabio Sogni" userId="23ae3afe-e15d-43df-8450-ee058d0082ca" providerId="ADAL" clId="{394B994D-0B15-8B45-8D96-F9538F27533A}" dt="2023-02-07T10:07:07.660" v="2619" actId="165"/>
          <ac:grpSpMkLst>
            <pc:docMk/>
            <pc:sldMk cId="1374198230" sldId="374"/>
            <ac:grpSpMk id="11373" creationId="{8999F64F-8B20-4665-BC4A-2F137020D6E0}"/>
          </ac:grpSpMkLst>
        </pc:grpChg>
        <pc:grpChg chg="del mod topLvl">
          <ac:chgData name="Fabio Sogni" userId="23ae3afe-e15d-43df-8450-ee058d0082ca" providerId="ADAL" clId="{394B994D-0B15-8B45-8D96-F9538F27533A}" dt="2023-02-07T15:14:37.994" v="3759" actId="165"/>
          <ac:grpSpMkLst>
            <pc:docMk/>
            <pc:sldMk cId="1374198230" sldId="374"/>
            <ac:grpSpMk id="11376" creationId="{D3D8C626-DCFD-6F54-4087-F283FA2940EE}"/>
          </ac:grpSpMkLst>
        </pc:grpChg>
        <pc:grpChg chg="mod topLvl">
          <ac:chgData name="Fabio Sogni" userId="23ae3afe-e15d-43df-8450-ee058d0082ca" providerId="ADAL" clId="{394B994D-0B15-8B45-8D96-F9538F27533A}" dt="2023-02-07T15:14:37.994" v="3759" actId="165"/>
          <ac:grpSpMkLst>
            <pc:docMk/>
            <pc:sldMk cId="1374198230" sldId="374"/>
            <ac:grpSpMk id="11387" creationId="{255143CC-98A9-8DC0-3A21-2ED7B3FB580E}"/>
          </ac:grpSpMkLst>
        </pc:grpChg>
        <pc:grpChg chg="del mod">
          <ac:chgData name="Fabio Sogni" userId="23ae3afe-e15d-43df-8450-ee058d0082ca" providerId="ADAL" clId="{394B994D-0B15-8B45-8D96-F9538F27533A}" dt="2023-02-07T10:06:16.798" v="2614" actId="478"/>
          <ac:grpSpMkLst>
            <pc:docMk/>
            <pc:sldMk cId="1374198230" sldId="374"/>
            <ac:grpSpMk id="11388" creationId="{4C34F377-8707-4E96-63A0-8BF94A771139}"/>
          </ac:grpSpMkLst>
        </pc:grpChg>
        <pc:grpChg chg="del mod">
          <ac:chgData name="Fabio Sogni" userId="23ae3afe-e15d-43df-8450-ee058d0082ca" providerId="ADAL" clId="{394B994D-0B15-8B45-8D96-F9538F27533A}" dt="2023-02-07T10:06:16.798" v="2614" actId="478"/>
          <ac:grpSpMkLst>
            <pc:docMk/>
            <pc:sldMk cId="1374198230" sldId="374"/>
            <ac:grpSpMk id="11389" creationId="{4A618B4F-3565-7F7E-5482-4A9005A1B37E}"/>
          </ac:grpSpMkLst>
        </pc:grpChg>
        <pc:grpChg chg="del mod">
          <ac:chgData name="Fabio Sogni" userId="23ae3afe-e15d-43df-8450-ee058d0082ca" providerId="ADAL" clId="{394B994D-0B15-8B45-8D96-F9538F27533A}" dt="2023-02-07T10:07:26.930" v="2620" actId="478"/>
          <ac:grpSpMkLst>
            <pc:docMk/>
            <pc:sldMk cId="1374198230" sldId="374"/>
            <ac:grpSpMk id="11390" creationId="{3BD6D8EB-318D-789C-66CF-C7475A841E1D}"/>
          </ac:grpSpMkLst>
        </pc:grpChg>
        <pc:grpChg chg="del mod">
          <ac:chgData name="Fabio Sogni" userId="23ae3afe-e15d-43df-8450-ee058d0082ca" providerId="ADAL" clId="{394B994D-0B15-8B45-8D96-F9538F27533A}" dt="2023-02-07T10:06:16.798" v="2614" actId="478"/>
          <ac:grpSpMkLst>
            <pc:docMk/>
            <pc:sldMk cId="1374198230" sldId="374"/>
            <ac:grpSpMk id="11391" creationId="{2FDF1EC1-596A-E4D7-08E5-F571FB2E7BE0}"/>
          </ac:grpSpMkLst>
        </pc:grpChg>
        <pc:picChg chg="mod">
          <ac:chgData name="Fabio Sogni" userId="23ae3afe-e15d-43df-8450-ee058d0082ca" providerId="ADAL" clId="{394B994D-0B15-8B45-8D96-F9538F27533A}" dt="2023-02-08T10:08:26.389" v="4128"/>
          <ac:picMkLst>
            <pc:docMk/>
            <pc:sldMk cId="1374198230" sldId="374"/>
            <ac:picMk id="14" creationId="{1427A72C-3E89-0B32-22BD-6AAD1BDFF71A}"/>
          </ac:picMkLst>
        </pc:picChg>
        <pc:picChg chg="mod">
          <ac:chgData name="Fabio Sogni" userId="23ae3afe-e15d-43df-8450-ee058d0082ca" providerId="ADAL" clId="{394B994D-0B15-8B45-8D96-F9538F27533A}" dt="2023-02-08T10:08:26.389" v="4128"/>
          <ac:picMkLst>
            <pc:docMk/>
            <pc:sldMk cId="1374198230" sldId="374"/>
            <ac:picMk id="15" creationId="{41D5B470-D395-7F70-45E3-A0715612C434}"/>
          </ac:picMkLst>
        </pc:picChg>
        <pc:picChg chg="mod">
          <ac:chgData name="Fabio Sogni" userId="23ae3afe-e15d-43df-8450-ee058d0082ca" providerId="ADAL" clId="{394B994D-0B15-8B45-8D96-F9538F27533A}" dt="2023-02-08T10:08:26.389" v="4128"/>
          <ac:picMkLst>
            <pc:docMk/>
            <pc:sldMk cId="1374198230" sldId="374"/>
            <ac:picMk id="16" creationId="{E81B9F83-C75B-C49A-225A-96C19F6A4DA0}"/>
          </ac:picMkLst>
        </pc:picChg>
        <pc:picChg chg="mod">
          <ac:chgData name="Fabio Sogni" userId="23ae3afe-e15d-43df-8450-ee058d0082ca" providerId="ADAL" clId="{394B994D-0B15-8B45-8D96-F9538F27533A}" dt="2023-02-08T10:08:26.389" v="4128"/>
          <ac:picMkLst>
            <pc:docMk/>
            <pc:sldMk cId="1374198230" sldId="374"/>
            <ac:picMk id="17" creationId="{E88FAE99-3AD8-CCDB-02B7-6EA28255EBC5}"/>
          </ac:picMkLst>
        </pc:picChg>
        <pc:picChg chg="mod">
          <ac:chgData name="Fabio Sogni" userId="23ae3afe-e15d-43df-8450-ee058d0082ca" providerId="ADAL" clId="{394B994D-0B15-8B45-8D96-F9538F27533A}" dt="2023-02-08T10:08:26.389" v="4128"/>
          <ac:picMkLst>
            <pc:docMk/>
            <pc:sldMk cId="1374198230" sldId="374"/>
            <ac:picMk id="18" creationId="{813F6DB7-97F3-FC85-DE76-EED0B3CA2C92}"/>
          </ac:picMkLst>
        </pc:picChg>
        <pc:picChg chg="mod">
          <ac:chgData name="Fabio Sogni" userId="23ae3afe-e15d-43df-8450-ee058d0082ca" providerId="ADAL" clId="{394B994D-0B15-8B45-8D96-F9538F27533A}" dt="2023-02-08T10:08:26.389" v="4128"/>
          <ac:picMkLst>
            <pc:docMk/>
            <pc:sldMk cId="1374198230" sldId="374"/>
            <ac:picMk id="26" creationId="{5BD05C7B-D5DC-2A3D-B349-82A140735CD7}"/>
          </ac:picMkLst>
        </pc:picChg>
        <pc:picChg chg="add mod">
          <ac:chgData name="Fabio Sogni" userId="23ae3afe-e15d-43df-8450-ee058d0082ca" providerId="ADAL" clId="{394B994D-0B15-8B45-8D96-F9538F27533A}" dt="2023-02-08T10:11:17.101" v="4144" actId="1076"/>
          <ac:picMkLst>
            <pc:docMk/>
            <pc:sldMk cId="1374198230" sldId="374"/>
            <ac:picMk id="37" creationId="{8853419B-ED06-8E8E-6FA2-590B57769B2E}"/>
          </ac:picMkLst>
        </pc:picChg>
        <pc:picChg chg="add del mod">
          <ac:chgData name="Fabio Sogni" userId="23ae3afe-e15d-43df-8450-ee058d0082ca" providerId="ADAL" clId="{394B994D-0B15-8B45-8D96-F9538F27533A}" dt="2023-02-07T09:01:30.185" v="2406" actId="21"/>
          <ac:picMkLst>
            <pc:docMk/>
            <pc:sldMk cId="1374198230" sldId="374"/>
            <ac:picMk id="11288" creationId="{C6526870-1D30-DA8C-2CDC-56C576DEB35D}"/>
          </ac:picMkLst>
        </pc:picChg>
        <pc:picChg chg="add del mod">
          <ac:chgData name="Fabio Sogni" userId="23ae3afe-e15d-43df-8450-ee058d0082ca" providerId="ADAL" clId="{394B994D-0B15-8B45-8D96-F9538F27533A}" dt="2023-02-07T09:01:30.185" v="2406" actId="21"/>
          <ac:picMkLst>
            <pc:docMk/>
            <pc:sldMk cId="1374198230" sldId="374"/>
            <ac:picMk id="11290" creationId="{389DBD71-94D7-11CE-5304-3EC79558A2C4}"/>
          </ac:picMkLst>
        </pc:picChg>
        <pc:picChg chg="mod">
          <ac:chgData name="Fabio Sogni" userId="23ae3afe-e15d-43df-8450-ee058d0082ca" providerId="ADAL" clId="{394B994D-0B15-8B45-8D96-F9538F27533A}" dt="2023-02-07T09:06:11.927" v="2449" actId="1076"/>
          <ac:picMkLst>
            <pc:docMk/>
            <pc:sldMk cId="1374198230" sldId="374"/>
            <ac:picMk id="11293" creationId="{FF79BA14-C676-13E9-8144-3E00A18D0F0E}"/>
          </ac:picMkLst>
        </pc:picChg>
        <pc:picChg chg="mod">
          <ac:chgData name="Fabio Sogni" userId="23ae3afe-e15d-43df-8450-ee058d0082ca" providerId="ADAL" clId="{394B994D-0B15-8B45-8D96-F9538F27533A}" dt="2023-02-07T09:06:11.927" v="2449" actId="1076"/>
          <ac:picMkLst>
            <pc:docMk/>
            <pc:sldMk cId="1374198230" sldId="374"/>
            <ac:picMk id="11294" creationId="{E44C0516-CCE4-4E47-6821-9B6F8B76072F}"/>
          </ac:picMkLst>
        </pc:picChg>
        <pc:picChg chg="mod">
          <ac:chgData name="Fabio Sogni" userId="23ae3afe-e15d-43df-8450-ee058d0082ca" providerId="ADAL" clId="{394B994D-0B15-8B45-8D96-F9538F27533A}" dt="2023-02-07T09:06:11.927" v="2449" actId="1076"/>
          <ac:picMkLst>
            <pc:docMk/>
            <pc:sldMk cId="1374198230" sldId="374"/>
            <ac:picMk id="11295" creationId="{A02C9271-4691-AF3F-8291-418CC2ADD5A1}"/>
          </ac:picMkLst>
        </pc:picChg>
        <pc:picChg chg="mod">
          <ac:chgData name="Fabio Sogni" userId="23ae3afe-e15d-43df-8450-ee058d0082ca" providerId="ADAL" clId="{394B994D-0B15-8B45-8D96-F9538F27533A}" dt="2023-02-07T09:06:11.927" v="2449" actId="1076"/>
          <ac:picMkLst>
            <pc:docMk/>
            <pc:sldMk cId="1374198230" sldId="374"/>
            <ac:picMk id="11296" creationId="{D716E766-B12F-E206-E760-2ED0F1E19D3C}"/>
          </ac:picMkLst>
        </pc:picChg>
        <pc:picChg chg="mod">
          <ac:chgData name="Fabio Sogni" userId="23ae3afe-e15d-43df-8450-ee058d0082ca" providerId="ADAL" clId="{394B994D-0B15-8B45-8D96-F9538F27533A}" dt="2023-02-07T09:06:11.927" v="2449" actId="1076"/>
          <ac:picMkLst>
            <pc:docMk/>
            <pc:sldMk cId="1374198230" sldId="374"/>
            <ac:picMk id="11297" creationId="{F32B68AA-4DBE-C469-477A-FC4A4585E35A}"/>
          </ac:picMkLst>
        </pc:picChg>
        <pc:picChg chg="mod">
          <ac:chgData name="Fabio Sogni" userId="23ae3afe-e15d-43df-8450-ee058d0082ca" providerId="ADAL" clId="{394B994D-0B15-8B45-8D96-F9538F27533A}" dt="2023-02-07T09:59:21.673" v="2566"/>
          <ac:picMkLst>
            <pc:docMk/>
            <pc:sldMk cId="1374198230" sldId="374"/>
            <ac:picMk id="11332" creationId="{7DAB1F7E-8D59-9E50-8ABE-6538615D682F}"/>
          </ac:picMkLst>
        </pc:picChg>
        <pc:picChg chg="mod">
          <ac:chgData name="Fabio Sogni" userId="23ae3afe-e15d-43df-8450-ee058d0082ca" providerId="ADAL" clId="{394B994D-0B15-8B45-8D96-F9538F27533A}" dt="2023-02-07T09:59:21.673" v="2566"/>
          <ac:picMkLst>
            <pc:docMk/>
            <pc:sldMk cId="1374198230" sldId="374"/>
            <ac:picMk id="11333" creationId="{77673927-7E95-827C-82E4-E6E2124200FE}"/>
          </ac:picMkLst>
        </pc:picChg>
        <pc:picChg chg="mod">
          <ac:chgData name="Fabio Sogni" userId="23ae3afe-e15d-43df-8450-ee058d0082ca" providerId="ADAL" clId="{394B994D-0B15-8B45-8D96-F9538F27533A}" dt="2023-02-07T09:59:21.673" v="2566"/>
          <ac:picMkLst>
            <pc:docMk/>
            <pc:sldMk cId="1374198230" sldId="374"/>
            <ac:picMk id="11334" creationId="{7885A666-9758-DBD5-90D3-23AE7630A551}"/>
          </ac:picMkLst>
        </pc:picChg>
        <pc:picChg chg="mod">
          <ac:chgData name="Fabio Sogni" userId="23ae3afe-e15d-43df-8450-ee058d0082ca" providerId="ADAL" clId="{394B994D-0B15-8B45-8D96-F9538F27533A}" dt="2023-02-07T09:59:21.673" v="2566"/>
          <ac:picMkLst>
            <pc:docMk/>
            <pc:sldMk cId="1374198230" sldId="374"/>
            <ac:picMk id="11335" creationId="{A311BFAA-11F5-3131-A9D6-534D9BD7F321}"/>
          </ac:picMkLst>
        </pc:picChg>
        <pc:picChg chg="mod">
          <ac:chgData name="Fabio Sogni" userId="23ae3afe-e15d-43df-8450-ee058d0082ca" providerId="ADAL" clId="{394B994D-0B15-8B45-8D96-F9538F27533A}" dt="2023-02-07T09:59:21.673" v="2566"/>
          <ac:picMkLst>
            <pc:docMk/>
            <pc:sldMk cId="1374198230" sldId="374"/>
            <ac:picMk id="11336" creationId="{717EF182-F759-F2A0-12A7-D1ED8D7D419A}"/>
          </ac:picMkLst>
        </pc:picChg>
        <pc:picChg chg="mod topLvl">
          <ac:chgData name="Fabio Sogni" userId="23ae3afe-e15d-43df-8450-ee058d0082ca" providerId="ADAL" clId="{394B994D-0B15-8B45-8D96-F9538F27533A}" dt="2023-02-07T15:14:35.493" v="3758" actId="165"/>
          <ac:picMkLst>
            <pc:docMk/>
            <pc:sldMk cId="1374198230" sldId="374"/>
            <ac:picMk id="11377" creationId="{831ED78D-333C-448A-5AA2-5F42CFF0D48B}"/>
          </ac:picMkLst>
        </pc:picChg>
        <pc:picChg chg="mod topLvl">
          <ac:chgData name="Fabio Sogni" userId="23ae3afe-e15d-43df-8450-ee058d0082ca" providerId="ADAL" clId="{394B994D-0B15-8B45-8D96-F9538F27533A}" dt="2023-02-07T15:14:35.493" v="3758" actId="165"/>
          <ac:picMkLst>
            <pc:docMk/>
            <pc:sldMk cId="1374198230" sldId="374"/>
            <ac:picMk id="11378" creationId="{72CECA5F-53C3-C48B-1DFA-CFAE51A7690F}"/>
          </ac:picMkLst>
        </pc:picChg>
        <pc:picChg chg="mod topLvl">
          <ac:chgData name="Fabio Sogni" userId="23ae3afe-e15d-43df-8450-ee058d0082ca" providerId="ADAL" clId="{394B994D-0B15-8B45-8D96-F9538F27533A}" dt="2023-02-07T15:14:35.493" v="3758" actId="165"/>
          <ac:picMkLst>
            <pc:docMk/>
            <pc:sldMk cId="1374198230" sldId="374"/>
            <ac:picMk id="11379" creationId="{E931A0E9-6206-3E2B-DD55-6BDBA96EA0BB}"/>
          </ac:picMkLst>
        </pc:picChg>
        <pc:picChg chg="mod topLvl">
          <ac:chgData name="Fabio Sogni" userId="23ae3afe-e15d-43df-8450-ee058d0082ca" providerId="ADAL" clId="{394B994D-0B15-8B45-8D96-F9538F27533A}" dt="2023-02-07T15:14:35.493" v="3758" actId="165"/>
          <ac:picMkLst>
            <pc:docMk/>
            <pc:sldMk cId="1374198230" sldId="374"/>
            <ac:picMk id="11380" creationId="{C1F92692-E26B-A5C5-00B3-CE96D6CCA30E}"/>
          </ac:picMkLst>
        </pc:picChg>
        <pc:picChg chg="mod topLvl">
          <ac:chgData name="Fabio Sogni" userId="23ae3afe-e15d-43df-8450-ee058d0082ca" providerId="ADAL" clId="{394B994D-0B15-8B45-8D96-F9538F27533A}" dt="2023-02-07T15:14:35.493" v="3758" actId="165"/>
          <ac:picMkLst>
            <pc:docMk/>
            <pc:sldMk cId="1374198230" sldId="374"/>
            <ac:picMk id="11381" creationId="{5DB0B37B-3C1A-734D-831A-5593EFE38BCD}"/>
          </ac:picMkLst>
        </pc:picChg>
        <pc:cxnChg chg="mod">
          <ac:chgData name="Fabio Sogni" userId="23ae3afe-e15d-43df-8450-ee058d0082ca" providerId="ADAL" clId="{394B994D-0B15-8B45-8D96-F9538F27533A}" dt="2023-02-08T10:08:26.389" v="4128"/>
          <ac:cxnSpMkLst>
            <pc:docMk/>
            <pc:sldMk cId="1374198230" sldId="374"/>
            <ac:cxnSpMk id="9" creationId="{BC7296E5-C53D-0551-AD73-DC5431FEED50}"/>
          </ac:cxnSpMkLst>
        </pc:cxnChg>
        <pc:cxnChg chg="mod">
          <ac:chgData name="Fabio Sogni" userId="23ae3afe-e15d-43df-8450-ee058d0082ca" providerId="ADAL" clId="{394B994D-0B15-8B45-8D96-F9538F27533A}" dt="2023-02-08T10:08:26.389" v="4128"/>
          <ac:cxnSpMkLst>
            <pc:docMk/>
            <pc:sldMk cId="1374198230" sldId="374"/>
            <ac:cxnSpMk id="10" creationId="{029EFF70-3767-49B6-B244-1F51324EF2F2}"/>
          </ac:cxnSpMkLst>
        </pc:cxnChg>
        <pc:cxnChg chg="mod">
          <ac:chgData name="Fabio Sogni" userId="23ae3afe-e15d-43df-8450-ee058d0082ca" providerId="ADAL" clId="{394B994D-0B15-8B45-8D96-F9538F27533A}" dt="2023-02-08T10:08:26.389" v="4128"/>
          <ac:cxnSpMkLst>
            <pc:docMk/>
            <pc:sldMk cId="1374198230" sldId="374"/>
            <ac:cxnSpMk id="11" creationId="{054C7000-4E8E-AC03-7F8A-828163D6298E}"/>
          </ac:cxnSpMkLst>
        </pc:cxnChg>
        <pc:cxnChg chg="mod">
          <ac:chgData name="Fabio Sogni" userId="23ae3afe-e15d-43df-8450-ee058d0082ca" providerId="ADAL" clId="{394B994D-0B15-8B45-8D96-F9538F27533A}" dt="2023-02-08T10:08:26.389" v="4128"/>
          <ac:cxnSpMkLst>
            <pc:docMk/>
            <pc:sldMk cId="1374198230" sldId="374"/>
            <ac:cxnSpMk id="12" creationId="{B61E2CFA-7FD1-FAC2-5C4D-E7BF97A94A4F}"/>
          </ac:cxnSpMkLst>
        </pc:cxnChg>
        <pc:cxnChg chg="mod">
          <ac:chgData name="Fabio Sogni" userId="23ae3afe-e15d-43df-8450-ee058d0082ca" providerId="ADAL" clId="{394B994D-0B15-8B45-8D96-F9538F27533A}" dt="2023-02-08T10:08:26.389" v="4128"/>
          <ac:cxnSpMkLst>
            <pc:docMk/>
            <pc:sldMk cId="1374198230" sldId="374"/>
            <ac:cxnSpMk id="13" creationId="{6F790040-FF01-6A7F-B0CA-A8BB6D4D2421}"/>
          </ac:cxnSpMkLst>
        </pc:cxnChg>
        <pc:cxnChg chg="del mod topLvl">
          <ac:chgData name="Fabio Sogni" userId="23ae3afe-e15d-43df-8450-ee058d0082ca" providerId="ADAL" clId="{394B994D-0B15-8B45-8D96-F9538F27533A}" dt="2023-02-07T08:33:54.127" v="2338" actId="478"/>
          <ac:cxnSpMkLst>
            <pc:docMk/>
            <pc:sldMk cId="1374198230" sldId="374"/>
            <ac:cxnSpMk id="15" creationId="{22BCEE5D-E332-DA0C-0843-FDB2D2EC0CB4}"/>
          </ac:cxnSpMkLst>
        </pc:cxnChg>
        <pc:cxnChg chg="del mod topLvl">
          <ac:chgData name="Fabio Sogni" userId="23ae3afe-e15d-43df-8450-ee058d0082ca" providerId="ADAL" clId="{394B994D-0B15-8B45-8D96-F9538F27533A}" dt="2023-02-07T08:33:54.127" v="2338" actId="478"/>
          <ac:cxnSpMkLst>
            <pc:docMk/>
            <pc:sldMk cId="1374198230" sldId="374"/>
            <ac:cxnSpMk id="17" creationId="{BD915636-6C6D-2BA6-E73E-3D518B83BF61}"/>
          </ac:cxnSpMkLst>
        </pc:cxnChg>
        <pc:cxnChg chg="mod">
          <ac:chgData name="Fabio Sogni" userId="23ae3afe-e15d-43df-8450-ee058d0082ca" providerId="ADAL" clId="{394B994D-0B15-8B45-8D96-F9538F27533A}" dt="2023-02-08T10:08:26.389" v="4128"/>
          <ac:cxnSpMkLst>
            <pc:docMk/>
            <pc:sldMk cId="1374198230" sldId="374"/>
            <ac:cxnSpMk id="19" creationId="{8683BD57-2CE3-31E1-4FE4-B1B3B82F541F}"/>
          </ac:cxnSpMkLst>
        </pc:cxnChg>
        <pc:cxnChg chg="mod">
          <ac:chgData name="Fabio Sogni" userId="23ae3afe-e15d-43df-8450-ee058d0082ca" providerId="ADAL" clId="{394B994D-0B15-8B45-8D96-F9538F27533A}" dt="2023-02-08T10:08:26.389" v="4128"/>
          <ac:cxnSpMkLst>
            <pc:docMk/>
            <pc:sldMk cId="1374198230" sldId="374"/>
            <ac:cxnSpMk id="20" creationId="{4ECA0BB2-ACA8-D7B0-EDBD-F54F31DE1376}"/>
          </ac:cxnSpMkLst>
        </pc:cxnChg>
        <pc:cxnChg chg="del mod topLvl">
          <ac:chgData name="Fabio Sogni" userId="23ae3afe-e15d-43df-8450-ee058d0082ca" providerId="ADAL" clId="{394B994D-0B15-8B45-8D96-F9538F27533A}" dt="2023-02-07T08:33:54.127" v="2338" actId="478"/>
          <ac:cxnSpMkLst>
            <pc:docMk/>
            <pc:sldMk cId="1374198230" sldId="374"/>
            <ac:cxnSpMk id="20" creationId="{ABEF025A-C0C4-97C7-EF91-6402DAC11FC3}"/>
          </ac:cxnSpMkLst>
        </pc:cxnChg>
        <pc:cxnChg chg="mod">
          <ac:chgData name="Fabio Sogni" userId="23ae3afe-e15d-43df-8450-ee058d0082ca" providerId="ADAL" clId="{394B994D-0B15-8B45-8D96-F9538F27533A}" dt="2023-02-08T10:08:26.389" v="4128"/>
          <ac:cxnSpMkLst>
            <pc:docMk/>
            <pc:sldMk cId="1374198230" sldId="374"/>
            <ac:cxnSpMk id="21" creationId="{53E71201-7192-0720-73DF-E97D3088B494}"/>
          </ac:cxnSpMkLst>
        </pc:cxnChg>
        <pc:cxnChg chg="mod">
          <ac:chgData name="Fabio Sogni" userId="23ae3afe-e15d-43df-8450-ee058d0082ca" providerId="ADAL" clId="{394B994D-0B15-8B45-8D96-F9538F27533A}" dt="2023-02-08T10:08:26.389" v="4128"/>
          <ac:cxnSpMkLst>
            <pc:docMk/>
            <pc:sldMk cId="1374198230" sldId="374"/>
            <ac:cxnSpMk id="22" creationId="{5D408F32-77D3-1233-AC06-87E14522DB1F}"/>
          </ac:cxnSpMkLst>
        </pc:cxnChg>
        <pc:cxnChg chg="mod">
          <ac:chgData name="Fabio Sogni" userId="23ae3afe-e15d-43df-8450-ee058d0082ca" providerId="ADAL" clId="{394B994D-0B15-8B45-8D96-F9538F27533A}" dt="2023-02-08T10:08:26.389" v="4128"/>
          <ac:cxnSpMkLst>
            <pc:docMk/>
            <pc:sldMk cId="1374198230" sldId="374"/>
            <ac:cxnSpMk id="23" creationId="{9E77DFB8-0DDC-CA63-95A5-A76860816900}"/>
          </ac:cxnSpMkLst>
        </pc:cxnChg>
        <pc:cxnChg chg="mod">
          <ac:chgData name="Fabio Sogni" userId="23ae3afe-e15d-43df-8450-ee058d0082ca" providerId="ADAL" clId="{394B994D-0B15-8B45-8D96-F9538F27533A}" dt="2023-02-07T08:31:36.825" v="2333" actId="1076"/>
          <ac:cxnSpMkLst>
            <pc:docMk/>
            <pc:sldMk cId="1374198230" sldId="374"/>
            <ac:cxnSpMk id="30" creationId="{14A66A42-B757-5258-FCBF-DC259586CAA9}"/>
          </ac:cxnSpMkLst>
        </pc:cxnChg>
        <pc:cxnChg chg="del mod topLvl">
          <ac:chgData name="Fabio Sogni" userId="23ae3afe-e15d-43df-8450-ee058d0082ca" providerId="ADAL" clId="{394B994D-0B15-8B45-8D96-F9538F27533A}" dt="2023-02-07T08:33:54.127" v="2338" actId="478"/>
          <ac:cxnSpMkLst>
            <pc:docMk/>
            <pc:sldMk cId="1374198230" sldId="374"/>
            <ac:cxnSpMk id="31" creationId="{E9FBC16F-9FB2-2FE3-CC42-918F1BAF92FA}"/>
          </ac:cxnSpMkLst>
        </pc:cxnChg>
        <pc:cxnChg chg="del mod topLvl">
          <ac:chgData name="Fabio Sogni" userId="23ae3afe-e15d-43df-8450-ee058d0082ca" providerId="ADAL" clId="{394B994D-0B15-8B45-8D96-F9538F27533A}" dt="2023-02-07T10:07:46.226" v="2622" actId="478"/>
          <ac:cxnSpMkLst>
            <pc:docMk/>
            <pc:sldMk cId="1374198230" sldId="374"/>
            <ac:cxnSpMk id="32" creationId="{ABF07F38-CD9A-240C-FD36-6A97B6685428}"/>
          </ac:cxnSpMkLst>
        </pc:cxnChg>
        <pc:cxnChg chg="mod">
          <ac:chgData name="Fabio Sogni" userId="23ae3afe-e15d-43df-8450-ee058d0082ca" providerId="ADAL" clId="{394B994D-0B15-8B45-8D96-F9538F27533A}" dt="2023-02-07T08:31:36.825" v="2333" actId="1076"/>
          <ac:cxnSpMkLst>
            <pc:docMk/>
            <pc:sldMk cId="1374198230" sldId="374"/>
            <ac:cxnSpMk id="33" creationId="{56659B6D-B6CB-B8C3-33E8-C9A955EB1CE5}"/>
          </ac:cxnSpMkLst>
        </pc:cxnChg>
        <pc:cxnChg chg="mod">
          <ac:chgData name="Fabio Sogni" userId="23ae3afe-e15d-43df-8450-ee058d0082ca" providerId="ADAL" clId="{394B994D-0B15-8B45-8D96-F9538F27533A}" dt="2023-02-07T08:31:36.825" v="2333" actId="1076"/>
          <ac:cxnSpMkLst>
            <pc:docMk/>
            <pc:sldMk cId="1374198230" sldId="374"/>
            <ac:cxnSpMk id="36" creationId="{A55077ED-E3F2-8D5A-7560-75D485FA879E}"/>
          </ac:cxnSpMkLst>
        </pc:cxnChg>
        <pc:cxnChg chg="mod">
          <ac:chgData name="Fabio Sogni" userId="23ae3afe-e15d-43df-8450-ee058d0082ca" providerId="ADAL" clId="{394B994D-0B15-8B45-8D96-F9538F27533A}" dt="2023-02-07T08:31:36.825" v="2333" actId="1076"/>
          <ac:cxnSpMkLst>
            <pc:docMk/>
            <pc:sldMk cId="1374198230" sldId="374"/>
            <ac:cxnSpMk id="39" creationId="{40C4D12E-87C1-B4E7-D6CD-5FF469A7854D}"/>
          </ac:cxnSpMkLst>
        </pc:cxnChg>
        <pc:cxnChg chg="mod">
          <ac:chgData name="Fabio Sogni" userId="23ae3afe-e15d-43df-8450-ee058d0082ca" providerId="ADAL" clId="{394B994D-0B15-8B45-8D96-F9538F27533A}" dt="2023-02-07T08:31:36.825" v="2333" actId="1076"/>
          <ac:cxnSpMkLst>
            <pc:docMk/>
            <pc:sldMk cId="1374198230" sldId="374"/>
            <ac:cxnSpMk id="42" creationId="{75C6E93A-BD2E-31BA-2D9D-01158BA27428}"/>
          </ac:cxnSpMkLst>
        </pc:cxnChg>
        <pc:cxnChg chg="mod">
          <ac:chgData name="Fabio Sogni" userId="23ae3afe-e15d-43df-8450-ee058d0082ca" providerId="ADAL" clId="{394B994D-0B15-8B45-8D96-F9538F27533A}" dt="2023-02-07T08:34:15.488" v="2339"/>
          <ac:cxnSpMkLst>
            <pc:docMk/>
            <pc:sldMk cId="1374198230" sldId="374"/>
            <ac:cxnSpMk id="57" creationId="{745CA37D-4FE0-BB2D-D79F-D563E9DD6BA2}"/>
          </ac:cxnSpMkLst>
        </pc:cxnChg>
        <pc:cxnChg chg="mod">
          <ac:chgData name="Fabio Sogni" userId="23ae3afe-e15d-43df-8450-ee058d0082ca" providerId="ADAL" clId="{394B994D-0B15-8B45-8D96-F9538F27533A}" dt="2023-02-07T08:34:15.488" v="2339"/>
          <ac:cxnSpMkLst>
            <pc:docMk/>
            <pc:sldMk cId="1374198230" sldId="374"/>
            <ac:cxnSpMk id="58" creationId="{EAFCB53C-4F55-BC62-B49A-428D0BD78FF6}"/>
          </ac:cxnSpMkLst>
        </pc:cxnChg>
        <pc:cxnChg chg="mod">
          <ac:chgData name="Fabio Sogni" userId="23ae3afe-e15d-43df-8450-ee058d0082ca" providerId="ADAL" clId="{394B994D-0B15-8B45-8D96-F9538F27533A}" dt="2023-02-07T08:34:15.488" v="2339"/>
          <ac:cxnSpMkLst>
            <pc:docMk/>
            <pc:sldMk cId="1374198230" sldId="374"/>
            <ac:cxnSpMk id="59" creationId="{847E45F2-63F5-F6B7-32A3-F0CCC66673E1}"/>
          </ac:cxnSpMkLst>
        </pc:cxnChg>
        <pc:cxnChg chg="mod">
          <ac:chgData name="Fabio Sogni" userId="23ae3afe-e15d-43df-8450-ee058d0082ca" providerId="ADAL" clId="{394B994D-0B15-8B45-8D96-F9538F27533A}" dt="2023-02-07T08:34:15.488" v="2339"/>
          <ac:cxnSpMkLst>
            <pc:docMk/>
            <pc:sldMk cId="1374198230" sldId="374"/>
            <ac:cxnSpMk id="60" creationId="{36207688-5952-0812-34D2-D0C6BB474E66}"/>
          </ac:cxnSpMkLst>
        </pc:cxnChg>
        <pc:cxnChg chg="mod">
          <ac:chgData name="Fabio Sogni" userId="23ae3afe-e15d-43df-8450-ee058d0082ca" providerId="ADAL" clId="{394B994D-0B15-8B45-8D96-F9538F27533A}" dt="2023-02-07T08:34:15.488" v="2339"/>
          <ac:cxnSpMkLst>
            <pc:docMk/>
            <pc:sldMk cId="1374198230" sldId="374"/>
            <ac:cxnSpMk id="61" creationId="{CA0C6350-5B63-B03D-6147-65A6A574678A}"/>
          </ac:cxnSpMkLst>
        </pc:cxnChg>
        <pc:cxnChg chg="add del mod">
          <ac:chgData name="Fabio Sogni" userId="23ae3afe-e15d-43df-8450-ee058d0082ca" providerId="ADAL" clId="{394B994D-0B15-8B45-8D96-F9538F27533A}" dt="2023-02-07T10:07:46.226" v="2622" actId="478"/>
          <ac:cxnSpMkLst>
            <pc:docMk/>
            <pc:sldMk cId="1374198230" sldId="374"/>
            <ac:cxnSpMk id="11286" creationId="{E06BC077-36DC-E60A-E40C-F1F54F62B151}"/>
          </ac:cxnSpMkLst>
        </pc:cxnChg>
        <pc:cxnChg chg="mod">
          <ac:chgData name="Fabio Sogni" userId="23ae3afe-e15d-43df-8450-ee058d0082ca" providerId="ADAL" clId="{394B994D-0B15-8B45-8D96-F9538F27533A}" dt="2023-02-07T09:06:11.927" v="2449" actId="1076"/>
          <ac:cxnSpMkLst>
            <pc:docMk/>
            <pc:sldMk cId="1374198230" sldId="374"/>
            <ac:cxnSpMk id="11298" creationId="{28C52E47-6745-D118-84C4-BA7937EE570A}"/>
          </ac:cxnSpMkLst>
        </pc:cxnChg>
        <pc:cxnChg chg="mod">
          <ac:chgData name="Fabio Sogni" userId="23ae3afe-e15d-43df-8450-ee058d0082ca" providerId="ADAL" clId="{394B994D-0B15-8B45-8D96-F9538F27533A}" dt="2023-02-07T09:06:11.927" v="2449" actId="1076"/>
          <ac:cxnSpMkLst>
            <pc:docMk/>
            <pc:sldMk cId="1374198230" sldId="374"/>
            <ac:cxnSpMk id="11299" creationId="{1CE34538-CF62-5B0A-569F-FE0C2F81375E}"/>
          </ac:cxnSpMkLst>
        </pc:cxnChg>
        <pc:cxnChg chg="mod">
          <ac:chgData name="Fabio Sogni" userId="23ae3afe-e15d-43df-8450-ee058d0082ca" providerId="ADAL" clId="{394B994D-0B15-8B45-8D96-F9538F27533A}" dt="2023-02-07T09:06:11.927" v="2449" actId="1076"/>
          <ac:cxnSpMkLst>
            <pc:docMk/>
            <pc:sldMk cId="1374198230" sldId="374"/>
            <ac:cxnSpMk id="11300" creationId="{39EC83D2-73DF-48D1-5473-155C831DC769}"/>
          </ac:cxnSpMkLst>
        </pc:cxnChg>
        <pc:cxnChg chg="mod">
          <ac:chgData name="Fabio Sogni" userId="23ae3afe-e15d-43df-8450-ee058d0082ca" providerId="ADAL" clId="{394B994D-0B15-8B45-8D96-F9538F27533A}" dt="2023-02-07T09:06:11.927" v="2449" actId="1076"/>
          <ac:cxnSpMkLst>
            <pc:docMk/>
            <pc:sldMk cId="1374198230" sldId="374"/>
            <ac:cxnSpMk id="11301" creationId="{695EFCBD-0F84-3A77-039F-E2D05B62F479}"/>
          </ac:cxnSpMkLst>
        </pc:cxnChg>
        <pc:cxnChg chg="mod">
          <ac:chgData name="Fabio Sogni" userId="23ae3afe-e15d-43df-8450-ee058d0082ca" providerId="ADAL" clId="{394B994D-0B15-8B45-8D96-F9538F27533A}" dt="2023-02-07T09:06:11.927" v="2449" actId="1076"/>
          <ac:cxnSpMkLst>
            <pc:docMk/>
            <pc:sldMk cId="1374198230" sldId="374"/>
            <ac:cxnSpMk id="11302" creationId="{5A0E6780-BCAD-1B23-58C7-61D5649DEF0E}"/>
          </ac:cxnSpMkLst>
        </pc:cxnChg>
        <pc:cxnChg chg="mod">
          <ac:chgData name="Fabio Sogni" userId="23ae3afe-e15d-43df-8450-ee058d0082ca" providerId="ADAL" clId="{394B994D-0B15-8B45-8D96-F9538F27533A}" dt="2023-02-07T09:06:11.927" v="2449" actId="1076"/>
          <ac:cxnSpMkLst>
            <pc:docMk/>
            <pc:sldMk cId="1374198230" sldId="374"/>
            <ac:cxnSpMk id="11309" creationId="{96BC3CE4-3E1C-B95E-2EE1-DCE86FFF7ACD}"/>
          </ac:cxnSpMkLst>
        </pc:cxnChg>
        <pc:cxnChg chg="mod">
          <ac:chgData name="Fabio Sogni" userId="23ae3afe-e15d-43df-8450-ee058d0082ca" providerId="ADAL" clId="{394B994D-0B15-8B45-8D96-F9538F27533A}" dt="2023-02-07T09:06:11.927" v="2449" actId="1076"/>
          <ac:cxnSpMkLst>
            <pc:docMk/>
            <pc:sldMk cId="1374198230" sldId="374"/>
            <ac:cxnSpMk id="11310" creationId="{61D1BCCA-D0A2-8993-EF5B-A80186D3AE4B}"/>
          </ac:cxnSpMkLst>
        </pc:cxnChg>
        <pc:cxnChg chg="mod">
          <ac:chgData name="Fabio Sogni" userId="23ae3afe-e15d-43df-8450-ee058d0082ca" providerId="ADAL" clId="{394B994D-0B15-8B45-8D96-F9538F27533A}" dt="2023-02-07T09:06:11.927" v="2449" actId="1076"/>
          <ac:cxnSpMkLst>
            <pc:docMk/>
            <pc:sldMk cId="1374198230" sldId="374"/>
            <ac:cxnSpMk id="11311" creationId="{FD08DEF4-0448-D742-CC5C-1ECD2A860F43}"/>
          </ac:cxnSpMkLst>
        </pc:cxnChg>
        <pc:cxnChg chg="mod">
          <ac:chgData name="Fabio Sogni" userId="23ae3afe-e15d-43df-8450-ee058d0082ca" providerId="ADAL" clId="{394B994D-0B15-8B45-8D96-F9538F27533A}" dt="2023-02-07T09:06:11.927" v="2449" actId="1076"/>
          <ac:cxnSpMkLst>
            <pc:docMk/>
            <pc:sldMk cId="1374198230" sldId="374"/>
            <ac:cxnSpMk id="11312" creationId="{A4EEC2E0-63B1-A8DF-CAEE-FDEB7492B764}"/>
          </ac:cxnSpMkLst>
        </pc:cxnChg>
        <pc:cxnChg chg="mod">
          <ac:chgData name="Fabio Sogni" userId="23ae3afe-e15d-43df-8450-ee058d0082ca" providerId="ADAL" clId="{394B994D-0B15-8B45-8D96-F9538F27533A}" dt="2023-02-07T09:06:11.927" v="2449" actId="1076"/>
          <ac:cxnSpMkLst>
            <pc:docMk/>
            <pc:sldMk cId="1374198230" sldId="374"/>
            <ac:cxnSpMk id="11313" creationId="{BFC25857-B42C-37C5-F809-A8890042A290}"/>
          </ac:cxnSpMkLst>
        </pc:cxnChg>
        <pc:cxnChg chg="mod">
          <ac:chgData name="Fabio Sogni" userId="23ae3afe-e15d-43df-8450-ee058d0082ca" providerId="ADAL" clId="{394B994D-0B15-8B45-8D96-F9538F27533A}" dt="2023-02-07T09:59:21.673" v="2566"/>
          <ac:cxnSpMkLst>
            <pc:docMk/>
            <pc:sldMk cId="1374198230" sldId="374"/>
            <ac:cxnSpMk id="11337" creationId="{7BE4FD17-6F84-9046-1D8C-E36F3692F8AB}"/>
          </ac:cxnSpMkLst>
        </pc:cxnChg>
        <pc:cxnChg chg="mod">
          <ac:chgData name="Fabio Sogni" userId="23ae3afe-e15d-43df-8450-ee058d0082ca" providerId="ADAL" clId="{394B994D-0B15-8B45-8D96-F9538F27533A}" dt="2023-02-08T10:08:24.308" v="4127" actId="478"/>
          <ac:cxnSpMkLst>
            <pc:docMk/>
            <pc:sldMk cId="1374198230" sldId="374"/>
            <ac:cxnSpMk id="11338" creationId="{24307232-D2BE-A281-D675-5AEECAF5142C}"/>
          </ac:cxnSpMkLst>
        </pc:cxnChg>
        <pc:cxnChg chg="mod">
          <ac:chgData name="Fabio Sogni" userId="23ae3afe-e15d-43df-8450-ee058d0082ca" providerId="ADAL" clId="{394B994D-0B15-8B45-8D96-F9538F27533A}" dt="2023-02-08T10:08:24.308" v="4127" actId="478"/>
          <ac:cxnSpMkLst>
            <pc:docMk/>
            <pc:sldMk cId="1374198230" sldId="374"/>
            <ac:cxnSpMk id="11339" creationId="{891B2D00-AFFF-1BCF-F26D-0AF4AF96D535}"/>
          </ac:cxnSpMkLst>
        </pc:cxnChg>
        <pc:cxnChg chg="mod">
          <ac:chgData name="Fabio Sogni" userId="23ae3afe-e15d-43df-8450-ee058d0082ca" providerId="ADAL" clId="{394B994D-0B15-8B45-8D96-F9538F27533A}" dt="2023-02-07T09:59:21.673" v="2566"/>
          <ac:cxnSpMkLst>
            <pc:docMk/>
            <pc:sldMk cId="1374198230" sldId="374"/>
            <ac:cxnSpMk id="11340" creationId="{C5AFF441-B853-E4EF-51B7-C3D6C62DEC7D}"/>
          </ac:cxnSpMkLst>
        </pc:cxnChg>
        <pc:cxnChg chg="mod">
          <ac:chgData name="Fabio Sogni" userId="23ae3afe-e15d-43df-8450-ee058d0082ca" providerId="ADAL" clId="{394B994D-0B15-8B45-8D96-F9538F27533A}" dt="2023-02-07T09:59:21.673" v="2566"/>
          <ac:cxnSpMkLst>
            <pc:docMk/>
            <pc:sldMk cId="1374198230" sldId="374"/>
            <ac:cxnSpMk id="11341" creationId="{B28B62A8-0241-2CCD-07FB-C72F18D1FC2C}"/>
          </ac:cxnSpMkLst>
        </pc:cxnChg>
        <pc:cxnChg chg="mod">
          <ac:chgData name="Fabio Sogni" userId="23ae3afe-e15d-43df-8450-ee058d0082ca" providerId="ADAL" clId="{394B994D-0B15-8B45-8D96-F9538F27533A}" dt="2023-02-07T09:59:21.673" v="2566"/>
          <ac:cxnSpMkLst>
            <pc:docMk/>
            <pc:sldMk cId="1374198230" sldId="374"/>
            <ac:cxnSpMk id="11347" creationId="{21C16077-C319-6351-81D3-60D30AB25847}"/>
          </ac:cxnSpMkLst>
        </pc:cxnChg>
        <pc:cxnChg chg="mod">
          <ac:chgData name="Fabio Sogni" userId="23ae3afe-e15d-43df-8450-ee058d0082ca" providerId="ADAL" clId="{394B994D-0B15-8B45-8D96-F9538F27533A}" dt="2023-02-07T09:59:21.673" v="2566"/>
          <ac:cxnSpMkLst>
            <pc:docMk/>
            <pc:sldMk cId="1374198230" sldId="374"/>
            <ac:cxnSpMk id="11348" creationId="{B3C05AC1-63CB-4DC2-9F67-806FB811EB2A}"/>
          </ac:cxnSpMkLst>
        </pc:cxnChg>
        <pc:cxnChg chg="mod">
          <ac:chgData name="Fabio Sogni" userId="23ae3afe-e15d-43df-8450-ee058d0082ca" providerId="ADAL" clId="{394B994D-0B15-8B45-8D96-F9538F27533A}" dt="2023-02-07T09:59:21.673" v="2566"/>
          <ac:cxnSpMkLst>
            <pc:docMk/>
            <pc:sldMk cId="1374198230" sldId="374"/>
            <ac:cxnSpMk id="11349" creationId="{C80CD8B0-C1D3-20DC-9D8E-F6FC907E81B1}"/>
          </ac:cxnSpMkLst>
        </pc:cxnChg>
        <pc:cxnChg chg="mod">
          <ac:chgData name="Fabio Sogni" userId="23ae3afe-e15d-43df-8450-ee058d0082ca" providerId="ADAL" clId="{394B994D-0B15-8B45-8D96-F9538F27533A}" dt="2023-02-07T09:59:21.673" v="2566"/>
          <ac:cxnSpMkLst>
            <pc:docMk/>
            <pc:sldMk cId="1374198230" sldId="374"/>
            <ac:cxnSpMk id="11350" creationId="{C3320933-2F96-64BC-30D9-752020A9A7C3}"/>
          </ac:cxnSpMkLst>
        </pc:cxnChg>
        <pc:cxnChg chg="mod">
          <ac:chgData name="Fabio Sogni" userId="23ae3afe-e15d-43df-8450-ee058d0082ca" providerId="ADAL" clId="{394B994D-0B15-8B45-8D96-F9538F27533A}" dt="2023-02-07T09:59:21.673" v="2566"/>
          <ac:cxnSpMkLst>
            <pc:docMk/>
            <pc:sldMk cId="1374198230" sldId="374"/>
            <ac:cxnSpMk id="11351" creationId="{C296300B-36A1-A51D-D3D9-8E50A36DD07E}"/>
          </ac:cxnSpMkLst>
        </pc:cxnChg>
        <pc:cxnChg chg="mod topLvl">
          <ac:chgData name="Fabio Sogni" userId="23ae3afe-e15d-43df-8450-ee058d0082ca" providerId="ADAL" clId="{394B994D-0B15-8B45-8D96-F9538F27533A}" dt="2023-02-07T15:14:35.493" v="3758" actId="165"/>
          <ac:cxnSpMkLst>
            <pc:docMk/>
            <pc:sldMk cId="1374198230" sldId="374"/>
            <ac:cxnSpMk id="11382" creationId="{8B5DFD82-AE07-0171-B684-ECFB9F4644D5}"/>
          </ac:cxnSpMkLst>
        </pc:cxnChg>
        <pc:cxnChg chg="mod topLvl">
          <ac:chgData name="Fabio Sogni" userId="23ae3afe-e15d-43df-8450-ee058d0082ca" providerId="ADAL" clId="{394B994D-0B15-8B45-8D96-F9538F27533A}" dt="2023-02-07T15:14:35.493" v="3758" actId="165"/>
          <ac:cxnSpMkLst>
            <pc:docMk/>
            <pc:sldMk cId="1374198230" sldId="374"/>
            <ac:cxnSpMk id="11383" creationId="{68AC8EC6-E7C7-3FF2-B3E3-239A8148D243}"/>
          </ac:cxnSpMkLst>
        </pc:cxnChg>
        <pc:cxnChg chg="mod topLvl">
          <ac:chgData name="Fabio Sogni" userId="23ae3afe-e15d-43df-8450-ee058d0082ca" providerId="ADAL" clId="{394B994D-0B15-8B45-8D96-F9538F27533A}" dt="2023-02-07T15:14:35.493" v="3758" actId="165"/>
          <ac:cxnSpMkLst>
            <pc:docMk/>
            <pc:sldMk cId="1374198230" sldId="374"/>
            <ac:cxnSpMk id="11384" creationId="{6D962B27-DFA9-E1E9-DE01-5E2EBECDAF6E}"/>
          </ac:cxnSpMkLst>
        </pc:cxnChg>
        <pc:cxnChg chg="mod topLvl">
          <ac:chgData name="Fabio Sogni" userId="23ae3afe-e15d-43df-8450-ee058d0082ca" providerId="ADAL" clId="{394B994D-0B15-8B45-8D96-F9538F27533A}" dt="2023-02-07T15:14:35.493" v="3758" actId="165"/>
          <ac:cxnSpMkLst>
            <pc:docMk/>
            <pc:sldMk cId="1374198230" sldId="374"/>
            <ac:cxnSpMk id="11385" creationId="{14FACB3B-EEE4-F3F6-B473-8A0494A6A7E5}"/>
          </ac:cxnSpMkLst>
        </pc:cxnChg>
        <pc:cxnChg chg="mod topLvl">
          <ac:chgData name="Fabio Sogni" userId="23ae3afe-e15d-43df-8450-ee058d0082ca" providerId="ADAL" clId="{394B994D-0B15-8B45-8D96-F9538F27533A}" dt="2023-02-07T15:14:35.493" v="3758" actId="165"/>
          <ac:cxnSpMkLst>
            <pc:docMk/>
            <pc:sldMk cId="1374198230" sldId="374"/>
            <ac:cxnSpMk id="11386" creationId="{E19CA750-F075-3DCB-1541-FDF54B0888D4}"/>
          </ac:cxnSpMkLst>
        </pc:cxnChg>
        <pc:cxnChg chg="del mod">
          <ac:chgData name="Fabio Sogni" userId="23ae3afe-e15d-43df-8450-ee058d0082ca" providerId="ADAL" clId="{394B994D-0B15-8B45-8D96-F9538F27533A}" dt="2023-02-07T10:06:16.798" v="2614" actId="478"/>
          <ac:cxnSpMkLst>
            <pc:docMk/>
            <pc:sldMk cId="1374198230" sldId="374"/>
            <ac:cxnSpMk id="11392" creationId="{FFBDF9D2-6ADA-C38B-2D6D-D95B027D8856}"/>
          </ac:cxnSpMkLst>
        </pc:cxnChg>
        <pc:cxnChg chg="del mod">
          <ac:chgData name="Fabio Sogni" userId="23ae3afe-e15d-43df-8450-ee058d0082ca" providerId="ADAL" clId="{394B994D-0B15-8B45-8D96-F9538F27533A}" dt="2023-02-07T10:06:16.798" v="2614" actId="478"/>
          <ac:cxnSpMkLst>
            <pc:docMk/>
            <pc:sldMk cId="1374198230" sldId="374"/>
            <ac:cxnSpMk id="11393" creationId="{C7458225-C98A-0671-B7D1-1BFDF7970CDD}"/>
          </ac:cxnSpMkLst>
        </pc:cxnChg>
        <pc:cxnChg chg="del mod">
          <ac:chgData name="Fabio Sogni" userId="23ae3afe-e15d-43df-8450-ee058d0082ca" providerId="ADAL" clId="{394B994D-0B15-8B45-8D96-F9538F27533A}" dt="2023-02-07T10:06:16.798" v="2614" actId="478"/>
          <ac:cxnSpMkLst>
            <pc:docMk/>
            <pc:sldMk cId="1374198230" sldId="374"/>
            <ac:cxnSpMk id="11394" creationId="{045FCBE5-3131-AF31-D338-9602AADD011D}"/>
          </ac:cxnSpMkLst>
        </pc:cxnChg>
        <pc:cxnChg chg="del mod">
          <ac:chgData name="Fabio Sogni" userId="23ae3afe-e15d-43df-8450-ee058d0082ca" providerId="ADAL" clId="{394B994D-0B15-8B45-8D96-F9538F27533A}" dt="2023-02-07T10:07:26.930" v="2620" actId="478"/>
          <ac:cxnSpMkLst>
            <pc:docMk/>
            <pc:sldMk cId="1374198230" sldId="374"/>
            <ac:cxnSpMk id="11395" creationId="{769B8D9D-21FC-F149-AF5F-FDCC512F7459}"/>
          </ac:cxnSpMkLst>
        </pc:cxnChg>
        <pc:cxnChg chg="mod topLvl">
          <ac:chgData name="Fabio Sogni" userId="23ae3afe-e15d-43df-8450-ee058d0082ca" providerId="ADAL" clId="{394B994D-0B15-8B45-8D96-F9538F27533A}" dt="2023-02-07T15:14:37.994" v="3759" actId="165"/>
          <ac:cxnSpMkLst>
            <pc:docMk/>
            <pc:sldMk cId="1374198230" sldId="374"/>
            <ac:cxnSpMk id="11396" creationId="{489D41F9-BF7B-5D12-FEC7-BE43C927D36C}"/>
          </ac:cxnSpMkLst>
        </pc:cxnChg>
        <pc:cxnChg chg="add mod">
          <ac:chgData name="Fabio Sogni" userId="23ae3afe-e15d-43df-8450-ee058d0082ca" providerId="ADAL" clId="{394B994D-0B15-8B45-8D96-F9538F27533A}" dt="2023-02-07T10:20:01.394" v="2630" actId="14100"/>
          <ac:cxnSpMkLst>
            <pc:docMk/>
            <pc:sldMk cId="1374198230" sldId="374"/>
            <ac:cxnSpMk id="11408" creationId="{6BFFA8E4-AB52-93A7-BF40-50C13BBB5E0D}"/>
          </ac:cxnSpMkLst>
        </pc:cxnChg>
        <pc:cxnChg chg="add del mod">
          <ac:chgData name="Fabio Sogni" userId="23ae3afe-e15d-43df-8450-ee058d0082ca" providerId="ADAL" clId="{394B994D-0B15-8B45-8D96-F9538F27533A}" dt="2023-02-07T10:20:08.728" v="2632"/>
          <ac:cxnSpMkLst>
            <pc:docMk/>
            <pc:sldMk cId="1374198230" sldId="374"/>
            <ac:cxnSpMk id="11413" creationId="{985AE6FD-EEAD-2DD0-034E-37E0719716FB}"/>
          </ac:cxnSpMkLst>
        </pc:cxnChg>
        <pc:cxnChg chg="add mod">
          <ac:chgData name="Fabio Sogni" userId="23ae3afe-e15d-43df-8450-ee058d0082ca" providerId="ADAL" clId="{394B994D-0B15-8B45-8D96-F9538F27533A}" dt="2023-02-07T10:20:40.572" v="2638" actId="14100"/>
          <ac:cxnSpMkLst>
            <pc:docMk/>
            <pc:sldMk cId="1374198230" sldId="374"/>
            <ac:cxnSpMk id="11414" creationId="{CA3FE76A-C229-88E2-3927-8568F4012347}"/>
          </ac:cxnSpMkLst>
        </pc:cxnChg>
        <pc:cxnChg chg="add mod">
          <ac:chgData name="Fabio Sogni" userId="23ae3afe-e15d-43df-8450-ee058d0082ca" providerId="ADAL" clId="{394B994D-0B15-8B45-8D96-F9538F27533A}" dt="2023-02-07T10:20:56.470" v="2641" actId="14100"/>
          <ac:cxnSpMkLst>
            <pc:docMk/>
            <pc:sldMk cId="1374198230" sldId="374"/>
            <ac:cxnSpMk id="11419" creationId="{4068EB96-1564-495E-76E2-330981976B89}"/>
          </ac:cxnSpMkLst>
        </pc:cxnChg>
        <pc:cxnChg chg="add del mod">
          <ac:chgData name="Fabio Sogni" userId="23ae3afe-e15d-43df-8450-ee058d0082ca" providerId="ADAL" clId="{394B994D-0B15-8B45-8D96-F9538F27533A}" dt="2023-02-07T10:21:08.244" v="2643"/>
          <ac:cxnSpMkLst>
            <pc:docMk/>
            <pc:sldMk cId="1374198230" sldId="374"/>
            <ac:cxnSpMk id="11422" creationId="{812E5EA1-AEAF-2D83-4FEB-5634BC817A64}"/>
          </ac:cxnSpMkLst>
        </pc:cxnChg>
        <pc:cxnChg chg="add mod">
          <ac:chgData name="Fabio Sogni" userId="23ae3afe-e15d-43df-8450-ee058d0082ca" providerId="ADAL" clId="{394B994D-0B15-8B45-8D96-F9538F27533A}" dt="2023-02-07T10:21:21.439" v="2646" actId="14100"/>
          <ac:cxnSpMkLst>
            <pc:docMk/>
            <pc:sldMk cId="1374198230" sldId="374"/>
            <ac:cxnSpMk id="11423" creationId="{E5FF539D-AEB7-ED78-88E9-35F7097A88E5}"/>
          </ac:cxnSpMkLst>
        </pc:cxnChg>
        <pc:cxnChg chg="add mod">
          <ac:chgData name="Fabio Sogni" userId="23ae3afe-e15d-43df-8450-ee058d0082ca" providerId="ADAL" clId="{394B994D-0B15-8B45-8D96-F9538F27533A}" dt="2023-02-07T10:21:43.676" v="2649" actId="14100"/>
          <ac:cxnSpMkLst>
            <pc:docMk/>
            <pc:sldMk cId="1374198230" sldId="374"/>
            <ac:cxnSpMk id="11426" creationId="{A661BB4D-DE30-D6B1-DA22-B8DB37D242CE}"/>
          </ac:cxnSpMkLst>
        </pc:cxnChg>
        <pc:cxnChg chg="add mod">
          <ac:chgData name="Fabio Sogni" userId="23ae3afe-e15d-43df-8450-ee058d0082ca" providerId="ADAL" clId="{394B994D-0B15-8B45-8D96-F9538F27533A}" dt="2023-02-07T10:21:59.407" v="2652" actId="14100"/>
          <ac:cxnSpMkLst>
            <pc:docMk/>
            <pc:sldMk cId="1374198230" sldId="374"/>
            <ac:cxnSpMk id="11429" creationId="{5462F682-AC67-C325-70F7-5BE406D5173F}"/>
          </ac:cxnSpMkLst>
        </pc:cxnChg>
        <pc:cxnChg chg="add mod">
          <ac:chgData name="Fabio Sogni" userId="23ae3afe-e15d-43df-8450-ee058d0082ca" providerId="ADAL" clId="{394B994D-0B15-8B45-8D96-F9538F27533A}" dt="2023-02-07T10:22:23.872" v="2655" actId="14100"/>
          <ac:cxnSpMkLst>
            <pc:docMk/>
            <pc:sldMk cId="1374198230" sldId="374"/>
            <ac:cxnSpMk id="11432" creationId="{D0B5A3B9-99F0-C4E1-DCFD-54CCC4B53217}"/>
          </ac:cxnSpMkLst>
        </pc:cxnChg>
        <pc:cxnChg chg="add mod">
          <ac:chgData name="Fabio Sogni" userId="23ae3afe-e15d-43df-8450-ee058d0082ca" providerId="ADAL" clId="{394B994D-0B15-8B45-8D96-F9538F27533A}" dt="2023-02-07T10:22:58.807" v="2661" actId="14100"/>
          <ac:cxnSpMkLst>
            <pc:docMk/>
            <pc:sldMk cId="1374198230" sldId="374"/>
            <ac:cxnSpMk id="11435" creationId="{323BE4A8-F4F9-6FB1-157D-D07C927E4D01}"/>
          </ac:cxnSpMkLst>
        </pc:cxnChg>
        <pc:cxnChg chg="add mod">
          <ac:chgData name="Fabio Sogni" userId="23ae3afe-e15d-43df-8450-ee058d0082ca" providerId="ADAL" clId="{394B994D-0B15-8B45-8D96-F9538F27533A}" dt="2023-02-07T10:23:26.556" v="2664" actId="14100"/>
          <ac:cxnSpMkLst>
            <pc:docMk/>
            <pc:sldMk cId="1374198230" sldId="374"/>
            <ac:cxnSpMk id="11438" creationId="{ECD46D50-E35D-6795-344C-7E131E367F8E}"/>
          </ac:cxnSpMkLst>
        </pc:cxnChg>
        <pc:cxnChg chg="add mod">
          <ac:chgData name="Fabio Sogni" userId="23ae3afe-e15d-43df-8450-ee058d0082ca" providerId="ADAL" clId="{394B994D-0B15-8B45-8D96-F9538F27533A}" dt="2023-02-07T10:23:40.407" v="2667" actId="14100"/>
          <ac:cxnSpMkLst>
            <pc:docMk/>
            <pc:sldMk cId="1374198230" sldId="374"/>
            <ac:cxnSpMk id="11441" creationId="{F37ACF2D-AE26-8459-2F67-5FDD5DF77E00}"/>
          </ac:cxnSpMkLst>
        </pc:cxnChg>
      </pc:sldChg>
      <pc:sldChg chg="add ord modTransition">
        <pc:chgData name="Fabio Sogni" userId="23ae3afe-e15d-43df-8450-ee058d0082ca" providerId="ADAL" clId="{394B994D-0B15-8B45-8D96-F9538F27533A}" dt="2023-02-07T13:55:12.497" v="3018"/>
        <pc:sldMkLst>
          <pc:docMk/>
          <pc:sldMk cId="3317872749" sldId="375"/>
        </pc:sldMkLst>
      </pc:sldChg>
      <pc:sldChg chg="addSp delSp modSp add del mod modTransition">
        <pc:chgData name="Fabio Sogni" userId="23ae3afe-e15d-43df-8450-ee058d0082ca" providerId="ADAL" clId="{394B994D-0B15-8B45-8D96-F9538F27533A}" dt="2023-02-07T13:36:30.185" v="3013" actId="2696"/>
        <pc:sldMkLst>
          <pc:docMk/>
          <pc:sldMk cId="3398414759" sldId="375"/>
        </pc:sldMkLst>
        <pc:picChg chg="add mod">
          <ac:chgData name="Fabio Sogni" userId="23ae3afe-e15d-43df-8450-ee058d0082ca" providerId="ADAL" clId="{394B994D-0B15-8B45-8D96-F9538F27533A}" dt="2023-02-07T13:34:08.572" v="3008" actId="14100"/>
          <ac:picMkLst>
            <pc:docMk/>
            <pc:sldMk cId="3398414759" sldId="375"/>
            <ac:picMk id="3" creationId="{4B4FD785-087B-F3F1-2BE0-D6E59CD3A064}"/>
          </ac:picMkLst>
        </pc:picChg>
        <pc:picChg chg="del">
          <ac:chgData name="Fabio Sogni" userId="23ae3afe-e15d-43df-8450-ee058d0082ca" providerId="ADAL" clId="{394B994D-0B15-8B45-8D96-F9538F27533A}" dt="2023-02-07T13:33:37.960" v="3001" actId="478"/>
          <ac:picMkLst>
            <pc:docMk/>
            <pc:sldMk cId="3398414759" sldId="375"/>
            <ac:picMk id="7" creationId="{3BF408FD-4480-19B0-34DB-244278F0C06D}"/>
          </ac:picMkLst>
        </pc:picChg>
      </pc:sldChg>
      <pc:sldChg chg="addSp modSp add mod">
        <pc:chgData name="Fabio Sogni" userId="23ae3afe-e15d-43df-8450-ee058d0082ca" providerId="ADAL" clId="{394B994D-0B15-8B45-8D96-F9538F27533A}" dt="2023-02-07T16:09:02.701" v="3952" actId="1076"/>
        <pc:sldMkLst>
          <pc:docMk/>
          <pc:sldMk cId="3805221215" sldId="376"/>
        </pc:sldMkLst>
        <pc:spChg chg="add mod">
          <ac:chgData name="Fabio Sogni" userId="23ae3afe-e15d-43df-8450-ee058d0082ca" providerId="ADAL" clId="{394B994D-0B15-8B45-8D96-F9538F27533A}" dt="2023-02-07T16:09:02.701" v="3952" actId="1076"/>
          <ac:spMkLst>
            <pc:docMk/>
            <pc:sldMk cId="3805221215" sldId="376"/>
            <ac:spMk id="3" creationId="{F02082E8-4AE4-7104-6D34-18F8A1CB7711}"/>
          </ac:spMkLst>
        </pc:spChg>
        <pc:picChg chg="mod">
          <ac:chgData name="Fabio Sogni" userId="23ae3afe-e15d-43df-8450-ee058d0082ca" providerId="ADAL" clId="{394B994D-0B15-8B45-8D96-F9538F27533A}" dt="2023-02-07T15:33:21.293" v="3811" actId="1076"/>
          <ac:picMkLst>
            <pc:docMk/>
            <pc:sldMk cId="3805221215" sldId="376"/>
            <ac:picMk id="18" creationId="{BAFDC6E8-F4FB-8B6F-97DA-1A44EB70CF9A}"/>
          </ac:picMkLst>
        </pc:picChg>
        <pc:cxnChg chg="add mod">
          <ac:chgData name="Fabio Sogni" userId="23ae3afe-e15d-43df-8450-ee058d0082ca" providerId="ADAL" clId="{394B994D-0B15-8B45-8D96-F9538F27533A}" dt="2023-02-07T16:08:57.303" v="3951" actId="14100"/>
          <ac:cxnSpMkLst>
            <pc:docMk/>
            <pc:sldMk cId="3805221215" sldId="376"/>
            <ac:cxnSpMk id="4" creationId="{9D83A606-FA13-3407-3750-9760F81BC383}"/>
          </ac:cxnSpMkLst>
        </pc:cxnChg>
      </pc:sldChg>
      <pc:sldChg chg="add">
        <pc:chgData name="Fabio Sogni" userId="23ae3afe-e15d-43df-8450-ee058d0082ca" providerId="ADAL" clId="{394B994D-0B15-8B45-8D96-F9538F27533A}" dt="2023-02-07T15:32:05.295" v="3809" actId="2890"/>
        <pc:sldMkLst>
          <pc:docMk/>
          <pc:sldMk cId="846755027" sldId="377"/>
        </pc:sldMkLst>
      </pc:sldChg>
      <pc:sldChg chg="add ord">
        <pc:chgData name="Fabio Sogni" userId="23ae3afe-e15d-43df-8450-ee058d0082ca" providerId="ADAL" clId="{394B994D-0B15-8B45-8D96-F9538F27533A}" dt="2023-02-07T15:36:37.627" v="3822" actId="20578"/>
        <pc:sldMkLst>
          <pc:docMk/>
          <pc:sldMk cId="627071189" sldId="378"/>
        </pc:sldMkLst>
      </pc:sldChg>
      <pc:sldChg chg="delSp add del mod modTransition delAnim modAnim">
        <pc:chgData name="Fabio Sogni" userId="23ae3afe-e15d-43df-8450-ee058d0082ca" providerId="ADAL" clId="{394B994D-0B15-8B45-8D96-F9538F27533A}" dt="2023-02-07T18:00:59.506" v="4098" actId="2696"/>
        <pc:sldMkLst>
          <pc:docMk/>
          <pc:sldMk cId="2732041084" sldId="379"/>
        </pc:sldMkLst>
        <pc:spChg chg="topLvl">
          <ac:chgData name="Fabio Sogni" userId="23ae3afe-e15d-43df-8450-ee058d0082ca" providerId="ADAL" clId="{394B994D-0B15-8B45-8D96-F9538F27533A}" dt="2023-02-07T16:10:04.015" v="3955" actId="165"/>
          <ac:spMkLst>
            <pc:docMk/>
            <pc:sldMk cId="2732041084" sldId="379"/>
            <ac:spMk id="11269" creationId="{CA517F6B-E873-D185-C6D2-04A2FD5E9E6A}"/>
          </ac:spMkLst>
        </pc:spChg>
        <pc:spChg chg="topLvl">
          <ac:chgData name="Fabio Sogni" userId="23ae3afe-e15d-43df-8450-ee058d0082ca" providerId="ADAL" clId="{394B994D-0B15-8B45-8D96-F9538F27533A}" dt="2023-02-07T16:10:04.015" v="3955" actId="165"/>
          <ac:spMkLst>
            <pc:docMk/>
            <pc:sldMk cId="2732041084" sldId="379"/>
            <ac:spMk id="11270" creationId="{A49CBEC6-4723-002B-05FA-7EABC8EBADF3}"/>
          </ac:spMkLst>
        </pc:spChg>
        <pc:grpChg chg="topLvl">
          <ac:chgData name="Fabio Sogni" userId="23ae3afe-e15d-43df-8450-ee058d0082ca" providerId="ADAL" clId="{394B994D-0B15-8B45-8D96-F9538F27533A}" dt="2023-02-07T16:10:04.659" v="3956" actId="165"/>
          <ac:grpSpMkLst>
            <pc:docMk/>
            <pc:sldMk cId="2732041084" sldId="379"/>
            <ac:grpSpMk id="3" creationId="{8F9217F6-3937-3302-25A8-5D6CC9D5076D}"/>
          </ac:grpSpMkLst>
        </pc:grpChg>
        <pc:grpChg chg="topLvl">
          <ac:chgData name="Fabio Sogni" userId="23ae3afe-e15d-43df-8450-ee058d0082ca" providerId="ADAL" clId="{394B994D-0B15-8B45-8D96-F9538F27533A}" dt="2023-02-07T16:10:04.659" v="3956" actId="165"/>
          <ac:grpSpMkLst>
            <pc:docMk/>
            <pc:sldMk cId="2732041084" sldId="379"/>
            <ac:grpSpMk id="16" creationId="{8A40A241-BC1C-7F43-9300-F98AF932E09E}"/>
          </ac:grpSpMkLst>
        </pc:grpChg>
        <pc:grpChg chg="topLvl">
          <ac:chgData name="Fabio Sogni" userId="23ae3afe-e15d-43df-8450-ee058d0082ca" providerId="ADAL" clId="{394B994D-0B15-8B45-8D96-F9538F27533A}" dt="2023-02-07T16:10:04.659" v="3956" actId="165"/>
          <ac:grpSpMkLst>
            <pc:docMk/>
            <pc:sldMk cId="2732041084" sldId="379"/>
            <ac:grpSpMk id="21" creationId="{E4305EE4-0017-B2BC-8394-4BC1ED529064}"/>
          </ac:grpSpMkLst>
        </pc:grpChg>
        <pc:grpChg chg="topLvl">
          <ac:chgData name="Fabio Sogni" userId="23ae3afe-e15d-43df-8450-ee058d0082ca" providerId="ADAL" clId="{394B994D-0B15-8B45-8D96-F9538F27533A}" dt="2023-02-07T16:10:04.659" v="3956" actId="165"/>
          <ac:grpSpMkLst>
            <pc:docMk/>
            <pc:sldMk cId="2732041084" sldId="379"/>
            <ac:grpSpMk id="24" creationId="{D2F22214-2B9A-2611-2EA2-15B6F8EA4D44}"/>
          </ac:grpSpMkLst>
        </pc:grpChg>
        <pc:grpChg chg="topLvl">
          <ac:chgData name="Fabio Sogni" userId="23ae3afe-e15d-43df-8450-ee058d0082ca" providerId="ADAL" clId="{394B994D-0B15-8B45-8D96-F9538F27533A}" dt="2023-02-07T16:10:04.659" v="3956" actId="165"/>
          <ac:grpSpMkLst>
            <pc:docMk/>
            <pc:sldMk cId="2732041084" sldId="379"/>
            <ac:grpSpMk id="27" creationId="{7A8CE44E-CBF4-F8DD-AE5D-6CB03978C70A}"/>
          </ac:grpSpMkLst>
        </pc:grpChg>
        <pc:grpChg chg="del topLvl">
          <ac:chgData name="Fabio Sogni" userId="23ae3afe-e15d-43df-8450-ee058d0082ca" providerId="ADAL" clId="{394B994D-0B15-8B45-8D96-F9538F27533A}" dt="2023-02-07T16:10:04.659" v="3956" actId="165"/>
          <ac:grpSpMkLst>
            <pc:docMk/>
            <pc:sldMk cId="2732041084" sldId="379"/>
            <ac:grpSpMk id="44" creationId="{4263616D-34A9-BFA7-DE19-B8C77C507D39}"/>
          </ac:grpSpMkLst>
        </pc:grpChg>
        <pc:grpChg chg="del topLvl">
          <ac:chgData name="Fabio Sogni" userId="23ae3afe-e15d-43df-8450-ee058d0082ca" providerId="ADAL" clId="{394B994D-0B15-8B45-8D96-F9538F27533A}" dt="2023-02-07T16:10:04.015" v="3955" actId="165"/>
          <ac:grpSpMkLst>
            <pc:docMk/>
            <pc:sldMk cId="2732041084" sldId="379"/>
            <ac:grpSpMk id="11268" creationId="{4431C1FE-3C92-8127-7F4C-EF76723A1A16}"/>
          </ac:grpSpMkLst>
        </pc:grpChg>
        <pc:grpChg chg="del topLvl">
          <ac:chgData name="Fabio Sogni" userId="23ae3afe-e15d-43df-8450-ee058d0082ca" providerId="ADAL" clId="{394B994D-0B15-8B45-8D96-F9538F27533A}" dt="2023-02-07T16:10:04.015" v="3955" actId="165"/>
          <ac:grpSpMkLst>
            <pc:docMk/>
            <pc:sldMk cId="2732041084" sldId="379"/>
            <ac:grpSpMk id="11271" creationId="{3ADC0064-70C6-3C0A-4827-6EA42ACF7763}"/>
          </ac:grpSpMkLst>
        </pc:grpChg>
        <pc:grpChg chg="del">
          <ac:chgData name="Fabio Sogni" userId="23ae3afe-e15d-43df-8450-ee058d0082ca" providerId="ADAL" clId="{394B994D-0B15-8B45-8D96-F9538F27533A}" dt="2023-02-07T16:10:02.892" v="3954" actId="165"/>
          <ac:grpSpMkLst>
            <pc:docMk/>
            <pc:sldMk cId="2732041084" sldId="379"/>
            <ac:grpSpMk id="11272" creationId="{EADA792C-41DD-BB82-3CD2-C809E967D297}"/>
          </ac:grpSpMkLst>
        </pc:grpChg>
        <pc:picChg chg="topLvl">
          <ac:chgData name="Fabio Sogni" userId="23ae3afe-e15d-43df-8450-ee058d0082ca" providerId="ADAL" clId="{394B994D-0B15-8B45-8D96-F9538F27533A}" dt="2023-02-07T16:10:04.015" v="3955" actId="165"/>
          <ac:picMkLst>
            <pc:docMk/>
            <pc:sldMk cId="2732041084" sldId="379"/>
            <ac:picMk id="45" creationId="{3823AB9A-CEBC-43A5-3B2D-860EEA281DB9}"/>
          </ac:picMkLst>
        </pc:picChg>
        <pc:picChg chg="topLvl">
          <ac:chgData name="Fabio Sogni" userId="23ae3afe-e15d-43df-8450-ee058d0082ca" providerId="ADAL" clId="{394B994D-0B15-8B45-8D96-F9538F27533A}" dt="2023-02-07T16:10:04.015" v="3955" actId="165"/>
          <ac:picMkLst>
            <pc:docMk/>
            <pc:sldMk cId="2732041084" sldId="379"/>
            <ac:picMk id="46" creationId="{BFDD5B7A-6F97-EA47-B41F-83B2B427F22B}"/>
          </ac:picMkLst>
        </pc:picChg>
        <pc:picChg chg="topLvl">
          <ac:chgData name="Fabio Sogni" userId="23ae3afe-e15d-43df-8450-ee058d0082ca" providerId="ADAL" clId="{394B994D-0B15-8B45-8D96-F9538F27533A}" dt="2023-02-07T16:10:04.015" v="3955" actId="165"/>
          <ac:picMkLst>
            <pc:docMk/>
            <pc:sldMk cId="2732041084" sldId="379"/>
            <ac:picMk id="47" creationId="{613DE7B3-7C0B-CC73-12B8-CCB0B69EA761}"/>
          </ac:picMkLst>
        </pc:picChg>
        <pc:picChg chg="topLvl">
          <ac:chgData name="Fabio Sogni" userId="23ae3afe-e15d-43df-8450-ee058d0082ca" providerId="ADAL" clId="{394B994D-0B15-8B45-8D96-F9538F27533A}" dt="2023-02-07T16:10:04.015" v="3955" actId="165"/>
          <ac:picMkLst>
            <pc:docMk/>
            <pc:sldMk cId="2732041084" sldId="379"/>
            <ac:picMk id="48" creationId="{2B300DAD-6F18-3720-7E5B-BEA4B82BA4AF}"/>
          </ac:picMkLst>
        </pc:picChg>
        <pc:picChg chg="topLvl">
          <ac:chgData name="Fabio Sogni" userId="23ae3afe-e15d-43df-8450-ee058d0082ca" providerId="ADAL" clId="{394B994D-0B15-8B45-8D96-F9538F27533A}" dt="2023-02-07T16:10:04.015" v="3955" actId="165"/>
          <ac:picMkLst>
            <pc:docMk/>
            <pc:sldMk cId="2732041084" sldId="379"/>
            <ac:picMk id="49" creationId="{0A05C2F4-29AB-FF97-295B-DBECB0C3D982}"/>
          </ac:picMkLst>
        </pc:picChg>
        <pc:cxnChg chg="topLvl">
          <ac:chgData name="Fabio Sogni" userId="23ae3afe-e15d-43df-8450-ee058d0082ca" providerId="ADAL" clId="{394B994D-0B15-8B45-8D96-F9538F27533A}" dt="2023-02-07T16:10:04.659" v="3956" actId="165"/>
          <ac:cxnSpMkLst>
            <pc:docMk/>
            <pc:sldMk cId="2732041084" sldId="379"/>
            <ac:cxnSpMk id="30" creationId="{14A66A42-B757-5258-FCBF-DC259586CAA9}"/>
          </ac:cxnSpMkLst>
        </pc:cxnChg>
        <pc:cxnChg chg="topLvl">
          <ac:chgData name="Fabio Sogni" userId="23ae3afe-e15d-43df-8450-ee058d0082ca" providerId="ADAL" clId="{394B994D-0B15-8B45-8D96-F9538F27533A}" dt="2023-02-07T16:10:04.659" v="3956" actId="165"/>
          <ac:cxnSpMkLst>
            <pc:docMk/>
            <pc:sldMk cId="2732041084" sldId="379"/>
            <ac:cxnSpMk id="33" creationId="{56659B6D-B6CB-B8C3-33E8-C9A955EB1CE5}"/>
          </ac:cxnSpMkLst>
        </pc:cxnChg>
        <pc:cxnChg chg="topLvl">
          <ac:chgData name="Fabio Sogni" userId="23ae3afe-e15d-43df-8450-ee058d0082ca" providerId="ADAL" clId="{394B994D-0B15-8B45-8D96-F9538F27533A}" dt="2023-02-07T16:10:04.659" v="3956" actId="165"/>
          <ac:cxnSpMkLst>
            <pc:docMk/>
            <pc:sldMk cId="2732041084" sldId="379"/>
            <ac:cxnSpMk id="36" creationId="{A55077ED-E3F2-8D5A-7560-75D485FA879E}"/>
          </ac:cxnSpMkLst>
        </pc:cxnChg>
        <pc:cxnChg chg="topLvl">
          <ac:chgData name="Fabio Sogni" userId="23ae3afe-e15d-43df-8450-ee058d0082ca" providerId="ADAL" clId="{394B994D-0B15-8B45-8D96-F9538F27533A}" dt="2023-02-07T16:10:04.659" v="3956" actId="165"/>
          <ac:cxnSpMkLst>
            <pc:docMk/>
            <pc:sldMk cId="2732041084" sldId="379"/>
            <ac:cxnSpMk id="39" creationId="{40C4D12E-87C1-B4E7-D6CD-5FF469A7854D}"/>
          </ac:cxnSpMkLst>
        </pc:cxnChg>
        <pc:cxnChg chg="topLvl">
          <ac:chgData name="Fabio Sogni" userId="23ae3afe-e15d-43df-8450-ee058d0082ca" providerId="ADAL" clId="{394B994D-0B15-8B45-8D96-F9538F27533A}" dt="2023-02-07T16:10:04.659" v="3956" actId="165"/>
          <ac:cxnSpMkLst>
            <pc:docMk/>
            <pc:sldMk cId="2732041084" sldId="379"/>
            <ac:cxnSpMk id="42" creationId="{75C6E93A-BD2E-31BA-2D9D-01158BA27428}"/>
          </ac:cxnSpMkLst>
        </pc:cxnChg>
        <pc:cxnChg chg="topLvl">
          <ac:chgData name="Fabio Sogni" userId="23ae3afe-e15d-43df-8450-ee058d0082ca" providerId="ADAL" clId="{394B994D-0B15-8B45-8D96-F9538F27533A}" dt="2023-02-07T16:10:04.015" v="3955" actId="165"/>
          <ac:cxnSpMkLst>
            <pc:docMk/>
            <pc:sldMk cId="2732041084" sldId="379"/>
            <ac:cxnSpMk id="50" creationId="{BFAE560A-B010-349C-6757-58115558F5FD}"/>
          </ac:cxnSpMkLst>
        </pc:cxnChg>
        <pc:cxnChg chg="topLvl">
          <ac:chgData name="Fabio Sogni" userId="23ae3afe-e15d-43df-8450-ee058d0082ca" providerId="ADAL" clId="{394B994D-0B15-8B45-8D96-F9538F27533A}" dt="2023-02-07T16:10:04.015" v="3955" actId="165"/>
          <ac:cxnSpMkLst>
            <pc:docMk/>
            <pc:sldMk cId="2732041084" sldId="379"/>
            <ac:cxnSpMk id="52" creationId="{EE8B6429-403A-5D9A-3DAB-AA443977F5B7}"/>
          </ac:cxnSpMkLst>
        </pc:cxnChg>
        <pc:cxnChg chg="topLvl">
          <ac:chgData name="Fabio Sogni" userId="23ae3afe-e15d-43df-8450-ee058d0082ca" providerId="ADAL" clId="{394B994D-0B15-8B45-8D96-F9538F27533A}" dt="2023-02-07T16:10:04.015" v="3955" actId="165"/>
          <ac:cxnSpMkLst>
            <pc:docMk/>
            <pc:sldMk cId="2732041084" sldId="379"/>
            <ac:cxnSpMk id="54" creationId="{79EBF283-6E20-3A3E-629C-9A85FB55DD49}"/>
          </ac:cxnSpMkLst>
        </pc:cxnChg>
        <pc:cxnChg chg="topLvl">
          <ac:chgData name="Fabio Sogni" userId="23ae3afe-e15d-43df-8450-ee058d0082ca" providerId="ADAL" clId="{394B994D-0B15-8B45-8D96-F9538F27533A}" dt="2023-02-07T16:10:04.015" v="3955" actId="165"/>
          <ac:cxnSpMkLst>
            <pc:docMk/>
            <pc:sldMk cId="2732041084" sldId="379"/>
            <ac:cxnSpMk id="57" creationId="{F69C7906-B3CD-383A-F7E3-3FAEFBD2CFD1}"/>
          </ac:cxnSpMkLst>
        </pc:cxnChg>
        <pc:cxnChg chg="topLvl">
          <ac:chgData name="Fabio Sogni" userId="23ae3afe-e15d-43df-8450-ee058d0082ca" providerId="ADAL" clId="{394B994D-0B15-8B45-8D96-F9538F27533A}" dt="2023-02-07T16:10:04.015" v="3955" actId="165"/>
          <ac:cxnSpMkLst>
            <pc:docMk/>
            <pc:sldMk cId="2732041084" sldId="379"/>
            <ac:cxnSpMk id="61" creationId="{6CD4FE70-252A-B233-DDDD-61F93060670B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BF587D1-193B-8B40-B63A-4586DF767C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Times New Roman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FCE950-BD4F-A343-8062-67DEF1ADA8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A17A896-366E-A94B-9CE9-A6FAEED109F9}" type="datetime1">
              <a:rPr lang="en-US"/>
              <a:pPr>
                <a:defRPr/>
              </a:pPr>
              <a:t>3/1/23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DA3C72-76F5-444E-9BE0-8A9111BD183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Times New Roman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13175E-65DD-2E43-AE1C-6E7CE9196A8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1A8EC0-75BB-7F42-834C-44A6D6933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6BFBCD5-2500-8B44-87E5-440B69FFBA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Times New Roman" pitchFamily="-10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458ECA-5D2D-C74C-8F8F-8C98B87DA5F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7CC0A99-A216-874A-84AA-AB42A03D3B5B}" type="datetime1">
              <a:rPr lang="en-US"/>
              <a:pPr>
                <a:defRPr/>
              </a:pPr>
              <a:t>3/1/23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2927A69-9416-4443-884C-59C251BFC5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02C658B7-1B34-FE4F-8E3D-36F5DC43AF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053846-A683-A542-9530-737EDDD6417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Times New Roman" pitchFamily="-10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0DB894-DB9B-5046-B3AF-C5F752D3E8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E747BF-4C16-C743-9771-8117AB2C71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108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Slide Image Placeholder 1">
            <a:extLst>
              <a:ext uri="{FF2B5EF4-FFF2-40B4-BE49-F238E27FC236}">
                <a16:creationId xmlns:a16="http://schemas.microsoft.com/office/drawing/2014/main" id="{47C6219D-2DAB-ED44-AA60-FBA2E15723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2" name="Notes Placeholder 2">
            <a:extLst>
              <a:ext uri="{FF2B5EF4-FFF2-40B4-BE49-F238E27FC236}">
                <a16:creationId xmlns:a16="http://schemas.microsoft.com/office/drawing/2014/main" id="{466679AD-B3C6-6B4B-A617-960AC27207F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5123" name="Slide Number Placeholder 3">
            <a:extLst>
              <a:ext uri="{FF2B5EF4-FFF2-40B4-BE49-F238E27FC236}">
                <a16:creationId xmlns:a16="http://schemas.microsoft.com/office/drawing/2014/main" id="{19ABB287-71EB-0749-9DFE-0D33F4E2B5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4C42145-913F-0B43-BF35-210A9D189F1E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lide Image Placeholder 1">
            <a:extLst>
              <a:ext uri="{FF2B5EF4-FFF2-40B4-BE49-F238E27FC236}">
                <a16:creationId xmlns:a16="http://schemas.microsoft.com/office/drawing/2014/main" id="{6BFC135B-0A5E-2D48-87E1-921FC96C69B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8" name="Notes Placeholder 2">
            <a:extLst>
              <a:ext uri="{FF2B5EF4-FFF2-40B4-BE49-F238E27FC236}">
                <a16:creationId xmlns:a16="http://schemas.microsoft.com/office/drawing/2014/main" id="{B5511373-C61E-E644-AFCE-3AC82343AEA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A482A485-474B-A541-8670-00413EB94A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001392D-6935-4B41-8227-F719BE899944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4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E747BF-4C16-C743-9771-8117AB2C7178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0335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>
          <a:xfrm>
            <a:off x="107504" y="1035050"/>
            <a:ext cx="8928072" cy="5400000"/>
          </a:xfrm>
        </p:spPr>
        <p:txBody>
          <a:bodyPr anchor="ctr"/>
          <a:lstStyle>
            <a:lvl1pPr marL="0" indent="0" algn="ctr">
              <a:buNone/>
              <a:defRPr sz="2600">
                <a:latin typeface="HelveticaNeueLT Com 55 Roman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832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caption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idx="11"/>
          </p:nvPr>
        </p:nvSpPr>
        <p:spPr>
          <a:xfrm>
            <a:off x="4716016" y="1035050"/>
            <a:ext cx="4320000" cy="5400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7504" y="1035050"/>
            <a:ext cx="4320000" cy="369009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2"/>
          </p:nvPr>
        </p:nvSpPr>
        <p:spPr>
          <a:xfrm>
            <a:off x="107504" y="4869160"/>
            <a:ext cx="4320000" cy="15658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27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730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504" y="1035050"/>
            <a:ext cx="7200000" cy="540000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>
          <a:xfrm rot="5400000">
            <a:off x="5543391" y="2943980"/>
            <a:ext cx="5400000" cy="158214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7258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522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04" y="1036638"/>
            <a:ext cx="8928072" cy="53641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8505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04" y="1036638"/>
            <a:ext cx="8928072" cy="53641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7404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7504" y="1035050"/>
            <a:ext cx="8928072" cy="5400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333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7504" y="1035050"/>
            <a:ext cx="8928072" cy="41941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04" y="5335456"/>
            <a:ext cx="8928072" cy="1099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963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04" y="1036638"/>
            <a:ext cx="8928072" cy="53641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5623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107504" y="1035050"/>
            <a:ext cx="8928072" cy="246595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0"/>
          </p:nvPr>
        </p:nvSpPr>
        <p:spPr>
          <a:xfrm>
            <a:off x="107504" y="3586848"/>
            <a:ext cx="8928072" cy="28482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6804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035049"/>
            <a:ext cx="8928072" cy="5400000"/>
          </a:xfrm>
        </p:spPr>
        <p:txBody>
          <a:bodyPr/>
          <a:lstStyle>
            <a:lvl1pPr>
              <a:defRPr b="0" i="0">
                <a:latin typeface="HelveticaNeueLT Com 45 Lt"/>
                <a:cs typeface="HelveticaNeueLT Com 45 Lt"/>
              </a:defRPr>
            </a:lvl1pPr>
            <a:lvl2pPr>
              <a:defRPr b="0" i="0">
                <a:latin typeface="HelveticaNeueLT Com 45 Lt"/>
                <a:cs typeface="HelveticaNeueLT Com 45 Lt"/>
              </a:defRPr>
            </a:lvl2pPr>
            <a:lvl3pPr>
              <a:defRPr b="0" i="0">
                <a:latin typeface="HelveticaNeueLT Com 45 Lt"/>
                <a:cs typeface="HelveticaNeueLT Com 45 Lt"/>
              </a:defRPr>
            </a:lvl3pPr>
            <a:lvl4pPr>
              <a:defRPr b="0" i="0">
                <a:latin typeface="HelveticaNeueLT Com 45 Lt"/>
                <a:cs typeface="HelveticaNeueLT Com 45 Lt"/>
              </a:defRPr>
            </a:lvl4pPr>
            <a:lvl5pPr>
              <a:defRPr b="0" i="0">
                <a:latin typeface="HelveticaNeueLT Com 45 Lt"/>
                <a:cs typeface="HelveticaNeueLT Com 45 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9528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lis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107504" y="1035051"/>
            <a:ext cx="4320000" cy="5399998"/>
          </a:xfrm>
        </p:spPr>
        <p:txBody>
          <a:bodyPr/>
          <a:lstStyle>
            <a:lvl1pPr>
              <a:defRPr b="0" i="0">
                <a:latin typeface="HelveticaNeueLT Com 45 Lt"/>
                <a:cs typeface="HelveticaNeueLT Com 45 Lt"/>
              </a:defRPr>
            </a:lvl1pPr>
            <a:lvl2pPr>
              <a:defRPr b="0" i="0">
                <a:latin typeface="HelveticaNeueLT Com 45 Lt"/>
                <a:cs typeface="HelveticaNeueLT Com 45 Lt"/>
              </a:defRPr>
            </a:lvl2pPr>
            <a:lvl3pPr>
              <a:defRPr b="0" i="0">
                <a:latin typeface="HelveticaNeueLT Com 45 Lt"/>
                <a:cs typeface="HelveticaNeueLT Com 45 Lt"/>
              </a:defRPr>
            </a:lvl3pPr>
            <a:lvl4pPr>
              <a:defRPr b="0" i="0">
                <a:latin typeface="HelveticaNeueLT Com 45 Lt"/>
                <a:cs typeface="HelveticaNeueLT Com 45 Lt"/>
              </a:defRPr>
            </a:lvl4pPr>
            <a:lvl5pPr>
              <a:defRPr b="0" i="0">
                <a:latin typeface="HelveticaNeueLT Com 45 Lt"/>
                <a:cs typeface="HelveticaNeueLT Com 45 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4716016" y="1035051"/>
            <a:ext cx="4320000" cy="5399998"/>
          </a:xfrm>
        </p:spPr>
        <p:txBody>
          <a:bodyPr/>
          <a:lstStyle>
            <a:lvl1pPr>
              <a:defRPr b="0" i="0">
                <a:latin typeface="HelveticaNeueLT Com 45 Lt"/>
                <a:cs typeface="HelveticaNeueLT Com 45 Lt"/>
              </a:defRPr>
            </a:lvl1pPr>
            <a:lvl2pPr>
              <a:defRPr b="0" i="0">
                <a:latin typeface="HelveticaNeueLT Com 45 Lt"/>
                <a:cs typeface="HelveticaNeueLT Com 45 Lt"/>
              </a:defRPr>
            </a:lvl2pPr>
            <a:lvl3pPr>
              <a:defRPr b="0" i="0">
                <a:latin typeface="HelveticaNeueLT Com 45 Lt"/>
                <a:cs typeface="HelveticaNeueLT Com 45 Lt"/>
              </a:defRPr>
            </a:lvl3pPr>
            <a:lvl4pPr>
              <a:defRPr b="0" i="0">
                <a:latin typeface="HelveticaNeueLT Com 45 Lt"/>
                <a:cs typeface="HelveticaNeueLT Com 45 Lt"/>
              </a:defRPr>
            </a:lvl4pPr>
            <a:lvl5pPr>
              <a:defRPr b="0" i="0">
                <a:latin typeface="HelveticaNeueLT Com 45 Lt"/>
                <a:cs typeface="HelveticaNeueLT Com 45 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4417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list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4" y="1035048"/>
            <a:ext cx="4320000" cy="900000"/>
          </a:xfrm>
        </p:spPr>
        <p:txBody>
          <a:bodyPr/>
          <a:lstStyle>
            <a:lvl1pPr marL="0" indent="0">
              <a:buNone/>
              <a:defRPr sz="2600" b="0" i="0">
                <a:latin typeface="HelveticaNeueLT Com 55 Roman"/>
                <a:cs typeface="HelveticaNeueLT Com 55 Roman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716016" y="1036638"/>
            <a:ext cx="4320000" cy="900000"/>
          </a:xfrm>
        </p:spPr>
        <p:txBody>
          <a:bodyPr/>
          <a:lstStyle>
            <a:lvl1pPr marL="0" indent="0">
              <a:buNone/>
              <a:defRPr sz="2600" b="0" i="0">
                <a:latin typeface="HelveticaNeueLT Com 55 Roman"/>
                <a:cs typeface="HelveticaNeueLT Com 55 Roman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3"/>
          </p:nvPr>
        </p:nvSpPr>
        <p:spPr>
          <a:xfrm>
            <a:off x="107504" y="2060847"/>
            <a:ext cx="4320000" cy="4374201"/>
          </a:xfrm>
        </p:spPr>
        <p:txBody>
          <a:bodyPr/>
          <a:lstStyle>
            <a:lvl1pPr>
              <a:defRPr b="0" i="0">
                <a:latin typeface="HelveticaNeueLT Com 45 Lt"/>
                <a:cs typeface="HelveticaNeueLT Com 45 Lt"/>
              </a:defRPr>
            </a:lvl1pPr>
            <a:lvl2pPr>
              <a:defRPr b="0" i="0">
                <a:latin typeface="HelveticaNeueLT Com 45 Lt"/>
                <a:cs typeface="HelveticaNeueLT Com 45 Lt"/>
              </a:defRPr>
            </a:lvl2pPr>
            <a:lvl3pPr>
              <a:defRPr b="0" i="0">
                <a:latin typeface="HelveticaNeueLT Com 45 Lt"/>
                <a:cs typeface="HelveticaNeueLT Com 45 Lt"/>
              </a:defRPr>
            </a:lvl3pPr>
            <a:lvl4pPr>
              <a:defRPr b="0" i="0">
                <a:latin typeface="HelveticaNeueLT Com 45 Lt"/>
                <a:cs typeface="HelveticaNeueLT Com 45 Lt"/>
              </a:defRPr>
            </a:lvl4pPr>
            <a:lvl5pPr>
              <a:defRPr b="0" i="0">
                <a:latin typeface="HelveticaNeueLT Com 45 Lt"/>
                <a:cs typeface="HelveticaNeueLT Com 45 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0"/>
          </p:nvPr>
        </p:nvSpPr>
        <p:spPr>
          <a:xfrm>
            <a:off x="4716016" y="2060847"/>
            <a:ext cx="4320000" cy="4374201"/>
          </a:xfrm>
        </p:spPr>
        <p:txBody>
          <a:bodyPr/>
          <a:lstStyle>
            <a:lvl1pPr>
              <a:defRPr b="0" i="0">
                <a:latin typeface="HelveticaNeueLT Com 45 Lt"/>
                <a:cs typeface="HelveticaNeueLT Com 45 Lt"/>
              </a:defRPr>
            </a:lvl1pPr>
            <a:lvl2pPr>
              <a:defRPr b="0" i="0">
                <a:latin typeface="HelveticaNeueLT Com 45 Lt"/>
                <a:cs typeface="HelveticaNeueLT Com 45 Lt"/>
              </a:defRPr>
            </a:lvl2pPr>
            <a:lvl3pPr>
              <a:defRPr b="0" i="0">
                <a:latin typeface="HelveticaNeueLT Com 45 Lt"/>
                <a:cs typeface="HelveticaNeueLT Com 45 Lt"/>
              </a:defRPr>
            </a:lvl3pPr>
            <a:lvl4pPr>
              <a:defRPr b="0" i="0">
                <a:latin typeface="HelveticaNeueLT Com 45 Lt"/>
                <a:cs typeface="HelveticaNeueLT Com 45 Lt"/>
              </a:defRPr>
            </a:lvl4pPr>
            <a:lvl5pPr>
              <a:defRPr b="0" i="0">
                <a:latin typeface="HelveticaNeueLT Com 45 Lt"/>
                <a:cs typeface="HelveticaNeueLT Com 45 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2813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caption +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idx="11"/>
          </p:nvPr>
        </p:nvSpPr>
        <p:spPr>
          <a:xfrm>
            <a:off x="4714462" y="1035049"/>
            <a:ext cx="4320000" cy="5400000"/>
          </a:xfrm>
        </p:spPr>
        <p:txBody>
          <a:bodyPr/>
          <a:lstStyle>
            <a:lvl1pPr>
              <a:defRPr b="0" i="0">
                <a:latin typeface="HelveticaNeueLT Com 45 Lt"/>
                <a:cs typeface="HelveticaNeueLT Com 45 Lt"/>
              </a:defRPr>
            </a:lvl1pPr>
            <a:lvl2pPr>
              <a:defRPr b="0" i="0">
                <a:latin typeface="HelveticaNeueLT Com 45 Lt"/>
                <a:cs typeface="HelveticaNeueLT Com 45 Lt"/>
              </a:defRPr>
            </a:lvl2pPr>
            <a:lvl3pPr>
              <a:defRPr b="0" i="0">
                <a:latin typeface="HelveticaNeueLT Com 45 Lt"/>
                <a:cs typeface="HelveticaNeueLT Com 45 Lt"/>
              </a:defRPr>
            </a:lvl3pPr>
            <a:lvl4pPr>
              <a:defRPr b="0" i="0">
                <a:latin typeface="HelveticaNeueLT Com 45 Lt"/>
                <a:cs typeface="HelveticaNeueLT Com 45 Lt"/>
              </a:defRPr>
            </a:lvl4pPr>
            <a:lvl5pPr>
              <a:defRPr b="0" i="0">
                <a:latin typeface="HelveticaNeueLT Com 45 Lt"/>
                <a:cs typeface="HelveticaNeueLT Com 45 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0"/>
            <a:ext cx="7200000" cy="1026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endParaRPr lang="en-GB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7504" y="1035050"/>
            <a:ext cx="4320000" cy="369009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2"/>
          </p:nvPr>
        </p:nvSpPr>
        <p:spPr>
          <a:xfrm>
            <a:off x="107504" y="4869160"/>
            <a:ext cx="4320000" cy="15658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34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F66E9D3-28BE-5E4A-8F14-B4138C66D7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0"/>
            <a:ext cx="7199313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B4B19B9D-ABCD-6F4A-A309-CBB3B612B2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07950" y="1036638"/>
            <a:ext cx="8926513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130" name="Text Box 10">
            <a:extLst>
              <a:ext uri="{FF2B5EF4-FFF2-40B4-BE49-F238E27FC236}">
                <a16:creationId xmlns:a16="http://schemas.microsoft.com/office/drawing/2014/main" id="{BDC08977-1313-1047-869F-CFC41B5C48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950" y="6611938"/>
            <a:ext cx="43195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00" dirty="0">
                <a:latin typeface="HelveticaNeueLT Com 45 Lt" charset="0"/>
                <a:cs typeface="HelveticaNeueLT Com 45 Lt" charset="0"/>
              </a:rPr>
              <a:t>	</a:t>
            </a:r>
            <a:endParaRPr lang="en-GB" sz="1000" dirty="0">
              <a:latin typeface="HelveticaNeueLT Com 45 Lt" charset="0"/>
              <a:cs typeface="HelveticaNeueLT Com 45 Lt" charset="0"/>
            </a:endParaRPr>
          </a:p>
        </p:txBody>
      </p:sp>
      <p:pic>
        <p:nvPicPr>
          <p:cNvPr id="1029" name="Picture 3" descr="logo+name black">
            <a:extLst>
              <a:ext uri="{FF2B5EF4-FFF2-40B4-BE49-F238E27FC236}">
                <a16:creationId xmlns:a16="http://schemas.microsoft.com/office/drawing/2014/main" id="{4D2717FD-F1BF-F04A-B1E9-DE735B5C0D6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52400"/>
            <a:ext cx="15240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7EDE99C7-2BAC-EF43-940E-44252091D189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838" y="6610350"/>
            <a:ext cx="4111625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HelveticaNeueLT Com 65 Md"/>
          <a:ea typeface="MS PGothic" pitchFamily="34" charset="-128"/>
          <a:cs typeface="HelveticaNeueLT Com 65 Md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HelveticaNeueLT Com 65 Md" pitchFamily="-108" charset="0"/>
          <a:ea typeface="MS PGothic" pitchFamily="34" charset="-128"/>
          <a:cs typeface="HelveticaNeueLT Com 65 Md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HelveticaNeueLT Com 65 Md" pitchFamily="-108" charset="0"/>
          <a:ea typeface="MS PGothic" pitchFamily="34" charset="-128"/>
          <a:cs typeface="HelveticaNeueLT Com 65 Md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HelveticaNeueLT Com 65 Md" pitchFamily="-108" charset="0"/>
          <a:ea typeface="MS PGothic" pitchFamily="34" charset="-128"/>
          <a:cs typeface="HelveticaNeueLT Com 65 Md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HelveticaNeueLT Com 65 Md" pitchFamily="-108" charset="0"/>
          <a:ea typeface="MS PGothic" pitchFamily="34" charset="-128"/>
          <a:cs typeface="HelveticaNeueLT Com 65 Md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9pPr>
    </p:titleStyle>
    <p:bodyStyle>
      <a:lvl1pPr marL="358775" indent="-342900" algn="l" rtl="0" eaLnBrk="0" fontAlgn="base" hangingPunct="0">
        <a:spcBef>
          <a:spcPts val="600"/>
        </a:spcBef>
        <a:spcAft>
          <a:spcPct val="0"/>
        </a:spcAft>
        <a:buClr>
          <a:srgbClr val="FF0000"/>
        </a:buClr>
        <a:buSzPct val="75000"/>
        <a:buFont typeface="Wingdings" pitchFamily="2" charset="2"/>
        <a:buChar char="u"/>
        <a:defRPr sz="2400">
          <a:solidFill>
            <a:schemeClr val="tx1"/>
          </a:solidFill>
          <a:latin typeface="HelveticaNeueLT Com 45 Lt"/>
          <a:ea typeface="MS PGothic" pitchFamily="34" charset="-128"/>
          <a:cs typeface="HelveticaNeueLT Com 45 Lt"/>
        </a:defRPr>
      </a:lvl1pPr>
      <a:lvl2pPr marL="719138" indent="-2857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50000"/>
        <a:buFont typeface="Wingdings" pitchFamily="2" charset="2"/>
        <a:buChar char="u"/>
        <a:defRPr sz="2400">
          <a:solidFill>
            <a:schemeClr val="tx1"/>
          </a:solidFill>
          <a:latin typeface="HelveticaNeueLT Com 45 Lt"/>
          <a:ea typeface="MS PGothic" pitchFamily="34" charset="-128"/>
          <a:cs typeface="HelveticaNeueLT Com 45 Lt"/>
        </a:defRPr>
      </a:lvl2pPr>
      <a:lvl3pPr marL="1079500" indent="-228600" algn="l" rtl="0" eaLnBrk="0" fontAlgn="base" hangingPunct="0">
        <a:spcBef>
          <a:spcPts val="600"/>
        </a:spcBef>
        <a:spcAft>
          <a:spcPct val="0"/>
        </a:spcAft>
        <a:buClr>
          <a:srgbClr val="0066FF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HelveticaNeueLT Com 45 Lt"/>
          <a:ea typeface="MS PGothic" pitchFamily="34" charset="-128"/>
          <a:cs typeface="HelveticaNeueLT Com 45 Lt"/>
        </a:defRPr>
      </a:lvl3pPr>
      <a:lvl4pPr marL="1439863" indent="-228600" algn="l" rtl="0" eaLnBrk="0" fontAlgn="base" hangingPunct="0">
        <a:spcBef>
          <a:spcPts val="600"/>
        </a:spcBef>
        <a:spcAft>
          <a:spcPct val="0"/>
        </a:spcAft>
        <a:buSzPct val="75000"/>
        <a:buFont typeface="Arial" panose="020B0604020202020204" pitchFamily="34" charset="0"/>
        <a:buChar char="•"/>
        <a:defRPr>
          <a:solidFill>
            <a:schemeClr val="tx1"/>
          </a:solidFill>
          <a:latin typeface="HelveticaNeueLT Com 45 Lt"/>
          <a:ea typeface="MS PGothic" pitchFamily="34" charset="-128"/>
          <a:cs typeface="HelveticaNeueLT Com 45 Lt"/>
        </a:defRPr>
      </a:lvl4pPr>
      <a:lvl5pPr marL="1798638" indent="-228600" algn="l" rtl="0" eaLnBrk="0" fontAlgn="base" hangingPunct="0">
        <a:spcBef>
          <a:spcPts val="600"/>
        </a:spcBef>
        <a:spcAft>
          <a:spcPct val="0"/>
        </a:spcAft>
        <a:buFont typeface="Lucida Grande" panose="020B0600040502020204" pitchFamily="34" charset="0"/>
        <a:buChar char="–"/>
        <a:defRPr sz="1400">
          <a:solidFill>
            <a:schemeClr val="tx1"/>
          </a:solidFill>
          <a:latin typeface="HelveticaNeueLT Com 45 Lt"/>
          <a:ea typeface="MS PGothic" pitchFamily="34" charset="-128"/>
          <a:cs typeface="HelveticaNeueLT Com 45 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1.gif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Placeholder 3">
            <a:extLst>
              <a:ext uri="{FF2B5EF4-FFF2-40B4-BE49-F238E27FC236}">
                <a16:creationId xmlns:a16="http://schemas.microsoft.com/office/drawing/2014/main" id="{BC663ED8-0A9F-8143-89E2-AC14EAD558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7950" y="1844675"/>
            <a:ext cx="8928100" cy="1944365"/>
          </a:xfrm>
        </p:spPr>
        <p:txBody>
          <a:bodyPr/>
          <a:lstStyle/>
          <a:p>
            <a:r>
              <a:rPr lang="en-US" altLang="en-US" sz="280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Design and implementation of the DPR:</a:t>
            </a:r>
            <a:br>
              <a:rPr lang="en-US" altLang="en-US" sz="280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</a:br>
            <a:r>
              <a:rPr lang="en-US" altLang="en-US" sz="280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distribution of proposals to reviewers.</a:t>
            </a:r>
          </a:p>
        </p:txBody>
      </p:sp>
      <p:sp>
        <p:nvSpPr>
          <p:cNvPr id="4098" name="Title 3">
            <a:extLst>
              <a:ext uri="{FF2B5EF4-FFF2-40B4-BE49-F238E27FC236}">
                <a16:creationId xmlns:a16="http://schemas.microsoft.com/office/drawing/2014/main" id="{32C26835-5479-8641-84C5-D0570100ED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Distributed Peer Review (DPR)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FE6483-45FB-91EC-6699-D9C37266AEA5}"/>
              </a:ext>
            </a:extLst>
          </p:cNvPr>
          <p:cNvSpPr txBox="1"/>
          <p:nvPr/>
        </p:nvSpPr>
        <p:spPr bwMode="auto">
          <a:xfrm>
            <a:off x="2041770" y="3398108"/>
            <a:ext cx="52565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en-US" sz="160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Fabio </a:t>
            </a:r>
            <a:r>
              <a:rPr lang="en-US" altLang="en-US" sz="160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Sogni</a:t>
            </a:r>
            <a:r>
              <a:rPr lang="en-US" altLang="en-US" sz="160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, Dario Dorigo, Lucas </a:t>
            </a:r>
            <a:r>
              <a:rPr lang="en-US" altLang="en-US" sz="160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Astolfi</a:t>
            </a:r>
            <a:endParaRPr lang="en-US" altLang="en-US" sz="160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  <a:p>
            <a:endParaRPr lang="en-US" altLang="en-US" sz="160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  <a:p>
            <a:r>
              <a:rPr lang="en-US" altLang="en-US" sz="160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Scientific team: Tereza </a:t>
            </a:r>
            <a:r>
              <a:rPr lang="en-US" altLang="en-US" sz="160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Jerabkova</a:t>
            </a:r>
            <a:r>
              <a:rPr lang="en-US" altLang="en-US" sz="160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, Ferdinando </a:t>
            </a:r>
            <a:r>
              <a:rPr lang="en-US" altLang="en-US" sz="160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Patat</a:t>
            </a:r>
            <a:endParaRPr lang="en-US" altLang="en-US" sz="160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AC30E8-6456-6E51-D881-8EEB3628B1CE}"/>
              </a:ext>
            </a:extLst>
          </p:cNvPr>
          <p:cNvSpPr txBox="1"/>
          <p:nvPr/>
        </p:nvSpPr>
        <p:spPr bwMode="auto">
          <a:xfrm>
            <a:off x="1979712" y="4916767"/>
            <a:ext cx="5688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  <a:ea typeface="+mn-ea"/>
                <a:cs typeface="+mn-cs"/>
              </a:rPr>
              <a:t>Just start </a:t>
            </a:r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  <a:ea typeface="+mn-ea"/>
              </a:rPr>
              <a:t>the presentation and keep clicking.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000">
        <p159:morph option="byObject"/>
      </p:transition>
    </mc:Choice>
    <mc:Fallback xmlns="">
      <p:transition spd="slow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needed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1E65F6C-7D38-0D1E-208B-795B8F98DB15}"/>
              </a:ext>
            </a:extLst>
          </p:cNvPr>
          <p:cNvGrpSpPr/>
          <p:nvPr/>
        </p:nvGrpSpPr>
        <p:grpSpPr>
          <a:xfrm>
            <a:off x="1120016" y="2080533"/>
            <a:ext cx="2429046" cy="1008433"/>
            <a:chOff x="1120016" y="2080533"/>
            <a:chExt cx="2429046" cy="1008433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962E8A8-DDB4-B317-07A3-30831E9FC329}"/>
                </a:ext>
              </a:extLst>
            </p:cNvPr>
            <p:cNvSpPr/>
            <p:nvPr/>
          </p:nvSpPr>
          <p:spPr>
            <a:xfrm>
              <a:off x="1120016" y="2080533"/>
              <a:ext cx="2429046" cy="100843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5" name="Text Placeholder 3">
              <a:extLst>
                <a:ext uri="{FF2B5EF4-FFF2-40B4-BE49-F238E27FC236}">
                  <a16:creationId xmlns:a16="http://schemas.microsoft.com/office/drawing/2014/main" id="{91C8409C-7104-3260-F149-DCB4B6EDFA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9483" y="2335456"/>
              <a:ext cx="2151078" cy="49858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 err="1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proposalDistributor</a:t>
              </a: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455" y="127142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3DD8CDC-3CE9-703F-35C6-C810EDD5C0AD}"/>
              </a:ext>
            </a:extLst>
          </p:cNvPr>
          <p:cNvGrpSpPr/>
          <p:nvPr/>
        </p:nvGrpSpPr>
        <p:grpSpPr>
          <a:xfrm>
            <a:off x="2511345" y="3696514"/>
            <a:ext cx="2429046" cy="1008433"/>
            <a:chOff x="2511345" y="3696514"/>
            <a:chExt cx="2429046" cy="1008433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C7945560-A667-762C-57CE-25A1D1BE8CF9}"/>
                </a:ext>
              </a:extLst>
            </p:cNvPr>
            <p:cNvSpPr/>
            <p:nvPr/>
          </p:nvSpPr>
          <p:spPr>
            <a:xfrm>
              <a:off x="2511345" y="3696514"/>
              <a:ext cx="2429046" cy="100843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6" name="Text Placeholder 3">
              <a:extLst>
                <a:ext uri="{FF2B5EF4-FFF2-40B4-BE49-F238E27FC236}">
                  <a16:creationId xmlns:a16="http://schemas.microsoft.com/office/drawing/2014/main" id="{C30E8FC5-0A9E-F762-93E2-D55C5ED7BA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0812" y="3951437"/>
              <a:ext cx="2151078" cy="49858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 err="1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proposalManager</a:t>
              </a: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sp>
        <p:nvSpPr>
          <p:cNvPr id="30" name="Cloud 29">
            <a:extLst>
              <a:ext uri="{FF2B5EF4-FFF2-40B4-BE49-F238E27FC236}">
                <a16:creationId xmlns:a16="http://schemas.microsoft.com/office/drawing/2014/main" id="{04349729-366B-48B6-9EDC-3A7484FAFDCA}"/>
              </a:ext>
            </a:extLst>
          </p:cNvPr>
          <p:cNvSpPr/>
          <p:nvPr/>
        </p:nvSpPr>
        <p:spPr>
          <a:xfrm>
            <a:off x="107950" y="811022"/>
            <a:ext cx="2331832" cy="103655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DE" sz="1800" dirty="0">
              <a:solidFill>
                <a:schemeClr val="tx1"/>
              </a:solidFill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F6153F32-AF34-9AEC-E8ED-A4E5EDD72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26" y="995964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Powerful computers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D5C621A-EC99-67A3-CD60-0B73A639EBA3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2A2315C-001B-014A-C651-5618007AF85B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4" name="Text Placeholder 3">
              <a:extLst>
                <a:ext uri="{FF2B5EF4-FFF2-40B4-BE49-F238E27FC236}">
                  <a16:creationId xmlns:a16="http://schemas.microsoft.com/office/drawing/2014/main" id="{BFD76307-E946-7027-4972-7DBD46B44B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EDDC4C5-A35E-38EB-7F62-6C88BF519C43}"/>
              </a:ext>
            </a:extLst>
          </p:cNvPr>
          <p:cNvGrpSpPr/>
          <p:nvPr/>
        </p:nvGrpSpPr>
        <p:grpSpPr>
          <a:xfrm>
            <a:off x="5859796" y="2027386"/>
            <a:ext cx="1446152" cy="997098"/>
            <a:chOff x="5859796" y="2027386"/>
            <a:chExt cx="1446152" cy="99709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235F518-40C2-8977-97CF-D694F2419F0A}"/>
                </a:ext>
              </a:extLst>
            </p:cNvPr>
            <p:cNvSpPr/>
            <p:nvPr/>
          </p:nvSpPr>
          <p:spPr>
            <a:xfrm>
              <a:off x="5888967" y="2027386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8" name="Text Placeholder 3">
              <a:extLst>
                <a:ext uri="{FF2B5EF4-FFF2-40B4-BE49-F238E27FC236}">
                  <a16:creationId xmlns:a16="http://schemas.microsoft.com/office/drawing/2014/main" id="{13E0B892-1B01-8DB7-A993-125359EAD8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9796" y="2183813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 err="1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UserPortal</a:t>
              </a: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ECFE13E-9B1C-E025-923E-8A64E6BBAE95}"/>
              </a:ext>
            </a:extLst>
          </p:cNvPr>
          <p:cNvGrpSpPr/>
          <p:nvPr/>
        </p:nvGrpSpPr>
        <p:grpSpPr>
          <a:xfrm>
            <a:off x="3802624" y="2517893"/>
            <a:ext cx="1662173" cy="952961"/>
            <a:chOff x="3802624" y="2517893"/>
            <a:chExt cx="1662173" cy="952961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85AF3D0-EBF6-4EAA-A441-21319A0DE104}"/>
                </a:ext>
              </a:extLst>
            </p:cNvPr>
            <p:cNvSpPr/>
            <p:nvPr/>
          </p:nvSpPr>
          <p:spPr>
            <a:xfrm>
              <a:off x="3802624" y="251789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4" name="Text Placeholder 3">
              <a:extLst>
                <a:ext uri="{FF2B5EF4-FFF2-40B4-BE49-F238E27FC236}">
                  <a16:creationId xmlns:a16="http://schemas.microsoft.com/office/drawing/2014/main" id="{E468B17E-7666-7123-A1F6-6E7D5F6F1E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577" y="261481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850AEA6-E9B2-B638-CD33-F6B9B21AFE30}"/>
              </a:ext>
            </a:extLst>
          </p:cNvPr>
          <p:cNvGrpSpPr/>
          <p:nvPr/>
        </p:nvGrpSpPr>
        <p:grpSpPr>
          <a:xfrm>
            <a:off x="467544" y="4523540"/>
            <a:ext cx="3418868" cy="2194367"/>
            <a:chOff x="474799" y="4529721"/>
            <a:chExt cx="3418868" cy="219436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74D348D-F8F9-C4D3-56CA-C9D21CF82E8A}"/>
                </a:ext>
              </a:extLst>
            </p:cNvPr>
            <p:cNvSpPr txBox="1"/>
            <p:nvPr/>
          </p:nvSpPr>
          <p:spPr bwMode="auto">
            <a:xfrm>
              <a:off x="474799" y="5092872"/>
              <a:ext cx="3418868" cy="1631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rgbClr val="0070C0"/>
                  </a:solidFill>
                  <a:latin typeface="HelveticaNeueLT Com 65 Md" pitchFamily="34" charset="0"/>
                </a:rPr>
                <a:t>We decided to create two modules. </a:t>
              </a:r>
              <a:br>
                <a:rPr lang="en-US" sz="2000" dirty="0">
                  <a:solidFill>
                    <a:srgbClr val="0070C0"/>
                  </a:solidFill>
                  <a:latin typeface="HelveticaNeueLT Com 65 Md" pitchFamily="34" charset="0"/>
                </a:rPr>
              </a:br>
              <a:r>
                <a:rPr lang="en-US" sz="2000" dirty="0">
                  <a:solidFill>
                    <a:srgbClr val="0070C0"/>
                  </a:solidFill>
                  <a:latin typeface="HelveticaNeueLT Com 65 Md" pitchFamily="34" charset="0"/>
                </a:rPr>
                <a:t>One to fetch the proposals from the submissions system…</a:t>
              </a:r>
              <a:endParaRPr lang="en-DE" sz="2000" dirty="0">
                <a:solidFill>
                  <a:srgbClr val="0070C0"/>
                </a:solidFill>
                <a:latin typeface="HelveticaNeueLT Com 65 Md" pitchFamily="34" charset="0"/>
              </a:endParaRP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F4061921-02C8-D188-2CD5-EB31BDAFF3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3451" y="4529721"/>
              <a:ext cx="1227361" cy="52881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9673E5E-F301-4DCE-A017-EF3CA40BA634}"/>
              </a:ext>
            </a:extLst>
          </p:cNvPr>
          <p:cNvGrpSpPr/>
          <p:nvPr/>
        </p:nvGrpSpPr>
        <p:grpSpPr>
          <a:xfrm>
            <a:off x="323528" y="3088966"/>
            <a:ext cx="4707924" cy="2695371"/>
            <a:chOff x="323528" y="3088966"/>
            <a:chExt cx="4707924" cy="269537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B51B7B9-8760-957B-33EE-17494C0615FF}"/>
                </a:ext>
              </a:extLst>
            </p:cNvPr>
            <p:cNvSpPr txBox="1"/>
            <p:nvPr/>
          </p:nvSpPr>
          <p:spPr bwMode="auto">
            <a:xfrm>
              <a:off x="323528" y="5076451"/>
              <a:ext cx="470792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rgbClr val="0070C0"/>
                  </a:solidFill>
                  <a:latin typeface="HelveticaNeueLT Com 65 Md" pitchFamily="34" charset="0"/>
                </a:rPr>
                <a:t>…and another one to actually associate reviewers to proposals.</a:t>
              </a:r>
              <a:endParaRPr lang="en-DE" sz="2000" dirty="0">
                <a:solidFill>
                  <a:srgbClr val="0070C0"/>
                </a:solidFill>
                <a:latin typeface="HelveticaNeueLT Com 65 Md" pitchFamily="34" charset="0"/>
              </a:endParaRP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A779287E-3E2B-BC9E-130A-F0652A19BF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3451" y="3088966"/>
              <a:ext cx="350225" cy="196357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8329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3375"/>
    </mc:Choice>
    <mc:Fallback xmlns="">
      <p:transition advTm="533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needed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431763" y="1428331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962E8A8-DDB4-B317-07A3-30831E9FC329}"/>
              </a:ext>
            </a:extLst>
          </p:cNvPr>
          <p:cNvSpPr/>
          <p:nvPr/>
        </p:nvSpPr>
        <p:spPr>
          <a:xfrm>
            <a:off x="1120016" y="2080533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1C8409C-7104-3260-F149-DCB4B6EDF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83" y="2335456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proposalDistributor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455" y="127142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945560-A667-762C-57CE-25A1D1BE8CF9}"/>
              </a:ext>
            </a:extLst>
          </p:cNvPr>
          <p:cNvSpPr/>
          <p:nvPr/>
        </p:nvSpPr>
        <p:spPr>
          <a:xfrm>
            <a:off x="2511345" y="3696514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30E8FC5-0A9E-F762-93E2-D55C5ED7B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12" y="3951437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proposalManager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FAEC126-087A-E258-1466-09FE08A2036F}"/>
              </a:ext>
            </a:extLst>
          </p:cNvPr>
          <p:cNvCxnSpPr>
            <a:cxnSpLocks/>
          </p:cNvCxnSpPr>
          <p:nvPr/>
        </p:nvCxnSpPr>
        <p:spPr>
          <a:xfrm flipH="1">
            <a:off x="4899693" y="3496536"/>
            <a:ext cx="621031" cy="4549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loud 29">
            <a:extLst>
              <a:ext uri="{FF2B5EF4-FFF2-40B4-BE49-F238E27FC236}">
                <a16:creationId xmlns:a16="http://schemas.microsoft.com/office/drawing/2014/main" id="{04349729-366B-48B6-9EDC-3A7484FAFDCA}"/>
              </a:ext>
            </a:extLst>
          </p:cNvPr>
          <p:cNvSpPr/>
          <p:nvPr/>
        </p:nvSpPr>
        <p:spPr>
          <a:xfrm>
            <a:off x="107950" y="811022"/>
            <a:ext cx="2331832" cy="103655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DE" sz="1800" dirty="0">
              <a:solidFill>
                <a:schemeClr val="tx1"/>
              </a:solidFill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F6153F32-AF34-9AEC-E8ED-A4E5EDD72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26" y="995964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Powerful computers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C5EC5F6-5664-0913-3FC8-6DD798248A3D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2F065B1-9475-235A-AE0E-0B04ADAB5292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33F17D57-80F4-D0B4-918C-757EACB72F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9D7307-9135-1DA1-E821-7F6CCD039F87}"/>
              </a:ext>
            </a:extLst>
          </p:cNvPr>
          <p:cNvGrpSpPr/>
          <p:nvPr/>
        </p:nvGrpSpPr>
        <p:grpSpPr>
          <a:xfrm>
            <a:off x="5859796" y="2027386"/>
            <a:ext cx="1446152" cy="997098"/>
            <a:chOff x="5859796" y="2027386"/>
            <a:chExt cx="1446152" cy="997098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1E617C2-911F-166B-64F1-B1762022C209}"/>
                </a:ext>
              </a:extLst>
            </p:cNvPr>
            <p:cNvSpPr/>
            <p:nvPr/>
          </p:nvSpPr>
          <p:spPr>
            <a:xfrm>
              <a:off x="5888967" y="2027386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2" name="Text Placeholder 3">
              <a:extLst>
                <a:ext uri="{FF2B5EF4-FFF2-40B4-BE49-F238E27FC236}">
                  <a16:creationId xmlns:a16="http://schemas.microsoft.com/office/drawing/2014/main" id="{DECA0803-7C69-60CF-F088-87C20546CB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9796" y="2183813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 err="1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UserPortal</a:t>
              </a: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C7C404-FB63-7EC6-57A3-ACE5C996AB37}"/>
              </a:ext>
            </a:extLst>
          </p:cNvPr>
          <p:cNvGrpSpPr/>
          <p:nvPr/>
        </p:nvGrpSpPr>
        <p:grpSpPr>
          <a:xfrm>
            <a:off x="3802624" y="2517893"/>
            <a:ext cx="1662173" cy="952961"/>
            <a:chOff x="3802624" y="2517893"/>
            <a:chExt cx="1662173" cy="95296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15BEFDC-1F51-53CB-5574-C0A4147B73B5}"/>
                </a:ext>
              </a:extLst>
            </p:cNvPr>
            <p:cNvSpPr/>
            <p:nvPr/>
          </p:nvSpPr>
          <p:spPr>
            <a:xfrm>
              <a:off x="3802624" y="251789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8" name="Text Placeholder 3">
              <a:extLst>
                <a:ext uri="{FF2B5EF4-FFF2-40B4-BE49-F238E27FC236}">
                  <a16:creationId xmlns:a16="http://schemas.microsoft.com/office/drawing/2014/main" id="{68C2ED5C-C520-6F27-C3FD-B005B4BB48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577" y="261481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3C80C44-5233-8014-A0E1-980FF51C0A07}"/>
              </a:ext>
            </a:extLst>
          </p:cNvPr>
          <p:cNvGrpSpPr/>
          <p:nvPr/>
        </p:nvGrpSpPr>
        <p:grpSpPr>
          <a:xfrm>
            <a:off x="4633901" y="4073941"/>
            <a:ext cx="332612" cy="300173"/>
            <a:chOff x="705331" y="2162309"/>
            <a:chExt cx="7772400" cy="4352810"/>
          </a:xfrm>
        </p:grpSpPr>
        <p:pic>
          <p:nvPicPr>
            <p:cNvPr id="31" name="Picture 30" descr="Graphical user interface&#10;&#10;Description automatically generated">
              <a:extLst>
                <a:ext uri="{FF2B5EF4-FFF2-40B4-BE49-F238E27FC236}">
                  <a16:creationId xmlns:a16="http://schemas.microsoft.com/office/drawing/2014/main" id="{09528967-9752-9DE4-E6AB-FE47AF6DC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331" y="2162309"/>
              <a:ext cx="7772400" cy="435281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0DD5A82-1E5B-E6E8-4DED-52021B586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647" y="3278449"/>
              <a:ext cx="1232849" cy="116211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C157A50-6075-1C9C-F34C-EA963EDBC9FF}"/>
              </a:ext>
            </a:extLst>
          </p:cNvPr>
          <p:cNvSpPr txBox="1"/>
          <p:nvPr/>
        </p:nvSpPr>
        <p:spPr bwMode="auto">
          <a:xfrm>
            <a:off x="286734" y="5263277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The proposal manager would retrieve the proposals from the Proposal submission system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862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4516"/>
    </mc:Choice>
    <mc:Fallback xmlns="">
      <p:transition advTm="14516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needed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A4AF08C-7D55-4D9E-42E3-5E15D575A169}"/>
              </a:ext>
            </a:extLst>
          </p:cNvPr>
          <p:cNvCxnSpPr>
            <a:cxnSpLocks/>
          </p:cNvCxnSpPr>
          <p:nvPr/>
        </p:nvCxnSpPr>
        <p:spPr>
          <a:xfrm flipH="1">
            <a:off x="4899693" y="3496536"/>
            <a:ext cx="621031" cy="4549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E962E8A8-DDB4-B317-07A3-30831E9FC329}"/>
              </a:ext>
            </a:extLst>
          </p:cNvPr>
          <p:cNvSpPr/>
          <p:nvPr/>
        </p:nvSpPr>
        <p:spPr>
          <a:xfrm>
            <a:off x="1120016" y="2080533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1C8409C-7104-3260-F149-DCB4B6EDF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83" y="2335456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proposalDistributor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455" y="127142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945560-A667-762C-57CE-25A1D1BE8CF9}"/>
              </a:ext>
            </a:extLst>
          </p:cNvPr>
          <p:cNvSpPr/>
          <p:nvPr/>
        </p:nvSpPr>
        <p:spPr>
          <a:xfrm>
            <a:off x="2511345" y="3696514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30E8FC5-0A9E-F762-93E2-D55C5ED7B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12" y="3951437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proposalManager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04349729-366B-48B6-9EDC-3A7484FAFDCA}"/>
              </a:ext>
            </a:extLst>
          </p:cNvPr>
          <p:cNvSpPr/>
          <p:nvPr/>
        </p:nvSpPr>
        <p:spPr>
          <a:xfrm>
            <a:off x="107950" y="811022"/>
            <a:ext cx="2331832" cy="103655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DE" sz="1800" dirty="0">
              <a:solidFill>
                <a:schemeClr val="tx1"/>
              </a:solidFill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F6153F32-AF34-9AEC-E8ED-A4E5EDD72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26" y="995964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Powerful computers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098E1EA-45E8-2D5E-0D35-F74AEB8ACC41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8DA217D-973C-443E-DCEA-EE9EFBCF6761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8" name="Text Placeholder 3">
              <a:extLst>
                <a:ext uri="{FF2B5EF4-FFF2-40B4-BE49-F238E27FC236}">
                  <a16:creationId xmlns:a16="http://schemas.microsoft.com/office/drawing/2014/main" id="{5728E6D5-A032-3A04-2493-259F065D88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AF16B94-F82D-4834-F0A0-689918506911}"/>
              </a:ext>
            </a:extLst>
          </p:cNvPr>
          <p:cNvGrpSpPr/>
          <p:nvPr/>
        </p:nvGrpSpPr>
        <p:grpSpPr>
          <a:xfrm>
            <a:off x="3802624" y="2517893"/>
            <a:ext cx="1662173" cy="952961"/>
            <a:chOff x="3802624" y="2517893"/>
            <a:chExt cx="1662173" cy="952961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C597958-E391-C49F-AD70-4CB1F17217B2}"/>
                </a:ext>
              </a:extLst>
            </p:cNvPr>
            <p:cNvSpPr/>
            <p:nvPr/>
          </p:nvSpPr>
          <p:spPr>
            <a:xfrm>
              <a:off x="3802624" y="251789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C5E53753-1206-18E9-048A-E92DA1CBB5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577" y="261481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20578D8-459A-2ACB-66C1-04EC03244E28}"/>
              </a:ext>
            </a:extLst>
          </p:cNvPr>
          <p:cNvGrpSpPr/>
          <p:nvPr/>
        </p:nvGrpSpPr>
        <p:grpSpPr>
          <a:xfrm>
            <a:off x="5859796" y="2027386"/>
            <a:ext cx="1446152" cy="997098"/>
            <a:chOff x="5859796" y="2027386"/>
            <a:chExt cx="1446152" cy="997098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7F7671BC-4EFB-C92E-9875-16EB51E65216}"/>
                </a:ext>
              </a:extLst>
            </p:cNvPr>
            <p:cNvSpPr/>
            <p:nvPr/>
          </p:nvSpPr>
          <p:spPr>
            <a:xfrm>
              <a:off x="5888967" y="2027386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4" name="Text Placeholder 3">
              <a:extLst>
                <a:ext uri="{FF2B5EF4-FFF2-40B4-BE49-F238E27FC236}">
                  <a16:creationId xmlns:a16="http://schemas.microsoft.com/office/drawing/2014/main" id="{ACABEE3E-1CEB-D2EC-E6EB-A63FD0AB0C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9796" y="2183813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 err="1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UserPortal</a:t>
              </a: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8E3E747-587B-2749-3415-994B0346FA9C}"/>
              </a:ext>
            </a:extLst>
          </p:cNvPr>
          <p:cNvGrpSpPr/>
          <p:nvPr/>
        </p:nvGrpSpPr>
        <p:grpSpPr>
          <a:xfrm>
            <a:off x="705331" y="2162309"/>
            <a:ext cx="7772400" cy="4352810"/>
            <a:chOff x="705331" y="2162309"/>
            <a:chExt cx="7772400" cy="4352810"/>
          </a:xfrm>
        </p:grpSpPr>
        <p:pic>
          <p:nvPicPr>
            <p:cNvPr id="34" name="Picture 33" descr="Graphical user interface&#10;&#10;Description automatically generated">
              <a:extLst>
                <a:ext uri="{FF2B5EF4-FFF2-40B4-BE49-F238E27FC236}">
                  <a16:creationId xmlns:a16="http://schemas.microsoft.com/office/drawing/2014/main" id="{B35BB567-4A37-33C0-12E2-07B3EECBC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331" y="2162309"/>
              <a:ext cx="7772400" cy="435281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04FDC1C-8222-1247-724F-28A376B792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647" y="3278449"/>
              <a:ext cx="1232849" cy="116211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34CFE28-8D67-FD3C-CA94-3E41AC24FD7D}"/>
              </a:ext>
            </a:extLst>
          </p:cNvPr>
          <p:cNvSpPr txBox="1"/>
          <p:nvPr/>
        </p:nvSpPr>
        <p:spPr bwMode="auto">
          <a:xfrm>
            <a:off x="5391567" y="4446104"/>
            <a:ext cx="304710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…and here the operator would select the algorithm, the number of proposals per reviewer and would push a button.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6BDF766-12A5-5B10-3A8A-B9583B6E00BC}"/>
              </a:ext>
            </a:extLst>
          </p:cNvPr>
          <p:cNvCxnSpPr>
            <a:cxnSpLocks/>
          </p:cNvCxnSpPr>
          <p:nvPr/>
        </p:nvCxnSpPr>
        <p:spPr>
          <a:xfrm flipH="1" flipV="1">
            <a:off x="2590812" y="3496536"/>
            <a:ext cx="2995456" cy="9495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6A96D6C-A0FB-8B48-FF0E-DA0705745C4E}"/>
              </a:ext>
            </a:extLst>
          </p:cNvPr>
          <p:cNvCxnSpPr>
            <a:cxnSpLocks/>
          </p:cNvCxnSpPr>
          <p:nvPr/>
        </p:nvCxnSpPr>
        <p:spPr>
          <a:xfrm flipV="1">
            <a:off x="5583726" y="3581338"/>
            <a:ext cx="318801" cy="8849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4F6E331-2AF9-33C6-B1E8-F1BEEC8335D7}"/>
              </a:ext>
            </a:extLst>
          </p:cNvPr>
          <p:cNvCxnSpPr>
            <a:cxnSpLocks/>
          </p:cNvCxnSpPr>
          <p:nvPr/>
        </p:nvCxnSpPr>
        <p:spPr>
          <a:xfrm flipV="1">
            <a:off x="5560508" y="3642037"/>
            <a:ext cx="1361428" cy="8164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8955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6243">
        <p159:morph option="byObject"/>
      </p:transition>
    </mc:Choice>
    <mc:Fallback xmlns="">
      <p:transition spd="slow" advTm="36243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needed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962E8A8-DDB4-B317-07A3-30831E9FC329}"/>
              </a:ext>
            </a:extLst>
          </p:cNvPr>
          <p:cNvSpPr/>
          <p:nvPr/>
        </p:nvSpPr>
        <p:spPr>
          <a:xfrm>
            <a:off x="1120016" y="2080533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1C8409C-7104-3260-F149-DCB4B6EDF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83" y="2335456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proposalDistributor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455" y="127142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945560-A667-762C-57CE-25A1D1BE8CF9}"/>
              </a:ext>
            </a:extLst>
          </p:cNvPr>
          <p:cNvSpPr/>
          <p:nvPr/>
        </p:nvSpPr>
        <p:spPr>
          <a:xfrm>
            <a:off x="2511345" y="3696514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30E8FC5-0A9E-F762-93E2-D55C5ED7B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12" y="3951437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proposalManager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FAEC126-087A-E258-1466-09FE08A2036F}"/>
              </a:ext>
            </a:extLst>
          </p:cNvPr>
          <p:cNvCxnSpPr>
            <a:cxnSpLocks/>
          </p:cNvCxnSpPr>
          <p:nvPr/>
        </p:nvCxnSpPr>
        <p:spPr>
          <a:xfrm flipH="1">
            <a:off x="4899693" y="3496536"/>
            <a:ext cx="621031" cy="4549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loud 29">
            <a:extLst>
              <a:ext uri="{FF2B5EF4-FFF2-40B4-BE49-F238E27FC236}">
                <a16:creationId xmlns:a16="http://schemas.microsoft.com/office/drawing/2014/main" id="{04349729-366B-48B6-9EDC-3A7484FAFDCA}"/>
              </a:ext>
            </a:extLst>
          </p:cNvPr>
          <p:cNvSpPr/>
          <p:nvPr/>
        </p:nvSpPr>
        <p:spPr>
          <a:xfrm>
            <a:off x="107950" y="811022"/>
            <a:ext cx="2331832" cy="103655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DE" sz="1800" dirty="0">
              <a:solidFill>
                <a:schemeClr val="tx1"/>
              </a:solidFill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F6153F32-AF34-9AEC-E8ED-A4E5EDD72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26" y="995964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Powerful computers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C5EC5F6-5664-0913-3FC8-6DD798248A3D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2F065B1-9475-235A-AE0E-0B04ADAB5292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33F17D57-80F4-D0B4-918C-757EACB72F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9D7307-9135-1DA1-E821-7F6CCD039F87}"/>
              </a:ext>
            </a:extLst>
          </p:cNvPr>
          <p:cNvGrpSpPr/>
          <p:nvPr/>
        </p:nvGrpSpPr>
        <p:grpSpPr>
          <a:xfrm>
            <a:off x="5859796" y="2027386"/>
            <a:ext cx="1446152" cy="997098"/>
            <a:chOff x="5859796" y="2027386"/>
            <a:chExt cx="1446152" cy="997098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1E617C2-911F-166B-64F1-B1762022C209}"/>
                </a:ext>
              </a:extLst>
            </p:cNvPr>
            <p:cNvSpPr/>
            <p:nvPr/>
          </p:nvSpPr>
          <p:spPr>
            <a:xfrm>
              <a:off x="5888967" y="2027386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2" name="Text Placeholder 3">
              <a:extLst>
                <a:ext uri="{FF2B5EF4-FFF2-40B4-BE49-F238E27FC236}">
                  <a16:creationId xmlns:a16="http://schemas.microsoft.com/office/drawing/2014/main" id="{DECA0803-7C69-60CF-F088-87C20546CB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9796" y="2183813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 err="1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UserPortal</a:t>
              </a: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C7C404-FB63-7EC6-57A3-ACE5C996AB37}"/>
              </a:ext>
            </a:extLst>
          </p:cNvPr>
          <p:cNvGrpSpPr/>
          <p:nvPr/>
        </p:nvGrpSpPr>
        <p:grpSpPr>
          <a:xfrm>
            <a:off x="3802624" y="2517893"/>
            <a:ext cx="1662173" cy="952961"/>
            <a:chOff x="3802624" y="2517893"/>
            <a:chExt cx="1662173" cy="95296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15BEFDC-1F51-53CB-5574-C0A4147B73B5}"/>
                </a:ext>
              </a:extLst>
            </p:cNvPr>
            <p:cNvSpPr/>
            <p:nvPr/>
          </p:nvSpPr>
          <p:spPr>
            <a:xfrm>
              <a:off x="3802624" y="251789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8" name="Text Placeholder 3">
              <a:extLst>
                <a:ext uri="{FF2B5EF4-FFF2-40B4-BE49-F238E27FC236}">
                  <a16:creationId xmlns:a16="http://schemas.microsoft.com/office/drawing/2014/main" id="{68C2ED5C-C520-6F27-C3FD-B005B4BB48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577" y="261481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3C80C44-5233-8014-A0E1-980FF51C0A07}"/>
              </a:ext>
            </a:extLst>
          </p:cNvPr>
          <p:cNvGrpSpPr/>
          <p:nvPr/>
        </p:nvGrpSpPr>
        <p:grpSpPr>
          <a:xfrm>
            <a:off x="4633901" y="4073941"/>
            <a:ext cx="332612" cy="300173"/>
            <a:chOff x="705331" y="2162309"/>
            <a:chExt cx="7772400" cy="4352810"/>
          </a:xfrm>
        </p:grpSpPr>
        <p:pic>
          <p:nvPicPr>
            <p:cNvPr id="31" name="Picture 30" descr="Graphical user interface&#10;&#10;Description automatically generated">
              <a:extLst>
                <a:ext uri="{FF2B5EF4-FFF2-40B4-BE49-F238E27FC236}">
                  <a16:creationId xmlns:a16="http://schemas.microsoft.com/office/drawing/2014/main" id="{09528967-9752-9DE4-E6AB-FE47AF6DC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331" y="2162309"/>
              <a:ext cx="7772400" cy="435281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0DD5A82-1E5B-E6E8-4DED-52021B586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647" y="3278449"/>
              <a:ext cx="1232849" cy="116211"/>
            </a:xfrm>
            <a:prstGeom prst="rect">
              <a:avLst/>
            </a:prstGeom>
          </p:spPr>
        </p:pic>
      </p:grp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A3077D7-A292-3FDF-706F-C286392FF2AA}"/>
              </a:ext>
            </a:extLst>
          </p:cNvPr>
          <p:cNvCxnSpPr>
            <a:cxnSpLocks/>
          </p:cNvCxnSpPr>
          <p:nvPr/>
        </p:nvCxnSpPr>
        <p:spPr>
          <a:xfrm flipH="1" flipV="1">
            <a:off x="2090920" y="3230319"/>
            <a:ext cx="652122" cy="5554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482350A-72F5-4EE3-59ED-885DBA706A9A}"/>
              </a:ext>
            </a:extLst>
          </p:cNvPr>
          <p:cNvSpPr txBox="1"/>
          <p:nvPr/>
        </p:nvSpPr>
        <p:spPr bwMode="auto">
          <a:xfrm>
            <a:off x="369328" y="4971539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…and send the list of proposals and the list of reviewers to the </a:t>
            </a:r>
            <a:r>
              <a:rPr lang="en-US" sz="2000" dirty="0" err="1">
                <a:solidFill>
                  <a:srgbClr val="0070C0"/>
                </a:solidFill>
                <a:latin typeface="HelveticaNeueLT Com 65 Md" pitchFamily="34" charset="0"/>
              </a:rPr>
              <a:t>proposalDistributor</a:t>
            </a:r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.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707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needed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962E8A8-DDB4-B317-07A3-30831E9FC329}"/>
              </a:ext>
            </a:extLst>
          </p:cNvPr>
          <p:cNvSpPr/>
          <p:nvPr/>
        </p:nvSpPr>
        <p:spPr>
          <a:xfrm>
            <a:off x="1120016" y="2080533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1C8409C-7104-3260-F149-DCB4B6EDF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83" y="2335456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proposalDistributor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455" y="127142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945560-A667-762C-57CE-25A1D1BE8CF9}"/>
              </a:ext>
            </a:extLst>
          </p:cNvPr>
          <p:cNvSpPr/>
          <p:nvPr/>
        </p:nvSpPr>
        <p:spPr>
          <a:xfrm>
            <a:off x="2511345" y="3696514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30E8FC5-0A9E-F762-93E2-D55C5ED7B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12" y="3951437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proposalManager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04349729-366B-48B6-9EDC-3A7484FAFDCA}"/>
              </a:ext>
            </a:extLst>
          </p:cNvPr>
          <p:cNvSpPr/>
          <p:nvPr/>
        </p:nvSpPr>
        <p:spPr>
          <a:xfrm>
            <a:off x="107950" y="811022"/>
            <a:ext cx="2331832" cy="103655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DE" sz="1800" dirty="0">
              <a:solidFill>
                <a:schemeClr val="tx1"/>
              </a:solidFill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F6153F32-AF34-9AEC-E8ED-A4E5EDD72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26" y="995964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Powerful computers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F3C0A42-AD8C-CF4B-7F4E-2D32FBFF41FB}"/>
              </a:ext>
            </a:extLst>
          </p:cNvPr>
          <p:cNvCxnSpPr>
            <a:cxnSpLocks/>
          </p:cNvCxnSpPr>
          <p:nvPr/>
        </p:nvCxnSpPr>
        <p:spPr>
          <a:xfrm flipH="1" flipV="1">
            <a:off x="1120016" y="1693282"/>
            <a:ext cx="216049" cy="5008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987EA6BE-6C1A-D879-CA93-BAFAC4B96E4D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C7FBF8D-DA13-2E7F-D057-49895E0A9661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D1F133A7-EADC-6279-FA9E-F3B15DE25A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98C30A4-715F-81DA-E160-E3A136AAC72B}"/>
              </a:ext>
            </a:extLst>
          </p:cNvPr>
          <p:cNvGrpSpPr/>
          <p:nvPr/>
        </p:nvGrpSpPr>
        <p:grpSpPr>
          <a:xfrm>
            <a:off x="5859796" y="2027386"/>
            <a:ext cx="1446152" cy="997098"/>
            <a:chOff x="5859796" y="2027386"/>
            <a:chExt cx="1446152" cy="997098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BF16BC8-313C-ED04-775C-9953B7114557}"/>
                </a:ext>
              </a:extLst>
            </p:cNvPr>
            <p:cNvSpPr/>
            <p:nvPr/>
          </p:nvSpPr>
          <p:spPr>
            <a:xfrm>
              <a:off x="5888967" y="2027386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2" name="Text Placeholder 3">
              <a:extLst>
                <a:ext uri="{FF2B5EF4-FFF2-40B4-BE49-F238E27FC236}">
                  <a16:creationId xmlns:a16="http://schemas.microsoft.com/office/drawing/2014/main" id="{B28C3852-ACE3-408F-0FB9-32EDE139AA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9796" y="2183813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 err="1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UserPortal</a:t>
              </a: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678756D-D627-A13B-20DF-8AC6D8555B14}"/>
              </a:ext>
            </a:extLst>
          </p:cNvPr>
          <p:cNvCxnSpPr>
            <a:cxnSpLocks/>
          </p:cNvCxnSpPr>
          <p:nvPr/>
        </p:nvCxnSpPr>
        <p:spPr>
          <a:xfrm flipH="1">
            <a:off x="4899693" y="3496536"/>
            <a:ext cx="621031" cy="4549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D8EE6C8-9813-41C9-06E4-DCF6A0ED1B27}"/>
              </a:ext>
            </a:extLst>
          </p:cNvPr>
          <p:cNvGrpSpPr/>
          <p:nvPr/>
        </p:nvGrpSpPr>
        <p:grpSpPr>
          <a:xfrm>
            <a:off x="3802624" y="2517893"/>
            <a:ext cx="1662173" cy="952961"/>
            <a:chOff x="3802624" y="2517893"/>
            <a:chExt cx="1662173" cy="952961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676E10-C989-2395-473D-8B700FDE7990}"/>
                </a:ext>
              </a:extLst>
            </p:cNvPr>
            <p:cNvSpPr/>
            <p:nvPr/>
          </p:nvSpPr>
          <p:spPr>
            <a:xfrm>
              <a:off x="3802624" y="251789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6" name="Text Placeholder 3">
              <a:extLst>
                <a:ext uri="{FF2B5EF4-FFF2-40B4-BE49-F238E27FC236}">
                  <a16:creationId xmlns:a16="http://schemas.microsoft.com/office/drawing/2014/main" id="{A43C424F-A710-FF94-653F-D1ECD320F6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577" y="261481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4370440-1849-2641-00D8-E11F51E6D011}"/>
              </a:ext>
            </a:extLst>
          </p:cNvPr>
          <p:cNvSpPr txBox="1"/>
          <p:nvPr/>
        </p:nvSpPr>
        <p:spPr bwMode="auto">
          <a:xfrm>
            <a:off x="1295701" y="5340567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In case, to an external instance of the </a:t>
            </a:r>
            <a:r>
              <a:rPr lang="en-US" sz="2000" dirty="0" err="1">
                <a:solidFill>
                  <a:srgbClr val="0070C0"/>
                </a:solidFill>
                <a:latin typeface="HelveticaNeueLT Com 65 Md" pitchFamily="34" charset="0"/>
              </a:rPr>
              <a:t>proposalDistributor</a:t>
            </a:r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, running on a performant machine.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79148EB-EED4-0E39-56AE-BE266293C012}"/>
              </a:ext>
            </a:extLst>
          </p:cNvPr>
          <p:cNvCxnSpPr>
            <a:cxnSpLocks/>
          </p:cNvCxnSpPr>
          <p:nvPr/>
        </p:nvCxnSpPr>
        <p:spPr>
          <a:xfrm flipH="1" flipV="1">
            <a:off x="2090920" y="3230319"/>
            <a:ext cx="652122" cy="5554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5009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"/>
    </mc:Choice>
    <mc:Fallback xmlns="">
      <p:transition advClick="0" advTm="2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algorithms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D115E33-2827-C939-1C00-50976F731C64}"/>
              </a:ext>
            </a:extLst>
          </p:cNvPr>
          <p:cNvGrpSpPr/>
          <p:nvPr/>
        </p:nvGrpSpPr>
        <p:grpSpPr>
          <a:xfrm>
            <a:off x="1696036" y="1506207"/>
            <a:ext cx="1446152" cy="997098"/>
            <a:chOff x="6042992" y="3025592"/>
            <a:chExt cx="1446152" cy="99709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27DC1FA-A381-6422-290E-EC3927BE8275}"/>
                </a:ext>
              </a:extLst>
            </p:cNvPr>
            <p:cNvSpPr/>
            <p:nvPr/>
          </p:nvSpPr>
          <p:spPr>
            <a:xfrm>
              <a:off x="6072163" y="3025592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3" name="Text Placeholder 3">
              <a:extLst>
                <a:ext uri="{FF2B5EF4-FFF2-40B4-BE49-F238E27FC236}">
                  <a16:creationId xmlns:a16="http://schemas.microsoft.com/office/drawing/2014/main" id="{DAF05711-6CD2-68DF-A5FB-A138629F9B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2992" y="3182019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Stable marriage problem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81AABB-9325-04DE-905E-3B90D34C9150}"/>
              </a:ext>
            </a:extLst>
          </p:cNvPr>
          <p:cNvGrpSpPr/>
          <p:nvPr/>
        </p:nvGrpSpPr>
        <p:grpSpPr>
          <a:xfrm>
            <a:off x="3707606" y="2721822"/>
            <a:ext cx="1446152" cy="997098"/>
            <a:chOff x="6042992" y="3025592"/>
            <a:chExt cx="1446152" cy="997098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1AD0DB2-C5B4-6B14-0764-666730E82AEB}"/>
                </a:ext>
              </a:extLst>
            </p:cNvPr>
            <p:cNvSpPr/>
            <p:nvPr/>
          </p:nvSpPr>
          <p:spPr>
            <a:xfrm>
              <a:off x="6072163" y="3025592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9" name="Text Placeholder 3">
              <a:extLst>
                <a:ext uri="{FF2B5EF4-FFF2-40B4-BE49-F238E27FC236}">
                  <a16:creationId xmlns:a16="http://schemas.microsoft.com/office/drawing/2014/main" id="{9E777268-4987-86A0-8C1A-69C1E60A8E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2992" y="3182019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Custom (ESO)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CE424F2-E500-4BE6-46B7-7D0DAAB0E2CF}"/>
              </a:ext>
            </a:extLst>
          </p:cNvPr>
          <p:cNvGrpSpPr/>
          <p:nvPr/>
        </p:nvGrpSpPr>
        <p:grpSpPr>
          <a:xfrm>
            <a:off x="3848924" y="1110502"/>
            <a:ext cx="1446152" cy="997098"/>
            <a:chOff x="6042992" y="3025592"/>
            <a:chExt cx="1446152" cy="997098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5AA7E2DD-25D5-A77F-90B1-910F04A2AA8C}"/>
                </a:ext>
              </a:extLst>
            </p:cNvPr>
            <p:cNvSpPr/>
            <p:nvPr/>
          </p:nvSpPr>
          <p:spPr>
            <a:xfrm>
              <a:off x="6072163" y="3025592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3" name="Text Placeholder 3">
              <a:extLst>
                <a:ext uri="{FF2B5EF4-FFF2-40B4-BE49-F238E27FC236}">
                  <a16:creationId xmlns:a16="http://schemas.microsoft.com/office/drawing/2014/main" id="{76F250C2-4CB6-785F-490A-4057BE1D6A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2992" y="3182019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Hungarian</a:t>
              </a:r>
            </a:p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Algorithm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50C48AA-EA75-3520-E966-558EBF4F6BAA}"/>
              </a:ext>
            </a:extLst>
          </p:cNvPr>
          <p:cNvGrpSpPr/>
          <p:nvPr/>
        </p:nvGrpSpPr>
        <p:grpSpPr>
          <a:xfrm>
            <a:off x="2826161" y="4481813"/>
            <a:ext cx="1446152" cy="997098"/>
            <a:chOff x="6042992" y="3025592"/>
            <a:chExt cx="1446152" cy="997098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DE562C4-9442-5482-817E-8B1626028856}"/>
                </a:ext>
              </a:extLst>
            </p:cNvPr>
            <p:cNvSpPr/>
            <p:nvPr/>
          </p:nvSpPr>
          <p:spPr>
            <a:xfrm>
              <a:off x="6072163" y="3025592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6" name="Text Placeholder 3">
              <a:extLst>
                <a:ext uri="{FF2B5EF4-FFF2-40B4-BE49-F238E27FC236}">
                  <a16:creationId xmlns:a16="http://schemas.microsoft.com/office/drawing/2014/main" id="{539B9F7E-727B-19DA-3C8C-C75BCEE2E6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2992" y="3182019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Auction algorithm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68D52CC-B730-FE20-120F-9F350D0235D8}"/>
              </a:ext>
            </a:extLst>
          </p:cNvPr>
          <p:cNvGrpSpPr/>
          <p:nvPr/>
        </p:nvGrpSpPr>
        <p:grpSpPr>
          <a:xfrm>
            <a:off x="953468" y="3117490"/>
            <a:ext cx="2272449" cy="1248687"/>
            <a:chOff x="6042992" y="3025592"/>
            <a:chExt cx="1446152" cy="997098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D9EA633-BC0D-F8B0-70ED-B975E366FF0E}"/>
                </a:ext>
              </a:extLst>
            </p:cNvPr>
            <p:cNvSpPr/>
            <p:nvPr/>
          </p:nvSpPr>
          <p:spPr>
            <a:xfrm>
              <a:off x="6072163" y="3025592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9" name="Text Placeholder 3">
              <a:extLst>
                <a:ext uri="{FF2B5EF4-FFF2-40B4-BE49-F238E27FC236}">
                  <a16:creationId xmlns:a16="http://schemas.microsoft.com/office/drawing/2014/main" id="{B18D90B7-723A-A552-4F36-46684AE94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2992" y="3182019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Rank-maximal allocation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6E84829-5C81-EBB8-3BF6-638139CA8B3D}"/>
              </a:ext>
            </a:extLst>
          </p:cNvPr>
          <p:cNvGrpSpPr/>
          <p:nvPr/>
        </p:nvGrpSpPr>
        <p:grpSpPr>
          <a:xfrm>
            <a:off x="5714029" y="2174044"/>
            <a:ext cx="1874509" cy="997098"/>
            <a:chOff x="6042992" y="3025592"/>
            <a:chExt cx="1446152" cy="997098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E1015FE-4612-5D15-7670-E8029704DC73}"/>
                </a:ext>
              </a:extLst>
            </p:cNvPr>
            <p:cNvSpPr/>
            <p:nvPr/>
          </p:nvSpPr>
          <p:spPr>
            <a:xfrm>
              <a:off x="6072163" y="3025592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35" name="Text Placeholder 3">
              <a:extLst>
                <a:ext uri="{FF2B5EF4-FFF2-40B4-BE49-F238E27FC236}">
                  <a16:creationId xmlns:a16="http://schemas.microsoft.com/office/drawing/2014/main" id="{A8FB928D-D326-411C-F32A-348C62A015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2992" y="3182019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Transportation problem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8DFC144-9A49-AD21-1F0C-CD3701CCBFF9}"/>
              </a:ext>
            </a:extLst>
          </p:cNvPr>
          <p:cNvGrpSpPr/>
          <p:nvPr/>
        </p:nvGrpSpPr>
        <p:grpSpPr>
          <a:xfrm>
            <a:off x="5013003" y="4046981"/>
            <a:ext cx="2367979" cy="1282604"/>
            <a:chOff x="6060375" y="3025592"/>
            <a:chExt cx="1446152" cy="997098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B5450F06-BA66-DE18-47C1-36B404F5E0F3}"/>
                </a:ext>
              </a:extLst>
            </p:cNvPr>
            <p:cNvSpPr/>
            <p:nvPr/>
          </p:nvSpPr>
          <p:spPr>
            <a:xfrm>
              <a:off x="6072163" y="3025592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38" name="Text Placeholder 3">
              <a:extLst>
                <a:ext uri="{FF2B5EF4-FFF2-40B4-BE49-F238E27FC236}">
                  <a16:creationId xmlns:a16="http://schemas.microsoft.com/office/drawing/2014/main" id="{113BD79E-51DB-BF00-A4D1-0172035C13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60375" y="3407413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Stable marriage with indifference</a:t>
              </a:r>
            </a:p>
            <a:p>
              <a:pPr>
                <a:defRPr/>
              </a:pP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8ED5F2E-1B8B-D401-B4F6-80B2B540C29F}"/>
              </a:ext>
            </a:extLst>
          </p:cNvPr>
          <p:cNvSpPr txBox="1"/>
          <p:nvPr/>
        </p:nvSpPr>
        <p:spPr bwMode="auto">
          <a:xfrm>
            <a:off x="147027" y="4394226"/>
            <a:ext cx="26099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But what algorithm should we use?!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8A9069-42E8-B77F-F01B-4E985711491B}"/>
              </a:ext>
            </a:extLst>
          </p:cNvPr>
          <p:cNvSpPr txBox="1"/>
          <p:nvPr/>
        </p:nvSpPr>
        <p:spPr bwMode="auto">
          <a:xfrm>
            <a:off x="147026" y="5105503"/>
            <a:ext cx="26099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No algorithm fits perfectly…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78A1FC-20C4-7592-6C60-B2F6A4507A13}"/>
              </a:ext>
            </a:extLst>
          </p:cNvPr>
          <p:cNvSpPr txBox="1"/>
          <p:nvPr/>
        </p:nvSpPr>
        <p:spPr bwMode="auto">
          <a:xfrm>
            <a:off x="147027" y="5796602"/>
            <a:ext cx="26099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…so we developed our own.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484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344"/>
    </mc:Choice>
    <mc:Fallback xmlns="">
      <p:transition spd="slow" advTm="60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32137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needed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962E8A8-DDB4-B317-07A3-30831E9FC329}"/>
              </a:ext>
            </a:extLst>
          </p:cNvPr>
          <p:cNvSpPr/>
          <p:nvPr/>
        </p:nvSpPr>
        <p:spPr>
          <a:xfrm>
            <a:off x="1120016" y="2080533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1C8409C-7104-3260-F149-DCB4B6EDF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83" y="2335456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proposalDistributor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455" y="127142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945560-A667-762C-57CE-25A1D1BE8CF9}"/>
              </a:ext>
            </a:extLst>
          </p:cNvPr>
          <p:cNvSpPr/>
          <p:nvPr/>
        </p:nvSpPr>
        <p:spPr>
          <a:xfrm>
            <a:off x="2511345" y="3696514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30E8FC5-0A9E-F762-93E2-D55C5ED7B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12" y="3951437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proposalManager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BA87380-F135-3C47-6283-FBC77133879A}"/>
              </a:ext>
            </a:extLst>
          </p:cNvPr>
          <p:cNvCxnSpPr>
            <a:cxnSpLocks/>
          </p:cNvCxnSpPr>
          <p:nvPr/>
        </p:nvCxnSpPr>
        <p:spPr>
          <a:xfrm flipH="1" flipV="1">
            <a:off x="2090920" y="3230319"/>
            <a:ext cx="652122" cy="5554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loud 29">
            <a:extLst>
              <a:ext uri="{FF2B5EF4-FFF2-40B4-BE49-F238E27FC236}">
                <a16:creationId xmlns:a16="http://schemas.microsoft.com/office/drawing/2014/main" id="{04349729-366B-48B6-9EDC-3A7484FAFDCA}"/>
              </a:ext>
            </a:extLst>
          </p:cNvPr>
          <p:cNvSpPr/>
          <p:nvPr/>
        </p:nvSpPr>
        <p:spPr>
          <a:xfrm>
            <a:off x="107950" y="811022"/>
            <a:ext cx="2331832" cy="103655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DE" sz="1800" dirty="0">
              <a:solidFill>
                <a:schemeClr val="tx1"/>
              </a:solidFill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F6153F32-AF34-9AEC-E8ED-A4E5EDD72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26" y="995964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Powerful computers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F3C0A42-AD8C-CF4B-7F4E-2D32FBFF41FB}"/>
              </a:ext>
            </a:extLst>
          </p:cNvPr>
          <p:cNvCxnSpPr>
            <a:cxnSpLocks/>
          </p:cNvCxnSpPr>
          <p:nvPr/>
        </p:nvCxnSpPr>
        <p:spPr>
          <a:xfrm flipH="1" flipV="1">
            <a:off x="1120016" y="1693282"/>
            <a:ext cx="216049" cy="5008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E7B8BFB2-80A4-2F31-7F68-1F56F35D7E0C}"/>
              </a:ext>
            </a:extLst>
          </p:cNvPr>
          <p:cNvSpPr/>
          <p:nvPr/>
        </p:nvSpPr>
        <p:spPr>
          <a:xfrm>
            <a:off x="1120016" y="2080533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A033755-6988-33CE-12B9-76A46F2530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83" y="2335456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proposalDistributor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EACD88D2-09C9-61BC-4160-D1B4AEC9C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455" y="127142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9CE1E57-2B10-AE15-F019-AD19A92895F5}"/>
              </a:ext>
            </a:extLst>
          </p:cNvPr>
          <p:cNvCxnSpPr>
            <a:cxnSpLocks/>
          </p:cNvCxnSpPr>
          <p:nvPr/>
        </p:nvCxnSpPr>
        <p:spPr>
          <a:xfrm flipH="1" flipV="1">
            <a:off x="1120016" y="1693282"/>
            <a:ext cx="216049" cy="5008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EFCC028-6B3B-6FD0-6B84-EE111FE6795B}"/>
              </a:ext>
            </a:extLst>
          </p:cNvPr>
          <p:cNvCxnSpPr>
            <a:cxnSpLocks/>
          </p:cNvCxnSpPr>
          <p:nvPr/>
        </p:nvCxnSpPr>
        <p:spPr>
          <a:xfrm flipH="1" flipV="1">
            <a:off x="2090920" y="3230319"/>
            <a:ext cx="652122" cy="5554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771DC48-C05B-01B5-C3D1-56F660520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965250" y="2753798"/>
            <a:ext cx="395937" cy="245955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53A8A464-2BD5-69B8-C72A-18557DD22811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C36E5A1-BAB6-2A5E-6CC7-027C7C1BC6CE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48" name="Text Placeholder 3">
              <a:extLst>
                <a:ext uri="{FF2B5EF4-FFF2-40B4-BE49-F238E27FC236}">
                  <a16:creationId xmlns:a16="http://schemas.microsoft.com/office/drawing/2014/main" id="{304F22DE-CBE7-02EE-1312-51D7FDB3D3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B60D2B0-4774-0EB8-4CBC-BCB712C18350}"/>
              </a:ext>
            </a:extLst>
          </p:cNvPr>
          <p:cNvGrpSpPr/>
          <p:nvPr/>
        </p:nvGrpSpPr>
        <p:grpSpPr>
          <a:xfrm>
            <a:off x="3802624" y="2517893"/>
            <a:ext cx="1662173" cy="952961"/>
            <a:chOff x="3802624" y="2517893"/>
            <a:chExt cx="1662173" cy="952961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9937BA31-1691-1549-73B2-3162ADA1B83E}"/>
                </a:ext>
              </a:extLst>
            </p:cNvPr>
            <p:cNvSpPr/>
            <p:nvPr/>
          </p:nvSpPr>
          <p:spPr>
            <a:xfrm>
              <a:off x="3802624" y="251789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52" name="Text Placeholder 3">
              <a:extLst>
                <a:ext uri="{FF2B5EF4-FFF2-40B4-BE49-F238E27FC236}">
                  <a16:creationId xmlns:a16="http://schemas.microsoft.com/office/drawing/2014/main" id="{CFECE363-6CD8-8E37-43BC-DABBA65B1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577" y="261481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4441AD7-B986-A961-6A2F-ABCE74858BF6}"/>
              </a:ext>
            </a:extLst>
          </p:cNvPr>
          <p:cNvGrpSpPr/>
          <p:nvPr/>
        </p:nvGrpSpPr>
        <p:grpSpPr>
          <a:xfrm>
            <a:off x="5859796" y="2027386"/>
            <a:ext cx="1446152" cy="997098"/>
            <a:chOff x="5859796" y="2027386"/>
            <a:chExt cx="1446152" cy="997098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3BA78622-2690-40ED-F05C-D3D9451EA893}"/>
                </a:ext>
              </a:extLst>
            </p:cNvPr>
            <p:cNvSpPr/>
            <p:nvPr/>
          </p:nvSpPr>
          <p:spPr>
            <a:xfrm>
              <a:off x="5888967" y="2027386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55" name="Text Placeholder 3">
              <a:extLst>
                <a:ext uri="{FF2B5EF4-FFF2-40B4-BE49-F238E27FC236}">
                  <a16:creationId xmlns:a16="http://schemas.microsoft.com/office/drawing/2014/main" id="{1A29483F-DAC8-3977-7BB3-2FE9B76DEA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9796" y="2183813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 err="1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UserPortal</a:t>
              </a: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BBC121D6-6E8B-31BC-4872-4A4CDCD6DAD1}"/>
              </a:ext>
            </a:extLst>
          </p:cNvPr>
          <p:cNvCxnSpPr>
            <a:cxnSpLocks/>
          </p:cNvCxnSpPr>
          <p:nvPr/>
        </p:nvCxnSpPr>
        <p:spPr>
          <a:xfrm flipH="1">
            <a:off x="4899693" y="3496536"/>
            <a:ext cx="621031" cy="4549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Table 15">
            <a:extLst>
              <a:ext uri="{FF2B5EF4-FFF2-40B4-BE49-F238E27FC236}">
                <a16:creationId xmlns:a16="http://schemas.microsoft.com/office/drawing/2014/main" id="{4AEFE899-5D66-C85F-D5A0-8E1CAD9E3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673023"/>
              </p:ext>
            </p:extLst>
          </p:nvPr>
        </p:nvGraphicFramePr>
        <p:xfrm>
          <a:off x="1202480" y="1397466"/>
          <a:ext cx="4888638" cy="2520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773">
                  <a:extLst>
                    <a:ext uri="{9D8B030D-6E8A-4147-A177-3AD203B41FA5}">
                      <a16:colId xmlns:a16="http://schemas.microsoft.com/office/drawing/2014/main" val="3812336974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344817040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3876327093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1493872956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2425517401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2827183124"/>
                    </a:ext>
                  </a:extLst>
                </a:gridCol>
              </a:tblGrid>
              <a:tr h="646682">
                <a:tc>
                  <a:txBody>
                    <a:bodyPr/>
                    <a:lstStyle/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P2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P3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P4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P5</a:t>
                      </a:r>
                    </a:p>
                    <a:p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803794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995249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72351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089766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865618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481047"/>
                  </a:ext>
                </a:extLst>
              </a:tr>
            </a:tbl>
          </a:graphicData>
        </a:graphic>
      </p:graphicFrame>
      <p:graphicFrame>
        <p:nvGraphicFramePr>
          <p:cNvPr id="27" name="Table 15">
            <a:extLst>
              <a:ext uri="{FF2B5EF4-FFF2-40B4-BE49-F238E27FC236}">
                <a16:creationId xmlns:a16="http://schemas.microsoft.com/office/drawing/2014/main" id="{1BA161E0-21F2-EFE6-5E32-03D967508D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829163"/>
              </p:ext>
            </p:extLst>
          </p:nvPr>
        </p:nvGraphicFramePr>
        <p:xfrm>
          <a:off x="1202480" y="1379839"/>
          <a:ext cx="4888638" cy="2520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773">
                  <a:extLst>
                    <a:ext uri="{9D8B030D-6E8A-4147-A177-3AD203B41FA5}">
                      <a16:colId xmlns:a16="http://schemas.microsoft.com/office/drawing/2014/main" val="3812336974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344817040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3876327093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1493872956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2425517401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2827183124"/>
                    </a:ext>
                  </a:extLst>
                </a:gridCol>
              </a:tblGrid>
              <a:tr h="646681">
                <a:tc>
                  <a:txBody>
                    <a:bodyPr/>
                    <a:lstStyle/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P2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P3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P4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P5</a:t>
                      </a:r>
                    </a:p>
                    <a:p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803794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995249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R2_1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72351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089766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865618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R2_2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481047"/>
                  </a:ext>
                </a:extLst>
              </a:tr>
            </a:tbl>
          </a:graphicData>
        </a:graphic>
      </p:graphicFrame>
      <p:graphicFrame>
        <p:nvGraphicFramePr>
          <p:cNvPr id="28" name="Table 15">
            <a:extLst>
              <a:ext uri="{FF2B5EF4-FFF2-40B4-BE49-F238E27FC236}">
                <a16:creationId xmlns:a16="http://schemas.microsoft.com/office/drawing/2014/main" id="{4C1A066C-0982-5BAF-D426-B13997957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792879"/>
              </p:ext>
            </p:extLst>
          </p:nvPr>
        </p:nvGraphicFramePr>
        <p:xfrm>
          <a:off x="1152000" y="1405020"/>
          <a:ext cx="4888638" cy="2520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773">
                  <a:extLst>
                    <a:ext uri="{9D8B030D-6E8A-4147-A177-3AD203B41FA5}">
                      <a16:colId xmlns:a16="http://schemas.microsoft.com/office/drawing/2014/main" val="3812336974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344817040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3876327093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1493872956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2425517401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2827183124"/>
                    </a:ext>
                  </a:extLst>
                </a:gridCol>
              </a:tblGrid>
              <a:tr h="646681">
                <a:tc>
                  <a:txBody>
                    <a:bodyPr/>
                    <a:lstStyle/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P2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P3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P4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P5</a:t>
                      </a:r>
                    </a:p>
                    <a:p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803794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995249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R2_1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72351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089766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865618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R2_2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481047"/>
                  </a:ext>
                </a:extLst>
              </a:tr>
            </a:tbl>
          </a:graphicData>
        </a:graphic>
      </p:graphicFrame>
      <p:graphicFrame>
        <p:nvGraphicFramePr>
          <p:cNvPr id="29" name="Table 15">
            <a:extLst>
              <a:ext uri="{FF2B5EF4-FFF2-40B4-BE49-F238E27FC236}">
                <a16:creationId xmlns:a16="http://schemas.microsoft.com/office/drawing/2014/main" id="{97A1A67C-435F-FE61-70C8-8E84AFB741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488719"/>
              </p:ext>
            </p:extLst>
          </p:nvPr>
        </p:nvGraphicFramePr>
        <p:xfrm>
          <a:off x="1152000" y="1422172"/>
          <a:ext cx="4888638" cy="2520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773">
                  <a:extLst>
                    <a:ext uri="{9D8B030D-6E8A-4147-A177-3AD203B41FA5}">
                      <a16:colId xmlns:a16="http://schemas.microsoft.com/office/drawing/2014/main" val="3812336974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344817040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3876327093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1493872956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2425517401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2827183124"/>
                    </a:ext>
                  </a:extLst>
                </a:gridCol>
              </a:tblGrid>
              <a:tr h="646681">
                <a:tc>
                  <a:txBody>
                    <a:bodyPr/>
                    <a:lstStyle/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P2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P3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P4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P5</a:t>
                      </a:r>
                    </a:p>
                    <a:p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803794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995249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R2_1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72351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089766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865618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R2_2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481047"/>
                  </a:ext>
                </a:extLst>
              </a:tr>
            </a:tbl>
          </a:graphicData>
        </a:graphic>
      </p:graphicFrame>
      <p:graphicFrame>
        <p:nvGraphicFramePr>
          <p:cNvPr id="31" name="Table 15">
            <a:extLst>
              <a:ext uri="{FF2B5EF4-FFF2-40B4-BE49-F238E27FC236}">
                <a16:creationId xmlns:a16="http://schemas.microsoft.com/office/drawing/2014/main" id="{B4921884-3BF1-1AAE-9BE0-2F524467C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309907"/>
              </p:ext>
            </p:extLst>
          </p:nvPr>
        </p:nvGraphicFramePr>
        <p:xfrm>
          <a:off x="1152000" y="1404000"/>
          <a:ext cx="4888638" cy="2520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773">
                  <a:extLst>
                    <a:ext uri="{9D8B030D-6E8A-4147-A177-3AD203B41FA5}">
                      <a16:colId xmlns:a16="http://schemas.microsoft.com/office/drawing/2014/main" val="3812336974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344817040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3876327093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1493872956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2425517401"/>
                    </a:ext>
                  </a:extLst>
                </a:gridCol>
                <a:gridCol w="814773">
                  <a:extLst>
                    <a:ext uri="{9D8B030D-6E8A-4147-A177-3AD203B41FA5}">
                      <a16:colId xmlns:a16="http://schemas.microsoft.com/office/drawing/2014/main" val="2827183124"/>
                    </a:ext>
                  </a:extLst>
                </a:gridCol>
              </a:tblGrid>
              <a:tr h="646681">
                <a:tc>
                  <a:txBody>
                    <a:bodyPr/>
                    <a:lstStyle/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P2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P3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P4</a:t>
                      </a:r>
                    </a:p>
                    <a:p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baseline="0" dirty="0">
                          <a:solidFill>
                            <a:schemeClr val="tx1"/>
                          </a:solidFill>
                        </a:rPr>
                        <a:t>P5</a:t>
                      </a:r>
                    </a:p>
                    <a:p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803794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995249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R2_1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72351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089766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865618"/>
                  </a:ext>
                </a:extLst>
              </a:tr>
              <a:tr h="374664">
                <a:tc>
                  <a:txBody>
                    <a:bodyPr/>
                    <a:lstStyle/>
                    <a:p>
                      <a:r>
                        <a:rPr lang="en-DE" dirty="0"/>
                        <a:t>R2_2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0.3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481047"/>
                  </a:ext>
                </a:extLst>
              </a:tr>
            </a:tbl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065AA6C-7E3C-162D-11E7-61AF41C78872}"/>
              </a:ext>
            </a:extLst>
          </p:cNvPr>
          <p:cNvCxnSpPr>
            <a:cxnSpLocks/>
          </p:cNvCxnSpPr>
          <p:nvPr/>
        </p:nvCxnSpPr>
        <p:spPr>
          <a:xfrm>
            <a:off x="3714397" y="2423773"/>
            <a:ext cx="424239" cy="0"/>
          </a:xfrm>
          <a:prstGeom prst="line">
            <a:avLst/>
          </a:prstGeom>
          <a:ln w="349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C4BBE3C-5EA8-CF5E-9BAE-D8EDC2520864}"/>
              </a:ext>
            </a:extLst>
          </p:cNvPr>
          <p:cNvCxnSpPr>
            <a:cxnSpLocks/>
          </p:cNvCxnSpPr>
          <p:nvPr/>
        </p:nvCxnSpPr>
        <p:spPr>
          <a:xfrm>
            <a:off x="4431114" y="2835976"/>
            <a:ext cx="424239" cy="0"/>
          </a:xfrm>
          <a:prstGeom prst="line">
            <a:avLst/>
          </a:prstGeom>
          <a:ln w="349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47B8B7E-BA71-0E45-A243-CB54D92C6932}"/>
              </a:ext>
            </a:extLst>
          </p:cNvPr>
          <p:cNvCxnSpPr>
            <a:cxnSpLocks/>
          </p:cNvCxnSpPr>
          <p:nvPr/>
        </p:nvCxnSpPr>
        <p:spPr>
          <a:xfrm>
            <a:off x="4411583" y="3123130"/>
            <a:ext cx="424239" cy="0"/>
          </a:xfrm>
          <a:prstGeom prst="line">
            <a:avLst/>
          </a:prstGeom>
          <a:ln w="349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5876F0B-74E3-958F-4C2E-52CAEC6A4376}"/>
              </a:ext>
            </a:extLst>
          </p:cNvPr>
          <p:cNvCxnSpPr>
            <a:cxnSpLocks/>
          </p:cNvCxnSpPr>
          <p:nvPr/>
        </p:nvCxnSpPr>
        <p:spPr>
          <a:xfrm>
            <a:off x="2018784" y="3934841"/>
            <a:ext cx="424239" cy="0"/>
          </a:xfrm>
          <a:prstGeom prst="line">
            <a:avLst/>
          </a:prstGeom>
          <a:ln w="349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C31EE74-7E12-E7B1-1353-024E302DD4DE}"/>
              </a:ext>
            </a:extLst>
          </p:cNvPr>
          <p:cNvCxnSpPr>
            <a:cxnSpLocks/>
          </p:cNvCxnSpPr>
          <p:nvPr/>
        </p:nvCxnSpPr>
        <p:spPr>
          <a:xfrm>
            <a:off x="5253451" y="3507648"/>
            <a:ext cx="424239" cy="0"/>
          </a:xfrm>
          <a:prstGeom prst="line">
            <a:avLst/>
          </a:prstGeom>
          <a:ln w="349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38F3233-5BEC-4904-F2F9-99973B2A8DA6}"/>
              </a:ext>
            </a:extLst>
          </p:cNvPr>
          <p:cNvCxnSpPr>
            <a:cxnSpLocks/>
          </p:cNvCxnSpPr>
          <p:nvPr/>
        </p:nvCxnSpPr>
        <p:spPr>
          <a:xfrm>
            <a:off x="971600" y="1693282"/>
            <a:ext cx="0" cy="2231963"/>
          </a:xfrm>
          <a:prstGeom prst="straightConnector1">
            <a:avLst/>
          </a:prstGeom>
          <a:ln cap="rnd" cmpd="sng">
            <a:solidFill>
              <a:schemeClr val="tx1"/>
            </a:solidFill>
            <a:prstDash val="solid"/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00DD790C-B67A-2FD0-F564-2023516137F0}"/>
              </a:ext>
            </a:extLst>
          </p:cNvPr>
          <p:cNvCxnSpPr>
            <a:cxnSpLocks/>
          </p:cNvCxnSpPr>
          <p:nvPr/>
        </p:nvCxnSpPr>
        <p:spPr>
          <a:xfrm flipV="1">
            <a:off x="827584" y="1693282"/>
            <a:ext cx="0" cy="2092446"/>
          </a:xfrm>
          <a:prstGeom prst="straightConnector1">
            <a:avLst/>
          </a:prstGeom>
          <a:ln cap="rnd" cmpd="sng">
            <a:solidFill>
              <a:schemeClr val="tx1"/>
            </a:solidFill>
            <a:prstDash val="solid"/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C2C4E82-8382-E07F-572F-EB69AE6FF905}"/>
              </a:ext>
            </a:extLst>
          </p:cNvPr>
          <p:cNvSpPr txBox="1"/>
          <p:nvPr/>
        </p:nvSpPr>
        <p:spPr bwMode="auto">
          <a:xfrm>
            <a:off x="220370" y="5317594"/>
            <a:ext cx="58707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The distributor creates a square matrix of R(</a:t>
            </a:r>
            <a:r>
              <a:rPr lang="en-US" sz="2000" dirty="0" err="1">
                <a:solidFill>
                  <a:srgbClr val="0070C0"/>
                </a:solidFill>
                <a:latin typeface="HelveticaNeueLT Com 65 Md" pitchFamily="34" charset="0"/>
              </a:rPr>
              <a:t>eviewers</a:t>
            </a:r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) and P(</a:t>
            </a:r>
            <a:r>
              <a:rPr lang="en-US" sz="2000" dirty="0" err="1">
                <a:solidFill>
                  <a:srgbClr val="0070C0"/>
                </a:solidFill>
                <a:latin typeface="HelveticaNeueLT Com 65 Md" pitchFamily="34" charset="0"/>
              </a:rPr>
              <a:t>roposals</a:t>
            </a:r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)…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FA2E95-C91B-E0AA-7987-F48550181BEB}"/>
              </a:ext>
            </a:extLst>
          </p:cNvPr>
          <p:cNvSpPr txBox="1"/>
          <p:nvPr/>
        </p:nvSpPr>
        <p:spPr bwMode="auto">
          <a:xfrm>
            <a:off x="175120" y="4964892"/>
            <a:ext cx="46770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…then it identifies the duplicates. </a:t>
            </a:r>
            <a:b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</a:br>
            <a:r>
              <a:rPr lang="en-US" sz="2000" dirty="0" err="1">
                <a:solidFill>
                  <a:srgbClr val="0070C0"/>
                </a:solidFill>
                <a:latin typeface="HelveticaNeueLT Com 65 Md" pitchFamily="34" charset="0"/>
              </a:rPr>
              <a:t>Eg.</a:t>
            </a:r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 a PI submitting 2 proposals, will review 20 other proposals.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B3BAE0-7ABE-8BE0-856D-514470E8376D}"/>
              </a:ext>
            </a:extLst>
          </p:cNvPr>
          <p:cNvSpPr txBox="1"/>
          <p:nvPr/>
        </p:nvSpPr>
        <p:spPr bwMode="auto">
          <a:xfrm>
            <a:off x="158790" y="5027400"/>
            <a:ext cx="591978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The score is computed, based on the scientific keywords: </a:t>
            </a:r>
            <a:b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</a:br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0 = no match.</a:t>
            </a:r>
            <a:b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</a:br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1 = only category matches</a:t>
            </a:r>
            <a:b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</a:br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2 = perfect match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B563AD-E400-0078-9246-FE45F8C9BE43}"/>
              </a:ext>
            </a:extLst>
          </p:cNvPr>
          <p:cNvSpPr txBox="1"/>
          <p:nvPr/>
        </p:nvSpPr>
        <p:spPr bwMode="auto">
          <a:xfrm>
            <a:off x="172829" y="5058578"/>
            <a:ext cx="46770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The conflicts are identified: institutional and collaborators.</a:t>
            </a:r>
            <a:b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</a:br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The diagonal represents their own proposals.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B6E708A-BCCC-1DF6-E95D-60AD91EC2CF4}"/>
              </a:ext>
            </a:extLst>
          </p:cNvPr>
          <p:cNvSpPr txBox="1"/>
          <p:nvPr/>
        </p:nvSpPr>
        <p:spPr bwMode="auto">
          <a:xfrm>
            <a:off x="172829" y="5019722"/>
            <a:ext cx="46770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The first loop starts where for each reviewer the proposal with the highest score is assigned.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D756360-CBE3-99EC-EB64-B39208ED7D97}"/>
              </a:ext>
            </a:extLst>
          </p:cNvPr>
          <p:cNvSpPr txBox="1"/>
          <p:nvPr/>
        </p:nvSpPr>
        <p:spPr bwMode="auto">
          <a:xfrm>
            <a:off x="158790" y="5050234"/>
            <a:ext cx="467703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The next loop starts after having sorted the reviewers, ascending, with on top the reviewers with the lowest score, so too give precedence to the difficult couples.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755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25706"/>
    </mc:Choice>
    <mc:Fallback xmlns="">
      <p:transition advTm="2257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  <p:bldP spid="24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needed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962E8A8-DDB4-B317-07A3-30831E9FC329}"/>
              </a:ext>
            </a:extLst>
          </p:cNvPr>
          <p:cNvSpPr/>
          <p:nvPr/>
        </p:nvSpPr>
        <p:spPr>
          <a:xfrm>
            <a:off x="1120016" y="2080533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1C8409C-7104-3260-F149-DCB4B6EDF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83" y="2335456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proposalDistributor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455" y="127142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945560-A667-762C-57CE-25A1D1BE8CF9}"/>
              </a:ext>
            </a:extLst>
          </p:cNvPr>
          <p:cNvSpPr/>
          <p:nvPr/>
        </p:nvSpPr>
        <p:spPr>
          <a:xfrm>
            <a:off x="2511345" y="3696514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30E8FC5-0A9E-F762-93E2-D55C5ED7B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12" y="3951437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proposalManager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BA87380-F135-3C47-6283-FBC77133879A}"/>
              </a:ext>
            </a:extLst>
          </p:cNvPr>
          <p:cNvCxnSpPr>
            <a:cxnSpLocks/>
          </p:cNvCxnSpPr>
          <p:nvPr/>
        </p:nvCxnSpPr>
        <p:spPr>
          <a:xfrm flipH="1" flipV="1">
            <a:off x="2090920" y="3230319"/>
            <a:ext cx="652122" cy="5554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B5E73CA-B03C-0014-52FF-5E26C2152009}"/>
              </a:ext>
            </a:extLst>
          </p:cNvPr>
          <p:cNvCxnSpPr>
            <a:cxnSpLocks/>
          </p:cNvCxnSpPr>
          <p:nvPr/>
        </p:nvCxnSpPr>
        <p:spPr>
          <a:xfrm>
            <a:off x="3130287" y="3029360"/>
            <a:ext cx="574360" cy="5787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loud 29">
            <a:extLst>
              <a:ext uri="{FF2B5EF4-FFF2-40B4-BE49-F238E27FC236}">
                <a16:creationId xmlns:a16="http://schemas.microsoft.com/office/drawing/2014/main" id="{04349729-366B-48B6-9EDC-3A7484FAFDCA}"/>
              </a:ext>
            </a:extLst>
          </p:cNvPr>
          <p:cNvSpPr/>
          <p:nvPr/>
        </p:nvSpPr>
        <p:spPr>
          <a:xfrm>
            <a:off x="107950" y="811022"/>
            <a:ext cx="2331832" cy="103655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DE" sz="1800" dirty="0">
              <a:solidFill>
                <a:schemeClr val="tx1"/>
              </a:solidFill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F6153F32-AF34-9AEC-E8ED-A4E5EDD72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26" y="995964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Powerful computers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F3C0A42-AD8C-CF4B-7F4E-2D32FBFF41FB}"/>
              </a:ext>
            </a:extLst>
          </p:cNvPr>
          <p:cNvCxnSpPr>
            <a:cxnSpLocks/>
          </p:cNvCxnSpPr>
          <p:nvPr/>
        </p:nvCxnSpPr>
        <p:spPr>
          <a:xfrm flipH="1" flipV="1">
            <a:off x="1120016" y="1693282"/>
            <a:ext cx="216049" cy="5008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F10E0A94-4051-1525-29DA-4C8E9AA9B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755" y="4518473"/>
            <a:ext cx="971600" cy="21422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CB203FB-ECE5-B2EC-67D5-34BE65A8EAF5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BCBA697-6145-D854-F412-A605C50858A0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8" name="Text Placeholder 3">
              <a:extLst>
                <a:ext uri="{FF2B5EF4-FFF2-40B4-BE49-F238E27FC236}">
                  <a16:creationId xmlns:a16="http://schemas.microsoft.com/office/drawing/2014/main" id="{7B31FD35-E150-6E47-CB5C-0EA4336653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7D62693-E315-155C-AE67-0004430A4442}"/>
              </a:ext>
            </a:extLst>
          </p:cNvPr>
          <p:cNvGrpSpPr/>
          <p:nvPr/>
        </p:nvGrpSpPr>
        <p:grpSpPr>
          <a:xfrm>
            <a:off x="5859796" y="2027386"/>
            <a:ext cx="1446152" cy="997098"/>
            <a:chOff x="5859796" y="2027386"/>
            <a:chExt cx="1446152" cy="997098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72E5964-1A28-5524-8704-644858272BD6}"/>
                </a:ext>
              </a:extLst>
            </p:cNvPr>
            <p:cNvSpPr/>
            <p:nvPr/>
          </p:nvSpPr>
          <p:spPr>
            <a:xfrm>
              <a:off x="5888967" y="2027386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4" name="Text Placeholder 3">
              <a:extLst>
                <a:ext uri="{FF2B5EF4-FFF2-40B4-BE49-F238E27FC236}">
                  <a16:creationId xmlns:a16="http://schemas.microsoft.com/office/drawing/2014/main" id="{E4C7C0BB-B39B-8767-E8D1-59D4517EAB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9796" y="2183813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 err="1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UserPortal</a:t>
              </a: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74695B1-890B-4152-0551-7935ABDF6213}"/>
              </a:ext>
            </a:extLst>
          </p:cNvPr>
          <p:cNvCxnSpPr>
            <a:cxnSpLocks/>
          </p:cNvCxnSpPr>
          <p:nvPr/>
        </p:nvCxnSpPr>
        <p:spPr>
          <a:xfrm flipH="1">
            <a:off x="4899693" y="3496536"/>
            <a:ext cx="621031" cy="4549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3986E55-908F-627E-49C1-A14E7A52F7D1}"/>
              </a:ext>
            </a:extLst>
          </p:cNvPr>
          <p:cNvGrpSpPr/>
          <p:nvPr/>
        </p:nvGrpSpPr>
        <p:grpSpPr>
          <a:xfrm>
            <a:off x="3802624" y="2517893"/>
            <a:ext cx="1662173" cy="952961"/>
            <a:chOff x="3802624" y="2517893"/>
            <a:chExt cx="1662173" cy="95296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0401739-C3C6-E69D-513F-DCD4C64A42C4}"/>
                </a:ext>
              </a:extLst>
            </p:cNvPr>
            <p:cNvSpPr/>
            <p:nvPr/>
          </p:nvSpPr>
          <p:spPr>
            <a:xfrm>
              <a:off x="3802624" y="251789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8" name="Text Placeholder 3">
              <a:extLst>
                <a:ext uri="{FF2B5EF4-FFF2-40B4-BE49-F238E27FC236}">
                  <a16:creationId xmlns:a16="http://schemas.microsoft.com/office/drawing/2014/main" id="{79DCFBE4-35B1-9580-0896-E1615ABDE0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577" y="261481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7AE07F5-0E68-D9DB-DBCD-95152F7C6F27}"/>
              </a:ext>
            </a:extLst>
          </p:cNvPr>
          <p:cNvSpPr txBox="1"/>
          <p:nvPr/>
        </p:nvSpPr>
        <p:spPr bwMode="auto">
          <a:xfrm>
            <a:off x="2286000" y="2274838"/>
            <a:ext cx="4572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2E8835-BC68-3FCF-0CCE-1E680B238BC7}"/>
              </a:ext>
            </a:extLst>
          </p:cNvPr>
          <p:cNvSpPr txBox="1"/>
          <p:nvPr/>
        </p:nvSpPr>
        <p:spPr bwMode="auto">
          <a:xfrm>
            <a:off x="82858" y="5480821"/>
            <a:ext cx="618852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  <a:t>The matrix is returned to the proposal manager, together with the total sum of scores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7933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6273">
        <p159:morph option="byObject"/>
      </p:transition>
    </mc:Choice>
    <mc:Fallback xmlns="">
      <p:transition spd="slow" advTm="16273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needed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962E8A8-DDB4-B317-07A3-30831E9FC329}"/>
              </a:ext>
            </a:extLst>
          </p:cNvPr>
          <p:cNvSpPr/>
          <p:nvPr/>
        </p:nvSpPr>
        <p:spPr>
          <a:xfrm>
            <a:off x="1120016" y="2080533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1C8409C-7104-3260-F149-DCB4B6EDF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83" y="2335456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proposalDistributor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455" y="127142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945560-A667-762C-57CE-25A1D1BE8CF9}"/>
              </a:ext>
            </a:extLst>
          </p:cNvPr>
          <p:cNvSpPr/>
          <p:nvPr/>
        </p:nvSpPr>
        <p:spPr>
          <a:xfrm>
            <a:off x="2511345" y="3696514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30E8FC5-0A9E-F762-93E2-D55C5ED7B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12" y="3951437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proposalManager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BA87380-F135-3C47-6283-FBC77133879A}"/>
              </a:ext>
            </a:extLst>
          </p:cNvPr>
          <p:cNvCxnSpPr>
            <a:cxnSpLocks/>
          </p:cNvCxnSpPr>
          <p:nvPr/>
        </p:nvCxnSpPr>
        <p:spPr>
          <a:xfrm flipH="1" flipV="1">
            <a:off x="2090920" y="3230319"/>
            <a:ext cx="652122" cy="5554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B5E73CA-B03C-0014-52FF-5E26C2152009}"/>
              </a:ext>
            </a:extLst>
          </p:cNvPr>
          <p:cNvCxnSpPr>
            <a:cxnSpLocks/>
          </p:cNvCxnSpPr>
          <p:nvPr/>
        </p:nvCxnSpPr>
        <p:spPr>
          <a:xfrm>
            <a:off x="3130287" y="3029360"/>
            <a:ext cx="574360" cy="5787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loud 29">
            <a:extLst>
              <a:ext uri="{FF2B5EF4-FFF2-40B4-BE49-F238E27FC236}">
                <a16:creationId xmlns:a16="http://schemas.microsoft.com/office/drawing/2014/main" id="{04349729-366B-48B6-9EDC-3A7484FAFDCA}"/>
              </a:ext>
            </a:extLst>
          </p:cNvPr>
          <p:cNvSpPr/>
          <p:nvPr/>
        </p:nvSpPr>
        <p:spPr>
          <a:xfrm>
            <a:off x="107950" y="811022"/>
            <a:ext cx="2331832" cy="103655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DE" sz="1800" dirty="0">
              <a:solidFill>
                <a:schemeClr val="tx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6FC955E-CB42-CC48-D184-15667D4EE7F2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52F8068-BF21-FC92-41E5-CDEB146F191B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6" name="Text Placeholder 3">
              <a:extLst>
                <a:ext uri="{FF2B5EF4-FFF2-40B4-BE49-F238E27FC236}">
                  <a16:creationId xmlns:a16="http://schemas.microsoft.com/office/drawing/2014/main" id="{4065CC8F-B192-E7BB-4E73-18C2B469BD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A771F42-89EB-D434-DE37-34EC45AFF955}"/>
              </a:ext>
            </a:extLst>
          </p:cNvPr>
          <p:cNvCxnSpPr>
            <a:cxnSpLocks/>
          </p:cNvCxnSpPr>
          <p:nvPr/>
        </p:nvCxnSpPr>
        <p:spPr>
          <a:xfrm flipH="1">
            <a:off x="4899693" y="3496536"/>
            <a:ext cx="621031" cy="4549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F6153F32-AF34-9AEC-E8ED-A4E5EDD72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26" y="995964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Powerful computers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F3C0A42-AD8C-CF4B-7F4E-2D32FBFF41FB}"/>
              </a:ext>
            </a:extLst>
          </p:cNvPr>
          <p:cNvCxnSpPr>
            <a:cxnSpLocks/>
          </p:cNvCxnSpPr>
          <p:nvPr/>
        </p:nvCxnSpPr>
        <p:spPr>
          <a:xfrm flipH="1" flipV="1">
            <a:off x="1120016" y="1693282"/>
            <a:ext cx="216049" cy="5008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3D9B727F-8B9B-9A36-72B7-9ECE0427E0F3}"/>
              </a:ext>
            </a:extLst>
          </p:cNvPr>
          <p:cNvGrpSpPr/>
          <p:nvPr/>
        </p:nvGrpSpPr>
        <p:grpSpPr>
          <a:xfrm>
            <a:off x="5859796" y="2027386"/>
            <a:ext cx="1446152" cy="997098"/>
            <a:chOff x="5859796" y="2027386"/>
            <a:chExt cx="1446152" cy="997098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7859A00-F730-A9F9-CBA2-2D57EA512518}"/>
                </a:ext>
              </a:extLst>
            </p:cNvPr>
            <p:cNvSpPr/>
            <p:nvPr/>
          </p:nvSpPr>
          <p:spPr>
            <a:xfrm>
              <a:off x="5888967" y="2027386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8" name="Text Placeholder 3">
              <a:extLst>
                <a:ext uri="{FF2B5EF4-FFF2-40B4-BE49-F238E27FC236}">
                  <a16:creationId xmlns:a16="http://schemas.microsoft.com/office/drawing/2014/main" id="{EF48F336-42E7-627A-D569-895CD2C3EE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9796" y="2183813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 err="1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UserPortal</a:t>
              </a: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F10E0A94-4051-1525-29DA-4C8E9AA9B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662" y="3764569"/>
            <a:ext cx="7059340" cy="2404867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CA1DA45-FCB1-EFC5-DA84-C2F80702F1B4}"/>
              </a:ext>
            </a:extLst>
          </p:cNvPr>
          <p:cNvGrpSpPr/>
          <p:nvPr/>
        </p:nvGrpSpPr>
        <p:grpSpPr>
          <a:xfrm>
            <a:off x="3802624" y="2517893"/>
            <a:ext cx="1662173" cy="952961"/>
            <a:chOff x="3802624" y="2517893"/>
            <a:chExt cx="1662173" cy="95296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0148C40-4C8C-DE85-F246-68F84A5AF33A}"/>
                </a:ext>
              </a:extLst>
            </p:cNvPr>
            <p:cNvSpPr/>
            <p:nvPr/>
          </p:nvSpPr>
          <p:spPr>
            <a:xfrm>
              <a:off x="3802624" y="251789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2" name="Text Placeholder 3">
              <a:extLst>
                <a:ext uri="{FF2B5EF4-FFF2-40B4-BE49-F238E27FC236}">
                  <a16:creationId xmlns:a16="http://schemas.microsoft.com/office/drawing/2014/main" id="{816F1AA5-3BE5-99E0-289B-1A5B3328D5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577" y="261481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FED29AC-B8D0-1023-1011-C4229B5ACD92}"/>
              </a:ext>
            </a:extLst>
          </p:cNvPr>
          <p:cNvSpPr txBox="1"/>
          <p:nvPr/>
        </p:nvSpPr>
        <p:spPr bwMode="auto">
          <a:xfrm>
            <a:off x="323528" y="6142430"/>
            <a:ext cx="65744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  <a:t>The best distribution can be selected and sent to PEI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E364711-ED78-04BA-1646-6153B48DC01E}"/>
              </a:ext>
            </a:extLst>
          </p:cNvPr>
          <p:cNvCxnSpPr>
            <a:cxnSpLocks/>
          </p:cNvCxnSpPr>
          <p:nvPr/>
        </p:nvCxnSpPr>
        <p:spPr>
          <a:xfrm flipV="1">
            <a:off x="3868455" y="5268099"/>
            <a:ext cx="3295833" cy="8743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540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9936">
        <p159:morph option="byObject"/>
      </p:transition>
    </mc:Choice>
    <mc:Fallback xmlns="">
      <p:transition spd="slow" advTm="39936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needed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962E8A8-DDB4-B317-07A3-30831E9FC329}"/>
              </a:ext>
            </a:extLst>
          </p:cNvPr>
          <p:cNvSpPr/>
          <p:nvPr/>
        </p:nvSpPr>
        <p:spPr>
          <a:xfrm>
            <a:off x="1120016" y="2080533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1C8409C-7104-3260-F149-DCB4B6EDF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483" y="2335456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proposalDistributor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455" y="127142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945560-A667-762C-57CE-25A1D1BE8CF9}"/>
              </a:ext>
            </a:extLst>
          </p:cNvPr>
          <p:cNvSpPr/>
          <p:nvPr/>
        </p:nvSpPr>
        <p:spPr>
          <a:xfrm>
            <a:off x="2511345" y="3696514"/>
            <a:ext cx="2429046" cy="1008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30E8FC5-0A9E-F762-93E2-D55C5ED7B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12" y="3951437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proposalManager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BA87380-F135-3C47-6283-FBC77133879A}"/>
              </a:ext>
            </a:extLst>
          </p:cNvPr>
          <p:cNvCxnSpPr>
            <a:cxnSpLocks/>
          </p:cNvCxnSpPr>
          <p:nvPr/>
        </p:nvCxnSpPr>
        <p:spPr>
          <a:xfrm flipH="1" flipV="1">
            <a:off x="2090920" y="3230319"/>
            <a:ext cx="652122" cy="5554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B5E73CA-B03C-0014-52FF-5E26C2152009}"/>
              </a:ext>
            </a:extLst>
          </p:cNvPr>
          <p:cNvCxnSpPr>
            <a:cxnSpLocks/>
          </p:cNvCxnSpPr>
          <p:nvPr/>
        </p:nvCxnSpPr>
        <p:spPr>
          <a:xfrm>
            <a:off x="3130287" y="3029360"/>
            <a:ext cx="574360" cy="5787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loud 29">
            <a:extLst>
              <a:ext uri="{FF2B5EF4-FFF2-40B4-BE49-F238E27FC236}">
                <a16:creationId xmlns:a16="http://schemas.microsoft.com/office/drawing/2014/main" id="{04349729-366B-48B6-9EDC-3A7484FAFDCA}"/>
              </a:ext>
            </a:extLst>
          </p:cNvPr>
          <p:cNvSpPr/>
          <p:nvPr/>
        </p:nvSpPr>
        <p:spPr>
          <a:xfrm>
            <a:off x="107950" y="811022"/>
            <a:ext cx="2331832" cy="103655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DE" sz="1800" dirty="0">
              <a:solidFill>
                <a:schemeClr val="tx1"/>
              </a:solidFill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F6153F32-AF34-9AEC-E8ED-A4E5EDD72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26" y="995964"/>
            <a:ext cx="2151078" cy="4985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Powerful computers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F3C0A42-AD8C-CF4B-7F4E-2D32FBFF41FB}"/>
              </a:ext>
            </a:extLst>
          </p:cNvPr>
          <p:cNvCxnSpPr>
            <a:cxnSpLocks/>
          </p:cNvCxnSpPr>
          <p:nvPr/>
        </p:nvCxnSpPr>
        <p:spPr>
          <a:xfrm flipH="1" flipV="1">
            <a:off x="1120016" y="1693282"/>
            <a:ext cx="216049" cy="5008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F10E0A94-4051-1525-29DA-4C8E9AA9B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755" y="4518473"/>
            <a:ext cx="971600" cy="214222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9E09A78-0D99-0E1E-B4FA-B4B31AE216F0}"/>
              </a:ext>
            </a:extLst>
          </p:cNvPr>
          <p:cNvCxnSpPr>
            <a:cxnSpLocks/>
          </p:cNvCxnSpPr>
          <p:nvPr/>
        </p:nvCxnSpPr>
        <p:spPr>
          <a:xfrm flipV="1">
            <a:off x="3868455" y="3450634"/>
            <a:ext cx="236848" cy="1636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9E4BB3C-F57D-7B88-8017-CB77BB2BBB6E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434FE51-9AE9-AB66-6ECA-8E285A20E7F9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1" name="Text Placeholder 3">
              <a:extLst>
                <a:ext uri="{FF2B5EF4-FFF2-40B4-BE49-F238E27FC236}">
                  <a16:creationId xmlns:a16="http://schemas.microsoft.com/office/drawing/2014/main" id="{CCBECE7F-F7FB-FEA9-FD88-3FA3275ED2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6BA798B-2950-4AF9-CEEA-6314EAEE54FF}"/>
              </a:ext>
            </a:extLst>
          </p:cNvPr>
          <p:cNvGrpSpPr/>
          <p:nvPr/>
        </p:nvGrpSpPr>
        <p:grpSpPr>
          <a:xfrm>
            <a:off x="5859796" y="2027386"/>
            <a:ext cx="1446152" cy="997098"/>
            <a:chOff x="5859796" y="2027386"/>
            <a:chExt cx="1446152" cy="997098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3C59167-7E1D-EE8C-C2D5-ECA78528E667}"/>
                </a:ext>
              </a:extLst>
            </p:cNvPr>
            <p:cNvSpPr/>
            <p:nvPr/>
          </p:nvSpPr>
          <p:spPr>
            <a:xfrm>
              <a:off x="5888967" y="2027386"/>
              <a:ext cx="1387811" cy="9970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6" name="Text Placeholder 3">
              <a:extLst>
                <a:ext uri="{FF2B5EF4-FFF2-40B4-BE49-F238E27FC236}">
                  <a16:creationId xmlns:a16="http://schemas.microsoft.com/office/drawing/2014/main" id="{3CA26422-1EEF-F449-61B6-044970BB06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9796" y="2183813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 err="1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UserPortal</a:t>
              </a:r>
              <a:endPara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endParaRPr>
            </a:p>
          </p:txBody>
        </p:sp>
      </p:grp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8DBA30C-2B58-8063-D6D9-01F09FAAF566}"/>
              </a:ext>
            </a:extLst>
          </p:cNvPr>
          <p:cNvCxnSpPr>
            <a:cxnSpLocks/>
          </p:cNvCxnSpPr>
          <p:nvPr/>
        </p:nvCxnSpPr>
        <p:spPr>
          <a:xfrm flipH="1">
            <a:off x="4899693" y="3496536"/>
            <a:ext cx="621031" cy="4549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F8C9D0F-2F7F-B217-2907-AB8DB47520AC}"/>
              </a:ext>
            </a:extLst>
          </p:cNvPr>
          <p:cNvGrpSpPr/>
          <p:nvPr/>
        </p:nvGrpSpPr>
        <p:grpSpPr>
          <a:xfrm>
            <a:off x="3802624" y="2517893"/>
            <a:ext cx="1662173" cy="952961"/>
            <a:chOff x="3802624" y="2517893"/>
            <a:chExt cx="1662173" cy="952961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B5186C6-E41E-7781-EADD-95D199C9AAB8}"/>
                </a:ext>
              </a:extLst>
            </p:cNvPr>
            <p:cNvSpPr/>
            <p:nvPr/>
          </p:nvSpPr>
          <p:spPr>
            <a:xfrm>
              <a:off x="3802624" y="251789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31" name="Text Placeholder 3">
              <a:extLst>
                <a:ext uri="{FF2B5EF4-FFF2-40B4-BE49-F238E27FC236}">
                  <a16:creationId xmlns:a16="http://schemas.microsoft.com/office/drawing/2014/main" id="{0CE5B448-584F-FDF2-7C9E-AFFE4ACC2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2577" y="261481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268B1F1-83B1-9682-FDF3-75252A2136DA}"/>
              </a:ext>
            </a:extLst>
          </p:cNvPr>
          <p:cNvSpPr txBox="1"/>
          <p:nvPr/>
        </p:nvSpPr>
        <p:spPr bwMode="auto">
          <a:xfrm>
            <a:off x="260526" y="5268099"/>
            <a:ext cx="6615730" cy="726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  <a:t>Each distribution could be downloaded and analysed. </a:t>
            </a:r>
            <a:b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</a:br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  <a:t>For example…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5713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3328">
        <p159:morph option="byObject"/>
      </p:transition>
    </mc:Choice>
    <mc:Fallback xmlns="">
      <p:transition spd="slow" advTm="333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where we were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FB23E30-78AD-A15A-9387-C25936D28548}"/>
              </a:ext>
            </a:extLst>
          </p:cNvPr>
          <p:cNvGrpSpPr/>
          <p:nvPr/>
        </p:nvGrpSpPr>
        <p:grpSpPr>
          <a:xfrm>
            <a:off x="2330589" y="747659"/>
            <a:ext cx="4451474" cy="5586475"/>
            <a:chOff x="2330589" y="747659"/>
            <a:chExt cx="4451474" cy="558647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F9217F6-3937-3302-25A8-5D6CC9D5076D}"/>
                </a:ext>
              </a:extLst>
            </p:cNvPr>
            <p:cNvGrpSpPr/>
            <p:nvPr/>
          </p:nvGrpSpPr>
          <p:grpSpPr>
            <a:xfrm>
              <a:off x="4058546" y="1628801"/>
              <a:ext cx="1642220" cy="952961"/>
              <a:chOff x="899592" y="5060829"/>
              <a:chExt cx="920750" cy="735269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77B53AD9-7CE8-35EB-F84E-4E2966A1AD4E}"/>
                  </a:ext>
                </a:extLst>
              </p:cNvPr>
              <p:cNvSpPr/>
              <p:nvPr/>
            </p:nvSpPr>
            <p:spPr>
              <a:xfrm>
                <a:off x="899592" y="5060829"/>
                <a:ext cx="914400" cy="7352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5" name="Text Placeholder 3">
                <a:extLst>
                  <a:ext uri="{FF2B5EF4-FFF2-40B4-BE49-F238E27FC236}">
                    <a16:creationId xmlns:a16="http://schemas.microsoft.com/office/drawing/2014/main" id="{4A50397F-F5BC-03AB-59E3-EAA75D099CC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5104428"/>
                <a:ext cx="920750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 marL="0" indent="0" algn="ctr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FF0000"/>
                  </a:buClr>
                  <a:buSzPct val="75000"/>
                  <a:buFont typeface="Wingdings" pitchFamily="2" charset="2"/>
                  <a:buNone/>
                  <a:defRPr sz="2600">
                    <a:solidFill>
                      <a:schemeClr val="tx1"/>
                    </a:solidFill>
                    <a:latin typeface="HelveticaNeueLT Com 55 Roman"/>
                    <a:ea typeface="MS PGothic" pitchFamily="34" charset="-128"/>
                    <a:cs typeface="HelveticaNeueLT Com 45 Lt"/>
                  </a:defRPr>
                </a:lvl1pPr>
                <a:lvl2pPr marL="4572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chemeClr val="accent2"/>
                  </a:buClr>
                  <a:buSzPct val="50000"/>
                  <a:buFont typeface="Wingdings" pitchFamily="2" charset="2"/>
                  <a:buNone/>
                  <a:defRPr sz="18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2pPr>
                <a:lvl3pPr marL="9144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0066FF"/>
                  </a:buClr>
                  <a:buSzPct val="100000"/>
                  <a:buFont typeface="Arial" panose="020B0604020202020204" pitchFamily="34" charset="0"/>
                  <a:buNone/>
                  <a:defRPr sz="16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3pPr>
                <a:lvl4pPr marL="13716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SzPct val="75000"/>
                  <a:buFont typeface="Arial" panose="020B06040202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4pPr>
                <a:lvl5pPr marL="18288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Font typeface="Lucida Grande" panose="020B06000405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5pPr>
                <a:lvl6pPr marL="22860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6pPr>
                <a:lvl7pPr marL="27432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7pPr>
                <a:lvl8pPr marL="32004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8pPr>
                <a:lvl9pPr marL="36576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defRPr/>
                </a:pPr>
                <a:r>
                  <a:rPr lang="en-US" altLang="en-US" sz="18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Proposal submission system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A40A241-BC1C-7F43-9300-F98AF932E09E}"/>
                </a:ext>
              </a:extLst>
            </p:cNvPr>
            <p:cNvGrpSpPr/>
            <p:nvPr/>
          </p:nvGrpSpPr>
          <p:grpSpPr>
            <a:xfrm>
              <a:off x="2330589" y="4189013"/>
              <a:ext cx="1630894" cy="595578"/>
              <a:chOff x="899592" y="5060829"/>
              <a:chExt cx="920750" cy="735269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73584F90-2D1A-4DDC-0776-AA6069F48ED1}"/>
                  </a:ext>
                </a:extLst>
              </p:cNvPr>
              <p:cNvSpPr/>
              <p:nvPr/>
            </p:nvSpPr>
            <p:spPr>
              <a:xfrm>
                <a:off x="899592" y="5060829"/>
                <a:ext cx="914400" cy="7352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19" name="Text Placeholder 3">
                <a:extLst>
                  <a:ext uri="{FF2B5EF4-FFF2-40B4-BE49-F238E27FC236}">
                    <a16:creationId xmlns:a16="http://schemas.microsoft.com/office/drawing/2014/main" id="{1EB51FED-C966-DD1A-07B3-1341EAB291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5104428"/>
                <a:ext cx="920750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 marL="0" indent="0" algn="ctr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FF0000"/>
                  </a:buClr>
                  <a:buSzPct val="75000"/>
                  <a:buFont typeface="Wingdings" pitchFamily="2" charset="2"/>
                  <a:buNone/>
                  <a:defRPr sz="2600">
                    <a:solidFill>
                      <a:schemeClr val="tx1"/>
                    </a:solidFill>
                    <a:latin typeface="HelveticaNeueLT Com 55 Roman"/>
                    <a:ea typeface="MS PGothic" pitchFamily="34" charset="-128"/>
                    <a:cs typeface="HelveticaNeueLT Com 45 Lt"/>
                  </a:defRPr>
                </a:lvl1pPr>
                <a:lvl2pPr marL="4572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chemeClr val="accent2"/>
                  </a:buClr>
                  <a:buSzPct val="50000"/>
                  <a:buFont typeface="Wingdings" pitchFamily="2" charset="2"/>
                  <a:buNone/>
                  <a:defRPr sz="18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2pPr>
                <a:lvl3pPr marL="9144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0066FF"/>
                  </a:buClr>
                  <a:buSzPct val="100000"/>
                  <a:buFont typeface="Arial" panose="020B0604020202020204" pitchFamily="34" charset="0"/>
                  <a:buNone/>
                  <a:defRPr sz="16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3pPr>
                <a:lvl4pPr marL="13716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SzPct val="75000"/>
                  <a:buFont typeface="Arial" panose="020B06040202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4pPr>
                <a:lvl5pPr marL="18288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Font typeface="Lucida Grande" panose="020B06000405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5pPr>
                <a:lvl6pPr marL="22860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6pPr>
                <a:lvl7pPr marL="27432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7pPr>
                <a:lvl8pPr marL="32004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8pPr>
                <a:lvl9pPr marL="36576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defRPr/>
                </a:pPr>
                <a:r>
                  <a:rPr lang="en-US" altLang="en-US" sz="15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Panel</a:t>
                </a:r>
                <a:r>
                  <a:rPr lang="en-US" altLang="en-US" sz="18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 3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4305EE4-0017-B2BC-8394-4BC1ED529064}"/>
                </a:ext>
              </a:extLst>
            </p:cNvPr>
            <p:cNvGrpSpPr/>
            <p:nvPr/>
          </p:nvGrpSpPr>
          <p:grpSpPr>
            <a:xfrm>
              <a:off x="4554828" y="4274779"/>
              <a:ext cx="1630894" cy="595578"/>
              <a:chOff x="899592" y="5060829"/>
              <a:chExt cx="920750" cy="735269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465F076-8CDD-0FEE-4CB5-510ABCA38D7D}"/>
                  </a:ext>
                </a:extLst>
              </p:cNvPr>
              <p:cNvSpPr/>
              <p:nvPr/>
            </p:nvSpPr>
            <p:spPr>
              <a:xfrm>
                <a:off x="899592" y="5060829"/>
                <a:ext cx="914400" cy="7352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3" name="Text Placeholder 3">
                <a:extLst>
                  <a:ext uri="{FF2B5EF4-FFF2-40B4-BE49-F238E27FC236}">
                    <a16:creationId xmlns:a16="http://schemas.microsoft.com/office/drawing/2014/main" id="{5318CFF5-3BE2-CC51-2AEF-F5E65D510B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5104428"/>
                <a:ext cx="920750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 marL="0" indent="0" algn="ctr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FF0000"/>
                  </a:buClr>
                  <a:buSzPct val="75000"/>
                  <a:buFont typeface="Wingdings" pitchFamily="2" charset="2"/>
                  <a:buNone/>
                  <a:defRPr sz="2600">
                    <a:solidFill>
                      <a:schemeClr val="tx1"/>
                    </a:solidFill>
                    <a:latin typeface="HelveticaNeueLT Com 55 Roman"/>
                    <a:ea typeface="MS PGothic" pitchFamily="34" charset="-128"/>
                    <a:cs typeface="HelveticaNeueLT Com 45 Lt"/>
                  </a:defRPr>
                </a:lvl1pPr>
                <a:lvl2pPr marL="4572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chemeClr val="accent2"/>
                  </a:buClr>
                  <a:buSzPct val="50000"/>
                  <a:buFont typeface="Wingdings" pitchFamily="2" charset="2"/>
                  <a:buNone/>
                  <a:defRPr sz="18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2pPr>
                <a:lvl3pPr marL="9144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0066FF"/>
                  </a:buClr>
                  <a:buSzPct val="100000"/>
                  <a:buFont typeface="Arial" panose="020B0604020202020204" pitchFamily="34" charset="0"/>
                  <a:buNone/>
                  <a:defRPr sz="16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3pPr>
                <a:lvl4pPr marL="13716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SzPct val="75000"/>
                  <a:buFont typeface="Arial" panose="020B06040202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4pPr>
                <a:lvl5pPr marL="18288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Font typeface="Lucida Grande" panose="020B06000405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5pPr>
                <a:lvl6pPr marL="22860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6pPr>
                <a:lvl7pPr marL="27432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7pPr>
                <a:lvl8pPr marL="32004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8pPr>
                <a:lvl9pPr marL="36576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defRPr/>
                </a:pPr>
                <a:r>
                  <a:rPr lang="en-US" altLang="en-US" sz="15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Panel</a:t>
                </a:r>
                <a:r>
                  <a:rPr lang="en-US" altLang="en-US" sz="18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 4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2F22214-2B9A-2611-2EA2-15B6F8EA4D44}"/>
                </a:ext>
              </a:extLst>
            </p:cNvPr>
            <p:cNvGrpSpPr/>
            <p:nvPr/>
          </p:nvGrpSpPr>
          <p:grpSpPr>
            <a:xfrm>
              <a:off x="2840682" y="3164346"/>
              <a:ext cx="1630894" cy="595578"/>
              <a:chOff x="899592" y="5060829"/>
              <a:chExt cx="920750" cy="735269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1A5C072-D0A6-72CB-0308-EB16D97BDC94}"/>
                  </a:ext>
                </a:extLst>
              </p:cNvPr>
              <p:cNvSpPr/>
              <p:nvPr/>
            </p:nvSpPr>
            <p:spPr>
              <a:xfrm>
                <a:off x="899592" y="5060829"/>
                <a:ext cx="914400" cy="7352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6" name="Text Placeholder 3">
                <a:extLst>
                  <a:ext uri="{FF2B5EF4-FFF2-40B4-BE49-F238E27FC236}">
                    <a16:creationId xmlns:a16="http://schemas.microsoft.com/office/drawing/2014/main" id="{E4CE3B95-7D9F-4135-992D-E722DBDB904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5104428"/>
                <a:ext cx="920750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 marL="0" indent="0" algn="ctr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FF0000"/>
                  </a:buClr>
                  <a:buSzPct val="75000"/>
                  <a:buFont typeface="Wingdings" pitchFamily="2" charset="2"/>
                  <a:buNone/>
                  <a:defRPr sz="2600">
                    <a:solidFill>
                      <a:schemeClr val="tx1"/>
                    </a:solidFill>
                    <a:latin typeface="HelveticaNeueLT Com 55 Roman"/>
                    <a:ea typeface="MS PGothic" pitchFamily="34" charset="-128"/>
                    <a:cs typeface="HelveticaNeueLT Com 45 Lt"/>
                  </a:defRPr>
                </a:lvl1pPr>
                <a:lvl2pPr marL="4572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chemeClr val="accent2"/>
                  </a:buClr>
                  <a:buSzPct val="50000"/>
                  <a:buFont typeface="Wingdings" pitchFamily="2" charset="2"/>
                  <a:buNone/>
                  <a:defRPr sz="18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2pPr>
                <a:lvl3pPr marL="9144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0066FF"/>
                  </a:buClr>
                  <a:buSzPct val="100000"/>
                  <a:buFont typeface="Arial" panose="020B0604020202020204" pitchFamily="34" charset="0"/>
                  <a:buNone/>
                  <a:defRPr sz="16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3pPr>
                <a:lvl4pPr marL="13716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SzPct val="75000"/>
                  <a:buFont typeface="Arial" panose="020B06040202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4pPr>
                <a:lvl5pPr marL="18288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Font typeface="Lucida Grande" panose="020B06000405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5pPr>
                <a:lvl6pPr marL="22860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6pPr>
                <a:lvl7pPr marL="27432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7pPr>
                <a:lvl8pPr marL="32004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8pPr>
                <a:lvl9pPr marL="36576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defRPr/>
                </a:pPr>
                <a:r>
                  <a:rPr lang="en-US" altLang="en-US" sz="15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Panel</a:t>
                </a:r>
                <a:r>
                  <a:rPr lang="en-US" altLang="en-US" sz="18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 1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A8CE44E-CBF4-F8DD-AE5D-6CB03978C70A}"/>
                </a:ext>
              </a:extLst>
            </p:cNvPr>
            <p:cNvGrpSpPr/>
            <p:nvPr/>
          </p:nvGrpSpPr>
          <p:grpSpPr>
            <a:xfrm>
              <a:off x="5151169" y="3198561"/>
              <a:ext cx="1630894" cy="595578"/>
              <a:chOff x="899592" y="5060829"/>
              <a:chExt cx="920750" cy="735269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EEF553F8-7F18-4C3B-6155-7638B7C46E4D}"/>
                  </a:ext>
                </a:extLst>
              </p:cNvPr>
              <p:cNvSpPr/>
              <p:nvPr/>
            </p:nvSpPr>
            <p:spPr>
              <a:xfrm>
                <a:off x="899592" y="5060829"/>
                <a:ext cx="914400" cy="7352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9" name="Text Placeholder 3">
                <a:extLst>
                  <a:ext uri="{FF2B5EF4-FFF2-40B4-BE49-F238E27FC236}">
                    <a16:creationId xmlns:a16="http://schemas.microsoft.com/office/drawing/2014/main" id="{C89DA1D4-37C4-44E1-6D5E-3AB6F38FE58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5104428"/>
                <a:ext cx="920750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 marL="0" indent="0" algn="ctr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FF0000"/>
                  </a:buClr>
                  <a:buSzPct val="75000"/>
                  <a:buFont typeface="Wingdings" pitchFamily="2" charset="2"/>
                  <a:buNone/>
                  <a:defRPr sz="2600">
                    <a:solidFill>
                      <a:schemeClr val="tx1"/>
                    </a:solidFill>
                    <a:latin typeface="HelveticaNeueLT Com 55 Roman"/>
                    <a:ea typeface="MS PGothic" pitchFamily="34" charset="-128"/>
                    <a:cs typeface="HelveticaNeueLT Com 45 Lt"/>
                  </a:defRPr>
                </a:lvl1pPr>
                <a:lvl2pPr marL="4572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chemeClr val="accent2"/>
                  </a:buClr>
                  <a:buSzPct val="50000"/>
                  <a:buFont typeface="Wingdings" pitchFamily="2" charset="2"/>
                  <a:buNone/>
                  <a:defRPr sz="18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2pPr>
                <a:lvl3pPr marL="9144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0066FF"/>
                  </a:buClr>
                  <a:buSzPct val="100000"/>
                  <a:buFont typeface="Arial" panose="020B0604020202020204" pitchFamily="34" charset="0"/>
                  <a:buNone/>
                  <a:defRPr sz="16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3pPr>
                <a:lvl4pPr marL="13716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SzPct val="75000"/>
                  <a:buFont typeface="Arial" panose="020B06040202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4pPr>
                <a:lvl5pPr marL="18288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Font typeface="Lucida Grande" panose="020B06000405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5pPr>
                <a:lvl6pPr marL="22860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6pPr>
                <a:lvl7pPr marL="27432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7pPr>
                <a:lvl8pPr marL="32004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8pPr>
                <a:lvl9pPr marL="36576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defRPr/>
                </a:pPr>
                <a:r>
                  <a:rPr lang="en-US" altLang="en-US" sz="15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Panel</a:t>
                </a:r>
                <a:r>
                  <a:rPr lang="en-US" altLang="en-US" sz="18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 2</a:t>
                </a:r>
              </a:p>
            </p:txBody>
          </p:sp>
        </p:grp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4A66A42-B757-5258-FCBF-DC259586CA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22453" y="2828156"/>
              <a:ext cx="642156" cy="33463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56659B6D-B6CB-B8C3-33E8-C9A955EB1CE5}"/>
                </a:ext>
              </a:extLst>
            </p:cNvPr>
            <p:cNvCxnSpPr>
              <a:cxnSpLocks/>
            </p:cNvCxnSpPr>
            <p:nvPr/>
          </p:nvCxnSpPr>
          <p:spPr>
            <a:xfrm>
              <a:off x="5151169" y="2929198"/>
              <a:ext cx="457539" cy="21034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A55077ED-E3F2-8D5A-7560-75D485FA87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84234" y="3083428"/>
              <a:ext cx="821160" cy="121336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40C4D12E-87C1-B4E7-D6CD-5FF469A7854D}"/>
                </a:ext>
              </a:extLst>
            </p:cNvPr>
            <p:cNvCxnSpPr>
              <a:cxnSpLocks/>
            </p:cNvCxnSpPr>
            <p:nvPr/>
          </p:nvCxnSpPr>
          <p:spPr>
            <a:xfrm>
              <a:off x="5010384" y="2902754"/>
              <a:ext cx="190902" cy="133102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75C6E93A-BD2E-31BA-2D9D-01158BA27428}"/>
                </a:ext>
              </a:extLst>
            </p:cNvPr>
            <p:cNvCxnSpPr>
              <a:cxnSpLocks/>
            </p:cNvCxnSpPr>
            <p:nvPr/>
          </p:nvCxnSpPr>
          <p:spPr>
            <a:xfrm>
              <a:off x="4709533" y="4870357"/>
              <a:ext cx="0" cy="47044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Graphic 44" descr="Man with solid fill">
              <a:extLst>
                <a:ext uri="{FF2B5EF4-FFF2-40B4-BE49-F238E27FC236}">
                  <a16:creationId xmlns:a16="http://schemas.microsoft.com/office/drawing/2014/main" id="{3823AB9A-CEBC-43A5-3B2D-860EEA281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906491" y="747659"/>
              <a:ext cx="503572" cy="503572"/>
            </a:xfrm>
            <a:prstGeom prst="rect">
              <a:avLst/>
            </a:prstGeom>
          </p:spPr>
        </p:pic>
        <p:pic>
          <p:nvPicPr>
            <p:cNvPr id="46" name="Graphic 45" descr="Woman with solid fill">
              <a:extLst>
                <a:ext uri="{FF2B5EF4-FFF2-40B4-BE49-F238E27FC236}">
                  <a16:creationId xmlns:a16="http://schemas.microsoft.com/office/drawing/2014/main" id="{BFDD5B7A-6F97-EA47-B41F-83B2B427F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227893" y="856270"/>
              <a:ext cx="503572" cy="503572"/>
            </a:xfrm>
            <a:prstGeom prst="rect">
              <a:avLst/>
            </a:prstGeom>
          </p:spPr>
        </p:pic>
        <p:pic>
          <p:nvPicPr>
            <p:cNvPr id="47" name="Graphic 46" descr="Man with solid fill">
              <a:extLst>
                <a:ext uri="{FF2B5EF4-FFF2-40B4-BE49-F238E27FC236}">
                  <a16:creationId xmlns:a16="http://schemas.microsoft.com/office/drawing/2014/main" id="{613DE7B3-7C0B-CC73-12B8-CCB0B69EA7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12888" y="750034"/>
              <a:ext cx="503572" cy="503572"/>
            </a:xfrm>
            <a:prstGeom prst="rect">
              <a:avLst/>
            </a:prstGeom>
          </p:spPr>
        </p:pic>
        <p:pic>
          <p:nvPicPr>
            <p:cNvPr id="48" name="Graphic 47" descr="Woman with solid fill">
              <a:extLst>
                <a:ext uri="{FF2B5EF4-FFF2-40B4-BE49-F238E27FC236}">
                  <a16:creationId xmlns:a16="http://schemas.microsoft.com/office/drawing/2014/main" id="{2B300DAD-6F18-3720-7E5B-BEA4B82BA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238449" y="990313"/>
              <a:ext cx="503572" cy="503572"/>
            </a:xfrm>
            <a:prstGeom prst="rect">
              <a:avLst/>
            </a:prstGeom>
          </p:spPr>
        </p:pic>
        <p:pic>
          <p:nvPicPr>
            <p:cNvPr id="49" name="Graphic 48" descr="Woman with solid fill">
              <a:extLst>
                <a:ext uri="{FF2B5EF4-FFF2-40B4-BE49-F238E27FC236}">
                  <a16:creationId xmlns:a16="http://schemas.microsoft.com/office/drawing/2014/main" id="{0A05C2F4-29AB-FF97-295B-DBECB0C3D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548711" y="1194909"/>
              <a:ext cx="503572" cy="503572"/>
            </a:xfrm>
            <a:prstGeom prst="rect">
              <a:avLst/>
            </a:prstGeom>
          </p:spPr>
        </p:pic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BFAE560A-B010-349C-6757-58115558F5FD}"/>
                </a:ext>
              </a:extLst>
            </p:cNvPr>
            <p:cNvCxnSpPr>
              <a:cxnSpLocks/>
            </p:cNvCxnSpPr>
            <p:nvPr/>
          </p:nvCxnSpPr>
          <p:spPr>
            <a:xfrm>
              <a:off x="4158277" y="1264590"/>
              <a:ext cx="159173" cy="42071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EE8B6429-403A-5D9A-3DAB-AA443977F5B7}"/>
                </a:ext>
              </a:extLst>
            </p:cNvPr>
            <p:cNvCxnSpPr>
              <a:cxnSpLocks/>
              <a:endCxn id="10" idx="0"/>
            </p:cNvCxnSpPr>
            <p:nvPr/>
          </p:nvCxnSpPr>
          <p:spPr>
            <a:xfrm flipH="1">
              <a:off x="4873995" y="1281338"/>
              <a:ext cx="108263" cy="34746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79EBF283-6E20-3A3E-629C-9A85FB55DD49}"/>
                </a:ext>
              </a:extLst>
            </p:cNvPr>
            <p:cNvCxnSpPr>
              <a:cxnSpLocks/>
              <a:stCxn id="48" idx="2"/>
            </p:cNvCxnSpPr>
            <p:nvPr/>
          </p:nvCxnSpPr>
          <p:spPr>
            <a:xfrm>
              <a:off x="4490235" y="1493885"/>
              <a:ext cx="95295" cy="14809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F69C7906-B3CD-383A-F7E3-3FAEFBD2CF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27893" y="1357774"/>
              <a:ext cx="142382" cy="25675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6CD4FE70-252A-B233-DDDD-61F9306067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5519" y="1735036"/>
              <a:ext cx="166870" cy="18179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69" name="Oval 11268">
              <a:extLst>
                <a:ext uri="{FF2B5EF4-FFF2-40B4-BE49-F238E27FC236}">
                  <a16:creationId xmlns:a16="http://schemas.microsoft.com/office/drawing/2014/main" id="{CA517F6B-E873-D185-C6D2-04A2FD5E9E6A}"/>
                </a:ext>
              </a:extLst>
            </p:cNvPr>
            <p:cNvSpPr/>
            <p:nvPr/>
          </p:nvSpPr>
          <p:spPr>
            <a:xfrm>
              <a:off x="3989947" y="538117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1270" name="Text Placeholder 3">
              <a:extLst>
                <a:ext uri="{FF2B5EF4-FFF2-40B4-BE49-F238E27FC236}">
                  <a16:creationId xmlns:a16="http://schemas.microsoft.com/office/drawing/2014/main" id="{A49CBEC6-4723-002B-05FA-7EABC8EBAD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09900" y="547809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  <p:pic>
          <p:nvPicPr>
            <p:cNvPr id="4" name="Graphic 3" descr="Gears with solid fill">
              <a:extLst>
                <a:ext uri="{FF2B5EF4-FFF2-40B4-BE49-F238E27FC236}">
                  <a16:creationId xmlns:a16="http://schemas.microsoft.com/office/drawing/2014/main" id="{168BAD8A-3ED0-BE8A-D6C2-9F7722C84B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609883" y="2596031"/>
              <a:ext cx="541749" cy="54174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19DF31F-49A2-3042-7BBF-9FA16554B6F3}"/>
              </a:ext>
            </a:extLst>
          </p:cNvPr>
          <p:cNvSpPr txBox="1"/>
          <p:nvPr/>
        </p:nvSpPr>
        <p:spPr bwMode="auto">
          <a:xfrm>
            <a:off x="229726" y="1442370"/>
            <a:ext cx="34042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  <a:ea typeface="+mn-ea"/>
              </a:rPr>
              <a:t>At the end of 2021 we just</a:t>
            </a:r>
          </a:p>
          <a:p>
            <a:r>
              <a:rPr lang="en-GB" sz="2000" dirty="0">
                <a:solidFill>
                  <a:srgbClr val="0070C0"/>
                </a:solidFill>
                <a:latin typeface="HelveticaNeueLT Com 65 Md" pitchFamily="34" charset="0"/>
                <a:ea typeface="+mn-ea"/>
              </a:rPr>
              <a:t>completed part of the p1Flow project…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  <a:ea typeface="+mn-ea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38D4B95-AFDA-43D2-4301-2E74616FFC73}"/>
              </a:ext>
            </a:extLst>
          </p:cNvPr>
          <p:cNvGrpSpPr/>
          <p:nvPr/>
        </p:nvGrpSpPr>
        <p:grpSpPr>
          <a:xfrm>
            <a:off x="5731465" y="1432858"/>
            <a:ext cx="3192807" cy="1148904"/>
            <a:chOff x="5731465" y="1432858"/>
            <a:chExt cx="3192807" cy="114890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EF38E0A-EDAF-AEE0-B91D-E82256ECB760}"/>
                </a:ext>
              </a:extLst>
            </p:cNvPr>
            <p:cNvSpPr txBox="1"/>
            <p:nvPr/>
          </p:nvSpPr>
          <p:spPr bwMode="auto">
            <a:xfrm>
              <a:off x="6147927" y="1432858"/>
              <a:ext cx="2776345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en-DE" sz="2000" dirty="0">
                  <a:solidFill>
                    <a:srgbClr val="0070C0"/>
                  </a:solidFill>
                  <a:latin typeface="HelveticaNeueLT Com 65 Md" pitchFamily="34" charset="0"/>
                  <a:ea typeface="+mn-ea"/>
                  <a:cs typeface="+mn-cs"/>
                </a:rPr>
                <a:t>…we had a new proposal submission system…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67F19961-A027-D536-928B-B90CB179391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731465" y="2276872"/>
              <a:ext cx="1144791" cy="30489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B0607AF-6A70-FE58-A23A-5CE7C9CB97B4}"/>
              </a:ext>
            </a:extLst>
          </p:cNvPr>
          <p:cNvGrpSpPr/>
          <p:nvPr/>
        </p:nvGrpSpPr>
        <p:grpSpPr>
          <a:xfrm>
            <a:off x="5299084" y="5092790"/>
            <a:ext cx="3277758" cy="1323439"/>
            <a:chOff x="5299084" y="5092790"/>
            <a:chExt cx="3277758" cy="132343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518BF42-61C8-2E98-0C9F-BF37CC49FE8A}"/>
                </a:ext>
              </a:extLst>
            </p:cNvPr>
            <p:cNvSpPr txBox="1"/>
            <p:nvPr/>
          </p:nvSpPr>
          <p:spPr bwMode="auto">
            <a:xfrm>
              <a:off x="5800497" y="5092790"/>
              <a:ext cx="2776345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en-DE" sz="2000" dirty="0">
                  <a:solidFill>
                    <a:srgbClr val="0070C0"/>
                  </a:solidFill>
                  <a:latin typeface="HelveticaNeueLT Com 65 Md" pitchFamily="34" charset="0"/>
                  <a:ea typeface="+mn-ea"/>
                  <a:cs typeface="+mn-cs"/>
                </a:rPr>
                <a:t>…and a new application used for the panel review, but…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4CA7FB9C-8F40-7669-69B9-316BE81E98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99084" y="5303235"/>
              <a:ext cx="470134" cy="12768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8BFFB12-E29A-8464-EF18-69AAC471BFB4}"/>
              </a:ext>
            </a:extLst>
          </p:cNvPr>
          <p:cNvGrpSpPr/>
          <p:nvPr/>
        </p:nvGrpSpPr>
        <p:grpSpPr>
          <a:xfrm>
            <a:off x="151651" y="2768370"/>
            <a:ext cx="4403177" cy="1235811"/>
            <a:chOff x="151651" y="2768370"/>
            <a:chExt cx="4403177" cy="123581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C3BB4DF-4FE4-5587-CB23-18983ACFDB6F}"/>
                </a:ext>
              </a:extLst>
            </p:cNvPr>
            <p:cNvSpPr txBox="1"/>
            <p:nvPr/>
          </p:nvSpPr>
          <p:spPr bwMode="auto">
            <a:xfrm>
              <a:off x="151651" y="2988518"/>
              <a:ext cx="2776345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en-DE" sz="2000" dirty="0">
                  <a:solidFill>
                    <a:srgbClr val="0070C0"/>
                  </a:solidFill>
                  <a:latin typeface="HelveticaNeueLT Com 65 Md" pitchFamily="34" charset="0"/>
                  <a:ea typeface="+mn-ea"/>
                  <a:cs typeface="+mn-cs"/>
                </a:rPr>
                <a:t>…we had an old distribution mechanism.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8ADDC464-8E44-1C04-69B8-A508E86C05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60407" y="2768370"/>
              <a:ext cx="2294421" cy="19543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3569">
        <p159:morph option="byObject"/>
      </p:transition>
    </mc:Choice>
    <mc:Fallback xmlns="">
      <p:transition spd="slow" advTm="135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hart, histogram&#10;&#10;Description automatically generated">
            <a:extLst>
              <a:ext uri="{FF2B5EF4-FFF2-40B4-BE49-F238E27FC236}">
                <a16:creationId xmlns:a16="http://schemas.microsoft.com/office/drawing/2014/main" id="{AD81FC43-2887-3605-995E-C5F50346A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98" y="836712"/>
            <a:ext cx="7430426" cy="5328592"/>
          </a:xfrm>
          <a:prstGeom prst="rect">
            <a:avLst/>
          </a:prstGeom>
        </p:spPr>
      </p:pic>
      <p:pic>
        <p:nvPicPr>
          <p:cNvPr id="12" name="Picture 11" descr="Chart, histogram&#10;&#10;Description automatically generated">
            <a:extLst>
              <a:ext uri="{FF2B5EF4-FFF2-40B4-BE49-F238E27FC236}">
                <a16:creationId xmlns:a16="http://schemas.microsoft.com/office/drawing/2014/main" id="{16E9A9C7-E075-8CC3-CE81-8C2027E03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98" y="836712"/>
            <a:ext cx="7430426" cy="5328592"/>
          </a:xfrm>
          <a:prstGeom prst="rect">
            <a:avLst/>
          </a:prstGeom>
        </p:spPr>
      </p:pic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 wrap="square" anchor="ctr">
            <a:normAutofit/>
          </a:bodyPr>
          <a:lstStyle/>
          <a:p>
            <a:r>
              <a:rPr lang="en-DE" altLang="en-DE"/>
              <a:t>DPR project: statistics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A68B3F-1E4C-9F10-9901-FB710522B7EE}"/>
              </a:ext>
            </a:extLst>
          </p:cNvPr>
          <p:cNvSpPr txBox="1"/>
          <p:nvPr/>
        </p:nvSpPr>
        <p:spPr bwMode="auto">
          <a:xfrm>
            <a:off x="543983" y="6165305"/>
            <a:ext cx="777243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Jerabkova,Patat,Primas,Dorigo,Sogni,Astolfi,Bierwirth,Prümm</a:t>
            </a:r>
            <a:r>
              <a:rPr lang="en-GB" sz="16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600" dirty="0"/>
              <a:t> (ESO </a:t>
            </a:r>
            <a:r>
              <a:rPr lang="en-GB" sz="1600" dirty="0" err="1"/>
              <a:t>Messenger,submitted</a:t>
            </a:r>
            <a:r>
              <a:rPr lang="en-GB" sz="1600" dirty="0"/>
              <a:t>)</a:t>
            </a:r>
            <a:endParaRPr lang="en-DE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E90BDC-EE79-957D-E304-D4BB5635C4C1}"/>
              </a:ext>
            </a:extLst>
          </p:cNvPr>
          <p:cNvSpPr txBox="1"/>
          <p:nvPr/>
        </p:nvSpPr>
        <p:spPr bwMode="auto">
          <a:xfrm>
            <a:off x="2627784" y="2395085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  <a:t>This is the distribution for a random assignment…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F84EC3-80CF-B13B-7B76-444A1E8CD267}"/>
              </a:ext>
            </a:extLst>
          </p:cNvPr>
          <p:cNvSpPr txBox="1"/>
          <p:nvPr/>
        </p:nvSpPr>
        <p:spPr bwMode="auto">
          <a:xfrm>
            <a:off x="2627784" y="2376987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  <a:t>…and this is the one generated by the algorithm.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C2518BE-D5B6-F4DE-6C9C-43112FA6DE42}"/>
              </a:ext>
            </a:extLst>
          </p:cNvPr>
          <p:cNvCxnSpPr>
            <a:cxnSpLocks/>
          </p:cNvCxnSpPr>
          <p:nvPr/>
        </p:nvCxnSpPr>
        <p:spPr>
          <a:xfrm>
            <a:off x="3997640" y="3121069"/>
            <a:ext cx="1582472" cy="12236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5DB732F-2E10-B3D9-B7E4-A1B8082DC73B}"/>
              </a:ext>
            </a:extLst>
          </p:cNvPr>
          <p:cNvCxnSpPr>
            <a:cxnSpLocks/>
          </p:cNvCxnSpPr>
          <p:nvPr/>
        </p:nvCxnSpPr>
        <p:spPr>
          <a:xfrm>
            <a:off x="3997640" y="3121068"/>
            <a:ext cx="1150424" cy="1855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18C485D-D021-5997-7C4B-AD39E01BB469}"/>
              </a:ext>
            </a:extLst>
          </p:cNvPr>
          <p:cNvSpPr txBox="1"/>
          <p:nvPr/>
        </p:nvSpPr>
        <p:spPr bwMode="auto">
          <a:xfrm>
            <a:off x="2627784" y="2159321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  <a:t>While this is the “asyntotical score” the sum of all theoretical perfect matches.</a:t>
            </a:r>
          </a:p>
        </p:txBody>
      </p:sp>
    </p:spTree>
    <p:extLst>
      <p:ext uri="{BB962C8B-B14F-4D97-AF65-F5344CB8AC3E}">
        <p14:creationId xmlns:p14="http://schemas.microsoft.com/office/powerpoint/2010/main" val="95882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608"/>
    </mc:Choice>
    <mc:Fallback xmlns="">
      <p:transition advTm="66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lessons learned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E4E5F8-6F9F-DE8D-F6FA-CB923BDF0062}"/>
              </a:ext>
            </a:extLst>
          </p:cNvPr>
          <p:cNvSpPr txBox="1"/>
          <p:nvPr/>
        </p:nvSpPr>
        <p:spPr bwMode="auto">
          <a:xfrm>
            <a:off x="971600" y="1844824"/>
            <a:ext cx="66247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FF0000"/>
              </a:buClr>
              <a:buFont typeface="Wingdings" pitchFamily="2" charset="2"/>
              <a:buChar char="v"/>
            </a:pPr>
            <a:r>
              <a:rPr lang="en-DE" sz="1800" dirty="0">
                <a:latin typeface="HelveticaNeueLT Com 65 Md" pitchFamily="34" charset="0"/>
                <a:ea typeface="+mn-ea"/>
              </a:rPr>
              <a:t>Sinergy between technical a scientifical staff is crucial.</a:t>
            </a:r>
            <a:endParaRPr lang="en-DE" sz="1800" dirty="0">
              <a:latin typeface="HelveticaNeueLT Com 65 Md" pitchFamily="34" charset="0"/>
              <a:ea typeface="+mn-ea"/>
              <a:cs typeface="+mn-cs"/>
            </a:endParaRPr>
          </a:p>
          <a:p>
            <a:pPr marL="171450" indent="-171450">
              <a:buClr>
                <a:srgbClr val="FF0000"/>
              </a:buClr>
              <a:buFont typeface="Wingdings" pitchFamily="2" charset="2"/>
              <a:buChar char="v"/>
            </a:pPr>
            <a:r>
              <a:rPr lang="en-DE" sz="1800" dirty="0">
                <a:latin typeface="HelveticaNeueLT Com 65 Md" pitchFamily="34" charset="0"/>
                <a:ea typeface="+mn-ea"/>
              </a:rPr>
              <a:t>Performance of algorithms helps development process.</a:t>
            </a:r>
          </a:p>
          <a:p>
            <a:pPr marL="171450" indent="-171450">
              <a:buClr>
                <a:srgbClr val="FF0000"/>
              </a:buClr>
              <a:buFont typeface="Wingdings" pitchFamily="2" charset="2"/>
              <a:buChar char="v"/>
            </a:pPr>
            <a:r>
              <a:rPr lang="en-DE" sz="1800" dirty="0">
                <a:latin typeface="HelveticaNeueLT Com 65 Md" pitchFamily="34" charset="0"/>
                <a:ea typeface="+mn-ea"/>
              </a:rPr>
              <a:t>Separation of concerns (multi-services) allows scalability.</a:t>
            </a:r>
          </a:p>
          <a:p>
            <a:pPr marL="171450" indent="-171450">
              <a:buClr>
                <a:srgbClr val="FF0000"/>
              </a:buClr>
              <a:buFont typeface="Wingdings" pitchFamily="2" charset="2"/>
              <a:buChar char="v"/>
            </a:pPr>
            <a:r>
              <a:rPr lang="en-DE" sz="1800" dirty="0">
                <a:latin typeface="HelveticaNeueLT Com 65 Md" pitchFamily="34" charset="0"/>
                <a:ea typeface="+mn-ea"/>
                <a:cs typeface="+mn-cs"/>
              </a:rPr>
              <a:t>End-to-end testing and Q&amp;A make us sleep at night.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4E8954-9890-3E49-1E6C-4FD30A93ADA2}"/>
              </a:ext>
            </a:extLst>
          </p:cNvPr>
          <p:cNvSpPr txBox="1"/>
          <p:nvPr/>
        </p:nvSpPr>
        <p:spPr bwMode="auto">
          <a:xfrm>
            <a:off x="1997968" y="3645024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  <a:t>Thank you for your attention!</a:t>
            </a:r>
            <a:b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</a:br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  <a:t>Questions can be sent to fsogni@eso.org or ddorigo@eso.org</a:t>
            </a:r>
          </a:p>
        </p:txBody>
      </p:sp>
    </p:spTree>
    <p:extLst>
      <p:ext uri="{BB962C8B-B14F-4D97-AF65-F5344CB8AC3E}">
        <p14:creationId xmlns:p14="http://schemas.microsoft.com/office/powerpoint/2010/main" val="191236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385"/>
    </mc:Choice>
    <mc:Fallback xmlns="">
      <p:transition advTm="53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where we were</a:t>
            </a:r>
          </a:p>
        </p:txBody>
      </p:sp>
      <p:sp>
        <p:nvSpPr>
          <p:cNvPr id="11276" name="TextBox 11275">
            <a:extLst>
              <a:ext uri="{FF2B5EF4-FFF2-40B4-BE49-F238E27FC236}">
                <a16:creationId xmlns:a16="http://schemas.microsoft.com/office/drawing/2014/main" id="{8C1999DF-997A-2151-D40E-2531EC484EF1}"/>
              </a:ext>
            </a:extLst>
          </p:cNvPr>
          <p:cNvSpPr txBox="1"/>
          <p:nvPr/>
        </p:nvSpPr>
        <p:spPr bwMode="auto">
          <a:xfrm>
            <a:off x="5797632" y="2946843"/>
            <a:ext cx="8626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kern="0" dirty="0">
                <a:latin typeface="HelveticaNeueLT Com 55 Roman" panose="020B0604020202020204" pitchFamily="34" charset="77"/>
              </a:rPr>
              <a:t>Reviewer1</a:t>
            </a:r>
            <a:endParaRPr lang="en-DE" sz="1000" dirty="0"/>
          </a:p>
        </p:txBody>
      </p:sp>
      <p:sp>
        <p:nvSpPr>
          <p:cNvPr id="11277" name="TextBox 11276">
            <a:extLst>
              <a:ext uri="{FF2B5EF4-FFF2-40B4-BE49-F238E27FC236}">
                <a16:creationId xmlns:a16="http://schemas.microsoft.com/office/drawing/2014/main" id="{1A3927CC-51AA-F124-9CAA-C99AB0055505}"/>
              </a:ext>
            </a:extLst>
          </p:cNvPr>
          <p:cNvSpPr txBox="1"/>
          <p:nvPr/>
        </p:nvSpPr>
        <p:spPr bwMode="auto">
          <a:xfrm>
            <a:off x="6174153" y="3207233"/>
            <a:ext cx="5035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kern="0" dirty="0">
                <a:latin typeface="HelveticaNeueLT Com 55 Roman" panose="020B0604020202020204" pitchFamily="34" charset="77"/>
              </a:rPr>
              <a:t>R2</a:t>
            </a:r>
            <a:endParaRPr lang="en-DE" sz="1000" dirty="0"/>
          </a:p>
        </p:txBody>
      </p:sp>
      <p:sp>
        <p:nvSpPr>
          <p:cNvPr id="11278" name="TextBox 11277">
            <a:extLst>
              <a:ext uri="{FF2B5EF4-FFF2-40B4-BE49-F238E27FC236}">
                <a16:creationId xmlns:a16="http://schemas.microsoft.com/office/drawing/2014/main" id="{920B7A2A-7120-9A86-E687-05581314968B}"/>
              </a:ext>
            </a:extLst>
          </p:cNvPr>
          <p:cNvSpPr txBox="1"/>
          <p:nvPr/>
        </p:nvSpPr>
        <p:spPr bwMode="auto">
          <a:xfrm>
            <a:off x="6166418" y="3483289"/>
            <a:ext cx="5035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kern="0" dirty="0">
                <a:latin typeface="HelveticaNeueLT Com 55 Roman" panose="020B0604020202020204" pitchFamily="34" charset="77"/>
              </a:rPr>
              <a:t>R3</a:t>
            </a:r>
            <a:endParaRPr lang="en-DE" sz="1000" dirty="0"/>
          </a:p>
        </p:txBody>
      </p:sp>
      <p:sp>
        <p:nvSpPr>
          <p:cNvPr id="11279" name="TextBox 11278">
            <a:extLst>
              <a:ext uri="{FF2B5EF4-FFF2-40B4-BE49-F238E27FC236}">
                <a16:creationId xmlns:a16="http://schemas.microsoft.com/office/drawing/2014/main" id="{AEA08E15-1FE1-5F0D-069E-DA690DC3CF33}"/>
              </a:ext>
            </a:extLst>
          </p:cNvPr>
          <p:cNvSpPr txBox="1"/>
          <p:nvPr/>
        </p:nvSpPr>
        <p:spPr bwMode="auto">
          <a:xfrm>
            <a:off x="6166418" y="3789179"/>
            <a:ext cx="5035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kern="0" dirty="0">
                <a:latin typeface="HelveticaNeueLT Com 55 Roman" panose="020B0604020202020204" pitchFamily="34" charset="77"/>
              </a:rPr>
              <a:t>R4</a:t>
            </a:r>
            <a:endParaRPr lang="en-DE" sz="1000" dirty="0"/>
          </a:p>
        </p:txBody>
      </p:sp>
      <p:sp>
        <p:nvSpPr>
          <p:cNvPr id="11280" name="TextBox 11279">
            <a:extLst>
              <a:ext uri="{FF2B5EF4-FFF2-40B4-BE49-F238E27FC236}">
                <a16:creationId xmlns:a16="http://schemas.microsoft.com/office/drawing/2014/main" id="{BB0BFF52-42EB-93BD-73BA-6433E2237377}"/>
              </a:ext>
            </a:extLst>
          </p:cNvPr>
          <p:cNvSpPr txBox="1"/>
          <p:nvPr/>
        </p:nvSpPr>
        <p:spPr bwMode="auto">
          <a:xfrm>
            <a:off x="6174153" y="4092306"/>
            <a:ext cx="5035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kern="0" dirty="0">
                <a:latin typeface="HelveticaNeueLT Com 55 Roman" panose="020B0604020202020204" pitchFamily="34" charset="77"/>
              </a:rPr>
              <a:t>R5</a:t>
            </a:r>
            <a:endParaRPr lang="en-DE" sz="1000" dirty="0"/>
          </a:p>
        </p:txBody>
      </p:sp>
      <p:sp>
        <p:nvSpPr>
          <p:cNvPr id="11281" name="TextBox 11280">
            <a:extLst>
              <a:ext uri="{FF2B5EF4-FFF2-40B4-BE49-F238E27FC236}">
                <a16:creationId xmlns:a16="http://schemas.microsoft.com/office/drawing/2014/main" id="{FD99ADA6-7B83-646E-EF4A-EBC40A77BB49}"/>
              </a:ext>
            </a:extLst>
          </p:cNvPr>
          <p:cNvSpPr txBox="1"/>
          <p:nvPr/>
        </p:nvSpPr>
        <p:spPr bwMode="auto">
          <a:xfrm>
            <a:off x="7998956" y="2946843"/>
            <a:ext cx="89352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kern="0" dirty="0">
                <a:latin typeface="HelveticaNeueLT Com 55 Roman" panose="020B0604020202020204" pitchFamily="34" charset="77"/>
              </a:rPr>
              <a:t>Proposal1</a:t>
            </a:r>
            <a:endParaRPr lang="en-DE" sz="1000" dirty="0"/>
          </a:p>
        </p:txBody>
      </p:sp>
      <p:sp>
        <p:nvSpPr>
          <p:cNvPr id="11282" name="TextBox 11281">
            <a:extLst>
              <a:ext uri="{FF2B5EF4-FFF2-40B4-BE49-F238E27FC236}">
                <a16:creationId xmlns:a16="http://schemas.microsoft.com/office/drawing/2014/main" id="{D9C3DED7-8931-9521-B2F5-81558DA8B152}"/>
              </a:ext>
            </a:extLst>
          </p:cNvPr>
          <p:cNvSpPr txBox="1"/>
          <p:nvPr/>
        </p:nvSpPr>
        <p:spPr bwMode="auto">
          <a:xfrm>
            <a:off x="8006692" y="3207233"/>
            <a:ext cx="5035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kern="0" dirty="0">
                <a:latin typeface="HelveticaNeueLT Com 55 Roman" panose="020B0604020202020204" pitchFamily="34" charset="77"/>
              </a:rPr>
              <a:t>P2</a:t>
            </a:r>
            <a:endParaRPr lang="en-DE" sz="1000" dirty="0"/>
          </a:p>
        </p:txBody>
      </p:sp>
      <p:sp>
        <p:nvSpPr>
          <p:cNvPr id="11283" name="TextBox 11282">
            <a:extLst>
              <a:ext uri="{FF2B5EF4-FFF2-40B4-BE49-F238E27FC236}">
                <a16:creationId xmlns:a16="http://schemas.microsoft.com/office/drawing/2014/main" id="{8F24FAA7-4DB3-BC66-24DC-FBC2184EB723}"/>
              </a:ext>
            </a:extLst>
          </p:cNvPr>
          <p:cNvSpPr txBox="1"/>
          <p:nvPr/>
        </p:nvSpPr>
        <p:spPr bwMode="auto">
          <a:xfrm>
            <a:off x="7998957" y="3483289"/>
            <a:ext cx="5035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kern="0" dirty="0">
                <a:latin typeface="HelveticaNeueLT Com 55 Roman" panose="020B0604020202020204" pitchFamily="34" charset="77"/>
              </a:rPr>
              <a:t>P3</a:t>
            </a:r>
            <a:endParaRPr lang="en-DE" sz="1000" dirty="0"/>
          </a:p>
        </p:txBody>
      </p:sp>
      <p:sp>
        <p:nvSpPr>
          <p:cNvPr id="11284" name="TextBox 11283">
            <a:extLst>
              <a:ext uri="{FF2B5EF4-FFF2-40B4-BE49-F238E27FC236}">
                <a16:creationId xmlns:a16="http://schemas.microsoft.com/office/drawing/2014/main" id="{248B8FDB-CBE5-6A34-4084-ED8EBF4268FE}"/>
              </a:ext>
            </a:extLst>
          </p:cNvPr>
          <p:cNvSpPr txBox="1"/>
          <p:nvPr/>
        </p:nvSpPr>
        <p:spPr bwMode="auto">
          <a:xfrm>
            <a:off x="7998957" y="3789179"/>
            <a:ext cx="5035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kern="0" dirty="0">
                <a:latin typeface="HelveticaNeueLT Com 55 Roman" panose="020B0604020202020204" pitchFamily="34" charset="77"/>
              </a:rPr>
              <a:t>P4</a:t>
            </a:r>
            <a:endParaRPr lang="en-DE" sz="1000" dirty="0"/>
          </a:p>
        </p:txBody>
      </p:sp>
      <p:sp>
        <p:nvSpPr>
          <p:cNvPr id="11285" name="TextBox 11284">
            <a:extLst>
              <a:ext uri="{FF2B5EF4-FFF2-40B4-BE49-F238E27FC236}">
                <a16:creationId xmlns:a16="http://schemas.microsoft.com/office/drawing/2014/main" id="{FC62D9DE-6C68-4464-BCD0-6527B30335E8}"/>
              </a:ext>
            </a:extLst>
          </p:cNvPr>
          <p:cNvSpPr txBox="1"/>
          <p:nvPr/>
        </p:nvSpPr>
        <p:spPr bwMode="auto">
          <a:xfrm>
            <a:off x="8006692" y="4092306"/>
            <a:ext cx="5035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00" kern="0" dirty="0">
                <a:latin typeface="HelveticaNeueLT Com 55 Roman" panose="020B0604020202020204" pitchFamily="34" charset="77"/>
              </a:rPr>
              <a:t>P5</a:t>
            </a:r>
            <a:endParaRPr lang="en-DE" sz="1000" dirty="0"/>
          </a:p>
        </p:txBody>
      </p:sp>
      <p:grpSp>
        <p:nvGrpSpPr>
          <p:cNvPr id="11387" name="Group 11386">
            <a:extLst>
              <a:ext uri="{FF2B5EF4-FFF2-40B4-BE49-F238E27FC236}">
                <a16:creationId xmlns:a16="http://schemas.microsoft.com/office/drawing/2014/main" id="{255143CC-98A9-8DC0-3A21-2ED7B3FB580E}"/>
              </a:ext>
            </a:extLst>
          </p:cNvPr>
          <p:cNvGrpSpPr/>
          <p:nvPr/>
        </p:nvGrpSpPr>
        <p:grpSpPr>
          <a:xfrm>
            <a:off x="6768525" y="2035883"/>
            <a:ext cx="1064166" cy="728952"/>
            <a:chOff x="899592" y="5060828"/>
            <a:chExt cx="920750" cy="735269"/>
          </a:xfrm>
        </p:grpSpPr>
        <p:sp>
          <p:nvSpPr>
            <p:cNvPr id="11405" name="Oval 11404">
              <a:extLst>
                <a:ext uri="{FF2B5EF4-FFF2-40B4-BE49-F238E27FC236}">
                  <a16:creationId xmlns:a16="http://schemas.microsoft.com/office/drawing/2014/main" id="{56B8A1CD-6342-8744-827E-6913D1A25206}"/>
                </a:ext>
              </a:extLst>
            </p:cNvPr>
            <p:cNvSpPr/>
            <p:nvPr/>
          </p:nvSpPr>
          <p:spPr>
            <a:xfrm>
              <a:off x="899592" y="5060828"/>
              <a:ext cx="914400" cy="73526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1406" name="Text Placeholder 3">
              <a:extLst>
                <a:ext uri="{FF2B5EF4-FFF2-40B4-BE49-F238E27FC236}">
                  <a16:creationId xmlns:a16="http://schemas.microsoft.com/office/drawing/2014/main" id="{A8C25520-382C-883F-A773-47861C4F46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9592" y="5104428"/>
              <a:ext cx="920750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0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cxnSp>
        <p:nvCxnSpPr>
          <p:cNvPr id="11396" name="Straight Arrow Connector 11395">
            <a:extLst>
              <a:ext uri="{FF2B5EF4-FFF2-40B4-BE49-F238E27FC236}">
                <a16:creationId xmlns:a16="http://schemas.microsoft.com/office/drawing/2014/main" id="{489D41F9-BF7B-5D12-FEC7-BE43C927D36C}"/>
              </a:ext>
            </a:extLst>
          </p:cNvPr>
          <p:cNvCxnSpPr>
            <a:cxnSpLocks/>
          </p:cNvCxnSpPr>
          <p:nvPr/>
        </p:nvCxnSpPr>
        <p:spPr>
          <a:xfrm>
            <a:off x="7275231" y="4480642"/>
            <a:ext cx="0" cy="3598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377" name="Graphic 11376" descr="Man with solid fill">
            <a:extLst>
              <a:ext uri="{FF2B5EF4-FFF2-40B4-BE49-F238E27FC236}">
                <a16:creationId xmlns:a16="http://schemas.microsoft.com/office/drawing/2014/main" id="{831ED78D-333C-448A-5AA2-5F42CFF0D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69990" y="1361868"/>
            <a:ext cx="326317" cy="385199"/>
          </a:xfrm>
          <a:prstGeom prst="rect">
            <a:avLst/>
          </a:prstGeom>
        </p:spPr>
      </p:pic>
      <p:pic>
        <p:nvPicPr>
          <p:cNvPr id="11378" name="Graphic 11377" descr="Woman with solid fill">
            <a:extLst>
              <a:ext uri="{FF2B5EF4-FFF2-40B4-BE49-F238E27FC236}">
                <a16:creationId xmlns:a16="http://schemas.microsoft.com/office/drawing/2014/main" id="{72CECA5F-53C3-C48B-1DFA-CFAE51A769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26264" y="1444948"/>
            <a:ext cx="326317" cy="385199"/>
          </a:xfrm>
          <a:prstGeom prst="rect">
            <a:avLst/>
          </a:prstGeom>
        </p:spPr>
      </p:pic>
      <p:pic>
        <p:nvPicPr>
          <p:cNvPr id="11379" name="Graphic 11378" descr="Man with solid fill">
            <a:extLst>
              <a:ext uri="{FF2B5EF4-FFF2-40B4-BE49-F238E27FC236}">
                <a16:creationId xmlns:a16="http://schemas.microsoft.com/office/drawing/2014/main" id="{E931A0E9-6206-3E2B-DD55-6BDBA96EA0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2539" y="1363685"/>
            <a:ext cx="326317" cy="385199"/>
          </a:xfrm>
          <a:prstGeom prst="rect">
            <a:avLst/>
          </a:prstGeom>
        </p:spPr>
      </p:pic>
      <p:pic>
        <p:nvPicPr>
          <p:cNvPr id="11380" name="Graphic 11379" descr="Woman with solid fill">
            <a:extLst>
              <a:ext uri="{FF2B5EF4-FFF2-40B4-BE49-F238E27FC236}">
                <a16:creationId xmlns:a16="http://schemas.microsoft.com/office/drawing/2014/main" id="{C1F92692-E26B-A5C5-00B3-CE96D6CCA3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85100" y="1547482"/>
            <a:ext cx="326317" cy="385199"/>
          </a:xfrm>
          <a:prstGeom prst="rect">
            <a:avLst/>
          </a:prstGeom>
        </p:spPr>
      </p:pic>
      <p:pic>
        <p:nvPicPr>
          <p:cNvPr id="11381" name="Graphic 11380" descr="Woman with solid fill">
            <a:extLst>
              <a:ext uri="{FF2B5EF4-FFF2-40B4-BE49-F238E27FC236}">
                <a16:creationId xmlns:a16="http://schemas.microsoft.com/office/drawing/2014/main" id="{5DB0B37B-3C1A-734D-831A-5593EFE38B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34155" y="1703985"/>
            <a:ext cx="326317" cy="385199"/>
          </a:xfrm>
          <a:prstGeom prst="rect">
            <a:avLst/>
          </a:prstGeom>
        </p:spPr>
      </p:pic>
      <p:cxnSp>
        <p:nvCxnSpPr>
          <p:cNvPr id="11382" name="Straight Arrow Connector 11381">
            <a:extLst>
              <a:ext uri="{FF2B5EF4-FFF2-40B4-BE49-F238E27FC236}">
                <a16:creationId xmlns:a16="http://schemas.microsoft.com/office/drawing/2014/main" id="{8B5DFD82-AE07-0171-B684-ECFB9F4644D5}"/>
              </a:ext>
            </a:extLst>
          </p:cNvPr>
          <p:cNvCxnSpPr>
            <a:cxnSpLocks/>
          </p:cNvCxnSpPr>
          <p:nvPr/>
        </p:nvCxnSpPr>
        <p:spPr>
          <a:xfrm>
            <a:off x="6833148" y="1757286"/>
            <a:ext cx="103145" cy="3218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83" name="Straight Arrow Connector 11382">
            <a:extLst>
              <a:ext uri="{FF2B5EF4-FFF2-40B4-BE49-F238E27FC236}">
                <a16:creationId xmlns:a16="http://schemas.microsoft.com/office/drawing/2014/main" id="{68AC8EC6-E7C7-3FF2-B3E3-239A8148D243}"/>
              </a:ext>
            </a:extLst>
          </p:cNvPr>
          <p:cNvCxnSpPr>
            <a:cxnSpLocks/>
            <a:endCxn id="11405" idx="0"/>
          </p:cNvCxnSpPr>
          <p:nvPr/>
        </p:nvCxnSpPr>
        <p:spPr>
          <a:xfrm flipH="1">
            <a:off x="7296937" y="1770097"/>
            <a:ext cx="70155" cy="2657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84" name="Straight Arrow Connector 11383">
            <a:extLst>
              <a:ext uri="{FF2B5EF4-FFF2-40B4-BE49-F238E27FC236}">
                <a16:creationId xmlns:a16="http://schemas.microsoft.com/office/drawing/2014/main" id="{6D962B27-DFA9-E1E9-DE01-5E2EBECDAF6E}"/>
              </a:ext>
            </a:extLst>
          </p:cNvPr>
          <p:cNvCxnSpPr>
            <a:cxnSpLocks/>
            <a:stCxn id="11380" idx="2"/>
          </p:cNvCxnSpPr>
          <p:nvPr/>
        </p:nvCxnSpPr>
        <p:spPr>
          <a:xfrm>
            <a:off x="7048259" y="1932682"/>
            <a:ext cx="61752" cy="11327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85" name="Straight Arrow Connector 11384">
            <a:extLst>
              <a:ext uri="{FF2B5EF4-FFF2-40B4-BE49-F238E27FC236}">
                <a16:creationId xmlns:a16="http://schemas.microsoft.com/office/drawing/2014/main" id="{14FACB3B-EEE4-F3F6-B473-8A0494A6A7E5}"/>
              </a:ext>
            </a:extLst>
          </p:cNvPr>
          <p:cNvCxnSpPr>
            <a:cxnSpLocks/>
          </p:cNvCxnSpPr>
          <p:nvPr/>
        </p:nvCxnSpPr>
        <p:spPr>
          <a:xfrm flipH="1">
            <a:off x="7526264" y="1828566"/>
            <a:ext cx="92264" cy="19640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86" name="Straight Arrow Connector 11385">
            <a:extLst>
              <a:ext uri="{FF2B5EF4-FFF2-40B4-BE49-F238E27FC236}">
                <a16:creationId xmlns:a16="http://schemas.microsoft.com/office/drawing/2014/main" id="{E19CA750-F075-3DCB-1541-FDF54B0888D4}"/>
              </a:ext>
            </a:extLst>
          </p:cNvPr>
          <p:cNvCxnSpPr>
            <a:cxnSpLocks/>
          </p:cNvCxnSpPr>
          <p:nvPr/>
        </p:nvCxnSpPr>
        <p:spPr>
          <a:xfrm flipH="1">
            <a:off x="7790407" y="2117147"/>
            <a:ext cx="108132" cy="1390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73" name="Group 11372">
            <a:extLst>
              <a:ext uri="{FF2B5EF4-FFF2-40B4-BE49-F238E27FC236}">
                <a16:creationId xmlns:a16="http://schemas.microsoft.com/office/drawing/2014/main" id="{8999F64F-8B20-4665-BC4A-2F137020D6E0}"/>
              </a:ext>
            </a:extLst>
          </p:cNvPr>
          <p:cNvGrpSpPr/>
          <p:nvPr/>
        </p:nvGrpSpPr>
        <p:grpSpPr>
          <a:xfrm>
            <a:off x="6724070" y="4906202"/>
            <a:ext cx="1077095" cy="728952"/>
            <a:chOff x="3989947" y="5381173"/>
            <a:chExt cx="1662173" cy="952961"/>
          </a:xfrm>
        </p:grpSpPr>
        <p:sp>
          <p:nvSpPr>
            <p:cNvPr id="11374" name="Oval 11373">
              <a:extLst>
                <a:ext uri="{FF2B5EF4-FFF2-40B4-BE49-F238E27FC236}">
                  <a16:creationId xmlns:a16="http://schemas.microsoft.com/office/drawing/2014/main" id="{67A5409E-F510-4C27-40E4-7D8C620824CA}"/>
                </a:ext>
              </a:extLst>
            </p:cNvPr>
            <p:cNvSpPr/>
            <p:nvPr/>
          </p:nvSpPr>
          <p:spPr>
            <a:xfrm>
              <a:off x="3989947" y="538117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1375" name="Text Placeholder 3">
              <a:extLst>
                <a:ext uri="{FF2B5EF4-FFF2-40B4-BE49-F238E27FC236}">
                  <a16:creationId xmlns:a16="http://schemas.microsoft.com/office/drawing/2014/main" id="{F93F3848-9CD3-1A7B-6906-F83D707144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09900" y="547809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0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</p:grpSp>
      <p:cxnSp>
        <p:nvCxnSpPr>
          <p:cNvPr id="11408" name="Straight Arrow Connector 11407">
            <a:extLst>
              <a:ext uri="{FF2B5EF4-FFF2-40B4-BE49-F238E27FC236}">
                <a16:creationId xmlns:a16="http://schemas.microsoft.com/office/drawing/2014/main" id="{6BFFA8E4-AB52-93A7-BF40-50C13BBB5E0D}"/>
              </a:ext>
            </a:extLst>
          </p:cNvPr>
          <p:cNvCxnSpPr>
            <a:cxnSpLocks/>
          </p:cNvCxnSpPr>
          <p:nvPr/>
        </p:nvCxnSpPr>
        <p:spPr>
          <a:xfrm flipH="1" flipV="1">
            <a:off x="6506046" y="3051571"/>
            <a:ext cx="1536454" cy="2629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14" name="Straight Arrow Connector 11413">
            <a:extLst>
              <a:ext uri="{FF2B5EF4-FFF2-40B4-BE49-F238E27FC236}">
                <a16:creationId xmlns:a16="http://schemas.microsoft.com/office/drawing/2014/main" id="{CA3FE76A-C229-88E2-3927-8568F4012347}"/>
              </a:ext>
            </a:extLst>
          </p:cNvPr>
          <p:cNvCxnSpPr>
            <a:cxnSpLocks/>
            <a:stCxn id="11282" idx="1"/>
          </p:cNvCxnSpPr>
          <p:nvPr/>
        </p:nvCxnSpPr>
        <p:spPr>
          <a:xfrm flipH="1">
            <a:off x="6506046" y="3330344"/>
            <a:ext cx="1500646" cy="84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19" name="Straight Arrow Connector 11418">
            <a:extLst>
              <a:ext uri="{FF2B5EF4-FFF2-40B4-BE49-F238E27FC236}">
                <a16:creationId xmlns:a16="http://schemas.microsoft.com/office/drawing/2014/main" id="{4068EB96-1564-495E-76E2-330981976B89}"/>
              </a:ext>
            </a:extLst>
          </p:cNvPr>
          <p:cNvCxnSpPr>
            <a:cxnSpLocks/>
            <a:stCxn id="11282" idx="1"/>
          </p:cNvCxnSpPr>
          <p:nvPr/>
        </p:nvCxnSpPr>
        <p:spPr>
          <a:xfrm flipH="1">
            <a:off x="6506046" y="3330344"/>
            <a:ext cx="1500646" cy="8471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23" name="Straight Arrow Connector 11422">
            <a:extLst>
              <a:ext uri="{FF2B5EF4-FFF2-40B4-BE49-F238E27FC236}">
                <a16:creationId xmlns:a16="http://schemas.microsoft.com/office/drawing/2014/main" id="{E5FF539D-AEB7-ED78-88E9-35F7097A88E5}"/>
              </a:ext>
            </a:extLst>
          </p:cNvPr>
          <p:cNvCxnSpPr>
            <a:cxnSpLocks/>
            <a:stCxn id="11281" idx="1"/>
          </p:cNvCxnSpPr>
          <p:nvPr/>
        </p:nvCxnSpPr>
        <p:spPr>
          <a:xfrm flipH="1">
            <a:off x="6498758" y="3069954"/>
            <a:ext cx="1500198" cy="5347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26" name="Straight Arrow Connector 11425">
            <a:extLst>
              <a:ext uri="{FF2B5EF4-FFF2-40B4-BE49-F238E27FC236}">
                <a16:creationId xmlns:a16="http://schemas.microsoft.com/office/drawing/2014/main" id="{A661BB4D-DE30-D6B1-DA22-B8DB37D242CE}"/>
              </a:ext>
            </a:extLst>
          </p:cNvPr>
          <p:cNvCxnSpPr>
            <a:cxnSpLocks/>
            <a:stCxn id="11281" idx="1"/>
          </p:cNvCxnSpPr>
          <p:nvPr/>
        </p:nvCxnSpPr>
        <p:spPr>
          <a:xfrm flipH="1">
            <a:off x="6506046" y="3069954"/>
            <a:ext cx="1492910" cy="10473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29" name="Straight Arrow Connector 11428">
            <a:extLst>
              <a:ext uri="{FF2B5EF4-FFF2-40B4-BE49-F238E27FC236}">
                <a16:creationId xmlns:a16="http://schemas.microsoft.com/office/drawing/2014/main" id="{5462F682-AC67-C325-70F7-5BE406D5173F}"/>
              </a:ext>
            </a:extLst>
          </p:cNvPr>
          <p:cNvCxnSpPr>
            <a:cxnSpLocks/>
            <a:stCxn id="11281" idx="1"/>
          </p:cNvCxnSpPr>
          <p:nvPr/>
        </p:nvCxnSpPr>
        <p:spPr>
          <a:xfrm flipH="1">
            <a:off x="6491023" y="3069954"/>
            <a:ext cx="1507933" cy="80480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32" name="Straight Arrow Connector 11431">
            <a:extLst>
              <a:ext uri="{FF2B5EF4-FFF2-40B4-BE49-F238E27FC236}">
                <a16:creationId xmlns:a16="http://schemas.microsoft.com/office/drawing/2014/main" id="{D0B5A3B9-99F0-C4E1-DCFD-54CCC4B53217}"/>
              </a:ext>
            </a:extLst>
          </p:cNvPr>
          <p:cNvCxnSpPr>
            <a:cxnSpLocks/>
            <a:stCxn id="11285" idx="1"/>
          </p:cNvCxnSpPr>
          <p:nvPr/>
        </p:nvCxnSpPr>
        <p:spPr>
          <a:xfrm flipH="1" flipV="1">
            <a:off x="6506046" y="3584526"/>
            <a:ext cx="1500646" cy="6308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35" name="Straight Arrow Connector 11434">
            <a:extLst>
              <a:ext uri="{FF2B5EF4-FFF2-40B4-BE49-F238E27FC236}">
                <a16:creationId xmlns:a16="http://schemas.microsoft.com/office/drawing/2014/main" id="{323BE4A8-F4F9-6FB1-157D-D07C927E4D01}"/>
              </a:ext>
            </a:extLst>
          </p:cNvPr>
          <p:cNvCxnSpPr>
            <a:cxnSpLocks/>
            <a:stCxn id="11285" idx="1"/>
          </p:cNvCxnSpPr>
          <p:nvPr/>
        </p:nvCxnSpPr>
        <p:spPr>
          <a:xfrm flipH="1" flipV="1">
            <a:off x="6498758" y="3337352"/>
            <a:ext cx="1507934" cy="8780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38" name="Straight Arrow Connector 11437">
            <a:extLst>
              <a:ext uri="{FF2B5EF4-FFF2-40B4-BE49-F238E27FC236}">
                <a16:creationId xmlns:a16="http://schemas.microsoft.com/office/drawing/2014/main" id="{ECD46D50-E35D-6795-344C-7E131E367F8E}"/>
              </a:ext>
            </a:extLst>
          </p:cNvPr>
          <p:cNvCxnSpPr>
            <a:cxnSpLocks/>
            <a:stCxn id="11283" idx="1"/>
          </p:cNvCxnSpPr>
          <p:nvPr/>
        </p:nvCxnSpPr>
        <p:spPr>
          <a:xfrm flipH="1">
            <a:off x="6506046" y="3606400"/>
            <a:ext cx="1492911" cy="125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41" name="Straight Arrow Connector 11440">
            <a:extLst>
              <a:ext uri="{FF2B5EF4-FFF2-40B4-BE49-F238E27FC236}">
                <a16:creationId xmlns:a16="http://schemas.microsoft.com/office/drawing/2014/main" id="{F37ACF2D-AE26-8459-2F67-5FDD5DF77E00}"/>
              </a:ext>
            </a:extLst>
          </p:cNvPr>
          <p:cNvCxnSpPr>
            <a:cxnSpLocks/>
            <a:stCxn id="11284" idx="1"/>
          </p:cNvCxnSpPr>
          <p:nvPr/>
        </p:nvCxnSpPr>
        <p:spPr>
          <a:xfrm flipH="1" flipV="1">
            <a:off x="6506046" y="3091466"/>
            <a:ext cx="1492911" cy="8208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FF662707-541C-C611-B7A7-B005E19D9346}"/>
              </a:ext>
            </a:extLst>
          </p:cNvPr>
          <p:cNvGrpSpPr/>
          <p:nvPr/>
        </p:nvGrpSpPr>
        <p:grpSpPr>
          <a:xfrm>
            <a:off x="95483" y="1388623"/>
            <a:ext cx="2846808" cy="4246531"/>
            <a:chOff x="2330589" y="747659"/>
            <a:chExt cx="4451474" cy="558647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059E637-997A-5671-E809-2351544A23CD}"/>
                </a:ext>
              </a:extLst>
            </p:cNvPr>
            <p:cNvGrpSpPr/>
            <p:nvPr/>
          </p:nvGrpSpPr>
          <p:grpSpPr>
            <a:xfrm>
              <a:off x="4058546" y="1628801"/>
              <a:ext cx="1642220" cy="952961"/>
              <a:chOff x="899592" y="5060829"/>
              <a:chExt cx="920750" cy="735269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68600E5B-842F-EDE9-196D-945115F752CF}"/>
                  </a:ext>
                </a:extLst>
              </p:cNvPr>
              <p:cNvSpPr/>
              <p:nvPr/>
            </p:nvSpPr>
            <p:spPr>
              <a:xfrm>
                <a:off x="899592" y="5060829"/>
                <a:ext cx="914400" cy="7352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36" name="Text Placeholder 3">
                <a:extLst>
                  <a:ext uri="{FF2B5EF4-FFF2-40B4-BE49-F238E27FC236}">
                    <a16:creationId xmlns:a16="http://schemas.microsoft.com/office/drawing/2014/main" id="{E571755B-7906-431D-D4BA-49FBD87407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5104428"/>
                <a:ext cx="920750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 marL="0" indent="0" algn="ctr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FF0000"/>
                  </a:buClr>
                  <a:buSzPct val="75000"/>
                  <a:buFont typeface="Wingdings" pitchFamily="2" charset="2"/>
                  <a:buNone/>
                  <a:defRPr sz="2600">
                    <a:solidFill>
                      <a:schemeClr val="tx1"/>
                    </a:solidFill>
                    <a:latin typeface="HelveticaNeueLT Com 55 Roman"/>
                    <a:ea typeface="MS PGothic" pitchFamily="34" charset="-128"/>
                    <a:cs typeface="HelveticaNeueLT Com 45 Lt"/>
                  </a:defRPr>
                </a:lvl1pPr>
                <a:lvl2pPr marL="4572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chemeClr val="accent2"/>
                  </a:buClr>
                  <a:buSzPct val="50000"/>
                  <a:buFont typeface="Wingdings" pitchFamily="2" charset="2"/>
                  <a:buNone/>
                  <a:defRPr sz="18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2pPr>
                <a:lvl3pPr marL="9144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0066FF"/>
                  </a:buClr>
                  <a:buSzPct val="100000"/>
                  <a:buFont typeface="Arial" panose="020B0604020202020204" pitchFamily="34" charset="0"/>
                  <a:buNone/>
                  <a:defRPr sz="16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3pPr>
                <a:lvl4pPr marL="13716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SzPct val="75000"/>
                  <a:buFont typeface="Arial" panose="020B06040202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4pPr>
                <a:lvl5pPr marL="18288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Font typeface="Lucida Grande" panose="020B06000405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5pPr>
                <a:lvl6pPr marL="22860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6pPr>
                <a:lvl7pPr marL="27432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7pPr>
                <a:lvl8pPr marL="32004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8pPr>
                <a:lvl9pPr marL="36576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defRPr/>
                </a:pPr>
                <a:r>
                  <a:rPr lang="en-US" altLang="en-US" sz="10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Proposal submission system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0F79C8C-6EC7-1EC5-CA53-ED41A1C701BF}"/>
                </a:ext>
              </a:extLst>
            </p:cNvPr>
            <p:cNvGrpSpPr/>
            <p:nvPr/>
          </p:nvGrpSpPr>
          <p:grpSpPr>
            <a:xfrm>
              <a:off x="2330589" y="4189013"/>
              <a:ext cx="1630894" cy="595578"/>
              <a:chOff x="899592" y="5060829"/>
              <a:chExt cx="920750" cy="735269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77E4DC43-5A94-7296-6E18-FD6FFA0A56F3}"/>
                  </a:ext>
                </a:extLst>
              </p:cNvPr>
              <p:cNvSpPr/>
              <p:nvPr/>
            </p:nvSpPr>
            <p:spPr>
              <a:xfrm>
                <a:off x="899592" y="5060829"/>
                <a:ext cx="914400" cy="7352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34" name="Text Placeholder 3">
                <a:extLst>
                  <a:ext uri="{FF2B5EF4-FFF2-40B4-BE49-F238E27FC236}">
                    <a16:creationId xmlns:a16="http://schemas.microsoft.com/office/drawing/2014/main" id="{1412C105-66A8-75EC-1E8F-88D7D850E1D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5104428"/>
                <a:ext cx="920750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 marL="0" indent="0" algn="ctr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FF0000"/>
                  </a:buClr>
                  <a:buSzPct val="75000"/>
                  <a:buFont typeface="Wingdings" pitchFamily="2" charset="2"/>
                  <a:buNone/>
                  <a:defRPr sz="2600">
                    <a:solidFill>
                      <a:schemeClr val="tx1"/>
                    </a:solidFill>
                    <a:latin typeface="HelveticaNeueLT Com 55 Roman"/>
                    <a:ea typeface="MS PGothic" pitchFamily="34" charset="-128"/>
                    <a:cs typeface="HelveticaNeueLT Com 45 Lt"/>
                  </a:defRPr>
                </a:lvl1pPr>
                <a:lvl2pPr marL="4572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chemeClr val="accent2"/>
                  </a:buClr>
                  <a:buSzPct val="50000"/>
                  <a:buFont typeface="Wingdings" pitchFamily="2" charset="2"/>
                  <a:buNone/>
                  <a:defRPr sz="18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2pPr>
                <a:lvl3pPr marL="9144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0066FF"/>
                  </a:buClr>
                  <a:buSzPct val="100000"/>
                  <a:buFont typeface="Arial" panose="020B0604020202020204" pitchFamily="34" charset="0"/>
                  <a:buNone/>
                  <a:defRPr sz="16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3pPr>
                <a:lvl4pPr marL="13716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SzPct val="75000"/>
                  <a:buFont typeface="Arial" panose="020B06040202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4pPr>
                <a:lvl5pPr marL="18288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Font typeface="Lucida Grande" panose="020B06000405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5pPr>
                <a:lvl6pPr marL="22860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6pPr>
                <a:lvl7pPr marL="27432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7pPr>
                <a:lvl8pPr marL="32004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8pPr>
                <a:lvl9pPr marL="36576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defRPr/>
                </a:pPr>
                <a:r>
                  <a:rPr lang="en-US" altLang="en-US" sz="10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Panel 3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A8FC12D-DF54-47D6-04A2-1770FA106F62}"/>
                </a:ext>
              </a:extLst>
            </p:cNvPr>
            <p:cNvGrpSpPr/>
            <p:nvPr/>
          </p:nvGrpSpPr>
          <p:grpSpPr>
            <a:xfrm>
              <a:off x="4554828" y="4274779"/>
              <a:ext cx="1630894" cy="595578"/>
              <a:chOff x="899592" y="5060829"/>
              <a:chExt cx="920750" cy="735269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E6938383-7931-7158-2B49-81F4315AA71F}"/>
                  </a:ext>
                </a:extLst>
              </p:cNvPr>
              <p:cNvSpPr/>
              <p:nvPr/>
            </p:nvSpPr>
            <p:spPr>
              <a:xfrm>
                <a:off x="899592" y="5060829"/>
                <a:ext cx="914400" cy="7352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32" name="Text Placeholder 3">
                <a:extLst>
                  <a:ext uri="{FF2B5EF4-FFF2-40B4-BE49-F238E27FC236}">
                    <a16:creationId xmlns:a16="http://schemas.microsoft.com/office/drawing/2014/main" id="{F00BD3D7-EFCC-847D-ADB2-6B85F5AADA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5104428"/>
                <a:ext cx="920750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 marL="0" indent="0" algn="ctr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FF0000"/>
                  </a:buClr>
                  <a:buSzPct val="75000"/>
                  <a:buFont typeface="Wingdings" pitchFamily="2" charset="2"/>
                  <a:buNone/>
                  <a:defRPr sz="2600">
                    <a:solidFill>
                      <a:schemeClr val="tx1"/>
                    </a:solidFill>
                    <a:latin typeface="HelveticaNeueLT Com 55 Roman"/>
                    <a:ea typeface="MS PGothic" pitchFamily="34" charset="-128"/>
                    <a:cs typeface="HelveticaNeueLT Com 45 Lt"/>
                  </a:defRPr>
                </a:lvl1pPr>
                <a:lvl2pPr marL="4572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chemeClr val="accent2"/>
                  </a:buClr>
                  <a:buSzPct val="50000"/>
                  <a:buFont typeface="Wingdings" pitchFamily="2" charset="2"/>
                  <a:buNone/>
                  <a:defRPr sz="18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2pPr>
                <a:lvl3pPr marL="9144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0066FF"/>
                  </a:buClr>
                  <a:buSzPct val="100000"/>
                  <a:buFont typeface="Arial" panose="020B0604020202020204" pitchFamily="34" charset="0"/>
                  <a:buNone/>
                  <a:defRPr sz="16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3pPr>
                <a:lvl4pPr marL="13716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SzPct val="75000"/>
                  <a:buFont typeface="Arial" panose="020B06040202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4pPr>
                <a:lvl5pPr marL="18288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Font typeface="Lucida Grande" panose="020B06000405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5pPr>
                <a:lvl6pPr marL="22860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6pPr>
                <a:lvl7pPr marL="27432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7pPr>
                <a:lvl8pPr marL="32004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8pPr>
                <a:lvl9pPr marL="36576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defRPr/>
                </a:pPr>
                <a:r>
                  <a:rPr lang="en-US" altLang="en-US" sz="10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Panel 4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99AE686-58F9-0F30-F362-48CEC6C62093}"/>
                </a:ext>
              </a:extLst>
            </p:cNvPr>
            <p:cNvGrpSpPr/>
            <p:nvPr/>
          </p:nvGrpSpPr>
          <p:grpSpPr>
            <a:xfrm>
              <a:off x="2840682" y="3164346"/>
              <a:ext cx="1630894" cy="595578"/>
              <a:chOff x="899592" y="5060829"/>
              <a:chExt cx="920750" cy="735269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DB04DD57-9A5D-212E-3F6B-6CF2D7FB147F}"/>
                  </a:ext>
                </a:extLst>
              </p:cNvPr>
              <p:cNvSpPr/>
              <p:nvPr/>
            </p:nvSpPr>
            <p:spPr>
              <a:xfrm>
                <a:off x="899592" y="5060829"/>
                <a:ext cx="914400" cy="7352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30" name="Text Placeholder 3">
                <a:extLst>
                  <a:ext uri="{FF2B5EF4-FFF2-40B4-BE49-F238E27FC236}">
                    <a16:creationId xmlns:a16="http://schemas.microsoft.com/office/drawing/2014/main" id="{13A41B67-2338-1F8A-44D3-B881BA1F4B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5104428"/>
                <a:ext cx="920750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 marL="0" indent="0" algn="ctr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FF0000"/>
                  </a:buClr>
                  <a:buSzPct val="75000"/>
                  <a:buFont typeface="Wingdings" pitchFamily="2" charset="2"/>
                  <a:buNone/>
                  <a:defRPr sz="2600">
                    <a:solidFill>
                      <a:schemeClr val="tx1"/>
                    </a:solidFill>
                    <a:latin typeface="HelveticaNeueLT Com 55 Roman"/>
                    <a:ea typeface="MS PGothic" pitchFamily="34" charset="-128"/>
                    <a:cs typeface="HelveticaNeueLT Com 45 Lt"/>
                  </a:defRPr>
                </a:lvl1pPr>
                <a:lvl2pPr marL="4572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chemeClr val="accent2"/>
                  </a:buClr>
                  <a:buSzPct val="50000"/>
                  <a:buFont typeface="Wingdings" pitchFamily="2" charset="2"/>
                  <a:buNone/>
                  <a:defRPr sz="18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2pPr>
                <a:lvl3pPr marL="9144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0066FF"/>
                  </a:buClr>
                  <a:buSzPct val="100000"/>
                  <a:buFont typeface="Arial" panose="020B0604020202020204" pitchFamily="34" charset="0"/>
                  <a:buNone/>
                  <a:defRPr sz="16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3pPr>
                <a:lvl4pPr marL="13716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SzPct val="75000"/>
                  <a:buFont typeface="Arial" panose="020B06040202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4pPr>
                <a:lvl5pPr marL="18288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Font typeface="Lucida Grande" panose="020B06000405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5pPr>
                <a:lvl6pPr marL="22860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6pPr>
                <a:lvl7pPr marL="27432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7pPr>
                <a:lvl8pPr marL="32004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8pPr>
                <a:lvl9pPr marL="36576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defRPr/>
                </a:pPr>
                <a:r>
                  <a:rPr lang="en-US" altLang="en-US" sz="10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Panel 1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E8F3CA6-C104-6D29-0B29-4BBE807EE34E}"/>
                </a:ext>
              </a:extLst>
            </p:cNvPr>
            <p:cNvGrpSpPr/>
            <p:nvPr/>
          </p:nvGrpSpPr>
          <p:grpSpPr>
            <a:xfrm>
              <a:off x="5151169" y="3198561"/>
              <a:ext cx="1630894" cy="595578"/>
              <a:chOff x="899592" y="5060829"/>
              <a:chExt cx="920750" cy="735269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EEFE38C6-A7B9-B428-79B1-A86123E40FC0}"/>
                  </a:ext>
                </a:extLst>
              </p:cNvPr>
              <p:cNvSpPr/>
              <p:nvPr/>
            </p:nvSpPr>
            <p:spPr>
              <a:xfrm>
                <a:off x="899592" y="5060829"/>
                <a:ext cx="914400" cy="73526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8" name="Text Placeholder 3">
                <a:extLst>
                  <a:ext uri="{FF2B5EF4-FFF2-40B4-BE49-F238E27FC236}">
                    <a16:creationId xmlns:a16="http://schemas.microsoft.com/office/drawing/2014/main" id="{E710AB6A-0696-B986-D7B1-881AC818B18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5104428"/>
                <a:ext cx="920750" cy="5857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 marL="0" indent="0" algn="ctr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FF0000"/>
                  </a:buClr>
                  <a:buSzPct val="75000"/>
                  <a:buFont typeface="Wingdings" pitchFamily="2" charset="2"/>
                  <a:buNone/>
                  <a:defRPr sz="2600">
                    <a:solidFill>
                      <a:schemeClr val="tx1"/>
                    </a:solidFill>
                    <a:latin typeface="HelveticaNeueLT Com 55 Roman"/>
                    <a:ea typeface="MS PGothic" pitchFamily="34" charset="-128"/>
                    <a:cs typeface="HelveticaNeueLT Com 45 Lt"/>
                  </a:defRPr>
                </a:lvl1pPr>
                <a:lvl2pPr marL="4572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chemeClr val="accent2"/>
                  </a:buClr>
                  <a:buSzPct val="50000"/>
                  <a:buFont typeface="Wingdings" pitchFamily="2" charset="2"/>
                  <a:buNone/>
                  <a:defRPr sz="18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2pPr>
                <a:lvl3pPr marL="9144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Clr>
                    <a:srgbClr val="0066FF"/>
                  </a:buClr>
                  <a:buSzPct val="100000"/>
                  <a:buFont typeface="Arial" panose="020B0604020202020204" pitchFamily="34" charset="0"/>
                  <a:buNone/>
                  <a:defRPr sz="16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3pPr>
                <a:lvl4pPr marL="13716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SzPct val="75000"/>
                  <a:buFont typeface="Arial" panose="020B06040202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4pPr>
                <a:lvl5pPr marL="1828800" indent="0" algn="l" rtl="0" eaLnBrk="0" fontAlgn="base" hangingPunct="0">
                  <a:spcBef>
                    <a:spcPts val="600"/>
                  </a:spcBef>
                  <a:spcAft>
                    <a:spcPct val="0"/>
                  </a:spcAft>
                  <a:buFont typeface="Lucida Grande" panose="020B0600040502020204" pitchFamily="34" charset="0"/>
                  <a:buNone/>
                  <a:defRPr sz="1400">
                    <a:solidFill>
                      <a:schemeClr val="tx1"/>
                    </a:solidFill>
                    <a:latin typeface="HelveticaNeueLT Com 45 Lt"/>
                    <a:ea typeface="MS PGothic" pitchFamily="34" charset="-128"/>
                    <a:cs typeface="HelveticaNeueLT Com 45 Lt"/>
                  </a:defRPr>
                </a:lvl5pPr>
                <a:lvl6pPr marL="22860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6pPr>
                <a:lvl7pPr marL="27432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7pPr>
                <a:lvl8pPr marL="32004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8pPr>
                <a:lvl9pPr marL="3657600" indent="0" algn="l" rtl="0" fontAlgn="base">
                  <a:spcBef>
                    <a:spcPct val="20000"/>
                  </a:spcBef>
                  <a:spcAft>
                    <a:spcPct val="0"/>
                  </a:spcAft>
                  <a:buNone/>
                  <a:defRPr sz="14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defRPr/>
                </a:pPr>
                <a:r>
                  <a:rPr lang="en-US" altLang="en-US" sz="1000" kern="0" dirty="0">
                    <a:latin typeface="HelveticaNeueLT Com 55 Roman" panose="020B0604020202020204" pitchFamily="34" charset="77"/>
                    <a:cs typeface="HelveticaNeueLT Com 45 Lt" panose="020B0604020202020204" pitchFamily="34" charset="77"/>
                  </a:rPr>
                  <a:t>Panel 2</a:t>
                </a:r>
              </a:p>
            </p:txBody>
          </p:sp>
        </p:grp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BC7296E5-C53D-0551-AD73-DC5431FEED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22453" y="2828156"/>
              <a:ext cx="642156" cy="33463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29EFF70-3767-49B6-B244-1F51324EF2F2}"/>
                </a:ext>
              </a:extLst>
            </p:cNvPr>
            <p:cNvCxnSpPr>
              <a:cxnSpLocks/>
            </p:cNvCxnSpPr>
            <p:nvPr/>
          </p:nvCxnSpPr>
          <p:spPr>
            <a:xfrm>
              <a:off x="5151169" y="2929198"/>
              <a:ext cx="457539" cy="21034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054C7000-4E8E-AC03-7F8A-828163D629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84234" y="3083428"/>
              <a:ext cx="821160" cy="121336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B61E2CFA-7FD1-FAC2-5C4D-E7BF97A94A4F}"/>
                </a:ext>
              </a:extLst>
            </p:cNvPr>
            <p:cNvCxnSpPr>
              <a:cxnSpLocks/>
            </p:cNvCxnSpPr>
            <p:nvPr/>
          </p:nvCxnSpPr>
          <p:spPr>
            <a:xfrm>
              <a:off x="5010384" y="2902754"/>
              <a:ext cx="190902" cy="133102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6F790040-FF01-6A7F-B0CA-A8BB6D4D2421}"/>
                </a:ext>
              </a:extLst>
            </p:cNvPr>
            <p:cNvCxnSpPr>
              <a:cxnSpLocks/>
            </p:cNvCxnSpPr>
            <p:nvPr/>
          </p:nvCxnSpPr>
          <p:spPr>
            <a:xfrm>
              <a:off x="4709533" y="4870357"/>
              <a:ext cx="0" cy="47044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Graphic 13" descr="Man with solid fill">
              <a:extLst>
                <a:ext uri="{FF2B5EF4-FFF2-40B4-BE49-F238E27FC236}">
                  <a16:creationId xmlns:a16="http://schemas.microsoft.com/office/drawing/2014/main" id="{1427A72C-3E89-0B32-22BD-6AAD1BDFF7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906491" y="747659"/>
              <a:ext cx="503572" cy="503572"/>
            </a:xfrm>
            <a:prstGeom prst="rect">
              <a:avLst/>
            </a:prstGeom>
          </p:spPr>
        </p:pic>
        <p:pic>
          <p:nvPicPr>
            <p:cNvPr id="15" name="Graphic 14" descr="Woman with solid fill">
              <a:extLst>
                <a:ext uri="{FF2B5EF4-FFF2-40B4-BE49-F238E27FC236}">
                  <a16:creationId xmlns:a16="http://schemas.microsoft.com/office/drawing/2014/main" id="{41D5B470-D395-7F70-45E3-A0715612C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227893" y="856270"/>
              <a:ext cx="503572" cy="503572"/>
            </a:xfrm>
            <a:prstGeom prst="rect">
              <a:avLst/>
            </a:prstGeom>
          </p:spPr>
        </p:pic>
        <p:pic>
          <p:nvPicPr>
            <p:cNvPr id="16" name="Graphic 15" descr="Man with solid fill">
              <a:extLst>
                <a:ext uri="{FF2B5EF4-FFF2-40B4-BE49-F238E27FC236}">
                  <a16:creationId xmlns:a16="http://schemas.microsoft.com/office/drawing/2014/main" id="{E81B9F83-C75B-C49A-225A-96C19F6A4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12888" y="750034"/>
              <a:ext cx="503572" cy="503572"/>
            </a:xfrm>
            <a:prstGeom prst="rect">
              <a:avLst/>
            </a:prstGeom>
          </p:spPr>
        </p:pic>
        <p:pic>
          <p:nvPicPr>
            <p:cNvPr id="17" name="Graphic 16" descr="Woman with solid fill">
              <a:extLst>
                <a:ext uri="{FF2B5EF4-FFF2-40B4-BE49-F238E27FC236}">
                  <a16:creationId xmlns:a16="http://schemas.microsoft.com/office/drawing/2014/main" id="{E88FAE99-3AD8-CCDB-02B7-6EA28255E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238449" y="990313"/>
              <a:ext cx="503572" cy="503572"/>
            </a:xfrm>
            <a:prstGeom prst="rect">
              <a:avLst/>
            </a:prstGeom>
          </p:spPr>
        </p:pic>
        <p:pic>
          <p:nvPicPr>
            <p:cNvPr id="18" name="Graphic 17" descr="Woman with solid fill">
              <a:extLst>
                <a:ext uri="{FF2B5EF4-FFF2-40B4-BE49-F238E27FC236}">
                  <a16:creationId xmlns:a16="http://schemas.microsoft.com/office/drawing/2014/main" id="{813F6DB7-97F3-FC85-DE76-EED0B3CA2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548711" y="1194909"/>
              <a:ext cx="503572" cy="503572"/>
            </a:xfrm>
            <a:prstGeom prst="rect">
              <a:avLst/>
            </a:prstGeom>
          </p:spPr>
        </p:pic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683BD57-2CE3-31E1-4FE4-B1B3B82F541F}"/>
                </a:ext>
              </a:extLst>
            </p:cNvPr>
            <p:cNvCxnSpPr>
              <a:cxnSpLocks/>
            </p:cNvCxnSpPr>
            <p:nvPr/>
          </p:nvCxnSpPr>
          <p:spPr>
            <a:xfrm>
              <a:off x="4158277" y="1264590"/>
              <a:ext cx="159173" cy="42071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4ECA0BB2-ACA8-D7B0-EDBD-F54F31DE1376}"/>
                </a:ext>
              </a:extLst>
            </p:cNvPr>
            <p:cNvCxnSpPr>
              <a:cxnSpLocks/>
              <a:endCxn id="35" idx="0"/>
            </p:cNvCxnSpPr>
            <p:nvPr/>
          </p:nvCxnSpPr>
          <p:spPr>
            <a:xfrm flipH="1">
              <a:off x="4873995" y="1281338"/>
              <a:ext cx="108263" cy="34746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53E71201-7192-0720-73DF-E97D3088B494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>
              <a:off x="4490235" y="1493885"/>
              <a:ext cx="95295" cy="14809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5D408F32-77D3-1233-AC06-87E14522DB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27893" y="1357774"/>
              <a:ext cx="142382" cy="25675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E77DFB8-0DDC-CA63-95A5-A768608169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35519" y="1735036"/>
              <a:ext cx="166870" cy="18179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0D4003C-8543-6658-BEA2-DE7AEA33DB28}"/>
                </a:ext>
              </a:extLst>
            </p:cNvPr>
            <p:cNvSpPr/>
            <p:nvPr/>
          </p:nvSpPr>
          <p:spPr>
            <a:xfrm>
              <a:off x="3989947" y="5381173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5" name="Text Placeholder 3">
              <a:extLst>
                <a:ext uri="{FF2B5EF4-FFF2-40B4-BE49-F238E27FC236}">
                  <a16:creationId xmlns:a16="http://schemas.microsoft.com/office/drawing/2014/main" id="{CA70497A-B45B-3427-D9B6-4906D67AB7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09900" y="5478090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0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evaluation interface</a:t>
              </a:r>
            </a:p>
          </p:txBody>
        </p:sp>
        <p:pic>
          <p:nvPicPr>
            <p:cNvPr id="26" name="Graphic 25" descr="Gears with solid fill">
              <a:extLst>
                <a:ext uri="{FF2B5EF4-FFF2-40B4-BE49-F238E27FC236}">
                  <a16:creationId xmlns:a16="http://schemas.microsoft.com/office/drawing/2014/main" id="{5BD05C7B-D5DC-2A3D-B349-82A140735C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609883" y="2596031"/>
              <a:ext cx="541749" cy="541749"/>
            </a:xfrm>
            <a:prstGeom prst="rect">
              <a:avLst/>
            </a:prstGeom>
          </p:spPr>
        </p:pic>
      </p:grpSp>
      <p:pic>
        <p:nvPicPr>
          <p:cNvPr id="37" name="Graphic 36" descr="Gears with solid fill">
            <a:extLst>
              <a:ext uri="{FF2B5EF4-FFF2-40B4-BE49-F238E27FC236}">
                <a16:creationId xmlns:a16="http://schemas.microsoft.com/office/drawing/2014/main" id="{8853419B-ED06-8E8E-6FA2-590B57769B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48258" y="2792760"/>
            <a:ext cx="346459" cy="41180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A139CFA-7BF1-1A30-688A-0111F9C395F3}"/>
              </a:ext>
            </a:extLst>
          </p:cNvPr>
          <p:cNvGrpSpPr/>
          <p:nvPr/>
        </p:nvGrpSpPr>
        <p:grpSpPr>
          <a:xfrm>
            <a:off x="2732815" y="1792575"/>
            <a:ext cx="3825674" cy="3062384"/>
            <a:chOff x="2682177" y="1949222"/>
            <a:chExt cx="3825674" cy="3062384"/>
          </a:xfrm>
        </p:grpSpPr>
        <p:sp>
          <p:nvSpPr>
            <p:cNvPr id="11445" name="TextBox 11444">
              <a:extLst>
                <a:ext uri="{FF2B5EF4-FFF2-40B4-BE49-F238E27FC236}">
                  <a16:creationId xmlns:a16="http://schemas.microsoft.com/office/drawing/2014/main" id="{49E522C1-3F1A-F49E-E235-71B8939E66E4}"/>
                </a:ext>
              </a:extLst>
            </p:cNvPr>
            <p:cNvSpPr txBox="1"/>
            <p:nvPr/>
          </p:nvSpPr>
          <p:spPr bwMode="auto">
            <a:xfrm>
              <a:off x="2889576" y="1949222"/>
              <a:ext cx="3609182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GB" sz="1600" dirty="0"/>
                <a:t>The Distributed Peer Review Experiment</a:t>
              </a:r>
            </a:p>
            <a:p>
              <a:endParaRPr lang="en-GB" sz="1600" dirty="0"/>
            </a:p>
            <a:p>
              <a:r>
                <a:rPr lang="en-GB" sz="1600" dirty="0"/>
                <a:t>https://</a:t>
              </a:r>
              <a:r>
                <a:rPr lang="en-GB" sz="1600" dirty="0" err="1"/>
                <a:t>www.eso.org</a:t>
              </a:r>
              <a:r>
                <a:rPr lang="en-GB" sz="1600" dirty="0"/>
                <a:t>/sci/publications/messenger/archive/no.177-sep19/messenger-no177.pdf</a:t>
              </a:r>
              <a:endParaRPr lang="en-DE" sz="16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08DDE44-8B40-DC94-2AD3-AB850197CF2E}"/>
                </a:ext>
              </a:extLst>
            </p:cNvPr>
            <p:cNvSpPr txBox="1"/>
            <p:nvPr/>
          </p:nvSpPr>
          <p:spPr bwMode="auto">
            <a:xfrm>
              <a:off x="2682177" y="4303720"/>
              <a:ext cx="382567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DE" sz="2000" dirty="0">
                  <a:solidFill>
                    <a:srgbClr val="0070C0"/>
                  </a:solidFill>
                  <a:latin typeface="HelveticaNeueLT Com 65 Md" pitchFamily="34" charset="0"/>
                  <a:ea typeface="+mn-ea"/>
                </a:rPr>
                <a:t>In the mean time this article was published…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C9C2C029-13D3-4265-2BE0-A2E7D4B4BD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14244" y="3091466"/>
              <a:ext cx="641732" cy="113944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7CB1339D-7761-150D-976E-46622EE826DB}"/>
              </a:ext>
            </a:extLst>
          </p:cNvPr>
          <p:cNvSpPr txBox="1"/>
          <p:nvPr/>
        </p:nvSpPr>
        <p:spPr bwMode="auto">
          <a:xfrm>
            <a:off x="2191906" y="4859911"/>
            <a:ext cx="497938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  <a:ea typeface="+mn-ea"/>
              </a:rPr>
              <a:t>…and after the experience of Alma,</a:t>
            </a:r>
          </a:p>
          <a:p>
            <a:r>
              <a:rPr lang="en-GB" sz="2000" dirty="0">
                <a:solidFill>
                  <a:srgbClr val="0070C0"/>
                </a:solidFill>
                <a:latin typeface="HelveticaNeueLT Com 65 Md" pitchFamily="34" charset="0"/>
                <a:ea typeface="+mn-ea"/>
              </a:rPr>
              <a:t>we decided that it was time to implement the Distributed Peer Review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  <a:ea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4198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3569">
        <p159:morph option="byObject"/>
      </p:transition>
    </mc:Choice>
    <mc:Fallback xmlns="">
      <p:transition spd="slow" advTm="135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/>
      <p:bldP spid="11277" grpId="0"/>
      <p:bldP spid="11278" grpId="0"/>
      <p:bldP spid="11279" grpId="0"/>
      <p:bldP spid="11280" grpId="0"/>
      <p:bldP spid="11281" grpId="0"/>
      <p:bldP spid="11282" grpId="0"/>
      <p:bldP spid="11283" grpId="0"/>
      <p:bldP spid="11284" grpId="0"/>
      <p:bldP spid="11285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3">
            <a:extLst>
              <a:ext uri="{FF2B5EF4-FFF2-40B4-BE49-F238E27FC236}">
                <a16:creationId xmlns:a16="http://schemas.microsoft.com/office/drawing/2014/main" id="{9F8143B3-FF75-154E-AC64-945C88690E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839" y="260648"/>
            <a:ext cx="7566497" cy="1025525"/>
          </a:xfrm>
        </p:spPr>
        <p:txBody>
          <a:bodyPr/>
          <a:lstStyle/>
          <a:p>
            <a:r>
              <a:rPr lang="en-US" altLang="en-US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The DPR project: risk factors and skills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412181-068D-2F49-9E53-F5840D662FDD}"/>
              </a:ext>
            </a:extLst>
          </p:cNvPr>
          <p:cNvSpPr txBox="1"/>
          <p:nvPr/>
        </p:nvSpPr>
        <p:spPr bwMode="auto">
          <a:xfrm>
            <a:off x="179512" y="1628800"/>
            <a:ext cx="46085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FF0000"/>
              </a:buClr>
              <a:buFont typeface="Wingdings" pitchFamily="2" charset="2"/>
              <a:buChar char="v"/>
            </a:pPr>
            <a:r>
              <a:rPr lang="en-DE" sz="1800" dirty="0">
                <a:latin typeface="HelveticaNeueLT Com 65 Md" pitchFamily="34" charset="0"/>
                <a:ea typeface="+mn-ea"/>
              </a:rPr>
              <a:t>Time constraints</a:t>
            </a:r>
          </a:p>
          <a:p>
            <a:pPr marL="171450" indent="-171450">
              <a:buClr>
                <a:srgbClr val="FF0000"/>
              </a:buClr>
              <a:buFont typeface="Wingdings" pitchFamily="2" charset="2"/>
              <a:buChar char="v"/>
            </a:pPr>
            <a:r>
              <a:rPr lang="en-DE" sz="1800" dirty="0">
                <a:latin typeface="HelveticaNeueLT Com 65 Md" pitchFamily="34" charset="0"/>
                <a:ea typeface="+mn-ea"/>
                <a:cs typeface="+mn-cs"/>
              </a:rPr>
              <a:t>Lockdown</a:t>
            </a:r>
          </a:p>
          <a:p>
            <a:pPr marL="171450" indent="-171450">
              <a:buClr>
                <a:srgbClr val="FF0000"/>
              </a:buClr>
              <a:buFont typeface="Wingdings" pitchFamily="2" charset="2"/>
              <a:buChar char="v"/>
            </a:pPr>
            <a:r>
              <a:rPr lang="en-DE" sz="1800" dirty="0">
                <a:latin typeface="HelveticaNeueLT Com 65 Md" pitchFamily="34" charset="0"/>
                <a:ea typeface="+mn-ea"/>
              </a:rPr>
              <a:t>Algorithms performance unknown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0FFCC-2FBB-7FF3-3E18-C7383C0DC9BE}"/>
              </a:ext>
            </a:extLst>
          </p:cNvPr>
          <p:cNvSpPr txBox="1"/>
          <p:nvPr/>
        </p:nvSpPr>
        <p:spPr bwMode="auto">
          <a:xfrm>
            <a:off x="3433344" y="4437112"/>
            <a:ext cx="46085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FF0000"/>
              </a:buClr>
              <a:buFont typeface="Wingdings" pitchFamily="2" charset="2"/>
              <a:buChar char="v"/>
            </a:pPr>
            <a:r>
              <a:rPr lang="en-DE" sz="1800" dirty="0">
                <a:latin typeface="HelveticaNeueLT Com 65 Md" pitchFamily="34" charset="0"/>
                <a:ea typeface="+mn-ea"/>
              </a:rPr>
              <a:t>Skilled and motivated team</a:t>
            </a:r>
            <a:endParaRPr lang="en-DE" sz="1800" dirty="0">
              <a:latin typeface="HelveticaNeueLT Com 65 Md" pitchFamily="34" charset="0"/>
              <a:ea typeface="+mn-ea"/>
              <a:cs typeface="+mn-cs"/>
            </a:endParaRPr>
          </a:p>
          <a:p>
            <a:pPr marL="171450" indent="-171450">
              <a:buClr>
                <a:srgbClr val="FF0000"/>
              </a:buClr>
              <a:buFont typeface="Wingdings" pitchFamily="2" charset="2"/>
              <a:buChar char="v"/>
            </a:pPr>
            <a:r>
              <a:rPr lang="en-DE" sz="1800" dirty="0">
                <a:latin typeface="HelveticaNeueLT Com 65 Md" pitchFamily="34" charset="0"/>
                <a:ea typeface="+mn-ea"/>
              </a:rPr>
              <a:t>Development infrastructure in place</a:t>
            </a:r>
          </a:p>
          <a:p>
            <a:pPr marL="171450" indent="-171450">
              <a:buClr>
                <a:srgbClr val="FF0000"/>
              </a:buClr>
              <a:buFont typeface="Wingdings" pitchFamily="2" charset="2"/>
              <a:buChar char="v"/>
            </a:pPr>
            <a:r>
              <a:rPr lang="en-DE" sz="1800" dirty="0">
                <a:latin typeface="HelveticaNeueLT Com 65 Md" pitchFamily="34" charset="0"/>
                <a:ea typeface="+mn-ea"/>
              </a:rPr>
              <a:t>Project scientists in house</a:t>
            </a:r>
            <a:endParaRPr lang="en-DE" sz="1800" dirty="0">
              <a:latin typeface="HelveticaNeueLT Com 65 Md" pitchFamily="34" charset="0"/>
              <a:ea typeface="+mn-ea"/>
              <a:cs typeface="+mn-cs"/>
            </a:endParaRPr>
          </a:p>
        </p:txBody>
      </p:sp>
      <p:pic>
        <p:nvPicPr>
          <p:cNvPr id="6" name="Picture 5" descr="Man praying">
            <a:extLst>
              <a:ext uri="{FF2B5EF4-FFF2-40B4-BE49-F238E27FC236}">
                <a16:creationId xmlns:a16="http://schemas.microsoft.com/office/drawing/2014/main" id="{E3E210C1-8DCB-ADBA-B7C9-D58B6C4E3E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046381"/>
            <a:ext cx="2214890" cy="14773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010B031-B3F2-95AB-8027-0B82161CDF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850" y="2960713"/>
            <a:ext cx="2531936" cy="139256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8C6FC3F-2D39-06D0-669B-B21A93D4B104}"/>
              </a:ext>
            </a:extLst>
          </p:cNvPr>
          <p:cNvSpPr txBox="1"/>
          <p:nvPr/>
        </p:nvSpPr>
        <p:spPr bwMode="auto">
          <a:xfrm>
            <a:off x="288589" y="2647722"/>
            <a:ext cx="467085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  <a:ea typeface="+mn-ea"/>
              </a:rPr>
              <a:t>As developer’s team we started making a risk analysis to verify if the project was realistic, given the effort and the resources. Risks were…</a:t>
            </a:r>
            <a:endParaRPr lang="en-DE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6519BF-54E4-A079-F8A4-E8D20835C332}"/>
              </a:ext>
            </a:extLst>
          </p:cNvPr>
          <p:cNvSpPr txBox="1"/>
          <p:nvPr/>
        </p:nvSpPr>
        <p:spPr bwMode="auto">
          <a:xfrm>
            <a:off x="6539883" y="1068595"/>
            <a:ext cx="201037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  <a:ea typeface="+mn-ea"/>
              </a:rPr>
              <a:t>We were not worried at all.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F5555B-7A28-99E3-28E5-AF2121D7DD5E}"/>
              </a:ext>
            </a:extLst>
          </p:cNvPr>
          <p:cNvSpPr txBox="1"/>
          <p:nvPr/>
        </p:nvSpPr>
        <p:spPr bwMode="auto">
          <a:xfrm>
            <a:off x="6539883" y="1850127"/>
            <a:ext cx="29383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  <a:ea typeface="+mn-ea"/>
              </a:rPr>
              <a:t>Well, just a bit.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1D30B4-393A-6FA9-C25E-FC22D5973012}"/>
              </a:ext>
            </a:extLst>
          </p:cNvPr>
          <p:cNvSpPr txBox="1"/>
          <p:nvPr/>
        </p:nvSpPr>
        <p:spPr bwMode="auto">
          <a:xfrm>
            <a:off x="1589180" y="5531395"/>
            <a:ext cx="48376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  <a:ea typeface="+mn-ea"/>
              </a:rPr>
              <a:t>But we had the right skills…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2727"/>
    </mc:Choice>
    <mc:Fallback xmlns="">
      <p:transition advTm="927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had available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27DC1FA-A381-6422-290E-EC3927BE8275}"/>
              </a:ext>
            </a:extLst>
          </p:cNvPr>
          <p:cNvSpPr/>
          <p:nvPr/>
        </p:nvSpPr>
        <p:spPr>
          <a:xfrm>
            <a:off x="5888967" y="2027386"/>
            <a:ext cx="1387811" cy="9970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028618B-6CFA-0EBD-A9F1-1E6C2C0F6CD2}"/>
              </a:ext>
            </a:extLst>
          </p:cNvPr>
          <p:cNvSpPr/>
          <p:nvPr/>
        </p:nvSpPr>
        <p:spPr>
          <a:xfrm>
            <a:off x="3802624" y="2517893"/>
            <a:ext cx="1630894" cy="9529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160837D3-E23F-3FDB-A8B7-53C1252ED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2577" y="2614810"/>
            <a:ext cx="1642220" cy="75922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 evaluation interface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E904C19-3424-CC6B-0AF6-D739DE812A72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32F8FAA1-F76F-4246-D692-ACCF55975B02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5" name="Text Placeholder 3">
              <a:extLst>
                <a:ext uri="{FF2B5EF4-FFF2-40B4-BE49-F238E27FC236}">
                  <a16:creationId xmlns:a16="http://schemas.microsoft.com/office/drawing/2014/main" id="{E4FDCECB-AEB3-FA67-66CE-8744D95E02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AF05711-6CD2-68DF-A5FB-A138629F9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9796" y="218381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UserPortal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ABAABCD-5794-8997-2A0B-6BEE0BDDB2D9}"/>
              </a:ext>
            </a:extLst>
          </p:cNvPr>
          <p:cNvGrpSpPr/>
          <p:nvPr/>
        </p:nvGrpSpPr>
        <p:grpSpPr>
          <a:xfrm>
            <a:off x="2430986" y="1628800"/>
            <a:ext cx="1492942" cy="868485"/>
            <a:chOff x="2430986" y="1628800"/>
            <a:chExt cx="1492942" cy="868485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7F31AD0-51A6-7FA1-E392-7F282D369D60}"/>
                </a:ext>
              </a:extLst>
            </p:cNvPr>
            <p:cNvSpPr/>
            <p:nvPr/>
          </p:nvSpPr>
          <p:spPr>
            <a:xfrm>
              <a:off x="2430986" y="1628800"/>
              <a:ext cx="1492942" cy="86848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32" name="Text Placeholder 3">
              <a:extLst>
                <a:ext uri="{FF2B5EF4-FFF2-40B4-BE49-F238E27FC236}">
                  <a16:creationId xmlns:a16="http://schemas.microsoft.com/office/drawing/2014/main" id="{D6C3B198-C5C3-3D83-5F81-F2CE8B6323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8614" y="1757625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Old distribution tool</a:t>
              </a:r>
            </a:p>
          </p:txBody>
        </p:sp>
      </p:grpSp>
      <p:sp>
        <p:nvSpPr>
          <p:cNvPr id="16" name="Multiply 15">
            <a:extLst>
              <a:ext uri="{FF2B5EF4-FFF2-40B4-BE49-F238E27FC236}">
                <a16:creationId xmlns:a16="http://schemas.microsoft.com/office/drawing/2014/main" id="{A92B5C1A-FA02-F477-E63B-9AC485F38CD5}"/>
              </a:ext>
            </a:extLst>
          </p:cNvPr>
          <p:cNvSpPr/>
          <p:nvPr/>
        </p:nvSpPr>
        <p:spPr>
          <a:xfrm>
            <a:off x="2348908" y="1275197"/>
            <a:ext cx="1588040" cy="1615319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1247" y="1396568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BD7CD8-C366-B0CA-03BA-7EE067C4D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821" y="1885121"/>
            <a:ext cx="481298" cy="39272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D24554E-3F82-D84D-D491-2DE8C837F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213" y="3291865"/>
            <a:ext cx="493129" cy="54165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2156DA-68FA-5D89-0DDF-7325437459F2}"/>
              </a:ext>
            </a:extLst>
          </p:cNvPr>
          <p:cNvGrpSpPr/>
          <p:nvPr/>
        </p:nvGrpSpPr>
        <p:grpSpPr>
          <a:xfrm>
            <a:off x="1915512" y="2923595"/>
            <a:ext cx="4121782" cy="1748263"/>
            <a:chOff x="1915512" y="2923595"/>
            <a:chExt cx="4121782" cy="1748263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3A42F22-8407-1CD4-A6BC-09B9ACA2E9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42655" y="2923595"/>
              <a:ext cx="694639" cy="57700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A1E0228-9AE0-32F0-ED52-69E61A4A2A4D}"/>
                </a:ext>
              </a:extLst>
            </p:cNvPr>
            <p:cNvSpPr txBox="1"/>
            <p:nvPr/>
          </p:nvSpPr>
          <p:spPr bwMode="auto">
            <a:xfrm>
              <a:off x="1915512" y="3656195"/>
              <a:ext cx="3792338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DE" sz="2000" dirty="0">
                  <a:solidFill>
                    <a:srgbClr val="0070C0"/>
                  </a:solidFill>
                  <a:latin typeface="HelveticaNeueLT Com 65 Md" pitchFamily="34" charset="0"/>
                </a:rPr>
                <a:t>We had the User Portal. We asked the Principal Investigators to register to …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4583883-DA2F-AAF3-744D-C5B58260422D}"/>
              </a:ext>
            </a:extLst>
          </p:cNvPr>
          <p:cNvGrpSpPr/>
          <p:nvPr/>
        </p:nvGrpSpPr>
        <p:grpSpPr>
          <a:xfrm>
            <a:off x="1259747" y="3309246"/>
            <a:ext cx="4982287" cy="1072605"/>
            <a:chOff x="1135850" y="3303487"/>
            <a:chExt cx="4982287" cy="107260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435B3FA-0971-B3AB-882E-A6A898402EA0}"/>
                </a:ext>
              </a:extLst>
            </p:cNvPr>
            <p:cNvSpPr txBox="1"/>
            <p:nvPr/>
          </p:nvSpPr>
          <p:spPr bwMode="auto">
            <a:xfrm>
              <a:off x="1135850" y="3668206"/>
              <a:ext cx="4982287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en-DE" sz="2000" dirty="0">
                  <a:solidFill>
                    <a:srgbClr val="0070C0"/>
                  </a:solidFill>
                  <a:latin typeface="HelveticaNeueLT Com 65 Md" pitchFamily="34" charset="0"/>
                </a:rPr>
                <a:t>So what we had was the Proposal Evaluation Interface that we could use.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9A2A1364-87CC-93B6-45F7-7528BB188F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88454" y="3303487"/>
              <a:ext cx="1875782" cy="28696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9792E96-2A79-12E0-4681-D2218A8858F5}"/>
              </a:ext>
            </a:extLst>
          </p:cNvPr>
          <p:cNvGrpSpPr/>
          <p:nvPr/>
        </p:nvGrpSpPr>
        <p:grpSpPr>
          <a:xfrm>
            <a:off x="443531" y="2264159"/>
            <a:ext cx="3480397" cy="1402914"/>
            <a:chOff x="443531" y="2264159"/>
            <a:chExt cx="3480397" cy="140291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2A5E8D8-AE57-4C50-8677-068FB7E5EA6F}"/>
                </a:ext>
              </a:extLst>
            </p:cNvPr>
            <p:cNvSpPr txBox="1"/>
            <p:nvPr/>
          </p:nvSpPr>
          <p:spPr bwMode="auto">
            <a:xfrm>
              <a:off x="443531" y="2651410"/>
              <a:ext cx="3480397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DE" sz="2000" dirty="0">
                  <a:solidFill>
                    <a:srgbClr val="0070C0"/>
                  </a:solidFill>
                  <a:latin typeface="HelveticaNeueLT Com 65 Md" pitchFamily="34" charset="0"/>
                  <a:ea typeface="+mn-ea"/>
                </a:rPr>
                <a:t>The old distribution</a:t>
              </a:r>
            </a:p>
            <a:p>
              <a:r>
                <a:rPr lang="en-DE" sz="2000" dirty="0">
                  <a:solidFill>
                    <a:srgbClr val="0070C0"/>
                  </a:solidFill>
                  <a:latin typeface="HelveticaNeueLT Com 65 Md" pitchFamily="34" charset="0"/>
                  <a:ea typeface="+mn-ea"/>
                </a:rPr>
                <a:t>mechanism that we could not use.</a:t>
              </a:r>
              <a:endParaRPr lang="en-DE" sz="2000" dirty="0">
                <a:solidFill>
                  <a:srgbClr val="0070C0"/>
                </a:solidFill>
                <a:latin typeface="HelveticaNeueLT Com 65 Md" pitchFamily="34" charset="0"/>
                <a:ea typeface="+mn-ea"/>
                <a:cs typeface="+mn-cs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DA4ECC94-D2E4-499C-A483-3063E0FBC5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7117" y="2264159"/>
              <a:ext cx="1262398" cy="36336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4089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59">
        <p159:morph option="byObject"/>
      </p:transition>
    </mc:Choice>
    <mc:Fallback xmlns="">
      <p:transition spd="slow" advTm="10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had available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27DC1FA-A381-6422-290E-EC3927BE8275}"/>
              </a:ext>
            </a:extLst>
          </p:cNvPr>
          <p:cNvSpPr/>
          <p:nvPr/>
        </p:nvSpPr>
        <p:spPr>
          <a:xfrm>
            <a:off x="5888967" y="2027386"/>
            <a:ext cx="1387811" cy="9970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AF05711-6CD2-68DF-A5FB-A138629F9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9796" y="218381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UserPortal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E701AB3-4C4E-6350-9B22-193699066AF1}"/>
              </a:ext>
            </a:extLst>
          </p:cNvPr>
          <p:cNvGrpSpPr/>
          <p:nvPr/>
        </p:nvGrpSpPr>
        <p:grpSpPr>
          <a:xfrm>
            <a:off x="2430986" y="1628800"/>
            <a:ext cx="1492942" cy="868485"/>
            <a:chOff x="2430986" y="1628800"/>
            <a:chExt cx="1492942" cy="868485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17F0251-9B72-47F8-16A6-E3E8BB3C19DF}"/>
                </a:ext>
              </a:extLst>
            </p:cNvPr>
            <p:cNvSpPr/>
            <p:nvPr/>
          </p:nvSpPr>
          <p:spPr>
            <a:xfrm>
              <a:off x="2430986" y="1628800"/>
              <a:ext cx="1492942" cy="86848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8" name="Text Placeholder 3">
              <a:extLst>
                <a:ext uri="{FF2B5EF4-FFF2-40B4-BE49-F238E27FC236}">
                  <a16:creationId xmlns:a16="http://schemas.microsoft.com/office/drawing/2014/main" id="{77770C6F-8AE0-9A54-6572-E5578BB27D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8614" y="1757625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Old distribution tool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D01B381-B63C-D10D-CC08-A94A24F082F7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8FCCD69-F94B-61BB-9AC8-A3F29A651798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2" name="Text Placeholder 3">
              <a:extLst>
                <a:ext uri="{FF2B5EF4-FFF2-40B4-BE49-F238E27FC236}">
                  <a16:creationId xmlns:a16="http://schemas.microsoft.com/office/drawing/2014/main" id="{A5BF485D-5D0D-70EC-F9A3-C0E19FB21C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81998A07-7AD6-D826-F6A1-20E0F80D83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213" y="3291865"/>
            <a:ext cx="493129" cy="541652"/>
          </a:xfrm>
          <a:prstGeom prst="rect">
            <a:avLst/>
          </a:prstGeom>
        </p:spPr>
      </p:pic>
      <p:sp>
        <p:nvSpPr>
          <p:cNvPr id="16" name="Multiply 15">
            <a:extLst>
              <a:ext uri="{FF2B5EF4-FFF2-40B4-BE49-F238E27FC236}">
                <a16:creationId xmlns:a16="http://schemas.microsoft.com/office/drawing/2014/main" id="{A92B5C1A-FA02-F477-E63B-9AC485F38CD5}"/>
              </a:ext>
            </a:extLst>
          </p:cNvPr>
          <p:cNvSpPr/>
          <p:nvPr/>
        </p:nvSpPr>
        <p:spPr>
          <a:xfrm>
            <a:off x="2348908" y="1275197"/>
            <a:ext cx="1588040" cy="1615319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1247" y="1396568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A26C0B8-2108-CC56-0588-858EC020A378}"/>
              </a:ext>
            </a:extLst>
          </p:cNvPr>
          <p:cNvSpPr/>
          <p:nvPr/>
        </p:nvSpPr>
        <p:spPr>
          <a:xfrm>
            <a:off x="3802624" y="2517893"/>
            <a:ext cx="1630894" cy="9529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BDDF5A2-86E0-00DD-C116-323EA7EF5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2577" y="2614810"/>
            <a:ext cx="1642220" cy="75922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 evaluation interface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BD7CD8-C366-B0CA-03BA-7EE067C4DB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97" y="1595633"/>
            <a:ext cx="5863294" cy="47842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A5BDF5-112C-3911-4A77-098910746AE9}"/>
              </a:ext>
            </a:extLst>
          </p:cNvPr>
          <p:cNvSpPr txBox="1"/>
          <p:nvPr/>
        </p:nvSpPr>
        <p:spPr bwMode="auto">
          <a:xfrm>
            <a:off x="1547664" y="5106089"/>
            <a:ext cx="105349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>
            <a:spAutoFit/>
          </a:bodyPr>
          <a:lstStyle/>
          <a:p>
            <a:r>
              <a:rPr lang="en-DE" sz="1000" dirty="0">
                <a:solidFill>
                  <a:srgbClr val="FF0000"/>
                </a:solidFill>
                <a:latin typeface="HelveticaNeueLT Com 65 Md" pitchFamily="34" charset="0"/>
                <a:ea typeface="+mn-ea"/>
                <a:cs typeface="+mn-cs"/>
              </a:rPr>
              <a:t>Sorted by user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0CB8C49-CC53-8A79-3A59-C7FD3DEA5483}"/>
              </a:ext>
            </a:extLst>
          </p:cNvPr>
          <p:cNvCxnSpPr>
            <a:cxnSpLocks/>
          </p:cNvCxnSpPr>
          <p:nvPr/>
        </p:nvCxnSpPr>
        <p:spPr>
          <a:xfrm flipH="1" flipV="1">
            <a:off x="1979712" y="4124985"/>
            <a:ext cx="216024" cy="98110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DCC68AC-9408-EF6C-2F50-FB3763C8EAAA}"/>
              </a:ext>
            </a:extLst>
          </p:cNvPr>
          <p:cNvSpPr txBox="1"/>
          <p:nvPr/>
        </p:nvSpPr>
        <p:spPr bwMode="auto">
          <a:xfrm>
            <a:off x="1547285" y="5445223"/>
            <a:ext cx="240097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DE" sz="2000" dirty="0">
                <a:solidFill>
                  <a:srgbClr val="0070C0"/>
                </a:solidFill>
                <a:latin typeface="HelveticaNeueLT Com 65 Md" pitchFamily="34" charset="0"/>
              </a:rPr>
              <a:t>…and to specify their expertise.</a:t>
            </a:r>
          </a:p>
        </p:txBody>
      </p:sp>
    </p:spTree>
    <p:extLst>
      <p:ext uri="{BB962C8B-B14F-4D97-AF65-F5344CB8AC3E}">
        <p14:creationId xmlns:p14="http://schemas.microsoft.com/office/powerpoint/2010/main" val="3167305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319">
        <p159:morph option="byObject"/>
      </p:transition>
    </mc:Choice>
    <mc:Fallback xmlns="">
      <p:transition spd="slow" advTm="103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had available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27DC1FA-A381-6422-290E-EC3927BE8275}"/>
              </a:ext>
            </a:extLst>
          </p:cNvPr>
          <p:cNvSpPr/>
          <p:nvPr/>
        </p:nvSpPr>
        <p:spPr>
          <a:xfrm>
            <a:off x="5888967" y="2027386"/>
            <a:ext cx="1387811" cy="9970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AF05711-6CD2-68DF-A5FB-A138629F9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9796" y="218381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UserPortal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98E47B4-D778-8E61-CC2F-A5E9A801C47C}"/>
              </a:ext>
            </a:extLst>
          </p:cNvPr>
          <p:cNvGrpSpPr/>
          <p:nvPr/>
        </p:nvGrpSpPr>
        <p:grpSpPr>
          <a:xfrm>
            <a:off x="2430986" y="1628800"/>
            <a:ext cx="1492942" cy="868485"/>
            <a:chOff x="2430986" y="1628800"/>
            <a:chExt cx="1492942" cy="86848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B64A979-9A23-B603-16D7-3E1158D19A68}"/>
                </a:ext>
              </a:extLst>
            </p:cNvPr>
            <p:cNvSpPr/>
            <p:nvPr/>
          </p:nvSpPr>
          <p:spPr>
            <a:xfrm>
              <a:off x="2430986" y="1628800"/>
              <a:ext cx="1492942" cy="86848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5" name="Text Placeholder 3">
              <a:extLst>
                <a:ext uri="{FF2B5EF4-FFF2-40B4-BE49-F238E27FC236}">
                  <a16:creationId xmlns:a16="http://schemas.microsoft.com/office/drawing/2014/main" id="{0B5E2247-542A-53BA-1A53-58AB5AEBB8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8614" y="1757625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Old distribution tool</a:t>
              </a:r>
            </a:p>
          </p:txBody>
        </p:sp>
      </p:grpSp>
      <p:sp>
        <p:nvSpPr>
          <p:cNvPr id="16" name="Multiply 15">
            <a:extLst>
              <a:ext uri="{FF2B5EF4-FFF2-40B4-BE49-F238E27FC236}">
                <a16:creationId xmlns:a16="http://schemas.microsoft.com/office/drawing/2014/main" id="{A92B5C1A-FA02-F477-E63B-9AC485F38CD5}"/>
              </a:ext>
            </a:extLst>
          </p:cNvPr>
          <p:cNvSpPr/>
          <p:nvPr/>
        </p:nvSpPr>
        <p:spPr>
          <a:xfrm>
            <a:off x="2348908" y="1275197"/>
            <a:ext cx="1588040" cy="1615319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1247" y="1396568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11D857C-3C56-77AF-E517-D51C97501DAB}"/>
              </a:ext>
            </a:extLst>
          </p:cNvPr>
          <p:cNvSpPr/>
          <p:nvPr/>
        </p:nvSpPr>
        <p:spPr>
          <a:xfrm>
            <a:off x="3802624" y="2517893"/>
            <a:ext cx="1630894" cy="9529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919DCD2-F3D0-9842-526A-847F81865F83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C37F508-8418-14CF-1AF8-DD1C26BFD89C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66F5B3E8-AE8A-1529-4900-A59B32A0A2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DA668D7-6C89-805D-65AC-686CCF47C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2577" y="2614810"/>
            <a:ext cx="1642220" cy="75922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 evaluation interface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BD7CD8-C366-B0CA-03BA-7EE067C4D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821" y="1885121"/>
            <a:ext cx="481298" cy="39272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AFDC6E8-F4FB-8B6F-97DA-1A44EB70C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213" y="3291865"/>
            <a:ext cx="493129" cy="54165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64F51F3-2D4F-7826-B789-A117D6EE9E55}"/>
              </a:ext>
            </a:extLst>
          </p:cNvPr>
          <p:cNvGrpSpPr/>
          <p:nvPr/>
        </p:nvGrpSpPr>
        <p:grpSpPr>
          <a:xfrm>
            <a:off x="789766" y="3407340"/>
            <a:ext cx="4796502" cy="840114"/>
            <a:chOff x="789766" y="3407340"/>
            <a:chExt cx="4796502" cy="84011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050BE94-5ED0-6692-9479-62D15BEBF117}"/>
                </a:ext>
              </a:extLst>
            </p:cNvPr>
            <p:cNvSpPr txBox="1"/>
            <p:nvPr/>
          </p:nvSpPr>
          <p:spPr bwMode="auto">
            <a:xfrm>
              <a:off x="789766" y="3407340"/>
              <a:ext cx="457200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DE" sz="2000" dirty="0">
                  <a:solidFill>
                    <a:srgbClr val="0070C0"/>
                  </a:solidFill>
                  <a:latin typeface="HelveticaNeueLT Com 65 Md" pitchFamily="34" charset="0"/>
                </a:rPr>
                <a:t>The PI would submit their proposals</a:t>
              </a:r>
            </a:p>
            <a:p>
              <a:r>
                <a:rPr lang="en-GB" sz="2000" dirty="0">
                  <a:solidFill>
                    <a:srgbClr val="0070C0"/>
                  </a:solidFill>
                  <a:latin typeface="HelveticaNeueLT Com 65 Md" pitchFamily="34" charset="0"/>
                </a:rPr>
                <a:t>s</a:t>
              </a:r>
              <a:r>
                <a:rPr lang="en-DE" sz="2000" dirty="0">
                  <a:solidFill>
                    <a:srgbClr val="0070C0"/>
                  </a:solidFill>
                  <a:latin typeface="HelveticaNeueLT Com 65 Md" pitchFamily="34" charset="0"/>
                </a:rPr>
                <a:t>pecifying the scientific keywords.</a:t>
              </a:r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B5532EAE-960C-98C6-C1FB-4F363BB385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57733" y="4006392"/>
              <a:ext cx="2028535" cy="24106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96067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846">
        <p159:morph option="byObject"/>
      </p:transition>
    </mc:Choice>
    <mc:Fallback xmlns="">
      <p:transition spd="slow" advTm="108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had available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27DC1FA-A381-6422-290E-EC3927BE8275}"/>
              </a:ext>
            </a:extLst>
          </p:cNvPr>
          <p:cNvSpPr/>
          <p:nvPr/>
        </p:nvSpPr>
        <p:spPr>
          <a:xfrm>
            <a:off x="5888967" y="2027386"/>
            <a:ext cx="1387811" cy="9970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AF05711-6CD2-68DF-A5FB-A138629F9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9796" y="218381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UserPortal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98E47B4-D778-8E61-CC2F-A5E9A801C47C}"/>
              </a:ext>
            </a:extLst>
          </p:cNvPr>
          <p:cNvGrpSpPr/>
          <p:nvPr/>
        </p:nvGrpSpPr>
        <p:grpSpPr>
          <a:xfrm>
            <a:off x="2430986" y="1628800"/>
            <a:ext cx="1492942" cy="868485"/>
            <a:chOff x="2430986" y="1628800"/>
            <a:chExt cx="1492942" cy="86848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B64A979-9A23-B603-16D7-3E1158D19A68}"/>
                </a:ext>
              </a:extLst>
            </p:cNvPr>
            <p:cNvSpPr/>
            <p:nvPr/>
          </p:nvSpPr>
          <p:spPr>
            <a:xfrm>
              <a:off x="2430986" y="1628800"/>
              <a:ext cx="1492942" cy="86848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5" name="Text Placeholder 3">
              <a:extLst>
                <a:ext uri="{FF2B5EF4-FFF2-40B4-BE49-F238E27FC236}">
                  <a16:creationId xmlns:a16="http://schemas.microsoft.com/office/drawing/2014/main" id="{0B5E2247-542A-53BA-1A53-58AB5AEBB8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8614" y="1757625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Old distribution tool</a:t>
              </a:r>
            </a:p>
          </p:txBody>
        </p:sp>
      </p:grpSp>
      <p:sp>
        <p:nvSpPr>
          <p:cNvPr id="16" name="Multiply 15">
            <a:extLst>
              <a:ext uri="{FF2B5EF4-FFF2-40B4-BE49-F238E27FC236}">
                <a16:creationId xmlns:a16="http://schemas.microsoft.com/office/drawing/2014/main" id="{A92B5C1A-FA02-F477-E63B-9AC485F38CD5}"/>
              </a:ext>
            </a:extLst>
          </p:cNvPr>
          <p:cNvSpPr/>
          <p:nvPr/>
        </p:nvSpPr>
        <p:spPr>
          <a:xfrm>
            <a:off x="2348908" y="1275197"/>
            <a:ext cx="1588040" cy="1615319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1247" y="1396568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11D857C-3C56-77AF-E517-D51C97501DAB}"/>
              </a:ext>
            </a:extLst>
          </p:cNvPr>
          <p:cNvSpPr/>
          <p:nvPr/>
        </p:nvSpPr>
        <p:spPr>
          <a:xfrm>
            <a:off x="3802624" y="2517893"/>
            <a:ext cx="1630894" cy="9529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919DCD2-F3D0-9842-526A-847F81865F83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C37F508-8418-14CF-1AF8-DD1C26BFD89C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66F5B3E8-AE8A-1529-4900-A59B32A0A2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DA668D7-6C89-805D-65AC-686CCF47C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2577" y="2614810"/>
            <a:ext cx="1642220" cy="75922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 evaluation interface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BD7CD8-C366-B0CA-03BA-7EE067C4D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821" y="1885121"/>
            <a:ext cx="481298" cy="39272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AFDC6E8-F4FB-8B6F-97DA-1A44EB70C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451" y="2025034"/>
            <a:ext cx="4103470" cy="45072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02082E8-4AE4-7104-6D34-18F8A1CB7711}"/>
              </a:ext>
            </a:extLst>
          </p:cNvPr>
          <p:cNvSpPr txBox="1"/>
          <p:nvPr/>
        </p:nvSpPr>
        <p:spPr bwMode="auto">
          <a:xfrm>
            <a:off x="5611071" y="4146173"/>
            <a:ext cx="105349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r>
              <a:rPr lang="en-DE" sz="1000" dirty="0">
                <a:solidFill>
                  <a:srgbClr val="FF0000"/>
                </a:solidFill>
                <a:latin typeface="HelveticaNeueLT Com 65 Md" pitchFamily="34" charset="0"/>
                <a:ea typeface="+mn-ea"/>
                <a:cs typeface="+mn-cs"/>
              </a:rPr>
              <a:t>Sorted by user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D83A606-FA13-3407-3750-9760F81BC383}"/>
              </a:ext>
            </a:extLst>
          </p:cNvPr>
          <p:cNvCxnSpPr>
            <a:cxnSpLocks/>
          </p:cNvCxnSpPr>
          <p:nvPr/>
        </p:nvCxnSpPr>
        <p:spPr>
          <a:xfrm flipH="1" flipV="1">
            <a:off x="5292080" y="3636742"/>
            <a:ext cx="1083890" cy="559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5221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846">
        <p159:morph option="byObject"/>
      </p:transition>
    </mc:Choice>
    <mc:Fallback xmlns="">
      <p:transition spd="slow" advTm="10846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>
            <a:extLst>
              <a:ext uri="{FF2B5EF4-FFF2-40B4-BE49-F238E27FC236}">
                <a16:creationId xmlns:a16="http://schemas.microsoft.com/office/drawing/2014/main" id="{29940255-08C7-6C48-A69C-50E912EF7B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7199313" cy="1025525"/>
          </a:xfrm>
        </p:spPr>
        <p:txBody>
          <a:bodyPr/>
          <a:lstStyle/>
          <a:p>
            <a:r>
              <a:rPr lang="en-DE" altLang="en-DE" dirty="0">
                <a:latin typeface="HelveticaNeueLT Com 65 Md" panose="020B0604020202020204" pitchFamily="34" charset="77"/>
                <a:cs typeface="HelveticaNeueLT Com 65 Md" panose="020B0604020202020204" pitchFamily="34" charset="77"/>
              </a:rPr>
              <a:t>DPR project: what we had available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C2611DC-BE63-C0C3-A724-6427EE917134}"/>
              </a:ext>
            </a:extLst>
          </p:cNvPr>
          <p:cNvSpPr/>
          <p:nvPr/>
        </p:nvSpPr>
        <p:spPr>
          <a:xfrm>
            <a:off x="323528" y="1412776"/>
            <a:ext cx="8280474" cy="3600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27DC1FA-A381-6422-290E-EC3927BE8275}"/>
              </a:ext>
            </a:extLst>
          </p:cNvPr>
          <p:cNvSpPr/>
          <p:nvPr/>
        </p:nvSpPr>
        <p:spPr>
          <a:xfrm>
            <a:off x="5888967" y="2027386"/>
            <a:ext cx="1387811" cy="9970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AF05711-6CD2-68DF-A5FB-A138629F9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9796" y="2183813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 err="1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UserPortal</a:t>
            </a:r>
            <a:endParaRPr lang="en-US" altLang="en-US" sz="1800" kern="0" dirty="0">
              <a:latin typeface="HelveticaNeueLT Com 55 Roman" panose="020B0604020202020204" pitchFamily="34" charset="77"/>
              <a:cs typeface="HelveticaNeueLT Com 45 Lt" panose="020B0604020202020204" pitchFamily="34" charset="77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98E47B4-D778-8E61-CC2F-A5E9A801C47C}"/>
              </a:ext>
            </a:extLst>
          </p:cNvPr>
          <p:cNvGrpSpPr/>
          <p:nvPr/>
        </p:nvGrpSpPr>
        <p:grpSpPr>
          <a:xfrm>
            <a:off x="2430986" y="1628800"/>
            <a:ext cx="1492942" cy="868485"/>
            <a:chOff x="2430986" y="1628800"/>
            <a:chExt cx="1492942" cy="86848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B64A979-9A23-B603-16D7-3E1158D19A68}"/>
                </a:ext>
              </a:extLst>
            </p:cNvPr>
            <p:cNvSpPr/>
            <p:nvPr/>
          </p:nvSpPr>
          <p:spPr>
            <a:xfrm>
              <a:off x="2430986" y="1628800"/>
              <a:ext cx="1492942" cy="86848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5" name="Text Placeholder 3">
              <a:extLst>
                <a:ext uri="{FF2B5EF4-FFF2-40B4-BE49-F238E27FC236}">
                  <a16:creationId xmlns:a16="http://schemas.microsoft.com/office/drawing/2014/main" id="{0B5E2247-542A-53BA-1A53-58AB5AEBB8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8614" y="1757625"/>
              <a:ext cx="1446152" cy="58578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Old distribution tool</a:t>
              </a:r>
            </a:p>
          </p:txBody>
        </p:sp>
      </p:grpSp>
      <p:sp>
        <p:nvSpPr>
          <p:cNvPr id="16" name="Multiply 15">
            <a:extLst>
              <a:ext uri="{FF2B5EF4-FFF2-40B4-BE49-F238E27FC236}">
                <a16:creationId xmlns:a16="http://schemas.microsoft.com/office/drawing/2014/main" id="{A92B5C1A-FA02-F477-E63B-9AC485F38CD5}"/>
              </a:ext>
            </a:extLst>
          </p:cNvPr>
          <p:cNvSpPr/>
          <p:nvPr/>
        </p:nvSpPr>
        <p:spPr>
          <a:xfrm>
            <a:off x="2348908" y="1275197"/>
            <a:ext cx="1588040" cy="1615319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EAD8CAC-F1FF-87CF-D4E5-FC268D27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1247" y="1396568"/>
            <a:ext cx="1446152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p1Flow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11D857C-3C56-77AF-E517-D51C97501DAB}"/>
              </a:ext>
            </a:extLst>
          </p:cNvPr>
          <p:cNvSpPr/>
          <p:nvPr/>
        </p:nvSpPr>
        <p:spPr>
          <a:xfrm>
            <a:off x="3802624" y="2517893"/>
            <a:ext cx="1630894" cy="9529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919DCD2-F3D0-9842-526A-847F81865F83}"/>
              </a:ext>
            </a:extLst>
          </p:cNvPr>
          <p:cNvGrpSpPr/>
          <p:nvPr/>
        </p:nvGrpSpPr>
        <p:grpSpPr>
          <a:xfrm>
            <a:off x="5586268" y="3172024"/>
            <a:ext cx="1642220" cy="952961"/>
            <a:chOff x="5586268" y="3172024"/>
            <a:chExt cx="1642220" cy="952961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C37F508-8418-14CF-1AF8-DD1C26BFD89C}"/>
                </a:ext>
              </a:extLst>
            </p:cNvPr>
            <p:cNvSpPr/>
            <p:nvPr/>
          </p:nvSpPr>
          <p:spPr>
            <a:xfrm>
              <a:off x="5586268" y="3172024"/>
              <a:ext cx="1630894" cy="9529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66F5B3E8-AE8A-1529-4900-A59B32A0A2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6268" y="3228531"/>
              <a:ext cx="1642220" cy="7592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marL="0" indent="0" algn="ctr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FF0000"/>
                </a:buClr>
                <a:buSzPct val="75000"/>
                <a:buFont typeface="Wingdings" pitchFamily="2" charset="2"/>
                <a:buNone/>
                <a:defRPr sz="2600">
                  <a:solidFill>
                    <a:schemeClr val="tx1"/>
                  </a:solidFill>
                  <a:latin typeface="HelveticaNeueLT Com 55 Roman"/>
                  <a:ea typeface="MS PGothic" pitchFamily="34" charset="-128"/>
                  <a:cs typeface="HelveticaNeueLT Com 45 Lt"/>
                </a:defRPr>
              </a:lvl1pPr>
              <a:lvl2pPr marL="4572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defRPr sz="18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2pPr>
              <a:lvl3pPr marL="9144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rgbClr val="0066FF"/>
                </a:buClr>
                <a:buSzPct val="100000"/>
                <a:buFont typeface="Arial" panose="020B0604020202020204" pitchFamily="34" charset="0"/>
                <a:buNone/>
                <a:defRPr sz="16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3pPr>
              <a:lvl4pPr marL="13716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SzPct val="75000"/>
                <a:buFont typeface="Arial" panose="020B06040202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4pPr>
              <a:lvl5pPr marL="1828800" indent="0" algn="l" rtl="0" eaLnBrk="0" fontAlgn="base" hangingPunct="0">
                <a:spcBef>
                  <a:spcPts val="600"/>
                </a:spcBef>
                <a:spcAft>
                  <a:spcPct val="0"/>
                </a:spcAft>
                <a:buFont typeface="Lucida Grande" panose="020B0600040502020204" pitchFamily="34" charset="0"/>
                <a:buNone/>
                <a:defRPr sz="1400">
                  <a:solidFill>
                    <a:schemeClr val="tx1"/>
                  </a:solidFill>
                  <a:latin typeface="HelveticaNeueLT Com 45 Lt"/>
                  <a:ea typeface="MS PGothic" pitchFamily="34" charset="-128"/>
                  <a:cs typeface="HelveticaNeueLT Com 45 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en-US" sz="1800" kern="0" dirty="0">
                  <a:latin typeface="HelveticaNeueLT Com 55 Roman" panose="020B0604020202020204" pitchFamily="34" charset="77"/>
                  <a:cs typeface="HelveticaNeueLT Com 45 Lt" panose="020B0604020202020204" pitchFamily="34" charset="77"/>
                </a:rPr>
                <a:t>Proposal submission system</a:t>
              </a:r>
            </a:p>
          </p:txBody>
        </p:sp>
      </p:grp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DA668D7-6C89-805D-65AC-686CCF47C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2577" y="2614810"/>
            <a:ext cx="1642220" cy="75922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75000"/>
              <a:buFont typeface="Wingdings" pitchFamily="2" charset="2"/>
              <a:buNone/>
              <a:defRPr sz="2600">
                <a:solidFill>
                  <a:schemeClr val="tx1"/>
                </a:solidFill>
                <a:latin typeface="HelveticaNeueLT Com 55 Roman"/>
                <a:ea typeface="MS PGothic" pitchFamily="34" charset="-128"/>
                <a:cs typeface="HelveticaNeueLT Com 45 Lt"/>
              </a:defRPr>
            </a:lvl1pPr>
            <a:lvl2pPr marL="4572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50000"/>
              <a:buFont typeface="Wingdings" pitchFamily="2" charset="2"/>
              <a:buNone/>
              <a:defRPr sz="18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2pPr>
            <a:lvl3pPr marL="914400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3pPr>
            <a:lvl4pPr marL="1371600" indent="0" algn="l" rtl="0" eaLnBrk="0" fontAlgn="base" hangingPunct="0">
              <a:spcBef>
                <a:spcPts val="600"/>
              </a:spcBef>
              <a:spcAft>
                <a:spcPct val="0"/>
              </a:spcAft>
              <a:buSzPct val="75000"/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4pPr>
            <a:lvl5pPr marL="1828800" indent="0" algn="l" rtl="0" eaLnBrk="0" fontAlgn="base" hangingPunct="0">
              <a:spcBef>
                <a:spcPts val="600"/>
              </a:spcBef>
              <a:spcAft>
                <a:spcPct val="0"/>
              </a:spcAft>
              <a:buFont typeface="Lucida Grande" panose="020B0600040502020204" pitchFamily="34" charset="0"/>
              <a:buNone/>
              <a:defRPr sz="1400">
                <a:solidFill>
                  <a:schemeClr val="tx1"/>
                </a:solidFill>
                <a:latin typeface="HelveticaNeueLT Com 45 Lt"/>
                <a:ea typeface="MS PGothic" pitchFamily="34" charset="-128"/>
                <a:cs typeface="HelveticaNeueLT Com 45 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1800" kern="0" dirty="0">
                <a:latin typeface="HelveticaNeueLT Com 55 Roman" panose="020B0604020202020204" pitchFamily="34" charset="77"/>
                <a:cs typeface="HelveticaNeueLT Com 45 Lt" panose="020B0604020202020204" pitchFamily="34" charset="77"/>
              </a:rPr>
              <a:t>Proposal evaluation interface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BD7CD8-C366-B0CA-03BA-7EE067C4D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821" y="1885121"/>
            <a:ext cx="481298" cy="39272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AFDC6E8-F4FB-8B6F-97DA-1A44EB70C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213" y="3291865"/>
            <a:ext cx="493129" cy="5416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1A8E76-D9E1-D116-A064-9139CD6B138A}"/>
              </a:ext>
            </a:extLst>
          </p:cNvPr>
          <p:cNvSpPr txBox="1"/>
          <p:nvPr/>
        </p:nvSpPr>
        <p:spPr bwMode="auto">
          <a:xfrm>
            <a:off x="811234" y="3576401"/>
            <a:ext cx="47750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HelveticaNeueLT Com 65 Md" pitchFamily="34" charset="0"/>
              </a:rPr>
              <a:t>We needed a new distribution module!</a:t>
            </a:r>
            <a:endParaRPr lang="en-DE" sz="2000" dirty="0">
              <a:solidFill>
                <a:srgbClr val="0070C0"/>
              </a:solidFill>
              <a:latin typeface="HelveticaNeueLT Com 65 M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755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846">
        <p159:morph option="byObject"/>
      </p:transition>
    </mc:Choice>
    <mc:Fallback xmlns="">
      <p:transition spd="slow" advTm="10846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|4.3|2.6|2.5|1.6|6.5|5.5|8.1|4|14.8|20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3.1|18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47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47.8|43.4|21.8|55.8|1.2|3.9|1.9|0.9|1.5"/>
</p:tagLst>
</file>

<file path=ppt/theme/theme1.xml><?xml version="1.0" encoding="utf-8"?>
<a:theme xmlns:a="http://schemas.openxmlformats.org/drawingml/2006/main" name="eso-alternative">
  <a:themeElements>
    <a:clrScheme name="ESO-official-B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O-official-B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  <a:effectLst/>
      </a:spPr>
      <a:bodyPr wrap="none">
        <a:spAutoFit/>
      </a:bodyPr>
      <a:lstStyle>
        <a:defPPr>
          <a:defRPr sz="1000" dirty="0" smtClean="0">
            <a:latin typeface="HelveticaNeueLT Com 65 Md" pitchFamily="34" charset="0"/>
            <a:ea typeface="+mn-ea"/>
            <a:cs typeface="+mn-cs"/>
          </a:defRPr>
        </a:defPPr>
      </a:lstStyle>
    </a:txDef>
  </a:objectDefaults>
  <a:extraClrSchemeLst>
    <a:extraClrScheme>
      <a:clrScheme name="ESO-official-B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O-official-B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O-official-B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O-official-B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O-official-B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O-official-B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O-official-B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O-official-B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O-official-B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O-official-B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O-official-B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O-official-B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21733</TotalTime>
  <Words>1145</Words>
  <Application>Microsoft Macintosh PowerPoint</Application>
  <PresentationFormat>On-screen Show (4:3)</PresentationFormat>
  <Paragraphs>319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HelveticaNeueLT Com 45 Lt</vt:lpstr>
      <vt:lpstr>HelveticaNeueLT Com 55 Roman</vt:lpstr>
      <vt:lpstr>HelveticaNeueLT Com 65 Md</vt:lpstr>
      <vt:lpstr>Lucida Grande</vt:lpstr>
      <vt:lpstr>Times New Roman</vt:lpstr>
      <vt:lpstr>Wingdings</vt:lpstr>
      <vt:lpstr>eso-alternative</vt:lpstr>
      <vt:lpstr>Distributed Peer Review (DPR)</vt:lpstr>
      <vt:lpstr>DPR project: where we were</vt:lpstr>
      <vt:lpstr>DPR project: where we were</vt:lpstr>
      <vt:lpstr>The DPR project: risk factors and skills</vt:lpstr>
      <vt:lpstr>DPR project: what we had available</vt:lpstr>
      <vt:lpstr>DPR project: what we had available</vt:lpstr>
      <vt:lpstr>DPR project: what we had available</vt:lpstr>
      <vt:lpstr>DPR project: what we had available</vt:lpstr>
      <vt:lpstr>DPR project: what we had available</vt:lpstr>
      <vt:lpstr>DPR project: what we needed</vt:lpstr>
      <vt:lpstr>DPR project: what we needed</vt:lpstr>
      <vt:lpstr>DPR project: what we needed</vt:lpstr>
      <vt:lpstr>DPR project: what we needed</vt:lpstr>
      <vt:lpstr>DPR project: what we needed</vt:lpstr>
      <vt:lpstr>DPR project: algorithms</vt:lpstr>
      <vt:lpstr>DPR project: what we needed</vt:lpstr>
      <vt:lpstr>DPR project: what we needed</vt:lpstr>
      <vt:lpstr>DPR project: what we needed</vt:lpstr>
      <vt:lpstr>DPR project: what we needed</vt:lpstr>
      <vt:lpstr>DPR project: statistics</vt:lpstr>
      <vt:lpstr>DPR project: lessons learned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Fabio Sogni</dc:creator>
  <cp:lastModifiedBy>Opc PanelA3</cp:lastModifiedBy>
  <cp:revision>226</cp:revision>
  <cp:lastPrinted>2019-10-01T07:05:03Z</cp:lastPrinted>
  <dcterms:created xsi:type="dcterms:W3CDTF">2010-12-15T10:15:05Z</dcterms:created>
  <dcterms:modified xsi:type="dcterms:W3CDTF">2023-03-01T08:40:20Z</dcterms:modified>
</cp:coreProperties>
</file>