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23"/>
  </p:notesMasterIdLst>
  <p:sldIdLst>
    <p:sldId id="277" r:id="rId5"/>
    <p:sldId id="299" r:id="rId6"/>
    <p:sldId id="1045" r:id="rId7"/>
    <p:sldId id="1062" r:id="rId8"/>
    <p:sldId id="1063" r:id="rId9"/>
    <p:sldId id="1064" r:id="rId10"/>
    <p:sldId id="1065" r:id="rId11"/>
    <p:sldId id="1047" r:id="rId12"/>
    <p:sldId id="1066" r:id="rId13"/>
    <p:sldId id="1050" r:id="rId14"/>
    <p:sldId id="1051" r:id="rId15"/>
    <p:sldId id="1052" r:id="rId16"/>
    <p:sldId id="1053" r:id="rId17"/>
    <p:sldId id="1060" r:id="rId18"/>
    <p:sldId id="1061" r:id="rId19"/>
    <p:sldId id="1056" r:id="rId20"/>
    <p:sldId id="1067" r:id="rId21"/>
    <p:sldId id="1068" r:id="rId22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775B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46122A5-02D2-48C7-A40E-49C0441FD756}" v="5" dt="2023-02-16T08:20:00.914"/>
    <p1510:client id="{F65FCC78-035A-D692-F057-3A13659D1B1B}" v="18" dt="2023-02-21T08:41:09.87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notesMaster" Target="notesMasters/notesMaster1.xml"/><Relationship Id="rId28" Type="http://schemas.microsoft.com/office/2016/11/relationships/changesInfo" Target="changesInfos/changesInfo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hammadi Dadkan, M. (Maisam)" userId="3991fb06-9049-42b7-bea3-0bb8fa84ff4b" providerId="ADAL" clId="{FAE29DC8-5C35-49AB-A705-3CC7CEC442A1}"/>
    <pc:docChg chg="undo redo custSel addSld delSld modSld sldOrd delMainMaster modMainMaster">
      <pc:chgData name="Mohammadi Dadkan, M. (Maisam)" userId="3991fb06-9049-42b7-bea3-0bb8fa84ff4b" providerId="ADAL" clId="{FAE29DC8-5C35-49AB-A705-3CC7CEC442A1}" dt="2023-02-14T13:34:04.426" v="3202" actId="27636"/>
      <pc:docMkLst>
        <pc:docMk/>
      </pc:docMkLst>
      <pc:sldChg chg="del">
        <pc:chgData name="Mohammadi Dadkan, M. (Maisam)" userId="3991fb06-9049-42b7-bea3-0bb8fa84ff4b" providerId="ADAL" clId="{FAE29DC8-5C35-49AB-A705-3CC7CEC442A1}" dt="2023-02-01T10:27:35.297" v="0" actId="47"/>
        <pc:sldMkLst>
          <pc:docMk/>
          <pc:sldMk cId="3571752864" sldId="256"/>
        </pc:sldMkLst>
      </pc:sldChg>
      <pc:sldChg chg="del">
        <pc:chgData name="Mohammadi Dadkan, M. (Maisam)" userId="3991fb06-9049-42b7-bea3-0bb8fa84ff4b" providerId="ADAL" clId="{FAE29DC8-5C35-49AB-A705-3CC7CEC442A1}" dt="2023-02-01T10:27:35.297" v="0" actId="47"/>
        <pc:sldMkLst>
          <pc:docMk/>
          <pc:sldMk cId="109857222" sldId="257"/>
        </pc:sldMkLst>
      </pc:sldChg>
      <pc:sldChg chg="delSp modSp mod setBg">
        <pc:chgData name="Mohammadi Dadkan, M. (Maisam)" userId="3991fb06-9049-42b7-bea3-0bb8fa84ff4b" providerId="ADAL" clId="{FAE29DC8-5C35-49AB-A705-3CC7CEC442A1}" dt="2023-02-14T12:59:16.751" v="3063"/>
        <pc:sldMkLst>
          <pc:docMk/>
          <pc:sldMk cId="2832337426" sldId="277"/>
        </pc:sldMkLst>
        <pc:spChg chg="mod">
          <ac:chgData name="Mohammadi Dadkan, M. (Maisam)" userId="3991fb06-9049-42b7-bea3-0bb8fa84ff4b" providerId="ADAL" clId="{FAE29DC8-5C35-49AB-A705-3CC7CEC442A1}" dt="2023-02-14T12:59:16.117" v="3062" actId="20577"/>
          <ac:spMkLst>
            <pc:docMk/>
            <pc:sldMk cId="2832337426" sldId="277"/>
            <ac:spMk id="15" creationId="{DFEB6D64-0EF0-DF42-B6C9-EAB0A36BA772}"/>
          </ac:spMkLst>
        </pc:spChg>
        <pc:spChg chg="mod">
          <ac:chgData name="Mohammadi Dadkan, M. (Maisam)" userId="3991fb06-9049-42b7-bea3-0bb8fa84ff4b" providerId="ADAL" clId="{FAE29DC8-5C35-49AB-A705-3CC7CEC442A1}" dt="2023-02-01T11:13:17.558" v="107" actId="255"/>
          <ac:spMkLst>
            <pc:docMk/>
            <pc:sldMk cId="2832337426" sldId="277"/>
            <ac:spMk id="17" creationId="{F07DF5E0-2237-7D48-87A3-0C7DEBE24A8C}"/>
          </ac:spMkLst>
        </pc:spChg>
        <pc:spChg chg="mod">
          <ac:chgData name="Mohammadi Dadkan, M. (Maisam)" userId="3991fb06-9049-42b7-bea3-0bb8fa84ff4b" providerId="ADAL" clId="{FAE29DC8-5C35-49AB-A705-3CC7CEC442A1}" dt="2023-02-14T12:06:52.664" v="3049" actId="20577"/>
          <ac:spMkLst>
            <pc:docMk/>
            <pc:sldMk cId="2832337426" sldId="277"/>
            <ac:spMk id="18" creationId="{29256F02-58AE-654D-A7D7-748C1D5E8F22}"/>
          </ac:spMkLst>
        </pc:spChg>
        <pc:picChg chg="del mod">
          <ac:chgData name="Mohammadi Dadkan, M. (Maisam)" userId="3991fb06-9049-42b7-bea3-0bb8fa84ff4b" providerId="ADAL" clId="{FAE29DC8-5C35-49AB-A705-3CC7CEC442A1}" dt="2023-02-01T11:08:42.738" v="11" actId="478"/>
          <ac:picMkLst>
            <pc:docMk/>
            <pc:sldMk cId="2832337426" sldId="277"/>
            <ac:picMk id="4" creationId="{F966B750-4203-451C-B7F5-11CDB3BEE9DB}"/>
          </ac:picMkLst>
        </pc:picChg>
      </pc:sldChg>
      <pc:sldChg chg="del">
        <pc:chgData name="Mohammadi Dadkan, M. (Maisam)" userId="3991fb06-9049-42b7-bea3-0bb8fa84ff4b" providerId="ADAL" clId="{FAE29DC8-5C35-49AB-A705-3CC7CEC442A1}" dt="2023-02-01T10:27:35.297" v="0" actId="47"/>
        <pc:sldMkLst>
          <pc:docMk/>
          <pc:sldMk cId="3557856447" sldId="292"/>
        </pc:sldMkLst>
      </pc:sldChg>
      <pc:sldChg chg="addSp delSp modSp mod setBg">
        <pc:chgData name="Mohammadi Dadkan, M. (Maisam)" userId="3991fb06-9049-42b7-bea3-0bb8fa84ff4b" providerId="ADAL" clId="{FAE29DC8-5C35-49AB-A705-3CC7CEC442A1}" dt="2023-02-14T06:02:18.058" v="2280" actId="26606"/>
        <pc:sldMkLst>
          <pc:docMk/>
          <pc:sldMk cId="3657783803" sldId="299"/>
        </pc:sldMkLst>
        <pc:spChg chg="mod ord">
          <ac:chgData name="Mohammadi Dadkan, M. (Maisam)" userId="3991fb06-9049-42b7-bea3-0bb8fa84ff4b" providerId="ADAL" clId="{FAE29DC8-5C35-49AB-A705-3CC7CEC442A1}" dt="2023-02-14T06:02:18.058" v="2280" actId="26606"/>
          <ac:spMkLst>
            <pc:docMk/>
            <pc:sldMk cId="3657783803" sldId="299"/>
            <ac:spMk id="5" creationId="{FE742390-6D98-FA40-86ED-C1728AB99CEC}"/>
          </ac:spMkLst>
        </pc:spChg>
        <pc:spChg chg="add mod ord">
          <ac:chgData name="Mohammadi Dadkan, M. (Maisam)" userId="3991fb06-9049-42b7-bea3-0bb8fa84ff4b" providerId="ADAL" clId="{FAE29DC8-5C35-49AB-A705-3CC7CEC442A1}" dt="2023-02-14T06:02:18.058" v="2280" actId="26606"/>
          <ac:spMkLst>
            <pc:docMk/>
            <pc:sldMk cId="3657783803" sldId="299"/>
            <ac:spMk id="8" creationId="{3746587F-3824-42E2-BB24-66FF18DB9300}"/>
          </ac:spMkLst>
        </pc:spChg>
        <pc:spChg chg="mod ord">
          <ac:chgData name="Mohammadi Dadkan, M. (Maisam)" userId="3991fb06-9049-42b7-bea3-0bb8fa84ff4b" providerId="ADAL" clId="{FAE29DC8-5C35-49AB-A705-3CC7CEC442A1}" dt="2023-02-14T06:02:18.058" v="2280" actId="26606"/>
          <ac:spMkLst>
            <pc:docMk/>
            <pc:sldMk cId="3657783803" sldId="299"/>
            <ac:spMk id="9" creationId="{B4F5B99A-0016-466B-A7AF-C600B75E99F0}"/>
          </ac:spMkLst>
        </pc:spChg>
        <pc:spChg chg="add del">
          <ac:chgData name="Mohammadi Dadkan, M. (Maisam)" userId="3991fb06-9049-42b7-bea3-0bb8fa84ff4b" providerId="ADAL" clId="{FAE29DC8-5C35-49AB-A705-3CC7CEC442A1}" dt="2023-02-14T06:02:18.058" v="2280" actId="26606"/>
          <ac:spMkLst>
            <pc:docMk/>
            <pc:sldMk cId="3657783803" sldId="299"/>
            <ac:spMk id="14" creationId="{9D3A9E89-033E-4C4A-8C41-416DABFFD307}"/>
          </ac:spMkLst>
        </pc:spChg>
        <pc:spChg chg="add del">
          <ac:chgData name="Mohammadi Dadkan, M. (Maisam)" userId="3991fb06-9049-42b7-bea3-0bb8fa84ff4b" providerId="ADAL" clId="{FAE29DC8-5C35-49AB-A705-3CC7CEC442A1}" dt="2023-02-14T06:02:18.058" v="2280" actId="26606"/>
          <ac:spMkLst>
            <pc:docMk/>
            <pc:sldMk cId="3657783803" sldId="299"/>
            <ac:spMk id="16" creationId="{86293361-111E-427D-8E5B-256944AC8395}"/>
          </ac:spMkLst>
        </pc:spChg>
        <pc:spChg chg="add del">
          <ac:chgData name="Mohammadi Dadkan, M. (Maisam)" userId="3991fb06-9049-42b7-bea3-0bb8fa84ff4b" providerId="ADAL" clId="{FAE29DC8-5C35-49AB-A705-3CC7CEC442A1}" dt="2023-02-14T06:02:18.058" v="2280" actId="26606"/>
          <ac:spMkLst>
            <pc:docMk/>
            <pc:sldMk cId="3657783803" sldId="299"/>
            <ac:spMk id="40" creationId="{78907291-9D6D-4740-81DB-441477BCA279}"/>
          </ac:spMkLst>
        </pc:spChg>
        <pc:spChg chg="add">
          <ac:chgData name="Mohammadi Dadkan, M. (Maisam)" userId="3991fb06-9049-42b7-bea3-0bb8fa84ff4b" providerId="ADAL" clId="{FAE29DC8-5C35-49AB-A705-3CC7CEC442A1}" dt="2023-02-14T06:02:18.058" v="2280" actId="26606"/>
          <ac:spMkLst>
            <pc:docMk/>
            <pc:sldMk cId="3657783803" sldId="299"/>
            <ac:spMk id="45" creationId="{63F5877B-98C7-49DD-83AB-0F6F57CB6543}"/>
          </ac:spMkLst>
        </pc:spChg>
        <pc:spChg chg="add">
          <ac:chgData name="Mohammadi Dadkan, M. (Maisam)" userId="3991fb06-9049-42b7-bea3-0bb8fa84ff4b" providerId="ADAL" clId="{FAE29DC8-5C35-49AB-A705-3CC7CEC442A1}" dt="2023-02-14T06:02:18.058" v="2280" actId="26606"/>
          <ac:spMkLst>
            <pc:docMk/>
            <pc:sldMk cId="3657783803" sldId="299"/>
            <ac:spMk id="47" creationId="{4EA91930-66BC-4C41-B4F5-C31EB216F64B}"/>
          </ac:spMkLst>
        </pc:spChg>
        <pc:spChg chg="add">
          <ac:chgData name="Mohammadi Dadkan, M. (Maisam)" userId="3991fb06-9049-42b7-bea3-0bb8fa84ff4b" providerId="ADAL" clId="{FAE29DC8-5C35-49AB-A705-3CC7CEC442A1}" dt="2023-02-14T06:02:18.058" v="2280" actId="26606"/>
          <ac:spMkLst>
            <pc:docMk/>
            <pc:sldMk cId="3657783803" sldId="299"/>
            <ac:spMk id="49" creationId="{6313CF8F-B436-401E-9575-DE0F8E8B5B17}"/>
          </ac:spMkLst>
        </pc:spChg>
        <pc:spChg chg="add">
          <ac:chgData name="Mohammadi Dadkan, M. (Maisam)" userId="3991fb06-9049-42b7-bea3-0bb8fa84ff4b" providerId="ADAL" clId="{FAE29DC8-5C35-49AB-A705-3CC7CEC442A1}" dt="2023-02-14T06:02:18.058" v="2280" actId="26606"/>
          <ac:spMkLst>
            <pc:docMk/>
            <pc:sldMk cId="3657783803" sldId="299"/>
            <ac:spMk id="51" creationId="{2A38CFE9-C30A-4551-ACCB-D5808FBC39CD}"/>
          </ac:spMkLst>
        </pc:spChg>
        <pc:spChg chg="add">
          <ac:chgData name="Mohammadi Dadkan, M. (Maisam)" userId="3991fb06-9049-42b7-bea3-0bb8fa84ff4b" providerId="ADAL" clId="{FAE29DC8-5C35-49AB-A705-3CC7CEC442A1}" dt="2023-02-14T06:02:18.058" v="2280" actId="26606"/>
          <ac:spMkLst>
            <pc:docMk/>
            <pc:sldMk cId="3657783803" sldId="299"/>
            <ac:spMk id="53" creationId="{67EF550F-47CE-4FB2-9DAC-12AD835C833D}"/>
          </ac:spMkLst>
        </pc:spChg>
        <pc:grpChg chg="add del">
          <ac:chgData name="Mohammadi Dadkan, M. (Maisam)" userId="3991fb06-9049-42b7-bea3-0bb8fa84ff4b" providerId="ADAL" clId="{FAE29DC8-5C35-49AB-A705-3CC7CEC442A1}" dt="2023-02-14T06:02:18.058" v="2280" actId="26606"/>
          <ac:grpSpMkLst>
            <pc:docMk/>
            <pc:sldMk cId="3657783803" sldId="299"/>
            <ac:grpSpMk id="18" creationId="{A41D73DD-160B-4885-A9CF-94EADD70D421}"/>
          </ac:grpSpMkLst>
        </pc:grpChg>
        <pc:graphicFrameChg chg="del">
          <ac:chgData name="Mohammadi Dadkan, M. (Maisam)" userId="3991fb06-9049-42b7-bea3-0bb8fa84ff4b" providerId="ADAL" clId="{FAE29DC8-5C35-49AB-A705-3CC7CEC442A1}" dt="2023-02-02T06:28:25.205" v="114" actId="478"/>
          <ac:graphicFrameMkLst>
            <pc:docMk/>
            <pc:sldMk cId="3657783803" sldId="299"/>
            <ac:graphicFrameMk id="7" creationId="{B42B0F90-9171-4F41-8A1D-CBB52B041F5E}"/>
          </ac:graphicFrameMkLst>
        </pc:graphicFrameChg>
        <pc:picChg chg="add mod ord">
          <ac:chgData name="Mohammadi Dadkan, M. (Maisam)" userId="3991fb06-9049-42b7-bea3-0bb8fa84ff4b" providerId="ADAL" clId="{FAE29DC8-5C35-49AB-A705-3CC7CEC442A1}" dt="2023-02-14T06:02:18.058" v="2280" actId="26606"/>
          <ac:picMkLst>
            <pc:docMk/>
            <pc:sldMk cId="3657783803" sldId="299"/>
            <ac:picMk id="3" creationId="{86A11A5E-9184-47F3-8D46-BF992A88F9E2}"/>
          </ac:picMkLst>
        </pc:picChg>
        <pc:picChg chg="add mod ord">
          <ac:chgData name="Mohammadi Dadkan, M. (Maisam)" userId="3991fb06-9049-42b7-bea3-0bb8fa84ff4b" providerId="ADAL" clId="{FAE29DC8-5C35-49AB-A705-3CC7CEC442A1}" dt="2023-02-14T06:02:18.058" v="2280" actId="26606"/>
          <ac:picMkLst>
            <pc:docMk/>
            <pc:sldMk cId="3657783803" sldId="299"/>
            <ac:picMk id="6" creationId="{994E0BF3-7146-4138-BAC0-4CF78442A602}"/>
          </ac:picMkLst>
        </pc:picChg>
      </pc:sldChg>
      <pc:sldChg chg="del">
        <pc:chgData name="Mohammadi Dadkan, M. (Maisam)" userId="3991fb06-9049-42b7-bea3-0bb8fa84ff4b" providerId="ADAL" clId="{FAE29DC8-5C35-49AB-A705-3CC7CEC442A1}" dt="2023-02-01T10:27:35.297" v="0" actId="47"/>
        <pc:sldMkLst>
          <pc:docMk/>
          <pc:sldMk cId="266504168" sldId="302"/>
        </pc:sldMkLst>
      </pc:sldChg>
      <pc:sldChg chg="del">
        <pc:chgData name="Mohammadi Dadkan, M. (Maisam)" userId="3991fb06-9049-42b7-bea3-0bb8fa84ff4b" providerId="ADAL" clId="{FAE29DC8-5C35-49AB-A705-3CC7CEC442A1}" dt="2023-02-01T10:27:35.297" v="0" actId="47"/>
        <pc:sldMkLst>
          <pc:docMk/>
          <pc:sldMk cId="2698134182" sldId="942"/>
        </pc:sldMkLst>
      </pc:sldChg>
      <pc:sldChg chg="del">
        <pc:chgData name="Mohammadi Dadkan, M. (Maisam)" userId="3991fb06-9049-42b7-bea3-0bb8fa84ff4b" providerId="ADAL" clId="{FAE29DC8-5C35-49AB-A705-3CC7CEC442A1}" dt="2023-02-01T10:27:35.297" v="0" actId="47"/>
        <pc:sldMkLst>
          <pc:docMk/>
          <pc:sldMk cId="995141917" sldId="970"/>
        </pc:sldMkLst>
      </pc:sldChg>
      <pc:sldChg chg="del">
        <pc:chgData name="Mohammadi Dadkan, M. (Maisam)" userId="3991fb06-9049-42b7-bea3-0bb8fa84ff4b" providerId="ADAL" clId="{FAE29DC8-5C35-49AB-A705-3CC7CEC442A1}" dt="2023-02-01T10:27:35.297" v="0" actId="47"/>
        <pc:sldMkLst>
          <pc:docMk/>
          <pc:sldMk cId="4122180042" sldId="971"/>
        </pc:sldMkLst>
      </pc:sldChg>
      <pc:sldChg chg="del">
        <pc:chgData name="Mohammadi Dadkan, M. (Maisam)" userId="3991fb06-9049-42b7-bea3-0bb8fa84ff4b" providerId="ADAL" clId="{FAE29DC8-5C35-49AB-A705-3CC7CEC442A1}" dt="2023-02-01T10:27:35.297" v="0" actId="47"/>
        <pc:sldMkLst>
          <pc:docMk/>
          <pc:sldMk cId="2653346691" sldId="979"/>
        </pc:sldMkLst>
      </pc:sldChg>
      <pc:sldChg chg="del">
        <pc:chgData name="Mohammadi Dadkan, M. (Maisam)" userId="3991fb06-9049-42b7-bea3-0bb8fa84ff4b" providerId="ADAL" clId="{FAE29DC8-5C35-49AB-A705-3CC7CEC442A1}" dt="2023-02-01T10:27:35.297" v="0" actId="47"/>
        <pc:sldMkLst>
          <pc:docMk/>
          <pc:sldMk cId="3856168781" sldId="982"/>
        </pc:sldMkLst>
      </pc:sldChg>
      <pc:sldChg chg="del">
        <pc:chgData name="Mohammadi Dadkan, M. (Maisam)" userId="3991fb06-9049-42b7-bea3-0bb8fa84ff4b" providerId="ADAL" clId="{FAE29DC8-5C35-49AB-A705-3CC7CEC442A1}" dt="2023-02-01T10:27:35.297" v="0" actId="47"/>
        <pc:sldMkLst>
          <pc:docMk/>
          <pc:sldMk cId="4060058980" sldId="984"/>
        </pc:sldMkLst>
      </pc:sldChg>
      <pc:sldChg chg="del">
        <pc:chgData name="Mohammadi Dadkan, M. (Maisam)" userId="3991fb06-9049-42b7-bea3-0bb8fa84ff4b" providerId="ADAL" clId="{FAE29DC8-5C35-49AB-A705-3CC7CEC442A1}" dt="2023-02-01T10:27:35.297" v="0" actId="47"/>
        <pc:sldMkLst>
          <pc:docMk/>
          <pc:sldMk cId="1031555502" sldId="986"/>
        </pc:sldMkLst>
      </pc:sldChg>
      <pc:sldChg chg="del">
        <pc:chgData name="Mohammadi Dadkan, M. (Maisam)" userId="3991fb06-9049-42b7-bea3-0bb8fa84ff4b" providerId="ADAL" clId="{FAE29DC8-5C35-49AB-A705-3CC7CEC442A1}" dt="2023-02-01T10:27:35.297" v="0" actId="47"/>
        <pc:sldMkLst>
          <pc:docMk/>
          <pc:sldMk cId="1959596362" sldId="996"/>
        </pc:sldMkLst>
      </pc:sldChg>
      <pc:sldChg chg="del">
        <pc:chgData name="Mohammadi Dadkan, M. (Maisam)" userId="3991fb06-9049-42b7-bea3-0bb8fa84ff4b" providerId="ADAL" clId="{FAE29DC8-5C35-49AB-A705-3CC7CEC442A1}" dt="2023-02-01T10:27:35.297" v="0" actId="47"/>
        <pc:sldMkLst>
          <pc:docMk/>
          <pc:sldMk cId="1308507296" sldId="998"/>
        </pc:sldMkLst>
      </pc:sldChg>
      <pc:sldChg chg="del">
        <pc:chgData name="Mohammadi Dadkan, M. (Maisam)" userId="3991fb06-9049-42b7-bea3-0bb8fa84ff4b" providerId="ADAL" clId="{FAE29DC8-5C35-49AB-A705-3CC7CEC442A1}" dt="2023-02-01T10:27:35.297" v="0" actId="47"/>
        <pc:sldMkLst>
          <pc:docMk/>
          <pc:sldMk cId="1349940991" sldId="999"/>
        </pc:sldMkLst>
      </pc:sldChg>
      <pc:sldChg chg="del">
        <pc:chgData name="Mohammadi Dadkan, M. (Maisam)" userId="3991fb06-9049-42b7-bea3-0bb8fa84ff4b" providerId="ADAL" clId="{FAE29DC8-5C35-49AB-A705-3CC7CEC442A1}" dt="2023-02-01T10:27:35.297" v="0" actId="47"/>
        <pc:sldMkLst>
          <pc:docMk/>
          <pc:sldMk cId="3986569627" sldId="1002"/>
        </pc:sldMkLst>
      </pc:sldChg>
      <pc:sldChg chg="del">
        <pc:chgData name="Mohammadi Dadkan, M. (Maisam)" userId="3991fb06-9049-42b7-bea3-0bb8fa84ff4b" providerId="ADAL" clId="{FAE29DC8-5C35-49AB-A705-3CC7CEC442A1}" dt="2023-02-01T10:27:35.297" v="0" actId="47"/>
        <pc:sldMkLst>
          <pc:docMk/>
          <pc:sldMk cId="2331882438" sldId="1003"/>
        </pc:sldMkLst>
      </pc:sldChg>
      <pc:sldChg chg="del">
        <pc:chgData name="Mohammadi Dadkan, M. (Maisam)" userId="3991fb06-9049-42b7-bea3-0bb8fa84ff4b" providerId="ADAL" clId="{FAE29DC8-5C35-49AB-A705-3CC7CEC442A1}" dt="2023-02-01T10:27:35.297" v="0" actId="47"/>
        <pc:sldMkLst>
          <pc:docMk/>
          <pc:sldMk cId="1361121723" sldId="1011"/>
        </pc:sldMkLst>
      </pc:sldChg>
      <pc:sldChg chg="del">
        <pc:chgData name="Mohammadi Dadkan, M. (Maisam)" userId="3991fb06-9049-42b7-bea3-0bb8fa84ff4b" providerId="ADAL" clId="{FAE29DC8-5C35-49AB-A705-3CC7CEC442A1}" dt="2023-02-01T10:27:35.297" v="0" actId="47"/>
        <pc:sldMkLst>
          <pc:docMk/>
          <pc:sldMk cId="1626754046" sldId="1013"/>
        </pc:sldMkLst>
      </pc:sldChg>
      <pc:sldChg chg="del">
        <pc:chgData name="Mohammadi Dadkan, M. (Maisam)" userId="3991fb06-9049-42b7-bea3-0bb8fa84ff4b" providerId="ADAL" clId="{FAE29DC8-5C35-49AB-A705-3CC7CEC442A1}" dt="2023-02-01T10:27:35.297" v="0" actId="47"/>
        <pc:sldMkLst>
          <pc:docMk/>
          <pc:sldMk cId="3828527405" sldId="1017"/>
        </pc:sldMkLst>
      </pc:sldChg>
      <pc:sldChg chg="del">
        <pc:chgData name="Mohammadi Dadkan, M. (Maisam)" userId="3991fb06-9049-42b7-bea3-0bb8fa84ff4b" providerId="ADAL" clId="{FAE29DC8-5C35-49AB-A705-3CC7CEC442A1}" dt="2023-02-01T10:27:35.297" v="0" actId="47"/>
        <pc:sldMkLst>
          <pc:docMk/>
          <pc:sldMk cId="1579383023" sldId="1018"/>
        </pc:sldMkLst>
      </pc:sldChg>
      <pc:sldChg chg="del">
        <pc:chgData name="Mohammadi Dadkan, M. (Maisam)" userId="3991fb06-9049-42b7-bea3-0bb8fa84ff4b" providerId="ADAL" clId="{FAE29DC8-5C35-49AB-A705-3CC7CEC442A1}" dt="2023-02-01T10:27:35.297" v="0" actId="47"/>
        <pc:sldMkLst>
          <pc:docMk/>
          <pc:sldMk cId="2454256605" sldId="1020"/>
        </pc:sldMkLst>
      </pc:sldChg>
      <pc:sldChg chg="del">
        <pc:chgData name="Mohammadi Dadkan, M. (Maisam)" userId="3991fb06-9049-42b7-bea3-0bb8fa84ff4b" providerId="ADAL" clId="{FAE29DC8-5C35-49AB-A705-3CC7CEC442A1}" dt="2023-02-01T10:27:35.297" v="0" actId="47"/>
        <pc:sldMkLst>
          <pc:docMk/>
          <pc:sldMk cId="1512611228" sldId="1023"/>
        </pc:sldMkLst>
      </pc:sldChg>
      <pc:sldChg chg="del">
        <pc:chgData name="Mohammadi Dadkan, M. (Maisam)" userId="3991fb06-9049-42b7-bea3-0bb8fa84ff4b" providerId="ADAL" clId="{FAE29DC8-5C35-49AB-A705-3CC7CEC442A1}" dt="2023-02-01T10:27:35.297" v="0" actId="47"/>
        <pc:sldMkLst>
          <pc:docMk/>
          <pc:sldMk cId="2870586728" sldId="1024"/>
        </pc:sldMkLst>
      </pc:sldChg>
      <pc:sldChg chg="del">
        <pc:chgData name="Mohammadi Dadkan, M. (Maisam)" userId="3991fb06-9049-42b7-bea3-0bb8fa84ff4b" providerId="ADAL" clId="{FAE29DC8-5C35-49AB-A705-3CC7CEC442A1}" dt="2023-02-01T10:27:35.297" v="0" actId="47"/>
        <pc:sldMkLst>
          <pc:docMk/>
          <pc:sldMk cId="2019051641" sldId="1032"/>
        </pc:sldMkLst>
      </pc:sldChg>
      <pc:sldChg chg="del">
        <pc:chgData name="Mohammadi Dadkan, M. (Maisam)" userId="3991fb06-9049-42b7-bea3-0bb8fa84ff4b" providerId="ADAL" clId="{FAE29DC8-5C35-49AB-A705-3CC7CEC442A1}" dt="2023-02-01T10:27:35.297" v="0" actId="47"/>
        <pc:sldMkLst>
          <pc:docMk/>
          <pc:sldMk cId="454580545" sldId="1033"/>
        </pc:sldMkLst>
      </pc:sldChg>
      <pc:sldChg chg="del">
        <pc:chgData name="Mohammadi Dadkan, M. (Maisam)" userId="3991fb06-9049-42b7-bea3-0bb8fa84ff4b" providerId="ADAL" clId="{FAE29DC8-5C35-49AB-A705-3CC7CEC442A1}" dt="2023-02-01T10:27:35.297" v="0" actId="47"/>
        <pc:sldMkLst>
          <pc:docMk/>
          <pc:sldMk cId="1344858217" sldId="1034"/>
        </pc:sldMkLst>
      </pc:sldChg>
      <pc:sldChg chg="del">
        <pc:chgData name="Mohammadi Dadkan, M. (Maisam)" userId="3991fb06-9049-42b7-bea3-0bb8fa84ff4b" providerId="ADAL" clId="{FAE29DC8-5C35-49AB-A705-3CC7CEC442A1}" dt="2023-02-01T10:27:35.297" v="0" actId="47"/>
        <pc:sldMkLst>
          <pc:docMk/>
          <pc:sldMk cId="3010377404" sldId="1035"/>
        </pc:sldMkLst>
      </pc:sldChg>
      <pc:sldChg chg="del">
        <pc:chgData name="Mohammadi Dadkan, M. (Maisam)" userId="3991fb06-9049-42b7-bea3-0bb8fa84ff4b" providerId="ADAL" clId="{FAE29DC8-5C35-49AB-A705-3CC7CEC442A1}" dt="2023-02-01T10:27:35.297" v="0" actId="47"/>
        <pc:sldMkLst>
          <pc:docMk/>
          <pc:sldMk cId="1572135011" sldId="1036"/>
        </pc:sldMkLst>
      </pc:sldChg>
      <pc:sldChg chg="del">
        <pc:chgData name="Mohammadi Dadkan, M. (Maisam)" userId="3991fb06-9049-42b7-bea3-0bb8fa84ff4b" providerId="ADAL" clId="{FAE29DC8-5C35-49AB-A705-3CC7CEC442A1}" dt="2023-02-01T10:27:35.297" v="0" actId="47"/>
        <pc:sldMkLst>
          <pc:docMk/>
          <pc:sldMk cId="219572376" sldId="1037"/>
        </pc:sldMkLst>
      </pc:sldChg>
      <pc:sldChg chg="del">
        <pc:chgData name="Mohammadi Dadkan, M. (Maisam)" userId="3991fb06-9049-42b7-bea3-0bb8fa84ff4b" providerId="ADAL" clId="{FAE29DC8-5C35-49AB-A705-3CC7CEC442A1}" dt="2023-02-01T10:27:35.297" v="0" actId="47"/>
        <pc:sldMkLst>
          <pc:docMk/>
          <pc:sldMk cId="2917782462" sldId="1038"/>
        </pc:sldMkLst>
      </pc:sldChg>
      <pc:sldChg chg="del">
        <pc:chgData name="Mohammadi Dadkan, M. (Maisam)" userId="3991fb06-9049-42b7-bea3-0bb8fa84ff4b" providerId="ADAL" clId="{FAE29DC8-5C35-49AB-A705-3CC7CEC442A1}" dt="2023-02-01T10:27:35.297" v="0" actId="47"/>
        <pc:sldMkLst>
          <pc:docMk/>
          <pc:sldMk cId="1045041872" sldId="1039"/>
        </pc:sldMkLst>
      </pc:sldChg>
      <pc:sldChg chg="del">
        <pc:chgData name="Mohammadi Dadkan, M. (Maisam)" userId="3991fb06-9049-42b7-bea3-0bb8fa84ff4b" providerId="ADAL" clId="{FAE29DC8-5C35-49AB-A705-3CC7CEC442A1}" dt="2023-02-01T10:27:35.297" v="0" actId="47"/>
        <pc:sldMkLst>
          <pc:docMk/>
          <pc:sldMk cId="1718900802" sldId="1040"/>
        </pc:sldMkLst>
      </pc:sldChg>
      <pc:sldChg chg="del">
        <pc:chgData name="Mohammadi Dadkan, M. (Maisam)" userId="3991fb06-9049-42b7-bea3-0bb8fa84ff4b" providerId="ADAL" clId="{FAE29DC8-5C35-49AB-A705-3CC7CEC442A1}" dt="2023-02-01T10:27:35.297" v="0" actId="47"/>
        <pc:sldMkLst>
          <pc:docMk/>
          <pc:sldMk cId="1664067574" sldId="1041"/>
        </pc:sldMkLst>
      </pc:sldChg>
      <pc:sldChg chg="del">
        <pc:chgData name="Mohammadi Dadkan, M. (Maisam)" userId="3991fb06-9049-42b7-bea3-0bb8fa84ff4b" providerId="ADAL" clId="{FAE29DC8-5C35-49AB-A705-3CC7CEC442A1}" dt="2023-02-01T10:27:35.297" v="0" actId="47"/>
        <pc:sldMkLst>
          <pc:docMk/>
          <pc:sldMk cId="836836495" sldId="1042"/>
        </pc:sldMkLst>
      </pc:sldChg>
      <pc:sldChg chg="del">
        <pc:chgData name="Mohammadi Dadkan, M. (Maisam)" userId="3991fb06-9049-42b7-bea3-0bb8fa84ff4b" providerId="ADAL" clId="{FAE29DC8-5C35-49AB-A705-3CC7CEC442A1}" dt="2023-02-01T10:27:35.297" v="0" actId="47"/>
        <pc:sldMkLst>
          <pc:docMk/>
          <pc:sldMk cId="2107779266" sldId="1043"/>
        </pc:sldMkLst>
      </pc:sldChg>
      <pc:sldChg chg="addSp delSp modSp del mod">
        <pc:chgData name="Mohammadi Dadkan, M. (Maisam)" userId="3991fb06-9049-42b7-bea3-0bb8fa84ff4b" providerId="ADAL" clId="{FAE29DC8-5C35-49AB-A705-3CC7CEC442A1}" dt="2023-02-14T07:49:20.927" v="2634" actId="2696"/>
        <pc:sldMkLst>
          <pc:docMk/>
          <pc:sldMk cId="1028943404" sldId="1044"/>
        </pc:sldMkLst>
        <pc:spChg chg="add del mod">
          <ac:chgData name="Mohammadi Dadkan, M. (Maisam)" userId="3991fb06-9049-42b7-bea3-0bb8fa84ff4b" providerId="ADAL" clId="{FAE29DC8-5C35-49AB-A705-3CC7CEC442A1}" dt="2023-02-02T09:33:54.592" v="512" actId="478"/>
          <ac:spMkLst>
            <pc:docMk/>
            <pc:sldMk cId="1028943404" sldId="1044"/>
            <ac:spMk id="6" creationId="{6FF2D9DD-3C02-480C-B915-EA6B89C7D69B}"/>
          </ac:spMkLst>
        </pc:spChg>
        <pc:spChg chg="del">
          <ac:chgData name="Mohammadi Dadkan, M. (Maisam)" userId="3991fb06-9049-42b7-bea3-0bb8fa84ff4b" providerId="ADAL" clId="{FAE29DC8-5C35-49AB-A705-3CC7CEC442A1}" dt="2023-02-02T06:52:14.350" v="144" actId="478"/>
          <ac:spMkLst>
            <pc:docMk/>
            <pc:sldMk cId="1028943404" sldId="1044"/>
            <ac:spMk id="9" creationId="{3EBC2D5E-C4CE-421C-BE5C-72C4CD316633}"/>
          </ac:spMkLst>
        </pc:spChg>
        <pc:spChg chg="add mod">
          <ac:chgData name="Mohammadi Dadkan, M. (Maisam)" userId="3991fb06-9049-42b7-bea3-0bb8fa84ff4b" providerId="ADAL" clId="{FAE29DC8-5C35-49AB-A705-3CC7CEC442A1}" dt="2023-02-02T09:33:55.390" v="513"/>
          <ac:spMkLst>
            <pc:docMk/>
            <pc:sldMk cId="1028943404" sldId="1044"/>
            <ac:spMk id="10" creationId="{E6B6F841-E8A2-49FD-AB11-E008384106CE}"/>
          </ac:spMkLst>
        </pc:spChg>
        <pc:graphicFrameChg chg="del">
          <ac:chgData name="Mohammadi Dadkan, M. (Maisam)" userId="3991fb06-9049-42b7-bea3-0bb8fa84ff4b" providerId="ADAL" clId="{FAE29DC8-5C35-49AB-A705-3CC7CEC442A1}" dt="2023-02-02T06:28:31.780" v="115" actId="478"/>
          <ac:graphicFrameMkLst>
            <pc:docMk/>
            <pc:sldMk cId="1028943404" sldId="1044"/>
            <ac:graphicFrameMk id="8" creationId="{1FABFBF2-3730-4925-B50C-D23675AC77FC}"/>
          </ac:graphicFrameMkLst>
        </pc:graphicFrameChg>
        <pc:picChg chg="add del mod modCrop">
          <ac:chgData name="Mohammadi Dadkan, M. (Maisam)" userId="3991fb06-9049-42b7-bea3-0bb8fa84ff4b" providerId="ADAL" clId="{FAE29DC8-5C35-49AB-A705-3CC7CEC442A1}" dt="2023-02-13T10:13:47.978" v="2134" actId="478"/>
          <ac:picMkLst>
            <pc:docMk/>
            <pc:sldMk cId="1028943404" sldId="1044"/>
            <ac:picMk id="3" creationId="{73AA7223-1244-49D9-8E0A-09974342D8B6}"/>
          </ac:picMkLst>
        </pc:picChg>
      </pc:sldChg>
      <pc:sldChg chg="del">
        <pc:chgData name="Mohammadi Dadkan, M. (Maisam)" userId="3991fb06-9049-42b7-bea3-0bb8fa84ff4b" providerId="ADAL" clId="{FAE29DC8-5C35-49AB-A705-3CC7CEC442A1}" dt="2023-02-01T10:27:35.297" v="0" actId="47"/>
        <pc:sldMkLst>
          <pc:docMk/>
          <pc:sldMk cId="2495638349" sldId="1045"/>
        </pc:sldMkLst>
      </pc:sldChg>
      <pc:sldChg chg="addSp delSp modSp add mod ord setBg">
        <pc:chgData name="Mohammadi Dadkan, M. (Maisam)" userId="3991fb06-9049-42b7-bea3-0bb8fa84ff4b" providerId="ADAL" clId="{FAE29DC8-5C35-49AB-A705-3CC7CEC442A1}" dt="2023-02-14T06:24:56.930" v="2333" actId="26606"/>
        <pc:sldMkLst>
          <pc:docMk/>
          <pc:sldMk cId="3757919336" sldId="1045"/>
        </pc:sldMkLst>
        <pc:spChg chg="add del mod">
          <ac:chgData name="Mohammadi Dadkan, M. (Maisam)" userId="3991fb06-9049-42b7-bea3-0bb8fa84ff4b" providerId="ADAL" clId="{FAE29DC8-5C35-49AB-A705-3CC7CEC442A1}" dt="2023-02-14T06:01:00.900" v="2279" actId="26606"/>
          <ac:spMkLst>
            <pc:docMk/>
            <pc:sldMk cId="3757919336" sldId="1045"/>
            <ac:spMk id="2" creationId="{60CF7B3C-923A-4C63-A01A-A0B8BFDD19B7}"/>
          </ac:spMkLst>
        </pc:spChg>
        <pc:spChg chg="mod ord">
          <ac:chgData name="Mohammadi Dadkan, M. (Maisam)" userId="3991fb06-9049-42b7-bea3-0bb8fa84ff4b" providerId="ADAL" clId="{FAE29DC8-5C35-49AB-A705-3CC7CEC442A1}" dt="2023-02-14T06:01:00.900" v="2279" actId="26606"/>
          <ac:spMkLst>
            <pc:docMk/>
            <pc:sldMk cId="3757919336" sldId="1045"/>
            <ac:spMk id="5" creationId="{FE742390-6D98-FA40-86ED-C1728AB99CEC}"/>
          </ac:spMkLst>
        </pc:spChg>
        <pc:spChg chg="mod">
          <ac:chgData name="Mohammadi Dadkan, M. (Maisam)" userId="3991fb06-9049-42b7-bea3-0bb8fa84ff4b" providerId="ADAL" clId="{FAE29DC8-5C35-49AB-A705-3CC7CEC442A1}" dt="2023-02-14T06:01:00.900" v="2279" actId="26606"/>
          <ac:spMkLst>
            <pc:docMk/>
            <pc:sldMk cId="3757919336" sldId="1045"/>
            <ac:spMk id="6" creationId="{6FF2D9DD-3C02-480C-B915-EA6B89C7D69B}"/>
          </ac:spMkLst>
        </pc:spChg>
        <pc:spChg chg="add">
          <ac:chgData name="Mohammadi Dadkan, M. (Maisam)" userId="3991fb06-9049-42b7-bea3-0bb8fa84ff4b" providerId="ADAL" clId="{FAE29DC8-5C35-49AB-A705-3CC7CEC442A1}" dt="2023-02-14T06:01:00.900" v="2279" actId="26606"/>
          <ac:spMkLst>
            <pc:docMk/>
            <pc:sldMk cId="3757919336" sldId="1045"/>
            <ac:spMk id="12" creationId="{68575C10-8187-4AC4-AD72-C754EAFD2867}"/>
          </ac:spMkLst>
        </pc:spChg>
        <pc:graphicFrameChg chg="add modGraphic">
          <ac:chgData name="Mohammadi Dadkan, M. (Maisam)" userId="3991fb06-9049-42b7-bea3-0bb8fa84ff4b" providerId="ADAL" clId="{FAE29DC8-5C35-49AB-A705-3CC7CEC442A1}" dt="2023-02-14T06:24:56.930" v="2333" actId="26606"/>
          <ac:graphicFrameMkLst>
            <pc:docMk/>
            <pc:sldMk cId="3757919336" sldId="1045"/>
            <ac:graphicFrameMk id="8" creationId="{EDF3A5F3-AB80-1779-24DB-64C90644F2CB}"/>
          </ac:graphicFrameMkLst>
        </pc:graphicFrameChg>
        <pc:picChg chg="del mod modCrop">
          <ac:chgData name="Mohammadi Dadkan, M. (Maisam)" userId="3991fb06-9049-42b7-bea3-0bb8fa84ff4b" providerId="ADAL" clId="{FAE29DC8-5C35-49AB-A705-3CC7CEC442A1}" dt="2023-02-13T12:42:48.143" v="2140" actId="478"/>
          <ac:picMkLst>
            <pc:docMk/>
            <pc:sldMk cId="3757919336" sldId="1045"/>
            <ac:picMk id="3" creationId="{73AA7223-1244-49D9-8E0A-09974342D8B6}"/>
          </ac:picMkLst>
        </pc:picChg>
        <pc:cxnChg chg="add">
          <ac:chgData name="Mohammadi Dadkan, M. (Maisam)" userId="3991fb06-9049-42b7-bea3-0bb8fa84ff4b" providerId="ADAL" clId="{FAE29DC8-5C35-49AB-A705-3CC7CEC442A1}" dt="2023-02-14T06:01:00.900" v="2279" actId="26606"/>
          <ac:cxnSpMkLst>
            <pc:docMk/>
            <pc:sldMk cId="3757919336" sldId="1045"/>
            <ac:cxnSpMk id="14" creationId="{74E776C9-ED67-41B7-B3A3-4DF76EF3ACEE}"/>
          </ac:cxnSpMkLst>
        </pc:cxnChg>
      </pc:sldChg>
      <pc:sldChg chg="addSp delSp modSp add del mod">
        <pc:chgData name="Mohammadi Dadkan, M. (Maisam)" userId="3991fb06-9049-42b7-bea3-0bb8fa84ff4b" providerId="ADAL" clId="{FAE29DC8-5C35-49AB-A705-3CC7CEC442A1}" dt="2023-02-14T13:08:58.911" v="3117" actId="47"/>
        <pc:sldMkLst>
          <pc:docMk/>
          <pc:sldMk cId="2387391017" sldId="1046"/>
        </pc:sldMkLst>
        <pc:spChg chg="del mod">
          <ac:chgData name="Mohammadi Dadkan, M. (Maisam)" userId="3991fb06-9049-42b7-bea3-0bb8fa84ff4b" providerId="ADAL" clId="{FAE29DC8-5C35-49AB-A705-3CC7CEC442A1}" dt="2023-02-02T10:11:19.099" v="1124" actId="478"/>
          <ac:spMkLst>
            <pc:docMk/>
            <pc:sldMk cId="2387391017" sldId="1046"/>
            <ac:spMk id="2" creationId="{60CF7B3C-923A-4C63-A01A-A0B8BFDD19B7}"/>
          </ac:spMkLst>
        </pc:spChg>
        <pc:spChg chg="add del mod">
          <ac:chgData name="Mohammadi Dadkan, M. (Maisam)" userId="3991fb06-9049-42b7-bea3-0bb8fa84ff4b" providerId="ADAL" clId="{FAE29DC8-5C35-49AB-A705-3CC7CEC442A1}" dt="2023-02-14T08:05:40.780" v="2792" actId="478"/>
          <ac:spMkLst>
            <pc:docMk/>
            <pc:sldMk cId="2387391017" sldId="1046"/>
            <ac:spMk id="4" creationId="{2AD1B7A1-D5C1-430E-A706-4696732F2DBA}"/>
          </ac:spMkLst>
        </pc:spChg>
        <pc:spChg chg="mod">
          <ac:chgData name="Mohammadi Dadkan, M. (Maisam)" userId="3991fb06-9049-42b7-bea3-0bb8fa84ff4b" providerId="ADAL" clId="{FAE29DC8-5C35-49AB-A705-3CC7CEC442A1}" dt="2023-02-02T10:27:34.808" v="1227" actId="20577"/>
          <ac:spMkLst>
            <pc:docMk/>
            <pc:sldMk cId="2387391017" sldId="1046"/>
            <ac:spMk id="6" creationId="{6FF2D9DD-3C02-480C-B915-EA6B89C7D69B}"/>
          </ac:spMkLst>
        </pc:spChg>
        <pc:spChg chg="add del mod">
          <ac:chgData name="Mohammadi Dadkan, M. (Maisam)" userId="3991fb06-9049-42b7-bea3-0bb8fa84ff4b" providerId="ADAL" clId="{FAE29DC8-5C35-49AB-A705-3CC7CEC442A1}" dt="2023-02-02T10:27:39.065" v="1229"/>
          <ac:spMkLst>
            <pc:docMk/>
            <pc:sldMk cId="2387391017" sldId="1046"/>
            <ac:spMk id="9" creationId="{35D205B7-CD5F-4E8C-B117-AFADB03413DE}"/>
          </ac:spMkLst>
        </pc:spChg>
        <pc:spChg chg="add del mod ord">
          <ac:chgData name="Mohammadi Dadkan, M. (Maisam)" userId="3991fb06-9049-42b7-bea3-0bb8fa84ff4b" providerId="ADAL" clId="{FAE29DC8-5C35-49AB-A705-3CC7CEC442A1}" dt="2023-02-14T06:06:31.212" v="2300" actId="478"/>
          <ac:spMkLst>
            <pc:docMk/>
            <pc:sldMk cId="2387391017" sldId="1046"/>
            <ac:spMk id="12" creationId="{70CDFC75-D56B-45A1-B368-67870DF66B34}"/>
          </ac:spMkLst>
        </pc:spChg>
        <pc:spChg chg="add del mod">
          <ac:chgData name="Mohammadi Dadkan, M. (Maisam)" userId="3991fb06-9049-42b7-bea3-0bb8fa84ff4b" providerId="ADAL" clId="{FAE29DC8-5C35-49AB-A705-3CC7CEC442A1}" dt="2023-02-14T06:06:15.470" v="2298" actId="26606"/>
          <ac:spMkLst>
            <pc:docMk/>
            <pc:sldMk cId="2387391017" sldId="1046"/>
            <ac:spMk id="14" creationId="{E801EB5C-D300-4356-86AF-44798259C091}"/>
          </ac:spMkLst>
        </pc:spChg>
        <pc:spChg chg="add del mod">
          <ac:chgData name="Mohammadi Dadkan, M. (Maisam)" userId="3991fb06-9049-42b7-bea3-0bb8fa84ff4b" providerId="ADAL" clId="{FAE29DC8-5C35-49AB-A705-3CC7CEC442A1}" dt="2023-02-02T10:40:55.114" v="1340" actId="478"/>
          <ac:spMkLst>
            <pc:docMk/>
            <pc:sldMk cId="2387391017" sldId="1046"/>
            <ac:spMk id="15" creationId="{4135C4A8-082C-480F-BD5D-5759F16D87D7}"/>
          </ac:spMkLst>
        </pc:spChg>
        <pc:spChg chg="add mod">
          <ac:chgData name="Mohammadi Dadkan, M. (Maisam)" userId="3991fb06-9049-42b7-bea3-0bb8fa84ff4b" providerId="ADAL" clId="{FAE29DC8-5C35-49AB-A705-3CC7CEC442A1}" dt="2023-02-02T10:40:14.693" v="1331" actId="164"/>
          <ac:spMkLst>
            <pc:docMk/>
            <pc:sldMk cId="2387391017" sldId="1046"/>
            <ac:spMk id="17" creationId="{488CFDC1-B4B8-447D-BAD1-9127C911A9FB}"/>
          </ac:spMkLst>
        </pc:spChg>
        <pc:spChg chg="add mod">
          <ac:chgData name="Mohammadi Dadkan, M. (Maisam)" userId="3991fb06-9049-42b7-bea3-0bb8fa84ff4b" providerId="ADAL" clId="{FAE29DC8-5C35-49AB-A705-3CC7CEC442A1}" dt="2023-02-02T10:40:14.693" v="1331" actId="164"/>
          <ac:spMkLst>
            <pc:docMk/>
            <pc:sldMk cId="2387391017" sldId="1046"/>
            <ac:spMk id="18" creationId="{A2921F58-AC18-4A6A-9C28-75CE70AFF330}"/>
          </ac:spMkLst>
        </pc:spChg>
        <pc:spChg chg="add mod">
          <ac:chgData name="Mohammadi Dadkan, M. (Maisam)" userId="3991fb06-9049-42b7-bea3-0bb8fa84ff4b" providerId="ADAL" clId="{FAE29DC8-5C35-49AB-A705-3CC7CEC442A1}" dt="2023-02-02T10:41:03.102" v="1343" actId="404"/>
          <ac:spMkLst>
            <pc:docMk/>
            <pc:sldMk cId="2387391017" sldId="1046"/>
            <ac:spMk id="21" creationId="{18774672-86C5-49C2-9013-47E8BDED2EA3}"/>
          </ac:spMkLst>
        </pc:spChg>
        <pc:spChg chg="add mod">
          <ac:chgData name="Mohammadi Dadkan, M. (Maisam)" userId="3991fb06-9049-42b7-bea3-0bb8fa84ff4b" providerId="ADAL" clId="{FAE29DC8-5C35-49AB-A705-3CC7CEC442A1}" dt="2023-02-02T14:23:07.074" v="1647" actId="1037"/>
          <ac:spMkLst>
            <pc:docMk/>
            <pc:sldMk cId="2387391017" sldId="1046"/>
            <ac:spMk id="22" creationId="{204BD1B7-C694-476B-90C3-78E0ED24BB44}"/>
          </ac:spMkLst>
        </pc:spChg>
        <pc:spChg chg="add mod">
          <ac:chgData name="Mohammadi Dadkan, M. (Maisam)" userId="3991fb06-9049-42b7-bea3-0bb8fa84ff4b" providerId="ADAL" clId="{FAE29DC8-5C35-49AB-A705-3CC7CEC442A1}" dt="2023-02-08T10:14:29.746" v="2024" actId="20577"/>
          <ac:spMkLst>
            <pc:docMk/>
            <pc:sldMk cId="2387391017" sldId="1046"/>
            <ac:spMk id="24" creationId="{821CA504-FB23-4A23-B7CC-59C3B3115BC9}"/>
          </ac:spMkLst>
        </pc:spChg>
        <pc:spChg chg="add mod">
          <ac:chgData name="Mohammadi Dadkan, M. (Maisam)" userId="3991fb06-9049-42b7-bea3-0bb8fa84ff4b" providerId="ADAL" clId="{FAE29DC8-5C35-49AB-A705-3CC7CEC442A1}" dt="2023-02-02T14:22:45.801" v="1619" actId="164"/>
          <ac:spMkLst>
            <pc:docMk/>
            <pc:sldMk cId="2387391017" sldId="1046"/>
            <ac:spMk id="25" creationId="{FB597286-78BE-49C0-8932-7067F6D7D4B0}"/>
          </ac:spMkLst>
        </pc:spChg>
        <pc:grpChg chg="add del mod">
          <ac:chgData name="Mohammadi Dadkan, M. (Maisam)" userId="3991fb06-9049-42b7-bea3-0bb8fa84ff4b" providerId="ADAL" clId="{FAE29DC8-5C35-49AB-A705-3CC7CEC442A1}" dt="2023-02-02T10:40:24.397" v="1333" actId="478"/>
          <ac:grpSpMkLst>
            <pc:docMk/>
            <pc:sldMk cId="2387391017" sldId="1046"/>
            <ac:grpSpMk id="19" creationId="{F949787D-E16D-446F-BC42-7CFAA30DE7ED}"/>
          </ac:grpSpMkLst>
        </pc:grpChg>
        <pc:grpChg chg="add mod">
          <ac:chgData name="Mohammadi Dadkan, M. (Maisam)" userId="3991fb06-9049-42b7-bea3-0bb8fa84ff4b" providerId="ADAL" clId="{FAE29DC8-5C35-49AB-A705-3CC7CEC442A1}" dt="2023-02-14T13:05:57.597" v="3066" actId="1076"/>
          <ac:grpSpMkLst>
            <pc:docMk/>
            <pc:sldMk cId="2387391017" sldId="1046"/>
            <ac:grpSpMk id="23" creationId="{FE4E6AEC-B7FB-43BB-B7FD-0CBFEF5BFBBC}"/>
          </ac:grpSpMkLst>
        </pc:grpChg>
        <pc:grpChg chg="add del mod">
          <ac:chgData name="Mohammadi Dadkan, M. (Maisam)" userId="3991fb06-9049-42b7-bea3-0bb8fa84ff4b" providerId="ADAL" clId="{FAE29DC8-5C35-49AB-A705-3CC7CEC442A1}" dt="2023-02-14T06:05:15.888" v="2291" actId="478"/>
          <ac:grpSpMkLst>
            <pc:docMk/>
            <pc:sldMk cId="2387391017" sldId="1046"/>
            <ac:grpSpMk id="26" creationId="{8BD20EDC-7604-4AF1-91B7-1EBF6866266E}"/>
          </ac:grpSpMkLst>
        </pc:grpChg>
        <pc:graphicFrameChg chg="add del">
          <ac:chgData name="Mohammadi Dadkan, M. (Maisam)" userId="3991fb06-9049-42b7-bea3-0bb8fa84ff4b" providerId="ADAL" clId="{FAE29DC8-5C35-49AB-A705-3CC7CEC442A1}" dt="2023-02-14T06:06:13.642" v="2295" actId="26606"/>
          <ac:graphicFrameMkLst>
            <pc:docMk/>
            <pc:sldMk cId="2387391017" sldId="1046"/>
            <ac:graphicFrameMk id="27" creationId="{BFBA2211-29F5-1645-D652-9C111D67AA24}"/>
          </ac:graphicFrameMkLst>
        </pc:graphicFrameChg>
        <pc:graphicFrameChg chg="add del">
          <ac:chgData name="Mohammadi Dadkan, M. (Maisam)" userId="3991fb06-9049-42b7-bea3-0bb8fa84ff4b" providerId="ADAL" clId="{FAE29DC8-5C35-49AB-A705-3CC7CEC442A1}" dt="2023-02-14T06:06:15.324" v="2297" actId="26606"/>
          <ac:graphicFrameMkLst>
            <pc:docMk/>
            <pc:sldMk cId="2387391017" sldId="1046"/>
            <ac:graphicFrameMk id="29" creationId="{D126D4DC-29AB-5746-C536-CBDB48D5A77F}"/>
          </ac:graphicFrameMkLst>
        </pc:graphicFrameChg>
        <pc:graphicFrameChg chg="add del mod">
          <ac:chgData name="Mohammadi Dadkan, M. (Maisam)" userId="3991fb06-9049-42b7-bea3-0bb8fa84ff4b" providerId="ADAL" clId="{FAE29DC8-5C35-49AB-A705-3CC7CEC442A1}" dt="2023-02-14T08:05:38.516" v="2791" actId="478"/>
          <ac:graphicFrameMkLst>
            <pc:docMk/>
            <pc:sldMk cId="2387391017" sldId="1046"/>
            <ac:graphicFrameMk id="31" creationId="{48F21686-6EA4-3CCE-8F4A-31FD384E2888}"/>
          </ac:graphicFrameMkLst>
        </pc:graphicFrameChg>
        <pc:picChg chg="del">
          <ac:chgData name="Mohammadi Dadkan, M. (Maisam)" userId="3991fb06-9049-42b7-bea3-0bb8fa84ff4b" providerId="ADAL" clId="{FAE29DC8-5C35-49AB-A705-3CC7CEC442A1}" dt="2023-02-02T10:11:16.435" v="1122" actId="478"/>
          <ac:picMkLst>
            <pc:docMk/>
            <pc:sldMk cId="2387391017" sldId="1046"/>
            <ac:picMk id="3" creationId="{73AA7223-1244-49D9-8E0A-09974342D8B6}"/>
          </ac:picMkLst>
        </pc:picChg>
        <pc:picChg chg="add del mod modCrop">
          <ac:chgData name="Mohammadi Dadkan, M. (Maisam)" userId="3991fb06-9049-42b7-bea3-0bb8fa84ff4b" providerId="ADAL" clId="{FAE29DC8-5C35-49AB-A705-3CC7CEC442A1}" dt="2023-02-02T10:38:53.168" v="1315" actId="478"/>
          <ac:picMkLst>
            <pc:docMk/>
            <pc:sldMk cId="2387391017" sldId="1046"/>
            <ac:picMk id="11" creationId="{7DE47DA3-8EAF-4160-8C7D-36F8DE8AA7F7}"/>
          </ac:picMkLst>
        </pc:picChg>
        <pc:picChg chg="add del mod">
          <ac:chgData name="Mohammadi Dadkan, M. (Maisam)" userId="3991fb06-9049-42b7-bea3-0bb8fa84ff4b" providerId="ADAL" clId="{FAE29DC8-5C35-49AB-A705-3CC7CEC442A1}" dt="2023-02-02T10:40:48.208" v="1337" actId="478"/>
          <ac:picMkLst>
            <pc:docMk/>
            <pc:sldMk cId="2387391017" sldId="1046"/>
            <ac:picMk id="14" creationId="{E6F3F258-FF0E-43BD-839A-AAA4E1AB41CE}"/>
          </ac:picMkLst>
        </pc:picChg>
        <pc:picChg chg="add mod">
          <ac:chgData name="Mohammadi Dadkan, M. (Maisam)" userId="3991fb06-9049-42b7-bea3-0bb8fa84ff4b" providerId="ADAL" clId="{FAE29DC8-5C35-49AB-A705-3CC7CEC442A1}" dt="2023-02-02T10:40:14.693" v="1331" actId="164"/>
          <ac:picMkLst>
            <pc:docMk/>
            <pc:sldMk cId="2387391017" sldId="1046"/>
            <ac:picMk id="16" creationId="{BB657213-E084-40BB-BBCF-636B75B177F2}"/>
          </ac:picMkLst>
        </pc:picChg>
        <pc:picChg chg="add mod">
          <ac:chgData name="Mohammadi Dadkan, M. (Maisam)" userId="3991fb06-9049-42b7-bea3-0bb8fa84ff4b" providerId="ADAL" clId="{FAE29DC8-5C35-49AB-A705-3CC7CEC442A1}" dt="2023-02-02T10:40:43.161" v="1335" actId="164"/>
          <ac:picMkLst>
            <pc:docMk/>
            <pc:sldMk cId="2387391017" sldId="1046"/>
            <ac:picMk id="20" creationId="{81796AA2-9131-4783-BB83-129D51397452}"/>
          </ac:picMkLst>
        </pc:picChg>
      </pc:sldChg>
      <pc:sldChg chg="del">
        <pc:chgData name="Mohammadi Dadkan, M. (Maisam)" userId="3991fb06-9049-42b7-bea3-0bb8fa84ff4b" providerId="ADAL" clId="{FAE29DC8-5C35-49AB-A705-3CC7CEC442A1}" dt="2023-02-01T10:27:35.297" v="0" actId="47"/>
        <pc:sldMkLst>
          <pc:docMk/>
          <pc:sldMk cId="2957231910" sldId="1046"/>
        </pc:sldMkLst>
      </pc:sldChg>
      <pc:sldChg chg="addSp delSp modSp add mod setBg">
        <pc:chgData name="Mohammadi Dadkan, M. (Maisam)" userId="3991fb06-9049-42b7-bea3-0bb8fa84ff4b" providerId="ADAL" clId="{FAE29DC8-5C35-49AB-A705-3CC7CEC442A1}" dt="2023-02-14T13:26:08.252" v="3173" actId="20577"/>
        <pc:sldMkLst>
          <pc:docMk/>
          <pc:sldMk cId="3130467966" sldId="1047"/>
        </pc:sldMkLst>
        <pc:spChg chg="add del mod">
          <ac:chgData name="Mohammadi Dadkan, M. (Maisam)" userId="3991fb06-9049-42b7-bea3-0bb8fa84ff4b" providerId="ADAL" clId="{FAE29DC8-5C35-49AB-A705-3CC7CEC442A1}" dt="2023-02-08T10:13:36.047" v="1968" actId="478"/>
          <ac:spMkLst>
            <pc:docMk/>
            <pc:sldMk cId="3130467966" sldId="1047"/>
            <ac:spMk id="2" creationId="{22045A2D-2D59-4CF3-8EF8-ED259B665F2F}"/>
          </ac:spMkLst>
        </pc:spChg>
        <pc:spChg chg="add mod">
          <ac:chgData name="Mohammadi Dadkan, M. (Maisam)" userId="3991fb06-9049-42b7-bea3-0bb8fa84ff4b" providerId="ADAL" clId="{FAE29DC8-5C35-49AB-A705-3CC7CEC442A1}" dt="2023-02-14T13:26:08.252" v="3173" actId="20577"/>
          <ac:spMkLst>
            <pc:docMk/>
            <pc:sldMk cId="3130467966" sldId="1047"/>
            <ac:spMk id="2" creationId="{6A875C30-D4E0-43E0-8909-EA6A6A0D8181}"/>
          </ac:spMkLst>
        </pc:spChg>
        <pc:spChg chg="del">
          <ac:chgData name="Mohammadi Dadkan, M. (Maisam)" userId="3991fb06-9049-42b7-bea3-0bb8fa84ff4b" providerId="ADAL" clId="{FAE29DC8-5C35-49AB-A705-3CC7CEC442A1}" dt="2023-02-06T06:01:53.697" v="1660" actId="478"/>
          <ac:spMkLst>
            <pc:docMk/>
            <pc:sldMk cId="3130467966" sldId="1047"/>
            <ac:spMk id="4" creationId="{2AD1B7A1-D5C1-430E-A706-4696732F2DBA}"/>
          </ac:spMkLst>
        </pc:spChg>
        <pc:spChg chg="mod ord">
          <ac:chgData name="Mohammadi Dadkan, M. (Maisam)" userId="3991fb06-9049-42b7-bea3-0bb8fa84ff4b" providerId="ADAL" clId="{FAE29DC8-5C35-49AB-A705-3CC7CEC442A1}" dt="2023-02-14T08:30:00.633" v="2814" actId="26606"/>
          <ac:spMkLst>
            <pc:docMk/>
            <pc:sldMk cId="3130467966" sldId="1047"/>
            <ac:spMk id="5" creationId="{FE742390-6D98-FA40-86ED-C1728AB99CEC}"/>
          </ac:spMkLst>
        </pc:spChg>
        <pc:spChg chg="del mod">
          <ac:chgData name="Mohammadi Dadkan, M. (Maisam)" userId="3991fb06-9049-42b7-bea3-0bb8fa84ff4b" providerId="ADAL" clId="{FAE29DC8-5C35-49AB-A705-3CC7CEC442A1}" dt="2023-02-08T10:14:59.332" v="2025" actId="478"/>
          <ac:spMkLst>
            <pc:docMk/>
            <pc:sldMk cId="3130467966" sldId="1047"/>
            <ac:spMk id="6" creationId="{6FF2D9DD-3C02-480C-B915-EA6B89C7D69B}"/>
          </ac:spMkLst>
        </pc:spChg>
        <pc:spChg chg="add del mod">
          <ac:chgData name="Mohammadi Dadkan, M. (Maisam)" userId="3991fb06-9049-42b7-bea3-0bb8fa84ff4b" providerId="ADAL" clId="{FAE29DC8-5C35-49AB-A705-3CC7CEC442A1}" dt="2023-02-08T10:13:42.190" v="1970" actId="478"/>
          <ac:spMkLst>
            <pc:docMk/>
            <pc:sldMk cId="3130467966" sldId="1047"/>
            <ac:spMk id="7" creationId="{87971BC6-DDEE-4F51-8D89-8E5925C902CC}"/>
          </ac:spMkLst>
        </pc:spChg>
        <pc:spChg chg="add del mod">
          <ac:chgData name="Mohammadi Dadkan, M. (Maisam)" userId="3991fb06-9049-42b7-bea3-0bb8fa84ff4b" providerId="ADAL" clId="{FAE29DC8-5C35-49AB-A705-3CC7CEC442A1}" dt="2023-02-14T13:23:35.106" v="3130" actId="478"/>
          <ac:spMkLst>
            <pc:docMk/>
            <pc:sldMk cId="3130467966" sldId="1047"/>
            <ac:spMk id="8" creationId="{C98B3A5F-C669-40FA-99D6-DB3816FE5B87}"/>
          </ac:spMkLst>
        </pc:spChg>
        <pc:spChg chg="del">
          <ac:chgData name="Mohammadi Dadkan, M. (Maisam)" userId="3991fb06-9049-42b7-bea3-0bb8fa84ff4b" providerId="ADAL" clId="{FAE29DC8-5C35-49AB-A705-3CC7CEC442A1}" dt="2023-02-06T06:01:50.459" v="1659" actId="478"/>
          <ac:spMkLst>
            <pc:docMk/>
            <pc:sldMk cId="3130467966" sldId="1047"/>
            <ac:spMk id="12" creationId="{70CDFC75-D56B-45A1-B368-67870DF66B34}"/>
          </ac:spMkLst>
        </pc:spChg>
        <pc:spChg chg="add del mod">
          <ac:chgData name="Mohammadi Dadkan, M. (Maisam)" userId="3991fb06-9049-42b7-bea3-0bb8fa84ff4b" providerId="ADAL" clId="{FAE29DC8-5C35-49AB-A705-3CC7CEC442A1}" dt="2023-02-08T10:13:38.815" v="1969" actId="478"/>
          <ac:spMkLst>
            <pc:docMk/>
            <pc:sldMk cId="3130467966" sldId="1047"/>
            <ac:spMk id="14" creationId="{4C24B1CD-5499-410C-AF52-1EB2E1188479}"/>
          </ac:spMkLst>
        </pc:spChg>
        <pc:spChg chg="add del mod">
          <ac:chgData name="Mohammadi Dadkan, M. (Maisam)" userId="3991fb06-9049-42b7-bea3-0bb8fa84ff4b" providerId="ADAL" clId="{FAE29DC8-5C35-49AB-A705-3CC7CEC442A1}" dt="2023-02-08T10:13:44.629" v="1971" actId="478"/>
          <ac:spMkLst>
            <pc:docMk/>
            <pc:sldMk cId="3130467966" sldId="1047"/>
            <ac:spMk id="16" creationId="{A58682B6-7784-4CB0-BFE7-D1EE38BEDD12}"/>
          </ac:spMkLst>
        </pc:spChg>
        <pc:spChg chg="add mod">
          <ac:chgData name="Mohammadi Dadkan, M. (Maisam)" userId="3991fb06-9049-42b7-bea3-0bb8fa84ff4b" providerId="ADAL" clId="{FAE29DC8-5C35-49AB-A705-3CC7CEC442A1}" dt="2023-02-14T08:30:00.633" v="2814" actId="26606"/>
          <ac:spMkLst>
            <pc:docMk/>
            <pc:sldMk cId="3130467966" sldId="1047"/>
            <ac:spMk id="18" creationId="{16E5F954-6EC0-44E5-BC31-7184B81DAFB7}"/>
          </ac:spMkLst>
        </pc:spChg>
        <pc:spChg chg="add del">
          <ac:chgData name="Mohammadi Dadkan, M. (Maisam)" userId="3991fb06-9049-42b7-bea3-0bb8fa84ff4b" providerId="ADAL" clId="{FAE29DC8-5C35-49AB-A705-3CC7CEC442A1}" dt="2023-02-14T06:10:42.540" v="2310" actId="26606"/>
          <ac:spMkLst>
            <pc:docMk/>
            <pc:sldMk cId="3130467966" sldId="1047"/>
            <ac:spMk id="21" creationId="{D1EA859B-E555-4109-94F3-6700E046E008}"/>
          </ac:spMkLst>
        </pc:spChg>
        <pc:spChg chg="add del">
          <ac:chgData name="Mohammadi Dadkan, M. (Maisam)" userId="3991fb06-9049-42b7-bea3-0bb8fa84ff4b" providerId="ADAL" clId="{FAE29DC8-5C35-49AB-A705-3CC7CEC442A1}" dt="2023-02-14T06:10:42.540" v="2310" actId="26606"/>
          <ac:spMkLst>
            <pc:docMk/>
            <pc:sldMk cId="3130467966" sldId="1047"/>
            <ac:spMk id="24" creationId="{04812C46-200A-4DEB-A05E-3ED6C68C2387}"/>
          </ac:spMkLst>
        </pc:spChg>
        <pc:spChg chg="add del">
          <ac:chgData name="Mohammadi Dadkan, M. (Maisam)" userId="3991fb06-9049-42b7-bea3-0bb8fa84ff4b" providerId="ADAL" clId="{FAE29DC8-5C35-49AB-A705-3CC7CEC442A1}" dt="2023-02-14T06:12:48.062" v="2319" actId="26606"/>
          <ac:spMkLst>
            <pc:docMk/>
            <pc:sldMk cId="3130467966" sldId="1047"/>
            <ac:spMk id="25" creationId="{A376EFB1-01CF-419F-ABF1-2AF02BBFCBD1}"/>
          </ac:spMkLst>
        </pc:spChg>
        <pc:spChg chg="add del">
          <ac:chgData name="Mohammadi Dadkan, M. (Maisam)" userId="3991fb06-9049-42b7-bea3-0bb8fa84ff4b" providerId="ADAL" clId="{FAE29DC8-5C35-49AB-A705-3CC7CEC442A1}" dt="2023-02-14T06:12:48.062" v="2319" actId="26606"/>
          <ac:spMkLst>
            <pc:docMk/>
            <pc:sldMk cId="3130467966" sldId="1047"/>
            <ac:spMk id="27" creationId="{FF9DEA15-78BD-4750-AA18-B9F28A6D5AB8}"/>
          </ac:spMkLst>
        </pc:spChg>
        <pc:spChg chg="add del">
          <ac:chgData name="Mohammadi Dadkan, M. (Maisam)" userId="3991fb06-9049-42b7-bea3-0bb8fa84ff4b" providerId="ADAL" clId="{FAE29DC8-5C35-49AB-A705-3CC7CEC442A1}" dt="2023-02-14T06:12:48.062" v="2319" actId="26606"/>
          <ac:spMkLst>
            <pc:docMk/>
            <pc:sldMk cId="3130467966" sldId="1047"/>
            <ac:spMk id="28" creationId="{C7FA33FF-088D-4F16-95A2-2C64D353DEA8}"/>
          </ac:spMkLst>
        </pc:spChg>
        <pc:spChg chg="add del">
          <ac:chgData name="Mohammadi Dadkan, M. (Maisam)" userId="3991fb06-9049-42b7-bea3-0bb8fa84ff4b" providerId="ADAL" clId="{FAE29DC8-5C35-49AB-A705-3CC7CEC442A1}" dt="2023-02-14T08:30:00.633" v="2814" actId="26606"/>
          <ac:spMkLst>
            <pc:docMk/>
            <pc:sldMk cId="3130467966" sldId="1047"/>
            <ac:spMk id="33" creationId="{09588DA8-065E-4F6F-8EFD-43104AB2E0CF}"/>
          </ac:spMkLst>
        </pc:spChg>
        <pc:spChg chg="add del">
          <ac:chgData name="Mohammadi Dadkan, M. (Maisam)" userId="3991fb06-9049-42b7-bea3-0bb8fa84ff4b" providerId="ADAL" clId="{FAE29DC8-5C35-49AB-A705-3CC7CEC442A1}" dt="2023-02-14T08:30:00.633" v="2814" actId="26606"/>
          <ac:spMkLst>
            <pc:docMk/>
            <pc:sldMk cId="3130467966" sldId="1047"/>
            <ac:spMk id="35" creationId="{C4285719-470E-454C-AF62-8323075F1F5B}"/>
          </ac:spMkLst>
        </pc:spChg>
        <pc:spChg chg="add del">
          <ac:chgData name="Mohammadi Dadkan, M. (Maisam)" userId="3991fb06-9049-42b7-bea3-0bb8fa84ff4b" providerId="ADAL" clId="{FAE29DC8-5C35-49AB-A705-3CC7CEC442A1}" dt="2023-02-14T08:30:00.633" v="2814" actId="26606"/>
          <ac:spMkLst>
            <pc:docMk/>
            <pc:sldMk cId="3130467966" sldId="1047"/>
            <ac:spMk id="37" creationId="{CD9FE4EF-C4D8-49A0-B2FF-81D8DB7D8A24}"/>
          </ac:spMkLst>
        </pc:spChg>
        <pc:spChg chg="add del">
          <ac:chgData name="Mohammadi Dadkan, M. (Maisam)" userId="3991fb06-9049-42b7-bea3-0bb8fa84ff4b" providerId="ADAL" clId="{FAE29DC8-5C35-49AB-A705-3CC7CEC442A1}" dt="2023-02-14T08:30:00.633" v="2814" actId="26606"/>
          <ac:spMkLst>
            <pc:docMk/>
            <pc:sldMk cId="3130467966" sldId="1047"/>
            <ac:spMk id="39" creationId="{4300840D-0A0B-4512-BACA-B439D5B9C57C}"/>
          </ac:spMkLst>
        </pc:spChg>
        <pc:spChg chg="add del">
          <ac:chgData name="Mohammadi Dadkan, M. (Maisam)" userId="3991fb06-9049-42b7-bea3-0bb8fa84ff4b" providerId="ADAL" clId="{FAE29DC8-5C35-49AB-A705-3CC7CEC442A1}" dt="2023-02-14T08:30:00.633" v="2814" actId="26606"/>
          <ac:spMkLst>
            <pc:docMk/>
            <pc:sldMk cId="3130467966" sldId="1047"/>
            <ac:spMk id="41" creationId="{D2B78728-A580-49A7-84F9-6EF6F583ADE0}"/>
          </ac:spMkLst>
        </pc:spChg>
        <pc:spChg chg="add del">
          <ac:chgData name="Mohammadi Dadkan, M. (Maisam)" userId="3991fb06-9049-42b7-bea3-0bb8fa84ff4b" providerId="ADAL" clId="{FAE29DC8-5C35-49AB-A705-3CC7CEC442A1}" dt="2023-02-14T08:30:00.633" v="2814" actId="26606"/>
          <ac:spMkLst>
            <pc:docMk/>
            <pc:sldMk cId="3130467966" sldId="1047"/>
            <ac:spMk id="43" creationId="{38FAA1A1-D861-433F-88FA-1E9D6FD31D11}"/>
          </ac:spMkLst>
        </pc:spChg>
        <pc:spChg chg="add del">
          <ac:chgData name="Mohammadi Dadkan, M. (Maisam)" userId="3991fb06-9049-42b7-bea3-0bb8fa84ff4b" providerId="ADAL" clId="{FAE29DC8-5C35-49AB-A705-3CC7CEC442A1}" dt="2023-02-14T08:30:00.633" v="2814" actId="26606"/>
          <ac:spMkLst>
            <pc:docMk/>
            <pc:sldMk cId="3130467966" sldId="1047"/>
            <ac:spMk id="45" creationId="{8D71EDA1-87BF-4D5D-AB79-F346FD19278A}"/>
          </ac:spMkLst>
        </pc:spChg>
        <pc:spChg chg="add">
          <ac:chgData name="Mohammadi Dadkan, M. (Maisam)" userId="3991fb06-9049-42b7-bea3-0bb8fa84ff4b" providerId="ADAL" clId="{FAE29DC8-5C35-49AB-A705-3CC7CEC442A1}" dt="2023-02-14T08:30:00.633" v="2814" actId="26606"/>
          <ac:spMkLst>
            <pc:docMk/>
            <pc:sldMk cId="3130467966" sldId="1047"/>
            <ac:spMk id="47" creationId="{1C799903-48D5-4A31-A1A2-541072D9771E}"/>
          </ac:spMkLst>
        </pc:spChg>
        <pc:spChg chg="add">
          <ac:chgData name="Mohammadi Dadkan, M. (Maisam)" userId="3991fb06-9049-42b7-bea3-0bb8fa84ff4b" providerId="ADAL" clId="{FAE29DC8-5C35-49AB-A705-3CC7CEC442A1}" dt="2023-02-14T08:30:00.633" v="2814" actId="26606"/>
          <ac:spMkLst>
            <pc:docMk/>
            <pc:sldMk cId="3130467966" sldId="1047"/>
            <ac:spMk id="48" creationId="{8EFFF109-FC58-4FD3-BE05-9775A1310F55}"/>
          </ac:spMkLst>
        </pc:spChg>
        <pc:spChg chg="add">
          <ac:chgData name="Mohammadi Dadkan, M. (Maisam)" userId="3991fb06-9049-42b7-bea3-0bb8fa84ff4b" providerId="ADAL" clId="{FAE29DC8-5C35-49AB-A705-3CC7CEC442A1}" dt="2023-02-14T08:30:00.633" v="2814" actId="26606"/>
          <ac:spMkLst>
            <pc:docMk/>
            <pc:sldMk cId="3130467966" sldId="1047"/>
            <ac:spMk id="49" creationId="{E1B96AD6-92A9-4273-A62B-96A1C3E0BA95}"/>
          </ac:spMkLst>
        </pc:spChg>
        <pc:spChg chg="add del">
          <ac:chgData name="Mohammadi Dadkan, M. (Maisam)" userId="3991fb06-9049-42b7-bea3-0bb8fa84ff4b" providerId="ADAL" clId="{FAE29DC8-5C35-49AB-A705-3CC7CEC442A1}" dt="2023-02-14T08:29:36.175" v="2813" actId="26606"/>
          <ac:spMkLst>
            <pc:docMk/>
            <pc:sldMk cId="3130467966" sldId="1047"/>
            <ac:spMk id="50" creationId="{1B15ED52-F352-441B-82BF-E0EA34836D08}"/>
          </ac:spMkLst>
        </pc:spChg>
        <pc:spChg chg="add">
          <ac:chgData name="Mohammadi Dadkan, M. (Maisam)" userId="3991fb06-9049-42b7-bea3-0bb8fa84ff4b" providerId="ADAL" clId="{FAE29DC8-5C35-49AB-A705-3CC7CEC442A1}" dt="2023-02-14T08:30:00.633" v="2814" actId="26606"/>
          <ac:spMkLst>
            <pc:docMk/>
            <pc:sldMk cId="3130467966" sldId="1047"/>
            <ac:spMk id="51" creationId="{463EEC44-1BA3-44ED-81FC-A644B04B2A44}"/>
          </ac:spMkLst>
        </pc:spChg>
        <pc:spChg chg="add del">
          <ac:chgData name="Mohammadi Dadkan, M. (Maisam)" userId="3991fb06-9049-42b7-bea3-0bb8fa84ff4b" providerId="ADAL" clId="{FAE29DC8-5C35-49AB-A705-3CC7CEC442A1}" dt="2023-02-14T08:29:36.175" v="2813" actId="26606"/>
          <ac:spMkLst>
            <pc:docMk/>
            <pc:sldMk cId="3130467966" sldId="1047"/>
            <ac:spMk id="52" creationId="{3B2E3793-BFE6-45A2-9B7B-E18844431C99}"/>
          </ac:spMkLst>
        </pc:spChg>
        <pc:spChg chg="add del">
          <ac:chgData name="Mohammadi Dadkan, M. (Maisam)" userId="3991fb06-9049-42b7-bea3-0bb8fa84ff4b" providerId="ADAL" clId="{FAE29DC8-5C35-49AB-A705-3CC7CEC442A1}" dt="2023-02-14T08:29:36.175" v="2813" actId="26606"/>
          <ac:spMkLst>
            <pc:docMk/>
            <pc:sldMk cId="3130467966" sldId="1047"/>
            <ac:spMk id="54" creationId="{BC4C4868-CB8F-4AF9-9CDB-8108F2C19B67}"/>
          </ac:spMkLst>
        </pc:spChg>
        <pc:spChg chg="add del">
          <ac:chgData name="Mohammadi Dadkan, M. (Maisam)" userId="3991fb06-9049-42b7-bea3-0bb8fa84ff4b" providerId="ADAL" clId="{FAE29DC8-5C35-49AB-A705-3CC7CEC442A1}" dt="2023-02-14T08:29:36.175" v="2813" actId="26606"/>
          <ac:spMkLst>
            <pc:docMk/>
            <pc:sldMk cId="3130467966" sldId="1047"/>
            <ac:spMk id="56" creationId="{375E0459-6403-40CD-989D-56A4407CA12E}"/>
          </ac:spMkLst>
        </pc:spChg>
        <pc:spChg chg="add del">
          <ac:chgData name="Mohammadi Dadkan, M. (Maisam)" userId="3991fb06-9049-42b7-bea3-0bb8fa84ff4b" providerId="ADAL" clId="{FAE29DC8-5C35-49AB-A705-3CC7CEC442A1}" dt="2023-02-14T08:29:36.175" v="2813" actId="26606"/>
          <ac:spMkLst>
            <pc:docMk/>
            <pc:sldMk cId="3130467966" sldId="1047"/>
            <ac:spMk id="58" creationId="{53E5B1A8-3AC9-4BD1-9BBC-78CA94F2D1BA}"/>
          </ac:spMkLst>
        </pc:spChg>
        <pc:grpChg chg="del mod">
          <ac:chgData name="Mohammadi Dadkan, M. (Maisam)" userId="3991fb06-9049-42b7-bea3-0bb8fa84ff4b" providerId="ADAL" clId="{FAE29DC8-5C35-49AB-A705-3CC7CEC442A1}" dt="2023-02-06T06:01:44.820" v="1658" actId="478"/>
          <ac:grpSpMkLst>
            <pc:docMk/>
            <pc:sldMk cId="3130467966" sldId="1047"/>
            <ac:grpSpMk id="23" creationId="{FE4E6AEC-B7FB-43BB-B7FD-0CBFEF5BFBBC}"/>
          </ac:grpSpMkLst>
        </pc:grpChg>
        <pc:grpChg chg="del">
          <ac:chgData name="Mohammadi Dadkan, M. (Maisam)" userId="3991fb06-9049-42b7-bea3-0bb8fa84ff4b" providerId="ADAL" clId="{FAE29DC8-5C35-49AB-A705-3CC7CEC442A1}" dt="2023-02-06T06:01:39.405" v="1656" actId="478"/>
          <ac:grpSpMkLst>
            <pc:docMk/>
            <pc:sldMk cId="3130467966" sldId="1047"/>
            <ac:grpSpMk id="26" creationId="{8BD20EDC-7604-4AF1-91B7-1EBF6866266E}"/>
          </ac:grpSpMkLst>
        </pc:grpChg>
        <pc:picChg chg="add del">
          <ac:chgData name="Mohammadi Dadkan, M. (Maisam)" userId="3991fb06-9049-42b7-bea3-0bb8fa84ff4b" providerId="ADAL" clId="{FAE29DC8-5C35-49AB-A705-3CC7CEC442A1}" dt="2023-02-14T06:10:42.540" v="2310" actId="26606"/>
          <ac:picMkLst>
            <pc:docMk/>
            <pc:sldMk cId="3130467966" sldId="1047"/>
            <ac:picMk id="20" creationId="{9DC85190-B0E9-3353-E5E5-909DD99BFF15}"/>
          </ac:picMkLst>
        </pc:picChg>
      </pc:sldChg>
      <pc:sldChg chg="addSp delSp modSp add del mod">
        <pc:chgData name="Mohammadi Dadkan, M. (Maisam)" userId="3991fb06-9049-42b7-bea3-0bb8fa84ff4b" providerId="ADAL" clId="{FAE29DC8-5C35-49AB-A705-3CC7CEC442A1}" dt="2023-02-14T07:11:14.822" v="2576" actId="2696"/>
        <pc:sldMkLst>
          <pc:docMk/>
          <pc:sldMk cId="1483719272" sldId="1048"/>
        </pc:sldMkLst>
        <pc:spChg chg="add">
          <ac:chgData name="Mohammadi Dadkan, M. (Maisam)" userId="3991fb06-9049-42b7-bea3-0bb8fa84ff4b" providerId="ADAL" clId="{FAE29DC8-5C35-49AB-A705-3CC7CEC442A1}" dt="2023-02-14T07:02:38.197" v="2506" actId="11529"/>
          <ac:spMkLst>
            <pc:docMk/>
            <pc:sldMk cId="1483719272" sldId="1048"/>
            <ac:spMk id="3" creationId="{85165E8A-E926-4511-A63F-94E3FFF5E7A8}"/>
          </ac:spMkLst>
        </pc:spChg>
        <pc:spChg chg="mod">
          <ac:chgData name="Mohammadi Dadkan, M. (Maisam)" userId="3991fb06-9049-42b7-bea3-0bb8fa84ff4b" providerId="ADAL" clId="{FAE29DC8-5C35-49AB-A705-3CC7CEC442A1}" dt="2023-02-14T06:29:09.111" v="2336" actId="1076"/>
          <ac:spMkLst>
            <pc:docMk/>
            <pc:sldMk cId="1483719272" sldId="1048"/>
            <ac:spMk id="7" creationId="{87971BC6-DDEE-4F51-8D89-8E5925C902CC}"/>
          </ac:spMkLst>
        </pc:spChg>
        <pc:spChg chg="add mod">
          <ac:chgData name="Mohammadi Dadkan, M. (Maisam)" userId="3991fb06-9049-42b7-bea3-0bb8fa84ff4b" providerId="ADAL" clId="{FAE29DC8-5C35-49AB-A705-3CC7CEC442A1}" dt="2023-02-14T06:59:56.183" v="2505" actId="20577"/>
          <ac:spMkLst>
            <pc:docMk/>
            <pc:sldMk cId="1483719272" sldId="1048"/>
            <ac:spMk id="9" creationId="{057FD5D0-7161-415D-8761-0D713BB00352}"/>
          </ac:spMkLst>
        </pc:spChg>
        <pc:spChg chg="add mod">
          <ac:chgData name="Mohammadi Dadkan, M. (Maisam)" userId="3991fb06-9049-42b7-bea3-0bb8fa84ff4b" providerId="ADAL" clId="{FAE29DC8-5C35-49AB-A705-3CC7CEC442A1}" dt="2023-02-14T07:06:39.402" v="2524" actId="571"/>
          <ac:spMkLst>
            <pc:docMk/>
            <pc:sldMk cId="1483719272" sldId="1048"/>
            <ac:spMk id="10" creationId="{8DA7D696-D2AA-4960-A6B6-D638CC7087DB}"/>
          </ac:spMkLst>
        </pc:spChg>
        <pc:spChg chg="add mod">
          <ac:chgData name="Mohammadi Dadkan, M. (Maisam)" userId="3991fb06-9049-42b7-bea3-0bb8fa84ff4b" providerId="ADAL" clId="{FAE29DC8-5C35-49AB-A705-3CC7CEC442A1}" dt="2023-02-14T07:06:39.402" v="2524" actId="571"/>
          <ac:spMkLst>
            <pc:docMk/>
            <pc:sldMk cId="1483719272" sldId="1048"/>
            <ac:spMk id="11" creationId="{D488E5FE-FB0E-4DA3-82C2-624254FFF520}"/>
          </ac:spMkLst>
        </pc:spChg>
        <pc:spChg chg="mod">
          <ac:chgData name="Mohammadi Dadkan, M. (Maisam)" userId="3991fb06-9049-42b7-bea3-0bb8fa84ff4b" providerId="ADAL" clId="{FAE29DC8-5C35-49AB-A705-3CC7CEC442A1}" dt="2023-02-14T06:42:23.661" v="2483" actId="14100"/>
          <ac:spMkLst>
            <pc:docMk/>
            <pc:sldMk cId="1483719272" sldId="1048"/>
            <ac:spMk id="14" creationId="{4C24B1CD-5499-410C-AF52-1EB2E1188479}"/>
          </ac:spMkLst>
        </pc:spChg>
        <pc:spChg chg="del mod">
          <ac:chgData name="Mohammadi Dadkan, M. (Maisam)" userId="3991fb06-9049-42b7-bea3-0bb8fa84ff4b" providerId="ADAL" clId="{FAE29DC8-5C35-49AB-A705-3CC7CEC442A1}" dt="2023-02-14T06:15:25.998" v="2330" actId="478"/>
          <ac:spMkLst>
            <pc:docMk/>
            <pc:sldMk cId="1483719272" sldId="1048"/>
            <ac:spMk id="16" creationId="{A58682B6-7784-4CB0-BFE7-D1EE38BEDD12}"/>
          </ac:spMkLst>
        </pc:spChg>
      </pc:sldChg>
      <pc:sldChg chg="add del">
        <pc:chgData name="Mohammadi Dadkan, M. (Maisam)" userId="3991fb06-9049-42b7-bea3-0bb8fa84ff4b" providerId="ADAL" clId="{FAE29DC8-5C35-49AB-A705-3CC7CEC442A1}" dt="2023-02-14T06:03:56.866" v="2281" actId="47"/>
        <pc:sldMkLst>
          <pc:docMk/>
          <pc:sldMk cId="2758907050" sldId="1049"/>
        </pc:sldMkLst>
      </pc:sldChg>
      <pc:sldChg chg="del">
        <pc:chgData name="Mohammadi Dadkan, M. (Maisam)" userId="3991fb06-9049-42b7-bea3-0bb8fa84ff4b" providerId="ADAL" clId="{FAE29DC8-5C35-49AB-A705-3CC7CEC442A1}" dt="2023-02-01T10:27:35.297" v="0" actId="47"/>
        <pc:sldMkLst>
          <pc:docMk/>
          <pc:sldMk cId="1525446917" sldId="1050"/>
        </pc:sldMkLst>
      </pc:sldChg>
      <pc:sldChg chg="addSp delSp modSp add mod setBg">
        <pc:chgData name="Mohammadi Dadkan, M. (Maisam)" userId="3991fb06-9049-42b7-bea3-0bb8fa84ff4b" providerId="ADAL" clId="{FAE29DC8-5C35-49AB-A705-3CC7CEC442A1}" dt="2023-02-14T10:23:21.516" v="2892" actId="403"/>
        <pc:sldMkLst>
          <pc:docMk/>
          <pc:sldMk cId="1712385766" sldId="1050"/>
        </pc:sldMkLst>
        <pc:spChg chg="mod ord">
          <ac:chgData name="Mohammadi Dadkan, M. (Maisam)" userId="3991fb06-9049-42b7-bea3-0bb8fa84ff4b" providerId="ADAL" clId="{FAE29DC8-5C35-49AB-A705-3CC7CEC442A1}" dt="2023-02-14T08:30:05.926" v="2815" actId="26606"/>
          <ac:spMkLst>
            <pc:docMk/>
            <pc:sldMk cId="1712385766" sldId="1050"/>
            <ac:spMk id="5" creationId="{FE742390-6D98-FA40-86ED-C1728AB99CEC}"/>
          </ac:spMkLst>
        </pc:spChg>
        <pc:spChg chg="add mod">
          <ac:chgData name="Mohammadi Dadkan, M. (Maisam)" userId="3991fb06-9049-42b7-bea3-0bb8fa84ff4b" providerId="ADAL" clId="{FAE29DC8-5C35-49AB-A705-3CC7CEC442A1}" dt="2023-02-14T10:23:21.516" v="2892" actId="403"/>
          <ac:spMkLst>
            <pc:docMk/>
            <pc:sldMk cId="1712385766" sldId="1050"/>
            <ac:spMk id="6" creationId="{1A82CCFC-76B3-4618-BCBA-20C195F1CFA3}"/>
          </ac:spMkLst>
        </pc:spChg>
        <pc:spChg chg="del">
          <ac:chgData name="Mohammadi Dadkan, M. (Maisam)" userId="3991fb06-9049-42b7-bea3-0bb8fa84ff4b" providerId="ADAL" clId="{FAE29DC8-5C35-49AB-A705-3CC7CEC442A1}" dt="2023-02-13T12:50:04.029" v="2168" actId="478"/>
          <ac:spMkLst>
            <pc:docMk/>
            <pc:sldMk cId="1712385766" sldId="1050"/>
            <ac:spMk id="8" creationId="{C98B3A5F-C669-40FA-99D6-DB3816FE5B87}"/>
          </ac:spMkLst>
        </pc:spChg>
        <pc:spChg chg="mod">
          <ac:chgData name="Mohammadi Dadkan, M. (Maisam)" userId="3991fb06-9049-42b7-bea3-0bb8fa84ff4b" providerId="ADAL" clId="{FAE29DC8-5C35-49AB-A705-3CC7CEC442A1}" dt="2023-02-14T08:30:05.926" v="2815" actId="26606"/>
          <ac:spMkLst>
            <pc:docMk/>
            <pc:sldMk cId="1712385766" sldId="1050"/>
            <ac:spMk id="18" creationId="{16E5F954-6EC0-44E5-BC31-7184B81DAFB7}"/>
          </ac:spMkLst>
        </pc:spChg>
        <pc:spChg chg="add del">
          <ac:chgData name="Mohammadi Dadkan, M. (Maisam)" userId="3991fb06-9049-42b7-bea3-0bb8fa84ff4b" providerId="ADAL" clId="{FAE29DC8-5C35-49AB-A705-3CC7CEC442A1}" dt="2023-02-14T06:12:43.440" v="2318" actId="26606"/>
          <ac:spMkLst>
            <pc:docMk/>
            <pc:sldMk cId="1712385766" sldId="1050"/>
            <ac:spMk id="23" creationId="{C7FA33FF-088D-4F16-95A2-2C64D353DEA8}"/>
          </ac:spMkLst>
        </pc:spChg>
        <pc:spChg chg="add del">
          <ac:chgData name="Mohammadi Dadkan, M. (Maisam)" userId="3991fb06-9049-42b7-bea3-0bb8fa84ff4b" providerId="ADAL" clId="{FAE29DC8-5C35-49AB-A705-3CC7CEC442A1}" dt="2023-02-14T06:12:43.440" v="2318" actId="26606"/>
          <ac:spMkLst>
            <pc:docMk/>
            <pc:sldMk cId="1712385766" sldId="1050"/>
            <ac:spMk id="25" creationId="{A376EFB1-01CF-419F-ABF1-2AF02BBFCBD1}"/>
          </ac:spMkLst>
        </pc:spChg>
        <pc:spChg chg="add del">
          <ac:chgData name="Mohammadi Dadkan, M. (Maisam)" userId="3991fb06-9049-42b7-bea3-0bb8fa84ff4b" providerId="ADAL" clId="{FAE29DC8-5C35-49AB-A705-3CC7CEC442A1}" dt="2023-02-14T06:12:43.440" v="2318" actId="26606"/>
          <ac:spMkLst>
            <pc:docMk/>
            <pc:sldMk cId="1712385766" sldId="1050"/>
            <ac:spMk id="27" creationId="{FF9DEA15-78BD-4750-AA18-B9F28A6D5AB8}"/>
          </ac:spMkLst>
        </pc:spChg>
        <pc:spChg chg="add del">
          <ac:chgData name="Mohammadi Dadkan, M. (Maisam)" userId="3991fb06-9049-42b7-bea3-0bb8fa84ff4b" providerId="ADAL" clId="{FAE29DC8-5C35-49AB-A705-3CC7CEC442A1}" dt="2023-02-14T08:30:05.926" v="2815" actId="26606"/>
          <ac:spMkLst>
            <pc:docMk/>
            <pc:sldMk cId="1712385766" sldId="1050"/>
            <ac:spMk id="32" creationId="{09588DA8-065E-4F6F-8EFD-43104AB2E0CF}"/>
          </ac:spMkLst>
        </pc:spChg>
        <pc:spChg chg="add del">
          <ac:chgData name="Mohammadi Dadkan, M. (Maisam)" userId="3991fb06-9049-42b7-bea3-0bb8fa84ff4b" providerId="ADAL" clId="{FAE29DC8-5C35-49AB-A705-3CC7CEC442A1}" dt="2023-02-14T08:30:05.926" v="2815" actId="26606"/>
          <ac:spMkLst>
            <pc:docMk/>
            <pc:sldMk cId="1712385766" sldId="1050"/>
            <ac:spMk id="34" creationId="{C4285719-470E-454C-AF62-8323075F1F5B}"/>
          </ac:spMkLst>
        </pc:spChg>
        <pc:spChg chg="add del">
          <ac:chgData name="Mohammadi Dadkan, M. (Maisam)" userId="3991fb06-9049-42b7-bea3-0bb8fa84ff4b" providerId="ADAL" clId="{FAE29DC8-5C35-49AB-A705-3CC7CEC442A1}" dt="2023-02-14T08:30:05.926" v="2815" actId="26606"/>
          <ac:spMkLst>
            <pc:docMk/>
            <pc:sldMk cId="1712385766" sldId="1050"/>
            <ac:spMk id="36" creationId="{CD9FE4EF-C4D8-49A0-B2FF-81D8DB7D8A24}"/>
          </ac:spMkLst>
        </pc:spChg>
        <pc:spChg chg="add del">
          <ac:chgData name="Mohammadi Dadkan, M. (Maisam)" userId="3991fb06-9049-42b7-bea3-0bb8fa84ff4b" providerId="ADAL" clId="{FAE29DC8-5C35-49AB-A705-3CC7CEC442A1}" dt="2023-02-14T08:30:05.926" v="2815" actId="26606"/>
          <ac:spMkLst>
            <pc:docMk/>
            <pc:sldMk cId="1712385766" sldId="1050"/>
            <ac:spMk id="38" creationId="{4300840D-0A0B-4512-BACA-B439D5B9C57C}"/>
          </ac:spMkLst>
        </pc:spChg>
        <pc:spChg chg="add del">
          <ac:chgData name="Mohammadi Dadkan, M. (Maisam)" userId="3991fb06-9049-42b7-bea3-0bb8fa84ff4b" providerId="ADAL" clId="{FAE29DC8-5C35-49AB-A705-3CC7CEC442A1}" dt="2023-02-14T08:30:05.926" v="2815" actId="26606"/>
          <ac:spMkLst>
            <pc:docMk/>
            <pc:sldMk cId="1712385766" sldId="1050"/>
            <ac:spMk id="40" creationId="{D2B78728-A580-49A7-84F9-6EF6F583ADE0}"/>
          </ac:spMkLst>
        </pc:spChg>
        <pc:spChg chg="add del">
          <ac:chgData name="Mohammadi Dadkan, M. (Maisam)" userId="3991fb06-9049-42b7-bea3-0bb8fa84ff4b" providerId="ADAL" clId="{FAE29DC8-5C35-49AB-A705-3CC7CEC442A1}" dt="2023-02-14T08:30:05.926" v="2815" actId="26606"/>
          <ac:spMkLst>
            <pc:docMk/>
            <pc:sldMk cId="1712385766" sldId="1050"/>
            <ac:spMk id="42" creationId="{38FAA1A1-D861-433F-88FA-1E9D6FD31D11}"/>
          </ac:spMkLst>
        </pc:spChg>
        <pc:spChg chg="add del">
          <ac:chgData name="Mohammadi Dadkan, M. (Maisam)" userId="3991fb06-9049-42b7-bea3-0bb8fa84ff4b" providerId="ADAL" clId="{FAE29DC8-5C35-49AB-A705-3CC7CEC442A1}" dt="2023-02-14T08:30:05.926" v="2815" actId="26606"/>
          <ac:spMkLst>
            <pc:docMk/>
            <pc:sldMk cId="1712385766" sldId="1050"/>
            <ac:spMk id="44" creationId="{8D71EDA1-87BF-4D5D-AB79-F346FD19278A}"/>
          </ac:spMkLst>
        </pc:spChg>
        <pc:spChg chg="add">
          <ac:chgData name="Mohammadi Dadkan, M. (Maisam)" userId="3991fb06-9049-42b7-bea3-0bb8fa84ff4b" providerId="ADAL" clId="{FAE29DC8-5C35-49AB-A705-3CC7CEC442A1}" dt="2023-02-14T08:30:05.926" v="2815" actId="26606"/>
          <ac:spMkLst>
            <pc:docMk/>
            <pc:sldMk cId="1712385766" sldId="1050"/>
            <ac:spMk id="49" creationId="{1C799903-48D5-4A31-A1A2-541072D9771E}"/>
          </ac:spMkLst>
        </pc:spChg>
        <pc:spChg chg="add">
          <ac:chgData name="Mohammadi Dadkan, M. (Maisam)" userId="3991fb06-9049-42b7-bea3-0bb8fa84ff4b" providerId="ADAL" clId="{FAE29DC8-5C35-49AB-A705-3CC7CEC442A1}" dt="2023-02-14T08:30:05.926" v="2815" actId="26606"/>
          <ac:spMkLst>
            <pc:docMk/>
            <pc:sldMk cId="1712385766" sldId="1050"/>
            <ac:spMk id="51" creationId="{8EFFF109-FC58-4FD3-BE05-9775A1310F55}"/>
          </ac:spMkLst>
        </pc:spChg>
        <pc:spChg chg="add">
          <ac:chgData name="Mohammadi Dadkan, M. (Maisam)" userId="3991fb06-9049-42b7-bea3-0bb8fa84ff4b" providerId="ADAL" clId="{FAE29DC8-5C35-49AB-A705-3CC7CEC442A1}" dt="2023-02-14T08:30:05.926" v="2815" actId="26606"/>
          <ac:spMkLst>
            <pc:docMk/>
            <pc:sldMk cId="1712385766" sldId="1050"/>
            <ac:spMk id="53" creationId="{E1B96AD6-92A9-4273-A62B-96A1C3E0BA95}"/>
          </ac:spMkLst>
        </pc:spChg>
        <pc:spChg chg="add">
          <ac:chgData name="Mohammadi Dadkan, M. (Maisam)" userId="3991fb06-9049-42b7-bea3-0bb8fa84ff4b" providerId="ADAL" clId="{FAE29DC8-5C35-49AB-A705-3CC7CEC442A1}" dt="2023-02-14T08:30:05.926" v="2815" actId="26606"/>
          <ac:spMkLst>
            <pc:docMk/>
            <pc:sldMk cId="1712385766" sldId="1050"/>
            <ac:spMk id="55" creationId="{463EEC44-1BA3-44ED-81FC-A644B04B2A44}"/>
          </ac:spMkLst>
        </pc:spChg>
      </pc:sldChg>
      <pc:sldChg chg="del">
        <pc:chgData name="Mohammadi Dadkan, M. (Maisam)" userId="3991fb06-9049-42b7-bea3-0bb8fa84ff4b" providerId="ADAL" clId="{FAE29DC8-5C35-49AB-A705-3CC7CEC442A1}" dt="2023-02-01T10:27:35.297" v="0" actId="47"/>
        <pc:sldMkLst>
          <pc:docMk/>
          <pc:sldMk cId="2284524506" sldId="1051"/>
        </pc:sldMkLst>
      </pc:sldChg>
      <pc:sldChg chg="addSp delSp modSp add mod setBg">
        <pc:chgData name="Mohammadi Dadkan, M. (Maisam)" userId="3991fb06-9049-42b7-bea3-0bb8fa84ff4b" providerId="ADAL" clId="{FAE29DC8-5C35-49AB-A705-3CC7CEC442A1}" dt="2023-02-14T10:23:27.729" v="2893" actId="403"/>
        <pc:sldMkLst>
          <pc:docMk/>
          <pc:sldMk cId="2588266444" sldId="1051"/>
        </pc:sldMkLst>
        <pc:spChg chg="mod ord">
          <ac:chgData name="Mohammadi Dadkan, M. (Maisam)" userId="3991fb06-9049-42b7-bea3-0bb8fa84ff4b" providerId="ADAL" clId="{FAE29DC8-5C35-49AB-A705-3CC7CEC442A1}" dt="2023-02-14T08:30:08.713" v="2816" actId="26606"/>
          <ac:spMkLst>
            <pc:docMk/>
            <pc:sldMk cId="2588266444" sldId="1051"/>
            <ac:spMk id="5" creationId="{FE742390-6D98-FA40-86ED-C1728AB99CEC}"/>
          </ac:spMkLst>
        </pc:spChg>
        <pc:spChg chg="mod">
          <ac:chgData name="Mohammadi Dadkan, M. (Maisam)" userId="3991fb06-9049-42b7-bea3-0bb8fa84ff4b" providerId="ADAL" clId="{FAE29DC8-5C35-49AB-A705-3CC7CEC442A1}" dt="2023-02-14T10:23:27.729" v="2893" actId="403"/>
          <ac:spMkLst>
            <pc:docMk/>
            <pc:sldMk cId="2588266444" sldId="1051"/>
            <ac:spMk id="6" creationId="{1A82CCFC-76B3-4618-BCBA-20C195F1CFA3}"/>
          </ac:spMkLst>
        </pc:spChg>
        <pc:spChg chg="mod">
          <ac:chgData name="Mohammadi Dadkan, M. (Maisam)" userId="3991fb06-9049-42b7-bea3-0bb8fa84ff4b" providerId="ADAL" clId="{FAE29DC8-5C35-49AB-A705-3CC7CEC442A1}" dt="2023-02-14T08:30:08.713" v="2816" actId="26606"/>
          <ac:spMkLst>
            <pc:docMk/>
            <pc:sldMk cId="2588266444" sldId="1051"/>
            <ac:spMk id="18" creationId="{16E5F954-6EC0-44E5-BC31-7184B81DAFB7}"/>
          </ac:spMkLst>
        </pc:spChg>
        <pc:spChg chg="add del">
          <ac:chgData name="Mohammadi Dadkan, M. (Maisam)" userId="3991fb06-9049-42b7-bea3-0bb8fa84ff4b" providerId="ADAL" clId="{FAE29DC8-5C35-49AB-A705-3CC7CEC442A1}" dt="2023-02-14T06:12:39.081" v="2317" actId="26606"/>
          <ac:spMkLst>
            <pc:docMk/>
            <pc:sldMk cId="2588266444" sldId="1051"/>
            <ac:spMk id="23" creationId="{C7FA33FF-088D-4F16-95A2-2C64D353DEA8}"/>
          </ac:spMkLst>
        </pc:spChg>
        <pc:spChg chg="add del">
          <ac:chgData name="Mohammadi Dadkan, M. (Maisam)" userId="3991fb06-9049-42b7-bea3-0bb8fa84ff4b" providerId="ADAL" clId="{FAE29DC8-5C35-49AB-A705-3CC7CEC442A1}" dt="2023-02-14T06:12:39.081" v="2317" actId="26606"/>
          <ac:spMkLst>
            <pc:docMk/>
            <pc:sldMk cId="2588266444" sldId="1051"/>
            <ac:spMk id="25" creationId="{A376EFB1-01CF-419F-ABF1-2AF02BBFCBD1}"/>
          </ac:spMkLst>
        </pc:spChg>
        <pc:spChg chg="add del">
          <ac:chgData name="Mohammadi Dadkan, M. (Maisam)" userId="3991fb06-9049-42b7-bea3-0bb8fa84ff4b" providerId="ADAL" clId="{FAE29DC8-5C35-49AB-A705-3CC7CEC442A1}" dt="2023-02-14T06:12:39.081" v="2317" actId="26606"/>
          <ac:spMkLst>
            <pc:docMk/>
            <pc:sldMk cId="2588266444" sldId="1051"/>
            <ac:spMk id="27" creationId="{FF9DEA15-78BD-4750-AA18-B9F28A6D5AB8}"/>
          </ac:spMkLst>
        </pc:spChg>
        <pc:spChg chg="add del">
          <ac:chgData name="Mohammadi Dadkan, M. (Maisam)" userId="3991fb06-9049-42b7-bea3-0bb8fa84ff4b" providerId="ADAL" clId="{FAE29DC8-5C35-49AB-A705-3CC7CEC442A1}" dt="2023-02-14T08:30:08.713" v="2816" actId="26606"/>
          <ac:spMkLst>
            <pc:docMk/>
            <pc:sldMk cId="2588266444" sldId="1051"/>
            <ac:spMk id="32" creationId="{09588DA8-065E-4F6F-8EFD-43104AB2E0CF}"/>
          </ac:spMkLst>
        </pc:spChg>
        <pc:spChg chg="add del">
          <ac:chgData name="Mohammadi Dadkan, M. (Maisam)" userId="3991fb06-9049-42b7-bea3-0bb8fa84ff4b" providerId="ADAL" clId="{FAE29DC8-5C35-49AB-A705-3CC7CEC442A1}" dt="2023-02-14T08:30:08.713" v="2816" actId="26606"/>
          <ac:spMkLst>
            <pc:docMk/>
            <pc:sldMk cId="2588266444" sldId="1051"/>
            <ac:spMk id="34" creationId="{C4285719-470E-454C-AF62-8323075F1F5B}"/>
          </ac:spMkLst>
        </pc:spChg>
        <pc:spChg chg="add del">
          <ac:chgData name="Mohammadi Dadkan, M. (Maisam)" userId="3991fb06-9049-42b7-bea3-0bb8fa84ff4b" providerId="ADAL" clId="{FAE29DC8-5C35-49AB-A705-3CC7CEC442A1}" dt="2023-02-14T08:30:08.713" v="2816" actId="26606"/>
          <ac:spMkLst>
            <pc:docMk/>
            <pc:sldMk cId="2588266444" sldId="1051"/>
            <ac:spMk id="36" creationId="{CD9FE4EF-C4D8-49A0-B2FF-81D8DB7D8A24}"/>
          </ac:spMkLst>
        </pc:spChg>
        <pc:spChg chg="add del">
          <ac:chgData name="Mohammadi Dadkan, M. (Maisam)" userId="3991fb06-9049-42b7-bea3-0bb8fa84ff4b" providerId="ADAL" clId="{FAE29DC8-5C35-49AB-A705-3CC7CEC442A1}" dt="2023-02-14T08:30:08.713" v="2816" actId="26606"/>
          <ac:spMkLst>
            <pc:docMk/>
            <pc:sldMk cId="2588266444" sldId="1051"/>
            <ac:spMk id="38" creationId="{4300840D-0A0B-4512-BACA-B439D5B9C57C}"/>
          </ac:spMkLst>
        </pc:spChg>
        <pc:spChg chg="add del">
          <ac:chgData name="Mohammadi Dadkan, M. (Maisam)" userId="3991fb06-9049-42b7-bea3-0bb8fa84ff4b" providerId="ADAL" clId="{FAE29DC8-5C35-49AB-A705-3CC7CEC442A1}" dt="2023-02-14T08:30:08.713" v="2816" actId="26606"/>
          <ac:spMkLst>
            <pc:docMk/>
            <pc:sldMk cId="2588266444" sldId="1051"/>
            <ac:spMk id="40" creationId="{D2B78728-A580-49A7-84F9-6EF6F583ADE0}"/>
          </ac:spMkLst>
        </pc:spChg>
        <pc:spChg chg="add del">
          <ac:chgData name="Mohammadi Dadkan, M. (Maisam)" userId="3991fb06-9049-42b7-bea3-0bb8fa84ff4b" providerId="ADAL" clId="{FAE29DC8-5C35-49AB-A705-3CC7CEC442A1}" dt="2023-02-14T08:30:08.713" v="2816" actId="26606"/>
          <ac:spMkLst>
            <pc:docMk/>
            <pc:sldMk cId="2588266444" sldId="1051"/>
            <ac:spMk id="42" creationId="{38FAA1A1-D861-433F-88FA-1E9D6FD31D11}"/>
          </ac:spMkLst>
        </pc:spChg>
        <pc:spChg chg="add del">
          <ac:chgData name="Mohammadi Dadkan, M. (Maisam)" userId="3991fb06-9049-42b7-bea3-0bb8fa84ff4b" providerId="ADAL" clId="{FAE29DC8-5C35-49AB-A705-3CC7CEC442A1}" dt="2023-02-14T08:30:08.713" v="2816" actId="26606"/>
          <ac:spMkLst>
            <pc:docMk/>
            <pc:sldMk cId="2588266444" sldId="1051"/>
            <ac:spMk id="44" creationId="{8D71EDA1-87BF-4D5D-AB79-F346FD19278A}"/>
          </ac:spMkLst>
        </pc:spChg>
        <pc:spChg chg="add">
          <ac:chgData name="Mohammadi Dadkan, M. (Maisam)" userId="3991fb06-9049-42b7-bea3-0bb8fa84ff4b" providerId="ADAL" clId="{FAE29DC8-5C35-49AB-A705-3CC7CEC442A1}" dt="2023-02-14T08:30:08.713" v="2816" actId="26606"/>
          <ac:spMkLst>
            <pc:docMk/>
            <pc:sldMk cId="2588266444" sldId="1051"/>
            <ac:spMk id="49" creationId="{1C799903-48D5-4A31-A1A2-541072D9771E}"/>
          </ac:spMkLst>
        </pc:spChg>
        <pc:spChg chg="add">
          <ac:chgData name="Mohammadi Dadkan, M. (Maisam)" userId="3991fb06-9049-42b7-bea3-0bb8fa84ff4b" providerId="ADAL" clId="{FAE29DC8-5C35-49AB-A705-3CC7CEC442A1}" dt="2023-02-14T08:30:08.713" v="2816" actId="26606"/>
          <ac:spMkLst>
            <pc:docMk/>
            <pc:sldMk cId="2588266444" sldId="1051"/>
            <ac:spMk id="51" creationId="{8EFFF109-FC58-4FD3-BE05-9775A1310F55}"/>
          </ac:spMkLst>
        </pc:spChg>
        <pc:spChg chg="add">
          <ac:chgData name="Mohammadi Dadkan, M. (Maisam)" userId="3991fb06-9049-42b7-bea3-0bb8fa84ff4b" providerId="ADAL" clId="{FAE29DC8-5C35-49AB-A705-3CC7CEC442A1}" dt="2023-02-14T08:30:08.713" v="2816" actId="26606"/>
          <ac:spMkLst>
            <pc:docMk/>
            <pc:sldMk cId="2588266444" sldId="1051"/>
            <ac:spMk id="53" creationId="{E1B96AD6-92A9-4273-A62B-96A1C3E0BA95}"/>
          </ac:spMkLst>
        </pc:spChg>
        <pc:spChg chg="add">
          <ac:chgData name="Mohammadi Dadkan, M. (Maisam)" userId="3991fb06-9049-42b7-bea3-0bb8fa84ff4b" providerId="ADAL" clId="{FAE29DC8-5C35-49AB-A705-3CC7CEC442A1}" dt="2023-02-14T08:30:08.713" v="2816" actId="26606"/>
          <ac:spMkLst>
            <pc:docMk/>
            <pc:sldMk cId="2588266444" sldId="1051"/>
            <ac:spMk id="55" creationId="{463EEC44-1BA3-44ED-81FC-A644B04B2A44}"/>
          </ac:spMkLst>
        </pc:spChg>
      </pc:sldChg>
      <pc:sldChg chg="addSp delSp modSp add mod setBg">
        <pc:chgData name="Mohammadi Dadkan, M. (Maisam)" userId="3991fb06-9049-42b7-bea3-0bb8fa84ff4b" providerId="ADAL" clId="{FAE29DC8-5C35-49AB-A705-3CC7CEC442A1}" dt="2023-02-14T13:34:04.426" v="3202" actId="27636"/>
        <pc:sldMkLst>
          <pc:docMk/>
          <pc:sldMk cId="259936791" sldId="1052"/>
        </pc:sldMkLst>
        <pc:spChg chg="mod ord">
          <ac:chgData name="Mohammadi Dadkan, M. (Maisam)" userId="3991fb06-9049-42b7-bea3-0bb8fa84ff4b" providerId="ADAL" clId="{FAE29DC8-5C35-49AB-A705-3CC7CEC442A1}" dt="2023-02-14T08:30:11.809" v="2817" actId="26606"/>
          <ac:spMkLst>
            <pc:docMk/>
            <pc:sldMk cId="259936791" sldId="1052"/>
            <ac:spMk id="5" creationId="{FE742390-6D98-FA40-86ED-C1728AB99CEC}"/>
          </ac:spMkLst>
        </pc:spChg>
        <pc:spChg chg="mod">
          <ac:chgData name="Mohammadi Dadkan, M. (Maisam)" userId="3991fb06-9049-42b7-bea3-0bb8fa84ff4b" providerId="ADAL" clId="{FAE29DC8-5C35-49AB-A705-3CC7CEC442A1}" dt="2023-02-14T13:34:04.426" v="3202" actId="27636"/>
          <ac:spMkLst>
            <pc:docMk/>
            <pc:sldMk cId="259936791" sldId="1052"/>
            <ac:spMk id="6" creationId="{1A82CCFC-76B3-4618-BCBA-20C195F1CFA3}"/>
          </ac:spMkLst>
        </pc:spChg>
        <pc:spChg chg="mod">
          <ac:chgData name="Mohammadi Dadkan, M. (Maisam)" userId="3991fb06-9049-42b7-bea3-0bb8fa84ff4b" providerId="ADAL" clId="{FAE29DC8-5C35-49AB-A705-3CC7CEC442A1}" dt="2023-02-14T08:30:11.809" v="2817" actId="26606"/>
          <ac:spMkLst>
            <pc:docMk/>
            <pc:sldMk cId="259936791" sldId="1052"/>
            <ac:spMk id="18" creationId="{16E5F954-6EC0-44E5-BC31-7184B81DAFB7}"/>
          </ac:spMkLst>
        </pc:spChg>
        <pc:spChg chg="add del">
          <ac:chgData name="Mohammadi Dadkan, M. (Maisam)" userId="3991fb06-9049-42b7-bea3-0bb8fa84ff4b" providerId="ADAL" clId="{FAE29DC8-5C35-49AB-A705-3CC7CEC442A1}" dt="2023-02-14T06:12:33.819" v="2316" actId="26606"/>
          <ac:spMkLst>
            <pc:docMk/>
            <pc:sldMk cId="259936791" sldId="1052"/>
            <ac:spMk id="23" creationId="{C7FA33FF-088D-4F16-95A2-2C64D353DEA8}"/>
          </ac:spMkLst>
        </pc:spChg>
        <pc:spChg chg="add del">
          <ac:chgData name="Mohammadi Dadkan, M. (Maisam)" userId="3991fb06-9049-42b7-bea3-0bb8fa84ff4b" providerId="ADAL" clId="{FAE29DC8-5C35-49AB-A705-3CC7CEC442A1}" dt="2023-02-14T06:12:33.819" v="2316" actId="26606"/>
          <ac:spMkLst>
            <pc:docMk/>
            <pc:sldMk cId="259936791" sldId="1052"/>
            <ac:spMk id="25" creationId="{A376EFB1-01CF-419F-ABF1-2AF02BBFCBD1}"/>
          </ac:spMkLst>
        </pc:spChg>
        <pc:spChg chg="add del">
          <ac:chgData name="Mohammadi Dadkan, M. (Maisam)" userId="3991fb06-9049-42b7-bea3-0bb8fa84ff4b" providerId="ADAL" clId="{FAE29DC8-5C35-49AB-A705-3CC7CEC442A1}" dt="2023-02-14T06:12:33.819" v="2316" actId="26606"/>
          <ac:spMkLst>
            <pc:docMk/>
            <pc:sldMk cId="259936791" sldId="1052"/>
            <ac:spMk id="27" creationId="{FF9DEA15-78BD-4750-AA18-B9F28A6D5AB8}"/>
          </ac:spMkLst>
        </pc:spChg>
        <pc:spChg chg="add del">
          <ac:chgData name="Mohammadi Dadkan, M. (Maisam)" userId="3991fb06-9049-42b7-bea3-0bb8fa84ff4b" providerId="ADAL" clId="{FAE29DC8-5C35-49AB-A705-3CC7CEC442A1}" dt="2023-02-14T08:30:11.809" v="2817" actId="26606"/>
          <ac:spMkLst>
            <pc:docMk/>
            <pc:sldMk cId="259936791" sldId="1052"/>
            <ac:spMk id="32" creationId="{09588DA8-065E-4F6F-8EFD-43104AB2E0CF}"/>
          </ac:spMkLst>
        </pc:spChg>
        <pc:spChg chg="add del">
          <ac:chgData name="Mohammadi Dadkan, M. (Maisam)" userId="3991fb06-9049-42b7-bea3-0bb8fa84ff4b" providerId="ADAL" clId="{FAE29DC8-5C35-49AB-A705-3CC7CEC442A1}" dt="2023-02-14T08:30:11.809" v="2817" actId="26606"/>
          <ac:spMkLst>
            <pc:docMk/>
            <pc:sldMk cId="259936791" sldId="1052"/>
            <ac:spMk id="34" creationId="{C4285719-470E-454C-AF62-8323075F1F5B}"/>
          </ac:spMkLst>
        </pc:spChg>
        <pc:spChg chg="add del">
          <ac:chgData name="Mohammadi Dadkan, M. (Maisam)" userId="3991fb06-9049-42b7-bea3-0bb8fa84ff4b" providerId="ADAL" clId="{FAE29DC8-5C35-49AB-A705-3CC7CEC442A1}" dt="2023-02-14T08:30:11.809" v="2817" actId="26606"/>
          <ac:spMkLst>
            <pc:docMk/>
            <pc:sldMk cId="259936791" sldId="1052"/>
            <ac:spMk id="36" creationId="{CD9FE4EF-C4D8-49A0-B2FF-81D8DB7D8A24}"/>
          </ac:spMkLst>
        </pc:spChg>
        <pc:spChg chg="add del">
          <ac:chgData name="Mohammadi Dadkan, M. (Maisam)" userId="3991fb06-9049-42b7-bea3-0bb8fa84ff4b" providerId="ADAL" clId="{FAE29DC8-5C35-49AB-A705-3CC7CEC442A1}" dt="2023-02-14T08:30:11.809" v="2817" actId="26606"/>
          <ac:spMkLst>
            <pc:docMk/>
            <pc:sldMk cId="259936791" sldId="1052"/>
            <ac:spMk id="38" creationId="{4300840D-0A0B-4512-BACA-B439D5B9C57C}"/>
          </ac:spMkLst>
        </pc:spChg>
        <pc:spChg chg="add del">
          <ac:chgData name="Mohammadi Dadkan, M. (Maisam)" userId="3991fb06-9049-42b7-bea3-0bb8fa84ff4b" providerId="ADAL" clId="{FAE29DC8-5C35-49AB-A705-3CC7CEC442A1}" dt="2023-02-14T08:30:11.809" v="2817" actId="26606"/>
          <ac:spMkLst>
            <pc:docMk/>
            <pc:sldMk cId="259936791" sldId="1052"/>
            <ac:spMk id="40" creationId="{D2B78728-A580-49A7-84F9-6EF6F583ADE0}"/>
          </ac:spMkLst>
        </pc:spChg>
        <pc:spChg chg="add del">
          <ac:chgData name="Mohammadi Dadkan, M. (Maisam)" userId="3991fb06-9049-42b7-bea3-0bb8fa84ff4b" providerId="ADAL" clId="{FAE29DC8-5C35-49AB-A705-3CC7CEC442A1}" dt="2023-02-14T08:30:11.809" v="2817" actId="26606"/>
          <ac:spMkLst>
            <pc:docMk/>
            <pc:sldMk cId="259936791" sldId="1052"/>
            <ac:spMk id="42" creationId="{38FAA1A1-D861-433F-88FA-1E9D6FD31D11}"/>
          </ac:spMkLst>
        </pc:spChg>
        <pc:spChg chg="add del">
          <ac:chgData name="Mohammadi Dadkan, M. (Maisam)" userId="3991fb06-9049-42b7-bea3-0bb8fa84ff4b" providerId="ADAL" clId="{FAE29DC8-5C35-49AB-A705-3CC7CEC442A1}" dt="2023-02-14T08:30:11.809" v="2817" actId="26606"/>
          <ac:spMkLst>
            <pc:docMk/>
            <pc:sldMk cId="259936791" sldId="1052"/>
            <ac:spMk id="44" creationId="{8D71EDA1-87BF-4D5D-AB79-F346FD19278A}"/>
          </ac:spMkLst>
        </pc:spChg>
        <pc:spChg chg="add">
          <ac:chgData name="Mohammadi Dadkan, M. (Maisam)" userId="3991fb06-9049-42b7-bea3-0bb8fa84ff4b" providerId="ADAL" clId="{FAE29DC8-5C35-49AB-A705-3CC7CEC442A1}" dt="2023-02-14T08:30:11.809" v="2817" actId="26606"/>
          <ac:spMkLst>
            <pc:docMk/>
            <pc:sldMk cId="259936791" sldId="1052"/>
            <ac:spMk id="49" creationId="{1C799903-48D5-4A31-A1A2-541072D9771E}"/>
          </ac:spMkLst>
        </pc:spChg>
        <pc:spChg chg="add">
          <ac:chgData name="Mohammadi Dadkan, M. (Maisam)" userId="3991fb06-9049-42b7-bea3-0bb8fa84ff4b" providerId="ADAL" clId="{FAE29DC8-5C35-49AB-A705-3CC7CEC442A1}" dt="2023-02-14T08:30:11.809" v="2817" actId="26606"/>
          <ac:spMkLst>
            <pc:docMk/>
            <pc:sldMk cId="259936791" sldId="1052"/>
            <ac:spMk id="51" creationId="{8EFFF109-FC58-4FD3-BE05-9775A1310F55}"/>
          </ac:spMkLst>
        </pc:spChg>
        <pc:spChg chg="add">
          <ac:chgData name="Mohammadi Dadkan, M. (Maisam)" userId="3991fb06-9049-42b7-bea3-0bb8fa84ff4b" providerId="ADAL" clId="{FAE29DC8-5C35-49AB-A705-3CC7CEC442A1}" dt="2023-02-14T08:30:11.809" v="2817" actId="26606"/>
          <ac:spMkLst>
            <pc:docMk/>
            <pc:sldMk cId="259936791" sldId="1052"/>
            <ac:spMk id="53" creationId="{E1B96AD6-92A9-4273-A62B-96A1C3E0BA95}"/>
          </ac:spMkLst>
        </pc:spChg>
        <pc:spChg chg="add">
          <ac:chgData name="Mohammadi Dadkan, M. (Maisam)" userId="3991fb06-9049-42b7-bea3-0bb8fa84ff4b" providerId="ADAL" clId="{FAE29DC8-5C35-49AB-A705-3CC7CEC442A1}" dt="2023-02-14T08:30:11.809" v="2817" actId="26606"/>
          <ac:spMkLst>
            <pc:docMk/>
            <pc:sldMk cId="259936791" sldId="1052"/>
            <ac:spMk id="55" creationId="{463EEC44-1BA3-44ED-81FC-A644B04B2A44}"/>
          </ac:spMkLst>
        </pc:spChg>
      </pc:sldChg>
      <pc:sldChg chg="del">
        <pc:chgData name="Mohammadi Dadkan, M. (Maisam)" userId="3991fb06-9049-42b7-bea3-0bb8fa84ff4b" providerId="ADAL" clId="{FAE29DC8-5C35-49AB-A705-3CC7CEC442A1}" dt="2023-02-01T10:27:35.297" v="0" actId="47"/>
        <pc:sldMkLst>
          <pc:docMk/>
          <pc:sldMk cId="3251167209" sldId="1052"/>
        </pc:sldMkLst>
      </pc:sldChg>
      <pc:sldChg chg="addSp delSp modSp add mod setBg">
        <pc:chgData name="Mohammadi Dadkan, M. (Maisam)" userId="3991fb06-9049-42b7-bea3-0bb8fa84ff4b" providerId="ADAL" clId="{FAE29DC8-5C35-49AB-A705-3CC7CEC442A1}" dt="2023-02-14T10:23:44.859" v="2897" actId="403"/>
        <pc:sldMkLst>
          <pc:docMk/>
          <pc:sldMk cId="3818893050" sldId="1053"/>
        </pc:sldMkLst>
        <pc:spChg chg="mod ord">
          <ac:chgData name="Mohammadi Dadkan, M. (Maisam)" userId="3991fb06-9049-42b7-bea3-0bb8fa84ff4b" providerId="ADAL" clId="{FAE29DC8-5C35-49AB-A705-3CC7CEC442A1}" dt="2023-02-14T08:30:20.922" v="2818" actId="26606"/>
          <ac:spMkLst>
            <pc:docMk/>
            <pc:sldMk cId="3818893050" sldId="1053"/>
            <ac:spMk id="5" creationId="{FE742390-6D98-FA40-86ED-C1728AB99CEC}"/>
          </ac:spMkLst>
        </pc:spChg>
        <pc:spChg chg="mod">
          <ac:chgData name="Mohammadi Dadkan, M. (Maisam)" userId="3991fb06-9049-42b7-bea3-0bb8fa84ff4b" providerId="ADAL" clId="{FAE29DC8-5C35-49AB-A705-3CC7CEC442A1}" dt="2023-02-14T10:23:44.859" v="2897" actId="403"/>
          <ac:spMkLst>
            <pc:docMk/>
            <pc:sldMk cId="3818893050" sldId="1053"/>
            <ac:spMk id="6" creationId="{1A82CCFC-76B3-4618-BCBA-20C195F1CFA3}"/>
          </ac:spMkLst>
        </pc:spChg>
        <pc:spChg chg="mod">
          <ac:chgData name="Mohammadi Dadkan, M. (Maisam)" userId="3991fb06-9049-42b7-bea3-0bb8fa84ff4b" providerId="ADAL" clId="{FAE29DC8-5C35-49AB-A705-3CC7CEC442A1}" dt="2023-02-14T08:30:20.922" v="2818" actId="26606"/>
          <ac:spMkLst>
            <pc:docMk/>
            <pc:sldMk cId="3818893050" sldId="1053"/>
            <ac:spMk id="18" creationId="{16E5F954-6EC0-44E5-BC31-7184B81DAFB7}"/>
          </ac:spMkLst>
        </pc:spChg>
        <pc:spChg chg="add del">
          <ac:chgData name="Mohammadi Dadkan, M. (Maisam)" userId="3991fb06-9049-42b7-bea3-0bb8fa84ff4b" providerId="ADAL" clId="{FAE29DC8-5C35-49AB-A705-3CC7CEC442A1}" dt="2023-02-14T08:30:20.922" v="2818" actId="26606"/>
          <ac:spMkLst>
            <pc:docMk/>
            <pc:sldMk cId="3818893050" sldId="1053"/>
            <ac:spMk id="23" creationId="{09588DA8-065E-4F6F-8EFD-43104AB2E0CF}"/>
          </ac:spMkLst>
        </pc:spChg>
        <pc:spChg chg="add del">
          <ac:chgData name="Mohammadi Dadkan, M. (Maisam)" userId="3991fb06-9049-42b7-bea3-0bb8fa84ff4b" providerId="ADAL" clId="{FAE29DC8-5C35-49AB-A705-3CC7CEC442A1}" dt="2023-02-14T08:30:20.922" v="2818" actId="26606"/>
          <ac:spMkLst>
            <pc:docMk/>
            <pc:sldMk cId="3818893050" sldId="1053"/>
            <ac:spMk id="25" creationId="{C4285719-470E-454C-AF62-8323075F1F5B}"/>
          </ac:spMkLst>
        </pc:spChg>
        <pc:spChg chg="add del">
          <ac:chgData name="Mohammadi Dadkan, M. (Maisam)" userId="3991fb06-9049-42b7-bea3-0bb8fa84ff4b" providerId="ADAL" clId="{FAE29DC8-5C35-49AB-A705-3CC7CEC442A1}" dt="2023-02-14T08:30:20.922" v="2818" actId="26606"/>
          <ac:spMkLst>
            <pc:docMk/>
            <pc:sldMk cId="3818893050" sldId="1053"/>
            <ac:spMk id="27" creationId="{CD9FE4EF-C4D8-49A0-B2FF-81D8DB7D8A24}"/>
          </ac:spMkLst>
        </pc:spChg>
        <pc:spChg chg="add del">
          <ac:chgData name="Mohammadi Dadkan, M. (Maisam)" userId="3991fb06-9049-42b7-bea3-0bb8fa84ff4b" providerId="ADAL" clId="{FAE29DC8-5C35-49AB-A705-3CC7CEC442A1}" dt="2023-02-14T08:30:20.922" v="2818" actId="26606"/>
          <ac:spMkLst>
            <pc:docMk/>
            <pc:sldMk cId="3818893050" sldId="1053"/>
            <ac:spMk id="29" creationId="{4300840D-0A0B-4512-BACA-B439D5B9C57C}"/>
          </ac:spMkLst>
        </pc:spChg>
        <pc:spChg chg="add del">
          <ac:chgData name="Mohammadi Dadkan, M. (Maisam)" userId="3991fb06-9049-42b7-bea3-0bb8fa84ff4b" providerId="ADAL" clId="{FAE29DC8-5C35-49AB-A705-3CC7CEC442A1}" dt="2023-02-14T08:30:20.922" v="2818" actId="26606"/>
          <ac:spMkLst>
            <pc:docMk/>
            <pc:sldMk cId="3818893050" sldId="1053"/>
            <ac:spMk id="31" creationId="{D2B78728-A580-49A7-84F9-6EF6F583ADE0}"/>
          </ac:spMkLst>
        </pc:spChg>
        <pc:spChg chg="add del">
          <ac:chgData name="Mohammadi Dadkan, M. (Maisam)" userId="3991fb06-9049-42b7-bea3-0bb8fa84ff4b" providerId="ADAL" clId="{FAE29DC8-5C35-49AB-A705-3CC7CEC442A1}" dt="2023-02-14T08:30:20.922" v="2818" actId="26606"/>
          <ac:spMkLst>
            <pc:docMk/>
            <pc:sldMk cId="3818893050" sldId="1053"/>
            <ac:spMk id="33" creationId="{38FAA1A1-D861-433F-88FA-1E9D6FD31D11}"/>
          </ac:spMkLst>
        </pc:spChg>
        <pc:spChg chg="add del">
          <ac:chgData name="Mohammadi Dadkan, M. (Maisam)" userId="3991fb06-9049-42b7-bea3-0bb8fa84ff4b" providerId="ADAL" clId="{FAE29DC8-5C35-49AB-A705-3CC7CEC442A1}" dt="2023-02-14T08:30:20.922" v="2818" actId="26606"/>
          <ac:spMkLst>
            <pc:docMk/>
            <pc:sldMk cId="3818893050" sldId="1053"/>
            <ac:spMk id="35" creationId="{8D71EDA1-87BF-4D5D-AB79-F346FD19278A}"/>
          </ac:spMkLst>
        </pc:spChg>
        <pc:spChg chg="add">
          <ac:chgData name="Mohammadi Dadkan, M. (Maisam)" userId="3991fb06-9049-42b7-bea3-0bb8fa84ff4b" providerId="ADAL" clId="{FAE29DC8-5C35-49AB-A705-3CC7CEC442A1}" dt="2023-02-14T08:30:20.922" v="2818" actId="26606"/>
          <ac:spMkLst>
            <pc:docMk/>
            <pc:sldMk cId="3818893050" sldId="1053"/>
            <ac:spMk id="40" creationId="{1C799903-48D5-4A31-A1A2-541072D9771E}"/>
          </ac:spMkLst>
        </pc:spChg>
        <pc:spChg chg="add">
          <ac:chgData name="Mohammadi Dadkan, M. (Maisam)" userId="3991fb06-9049-42b7-bea3-0bb8fa84ff4b" providerId="ADAL" clId="{FAE29DC8-5C35-49AB-A705-3CC7CEC442A1}" dt="2023-02-14T08:30:20.922" v="2818" actId="26606"/>
          <ac:spMkLst>
            <pc:docMk/>
            <pc:sldMk cId="3818893050" sldId="1053"/>
            <ac:spMk id="42" creationId="{8EFFF109-FC58-4FD3-BE05-9775A1310F55}"/>
          </ac:spMkLst>
        </pc:spChg>
        <pc:spChg chg="add">
          <ac:chgData name="Mohammadi Dadkan, M. (Maisam)" userId="3991fb06-9049-42b7-bea3-0bb8fa84ff4b" providerId="ADAL" clId="{FAE29DC8-5C35-49AB-A705-3CC7CEC442A1}" dt="2023-02-14T08:30:20.922" v="2818" actId="26606"/>
          <ac:spMkLst>
            <pc:docMk/>
            <pc:sldMk cId="3818893050" sldId="1053"/>
            <ac:spMk id="44" creationId="{E1B96AD6-92A9-4273-A62B-96A1C3E0BA95}"/>
          </ac:spMkLst>
        </pc:spChg>
        <pc:spChg chg="add">
          <ac:chgData name="Mohammadi Dadkan, M. (Maisam)" userId="3991fb06-9049-42b7-bea3-0bb8fa84ff4b" providerId="ADAL" clId="{FAE29DC8-5C35-49AB-A705-3CC7CEC442A1}" dt="2023-02-14T08:30:20.922" v="2818" actId="26606"/>
          <ac:spMkLst>
            <pc:docMk/>
            <pc:sldMk cId="3818893050" sldId="1053"/>
            <ac:spMk id="46" creationId="{463EEC44-1BA3-44ED-81FC-A644B04B2A44}"/>
          </ac:spMkLst>
        </pc:spChg>
      </pc:sldChg>
      <pc:sldChg chg="addSp delSp modSp new del mod setBg">
        <pc:chgData name="Mohammadi Dadkan, M. (Maisam)" userId="3991fb06-9049-42b7-bea3-0bb8fa84ff4b" providerId="ADAL" clId="{FAE29DC8-5C35-49AB-A705-3CC7CEC442A1}" dt="2023-02-14T08:30:31.861" v="2820" actId="47"/>
        <pc:sldMkLst>
          <pc:docMk/>
          <pc:sldMk cId="3025369231" sldId="1054"/>
        </pc:sldMkLst>
        <pc:spChg chg="del mod">
          <ac:chgData name="Mohammadi Dadkan, M. (Maisam)" userId="3991fb06-9049-42b7-bea3-0bb8fa84ff4b" providerId="ADAL" clId="{FAE29DC8-5C35-49AB-A705-3CC7CEC442A1}" dt="2023-02-14T07:04:51.669" v="2510" actId="478"/>
          <ac:spMkLst>
            <pc:docMk/>
            <pc:sldMk cId="3025369231" sldId="1054"/>
            <ac:spMk id="2" creationId="{A3ACC6A9-DC51-482F-8F90-3B62BC7ABDC8}"/>
          </ac:spMkLst>
        </pc:spChg>
        <pc:spChg chg="del">
          <ac:chgData name="Mohammadi Dadkan, M. (Maisam)" userId="3991fb06-9049-42b7-bea3-0bb8fa84ff4b" providerId="ADAL" clId="{FAE29DC8-5C35-49AB-A705-3CC7CEC442A1}" dt="2023-02-14T07:04:47.886" v="2508" actId="478"/>
          <ac:spMkLst>
            <pc:docMk/>
            <pc:sldMk cId="3025369231" sldId="1054"/>
            <ac:spMk id="3" creationId="{1BB1F63E-986C-45DA-AF43-5D2FE5D8E018}"/>
          </ac:spMkLst>
        </pc:spChg>
        <pc:spChg chg="add mod ord">
          <ac:chgData name="Mohammadi Dadkan, M. (Maisam)" userId="3991fb06-9049-42b7-bea3-0bb8fa84ff4b" providerId="ADAL" clId="{FAE29DC8-5C35-49AB-A705-3CC7CEC442A1}" dt="2023-02-14T07:07:14.104" v="2531" actId="26606"/>
          <ac:spMkLst>
            <pc:docMk/>
            <pc:sldMk cId="3025369231" sldId="1054"/>
            <ac:spMk id="4" creationId="{A69F113A-006D-440F-BF6B-7CFA2ACF0682}"/>
          </ac:spMkLst>
        </pc:spChg>
        <pc:spChg chg="add mod">
          <ac:chgData name="Mohammadi Dadkan, M. (Maisam)" userId="3991fb06-9049-42b7-bea3-0bb8fa84ff4b" providerId="ADAL" clId="{FAE29DC8-5C35-49AB-A705-3CC7CEC442A1}" dt="2023-02-14T07:07:26.550" v="2534" actId="120"/>
          <ac:spMkLst>
            <pc:docMk/>
            <pc:sldMk cId="3025369231" sldId="1054"/>
            <ac:spMk id="5" creationId="{279C056A-52A0-42BD-8989-B2888599E14E}"/>
          </ac:spMkLst>
        </pc:spChg>
        <pc:spChg chg="add del mod">
          <ac:chgData name="Mohammadi Dadkan, M. (Maisam)" userId="3991fb06-9049-42b7-bea3-0bb8fa84ff4b" providerId="ADAL" clId="{FAE29DC8-5C35-49AB-A705-3CC7CEC442A1}" dt="2023-02-14T07:05:30.621" v="2513" actId="478"/>
          <ac:spMkLst>
            <pc:docMk/>
            <pc:sldMk cId="3025369231" sldId="1054"/>
            <ac:spMk id="6" creationId="{F4A07160-0F30-4A23-83CD-AD7FDEB22323}"/>
          </ac:spMkLst>
        </pc:spChg>
        <pc:spChg chg="add del mod">
          <ac:chgData name="Mohammadi Dadkan, M. (Maisam)" userId="3991fb06-9049-42b7-bea3-0bb8fa84ff4b" providerId="ADAL" clId="{FAE29DC8-5C35-49AB-A705-3CC7CEC442A1}" dt="2023-02-14T07:05:27.473" v="2512" actId="478"/>
          <ac:spMkLst>
            <pc:docMk/>
            <pc:sldMk cId="3025369231" sldId="1054"/>
            <ac:spMk id="7" creationId="{C2FFB421-FFEF-440A-9131-5A8F6AA7D0D9}"/>
          </ac:spMkLst>
        </pc:spChg>
        <pc:spChg chg="add del mod">
          <ac:chgData name="Mohammadi Dadkan, M. (Maisam)" userId="3991fb06-9049-42b7-bea3-0bb8fa84ff4b" providerId="ADAL" clId="{FAE29DC8-5C35-49AB-A705-3CC7CEC442A1}" dt="2023-02-14T08:08:29.778" v="2804" actId="478"/>
          <ac:spMkLst>
            <pc:docMk/>
            <pc:sldMk cId="3025369231" sldId="1054"/>
            <ac:spMk id="8" creationId="{3C653A3C-BB28-41CD-8571-6547CA41E16D}"/>
          </ac:spMkLst>
        </pc:spChg>
        <pc:spChg chg="add del mod">
          <ac:chgData name="Mohammadi Dadkan, M. (Maisam)" userId="3991fb06-9049-42b7-bea3-0bb8fa84ff4b" providerId="ADAL" clId="{FAE29DC8-5C35-49AB-A705-3CC7CEC442A1}" dt="2023-02-14T08:08:29.778" v="2804" actId="478"/>
          <ac:spMkLst>
            <pc:docMk/>
            <pc:sldMk cId="3025369231" sldId="1054"/>
            <ac:spMk id="9" creationId="{8BEF6017-7FC7-4A7B-9A06-110DC0EB5868}"/>
          </ac:spMkLst>
        </pc:spChg>
        <pc:spChg chg="add del mod">
          <ac:chgData name="Mohammadi Dadkan, M. (Maisam)" userId="3991fb06-9049-42b7-bea3-0bb8fa84ff4b" providerId="ADAL" clId="{FAE29DC8-5C35-49AB-A705-3CC7CEC442A1}" dt="2023-02-14T07:06:54.262" v="2530" actId="478"/>
          <ac:spMkLst>
            <pc:docMk/>
            <pc:sldMk cId="3025369231" sldId="1054"/>
            <ac:spMk id="10" creationId="{E1EE78F1-4D8C-4D6D-AC54-5EBAD20CD9E5}"/>
          </ac:spMkLst>
        </pc:spChg>
        <pc:spChg chg="add del mod">
          <ac:chgData name="Mohammadi Dadkan, M. (Maisam)" userId="3991fb06-9049-42b7-bea3-0bb8fa84ff4b" providerId="ADAL" clId="{FAE29DC8-5C35-49AB-A705-3CC7CEC442A1}" dt="2023-02-14T07:06:39.370" v="2523"/>
          <ac:spMkLst>
            <pc:docMk/>
            <pc:sldMk cId="3025369231" sldId="1054"/>
            <ac:spMk id="11" creationId="{15CC9F19-D412-4A50-9DDC-F546E0607006}"/>
          </ac:spMkLst>
        </pc:spChg>
        <pc:spChg chg="add del mod">
          <ac:chgData name="Mohammadi Dadkan, M. (Maisam)" userId="3991fb06-9049-42b7-bea3-0bb8fa84ff4b" providerId="ADAL" clId="{FAE29DC8-5C35-49AB-A705-3CC7CEC442A1}" dt="2023-02-14T07:06:39.370" v="2523"/>
          <ac:spMkLst>
            <pc:docMk/>
            <pc:sldMk cId="3025369231" sldId="1054"/>
            <ac:spMk id="12" creationId="{D3097F67-6DFE-454C-99AB-182AD8C4B908}"/>
          </ac:spMkLst>
        </pc:spChg>
        <pc:spChg chg="add">
          <ac:chgData name="Mohammadi Dadkan, M. (Maisam)" userId="3991fb06-9049-42b7-bea3-0bb8fa84ff4b" providerId="ADAL" clId="{FAE29DC8-5C35-49AB-A705-3CC7CEC442A1}" dt="2023-02-14T07:07:14.104" v="2531" actId="26606"/>
          <ac:spMkLst>
            <pc:docMk/>
            <pc:sldMk cId="3025369231" sldId="1054"/>
            <ac:spMk id="14" creationId="{09588DA8-065E-4F6F-8EFD-43104AB2E0CF}"/>
          </ac:spMkLst>
        </pc:spChg>
        <pc:spChg chg="add">
          <ac:chgData name="Mohammadi Dadkan, M. (Maisam)" userId="3991fb06-9049-42b7-bea3-0bb8fa84ff4b" providerId="ADAL" clId="{FAE29DC8-5C35-49AB-A705-3CC7CEC442A1}" dt="2023-02-14T07:07:14.104" v="2531" actId="26606"/>
          <ac:spMkLst>
            <pc:docMk/>
            <pc:sldMk cId="3025369231" sldId="1054"/>
            <ac:spMk id="16" creationId="{C4285719-470E-454C-AF62-8323075F1F5B}"/>
          </ac:spMkLst>
        </pc:spChg>
        <pc:spChg chg="add">
          <ac:chgData name="Mohammadi Dadkan, M. (Maisam)" userId="3991fb06-9049-42b7-bea3-0bb8fa84ff4b" providerId="ADAL" clId="{FAE29DC8-5C35-49AB-A705-3CC7CEC442A1}" dt="2023-02-14T07:07:14.104" v="2531" actId="26606"/>
          <ac:spMkLst>
            <pc:docMk/>
            <pc:sldMk cId="3025369231" sldId="1054"/>
            <ac:spMk id="18" creationId="{CD9FE4EF-C4D8-49A0-B2FF-81D8DB7D8A24}"/>
          </ac:spMkLst>
        </pc:spChg>
        <pc:spChg chg="add">
          <ac:chgData name="Mohammadi Dadkan, M. (Maisam)" userId="3991fb06-9049-42b7-bea3-0bb8fa84ff4b" providerId="ADAL" clId="{FAE29DC8-5C35-49AB-A705-3CC7CEC442A1}" dt="2023-02-14T07:07:14.104" v="2531" actId="26606"/>
          <ac:spMkLst>
            <pc:docMk/>
            <pc:sldMk cId="3025369231" sldId="1054"/>
            <ac:spMk id="20" creationId="{4300840D-0A0B-4512-BACA-B439D5B9C57C}"/>
          </ac:spMkLst>
        </pc:spChg>
        <pc:spChg chg="add del mod">
          <ac:chgData name="Mohammadi Dadkan, M. (Maisam)" userId="3991fb06-9049-42b7-bea3-0bb8fa84ff4b" providerId="ADAL" clId="{FAE29DC8-5C35-49AB-A705-3CC7CEC442A1}" dt="2023-02-14T07:10:27.105" v="2571" actId="478"/>
          <ac:spMkLst>
            <pc:docMk/>
            <pc:sldMk cId="3025369231" sldId="1054"/>
            <ac:spMk id="21" creationId="{B30379EF-CA3E-43FD-8C68-DE1BFE10BB79}"/>
          </ac:spMkLst>
        </pc:spChg>
        <pc:spChg chg="add">
          <ac:chgData name="Mohammadi Dadkan, M. (Maisam)" userId="3991fb06-9049-42b7-bea3-0bb8fa84ff4b" providerId="ADAL" clId="{FAE29DC8-5C35-49AB-A705-3CC7CEC442A1}" dt="2023-02-14T07:07:14.104" v="2531" actId="26606"/>
          <ac:spMkLst>
            <pc:docMk/>
            <pc:sldMk cId="3025369231" sldId="1054"/>
            <ac:spMk id="22" creationId="{D2B78728-A580-49A7-84F9-6EF6F583ADE0}"/>
          </ac:spMkLst>
        </pc:spChg>
        <pc:spChg chg="add del mod">
          <ac:chgData name="Mohammadi Dadkan, M. (Maisam)" userId="3991fb06-9049-42b7-bea3-0bb8fa84ff4b" providerId="ADAL" clId="{FAE29DC8-5C35-49AB-A705-3CC7CEC442A1}" dt="2023-02-14T07:10:24.722" v="2570" actId="478"/>
          <ac:spMkLst>
            <pc:docMk/>
            <pc:sldMk cId="3025369231" sldId="1054"/>
            <ac:spMk id="23" creationId="{AB1BDC60-FE04-47C8-8432-8541202B21C9}"/>
          </ac:spMkLst>
        </pc:spChg>
        <pc:spChg chg="add">
          <ac:chgData name="Mohammadi Dadkan, M. (Maisam)" userId="3991fb06-9049-42b7-bea3-0bb8fa84ff4b" providerId="ADAL" clId="{FAE29DC8-5C35-49AB-A705-3CC7CEC442A1}" dt="2023-02-14T07:07:14.104" v="2531" actId="26606"/>
          <ac:spMkLst>
            <pc:docMk/>
            <pc:sldMk cId="3025369231" sldId="1054"/>
            <ac:spMk id="24" creationId="{38FAA1A1-D861-433F-88FA-1E9D6FD31D11}"/>
          </ac:spMkLst>
        </pc:spChg>
        <pc:spChg chg="add">
          <ac:chgData name="Mohammadi Dadkan, M. (Maisam)" userId="3991fb06-9049-42b7-bea3-0bb8fa84ff4b" providerId="ADAL" clId="{FAE29DC8-5C35-49AB-A705-3CC7CEC442A1}" dt="2023-02-14T07:07:14.104" v="2531" actId="26606"/>
          <ac:spMkLst>
            <pc:docMk/>
            <pc:sldMk cId="3025369231" sldId="1054"/>
            <ac:spMk id="26" creationId="{8D71EDA1-87BF-4D5D-AB79-F346FD19278A}"/>
          </ac:spMkLst>
        </pc:spChg>
      </pc:sldChg>
      <pc:sldChg chg="addSp delSp modSp new del mod">
        <pc:chgData name="Mohammadi Dadkan, M. (Maisam)" userId="3991fb06-9049-42b7-bea3-0bb8fa84ff4b" providerId="ADAL" clId="{FAE29DC8-5C35-49AB-A705-3CC7CEC442A1}" dt="2023-02-14T13:05:26.563" v="3064" actId="2696"/>
        <pc:sldMkLst>
          <pc:docMk/>
          <pc:sldMk cId="787120095" sldId="1055"/>
        </pc:sldMkLst>
        <pc:spChg chg="del">
          <ac:chgData name="Mohammadi Dadkan, M. (Maisam)" userId="3991fb06-9049-42b7-bea3-0bb8fa84ff4b" providerId="ADAL" clId="{FAE29DC8-5C35-49AB-A705-3CC7CEC442A1}" dt="2023-02-14T07:12:46.248" v="2579" actId="478"/>
          <ac:spMkLst>
            <pc:docMk/>
            <pc:sldMk cId="787120095" sldId="1055"/>
            <ac:spMk id="2" creationId="{3FF5FE3F-D929-442C-8BC4-904ED4637BBB}"/>
          </ac:spMkLst>
        </pc:spChg>
        <pc:spChg chg="del">
          <ac:chgData name="Mohammadi Dadkan, M. (Maisam)" userId="3991fb06-9049-42b7-bea3-0bb8fa84ff4b" providerId="ADAL" clId="{FAE29DC8-5C35-49AB-A705-3CC7CEC442A1}" dt="2023-02-14T07:12:48.457" v="2580" actId="478"/>
          <ac:spMkLst>
            <pc:docMk/>
            <pc:sldMk cId="787120095" sldId="1055"/>
            <ac:spMk id="3" creationId="{A91D3C6E-0B91-4AA3-B382-BEBE5ACA6316}"/>
          </ac:spMkLst>
        </pc:spChg>
        <pc:spChg chg="add del mod">
          <ac:chgData name="Mohammadi Dadkan, M. (Maisam)" userId="3991fb06-9049-42b7-bea3-0bb8fa84ff4b" providerId="ADAL" clId="{FAE29DC8-5C35-49AB-A705-3CC7CEC442A1}" dt="2023-02-14T07:13:36.242" v="2583" actId="478"/>
          <ac:spMkLst>
            <pc:docMk/>
            <pc:sldMk cId="787120095" sldId="1055"/>
            <ac:spMk id="4" creationId="{1962C686-3ECB-4342-8E85-B58D0AB687D5}"/>
          </ac:spMkLst>
        </pc:spChg>
        <pc:spChg chg="add mod">
          <ac:chgData name="Mohammadi Dadkan, M. (Maisam)" userId="3991fb06-9049-42b7-bea3-0bb8fa84ff4b" providerId="ADAL" clId="{FAE29DC8-5C35-49AB-A705-3CC7CEC442A1}" dt="2023-02-14T08:00:43.490" v="2703" actId="164"/>
          <ac:spMkLst>
            <pc:docMk/>
            <pc:sldMk cId="787120095" sldId="1055"/>
            <ac:spMk id="5" creationId="{3CF2DAE2-318F-4A24-B33A-274E93BE3FEB}"/>
          </ac:spMkLst>
        </pc:spChg>
        <pc:spChg chg="add mod">
          <ac:chgData name="Mohammadi Dadkan, M. (Maisam)" userId="3991fb06-9049-42b7-bea3-0bb8fa84ff4b" providerId="ADAL" clId="{FAE29DC8-5C35-49AB-A705-3CC7CEC442A1}" dt="2023-02-14T08:00:43.490" v="2703" actId="164"/>
          <ac:spMkLst>
            <pc:docMk/>
            <pc:sldMk cId="787120095" sldId="1055"/>
            <ac:spMk id="6" creationId="{D1F20154-9F2E-4DC0-84BD-0896FD67C749}"/>
          </ac:spMkLst>
        </pc:spChg>
        <pc:spChg chg="add del mod">
          <ac:chgData name="Mohammadi Dadkan, M. (Maisam)" userId="3991fb06-9049-42b7-bea3-0bb8fa84ff4b" providerId="ADAL" clId="{FAE29DC8-5C35-49AB-A705-3CC7CEC442A1}" dt="2023-02-14T07:55:39.534" v="2638" actId="478"/>
          <ac:spMkLst>
            <pc:docMk/>
            <pc:sldMk cId="787120095" sldId="1055"/>
            <ac:spMk id="7" creationId="{65F5E2CC-0773-4701-8655-90A65B941331}"/>
          </ac:spMkLst>
        </pc:spChg>
        <pc:spChg chg="add mod">
          <ac:chgData name="Mohammadi Dadkan, M. (Maisam)" userId="3991fb06-9049-42b7-bea3-0bb8fa84ff4b" providerId="ADAL" clId="{FAE29DC8-5C35-49AB-A705-3CC7CEC442A1}" dt="2023-02-14T08:00:43.490" v="2703" actId="164"/>
          <ac:spMkLst>
            <pc:docMk/>
            <pc:sldMk cId="787120095" sldId="1055"/>
            <ac:spMk id="8" creationId="{A3E208D0-456F-4651-A032-C9EFB189545B}"/>
          </ac:spMkLst>
        </pc:spChg>
        <pc:spChg chg="add mod">
          <ac:chgData name="Mohammadi Dadkan, M. (Maisam)" userId="3991fb06-9049-42b7-bea3-0bb8fa84ff4b" providerId="ADAL" clId="{FAE29DC8-5C35-49AB-A705-3CC7CEC442A1}" dt="2023-02-14T08:00:43.490" v="2703" actId="164"/>
          <ac:spMkLst>
            <pc:docMk/>
            <pc:sldMk cId="787120095" sldId="1055"/>
            <ac:spMk id="10" creationId="{A30FEC23-FA33-4F6A-8CAD-C8AA6D2A32AE}"/>
          </ac:spMkLst>
        </pc:spChg>
        <pc:spChg chg="add mod">
          <ac:chgData name="Mohammadi Dadkan, M. (Maisam)" userId="3991fb06-9049-42b7-bea3-0bb8fa84ff4b" providerId="ADAL" clId="{FAE29DC8-5C35-49AB-A705-3CC7CEC442A1}" dt="2023-02-14T08:04:28.680" v="2787" actId="1037"/>
          <ac:spMkLst>
            <pc:docMk/>
            <pc:sldMk cId="787120095" sldId="1055"/>
            <ac:spMk id="11" creationId="{30346B16-CAA5-415C-AEB0-33A374AFBEC1}"/>
          </ac:spMkLst>
        </pc:spChg>
        <pc:spChg chg="add mod">
          <ac:chgData name="Mohammadi Dadkan, M. (Maisam)" userId="3991fb06-9049-42b7-bea3-0bb8fa84ff4b" providerId="ADAL" clId="{FAE29DC8-5C35-49AB-A705-3CC7CEC442A1}" dt="2023-02-14T10:25:13.856" v="2902" actId="113"/>
          <ac:spMkLst>
            <pc:docMk/>
            <pc:sldMk cId="787120095" sldId="1055"/>
            <ac:spMk id="12" creationId="{D37CEA30-5EAB-49EE-A048-BF96641C209C}"/>
          </ac:spMkLst>
        </pc:spChg>
        <pc:spChg chg="add del mod">
          <ac:chgData name="Mohammadi Dadkan, M. (Maisam)" userId="3991fb06-9049-42b7-bea3-0bb8fa84ff4b" providerId="ADAL" clId="{FAE29DC8-5C35-49AB-A705-3CC7CEC442A1}" dt="2023-02-14T07:57:06.338" v="2645" actId="478"/>
          <ac:spMkLst>
            <pc:docMk/>
            <pc:sldMk cId="787120095" sldId="1055"/>
            <ac:spMk id="15" creationId="{A72E0848-2A59-42BD-A295-CF45EE663F08}"/>
          </ac:spMkLst>
        </pc:spChg>
        <pc:spChg chg="add del mod ord topLvl">
          <ac:chgData name="Mohammadi Dadkan, M. (Maisam)" userId="3991fb06-9049-42b7-bea3-0bb8fa84ff4b" providerId="ADAL" clId="{FAE29DC8-5C35-49AB-A705-3CC7CEC442A1}" dt="2023-02-14T10:27:44.350" v="2912" actId="478"/>
          <ac:spMkLst>
            <pc:docMk/>
            <pc:sldMk cId="787120095" sldId="1055"/>
            <ac:spMk id="16" creationId="{D0306A40-398D-4520-833D-AD9BD28DEAA8}"/>
          </ac:spMkLst>
        </pc:spChg>
        <pc:spChg chg="add mod">
          <ac:chgData name="Mohammadi Dadkan, M. (Maisam)" userId="3991fb06-9049-42b7-bea3-0bb8fa84ff4b" providerId="ADAL" clId="{FAE29DC8-5C35-49AB-A705-3CC7CEC442A1}" dt="2023-02-14T08:03:18.503" v="2717" actId="20577"/>
          <ac:spMkLst>
            <pc:docMk/>
            <pc:sldMk cId="787120095" sldId="1055"/>
            <ac:spMk id="19" creationId="{32AFE36B-F4F3-4926-B7A4-FA17889C5B7B}"/>
          </ac:spMkLst>
        </pc:spChg>
        <pc:spChg chg="add del mod">
          <ac:chgData name="Mohammadi Dadkan, M. (Maisam)" userId="3991fb06-9049-42b7-bea3-0bb8fa84ff4b" providerId="ADAL" clId="{FAE29DC8-5C35-49AB-A705-3CC7CEC442A1}" dt="2023-02-14T08:01:04.626" v="2705" actId="478"/>
          <ac:spMkLst>
            <pc:docMk/>
            <pc:sldMk cId="787120095" sldId="1055"/>
            <ac:spMk id="21" creationId="{E9986C8B-E65C-404D-8415-AAF7F72C520C}"/>
          </ac:spMkLst>
        </pc:spChg>
        <pc:spChg chg="add del mod">
          <ac:chgData name="Mohammadi Dadkan, M. (Maisam)" userId="3991fb06-9049-42b7-bea3-0bb8fa84ff4b" providerId="ADAL" clId="{FAE29DC8-5C35-49AB-A705-3CC7CEC442A1}" dt="2023-02-14T08:03:00.828" v="2711" actId="478"/>
          <ac:spMkLst>
            <pc:docMk/>
            <pc:sldMk cId="787120095" sldId="1055"/>
            <ac:spMk id="22" creationId="{098EA002-0C45-4C59-9EB4-BEFDDFEA2306}"/>
          </ac:spMkLst>
        </pc:spChg>
        <pc:grpChg chg="add del mod">
          <ac:chgData name="Mohammadi Dadkan, M. (Maisam)" userId="3991fb06-9049-42b7-bea3-0bb8fa84ff4b" providerId="ADAL" clId="{FAE29DC8-5C35-49AB-A705-3CC7CEC442A1}" dt="2023-02-14T10:26:25.913" v="2903" actId="478"/>
          <ac:grpSpMkLst>
            <pc:docMk/>
            <pc:sldMk cId="787120095" sldId="1055"/>
            <ac:grpSpMk id="17" creationId="{5C596E4E-B0FE-43C8-B6BA-ECD674BD69F7}"/>
          </ac:grpSpMkLst>
        </pc:grpChg>
        <pc:grpChg chg="add mod">
          <ac:chgData name="Mohammadi Dadkan, M. (Maisam)" userId="3991fb06-9049-42b7-bea3-0bb8fa84ff4b" providerId="ADAL" clId="{FAE29DC8-5C35-49AB-A705-3CC7CEC442A1}" dt="2023-02-14T08:04:28.680" v="2787" actId="1037"/>
          <ac:grpSpMkLst>
            <pc:docMk/>
            <pc:sldMk cId="787120095" sldId="1055"/>
            <ac:grpSpMk id="20" creationId="{3C6C5931-2FBE-4C67-8765-836DE7F48C0F}"/>
          </ac:grpSpMkLst>
        </pc:grpChg>
        <pc:grpChg chg="add del mod">
          <ac:chgData name="Mohammadi Dadkan, M. (Maisam)" userId="3991fb06-9049-42b7-bea3-0bb8fa84ff4b" providerId="ADAL" clId="{FAE29DC8-5C35-49AB-A705-3CC7CEC442A1}" dt="2023-02-14T10:27:44.350" v="2912" actId="478"/>
          <ac:grpSpMkLst>
            <pc:docMk/>
            <pc:sldMk cId="787120095" sldId="1055"/>
            <ac:grpSpMk id="25" creationId="{08046948-FF30-41B9-8752-14C02055E283}"/>
          </ac:grpSpMkLst>
        </pc:grpChg>
        <pc:picChg chg="add del mod">
          <ac:chgData name="Mohammadi Dadkan, M. (Maisam)" userId="3991fb06-9049-42b7-bea3-0bb8fa84ff4b" providerId="ADAL" clId="{FAE29DC8-5C35-49AB-A705-3CC7CEC442A1}" dt="2023-02-14T07:55:36.963" v="2637" actId="478"/>
          <ac:picMkLst>
            <pc:docMk/>
            <pc:sldMk cId="787120095" sldId="1055"/>
            <ac:picMk id="9" creationId="{2A14E759-A3C9-4FB3-8E70-D801B5C1F8B9}"/>
          </ac:picMkLst>
        </pc:picChg>
        <pc:picChg chg="add del mod topLvl">
          <ac:chgData name="Mohammadi Dadkan, M. (Maisam)" userId="3991fb06-9049-42b7-bea3-0bb8fa84ff4b" providerId="ADAL" clId="{FAE29DC8-5C35-49AB-A705-3CC7CEC442A1}" dt="2023-02-14T10:26:25.913" v="2903" actId="478"/>
          <ac:picMkLst>
            <pc:docMk/>
            <pc:sldMk cId="787120095" sldId="1055"/>
            <ac:picMk id="14" creationId="{1808C906-C383-4664-ADC5-BBA0DF7D99B9}"/>
          </ac:picMkLst>
        </pc:picChg>
        <pc:picChg chg="add mod topLvl">
          <ac:chgData name="Mohammadi Dadkan, M. (Maisam)" userId="3991fb06-9049-42b7-bea3-0bb8fa84ff4b" providerId="ADAL" clId="{FAE29DC8-5C35-49AB-A705-3CC7CEC442A1}" dt="2023-02-14T10:30:07.510" v="2926" actId="1076"/>
          <ac:picMkLst>
            <pc:docMk/>
            <pc:sldMk cId="787120095" sldId="1055"/>
            <ac:picMk id="24" creationId="{8AE9DD68-E2F4-436A-8E74-4908288DB07D}"/>
          </ac:picMkLst>
        </pc:picChg>
      </pc:sldChg>
      <pc:sldChg chg="addSp delSp modSp new mod setBg">
        <pc:chgData name="Mohammadi Dadkan, M. (Maisam)" userId="3991fb06-9049-42b7-bea3-0bb8fa84ff4b" providerId="ADAL" clId="{FAE29DC8-5C35-49AB-A705-3CC7CEC442A1}" dt="2023-02-14T12:04:40.163" v="3026" actId="122"/>
        <pc:sldMkLst>
          <pc:docMk/>
          <pc:sldMk cId="1387406623" sldId="1056"/>
        </pc:sldMkLst>
        <pc:spChg chg="del">
          <ac:chgData name="Mohammadi Dadkan, M. (Maisam)" userId="3991fb06-9049-42b7-bea3-0bb8fa84ff4b" providerId="ADAL" clId="{FAE29DC8-5C35-49AB-A705-3CC7CEC442A1}" dt="2023-02-14T08:23:00.759" v="2809" actId="478"/>
          <ac:spMkLst>
            <pc:docMk/>
            <pc:sldMk cId="1387406623" sldId="1056"/>
            <ac:spMk id="2" creationId="{04BBA181-A5B7-48B0-BCBF-F876D335E2E3}"/>
          </ac:spMkLst>
        </pc:spChg>
        <pc:spChg chg="del mod">
          <ac:chgData name="Mohammadi Dadkan, M. (Maisam)" userId="3991fb06-9049-42b7-bea3-0bb8fa84ff4b" providerId="ADAL" clId="{FAE29DC8-5C35-49AB-A705-3CC7CEC442A1}" dt="2023-02-14T08:22:57.406" v="2808" actId="478"/>
          <ac:spMkLst>
            <pc:docMk/>
            <pc:sldMk cId="1387406623" sldId="1056"/>
            <ac:spMk id="3" creationId="{01AB6725-1BCF-4D0A-A24A-FCB076CB71C7}"/>
          </ac:spMkLst>
        </pc:spChg>
        <pc:spChg chg="add mod">
          <ac:chgData name="Mohammadi Dadkan, M. (Maisam)" userId="3991fb06-9049-42b7-bea3-0bb8fa84ff4b" providerId="ADAL" clId="{FAE29DC8-5C35-49AB-A705-3CC7CEC442A1}" dt="2023-02-14T12:04:40.163" v="3026" actId="122"/>
          <ac:spMkLst>
            <pc:docMk/>
            <pc:sldMk cId="1387406623" sldId="1056"/>
            <ac:spMk id="4" creationId="{FE89445A-7768-4660-B0FD-39ABAA79932B}"/>
          </ac:spMkLst>
        </pc:spChg>
        <pc:spChg chg="add">
          <ac:chgData name="Mohammadi Dadkan, M. (Maisam)" userId="3991fb06-9049-42b7-bea3-0bb8fa84ff4b" providerId="ADAL" clId="{FAE29DC8-5C35-49AB-A705-3CC7CEC442A1}" dt="2023-02-14T10:34:11.353" v="3004" actId="26606"/>
          <ac:spMkLst>
            <pc:docMk/>
            <pc:sldMk cId="1387406623" sldId="1056"/>
            <ac:spMk id="10" creationId="{ECC07320-C2CA-4E29-8481-9D9E143C7788}"/>
          </ac:spMkLst>
        </pc:spChg>
        <pc:picChg chg="add">
          <ac:chgData name="Mohammadi Dadkan, M. (Maisam)" userId="3991fb06-9049-42b7-bea3-0bb8fa84ff4b" providerId="ADAL" clId="{FAE29DC8-5C35-49AB-A705-3CC7CEC442A1}" dt="2023-02-14T10:34:11.353" v="3004" actId="26606"/>
          <ac:picMkLst>
            <pc:docMk/>
            <pc:sldMk cId="1387406623" sldId="1056"/>
            <ac:picMk id="6" creationId="{66E258A0-8274-0D0A-7431-9B36292D7558}"/>
          </ac:picMkLst>
        </pc:picChg>
      </pc:sldChg>
      <pc:sldChg chg="delSp modSp add del mod">
        <pc:chgData name="Mohammadi Dadkan, M. (Maisam)" userId="3991fb06-9049-42b7-bea3-0bb8fa84ff4b" providerId="ADAL" clId="{FAE29DC8-5C35-49AB-A705-3CC7CEC442A1}" dt="2023-02-14T13:09:00.014" v="3118" actId="47"/>
        <pc:sldMkLst>
          <pc:docMk/>
          <pc:sldMk cId="2383851644" sldId="1057"/>
        </pc:sldMkLst>
        <pc:spChg chg="mod">
          <ac:chgData name="Mohammadi Dadkan, M. (Maisam)" userId="3991fb06-9049-42b7-bea3-0bb8fa84ff4b" providerId="ADAL" clId="{FAE29DC8-5C35-49AB-A705-3CC7CEC442A1}" dt="2023-02-14T08:06:26.333" v="2795" actId="14100"/>
          <ac:spMkLst>
            <pc:docMk/>
            <pc:sldMk cId="2383851644" sldId="1057"/>
            <ac:spMk id="4" creationId="{2AD1B7A1-D5C1-430E-A706-4696732F2DBA}"/>
          </ac:spMkLst>
        </pc:spChg>
        <pc:graphicFrameChg chg="del">
          <ac:chgData name="Mohammadi Dadkan, M. (Maisam)" userId="3991fb06-9049-42b7-bea3-0bb8fa84ff4b" providerId="ADAL" clId="{FAE29DC8-5C35-49AB-A705-3CC7CEC442A1}" dt="2023-02-14T08:06:17.878" v="2794" actId="478"/>
          <ac:graphicFrameMkLst>
            <pc:docMk/>
            <pc:sldMk cId="2383851644" sldId="1057"/>
            <ac:graphicFrameMk id="31" creationId="{48F21686-6EA4-3CCE-8F4A-31FD384E2888}"/>
          </ac:graphicFrameMkLst>
        </pc:graphicFrameChg>
      </pc:sldChg>
      <pc:sldChg chg="addSp modSp add del mod">
        <pc:chgData name="Mohammadi Dadkan, M. (Maisam)" userId="3991fb06-9049-42b7-bea3-0bb8fa84ff4b" providerId="ADAL" clId="{FAE29DC8-5C35-49AB-A705-3CC7CEC442A1}" dt="2023-02-14T13:09:01.210" v="3119" actId="47"/>
        <pc:sldMkLst>
          <pc:docMk/>
          <pc:sldMk cId="42911908" sldId="1058"/>
        </pc:sldMkLst>
        <pc:spChg chg="mod">
          <ac:chgData name="Mohammadi Dadkan, M. (Maisam)" userId="3991fb06-9049-42b7-bea3-0bb8fa84ff4b" providerId="ADAL" clId="{FAE29DC8-5C35-49AB-A705-3CC7CEC442A1}" dt="2023-02-14T08:06:33.858" v="2796" actId="14100"/>
          <ac:spMkLst>
            <pc:docMk/>
            <pc:sldMk cId="42911908" sldId="1058"/>
            <ac:spMk id="4" creationId="{2AD1B7A1-D5C1-430E-A706-4696732F2DBA}"/>
          </ac:spMkLst>
        </pc:spChg>
        <pc:spChg chg="mod">
          <ac:chgData name="Mohammadi Dadkan, M. (Maisam)" userId="3991fb06-9049-42b7-bea3-0bb8fa84ff4b" providerId="ADAL" clId="{FAE29DC8-5C35-49AB-A705-3CC7CEC442A1}" dt="2023-02-14T13:06:03.909" v="3067" actId="571"/>
          <ac:spMkLst>
            <pc:docMk/>
            <pc:sldMk cId="42911908" sldId="1058"/>
            <ac:spMk id="12" creationId="{8E7CC675-4E36-4A38-9CF6-634F9529B1EC}"/>
          </ac:spMkLst>
        </pc:spChg>
        <pc:spChg chg="mod">
          <ac:chgData name="Mohammadi Dadkan, M. (Maisam)" userId="3991fb06-9049-42b7-bea3-0bb8fa84ff4b" providerId="ADAL" clId="{FAE29DC8-5C35-49AB-A705-3CC7CEC442A1}" dt="2023-02-14T13:06:03.909" v="3067" actId="571"/>
          <ac:spMkLst>
            <pc:docMk/>
            <pc:sldMk cId="42911908" sldId="1058"/>
            <ac:spMk id="13" creationId="{773A8D80-8F0E-409E-BCCD-F94030C91953}"/>
          </ac:spMkLst>
        </pc:spChg>
        <pc:grpChg chg="add mod">
          <ac:chgData name="Mohammadi Dadkan, M. (Maisam)" userId="3991fb06-9049-42b7-bea3-0bb8fa84ff4b" providerId="ADAL" clId="{FAE29DC8-5C35-49AB-A705-3CC7CEC442A1}" dt="2023-02-14T13:06:03.909" v="3067" actId="571"/>
          <ac:grpSpMkLst>
            <pc:docMk/>
            <pc:sldMk cId="42911908" sldId="1058"/>
            <ac:grpSpMk id="10" creationId="{26C5AA4F-432B-47B0-A0AC-78E0F55E5E3C}"/>
          </ac:grpSpMkLst>
        </pc:grpChg>
        <pc:picChg chg="mod">
          <ac:chgData name="Mohammadi Dadkan, M. (Maisam)" userId="3991fb06-9049-42b7-bea3-0bb8fa84ff4b" providerId="ADAL" clId="{FAE29DC8-5C35-49AB-A705-3CC7CEC442A1}" dt="2023-02-14T13:06:03.909" v="3067" actId="571"/>
          <ac:picMkLst>
            <pc:docMk/>
            <pc:sldMk cId="42911908" sldId="1058"/>
            <ac:picMk id="11" creationId="{A6EFBF85-2B9D-4E62-8989-903657B871F2}"/>
          </ac:picMkLst>
        </pc:picChg>
      </pc:sldChg>
      <pc:sldChg chg="addSp delSp modSp add del mod">
        <pc:chgData name="Mohammadi Dadkan, M. (Maisam)" userId="3991fb06-9049-42b7-bea3-0bb8fa84ff4b" providerId="ADAL" clId="{FAE29DC8-5C35-49AB-A705-3CC7CEC442A1}" dt="2023-02-14T10:23:57.161" v="2898" actId="47"/>
        <pc:sldMkLst>
          <pc:docMk/>
          <pc:sldMk cId="4059644981" sldId="1059"/>
        </pc:sldMkLst>
        <pc:spChg chg="mod ord">
          <ac:chgData name="Mohammadi Dadkan, M. (Maisam)" userId="3991fb06-9049-42b7-bea3-0bb8fa84ff4b" providerId="ADAL" clId="{FAE29DC8-5C35-49AB-A705-3CC7CEC442A1}" dt="2023-02-14T08:30:28.724" v="2819" actId="26606"/>
          <ac:spMkLst>
            <pc:docMk/>
            <pc:sldMk cId="4059644981" sldId="1059"/>
            <ac:spMk id="4" creationId="{A69F113A-006D-440F-BF6B-7CFA2ACF0682}"/>
          </ac:spMkLst>
        </pc:spChg>
        <pc:spChg chg="mod">
          <ac:chgData name="Mohammadi Dadkan, M. (Maisam)" userId="3991fb06-9049-42b7-bea3-0bb8fa84ff4b" providerId="ADAL" clId="{FAE29DC8-5C35-49AB-A705-3CC7CEC442A1}" dt="2023-02-14T08:30:28.724" v="2819" actId="26606"/>
          <ac:spMkLst>
            <pc:docMk/>
            <pc:sldMk cId="4059644981" sldId="1059"/>
            <ac:spMk id="5" creationId="{279C056A-52A0-42BD-8989-B2888599E14E}"/>
          </ac:spMkLst>
        </pc:spChg>
        <pc:spChg chg="del mod">
          <ac:chgData name="Mohammadi Dadkan, M. (Maisam)" userId="3991fb06-9049-42b7-bea3-0bb8fa84ff4b" providerId="ADAL" clId="{FAE29DC8-5C35-49AB-A705-3CC7CEC442A1}" dt="2023-02-14T08:30:57.356" v="2823" actId="478"/>
          <ac:spMkLst>
            <pc:docMk/>
            <pc:sldMk cId="4059644981" sldId="1059"/>
            <ac:spMk id="8" creationId="{3C653A3C-BB28-41CD-8571-6547CA41E16D}"/>
          </ac:spMkLst>
        </pc:spChg>
        <pc:spChg chg="del mod">
          <ac:chgData name="Mohammadi Dadkan, M. (Maisam)" userId="3991fb06-9049-42b7-bea3-0bb8fa84ff4b" providerId="ADAL" clId="{FAE29DC8-5C35-49AB-A705-3CC7CEC442A1}" dt="2023-02-14T08:30:59.927" v="2824" actId="478"/>
          <ac:spMkLst>
            <pc:docMk/>
            <pc:sldMk cId="4059644981" sldId="1059"/>
            <ac:spMk id="9" creationId="{8BEF6017-7FC7-4A7B-9A06-110DC0EB5868}"/>
          </ac:spMkLst>
        </pc:spChg>
        <pc:spChg chg="add del">
          <ac:chgData name="Mohammadi Dadkan, M. (Maisam)" userId="3991fb06-9049-42b7-bea3-0bb8fa84ff4b" providerId="ADAL" clId="{FAE29DC8-5C35-49AB-A705-3CC7CEC442A1}" dt="2023-02-14T08:30:28.724" v="2819" actId="26606"/>
          <ac:spMkLst>
            <pc:docMk/>
            <pc:sldMk cId="4059644981" sldId="1059"/>
            <ac:spMk id="14" creationId="{09588DA8-065E-4F6F-8EFD-43104AB2E0CF}"/>
          </ac:spMkLst>
        </pc:spChg>
        <pc:spChg chg="add del">
          <ac:chgData name="Mohammadi Dadkan, M. (Maisam)" userId="3991fb06-9049-42b7-bea3-0bb8fa84ff4b" providerId="ADAL" clId="{FAE29DC8-5C35-49AB-A705-3CC7CEC442A1}" dt="2023-02-14T08:30:28.724" v="2819" actId="26606"/>
          <ac:spMkLst>
            <pc:docMk/>
            <pc:sldMk cId="4059644981" sldId="1059"/>
            <ac:spMk id="16" creationId="{C4285719-470E-454C-AF62-8323075F1F5B}"/>
          </ac:spMkLst>
        </pc:spChg>
        <pc:spChg chg="add del">
          <ac:chgData name="Mohammadi Dadkan, M. (Maisam)" userId="3991fb06-9049-42b7-bea3-0bb8fa84ff4b" providerId="ADAL" clId="{FAE29DC8-5C35-49AB-A705-3CC7CEC442A1}" dt="2023-02-14T08:30:28.724" v="2819" actId="26606"/>
          <ac:spMkLst>
            <pc:docMk/>
            <pc:sldMk cId="4059644981" sldId="1059"/>
            <ac:spMk id="18" creationId="{CD9FE4EF-C4D8-49A0-B2FF-81D8DB7D8A24}"/>
          </ac:spMkLst>
        </pc:spChg>
        <pc:spChg chg="add del">
          <ac:chgData name="Mohammadi Dadkan, M. (Maisam)" userId="3991fb06-9049-42b7-bea3-0bb8fa84ff4b" providerId="ADAL" clId="{FAE29DC8-5C35-49AB-A705-3CC7CEC442A1}" dt="2023-02-14T08:30:28.724" v="2819" actId="26606"/>
          <ac:spMkLst>
            <pc:docMk/>
            <pc:sldMk cId="4059644981" sldId="1059"/>
            <ac:spMk id="20" creationId="{4300840D-0A0B-4512-BACA-B439D5B9C57C}"/>
          </ac:spMkLst>
        </pc:spChg>
        <pc:spChg chg="add del">
          <ac:chgData name="Mohammadi Dadkan, M. (Maisam)" userId="3991fb06-9049-42b7-bea3-0bb8fa84ff4b" providerId="ADAL" clId="{FAE29DC8-5C35-49AB-A705-3CC7CEC442A1}" dt="2023-02-14T08:30:28.724" v="2819" actId="26606"/>
          <ac:spMkLst>
            <pc:docMk/>
            <pc:sldMk cId="4059644981" sldId="1059"/>
            <ac:spMk id="22" creationId="{D2B78728-A580-49A7-84F9-6EF6F583ADE0}"/>
          </ac:spMkLst>
        </pc:spChg>
        <pc:spChg chg="add del">
          <ac:chgData name="Mohammadi Dadkan, M. (Maisam)" userId="3991fb06-9049-42b7-bea3-0bb8fa84ff4b" providerId="ADAL" clId="{FAE29DC8-5C35-49AB-A705-3CC7CEC442A1}" dt="2023-02-14T08:30:28.724" v="2819" actId="26606"/>
          <ac:spMkLst>
            <pc:docMk/>
            <pc:sldMk cId="4059644981" sldId="1059"/>
            <ac:spMk id="24" creationId="{38FAA1A1-D861-433F-88FA-1E9D6FD31D11}"/>
          </ac:spMkLst>
        </pc:spChg>
        <pc:spChg chg="add del">
          <ac:chgData name="Mohammadi Dadkan, M. (Maisam)" userId="3991fb06-9049-42b7-bea3-0bb8fa84ff4b" providerId="ADAL" clId="{FAE29DC8-5C35-49AB-A705-3CC7CEC442A1}" dt="2023-02-14T08:30:28.724" v="2819" actId="26606"/>
          <ac:spMkLst>
            <pc:docMk/>
            <pc:sldMk cId="4059644981" sldId="1059"/>
            <ac:spMk id="26" creationId="{8D71EDA1-87BF-4D5D-AB79-F346FD19278A}"/>
          </ac:spMkLst>
        </pc:spChg>
        <pc:spChg chg="add">
          <ac:chgData name="Mohammadi Dadkan, M. (Maisam)" userId="3991fb06-9049-42b7-bea3-0bb8fa84ff4b" providerId="ADAL" clId="{FAE29DC8-5C35-49AB-A705-3CC7CEC442A1}" dt="2023-02-14T08:30:28.724" v="2819" actId="26606"/>
          <ac:spMkLst>
            <pc:docMk/>
            <pc:sldMk cId="4059644981" sldId="1059"/>
            <ac:spMk id="28" creationId="{1C799903-48D5-4A31-A1A2-541072D9771E}"/>
          </ac:spMkLst>
        </pc:spChg>
        <pc:spChg chg="add del">
          <ac:chgData name="Mohammadi Dadkan, M. (Maisam)" userId="3991fb06-9049-42b7-bea3-0bb8fa84ff4b" providerId="ADAL" clId="{FAE29DC8-5C35-49AB-A705-3CC7CEC442A1}" dt="2023-02-14T08:27:20.754" v="2811" actId="26606"/>
          <ac:spMkLst>
            <pc:docMk/>
            <pc:sldMk cId="4059644981" sldId="1059"/>
            <ac:spMk id="31" creationId="{42A5316D-ED2F-4F89-B4B4-8D9240B1A348}"/>
          </ac:spMkLst>
        </pc:spChg>
        <pc:spChg chg="add">
          <ac:chgData name="Mohammadi Dadkan, M. (Maisam)" userId="3991fb06-9049-42b7-bea3-0bb8fa84ff4b" providerId="ADAL" clId="{FAE29DC8-5C35-49AB-A705-3CC7CEC442A1}" dt="2023-02-14T08:30:28.724" v="2819" actId="26606"/>
          <ac:spMkLst>
            <pc:docMk/>
            <pc:sldMk cId="4059644981" sldId="1059"/>
            <ac:spMk id="33" creationId="{8EFFF109-FC58-4FD3-BE05-9775A1310F55}"/>
          </ac:spMkLst>
        </pc:spChg>
        <pc:spChg chg="add">
          <ac:chgData name="Mohammadi Dadkan, M. (Maisam)" userId="3991fb06-9049-42b7-bea3-0bb8fa84ff4b" providerId="ADAL" clId="{FAE29DC8-5C35-49AB-A705-3CC7CEC442A1}" dt="2023-02-14T08:30:28.724" v="2819" actId="26606"/>
          <ac:spMkLst>
            <pc:docMk/>
            <pc:sldMk cId="4059644981" sldId="1059"/>
            <ac:spMk id="35" creationId="{E1B96AD6-92A9-4273-A62B-96A1C3E0BA95}"/>
          </ac:spMkLst>
        </pc:spChg>
        <pc:spChg chg="add">
          <ac:chgData name="Mohammadi Dadkan, M. (Maisam)" userId="3991fb06-9049-42b7-bea3-0bb8fa84ff4b" providerId="ADAL" clId="{FAE29DC8-5C35-49AB-A705-3CC7CEC442A1}" dt="2023-02-14T08:30:28.724" v="2819" actId="26606"/>
          <ac:spMkLst>
            <pc:docMk/>
            <pc:sldMk cId="4059644981" sldId="1059"/>
            <ac:spMk id="37" creationId="{463EEC44-1BA3-44ED-81FC-A644B04B2A44}"/>
          </ac:spMkLst>
        </pc:spChg>
      </pc:sldChg>
      <pc:sldChg chg="addSp delSp modSp add mod">
        <pc:chgData name="Mohammadi Dadkan, M. (Maisam)" userId="3991fb06-9049-42b7-bea3-0bb8fa84ff4b" providerId="ADAL" clId="{FAE29DC8-5C35-49AB-A705-3CC7CEC442A1}" dt="2023-02-14T13:27:01.868" v="3174" actId="20577"/>
        <pc:sldMkLst>
          <pc:docMk/>
          <pc:sldMk cId="632175169" sldId="1060"/>
        </pc:sldMkLst>
        <pc:spChg chg="add del mod">
          <ac:chgData name="Mohammadi Dadkan, M. (Maisam)" userId="3991fb06-9049-42b7-bea3-0bb8fa84ff4b" providerId="ADAL" clId="{FAE29DC8-5C35-49AB-A705-3CC7CEC442A1}" dt="2023-02-14T08:32:55.325" v="2861" actId="478"/>
          <ac:spMkLst>
            <pc:docMk/>
            <pc:sldMk cId="632175169" sldId="1060"/>
            <ac:spMk id="2" creationId="{789FBF39-8543-4882-BD4D-D175EF4A643B}"/>
          </ac:spMkLst>
        </pc:spChg>
        <pc:spChg chg="mod">
          <ac:chgData name="Mohammadi Dadkan, M. (Maisam)" userId="3991fb06-9049-42b7-bea3-0bb8fa84ff4b" providerId="ADAL" clId="{FAE29DC8-5C35-49AB-A705-3CC7CEC442A1}" dt="2023-02-14T13:27:01.868" v="3174" actId="20577"/>
          <ac:spMkLst>
            <pc:docMk/>
            <pc:sldMk cId="632175169" sldId="1060"/>
            <ac:spMk id="8" creationId="{3C653A3C-BB28-41CD-8571-6547CA41E16D}"/>
          </ac:spMkLst>
        </pc:spChg>
        <pc:spChg chg="del mod">
          <ac:chgData name="Mohammadi Dadkan, M. (Maisam)" userId="3991fb06-9049-42b7-bea3-0bb8fa84ff4b" providerId="ADAL" clId="{FAE29DC8-5C35-49AB-A705-3CC7CEC442A1}" dt="2023-02-14T10:24:08.785" v="2900" actId="478"/>
          <ac:spMkLst>
            <pc:docMk/>
            <pc:sldMk cId="632175169" sldId="1060"/>
            <ac:spMk id="9" creationId="{8BEF6017-7FC7-4A7B-9A06-110DC0EB5868}"/>
          </ac:spMkLst>
        </pc:spChg>
      </pc:sldChg>
      <pc:sldChg chg="addSp modSp add mod">
        <pc:chgData name="Mohammadi Dadkan, M. (Maisam)" userId="3991fb06-9049-42b7-bea3-0bb8fa84ff4b" providerId="ADAL" clId="{FAE29DC8-5C35-49AB-A705-3CC7CEC442A1}" dt="2023-02-14T13:27:59.860" v="3177" actId="1076"/>
        <pc:sldMkLst>
          <pc:docMk/>
          <pc:sldMk cId="2106241836" sldId="1061"/>
        </pc:sldMkLst>
        <pc:spChg chg="mod">
          <ac:chgData name="Mohammadi Dadkan, M. (Maisam)" userId="3991fb06-9049-42b7-bea3-0bb8fa84ff4b" providerId="ADAL" clId="{FAE29DC8-5C35-49AB-A705-3CC7CEC442A1}" dt="2023-02-14T13:27:21.646" v="3175" actId="20577"/>
          <ac:spMkLst>
            <pc:docMk/>
            <pc:sldMk cId="2106241836" sldId="1061"/>
            <ac:spMk id="8" creationId="{3C653A3C-BB28-41CD-8571-6547CA41E16D}"/>
          </ac:spMkLst>
        </pc:spChg>
        <pc:spChg chg="mod">
          <ac:chgData name="Mohammadi Dadkan, M. (Maisam)" userId="3991fb06-9049-42b7-bea3-0bb8fa84ff4b" providerId="ADAL" clId="{FAE29DC8-5C35-49AB-A705-3CC7CEC442A1}" dt="2023-02-14T13:27:59.860" v="3177" actId="1076"/>
          <ac:spMkLst>
            <pc:docMk/>
            <pc:sldMk cId="2106241836" sldId="1061"/>
            <ac:spMk id="9" creationId="{8BEF6017-7FC7-4A7B-9A06-110DC0EB5868}"/>
          </ac:spMkLst>
        </pc:spChg>
        <pc:cxnChg chg="add mod">
          <ac:chgData name="Mohammadi Dadkan, M. (Maisam)" userId="3991fb06-9049-42b7-bea3-0bb8fa84ff4b" providerId="ADAL" clId="{FAE29DC8-5C35-49AB-A705-3CC7CEC442A1}" dt="2023-02-14T12:04:17.655" v="3017" actId="693"/>
          <ac:cxnSpMkLst>
            <pc:docMk/>
            <pc:sldMk cId="2106241836" sldId="1061"/>
            <ac:cxnSpMk id="3" creationId="{FE3BD420-7DA7-4B73-9B3B-F4661164131A}"/>
          </ac:cxnSpMkLst>
        </pc:cxnChg>
      </pc:sldChg>
      <pc:sldChg chg="addSp delSp modSp add mod setBg">
        <pc:chgData name="Mohammadi Dadkan, M. (Maisam)" userId="3991fb06-9049-42b7-bea3-0bb8fa84ff4b" providerId="ADAL" clId="{FAE29DC8-5C35-49AB-A705-3CC7CEC442A1}" dt="2023-02-14T13:08:41.584" v="3115" actId="2711"/>
        <pc:sldMkLst>
          <pc:docMk/>
          <pc:sldMk cId="1002611182" sldId="1062"/>
        </pc:sldMkLst>
        <pc:spChg chg="mod ord">
          <ac:chgData name="Mohammadi Dadkan, M. (Maisam)" userId="3991fb06-9049-42b7-bea3-0bb8fa84ff4b" providerId="ADAL" clId="{FAE29DC8-5C35-49AB-A705-3CC7CEC442A1}" dt="2023-02-14T10:30:42.929" v="2937" actId="1037"/>
          <ac:spMkLst>
            <pc:docMk/>
            <pc:sldMk cId="1002611182" sldId="1062"/>
            <ac:spMk id="4" creationId="{1962C686-3ECB-4342-8E85-B58D0AB687D5}"/>
          </ac:spMkLst>
        </pc:spChg>
        <pc:spChg chg="del mod">
          <ac:chgData name="Mohammadi Dadkan, M. (Maisam)" userId="3991fb06-9049-42b7-bea3-0bb8fa84ff4b" providerId="ADAL" clId="{FAE29DC8-5C35-49AB-A705-3CC7CEC442A1}" dt="2023-02-14T10:28:52.700" v="2921" actId="478"/>
          <ac:spMkLst>
            <pc:docMk/>
            <pc:sldMk cId="1002611182" sldId="1062"/>
            <ac:spMk id="11" creationId="{30346B16-CAA5-415C-AEB0-33A374AFBEC1}"/>
          </ac:spMkLst>
        </pc:spChg>
        <pc:spChg chg="mod">
          <ac:chgData name="Mohammadi Dadkan, M. (Maisam)" userId="3991fb06-9049-42b7-bea3-0bb8fa84ff4b" providerId="ADAL" clId="{FAE29DC8-5C35-49AB-A705-3CC7CEC442A1}" dt="2023-02-14T13:08:41.584" v="3115" actId="2711"/>
          <ac:spMkLst>
            <pc:docMk/>
            <pc:sldMk cId="1002611182" sldId="1062"/>
            <ac:spMk id="12" creationId="{D37CEA30-5EAB-49EE-A048-BF96641C209C}"/>
          </ac:spMkLst>
        </pc:spChg>
        <pc:spChg chg="mod">
          <ac:chgData name="Mohammadi Dadkan, M. (Maisam)" userId="3991fb06-9049-42b7-bea3-0bb8fa84ff4b" providerId="ADAL" clId="{FAE29DC8-5C35-49AB-A705-3CC7CEC442A1}" dt="2023-02-14T10:31:59.658" v="2953" actId="404"/>
          <ac:spMkLst>
            <pc:docMk/>
            <pc:sldMk cId="1002611182" sldId="1062"/>
            <ac:spMk id="14" creationId="{3F7B8BCF-3E9E-40CC-BCDF-B94E9ED8A5A2}"/>
          </ac:spMkLst>
        </pc:spChg>
        <pc:spChg chg="mod">
          <ac:chgData name="Mohammadi Dadkan, M. (Maisam)" userId="3991fb06-9049-42b7-bea3-0bb8fa84ff4b" providerId="ADAL" clId="{FAE29DC8-5C35-49AB-A705-3CC7CEC442A1}" dt="2023-02-14T10:32:13.131" v="2957" actId="404"/>
          <ac:spMkLst>
            <pc:docMk/>
            <pc:sldMk cId="1002611182" sldId="1062"/>
            <ac:spMk id="15" creationId="{2F8A2877-4C4B-435A-8577-655C7C96C0FE}"/>
          </ac:spMkLst>
        </pc:spChg>
        <pc:spChg chg="mod">
          <ac:chgData name="Mohammadi Dadkan, M. (Maisam)" userId="3991fb06-9049-42b7-bea3-0bb8fa84ff4b" providerId="ADAL" clId="{FAE29DC8-5C35-49AB-A705-3CC7CEC442A1}" dt="2023-02-14T10:31:51.360" v="2949" actId="404"/>
          <ac:spMkLst>
            <pc:docMk/>
            <pc:sldMk cId="1002611182" sldId="1062"/>
            <ac:spMk id="16" creationId="{48B197DD-AB7E-4D41-A626-124FF0BD4863}"/>
          </ac:spMkLst>
        </pc:spChg>
        <pc:spChg chg="mod">
          <ac:chgData name="Mohammadi Dadkan, M. (Maisam)" userId="3991fb06-9049-42b7-bea3-0bb8fa84ff4b" providerId="ADAL" clId="{FAE29DC8-5C35-49AB-A705-3CC7CEC442A1}" dt="2023-02-14T10:32:21.846" v="2961" actId="404"/>
          <ac:spMkLst>
            <pc:docMk/>
            <pc:sldMk cId="1002611182" sldId="1062"/>
            <ac:spMk id="17" creationId="{22BE12D6-114E-4858-AFF6-C5689A04CEFC}"/>
          </ac:spMkLst>
        </pc:spChg>
        <pc:spChg chg="del">
          <ac:chgData name="Mohammadi Dadkan, M. (Maisam)" userId="3991fb06-9049-42b7-bea3-0bb8fa84ff4b" providerId="ADAL" clId="{FAE29DC8-5C35-49AB-A705-3CC7CEC442A1}" dt="2023-02-14T10:28:49.496" v="2919" actId="478"/>
          <ac:spMkLst>
            <pc:docMk/>
            <pc:sldMk cId="1002611182" sldId="1062"/>
            <ac:spMk id="19" creationId="{32AFE36B-F4F3-4926-B7A4-FA17889C5B7B}"/>
          </ac:spMkLst>
        </pc:spChg>
        <pc:spChg chg="add">
          <ac:chgData name="Mohammadi Dadkan, M. (Maisam)" userId="3991fb06-9049-42b7-bea3-0bb8fa84ff4b" providerId="ADAL" clId="{FAE29DC8-5C35-49AB-A705-3CC7CEC442A1}" dt="2023-02-14T10:29:50.356" v="2925" actId="26606"/>
          <ac:spMkLst>
            <pc:docMk/>
            <pc:sldMk cId="1002611182" sldId="1062"/>
            <ac:spMk id="21" creationId="{3E23A947-2D45-4208-AE2B-64948C87A3EB}"/>
          </ac:spMkLst>
        </pc:spChg>
        <pc:spChg chg="add">
          <ac:chgData name="Mohammadi Dadkan, M. (Maisam)" userId="3991fb06-9049-42b7-bea3-0bb8fa84ff4b" providerId="ADAL" clId="{FAE29DC8-5C35-49AB-A705-3CC7CEC442A1}" dt="2023-02-14T10:29:50.356" v="2925" actId="26606"/>
          <ac:spMkLst>
            <pc:docMk/>
            <pc:sldMk cId="1002611182" sldId="1062"/>
            <ac:spMk id="22" creationId="{92468898-5A6E-4D55-85EC-308E785EE06C}"/>
          </ac:spMkLst>
        </pc:spChg>
        <pc:spChg chg="add mod">
          <ac:chgData name="Mohammadi Dadkan, M. (Maisam)" userId="3991fb06-9049-42b7-bea3-0bb8fa84ff4b" providerId="ADAL" clId="{FAE29DC8-5C35-49AB-A705-3CC7CEC442A1}" dt="2023-02-14T10:31:15.277" v="2939"/>
          <ac:spMkLst>
            <pc:docMk/>
            <pc:sldMk cId="1002611182" sldId="1062"/>
            <ac:spMk id="25" creationId="{2CF1558A-178F-4BED-A325-FEEBA3D4BBFB}"/>
          </ac:spMkLst>
        </pc:spChg>
        <pc:spChg chg="add">
          <ac:chgData name="Mohammadi Dadkan, M. (Maisam)" userId="3991fb06-9049-42b7-bea3-0bb8fa84ff4b" providerId="ADAL" clId="{FAE29DC8-5C35-49AB-A705-3CC7CEC442A1}" dt="2023-02-14T10:29:50.356" v="2925" actId="26606"/>
          <ac:spMkLst>
            <pc:docMk/>
            <pc:sldMk cId="1002611182" sldId="1062"/>
            <ac:spMk id="26" creationId="{E5BBB0F9-6A59-4D02-A9C7-A2D6516684CE}"/>
          </ac:spMkLst>
        </pc:spChg>
        <pc:grpChg chg="add mod">
          <ac:chgData name="Mohammadi Dadkan, M. (Maisam)" userId="3991fb06-9049-42b7-bea3-0bb8fa84ff4b" providerId="ADAL" clId="{FAE29DC8-5C35-49AB-A705-3CC7CEC442A1}" dt="2023-02-14T10:31:17.441" v="2940" actId="1076"/>
          <ac:grpSpMkLst>
            <pc:docMk/>
            <pc:sldMk cId="1002611182" sldId="1062"/>
            <ac:grpSpMk id="13" creationId="{3B7EF5C3-AE29-4D9A-AB7F-A372E0131F1E}"/>
          </ac:grpSpMkLst>
        </pc:grpChg>
        <pc:grpChg chg="del mod">
          <ac:chgData name="Mohammadi Dadkan, M. (Maisam)" userId="3991fb06-9049-42b7-bea3-0bb8fa84ff4b" providerId="ADAL" clId="{FAE29DC8-5C35-49AB-A705-3CC7CEC442A1}" dt="2023-02-14T10:28:39.391" v="2918" actId="478"/>
          <ac:grpSpMkLst>
            <pc:docMk/>
            <pc:sldMk cId="1002611182" sldId="1062"/>
            <ac:grpSpMk id="20" creationId="{3C6C5931-2FBE-4C67-8765-836DE7F48C0F}"/>
          </ac:grpSpMkLst>
        </pc:grpChg>
        <pc:picChg chg="add del mod">
          <ac:chgData name="Mohammadi Dadkan, M. (Maisam)" userId="3991fb06-9049-42b7-bea3-0bb8fa84ff4b" providerId="ADAL" clId="{FAE29DC8-5C35-49AB-A705-3CC7CEC442A1}" dt="2023-02-14T10:29:31.848" v="2924"/>
          <ac:picMkLst>
            <pc:docMk/>
            <pc:sldMk cId="1002611182" sldId="1062"/>
            <ac:picMk id="18" creationId="{48103CC0-61D3-49D2-867D-A1329FC47322}"/>
          </ac:picMkLst>
        </pc:picChg>
        <pc:picChg chg="add mod">
          <ac:chgData name="Mohammadi Dadkan, M. (Maisam)" userId="3991fb06-9049-42b7-bea3-0bb8fa84ff4b" providerId="ADAL" clId="{FAE29DC8-5C35-49AB-A705-3CC7CEC442A1}" dt="2023-02-14T10:31:06.054" v="2938" actId="1076"/>
          <ac:picMkLst>
            <pc:docMk/>
            <pc:sldMk cId="1002611182" sldId="1062"/>
            <ac:picMk id="23" creationId="{BD95DFA5-62A6-4D8D-8479-881CA064D15F}"/>
          </ac:picMkLst>
        </pc:picChg>
        <pc:picChg chg="del mod">
          <ac:chgData name="Mohammadi Dadkan, M. (Maisam)" userId="3991fb06-9049-42b7-bea3-0bb8fa84ff4b" providerId="ADAL" clId="{FAE29DC8-5C35-49AB-A705-3CC7CEC442A1}" dt="2023-02-14T10:28:25.977" v="2915" actId="478"/>
          <ac:picMkLst>
            <pc:docMk/>
            <pc:sldMk cId="1002611182" sldId="1062"/>
            <ac:picMk id="24" creationId="{8AE9DD68-E2F4-436A-8E74-4908288DB07D}"/>
          </ac:picMkLst>
        </pc:picChg>
      </pc:sldChg>
      <pc:sldChg chg="addSp delSp modSp add mod">
        <pc:chgData name="Mohammadi Dadkan, M. (Maisam)" userId="3991fb06-9049-42b7-bea3-0bb8fa84ff4b" providerId="ADAL" clId="{FAE29DC8-5C35-49AB-A705-3CC7CEC442A1}" dt="2023-02-14T13:10:33.864" v="3128" actId="208"/>
        <pc:sldMkLst>
          <pc:docMk/>
          <pc:sldMk cId="2141813000" sldId="1063"/>
        </pc:sldMkLst>
        <pc:spChg chg="add mod">
          <ac:chgData name="Mohammadi Dadkan, M. (Maisam)" userId="3991fb06-9049-42b7-bea3-0bb8fa84ff4b" providerId="ADAL" clId="{FAE29DC8-5C35-49AB-A705-3CC7CEC442A1}" dt="2023-02-14T13:10:33.864" v="3128" actId="208"/>
          <ac:spMkLst>
            <pc:docMk/>
            <pc:sldMk cId="2141813000" sldId="1063"/>
            <ac:spMk id="2" creationId="{E2A0E97C-40EA-4E6A-9289-DA6DCA102D43}"/>
          </ac:spMkLst>
        </pc:spChg>
        <pc:spChg chg="mod">
          <ac:chgData name="Mohammadi Dadkan, M. (Maisam)" userId="3991fb06-9049-42b7-bea3-0bb8fa84ff4b" providerId="ADAL" clId="{FAE29DC8-5C35-49AB-A705-3CC7CEC442A1}" dt="2023-02-14T13:08:50.830" v="3116" actId="2711"/>
          <ac:spMkLst>
            <pc:docMk/>
            <pc:sldMk cId="2141813000" sldId="1063"/>
            <ac:spMk id="12" creationId="{D37CEA30-5EAB-49EE-A048-BF96641C209C}"/>
          </ac:spMkLst>
        </pc:spChg>
        <pc:spChg chg="add del mod">
          <ac:chgData name="Mohammadi Dadkan, M. (Maisam)" userId="3991fb06-9049-42b7-bea3-0bb8fa84ff4b" providerId="ADAL" clId="{FAE29DC8-5C35-49AB-A705-3CC7CEC442A1}" dt="2023-02-14T13:10:12.761" v="3125" actId="478"/>
          <ac:spMkLst>
            <pc:docMk/>
            <pc:sldMk cId="2141813000" sldId="1063"/>
            <ac:spMk id="18" creationId="{912D608D-E949-4E95-9ABD-99D58A9F220D}"/>
          </ac:spMkLst>
        </pc:spChg>
        <pc:spChg chg="del">
          <ac:chgData name="Mohammadi Dadkan, M. (Maisam)" userId="3991fb06-9049-42b7-bea3-0bb8fa84ff4b" providerId="ADAL" clId="{FAE29DC8-5C35-49AB-A705-3CC7CEC442A1}" dt="2023-02-14T13:06:21.232" v="3070" actId="478"/>
          <ac:spMkLst>
            <pc:docMk/>
            <pc:sldMk cId="2141813000" sldId="1063"/>
            <ac:spMk id="25" creationId="{2CF1558A-178F-4BED-A325-FEEBA3D4BBFB}"/>
          </ac:spMkLst>
        </pc:spChg>
        <pc:spChg chg="mod">
          <ac:chgData name="Mohammadi Dadkan, M. (Maisam)" userId="3991fb06-9049-42b7-bea3-0bb8fa84ff4b" providerId="ADAL" clId="{FAE29DC8-5C35-49AB-A705-3CC7CEC442A1}" dt="2023-02-14T13:06:44.822" v="3073" actId="14100"/>
          <ac:spMkLst>
            <pc:docMk/>
            <pc:sldMk cId="2141813000" sldId="1063"/>
            <ac:spMk id="27" creationId="{9A7F0958-4963-4449-B9DD-1ADD329CEFE0}"/>
          </ac:spMkLst>
        </pc:spChg>
        <pc:spChg chg="mod">
          <ac:chgData name="Mohammadi Dadkan, M. (Maisam)" userId="3991fb06-9049-42b7-bea3-0bb8fa84ff4b" providerId="ADAL" clId="{FAE29DC8-5C35-49AB-A705-3CC7CEC442A1}" dt="2023-02-14T13:06:44.822" v="3073" actId="14100"/>
          <ac:spMkLst>
            <pc:docMk/>
            <pc:sldMk cId="2141813000" sldId="1063"/>
            <ac:spMk id="28" creationId="{BFF1D550-BE84-45CF-B209-8C1CD2E5093E}"/>
          </ac:spMkLst>
        </pc:spChg>
        <pc:grpChg chg="del">
          <ac:chgData name="Mohammadi Dadkan, M. (Maisam)" userId="3991fb06-9049-42b7-bea3-0bb8fa84ff4b" providerId="ADAL" clId="{FAE29DC8-5C35-49AB-A705-3CC7CEC442A1}" dt="2023-02-14T13:06:14.285" v="3068" actId="478"/>
          <ac:grpSpMkLst>
            <pc:docMk/>
            <pc:sldMk cId="2141813000" sldId="1063"/>
            <ac:grpSpMk id="13" creationId="{3B7EF5C3-AE29-4D9A-AB7F-A372E0131F1E}"/>
          </ac:grpSpMkLst>
        </pc:grpChg>
        <pc:grpChg chg="add mod">
          <ac:chgData name="Mohammadi Dadkan, M. (Maisam)" userId="3991fb06-9049-42b7-bea3-0bb8fa84ff4b" providerId="ADAL" clId="{FAE29DC8-5C35-49AB-A705-3CC7CEC442A1}" dt="2023-02-14T13:06:58.721" v="3076" actId="14100"/>
          <ac:grpSpMkLst>
            <pc:docMk/>
            <pc:sldMk cId="2141813000" sldId="1063"/>
            <ac:grpSpMk id="20" creationId="{86B4C90A-EF68-4626-B02C-28B59788014E}"/>
          </ac:grpSpMkLst>
        </pc:grpChg>
        <pc:graphicFrameChg chg="add del mod">
          <ac:chgData name="Mohammadi Dadkan, M. (Maisam)" userId="3991fb06-9049-42b7-bea3-0bb8fa84ff4b" providerId="ADAL" clId="{FAE29DC8-5C35-49AB-A705-3CC7CEC442A1}" dt="2023-02-14T13:10:10.203" v="3124" actId="478"/>
          <ac:graphicFrameMkLst>
            <pc:docMk/>
            <pc:sldMk cId="2141813000" sldId="1063"/>
            <ac:graphicFrameMk id="19" creationId="{34CB40BB-CFF3-4882-A080-E0D85EA30C9E}"/>
          </ac:graphicFrameMkLst>
        </pc:graphicFrameChg>
        <pc:picChg chg="del">
          <ac:chgData name="Mohammadi Dadkan, M. (Maisam)" userId="3991fb06-9049-42b7-bea3-0bb8fa84ff4b" providerId="ADAL" clId="{FAE29DC8-5C35-49AB-A705-3CC7CEC442A1}" dt="2023-02-14T13:06:15.851" v="3069" actId="478"/>
          <ac:picMkLst>
            <pc:docMk/>
            <pc:sldMk cId="2141813000" sldId="1063"/>
            <ac:picMk id="23" creationId="{BD95DFA5-62A6-4D8D-8479-881CA064D15F}"/>
          </ac:picMkLst>
        </pc:picChg>
        <pc:picChg chg="mod">
          <ac:chgData name="Mohammadi Dadkan, M. (Maisam)" userId="3991fb06-9049-42b7-bea3-0bb8fa84ff4b" providerId="ADAL" clId="{FAE29DC8-5C35-49AB-A705-3CC7CEC442A1}" dt="2023-02-14T13:06:44.822" v="3073" actId="14100"/>
          <ac:picMkLst>
            <pc:docMk/>
            <pc:sldMk cId="2141813000" sldId="1063"/>
            <ac:picMk id="24" creationId="{62A03D44-364B-4C75-A96E-2CDDA43FBD69}"/>
          </ac:picMkLst>
        </pc:picChg>
      </pc:sldChg>
      <pc:sldChg chg="del">
        <pc:chgData name="Mohammadi Dadkan, M. (Maisam)" userId="3991fb06-9049-42b7-bea3-0bb8fa84ff4b" providerId="ADAL" clId="{FAE29DC8-5C35-49AB-A705-3CC7CEC442A1}" dt="2023-02-01T10:27:35.297" v="0" actId="47"/>
        <pc:sldMkLst>
          <pc:docMk/>
          <pc:sldMk cId="756507337" sldId="1064"/>
        </pc:sldMkLst>
      </pc:sldChg>
      <pc:sldChg chg="delSp add mod">
        <pc:chgData name="Mohammadi Dadkan, M. (Maisam)" userId="3991fb06-9049-42b7-bea3-0bb8fa84ff4b" providerId="ADAL" clId="{FAE29DC8-5C35-49AB-A705-3CC7CEC442A1}" dt="2023-02-14T13:09:32.400" v="3122" actId="478"/>
        <pc:sldMkLst>
          <pc:docMk/>
          <pc:sldMk cId="2639864017" sldId="1064"/>
        </pc:sldMkLst>
        <pc:graphicFrameChg chg="del">
          <ac:chgData name="Mohammadi Dadkan, M. (Maisam)" userId="3991fb06-9049-42b7-bea3-0bb8fa84ff4b" providerId="ADAL" clId="{FAE29DC8-5C35-49AB-A705-3CC7CEC442A1}" dt="2023-02-14T13:09:32.400" v="3122" actId="478"/>
          <ac:graphicFrameMkLst>
            <pc:docMk/>
            <pc:sldMk cId="2639864017" sldId="1064"/>
            <ac:graphicFrameMk id="19" creationId="{34CB40BB-CFF3-4882-A080-E0D85EA30C9E}"/>
          </ac:graphicFrameMkLst>
        </pc:graphicFrameChg>
      </pc:sldChg>
      <pc:sldChg chg="del">
        <pc:chgData name="Mohammadi Dadkan, M. (Maisam)" userId="3991fb06-9049-42b7-bea3-0bb8fa84ff4b" providerId="ADAL" clId="{FAE29DC8-5C35-49AB-A705-3CC7CEC442A1}" dt="2023-02-01T10:27:35.297" v="0" actId="47"/>
        <pc:sldMkLst>
          <pc:docMk/>
          <pc:sldMk cId="2376560068" sldId="1065"/>
        </pc:sldMkLst>
      </pc:sldChg>
      <pc:sldChg chg="add">
        <pc:chgData name="Mohammadi Dadkan, M. (Maisam)" userId="3991fb06-9049-42b7-bea3-0bb8fa84ff4b" providerId="ADAL" clId="{FAE29DC8-5C35-49AB-A705-3CC7CEC442A1}" dt="2023-02-14T13:09:15.588" v="3121" actId="2890"/>
        <pc:sldMkLst>
          <pc:docMk/>
          <pc:sldMk cId="3039450514" sldId="1065"/>
        </pc:sldMkLst>
      </pc:sldChg>
      <pc:sldChg chg="del">
        <pc:chgData name="Mohammadi Dadkan, M. (Maisam)" userId="3991fb06-9049-42b7-bea3-0bb8fa84ff4b" providerId="ADAL" clId="{FAE29DC8-5C35-49AB-A705-3CC7CEC442A1}" dt="2023-02-01T10:27:35.297" v="0" actId="47"/>
        <pc:sldMkLst>
          <pc:docMk/>
          <pc:sldMk cId="1470844559" sldId="1066"/>
        </pc:sldMkLst>
      </pc:sldChg>
      <pc:sldChg chg="add">
        <pc:chgData name="Mohammadi Dadkan, M. (Maisam)" userId="3991fb06-9049-42b7-bea3-0bb8fa84ff4b" providerId="ADAL" clId="{FAE29DC8-5C35-49AB-A705-3CC7CEC442A1}" dt="2023-02-14T13:23:26.142" v="3129" actId="2890"/>
        <pc:sldMkLst>
          <pc:docMk/>
          <pc:sldMk cId="2032462266" sldId="1066"/>
        </pc:sldMkLst>
      </pc:sldChg>
      <pc:sldChg chg="del">
        <pc:chgData name="Mohammadi Dadkan, M. (Maisam)" userId="3991fb06-9049-42b7-bea3-0bb8fa84ff4b" providerId="ADAL" clId="{FAE29DC8-5C35-49AB-A705-3CC7CEC442A1}" dt="2023-02-01T10:27:35.297" v="0" actId="47"/>
        <pc:sldMkLst>
          <pc:docMk/>
          <pc:sldMk cId="1454432348" sldId="1067"/>
        </pc:sldMkLst>
      </pc:sldChg>
      <pc:sldMasterChg chg="del delSldLayout">
        <pc:chgData name="Mohammadi Dadkan, M. (Maisam)" userId="3991fb06-9049-42b7-bea3-0bb8fa84ff4b" providerId="ADAL" clId="{FAE29DC8-5C35-49AB-A705-3CC7CEC442A1}" dt="2023-02-01T10:27:35.297" v="0" actId="47"/>
        <pc:sldMasterMkLst>
          <pc:docMk/>
          <pc:sldMasterMk cId="2252445238" sldId="2147483648"/>
        </pc:sldMasterMkLst>
        <pc:sldLayoutChg chg="del">
          <pc:chgData name="Mohammadi Dadkan, M. (Maisam)" userId="3991fb06-9049-42b7-bea3-0bb8fa84ff4b" providerId="ADAL" clId="{FAE29DC8-5C35-49AB-A705-3CC7CEC442A1}" dt="2023-02-01T10:27:35.297" v="0" actId="47"/>
          <pc:sldLayoutMkLst>
            <pc:docMk/>
            <pc:sldMasterMk cId="2252445238" sldId="2147483648"/>
            <pc:sldLayoutMk cId="861121830" sldId="2147483649"/>
          </pc:sldLayoutMkLst>
        </pc:sldLayoutChg>
        <pc:sldLayoutChg chg="del">
          <pc:chgData name="Mohammadi Dadkan, M. (Maisam)" userId="3991fb06-9049-42b7-bea3-0bb8fa84ff4b" providerId="ADAL" clId="{FAE29DC8-5C35-49AB-A705-3CC7CEC442A1}" dt="2023-02-01T10:27:35.297" v="0" actId="47"/>
          <pc:sldLayoutMkLst>
            <pc:docMk/>
            <pc:sldMasterMk cId="2252445238" sldId="2147483648"/>
            <pc:sldLayoutMk cId="1544352271" sldId="2147483650"/>
          </pc:sldLayoutMkLst>
        </pc:sldLayoutChg>
        <pc:sldLayoutChg chg="del">
          <pc:chgData name="Mohammadi Dadkan, M. (Maisam)" userId="3991fb06-9049-42b7-bea3-0bb8fa84ff4b" providerId="ADAL" clId="{FAE29DC8-5C35-49AB-A705-3CC7CEC442A1}" dt="2023-02-01T10:27:35.297" v="0" actId="47"/>
          <pc:sldLayoutMkLst>
            <pc:docMk/>
            <pc:sldMasterMk cId="2252445238" sldId="2147483648"/>
            <pc:sldLayoutMk cId="3620989114" sldId="2147483651"/>
          </pc:sldLayoutMkLst>
        </pc:sldLayoutChg>
        <pc:sldLayoutChg chg="del">
          <pc:chgData name="Mohammadi Dadkan, M. (Maisam)" userId="3991fb06-9049-42b7-bea3-0bb8fa84ff4b" providerId="ADAL" clId="{FAE29DC8-5C35-49AB-A705-3CC7CEC442A1}" dt="2023-02-01T10:27:35.297" v="0" actId="47"/>
          <pc:sldLayoutMkLst>
            <pc:docMk/>
            <pc:sldMasterMk cId="2252445238" sldId="2147483648"/>
            <pc:sldLayoutMk cId="1391867446" sldId="2147483652"/>
          </pc:sldLayoutMkLst>
        </pc:sldLayoutChg>
        <pc:sldLayoutChg chg="del">
          <pc:chgData name="Mohammadi Dadkan, M. (Maisam)" userId="3991fb06-9049-42b7-bea3-0bb8fa84ff4b" providerId="ADAL" clId="{FAE29DC8-5C35-49AB-A705-3CC7CEC442A1}" dt="2023-02-01T10:27:35.297" v="0" actId="47"/>
          <pc:sldLayoutMkLst>
            <pc:docMk/>
            <pc:sldMasterMk cId="2252445238" sldId="2147483648"/>
            <pc:sldLayoutMk cId="2908577094" sldId="2147483653"/>
          </pc:sldLayoutMkLst>
        </pc:sldLayoutChg>
        <pc:sldLayoutChg chg="del">
          <pc:chgData name="Mohammadi Dadkan, M. (Maisam)" userId="3991fb06-9049-42b7-bea3-0bb8fa84ff4b" providerId="ADAL" clId="{FAE29DC8-5C35-49AB-A705-3CC7CEC442A1}" dt="2023-02-01T10:27:35.297" v="0" actId="47"/>
          <pc:sldLayoutMkLst>
            <pc:docMk/>
            <pc:sldMasterMk cId="2252445238" sldId="2147483648"/>
            <pc:sldLayoutMk cId="2610740072" sldId="2147483654"/>
          </pc:sldLayoutMkLst>
        </pc:sldLayoutChg>
        <pc:sldLayoutChg chg="del">
          <pc:chgData name="Mohammadi Dadkan, M. (Maisam)" userId="3991fb06-9049-42b7-bea3-0bb8fa84ff4b" providerId="ADAL" clId="{FAE29DC8-5C35-49AB-A705-3CC7CEC442A1}" dt="2023-02-01T10:27:35.297" v="0" actId="47"/>
          <pc:sldLayoutMkLst>
            <pc:docMk/>
            <pc:sldMasterMk cId="2252445238" sldId="2147483648"/>
            <pc:sldLayoutMk cId="1133878705" sldId="2147483655"/>
          </pc:sldLayoutMkLst>
        </pc:sldLayoutChg>
        <pc:sldLayoutChg chg="del">
          <pc:chgData name="Mohammadi Dadkan, M. (Maisam)" userId="3991fb06-9049-42b7-bea3-0bb8fa84ff4b" providerId="ADAL" clId="{FAE29DC8-5C35-49AB-A705-3CC7CEC442A1}" dt="2023-02-01T10:27:35.297" v="0" actId="47"/>
          <pc:sldLayoutMkLst>
            <pc:docMk/>
            <pc:sldMasterMk cId="2252445238" sldId="2147483648"/>
            <pc:sldLayoutMk cId="3641197435" sldId="2147483656"/>
          </pc:sldLayoutMkLst>
        </pc:sldLayoutChg>
        <pc:sldLayoutChg chg="del">
          <pc:chgData name="Mohammadi Dadkan, M. (Maisam)" userId="3991fb06-9049-42b7-bea3-0bb8fa84ff4b" providerId="ADAL" clId="{FAE29DC8-5C35-49AB-A705-3CC7CEC442A1}" dt="2023-02-01T10:27:35.297" v="0" actId="47"/>
          <pc:sldLayoutMkLst>
            <pc:docMk/>
            <pc:sldMasterMk cId="2252445238" sldId="2147483648"/>
            <pc:sldLayoutMk cId="2190481246" sldId="2147483657"/>
          </pc:sldLayoutMkLst>
        </pc:sldLayoutChg>
        <pc:sldLayoutChg chg="del">
          <pc:chgData name="Mohammadi Dadkan, M. (Maisam)" userId="3991fb06-9049-42b7-bea3-0bb8fa84ff4b" providerId="ADAL" clId="{FAE29DC8-5C35-49AB-A705-3CC7CEC442A1}" dt="2023-02-01T10:27:35.297" v="0" actId="47"/>
          <pc:sldLayoutMkLst>
            <pc:docMk/>
            <pc:sldMasterMk cId="2252445238" sldId="2147483648"/>
            <pc:sldLayoutMk cId="2851339374" sldId="2147483658"/>
          </pc:sldLayoutMkLst>
        </pc:sldLayoutChg>
        <pc:sldLayoutChg chg="del">
          <pc:chgData name="Mohammadi Dadkan, M. (Maisam)" userId="3991fb06-9049-42b7-bea3-0bb8fa84ff4b" providerId="ADAL" clId="{FAE29DC8-5C35-49AB-A705-3CC7CEC442A1}" dt="2023-02-01T10:27:35.297" v="0" actId="47"/>
          <pc:sldLayoutMkLst>
            <pc:docMk/>
            <pc:sldMasterMk cId="2252445238" sldId="2147483648"/>
            <pc:sldLayoutMk cId="960864266" sldId="2147483659"/>
          </pc:sldLayoutMkLst>
        </pc:sldLayoutChg>
      </pc:sldMasterChg>
      <pc:sldMasterChg chg="delSldLayout modSldLayout">
        <pc:chgData name="Mohammadi Dadkan, M. (Maisam)" userId="3991fb06-9049-42b7-bea3-0bb8fa84ff4b" providerId="ADAL" clId="{FAE29DC8-5C35-49AB-A705-3CC7CEC442A1}" dt="2023-02-01T11:09:14.815" v="12" actId="14100"/>
        <pc:sldMasterMkLst>
          <pc:docMk/>
          <pc:sldMasterMk cId="1408051958" sldId="2147483660"/>
        </pc:sldMasterMkLst>
        <pc:sldLayoutChg chg="del">
          <pc:chgData name="Mohammadi Dadkan, M. (Maisam)" userId="3991fb06-9049-42b7-bea3-0bb8fa84ff4b" providerId="ADAL" clId="{FAE29DC8-5C35-49AB-A705-3CC7CEC442A1}" dt="2023-02-01T10:27:35.297" v="0" actId="47"/>
          <pc:sldLayoutMkLst>
            <pc:docMk/>
            <pc:sldMasterMk cId="1408051958" sldId="2147483660"/>
            <pc:sldLayoutMk cId="2130306764" sldId="2147483672"/>
          </pc:sldLayoutMkLst>
        </pc:sldLayoutChg>
        <pc:sldLayoutChg chg="addSp modSp mod">
          <pc:chgData name="Mohammadi Dadkan, M. (Maisam)" userId="3991fb06-9049-42b7-bea3-0bb8fa84ff4b" providerId="ADAL" clId="{FAE29DC8-5C35-49AB-A705-3CC7CEC442A1}" dt="2023-02-01T11:09:14.815" v="12" actId="14100"/>
          <pc:sldLayoutMkLst>
            <pc:docMk/>
            <pc:sldMasterMk cId="1408051958" sldId="2147483660"/>
            <pc:sldLayoutMk cId="118876036" sldId="2147483673"/>
          </pc:sldLayoutMkLst>
          <pc:picChg chg="add mod">
            <ac:chgData name="Mohammadi Dadkan, M. (Maisam)" userId="3991fb06-9049-42b7-bea3-0bb8fa84ff4b" providerId="ADAL" clId="{FAE29DC8-5C35-49AB-A705-3CC7CEC442A1}" dt="2023-02-01T11:09:14.815" v="12" actId="14100"/>
            <ac:picMkLst>
              <pc:docMk/>
              <pc:sldMasterMk cId="1408051958" sldId="2147483660"/>
              <pc:sldLayoutMk cId="118876036" sldId="2147483673"/>
              <ac:picMk id="3" creationId="{B0609C10-84E4-4D05-B3F2-BBFF50328FC0}"/>
            </ac:picMkLst>
          </pc:picChg>
          <pc:picChg chg="mod">
            <ac:chgData name="Mohammadi Dadkan, M. (Maisam)" userId="3991fb06-9049-42b7-bea3-0bb8fa84ff4b" providerId="ADAL" clId="{FAE29DC8-5C35-49AB-A705-3CC7CEC442A1}" dt="2023-02-01T10:31:03.291" v="2" actId="1076"/>
            <ac:picMkLst>
              <pc:docMk/>
              <pc:sldMasterMk cId="1408051958" sldId="2147483660"/>
              <pc:sldLayoutMk cId="118876036" sldId="2147483673"/>
              <ac:picMk id="11" creationId="{383C2F63-25D1-8242-B959-DD59647B075D}"/>
            </ac:picMkLst>
          </pc:picChg>
        </pc:sldLayoutChg>
        <pc:sldLayoutChg chg="modSp mod">
          <pc:chgData name="Mohammadi Dadkan, M. (Maisam)" userId="3991fb06-9049-42b7-bea3-0bb8fa84ff4b" providerId="ADAL" clId="{FAE29DC8-5C35-49AB-A705-3CC7CEC442A1}" dt="2023-02-01T10:39:55.260" v="3" actId="1076"/>
          <pc:sldLayoutMkLst>
            <pc:docMk/>
            <pc:sldMasterMk cId="1408051958" sldId="2147483660"/>
            <pc:sldLayoutMk cId="1332605523" sldId="2147483674"/>
          </pc:sldLayoutMkLst>
          <pc:picChg chg="mod">
            <ac:chgData name="Mohammadi Dadkan, M. (Maisam)" userId="3991fb06-9049-42b7-bea3-0bb8fa84ff4b" providerId="ADAL" clId="{FAE29DC8-5C35-49AB-A705-3CC7CEC442A1}" dt="2023-02-01T10:39:55.260" v="3" actId="1076"/>
            <ac:picMkLst>
              <pc:docMk/>
              <pc:sldMasterMk cId="1408051958" sldId="2147483660"/>
              <pc:sldLayoutMk cId="1332605523" sldId="2147483674"/>
              <ac:picMk id="13" creationId="{3E4D40DB-0C5A-594C-AF43-231E370A9906}"/>
            </ac:picMkLst>
          </pc:picChg>
        </pc:sldLayoutChg>
      </pc:sldMasterChg>
      <pc:sldMasterChg chg="del delSldLayout">
        <pc:chgData name="Mohammadi Dadkan, M. (Maisam)" userId="3991fb06-9049-42b7-bea3-0bb8fa84ff4b" providerId="ADAL" clId="{FAE29DC8-5C35-49AB-A705-3CC7CEC442A1}" dt="2023-02-01T10:27:35.297" v="0" actId="47"/>
        <pc:sldMasterMkLst>
          <pc:docMk/>
          <pc:sldMasterMk cId="1282363479" sldId="2147483675"/>
        </pc:sldMasterMkLst>
        <pc:sldLayoutChg chg="del">
          <pc:chgData name="Mohammadi Dadkan, M. (Maisam)" userId="3991fb06-9049-42b7-bea3-0bb8fa84ff4b" providerId="ADAL" clId="{FAE29DC8-5C35-49AB-A705-3CC7CEC442A1}" dt="2023-02-01T10:27:35.297" v="0" actId="47"/>
          <pc:sldLayoutMkLst>
            <pc:docMk/>
            <pc:sldMasterMk cId="1282363479" sldId="2147483675"/>
            <pc:sldLayoutMk cId="3674181334" sldId="2147483676"/>
          </pc:sldLayoutMkLst>
        </pc:sldLayoutChg>
        <pc:sldLayoutChg chg="del">
          <pc:chgData name="Mohammadi Dadkan, M. (Maisam)" userId="3991fb06-9049-42b7-bea3-0bb8fa84ff4b" providerId="ADAL" clId="{FAE29DC8-5C35-49AB-A705-3CC7CEC442A1}" dt="2023-02-01T10:27:35.297" v="0" actId="47"/>
          <pc:sldLayoutMkLst>
            <pc:docMk/>
            <pc:sldMasterMk cId="1282363479" sldId="2147483675"/>
            <pc:sldLayoutMk cId="2468079592" sldId="2147483677"/>
          </pc:sldLayoutMkLst>
        </pc:sldLayoutChg>
        <pc:sldLayoutChg chg="del">
          <pc:chgData name="Mohammadi Dadkan, M. (Maisam)" userId="3991fb06-9049-42b7-bea3-0bb8fa84ff4b" providerId="ADAL" clId="{FAE29DC8-5C35-49AB-A705-3CC7CEC442A1}" dt="2023-02-01T10:27:35.297" v="0" actId="47"/>
          <pc:sldLayoutMkLst>
            <pc:docMk/>
            <pc:sldMasterMk cId="1282363479" sldId="2147483675"/>
            <pc:sldLayoutMk cId="2637870419" sldId="2147483678"/>
          </pc:sldLayoutMkLst>
        </pc:sldLayoutChg>
        <pc:sldLayoutChg chg="del">
          <pc:chgData name="Mohammadi Dadkan, M. (Maisam)" userId="3991fb06-9049-42b7-bea3-0bb8fa84ff4b" providerId="ADAL" clId="{FAE29DC8-5C35-49AB-A705-3CC7CEC442A1}" dt="2023-02-01T10:27:35.297" v="0" actId="47"/>
          <pc:sldLayoutMkLst>
            <pc:docMk/>
            <pc:sldMasterMk cId="1282363479" sldId="2147483675"/>
            <pc:sldLayoutMk cId="376644101" sldId="2147483679"/>
          </pc:sldLayoutMkLst>
        </pc:sldLayoutChg>
        <pc:sldLayoutChg chg="del">
          <pc:chgData name="Mohammadi Dadkan, M. (Maisam)" userId="3991fb06-9049-42b7-bea3-0bb8fa84ff4b" providerId="ADAL" clId="{FAE29DC8-5C35-49AB-A705-3CC7CEC442A1}" dt="2023-02-01T10:27:35.297" v="0" actId="47"/>
          <pc:sldLayoutMkLst>
            <pc:docMk/>
            <pc:sldMasterMk cId="1282363479" sldId="2147483675"/>
            <pc:sldLayoutMk cId="1013428138" sldId="2147483680"/>
          </pc:sldLayoutMkLst>
        </pc:sldLayoutChg>
        <pc:sldLayoutChg chg="del">
          <pc:chgData name="Mohammadi Dadkan, M. (Maisam)" userId="3991fb06-9049-42b7-bea3-0bb8fa84ff4b" providerId="ADAL" clId="{FAE29DC8-5C35-49AB-A705-3CC7CEC442A1}" dt="2023-02-01T10:27:35.297" v="0" actId="47"/>
          <pc:sldLayoutMkLst>
            <pc:docMk/>
            <pc:sldMasterMk cId="1282363479" sldId="2147483675"/>
            <pc:sldLayoutMk cId="2258036915" sldId="2147483681"/>
          </pc:sldLayoutMkLst>
        </pc:sldLayoutChg>
        <pc:sldLayoutChg chg="del">
          <pc:chgData name="Mohammadi Dadkan, M. (Maisam)" userId="3991fb06-9049-42b7-bea3-0bb8fa84ff4b" providerId="ADAL" clId="{FAE29DC8-5C35-49AB-A705-3CC7CEC442A1}" dt="2023-02-01T10:27:35.297" v="0" actId="47"/>
          <pc:sldLayoutMkLst>
            <pc:docMk/>
            <pc:sldMasterMk cId="1282363479" sldId="2147483675"/>
            <pc:sldLayoutMk cId="1732781756" sldId="2147483682"/>
          </pc:sldLayoutMkLst>
        </pc:sldLayoutChg>
        <pc:sldLayoutChg chg="del">
          <pc:chgData name="Mohammadi Dadkan, M. (Maisam)" userId="3991fb06-9049-42b7-bea3-0bb8fa84ff4b" providerId="ADAL" clId="{FAE29DC8-5C35-49AB-A705-3CC7CEC442A1}" dt="2023-02-01T10:27:35.297" v="0" actId="47"/>
          <pc:sldLayoutMkLst>
            <pc:docMk/>
            <pc:sldMasterMk cId="1282363479" sldId="2147483675"/>
            <pc:sldLayoutMk cId="2229486041" sldId="2147483683"/>
          </pc:sldLayoutMkLst>
        </pc:sldLayoutChg>
        <pc:sldLayoutChg chg="del">
          <pc:chgData name="Mohammadi Dadkan, M. (Maisam)" userId="3991fb06-9049-42b7-bea3-0bb8fa84ff4b" providerId="ADAL" clId="{FAE29DC8-5C35-49AB-A705-3CC7CEC442A1}" dt="2023-02-01T10:27:35.297" v="0" actId="47"/>
          <pc:sldLayoutMkLst>
            <pc:docMk/>
            <pc:sldMasterMk cId="1282363479" sldId="2147483675"/>
            <pc:sldLayoutMk cId="460225549" sldId="2147483684"/>
          </pc:sldLayoutMkLst>
        </pc:sldLayoutChg>
        <pc:sldLayoutChg chg="del">
          <pc:chgData name="Mohammadi Dadkan, M. (Maisam)" userId="3991fb06-9049-42b7-bea3-0bb8fa84ff4b" providerId="ADAL" clId="{FAE29DC8-5C35-49AB-A705-3CC7CEC442A1}" dt="2023-02-01T10:27:35.297" v="0" actId="47"/>
          <pc:sldLayoutMkLst>
            <pc:docMk/>
            <pc:sldMasterMk cId="1282363479" sldId="2147483675"/>
            <pc:sldLayoutMk cId="597501328" sldId="2147483685"/>
          </pc:sldLayoutMkLst>
        </pc:sldLayoutChg>
        <pc:sldLayoutChg chg="del">
          <pc:chgData name="Mohammadi Dadkan, M. (Maisam)" userId="3991fb06-9049-42b7-bea3-0bb8fa84ff4b" providerId="ADAL" clId="{FAE29DC8-5C35-49AB-A705-3CC7CEC442A1}" dt="2023-02-01T10:27:35.297" v="0" actId="47"/>
          <pc:sldLayoutMkLst>
            <pc:docMk/>
            <pc:sldMasterMk cId="1282363479" sldId="2147483675"/>
            <pc:sldLayoutMk cId="2939162439" sldId="2147483686"/>
          </pc:sldLayoutMkLst>
        </pc:sldLayoutChg>
        <pc:sldLayoutChg chg="del">
          <pc:chgData name="Mohammadi Dadkan, M. (Maisam)" userId="3991fb06-9049-42b7-bea3-0bb8fa84ff4b" providerId="ADAL" clId="{FAE29DC8-5C35-49AB-A705-3CC7CEC442A1}" dt="2023-02-01T10:27:35.297" v="0" actId="47"/>
          <pc:sldLayoutMkLst>
            <pc:docMk/>
            <pc:sldMasterMk cId="1282363479" sldId="2147483675"/>
            <pc:sldLayoutMk cId="549077383" sldId="2147483687"/>
          </pc:sldLayoutMkLst>
        </pc:sldLayoutChg>
      </pc:sldMasterChg>
    </pc:docChg>
  </pc:docChgLst>
  <pc:docChgLst>
    <pc:chgData name="Mohammadi Dadkan, M. (Maisam)" userId="3991fb06-9049-42b7-bea3-0bb8fa84ff4b" providerId="ADAL" clId="{A46122A5-02D2-48C7-A40E-49C0441FD756}"/>
    <pc:docChg chg="undo custSel addSld modSld">
      <pc:chgData name="Mohammadi Dadkan, M. (Maisam)" userId="3991fb06-9049-42b7-bea3-0bb8fa84ff4b" providerId="ADAL" clId="{A46122A5-02D2-48C7-A40E-49C0441FD756}" dt="2023-02-16T08:24:07.990" v="192" actId="14100"/>
      <pc:docMkLst>
        <pc:docMk/>
      </pc:docMkLst>
      <pc:sldChg chg="addSp delSp modSp new mod setBg">
        <pc:chgData name="Mohammadi Dadkan, M. (Maisam)" userId="3991fb06-9049-42b7-bea3-0bb8fa84ff4b" providerId="ADAL" clId="{A46122A5-02D2-48C7-A40E-49C0441FD756}" dt="2023-02-16T08:24:07.990" v="192" actId="14100"/>
        <pc:sldMkLst>
          <pc:docMk/>
          <pc:sldMk cId="2115717068" sldId="1067"/>
        </pc:sldMkLst>
        <pc:spChg chg="del">
          <ac:chgData name="Mohammadi Dadkan, M. (Maisam)" userId="3991fb06-9049-42b7-bea3-0bb8fa84ff4b" providerId="ADAL" clId="{A46122A5-02D2-48C7-A40E-49C0441FD756}" dt="2023-02-16T08:05:44.122" v="2" actId="478"/>
          <ac:spMkLst>
            <pc:docMk/>
            <pc:sldMk cId="2115717068" sldId="1067"/>
            <ac:spMk id="2" creationId="{F1997818-463F-48FE-B948-851A4EF6555E}"/>
          </ac:spMkLst>
        </pc:spChg>
        <pc:spChg chg="del">
          <ac:chgData name="Mohammadi Dadkan, M. (Maisam)" userId="3991fb06-9049-42b7-bea3-0bb8fa84ff4b" providerId="ADAL" clId="{A46122A5-02D2-48C7-A40E-49C0441FD756}" dt="2023-02-16T08:05:40.257" v="1" actId="478"/>
          <ac:spMkLst>
            <pc:docMk/>
            <pc:sldMk cId="2115717068" sldId="1067"/>
            <ac:spMk id="3" creationId="{345A4862-AF73-4FE7-B62B-03B1A28B7F75}"/>
          </ac:spMkLst>
        </pc:spChg>
        <pc:spChg chg="add mod">
          <ac:chgData name="Mohammadi Dadkan, M. (Maisam)" userId="3991fb06-9049-42b7-bea3-0bb8fa84ff4b" providerId="ADAL" clId="{A46122A5-02D2-48C7-A40E-49C0441FD756}" dt="2023-02-16T08:23:25.022" v="191" actId="26606"/>
          <ac:spMkLst>
            <pc:docMk/>
            <pc:sldMk cId="2115717068" sldId="1067"/>
            <ac:spMk id="4" creationId="{A093ECB4-F177-4C66-AD4E-2B48D35FDBDB}"/>
          </ac:spMkLst>
        </pc:spChg>
        <pc:spChg chg="add mod">
          <ac:chgData name="Mohammadi Dadkan, M. (Maisam)" userId="3991fb06-9049-42b7-bea3-0bb8fa84ff4b" providerId="ADAL" clId="{A46122A5-02D2-48C7-A40E-49C0441FD756}" dt="2023-02-16T08:23:25.022" v="191" actId="26606"/>
          <ac:spMkLst>
            <pc:docMk/>
            <pc:sldMk cId="2115717068" sldId="1067"/>
            <ac:spMk id="9" creationId="{88C98ECF-4E4D-4BD2-9280-7BA9013E898E}"/>
          </ac:spMkLst>
        </pc:spChg>
        <pc:spChg chg="add del">
          <ac:chgData name="Mohammadi Dadkan, M. (Maisam)" userId="3991fb06-9049-42b7-bea3-0bb8fa84ff4b" providerId="ADAL" clId="{A46122A5-02D2-48C7-A40E-49C0441FD756}" dt="2023-02-16T08:23:25.022" v="191" actId="26606"/>
          <ac:spMkLst>
            <pc:docMk/>
            <pc:sldMk cId="2115717068" sldId="1067"/>
            <ac:spMk id="11" creationId="{D4771268-CB57-404A-9271-370EB28F6090}"/>
          </ac:spMkLst>
        </pc:spChg>
        <pc:spChg chg="add del">
          <ac:chgData name="Mohammadi Dadkan, M. (Maisam)" userId="3991fb06-9049-42b7-bea3-0bb8fa84ff4b" providerId="ADAL" clId="{A46122A5-02D2-48C7-A40E-49C0441FD756}" dt="2023-02-16T08:23:25.022" v="191" actId="26606"/>
          <ac:spMkLst>
            <pc:docMk/>
            <pc:sldMk cId="2115717068" sldId="1067"/>
            <ac:spMk id="16" creationId="{47942995-B07F-4636-9A06-C6A104B260A8}"/>
          </ac:spMkLst>
        </pc:spChg>
        <pc:spChg chg="add del">
          <ac:chgData name="Mohammadi Dadkan, M. (Maisam)" userId="3991fb06-9049-42b7-bea3-0bb8fa84ff4b" providerId="ADAL" clId="{A46122A5-02D2-48C7-A40E-49C0441FD756}" dt="2023-02-16T08:23:25.022" v="191" actId="26606"/>
          <ac:spMkLst>
            <pc:docMk/>
            <pc:sldMk cId="2115717068" sldId="1067"/>
            <ac:spMk id="23" creationId="{B81933D1-5615-42C7-9C0B-4EB7105CCE2D}"/>
          </ac:spMkLst>
        </pc:spChg>
        <pc:spChg chg="add del">
          <ac:chgData name="Mohammadi Dadkan, M. (Maisam)" userId="3991fb06-9049-42b7-bea3-0bb8fa84ff4b" providerId="ADAL" clId="{A46122A5-02D2-48C7-A40E-49C0441FD756}" dt="2023-02-16T08:23:25.022" v="191" actId="26606"/>
          <ac:spMkLst>
            <pc:docMk/>
            <pc:sldMk cId="2115717068" sldId="1067"/>
            <ac:spMk id="25" creationId="{19C9EAEA-39D0-4B0E-A0EB-51E7B26740B1}"/>
          </ac:spMkLst>
        </pc:spChg>
        <pc:grpChg chg="add del">
          <ac:chgData name="Mohammadi Dadkan, M. (Maisam)" userId="3991fb06-9049-42b7-bea3-0bb8fa84ff4b" providerId="ADAL" clId="{A46122A5-02D2-48C7-A40E-49C0441FD756}" dt="2023-02-16T08:23:25.022" v="191" actId="26606"/>
          <ac:grpSpMkLst>
            <pc:docMk/>
            <pc:sldMk cId="2115717068" sldId="1067"/>
            <ac:grpSpMk id="18" creationId="{032D8612-31EB-44CF-A1D0-14FD4C705424}"/>
          </ac:grpSpMkLst>
        </pc:grpChg>
        <pc:picChg chg="add mod modCrop">
          <ac:chgData name="Mohammadi Dadkan, M. (Maisam)" userId="3991fb06-9049-42b7-bea3-0bb8fa84ff4b" providerId="ADAL" clId="{A46122A5-02D2-48C7-A40E-49C0441FD756}" dt="2023-02-16T08:24:07.990" v="192" actId="14100"/>
          <ac:picMkLst>
            <pc:docMk/>
            <pc:sldMk cId="2115717068" sldId="1067"/>
            <ac:picMk id="6" creationId="{38946EE8-7CC2-4BDB-8FBF-19CAD03FB436}"/>
          </ac:picMkLst>
        </pc:picChg>
      </pc:sldChg>
      <pc:sldChg chg="addSp delSp modSp new mod setBg">
        <pc:chgData name="Mohammadi Dadkan, M. (Maisam)" userId="3991fb06-9049-42b7-bea3-0bb8fa84ff4b" providerId="ADAL" clId="{A46122A5-02D2-48C7-A40E-49C0441FD756}" dt="2023-02-16T08:19:36.699" v="187" actId="1076"/>
        <pc:sldMkLst>
          <pc:docMk/>
          <pc:sldMk cId="1811542508" sldId="1068"/>
        </pc:sldMkLst>
        <pc:spChg chg="del mod">
          <ac:chgData name="Mohammadi Dadkan, M. (Maisam)" userId="3991fb06-9049-42b7-bea3-0bb8fa84ff4b" providerId="ADAL" clId="{A46122A5-02D2-48C7-A40E-49C0441FD756}" dt="2023-02-16T08:14:27.294" v="78" actId="478"/>
          <ac:spMkLst>
            <pc:docMk/>
            <pc:sldMk cId="1811542508" sldId="1068"/>
            <ac:spMk id="2" creationId="{AE4EC03F-90C7-47F1-A286-42BB9CDAA546}"/>
          </ac:spMkLst>
        </pc:spChg>
        <pc:spChg chg="del">
          <ac:chgData name="Mohammadi Dadkan, M. (Maisam)" userId="3991fb06-9049-42b7-bea3-0bb8fa84ff4b" providerId="ADAL" clId="{A46122A5-02D2-48C7-A40E-49C0441FD756}" dt="2023-02-16T08:14:23.906" v="76" actId="478"/>
          <ac:spMkLst>
            <pc:docMk/>
            <pc:sldMk cId="1811542508" sldId="1068"/>
            <ac:spMk id="3" creationId="{6EF16147-CB86-4A1A-A4B3-4CCEE059A331}"/>
          </ac:spMkLst>
        </pc:spChg>
        <pc:spChg chg="add mod">
          <ac:chgData name="Mohammadi Dadkan, M. (Maisam)" userId="3991fb06-9049-42b7-bea3-0bb8fa84ff4b" providerId="ADAL" clId="{A46122A5-02D2-48C7-A40E-49C0441FD756}" dt="2023-02-16T08:19:14.407" v="183" actId="113"/>
          <ac:spMkLst>
            <pc:docMk/>
            <pc:sldMk cId="1811542508" sldId="1068"/>
            <ac:spMk id="4" creationId="{A1584459-B149-48F3-906E-9509FB4693F7}"/>
          </ac:spMkLst>
        </pc:spChg>
        <pc:spChg chg="add mod">
          <ac:chgData name="Mohammadi Dadkan, M. (Maisam)" userId="3991fb06-9049-42b7-bea3-0bb8fa84ff4b" providerId="ADAL" clId="{A46122A5-02D2-48C7-A40E-49C0441FD756}" dt="2023-02-16T08:19:36.699" v="187" actId="1076"/>
          <ac:spMkLst>
            <pc:docMk/>
            <pc:sldMk cId="1811542508" sldId="1068"/>
            <ac:spMk id="5" creationId="{344A4DCA-44C6-46D3-B0CD-D37B429A91E9}"/>
          </ac:spMkLst>
        </pc:spChg>
        <pc:spChg chg="add del">
          <ac:chgData name="Mohammadi Dadkan, M. (Maisam)" userId="3991fb06-9049-42b7-bea3-0bb8fa84ff4b" providerId="ADAL" clId="{A46122A5-02D2-48C7-A40E-49C0441FD756}" dt="2023-02-16T08:18:35.527" v="163" actId="26606"/>
          <ac:spMkLst>
            <pc:docMk/>
            <pc:sldMk cId="1811542508" sldId="1068"/>
            <ac:spMk id="9" creationId="{4522B21E-B2B9-4C72-9A71-C87EFD137480}"/>
          </ac:spMkLst>
        </pc:spChg>
        <pc:spChg chg="add del">
          <ac:chgData name="Mohammadi Dadkan, M. (Maisam)" userId="3991fb06-9049-42b7-bea3-0bb8fa84ff4b" providerId="ADAL" clId="{A46122A5-02D2-48C7-A40E-49C0441FD756}" dt="2023-02-16T08:16:05.872" v="100" actId="26606"/>
          <ac:spMkLst>
            <pc:docMk/>
            <pc:sldMk cId="1811542508" sldId="1068"/>
            <ac:spMk id="10" creationId="{37C89E4B-3C9F-44B9-8B86-D9E3D112D8EC}"/>
          </ac:spMkLst>
        </pc:spChg>
        <pc:spChg chg="add del">
          <ac:chgData name="Mohammadi Dadkan, M. (Maisam)" userId="3991fb06-9049-42b7-bea3-0bb8fa84ff4b" providerId="ADAL" clId="{A46122A5-02D2-48C7-A40E-49C0441FD756}" dt="2023-02-16T08:18:35.527" v="163" actId="26606"/>
          <ac:spMkLst>
            <pc:docMk/>
            <pc:sldMk cId="1811542508" sldId="1068"/>
            <ac:spMk id="11" creationId="{5EB7D2A2-F448-44D4-938C-DC84CBCB3B1E}"/>
          </ac:spMkLst>
        </pc:spChg>
        <pc:spChg chg="add del">
          <ac:chgData name="Mohammadi Dadkan, M. (Maisam)" userId="3991fb06-9049-42b7-bea3-0bb8fa84ff4b" providerId="ADAL" clId="{A46122A5-02D2-48C7-A40E-49C0441FD756}" dt="2023-02-16T08:18:35.527" v="163" actId="26606"/>
          <ac:spMkLst>
            <pc:docMk/>
            <pc:sldMk cId="1811542508" sldId="1068"/>
            <ac:spMk id="13" creationId="{871AEA07-1E14-44B4-8E55-64EF049CD66F}"/>
          </ac:spMkLst>
        </pc:spChg>
        <pc:spChg chg="add">
          <ac:chgData name="Mohammadi Dadkan, M. (Maisam)" userId="3991fb06-9049-42b7-bea3-0bb8fa84ff4b" providerId="ADAL" clId="{A46122A5-02D2-48C7-A40E-49C0441FD756}" dt="2023-02-16T08:18:35.527" v="163" actId="26606"/>
          <ac:spMkLst>
            <pc:docMk/>
            <pc:sldMk cId="1811542508" sldId="1068"/>
            <ac:spMk id="21" creationId="{79BB35BC-D5C2-4C8B-A22A-A71E6191913B}"/>
          </ac:spMkLst>
        </pc:spChg>
        <pc:picChg chg="add del">
          <ac:chgData name="Mohammadi Dadkan, M. (Maisam)" userId="3991fb06-9049-42b7-bea3-0bb8fa84ff4b" providerId="ADAL" clId="{A46122A5-02D2-48C7-A40E-49C0441FD756}" dt="2023-02-16T08:16:05.872" v="100" actId="26606"/>
          <ac:picMkLst>
            <pc:docMk/>
            <pc:sldMk cId="1811542508" sldId="1068"/>
            <ac:picMk id="6" creationId="{155A758B-02AE-E99C-933E-69235C3E226E}"/>
          </ac:picMkLst>
        </pc:picChg>
        <pc:picChg chg="add">
          <ac:chgData name="Mohammadi Dadkan, M. (Maisam)" userId="3991fb06-9049-42b7-bea3-0bb8fa84ff4b" providerId="ADAL" clId="{A46122A5-02D2-48C7-A40E-49C0441FD756}" dt="2023-02-16T08:18:35.527" v="163" actId="26606"/>
          <ac:picMkLst>
            <pc:docMk/>
            <pc:sldMk cId="1811542508" sldId="1068"/>
            <ac:picMk id="17" creationId="{382A12A9-1FF2-A530-EACD-101B9A97AEB9}"/>
          </ac:picMkLst>
        </pc:picChg>
        <pc:cxnChg chg="add del">
          <ac:chgData name="Mohammadi Dadkan, M. (Maisam)" userId="3991fb06-9049-42b7-bea3-0bb8fa84ff4b" providerId="ADAL" clId="{A46122A5-02D2-48C7-A40E-49C0441FD756}" dt="2023-02-16T08:16:05.872" v="100" actId="26606"/>
          <ac:cxnSpMkLst>
            <pc:docMk/>
            <pc:sldMk cId="1811542508" sldId="1068"/>
            <ac:cxnSpMk id="12" creationId="{AA2EAA10-076F-46BD-8F0F-B9A2FB77A85C}"/>
          </ac:cxnSpMkLst>
        </pc:cxnChg>
        <pc:cxnChg chg="add del">
          <ac:chgData name="Mohammadi Dadkan, M. (Maisam)" userId="3991fb06-9049-42b7-bea3-0bb8fa84ff4b" providerId="ADAL" clId="{A46122A5-02D2-48C7-A40E-49C0441FD756}" dt="2023-02-16T08:16:05.872" v="100" actId="26606"/>
          <ac:cxnSpMkLst>
            <pc:docMk/>
            <pc:sldMk cId="1811542508" sldId="1068"/>
            <ac:cxnSpMk id="14" creationId="{D891E407-403B-4764-86C9-33A56D3BCAA3}"/>
          </ac:cxnSpMkLst>
        </pc:cxnChg>
        <pc:cxnChg chg="add del">
          <ac:chgData name="Mohammadi Dadkan, M. (Maisam)" userId="3991fb06-9049-42b7-bea3-0bb8fa84ff4b" providerId="ADAL" clId="{A46122A5-02D2-48C7-A40E-49C0441FD756}" dt="2023-02-16T08:18:35.527" v="163" actId="26606"/>
          <ac:cxnSpMkLst>
            <pc:docMk/>
            <pc:sldMk cId="1811542508" sldId="1068"/>
            <ac:cxnSpMk id="15" creationId="{F7C8EA93-3210-4C62-99E9-153C275E3A87}"/>
          </ac:cxnSpMkLst>
        </pc:cxnChg>
      </pc:sldChg>
    </pc:docChg>
  </pc:docChgLst>
  <pc:docChgLst>
    <pc:chgData name="Mohammadi Dadkan, M. (Maisam)" userId="S::m.mohammadidadkan@uu.nl::3991fb06-9049-42b7-bea3-0bb8fa84ff4b" providerId="AD" clId="Web-{F65FCC78-035A-D692-F057-3A13659D1B1B}"/>
    <pc:docChg chg="modSld">
      <pc:chgData name="Mohammadi Dadkan, M. (Maisam)" userId="S::m.mohammadidadkan@uu.nl::3991fb06-9049-42b7-bea3-0bb8fa84ff4b" providerId="AD" clId="Web-{F65FCC78-035A-D692-F057-3A13659D1B1B}" dt="2023-02-21T08:41:09.858" v="16" actId="20577"/>
      <pc:docMkLst>
        <pc:docMk/>
      </pc:docMkLst>
      <pc:sldChg chg="modSp">
        <pc:chgData name="Mohammadi Dadkan, M. (Maisam)" userId="S::m.mohammadidadkan@uu.nl::3991fb06-9049-42b7-bea3-0bb8fa84ff4b" providerId="AD" clId="Web-{F65FCC78-035A-D692-F057-3A13659D1B1B}" dt="2023-02-21T08:41:09.858" v="16" actId="20577"/>
        <pc:sldMkLst>
          <pc:docMk/>
          <pc:sldMk cId="2832337426" sldId="277"/>
        </pc:sldMkLst>
        <pc:spChg chg="mod">
          <ac:chgData name="Mohammadi Dadkan, M. (Maisam)" userId="S::m.mohammadidadkan@uu.nl::3991fb06-9049-42b7-bea3-0bb8fa84ff4b" providerId="AD" clId="Web-{F65FCC78-035A-D692-F057-3A13659D1B1B}" dt="2023-02-21T08:41:09.858" v="16" actId="20577"/>
          <ac:spMkLst>
            <pc:docMk/>
            <pc:sldMk cId="2832337426" sldId="277"/>
            <ac:spMk id="18" creationId="{29256F02-58AE-654D-A7D7-748C1D5E8F22}"/>
          </ac:spMkLst>
        </pc:spChg>
      </pc:sldChg>
    </pc:docChg>
  </pc:docChgLst>
  <pc:docChgLst>
    <pc:chgData clId="Web-{F65FCC78-035A-D692-F057-3A13659D1B1B}"/>
    <pc:docChg chg="modSld">
      <pc:chgData name="" userId="" providerId="" clId="Web-{F65FCC78-035A-D692-F057-3A13659D1B1B}" dt="2023-02-21T08:40:52.436" v="0" actId="20577"/>
      <pc:docMkLst>
        <pc:docMk/>
      </pc:docMkLst>
      <pc:sldChg chg="modSp">
        <pc:chgData name="" userId="" providerId="" clId="Web-{F65FCC78-035A-D692-F057-3A13659D1B1B}" dt="2023-02-21T08:40:52.436" v="0" actId="20577"/>
        <pc:sldMkLst>
          <pc:docMk/>
          <pc:sldMk cId="2832337426" sldId="277"/>
        </pc:sldMkLst>
        <pc:spChg chg="mod">
          <ac:chgData name="" userId="" providerId="" clId="Web-{F65FCC78-035A-D692-F057-3A13659D1B1B}" dt="2023-02-21T08:40:52.436" v="0" actId="20577"/>
          <ac:spMkLst>
            <pc:docMk/>
            <pc:sldMk cId="2832337426" sldId="277"/>
            <ac:spMk id="18" creationId="{29256F02-58AE-654D-A7D7-748C1D5E8F22}"/>
          </ac:spMkLst>
        </pc:spChg>
      </pc:sldChg>
    </pc:docChg>
  </pc:docChgLst>
  <pc:docChgLst>
    <pc:chgData name="Mohammadi Dadkan, M. (Maisam)" userId="3991fb06-9049-42b7-bea3-0bb8fa84ff4b" providerId="ADAL" clId="{C080C193-27CA-4283-B4B2-4EC979EFD46D}"/>
    <pc:docChg chg="addSld delSld modSld">
      <pc:chgData name="Mohammadi Dadkan, M. (Maisam)" userId="3991fb06-9049-42b7-bea3-0bb8fa84ff4b" providerId="ADAL" clId="{C080C193-27CA-4283-B4B2-4EC979EFD46D}" dt="2022-11-15T07:55:50.504" v="2"/>
      <pc:docMkLst>
        <pc:docMk/>
      </pc:docMkLst>
      <pc:sldChg chg="add del">
        <pc:chgData name="Mohammadi Dadkan, M. (Maisam)" userId="3991fb06-9049-42b7-bea3-0bb8fa84ff4b" providerId="ADAL" clId="{C080C193-27CA-4283-B4B2-4EC979EFD46D}" dt="2022-11-15T07:55:50.504" v="2"/>
        <pc:sldMkLst>
          <pc:docMk/>
          <pc:sldMk cId="454580545" sldId="1033"/>
        </pc:sldMkLst>
      </pc:sldChg>
      <pc:sldChg chg="add del">
        <pc:chgData name="Mohammadi Dadkan, M. (Maisam)" userId="3991fb06-9049-42b7-bea3-0bb8fa84ff4b" providerId="ADAL" clId="{C080C193-27CA-4283-B4B2-4EC979EFD46D}" dt="2022-11-15T07:55:50.504" v="2"/>
        <pc:sldMkLst>
          <pc:docMk/>
          <pc:sldMk cId="1344858217" sldId="1034"/>
        </pc:sldMkLst>
      </pc:sldChg>
      <pc:sldChg chg="add del">
        <pc:chgData name="Mohammadi Dadkan, M. (Maisam)" userId="3991fb06-9049-42b7-bea3-0bb8fa84ff4b" providerId="ADAL" clId="{C080C193-27CA-4283-B4B2-4EC979EFD46D}" dt="2022-11-15T07:55:50.504" v="2"/>
        <pc:sldMkLst>
          <pc:docMk/>
          <pc:sldMk cId="1664067574" sldId="1041"/>
        </pc:sldMkLst>
      </pc:sldChg>
      <pc:sldChg chg="add del">
        <pc:chgData name="Mohammadi Dadkan, M. (Maisam)" userId="3991fb06-9049-42b7-bea3-0bb8fa84ff4b" providerId="ADAL" clId="{C080C193-27CA-4283-B4B2-4EC979EFD46D}" dt="2022-11-15T07:55:50.504" v="2"/>
        <pc:sldMkLst>
          <pc:docMk/>
          <pc:sldMk cId="836836495" sldId="1042"/>
        </pc:sldMkLst>
      </pc:sldChg>
      <pc:sldChg chg="add del">
        <pc:chgData name="Mohammadi Dadkan, M. (Maisam)" userId="3991fb06-9049-42b7-bea3-0bb8fa84ff4b" providerId="ADAL" clId="{C080C193-27CA-4283-B4B2-4EC979EFD46D}" dt="2022-11-15T07:55:50.504" v="2"/>
        <pc:sldMkLst>
          <pc:docMk/>
          <pc:sldMk cId="2376560068" sldId="1065"/>
        </pc:sldMkLst>
      </pc:sldChg>
      <pc:sldChg chg="addSp delSp add del setBg delDesignElem">
        <pc:chgData name="Mohammadi Dadkan, M. (Maisam)" userId="3991fb06-9049-42b7-bea3-0bb8fa84ff4b" providerId="ADAL" clId="{C080C193-27CA-4283-B4B2-4EC979EFD46D}" dt="2022-11-15T07:55:50.504" v="2"/>
        <pc:sldMkLst>
          <pc:docMk/>
          <pc:sldMk cId="1470844559" sldId="1066"/>
        </pc:sldMkLst>
        <pc:spChg chg="add del">
          <ac:chgData name="Mohammadi Dadkan, M. (Maisam)" userId="3991fb06-9049-42b7-bea3-0bb8fa84ff4b" providerId="ADAL" clId="{C080C193-27CA-4283-B4B2-4EC979EFD46D}" dt="2022-11-15T07:55:50.504" v="2"/>
          <ac:spMkLst>
            <pc:docMk/>
            <pc:sldMk cId="1470844559" sldId="1066"/>
            <ac:spMk id="9" creationId="{F8446B12-7391-4711-8B31-112A0B896C76}"/>
          </ac:spMkLst>
        </pc:spChg>
        <pc:grpChg chg="add del">
          <ac:chgData name="Mohammadi Dadkan, M. (Maisam)" userId="3991fb06-9049-42b7-bea3-0bb8fa84ff4b" providerId="ADAL" clId="{C080C193-27CA-4283-B4B2-4EC979EFD46D}" dt="2022-11-15T07:55:50.504" v="2"/>
          <ac:grpSpMkLst>
            <pc:docMk/>
            <pc:sldMk cId="1470844559" sldId="1066"/>
            <ac:grpSpMk id="11" creationId="{4252769E-B9F0-4068-A645-5BBEF16E9C28}"/>
          </ac:grpSpMkLst>
        </pc:grpChg>
      </pc:sldChg>
      <pc:sldChg chg="add del">
        <pc:chgData name="Mohammadi Dadkan, M. (Maisam)" userId="3991fb06-9049-42b7-bea3-0bb8fa84ff4b" providerId="ADAL" clId="{C080C193-27CA-4283-B4B2-4EC979EFD46D}" dt="2022-11-15T07:55:50.504" v="2"/>
        <pc:sldMkLst>
          <pc:docMk/>
          <pc:sldMk cId="1454432348" sldId="1067"/>
        </pc:sldMkLst>
      </pc:sldChg>
    </pc:docChg>
  </pc:docChgLst>
</pc:chgInfo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sv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svg"/><Relationship Id="rId1" Type="http://schemas.openxmlformats.org/officeDocument/2006/relationships/image" Target="../media/image6.png"/><Relationship Id="rId6" Type="http://schemas.openxmlformats.org/officeDocument/2006/relationships/image" Target="../media/image11.svg"/><Relationship Id="rId5" Type="http://schemas.openxmlformats.org/officeDocument/2006/relationships/image" Target="../media/image10.png"/><Relationship Id="rId10" Type="http://schemas.openxmlformats.org/officeDocument/2006/relationships/image" Target="../media/image15.svg"/><Relationship Id="rId4" Type="http://schemas.openxmlformats.org/officeDocument/2006/relationships/image" Target="../media/image9.svg"/><Relationship Id="rId9" Type="http://schemas.openxmlformats.org/officeDocument/2006/relationships/image" Target="../media/image14.png"/></Relationships>
</file>

<file path=ppt/diagrams/_rels/data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svg"/><Relationship Id="rId13" Type="http://schemas.openxmlformats.org/officeDocument/2006/relationships/image" Target="../media/image30.png"/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12" Type="http://schemas.openxmlformats.org/officeDocument/2006/relationships/image" Target="../media/image29.svg"/><Relationship Id="rId2" Type="http://schemas.openxmlformats.org/officeDocument/2006/relationships/image" Target="../media/image19.svg"/><Relationship Id="rId16" Type="http://schemas.openxmlformats.org/officeDocument/2006/relationships/image" Target="../media/image33.svg"/><Relationship Id="rId1" Type="http://schemas.openxmlformats.org/officeDocument/2006/relationships/image" Target="../media/image18.png"/><Relationship Id="rId6" Type="http://schemas.openxmlformats.org/officeDocument/2006/relationships/image" Target="../media/image23.svg"/><Relationship Id="rId11" Type="http://schemas.openxmlformats.org/officeDocument/2006/relationships/image" Target="../media/image28.png"/><Relationship Id="rId5" Type="http://schemas.openxmlformats.org/officeDocument/2006/relationships/image" Target="../media/image22.png"/><Relationship Id="rId15" Type="http://schemas.openxmlformats.org/officeDocument/2006/relationships/image" Target="../media/image32.png"/><Relationship Id="rId10" Type="http://schemas.openxmlformats.org/officeDocument/2006/relationships/image" Target="../media/image27.svg"/><Relationship Id="rId4" Type="http://schemas.openxmlformats.org/officeDocument/2006/relationships/image" Target="../media/image21.svg"/><Relationship Id="rId9" Type="http://schemas.openxmlformats.org/officeDocument/2006/relationships/image" Target="../media/image26.png"/><Relationship Id="rId14" Type="http://schemas.openxmlformats.org/officeDocument/2006/relationships/image" Target="../media/image31.svg"/></Relationships>
</file>

<file path=ppt/diagrams/_rels/drawing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sv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svg"/><Relationship Id="rId1" Type="http://schemas.openxmlformats.org/officeDocument/2006/relationships/image" Target="../media/image6.png"/><Relationship Id="rId6" Type="http://schemas.openxmlformats.org/officeDocument/2006/relationships/image" Target="../media/image11.svg"/><Relationship Id="rId5" Type="http://schemas.openxmlformats.org/officeDocument/2006/relationships/image" Target="../media/image10.png"/><Relationship Id="rId10" Type="http://schemas.openxmlformats.org/officeDocument/2006/relationships/image" Target="../media/image15.svg"/><Relationship Id="rId4" Type="http://schemas.openxmlformats.org/officeDocument/2006/relationships/image" Target="../media/image9.svg"/><Relationship Id="rId9" Type="http://schemas.openxmlformats.org/officeDocument/2006/relationships/image" Target="../media/image14.png"/></Relationships>
</file>

<file path=ppt/diagrams/_rels/drawing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svg"/><Relationship Id="rId13" Type="http://schemas.openxmlformats.org/officeDocument/2006/relationships/image" Target="../media/image30.png"/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12" Type="http://schemas.openxmlformats.org/officeDocument/2006/relationships/image" Target="../media/image29.svg"/><Relationship Id="rId2" Type="http://schemas.openxmlformats.org/officeDocument/2006/relationships/image" Target="../media/image19.svg"/><Relationship Id="rId16" Type="http://schemas.openxmlformats.org/officeDocument/2006/relationships/image" Target="../media/image33.svg"/><Relationship Id="rId1" Type="http://schemas.openxmlformats.org/officeDocument/2006/relationships/image" Target="../media/image18.png"/><Relationship Id="rId6" Type="http://schemas.openxmlformats.org/officeDocument/2006/relationships/image" Target="../media/image23.svg"/><Relationship Id="rId11" Type="http://schemas.openxmlformats.org/officeDocument/2006/relationships/image" Target="../media/image28.png"/><Relationship Id="rId5" Type="http://schemas.openxmlformats.org/officeDocument/2006/relationships/image" Target="../media/image22.png"/><Relationship Id="rId15" Type="http://schemas.openxmlformats.org/officeDocument/2006/relationships/image" Target="../media/image32.png"/><Relationship Id="rId10" Type="http://schemas.openxmlformats.org/officeDocument/2006/relationships/image" Target="../media/image27.svg"/><Relationship Id="rId4" Type="http://schemas.openxmlformats.org/officeDocument/2006/relationships/image" Target="../media/image21.svg"/><Relationship Id="rId9" Type="http://schemas.openxmlformats.org/officeDocument/2006/relationships/image" Target="../media/image26.png"/><Relationship Id="rId14" Type="http://schemas.openxmlformats.org/officeDocument/2006/relationships/image" Target="../media/image31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93DCFF3-FFE8-4F57-81E5-68CA8BF55A55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colorful1" csCatId="colorful" phldr="1"/>
      <dgm:spPr/>
      <dgm:t>
        <a:bodyPr/>
        <a:lstStyle/>
        <a:p>
          <a:endParaRPr lang="en-US"/>
        </a:p>
      </dgm:t>
    </dgm:pt>
    <dgm:pt modelId="{A142458C-09F9-4CB1-9183-F1CC1B5723FD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b="1" i="0"/>
            <a:t>What:</a:t>
          </a:r>
          <a:r>
            <a:rPr lang="en-US" b="0" i="0"/>
            <a:t> A text file contains information that is required to understand what the data/code is about</a:t>
          </a:r>
          <a:endParaRPr lang="en-US"/>
        </a:p>
      </dgm:t>
    </dgm:pt>
    <dgm:pt modelId="{3FD8B008-C854-4DCE-8DB6-749BA42CCDDE}" type="parTrans" cxnId="{12B6FABE-18DB-4278-8552-EFAC6566FCFB}">
      <dgm:prSet/>
      <dgm:spPr/>
      <dgm:t>
        <a:bodyPr/>
        <a:lstStyle/>
        <a:p>
          <a:endParaRPr lang="en-US"/>
        </a:p>
      </dgm:t>
    </dgm:pt>
    <dgm:pt modelId="{7569C97F-FB5D-4CB6-AFA9-AD804457D5CD}" type="sibTrans" cxnId="{12B6FABE-18DB-4278-8552-EFAC6566FCFB}">
      <dgm:prSet/>
      <dgm:spPr/>
      <dgm:t>
        <a:bodyPr/>
        <a:lstStyle/>
        <a:p>
          <a:endParaRPr lang="en-US"/>
        </a:p>
      </dgm:t>
    </dgm:pt>
    <dgm:pt modelId="{9B4C2634-7FAA-40E3-98D5-7C82CE04219F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b="1"/>
            <a:t>Why:</a:t>
          </a:r>
          <a:r>
            <a:rPr lang="en-US"/>
            <a:t> Help you to keep track of and others to understand and reuse the data/code or collaborate with you</a:t>
          </a:r>
        </a:p>
      </dgm:t>
    </dgm:pt>
    <dgm:pt modelId="{B86DB32E-8D9B-4D4F-A46B-0C3B50174D55}" type="parTrans" cxnId="{6E409894-410C-45C1-A69D-D042DE318016}">
      <dgm:prSet/>
      <dgm:spPr/>
      <dgm:t>
        <a:bodyPr/>
        <a:lstStyle/>
        <a:p>
          <a:endParaRPr lang="en-US"/>
        </a:p>
      </dgm:t>
    </dgm:pt>
    <dgm:pt modelId="{D4E21ACB-79B3-4FDA-87B2-D59A918BD68E}" type="sibTrans" cxnId="{6E409894-410C-45C1-A69D-D042DE318016}">
      <dgm:prSet/>
      <dgm:spPr/>
      <dgm:t>
        <a:bodyPr/>
        <a:lstStyle/>
        <a:p>
          <a:endParaRPr lang="en-US"/>
        </a:p>
      </dgm:t>
    </dgm:pt>
    <dgm:pt modelId="{080F313A-7216-422F-B638-2D3259DC4C17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b="1" i="0"/>
            <a:t>Who:</a:t>
          </a:r>
          <a:r>
            <a:rPr lang="en-US" b="0" i="0"/>
            <a:t> The main person(s) who collect and analyze data </a:t>
          </a:r>
          <a:endParaRPr lang="en-US"/>
        </a:p>
      </dgm:t>
    </dgm:pt>
    <dgm:pt modelId="{9A48F88F-6394-4D97-9F2D-E700B78B1AE8}" type="parTrans" cxnId="{1F81EC71-5B8C-4AFC-8F98-D8BE59D6AA31}">
      <dgm:prSet/>
      <dgm:spPr/>
      <dgm:t>
        <a:bodyPr/>
        <a:lstStyle/>
        <a:p>
          <a:endParaRPr lang="en-US"/>
        </a:p>
      </dgm:t>
    </dgm:pt>
    <dgm:pt modelId="{4E791144-3306-44A0-8A7F-25B58EFAE1E3}" type="sibTrans" cxnId="{1F81EC71-5B8C-4AFC-8F98-D8BE59D6AA31}">
      <dgm:prSet/>
      <dgm:spPr/>
      <dgm:t>
        <a:bodyPr/>
        <a:lstStyle/>
        <a:p>
          <a:endParaRPr lang="en-US"/>
        </a:p>
      </dgm:t>
    </dgm:pt>
    <dgm:pt modelId="{8650E65B-8A72-45B2-8C1E-CA389E897AE0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b="1" i="0"/>
            <a:t>When:</a:t>
          </a:r>
          <a:r>
            <a:rPr lang="en-US" i="0"/>
            <a:t> Better as the project is going on, should be ready before sharing or publishing data/code</a:t>
          </a:r>
          <a:endParaRPr lang="en-US"/>
        </a:p>
      </dgm:t>
    </dgm:pt>
    <dgm:pt modelId="{56E1F983-4AF8-4322-8BB1-A7419BF49933}" type="parTrans" cxnId="{8789E56C-1BB7-4401-8E69-5941D3A5F246}">
      <dgm:prSet/>
      <dgm:spPr/>
      <dgm:t>
        <a:bodyPr/>
        <a:lstStyle/>
        <a:p>
          <a:endParaRPr lang="en-US"/>
        </a:p>
      </dgm:t>
    </dgm:pt>
    <dgm:pt modelId="{307FD42D-182B-463F-96A8-8F3D2B906632}" type="sibTrans" cxnId="{8789E56C-1BB7-4401-8E69-5941D3A5F246}">
      <dgm:prSet/>
      <dgm:spPr/>
      <dgm:t>
        <a:bodyPr/>
        <a:lstStyle/>
        <a:p>
          <a:endParaRPr lang="en-US"/>
        </a:p>
      </dgm:t>
    </dgm:pt>
    <dgm:pt modelId="{49E1104A-51BC-4556-A9DF-ACB90EBF1EE3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b="1"/>
            <a:t>Where: </a:t>
          </a:r>
          <a:r>
            <a:rPr lang="en-US"/>
            <a:t>In the main folder of the data/code &amp; in each subfolders where details need to be provided</a:t>
          </a:r>
        </a:p>
      </dgm:t>
    </dgm:pt>
    <dgm:pt modelId="{00434493-A937-4202-A8F9-70B621E17384}" type="parTrans" cxnId="{EB45D8A5-7DEC-4CCC-B8AE-3FAAAFFB6A4E}">
      <dgm:prSet/>
      <dgm:spPr/>
      <dgm:t>
        <a:bodyPr/>
        <a:lstStyle/>
        <a:p>
          <a:endParaRPr lang="en-US"/>
        </a:p>
      </dgm:t>
    </dgm:pt>
    <dgm:pt modelId="{81080717-4D87-41B9-B99E-3C3C3946686D}" type="sibTrans" cxnId="{EB45D8A5-7DEC-4CCC-B8AE-3FAAAFFB6A4E}">
      <dgm:prSet/>
      <dgm:spPr/>
      <dgm:t>
        <a:bodyPr/>
        <a:lstStyle/>
        <a:p>
          <a:endParaRPr lang="en-US"/>
        </a:p>
      </dgm:t>
    </dgm:pt>
    <dgm:pt modelId="{2EDD2CDB-05B2-4861-81F5-DA2AA7E8C6F4}" type="pres">
      <dgm:prSet presAssocID="{E93DCFF3-FFE8-4F57-81E5-68CA8BF55A55}" presName="root" presStyleCnt="0">
        <dgm:presLayoutVars>
          <dgm:dir/>
          <dgm:resizeHandles val="exact"/>
        </dgm:presLayoutVars>
      </dgm:prSet>
      <dgm:spPr/>
    </dgm:pt>
    <dgm:pt modelId="{BDF96A94-3FEB-4BA3-873F-B977F0A84120}" type="pres">
      <dgm:prSet presAssocID="{A142458C-09F9-4CB1-9183-F1CC1B5723FD}" presName="compNode" presStyleCnt="0"/>
      <dgm:spPr/>
    </dgm:pt>
    <dgm:pt modelId="{0CAD7485-C3B6-4401-B78B-540540925424}" type="pres">
      <dgm:prSet presAssocID="{A142458C-09F9-4CB1-9183-F1CC1B5723FD}" presName="bgRect" presStyleLbl="bgShp" presStyleIdx="0" presStyleCnt="5"/>
      <dgm:spPr/>
    </dgm:pt>
    <dgm:pt modelId="{BED6AA1F-53FF-4F5B-9366-478B9CC1B9DB}" type="pres">
      <dgm:prSet presAssocID="{A142458C-09F9-4CB1-9183-F1CC1B5723FD}" presName="iconRect" presStyleLbl="node1" presStyleIdx="0" presStyleCnt="5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Database"/>
        </a:ext>
      </dgm:extLst>
    </dgm:pt>
    <dgm:pt modelId="{7B02B6F6-9CCC-49AB-AD1F-6B6B3F441389}" type="pres">
      <dgm:prSet presAssocID="{A142458C-09F9-4CB1-9183-F1CC1B5723FD}" presName="spaceRect" presStyleCnt="0"/>
      <dgm:spPr/>
    </dgm:pt>
    <dgm:pt modelId="{68296063-ABDA-4234-9357-7CF82D68A941}" type="pres">
      <dgm:prSet presAssocID="{A142458C-09F9-4CB1-9183-F1CC1B5723FD}" presName="parTx" presStyleLbl="revTx" presStyleIdx="0" presStyleCnt="5">
        <dgm:presLayoutVars>
          <dgm:chMax val="0"/>
          <dgm:chPref val="0"/>
        </dgm:presLayoutVars>
      </dgm:prSet>
      <dgm:spPr/>
    </dgm:pt>
    <dgm:pt modelId="{9916F935-B8A9-43EB-A4D5-40866A9B7F11}" type="pres">
      <dgm:prSet presAssocID="{7569C97F-FB5D-4CB6-AFA9-AD804457D5CD}" presName="sibTrans" presStyleCnt="0"/>
      <dgm:spPr/>
    </dgm:pt>
    <dgm:pt modelId="{FD2EB678-532B-401F-96F0-919037BA2B3F}" type="pres">
      <dgm:prSet presAssocID="{9B4C2634-7FAA-40E3-98D5-7C82CE04219F}" presName="compNode" presStyleCnt="0"/>
      <dgm:spPr/>
    </dgm:pt>
    <dgm:pt modelId="{20811786-7882-4D5B-9358-28FE62742BE8}" type="pres">
      <dgm:prSet presAssocID="{9B4C2634-7FAA-40E3-98D5-7C82CE04219F}" presName="bgRect" presStyleLbl="bgShp" presStyleIdx="1" presStyleCnt="5"/>
      <dgm:spPr/>
    </dgm:pt>
    <dgm:pt modelId="{C4C82E3F-B92B-4BE5-96AD-FDF362138030}" type="pres">
      <dgm:prSet presAssocID="{9B4C2634-7FAA-40E3-98D5-7C82CE04219F}" presName="iconRect" presStyleLbl="node1" presStyleIdx="1" presStyleCnt="5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Gears"/>
        </a:ext>
      </dgm:extLst>
    </dgm:pt>
    <dgm:pt modelId="{92EC598C-7A24-4E83-8FBE-FA47EF8C00E7}" type="pres">
      <dgm:prSet presAssocID="{9B4C2634-7FAA-40E3-98D5-7C82CE04219F}" presName="spaceRect" presStyleCnt="0"/>
      <dgm:spPr/>
    </dgm:pt>
    <dgm:pt modelId="{FF8C8D21-1867-4709-BE6C-AE18805E9348}" type="pres">
      <dgm:prSet presAssocID="{9B4C2634-7FAA-40E3-98D5-7C82CE04219F}" presName="parTx" presStyleLbl="revTx" presStyleIdx="1" presStyleCnt="5">
        <dgm:presLayoutVars>
          <dgm:chMax val="0"/>
          <dgm:chPref val="0"/>
        </dgm:presLayoutVars>
      </dgm:prSet>
      <dgm:spPr/>
    </dgm:pt>
    <dgm:pt modelId="{B3A2091B-BFAC-4BEF-9654-2F61F20A3D5E}" type="pres">
      <dgm:prSet presAssocID="{D4E21ACB-79B3-4FDA-87B2-D59A918BD68E}" presName="sibTrans" presStyleCnt="0"/>
      <dgm:spPr/>
    </dgm:pt>
    <dgm:pt modelId="{86DF6C0C-5C5F-47C1-9773-8B6F8E954428}" type="pres">
      <dgm:prSet presAssocID="{080F313A-7216-422F-B638-2D3259DC4C17}" presName="compNode" presStyleCnt="0"/>
      <dgm:spPr/>
    </dgm:pt>
    <dgm:pt modelId="{83D1B8AD-6B6C-41CD-A7DC-F1457E106043}" type="pres">
      <dgm:prSet presAssocID="{080F313A-7216-422F-B638-2D3259DC4C17}" presName="bgRect" presStyleLbl="bgShp" presStyleIdx="2" presStyleCnt="5"/>
      <dgm:spPr/>
    </dgm:pt>
    <dgm:pt modelId="{747A5EEF-EB5E-41BA-A1EC-09869F756DE8}" type="pres">
      <dgm:prSet presAssocID="{080F313A-7216-422F-B638-2D3259DC4C17}" presName="iconRect" presStyleLbl="node1" presStyleIdx="2" presStyleCnt="5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Target Audience"/>
        </a:ext>
      </dgm:extLst>
    </dgm:pt>
    <dgm:pt modelId="{81EBD130-704E-4C37-B967-AF79941A1336}" type="pres">
      <dgm:prSet presAssocID="{080F313A-7216-422F-B638-2D3259DC4C17}" presName="spaceRect" presStyleCnt="0"/>
      <dgm:spPr/>
    </dgm:pt>
    <dgm:pt modelId="{8121ADE4-043B-4EDD-9C49-1AA723BD46CA}" type="pres">
      <dgm:prSet presAssocID="{080F313A-7216-422F-B638-2D3259DC4C17}" presName="parTx" presStyleLbl="revTx" presStyleIdx="2" presStyleCnt="5">
        <dgm:presLayoutVars>
          <dgm:chMax val="0"/>
          <dgm:chPref val="0"/>
        </dgm:presLayoutVars>
      </dgm:prSet>
      <dgm:spPr/>
    </dgm:pt>
    <dgm:pt modelId="{9964644C-9C57-4885-98C4-12BE7BCAE151}" type="pres">
      <dgm:prSet presAssocID="{4E791144-3306-44A0-8A7F-25B58EFAE1E3}" presName="sibTrans" presStyleCnt="0"/>
      <dgm:spPr/>
    </dgm:pt>
    <dgm:pt modelId="{ADC4008C-9EDF-4F25-A9F1-A4C5762A1439}" type="pres">
      <dgm:prSet presAssocID="{8650E65B-8A72-45B2-8C1E-CA389E897AE0}" presName="compNode" presStyleCnt="0"/>
      <dgm:spPr/>
    </dgm:pt>
    <dgm:pt modelId="{55ED5669-9878-4414-9FC3-6696332CD1A9}" type="pres">
      <dgm:prSet presAssocID="{8650E65B-8A72-45B2-8C1E-CA389E897AE0}" presName="bgRect" presStyleLbl="bgShp" presStyleIdx="3" presStyleCnt="5"/>
      <dgm:spPr/>
    </dgm:pt>
    <dgm:pt modelId="{1D1BEC81-C80B-4248-A13E-108F3B71D804}" type="pres">
      <dgm:prSet presAssocID="{8650E65B-8A72-45B2-8C1E-CA389E897AE0}" presName="iconRect" presStyleLbl="node1" presStyleIdx="3" presStyleCnt="5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Flowchart"/>
        </a:ext>
      </dgm:extLst>
    </dgm:pt>
    <dgm:pt modelId="{EFF846C0-9C37-4932-B581-69D0D4FFC3E6}" type="pres">
      <dgm:prSet presAssocID="{8650E65B-8A72-45B2-8C1E-CA389E897AE0}" presName="spaceRect" presStyleCnt="0"/>
      <dgm:spPr/>
    </dgm:pt>
    <dgm:pt modelId="{0BEA52DB-F0E1-49B1-8827-46B39496C55F}" type="pres">
      <dgm:prSet presAssocID="{8650E65B-8A72-45B2-8C1E-CA389E897AE0}" presName="parTx" presStyleLbl="revTx" presStyleIdx="3" presStyleCnt="5">
        <dgm:presLayoutVars>
          <dgm:chMax val="0"/>
          <dgm:chPref val="0"/>
        </dgm:presLayoutVars>
      </dgm:prSet>
      <dgm:spPr/>
    </dgm:pt>
    <dgm:pt modelId="{127158D0-D9D3-43CE-BD13-A70076496A33}" type="pres">
      <dgm:prSet presAssocID="{307FD42D-182B-463F-96A8-8F3D2B906632}" presName="sibTrans" presStyleCnt="0"/>
      <dgm:spPr/>
    </dgm:pt>
    <dgm:pt modelId="{9349E719-DA2D-481E-B8EB-87F887EB2BB7}" type="pres">
      <dgm:prSet presAssocID="{49E1104A-51BC-4556-A9DF-ACB90EBF1EE3}" presName="compNode" presStyleCnt="0"/>
      <dgm:spPr/>
    </dgm:pt>
    <dgm:pt modelId="{21F22065-6C23-4059-8725-665BB4B69778}" type="pres">
      <dgm:prSet presAssocID="{49E1104A-51BC-4556-A9DF-ACB90EBF1EE3}" presName="bgRect" presStyleLbl="bgShp" presStyleIdx="4" presStyleCnt="5"/>
      <dgm:spPr/>
    </dgm:pt>
    <dgm:pt modelId="{2B9930BF-FBA8-4535-A370-DB3D9C64E1D6}" type="pres">
      <dgm:prSet presAssocID="{49E1104A-51BC-4556-A9DF-ACB90EBF1EE3}" presName="iconRect" presStyleLbl="node1" presStyleIdx="4" presStyleCnt="5"/>
      <dgm:spPr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Open Folder"/>
        </a:ext>
      </dgm:extLst>
    </dgm:pt>
    <dgm:pt modelId="{1F61E48F-07DD-440F-8A9C-A868E991E441}" type="pres">
      <dgm:prSet presAssocID="{49E1104A-51BC-4556-A9DF-ACB90EBF1EE3}" presName="spaceRect" presStyleCnt="0"/>
      <dgm:spPr/>
    </dgm:pt>
    <dgm:pt modelId="{2C64942D-43E9-499C-9D73-D745047C27FA}" type="pres">
      <dgm:prSet presAssocID="{49E1104A-51BC-4556-A9DF-ACB90EBF1EE3}" presName="parTx" presStyleLbl="revTx" presStyleIdx="4" presStyleCnt="5">
        <dgm:presLayoutVars>
          <dgm:chMax val="0"/>
          <dgm:chPref val="0"/>
        </dgm:presLayoutVars>
      </dgm:prSet>
      <dgm:spPr/>
    </dgm:pt>
  </dgm:ptLst>
  <dgm:cxnLst>
    <dgm:cxn modelId="{E129C407-F418-4E48-9E02-418229AB8136}" type="presOf" srcId="{080F313A-7216-422F-B638-2D3259DC4C17}" destId="{8121ADE4-043B-4EDD-9C49-1AA723BD46CA}" srcOrd="0" destOrd="0" presId="urn:microsoft.com/office/officeart/2018/2/layout/IconVerticalSolidList"/>
    <dgm:cxn modelId="{1996D40D-2999-4CFF-88F1-9D44945865FD}" type="presOf" srcId="{A142458C-09F9-4CB1-9183-F1CC1B5723FD}" destId="{68296063-ABDA-4234-9357-7CF82D68A941}" srcOrd="0" destOrd="0" presId="urn:microsoft.com/office/officeart/2018/2/layout/IconVerticalSolidList"/>
    <dgm:cxn modelId="{6AE4115B-D57C-494E-AC9C-03399C6D5AB3}" type="presOf" srcId="{49E1104A-51BC-4556-A9DF-ACB90EBF1EE3}" destId="{2C64942D-43E9-499C-9D73-D745047C27FA}" srcOrd="0" destOrd="0" presId="urn:microsoft.com/office/officeart/2018/2/layout/IconVerticalSolidList"/>
    <dgm:cxn modelId="{8789E56C-1BB7-4401-8E69-5941D3A5F246}" srcId="{E93DCFF3-FFE8-4F57-81E5-68CA8BF55A55}" destId="{8650E65B-8A72-45B2-8C1E-CA389E897AE0}" srcOrd="3" destOrd="0" parTransId="{56E1F983-4AF8-4322-8BB1-A7419BF49933}" sibTransId="{307FD42D-182B-463F-96A8-8F3D2B906632}"/>
    <dgm:cxn modelId="{1764616E-F609-487E-93BF-F7113F77A824}" type="presOf" srcId="{E93DCFF3-FFE8-4F57-81E5-68CA8BF55A55}" destId="{2EDD2CDB-05B2-4861-81F5-DA2AA7E8C6F4}" srcOrd="0" destOrd="0" presId="urn:microsoft.com/office/officeart/2018/2/layout/IconVerticalSolidList"/>
    <dgm:cxn modelId="{1F81EC71-5B8C-4AFC-8F98-D8BE59D6AA31}" srcId="{E93DCFF3-FFE8-4F57-81E5-68CA8BF55A55}" destId="{080F313A-7216-422F-B638-2D3259DC4C17}" srcOrd="2" destOrd="0" parTransId="{9A48F88F-6394-4D97-9F2D-E700B78B1AE8}" sibTransId="{4E791144-3306-44A0-8A7F-25B58EFAE1E3}"/>
    <dgm:cxn modelId="{7D9E4F80-77DA-4B7E-9D67-A148A3019FAC}" type="presOf" srcId="{8650E65B-8A72-45B2-8C1E-CA389E897AE0}" destId="{0BEA52DB-F0E1-49B1-8827-46B39496C55F}" srcOrd="0" destOrd="0" presId="urn:microsoft.com/office/officeart/2018/2/layout/IconVerticalSolidList"/>
    <dgm:cxn modelId="{6E409894-410C-45C1-A69D-D042DE318016}" srcId="{E93DCFF3-FFE8-4F57-81E5-68CA8BF55A55}" destId="{9B4C2634-7FAA-40E3-98D5-7C82CE04219F}" srcOrd="1" destOrd="0" parTransId="{B86DB32E-8D9B-4D4F-A46B-0C3B50174D55}" sibTransId="{D4E21ACB-79B3-4FDA-87B2-D59A918BD68E}"/>
    <dgm:cxn modelId="{ED63339F-0B5B-493C-B946-48E5842BCB03}" type="presOf" srcId="{9B4C2634-7FAA-40E3-98D5-7C82CE04219F}" destId="{FF8C8D21-1867-4709-BE6C-AE18805E9348}" srcOrd="0" destOrd="0" presId="urn:microsoft.com/office/officeart/2018/2/layout/IconVerticalSolidList"/>
    <dgm:cxn modelId="{EB45D8A5-7DEC-4CCC-B8AE-3FAAAFFB6A4E}" srcId="{E93DCFF3-FFE8-4F57-81E5-68CA8BF55A55}" destId="{49E1104A-51BC-4556-A9DF-ACB90EBF1EE3}" srcOrd="4" destOrd="0" parTransId="{00434493-A937-4202-A8F9-70B621E17384}" sibTransId="{81080717-4D87-41B9-B99E-3C3C3946686D}"/>
    <dgm:cxn modelId="{12B6FABE-18DB-4278-8552-EFAC6566FCFB}" srcId="{E93DCFF3-FFE8-4F57-81E5-68CA8BF55A55}" destId="{A142458C-09F9-4CB1-9183-F1CC1B5723FD}" srcOrd="0" destOrd="0" parTransId="{3FD8B008-C854-4DCE-8DB6-749BA42CCDDE}" sibTransId="{7569C97F-FB5D-4CB6-AFA9-AD804457D5CD}"/>
    <dgm:cxn modelId="{174178C3-7073-49D4-B2CE-C78E0EE3214D}" type="presParOf" srcId="{2EDD2CDB-05B2-4861-81F5-DA2AA7E8C6F4}" destId="{BDF96A94-3FEB-4BA3-873F-B977F0A84120}" srcOrd="0" destOrd="0" presId="urn:microsoft.com/office/officeart/2018/2/layout/IconVerticalSolidList"/>
    <dgm:cxn modelId="{C139E943-FE93-4287-BE6B-BA96CDF9FF50}" type="presParOf" srcId="{BDF96A94-3FEB-4BA3-873F-B977F0A84120}" destId="{0CAD7485-C3B6-4401-B78B-540540925424}" srcOrd="0" destOrd="0" presId="urn:microsoft.com/office/officeart/2018/2/layout/IconVerticalSolidList"/>
    <dgm:cxn modelId="{2C685A60-5401-4C0D-9FDD-CECBF860DB38}" type="presParOf" srcId="{BDF96A94-3FEB-4BA3-873F-B977F0A84120}" destId="{BED6AA1F-53FF-4F5B-9366-478B9CC1B9DB}" srcOrd="1" destOrd="0" presId="urn:microsoft.com/office/officeart/2018/2/layout/IconVerticalSolidList"/>
    <dgm:cxn modelId="{B2B07D17-108C-4AD0-9DBF-0ABB6CB8E127}" type="presParOf" srcId="{BDF96A94-3FEB-4BA3-873F-B977F0A84120}" destId="{7B02B6F6-9CCC-49AB-AD1F-6B6B3F441389}" srcOrd="2" destOrd="0" presId="urn:microsoft.com/office/officeart/2018/2/layout/IconVerticalSolidList"/>
    <dgm:cxn modelId="{A8C66ECA-F24F-46A9-AEA0-0B79B603BD2F}" type="presParOf" srcId="{BDF96A94-3FEB-4BA3-873F-B977F0A84120}" destId="{68296063-ABDA-4234-9357-7CF82D68A941}" srcOrd="3" destOrd="0" presId="urn:microsoft.com/office/officeart/2018/2/layout/IconVerticalSolidList"/>
    <dgm:cxn modelId="{1A89AA07-FBC4-4B5B-907C-7EADD51FC306}" type="presParOf" srcId="{2EDD2CDB-05B2-4861-81F5-DA2AA7E8C6F4}" destId="{9916F935-B8A9-43EB-A4D5-40866A9B7F11}" srcOrd="1" destOrd="0" presId="urn:microsoft.com/office/officeart/2018/2/layout/IconVerticalSolidList"/>
    <dgm:cxn modelId="{1D775C34-E5BB-4849-8A9A-B44AFCAEE7B0}" type="presParOf" srcId="{2EDD2CDB-05B2-4861-81F5-DA2AA7E8C6F4}" destId="{FD2EB678-532B-401F-96F0-919037BA2B3F}" srcOrd="2" destOrd="0" presId="urn:microsoft.com/office/officeart/2018/2/layout/IconVerticalSolidList"/>
    <dgm:cxn modelId="{C6AB8714-7ADB-4F26-8FB7-368D2923CB60}" type="presParOf" srcId="{FD2EB678-532B-401F-96F0-919037BA2B3F}" destId="{20811786-7882-4D5B-9358-28FE62742BE8}" srcOrd="0" destOrd="0" presId="urn:microsoft.com/office/officeart/2018/2/layout/IconVerticalSolidList"/>
    <dgm:cxn modelId="{EA636A06-6EFD-4F17-9ED7-5D858F967D55}" type="presParOf" srcId="{FD2EB678-532B-401F-96F0-919037BA2B3F}" destId="{C4C82E3F-B92B-4BE5-96AD-FDF362138030}" srcOrd="1" destOrd="0" presId="urn:microsoft.com/office/officeart/2018/2/layout/IconVerticalSolidList"/>
    <dgm:cxn modelId="{B1AE3168-33A2-4B0D-864F-D78AC6978A88}" type="presParOf" srcId="{FD2EB678-532B-401F-96F0-919037BA2B3F}" destId="{92EC598C-7A24-4E83-8FBE-FA47EF8C00E7}" srcOrd="2" destOrd="0" presId="urn:microsoft.com/office/officeart/2018/2/layout/IconVerticalSolidList"/>
    <dgm:cxn modelId="{CB63E4A0-3B54-4694-B2B8-A17213839AC3}" type="presParOf" srcId="{FD2EB678-532B-401F-96F0-919037BA2B3F}" destId="{FF8C8D21-1867-4709-BE6C-AE18805E9348}" srcOrd="3" destOrd="0" presId="urn:microsoft.com/office/officeart/2018/2/layout/IconVerticalSolidList"/>
    <dgm:cxn modelId="{0040EE31-28D6-4B8F-AEAA-504B3ABF25AE}" type="presParOf" srcId="{2EDD2CDB-05B2-4861-81F5-DA2AA7E8C6F4}" destId="{B3A2091B-BFAC-4BEF-9654-2F61F20A3D5E}" srcOrd="3" destOrd="0" presId="urn:microsoft.com/office/officeart/2018/2/layout/IconVerticalSolidList"/>
    <dgm:cxn modelId="{88617DB2-C8A6-403F-AECA-788366745801}" type="presParOf" srcId="{2EDD2CDB-05B2-4861-81F5-DA2AA7E8C6F4}" destId="{86DF6C0C-5C5F-47C1-9773-8B6F8E954428}" srcOrd="4" destOrd="0" presId="urn:microsoft.com/office/officeart/2018/2/layout/IconVerticalSolidList"/>
    <dgm:cxn modelId="{43BD64CB-1F1F-4458-ACC2-BF84D50BABE6}" type="presParOf" srcId="{86DF6C0C-5C5F-47C1-9773-8B6F8E954428}" destId="{83D1B8AD-6B6C-41CD-A7DC-F1457E106043}" srcOrd="0" destOrd="0" presId="urn:microsoft.com/office/officeart/2018/2/layout/IconVerticalSolidList"/>
    <dgm:cxn modelId="{AA6C81E0-35BB-4BFA-A82B-DD50CB5B7B04}" type="presParOf" srcId="{86DF6C0C-5C5F-47C1-9773-8B6F8E954428}" destId="{747A5EEF-EB5E-41BA-A1EC-09869F756DE8}" srcOrd="1" destOrd="0" presId="urn:microsoft.com/office/officeart/2018/2/layout/IconVerticalSolidList"/>
    <dgm:cxn modelId="{2A46754F-D444-4AD5-8ADE-9D6D02707CA6}" type="presParOf" srcId="{86DF6C0C-5C5F-47C1-9773-8B6F8E954428}" destId="{81EBD130-704E-4C37-B967-AF79941A1336}" srcOrd="2" destOrd="0" presId="urn:microsoft.com/office/officeart/2018/2/layout/IconVerticalSolidList"/>
    <dgm:cxn modelId="{EBC845A5-5935-4A72-9DCA-9934081BD70C}" type="presParOf" srcId="{86DF6C0C-5C5F-47C1-9773-8B6F8E954428}" destId="{8121ADE4-043B-4EDD-9C49-1AA723BD46CA}" srcOrd="3" destOrd="0" presId="urn:microsoft.com/office/officeart/2018/2/layout/IconVerticalSolidList"/>
    <dgm:cxn modelId="{C649AC9D-5F72-45A8-B83B-5D29BC5A6017}" type="presParOf" srcId="{2EDD2CDB-05B2-4861-81F5-DA2AA7E8C6F4}" destId="{9964644C-9C57-4885-98C4-12BE7BCAE151}" srcOrd="5" destOrd="0" presId="urn:microsoft.com/office/officeart/2018/2/layout/IconVerticalSolidList"/>
    <dgm:cxn modelId="{AC751B2F-0401-4428-BC7E-E1D7798B2F2C}" type="presParOf" srcId="{2EDD2CDB-05B2-4861-81F5-DA2AA7E8C6F4}" destId="{ADC4008C-9EDF-4F25-A9F1-A4C5762A1439}" srcOrd="6" destOrd="0" presId="urn:microsoft.com/office/officeart/2018/2/layout/IconVerticalSolidList"/>
    <dgm:cxn modelId="{32B817C6-2F9E-44C7-9BD9-2428C8ACC109}" type="presParOf" srcId="{ADC4008C-9EDF-4F25-A9F1-A4C5762A1439}" destId="{55ED5669-9878-4414-9FC3-6696332CD1A9}" srcOrd="0" destOrd="0" presId="urn:microsoft.com/office/officeart/2018/2/layout/IconVerticalSolidList"/>
    <dgm:cxn modelId="{9B6663BD-EB8A-40EF-8944-4BB9D343E9FB}" type="presParOf" srcId="{ADC4008C-9EDF-4F25-A9F1-A4C5762A1439}" destId="{1D1BEC81-C80B-4248-A13E-108F3B71D804}" srcOrd="1" destOrd="0" presId="urn:microsoft.com/office/officeart/2018/2/layout/IconVerticalSolidList"/>
    <dgm:cxn modelId="{3CDD1526-9381-47A7-9530-D0B624672B14}" type="presParOf" srcId="{ADC4008C-9EDF-4F25-A9F1-A4C5762A1439}" destId="{EFF846C0-9C37-4932-B581-69D0D4FFC3E6}" srcOrd="2" destOrd="0" presId="urn:microsoft.com/office/officeart/2018/2/layout/IconVerticalSolidList"/>
    <dgm:cxn modelId="{23AE261C-D61B-4F24-BA51-DE09D5C61A32}" type="presParOf" srcId="{ADC4008C-9EDF-4F25-A9F1-A4C5762A1439}" destId="{0BEA52DB-F0E1-49B1-8827-46B39496C55F}" srcOrd="3" destOrd="0" presId="urn:microsoft.com/office/officeart/2018/2/layout/IconVerticalSolidList"/>
    <dgm:cxn modelId="{0335A01B-5756-4983-B365-2645B3EEF7A3}" type="presParOf" srcId="{2EDD2CDB-05B2-4861-81F5-DA2AA7E8C6F4}" destId="{127158D0-D9D3-43CE-BD13-A70076496A33}" srcOrd="7" destOrd="0" presId="urn:microsoft.com/office/officeart/2018/2/layout/IconVerticalSolidList"/>
    <dgm:cxn modelId="{F6257BA7-AAE4-4CEA-857C-B483EAC2E357}" type="presParOf" srcId="{2EDD2CDB-05B2-4861-81F5-DA2AA7E8C6F4}" destId="{9349E719-DA2D-481E-B8EB-87F887EB2BB7}" srcOrd="8" destOrd="0" presId="urn:microsoft.com/office/officeart/2018/2/layout/IconVerticalSolidList"/>
    <dgm:cxn modelId="{C8714255-B0A9-4BB1-9120-D8911E234749}" type="presParOf" srcId="{9349E719-DA2D-481E-B8EB-87F887EB2BB7}" destId="{21F22065-6C23-4059-8725-665BB4B69778}" srcOrd="0" destOrd="0" presId="urn:microsoft.com/office/officeart/2018/2/layout/IconVerticalSolidList"/>
    <dgm:cxn modelId="{E092A39F-93A9-4D71-8A7E-D311FDD01FFB}" type="presParOf" srcId="{9349E719-DA2D-481E-B8EB-87F887EB2BB7}" destId="{2B9930BF-FBA8-4535-A370-DB3D9C64E1D6}" srcOrd="1" destOrd="0" presId="urn:microsoft.com/office/officeart/2018/2/layout/IconVerticalSolidList"/>
    <dgm:cxn modelId="{C0F49B7A-5315-49A9-BDFF-FA4E31FE6C25}" type="presParOf" srcId="{9349E719-DA2D-481E-B8EB-87F887EB2BB7}" destId="{1F61E48F-07DD-440F-8A9C-A868E991E441}" srcOrd="2" destOrd="0" presId="urn:microsoft.com/office/officeart/2018/2/layout/IconVerticalSolidList"/>
    <dgm:cxn modelId="{2733C702-86DC-4E2C-A818-1D1209F5EF31}" type="presParOf" srcId="{9349E719-DA2D-481E-B8EB-87F887EB2BB7}" destId="{2C64942D-43E9-499C-9D73-D745047C27FA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D4E7C81-9C76-4FB3-816B-8DE84203A1B2}" type="doc">
      <dgm:prSet loTypeId="urn:microsoft.com/office/officeart/2018/2/layout/IconVerticalSolidList" loCatId="icon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8CB15A8D-CF8A-4B06-944B-11C6A57A5624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b="1"/>
            <a:t>Project/dataset/code title</a:t>
          </a:r>
        </a:p>
      </dgm:t>
    </dgm:pt>
    <dgm:pt modelId="{34B50523-382D-4B15-87D1-ECE99585B889}" type="parTrans" cxnId="{4E9F0B22-5544-49D4-BE54-EECBA87DF9B9}">
      <dgm:prSet/>
      <dgm:spPr/>
      <dgm:t>
        <a:bodyPr/>
        <a:lstStyle/>
        <a:p>
          <a:endParaRPr lang="en-US" b="1"/>
        </a:p>
      </dgm:t>
    </dgm:pt>
    <dgm:pt modelId="{F06C7CA4-A2B4-4F30-BA61-2DF99E974A36}" type="sibTrans" cxnId="{4E9F0B22-5544-49D4-BE54-EECBA87DF9B9}">
      <dgm:prSet/>
      <dgm:spPr/>
      <dgm:t>
        <a:bodyPr/>
        <a:lstStyle/>
        <a:p>
          <a:endParaRPr lang="en-US" b="1"/>
        </a:p>
      </dgm:t>
    </dgm:pt>
    <dgm:pt modelId="{8EC12935-EFEA-47CF-8C50-7475497EE20F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b="1"/>
            <a:t>A short description</a:t>
          </a:r>
        </a:p>
      </dgm:t>
    </dgm:pt>
    <dgm:pt modelId="{79E8A72F-7258-401F-9F5C-9D1B08E73EF4}" type="parTrans" cxnId="{18DB02E0-3F14-410C-B3E0-7A62FBCA6F09}">
      <dgm:prSet/>
      <dgm:spPr/>
      <dgm:t>
        <a:bodyPr/>
        <a:lstStyle/>
        <a:p>
          <a:endParaRPr lang="en-US" b="1"/>
        </a:p>
      </dgm:t>
    </dgm:pt>
    <dgm:pt modelId="{36C18592-C683-47FE-8A1F-D434A33AA0C4}" type="sibTrans" cxnId="{18DB02E0-3F14-410C-B3E0-7A62FBCA6F09}">
      <dgm:prSet/>
      <dgm:spPr/>
      <dgm:t>
        <a:bodyPr/>
        <a:lstStyle/>
        <a:p>
          <a:endParaRPr lang="en-US" b="1"/>
        </a:p>
      </dgm:t>
    </dgm:pt>
    <dgm:pt modelId="{F5EECEFF-7A9C-4846-88EB-78DF03B4735E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b="1"/>
            <a:t>Corresponding name(s)</a:t>
          </a:r>
        </a:p>
      </dgm:t>
    </dgm:pt>
    <dgm:pt modelId="{2E2F21EC-1AE7-4A83-8692-C58A2FC1A67A}" type="parTrans" cxnId="{9D98D1E7-0743-4F76-B168-1030B1531369}">
      <dgm:prSet/>
      <dgm:spPr/>
      <dgm:t>
        <a:bodyPr/>
        <a:lstStyle/>
        <a:p>
          <a:endParaRPr lang="en-US" b="1"/>
        </a:p>
      </dgm:t>
    </dgm:pt>
    <dgm:pt modelId="{C860EF68-B0AA-4A50-B84E-0EC683DC9B7B}" type="sibTrans" cxnId="{9D98D1E7-0743-4F76-B168-1030B1531369}">
      <dgm:prSet/>
      <dgm:spPr/>
      <dgm:t>
        <a:bodyPr/>
        <a:lstStyle/>
        <a:p>
          <a:endParaRPr lang="en-US" b="1"/>
        </a:p>
      </dgm:t>
    </dgm:pt>
    <dgm:pt modelId="{372469F5-3943-43F2-BFDE-6E4C7B8A75DB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b="1"/>
            <a:t>Contact info of the corresponding persons</a:t>
          </a:r>
        </a:p>
      </dgm:t>
    </dgm:pt>
    <dgm:pt modelId="{0761D93C-7F29-4A70-BFFC-2CA99474CC9F}" type="parTrans" cxnId="{7E47FB34-2882-4BC4-8D0B-BE61990873DE}">
      <dgm:prSet/>
      <dgm:spPr/>
      <dgm:t>
        <a:bodyPr/>
        <a:lstStyle/>
        <a:p>
          <a:endParaRPr lang="en-US" b="1"/>
        </a:p>
      </dgm:t>
    </dgm:pt>
    <dgm:pt modelId="{EA7D4BF1-765C-40F9-893A-45052DE53B57}" type="sibTrans" cxnId="{7E47FB34-2882-4BC4-8D0B-BE61990873DE}">
      <dgm:prSet/>
      <dgm:spPr/>
      <dgm:t>
        <a:bodyPr/>
        <a:lstStyle/>
        <a:p>
          <a:endParaRPr lang="en-US" b="1"/>
        </a:p>
      </dgm:t>
    </dgm:pt>
    <dgm:pt modelId="{C43D8615-1AA4-4021-93E6-286068308983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b="1"/>
            <a:t>License</a:t>
          </a:r>
        </a:p>
      </dgm:t>
    </dgm:pt>
    <dgm:pt modelId="{4A37E1C6-C622-4FAA-BA4C-4B072A785A5E}" type="parTrans" cxnId="{4A695B32-965B-40D3-A1FC-12AB085AFE12}">
      <dgm:prSet/>
      <dgm:spPr/>
      <dgm:t>
        <a:bodyPr/>
        <a:lstStyle/>
        <a:p>
          <a:endParaRPr lang="en-US" b="1"/>
        </a:p>
      </dgm:t>
    </dgm:pt>
    <dgm:pt modelId="{D6C22B02-4880-4CE5-B1A2-DE70189928D1}" type="sibTrans" cxnId="{4A695B32-965B-40D3-A1FC-12AB085AFE12}">
      <dgm:prSet/>
      <dgm:spPr/>
      <dgm:t>
        <a:bodyPr/>
        <a:lstStyle/>
        <a:p>
          <a:endParaRPr lang="en-US" b="1"/>
        </a:p>
      </dgm:t>
    </dgm:pt>
    <dgm:pt modelId="{7115F7F6-F192-4C25-B854-DE3CEDBB2679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b="1"/>
            <a:t>Date of data collection</a:t>
          </a:r>
        </a:p>
      </dgm:t>
    </dgm:pt>
    <dgm:pt modelId="{B0D5B9FA-16F5-4993-A0DA-45A9C75159F1}" type="parTrans" cxnId="{1C98A245-E677-42BD-80AD-0EB095E58DB7}">
      <dgm:prSet/>
      <dgm:spPr/>
      <dgm:t>
        <a:bodyPr/>
        <a:lstStyle/>
        <a:p>
          <a:endParaRPr lang="en-US" b="1"/>
        </a:p>
      </dgm:t>
    </dgm:pt>
    <dgm:pt modelId="{ACCDCA77-2C5E-415D-B626-8C7863ED2D5B}" type="sibTrans" cxnId="{1C98A245-E677-42BD-80AD-0EB095E58DB7}">
      <dgm:prSet/>
      <dgm:spPr/>
      <dgm:t>
        <a:bodyPr/>
        <a:lstStyle/>
        <a:p>
          <a:endParaRPr lang="en-US" b="1"/>
        </a:p>
      </dgm:t>
    </dgm:pt>
    <dgm:pt modelId="{BFF5F22B-97C3-48B6-967E-57E5796C4018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b="1"/>
            <a:t>The folder structure of the dataset</a:t>
          </a:r>
        </a:p>
      </dgm:t>
    </dgm:pt>
    <dgm:pt modelId="{D3B7F16A-EE09-4BD5-AAC0-F6ABCCC090C6}" type="parTrans" cxnId="{4ED85DA7-EDE5-4DC9-A03C-684067931DF1}">
      <dgm:prSet/>
      <dgm:spPr/>
      <dgm:t>
        <a:bodyPr/>
        <a:lstStyle/>
        <a:p>
          <a:endParaRPr lang="en-US" b="1"/>
        </a:p>
      </dgm:t>
    </dgm:pt>
    <dgm:pt modelId="{1DF94959-0B43-4F2D-B0AC-0698ABF43E14}" type="sibTrans" cxnId="{4ED85DA7-EDE5-4DC9-A03C-684067931DF1}">
      <dgm:prSet/>
      <dgm:spPr/>
      <dgm:t>
        <a:bodyPr/>
        <a:lstStyle/>
        <a:p>
          <a:endParaRPr lang="en-US" b="1"/>
        </a:p>
      </dgm:t>
    </dgm:pt>
    <dgm:pt modelId="{95057B4C-B2A9-4A2C-B015-E2EBF319629D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b="1"/>
            <a:t>etc…</a:t>
          </a:r>
        </a:p>
      </dgm:t>
    </dgm:pt>
    <dgm:pt modelId="{B3F857A2-59A2-49C1-A31C-5904CA27DDA3}" type="parTrans" cxnId="{619A0A91-D804-48F4-8568-79D40778C0A4}">
      <dgm:prSet/>
      <dgm:spPr/>
      <dgm:t>
        <a:bodyPr/>
        <a:lstStyle/>
        <a:p>
          <a:endParaRPr lang="en-US" b="1"/>
        </a:p>
      </dgm:t>
    </dgm:pt>
    <dgm:pt modelId="{81D97C2F-8CBE-4ED2-A060-6613804F1CC0}" type="sibTrans" cxnId="{619A0A91-D804-48F4-8568-79D40778C0A4}">
      <dgm:prSet/>
      <dgm:spPr/>
      <dgm:t>
        <a:bodyPr/>
        <a:lstStyle/>
        <a:p>
          <a:endParaRPr lang="en-US" b="1"/>
        </a:p>
      </dgm:t>
    </dgm:pt>
    <dgm:pt modelId="{7CA07873-F6E9-47E4-98D0-02A775E2F846}" type="pres">
      <dgm:prSet presAssocID="{DD4E7C81-9C76-4FB3-816B-8DE84203A1B2}" presName="root" presStyleCnt="0">
        <dgm:presLayoutVars>
          <dgm:dir/>
          <dgm:resizeHandles val="exact"/>
        </dgm:presLayoutVars>
      </dgm:prSet>
      <dgm:spPr/>
    </dgm:pt>
    <dgm:pt modelId="{19CB6CF4-3499-4D18-A632-CF088352F951}" type="pres">
      <dgm:prSet presAssocID="{8CB15A8D-CF8A-4B06-944B-11C6A57A5624}" presName="compNode" presStyleCnt="0"/>
      <dgm:spPr/>
    </dgm:pt>
    <dgm:pt modelId="{092DF31F-9E32-4486-BEC7-D7F1874DF6C0}" type="pres">
      <dgm:prSet presAssocID="{8CB15A8D-CF8A-4B06-944B-11C6A57A5624}" presName="bgRect" presStyleLbl="bgShp" presStyleIdx="0" presStyleCnt="8"/>
      <dgm:spPr/>
    </dgm:pt>
    <dgm:pt modelId="{FACAD9FD-B526-49F6-803D-D4E8C92E4ABB}" type="pres">
      <dgm:prSet presAssocID="{8CB15A8D-CF8A-4B06-944B-11C6A57A5624}" presName="iconRect" presStyleLbl="node1" presStyleIdx="0" presStyleCnt="8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Database"/>
        </a:ext>
      </dgm:extLst>
    </dgm:pt>
    <dgm:pt modelId="{DB24A6AD-2A1C-407B-A5B8-CB481C9182A0}" type="pres">
      <dgm:prSet presAssocID="{8CB15A8D-CF8A-4B06-944B-11C6A57A5624}" presName="spaceRect" presStyleCnt="0"/>
      <dgm:spPr/>
    </dgm:pt>
    <dgm:pt modelId="{132CC009-D8C3-4D10-8424-14984B2A6E4E}" type="pres">
      <dgm:prSet presAssocID="{8CB15A8D-CF8A-4B06-944B-11C6A57A5624}" presName="parTx" presStyleLbl="revTx" presStyleIdx="0" presStyleCnt="8">
        <dgm:presLayoutVars>
          <dgm:chMax val="0"/>
          <dgm:chPref val="0"/>
        </dgm:presLayoutVars>
      </dgm:prSet>
      <dgm:spPr/>
    </dgm:pt>
    <dgm:pt modelId="{A5A67675-036C-4CDD-AAD1-85ED8D908702}" type="pres">
      <dgm:prSet presAssocID="{F06C7CA4-A2B4-4F30-BA61-2DF99E974A36}" presName="sibTrans" presStyleCnt="0"/>
      <dgm:spPr/>
    </dgm:pt>
    <dgm:pt modelId="{DDAA918E-81CE-4FD1-B13E-E27E70376352}" type="pres">
      <dgm:prSet presAssocID="{8EC12935-EFEA-47CF-8C50-7475497EE20F}" presName="compNode" presStyleCnt="0"/>
      <dgm:spPr/>
    </dgm:pt>
    <dgm:pt modelId="{0FCD54E3-A021-48EF-9128-746E02E4EA6B}" type="pres">
      <dgm:prSet presAssocID="{8EC12935-EFEA-47CF-8C50-7475497EE20F}" presName="bgRect" presStyleLbl="bgShp" presStyleIdx="1" presStyleCnt="8"/>
      <dgm:spPr/>
    </dgm:pt>
    <dgm:pt modelId="{C0150E2E-0823-4A9E-9DF4-287E87D311C2}" type="pres">
      <dgm:prSet presAssocID="{8EC12935-EFEA-47CF-8C50-7475497EE20F}" presName="iconRect" presStyleLbl="node1" presStyleIdx="1" presStyleCnt="8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Document"/>
        </a:ext>
      </dgm:extLst>
    </dgm:pt>
    <dgm:pt modelId="{DFF3AA46-75CF-44BF-A7E3-3C6D21E0CFAE}" type="pres">
      <dgm:prSet presAssocID="{8EC12935-EFEA-47CF-8C50-7475497EE20F}" presName="spaceRect" presStyleCnt="0"/>
      <dgm:spPr/>
    </dgm:pt>
    <dgm:pt modelId="{1126D6E1-3C00-4D35-A7D0-68ABBBEECD81}" type="pres">
      <dgm:prSet presAssocID="{8EC12935-EFEA-47CF-8C50-7475497EE20F}" presName="parTx" presStyleLbl="revTx" presStyleIdx="1" presStyleCnt="8">
        <dgm:presLayoutVars>
          <dgm:chMax val="0"/>
          <dgm:chPref val="0"/>
        </dgm:presLayoutVars>
      </dgm:prSet>
      <dgm:spPr/>
    </dgm:pt>
    <dgm:pt modelId="{41FA038E-6E95-492F-855D-B105D06B78EB}" type="pres">
      <dgm:prSet presAssocID="{36C18592-C683-47FE-8A1F-D434A33AA0C4}" presName="sibTrans" presStyleCnt="0"/>
      <dgm:spPr/>
    </dgm:pt>
    <dgm:pt modelId="{6E7A52E2-8971-4A6E-BDAC-0A83CCC623F0}" type="pres">
      <dgm:prSet presAssocID="{F5EECEFF-7A9C-4846-88EB-78DF03B4735E}" presName="compNode" presStyleCnt="0"/>
      <dgm:spPr/>
    </dgm:pt>
    <dgm:pt modelId="{28FD1EC9-BE8C-46FB-830B-11450E49772B}" type="pres">
      <dgm:prSet presAssocID="{F5EECEFF-7A9C-4846-88EB-78DF03B4735E}" presName="bgRect" presStyleLbl="bgShp" presStyleIdx="2" presStyleCnt="8"/>
      <dgm:spPr/>
    </dgm:pt>
    <dgm:pt modelId="{AA8E804B-2D3C-4FF2-9544-E2BA626B159B}" type="pres">
      <dgm:prSet presAssocID="{F5EECEFF-7A9C-4846-88EB-78DF03B4735E}" presName="iconRect" presStyleLbl="node1" presStyleIdx="2" presStyleCnt="8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Pencil"/>
        </a:ext>
      </dgm:extLst>
    </dgm:pt>
    <dgm:pt modelId="{A64C9141-31EC-4C04-9FE4-13C1D3787038}" type="pres">
      <dgm:prSet presAssocID="{F5EECEFF-7A9C-4846-88EB-78DF03B4735E}" presName="spaceRect" presStyleCnt="0"/>
      <dgm:spPr/>
    </dgm:pt>
    <dgm:pt modelId="{062309A5-BAFC-48E4-83CD-9945F84FC10B}" type="pres">
      <dgm:prSet presAssocID="{F5EECEFF-7A9C-4846-88EB-78DF03B4735E}" presName="parTx" presStyleLbl="revTx" presStyleIdx="2" presStyleCnt="8">
        <dgm:presLayoutVars>
          <dgm:chMax val="0"/>
          <dgm:chPref val="0"/>
        </dgm:presLayoutVars>
      </dgm:prSet>
      <dgm:spPr/>
    </dgm:pt>
    <dgm:pt modelId="{856F1E89-0A70-419A-9F64-51333769D9EF}" type="pres">
      <dgm:prSet presAssocID="{C860EF68-B0AA-4A50-B84E-0EC683DC9B7B}" presName="sibTrans" presStyleCnt="0"/>
      <dgm:spPr/>
    </dgm:pt>
    <dgm:pt modelId="{63692BF5-F74E-4E18-97D6-F8EE34E6E74D}" type="pres">
      <dgm:prSet presAssocID="{372469F5-3943-43F2-BFDE-6E4C7B8A75DB}" presName="compNode" presStyleCnt="0"/>
      <dgm:spPr/>
    </dgm:pt>
    <dgm:pt modelId="{11613CEB-059A-44A0-B608-491548FCA807}" type="pres">
      <dgm:prSet presAssocID="{372469F5-3943-43F2-BFDE-6E4C7B8A75DB}" presName="bgRect" presStyleLbl="bgShp" presStyleIdx="3" presStyleCnt="8"/>
      <dgm:spPr/>
    </dgm:pt>
    <dgm:pt modelId="{AF856C11-83BC-4816-A8F7-60C401951DA0}" type="pres">
      <dgm:prSet presAssocID="{372469F5-3943-43F2-BFDE-6E4C7B8A75DB}" presName="iconRect" presStyleLbl="node1" presStyleIdx="3" presStyleCnt="8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Receiver"/>
        </a:ext>
      </dgm:extLst>
    </dgm:pt>
    <dgm:pt modelId="{537B7F54-9F91-40F2-9961-D42C1041C029}" type="pres">
      <dgm:prSet presAssocID="{372469F5-3943-43F2-BFDE-6E4C7B8A75DB}" presName="spaceRect" presStyleCnt="0"/>
      <dgm:spPr/>
    </dgm:pt>
    <dgm:pt modelId="{9A3E5C06-52C6-4E10-BF95-1117CFF7DBB1}" type="pres">
      <dgm:prSet presAssocID="{372469F5-3943-43F2-BFDE-6E4C7B8A75DB}" presName="parTx" presStyleLbl="revTx" presStyleIdx="3" presStyleCnt="8">
        <dgm:presLayoutVars>
          <dgm:chMax val="0"/>
          <dgm:chPref val="0"/>
        </dgm:presLayoutVars>
      </dgm:prSet>
      <dgm:spPr/>
    </dgm:pt>
    <dgm:pt modelId="{95E30472-C5C0-460C-93C0-48ECCF50F41B}" type="pres">
      <dgm:prSet presAssocID="{EA7D4BF1-765C-40F9-893A-45052DE53B57}" presName="sibTrans" presStyleCnt="0"/>
      <dgm:spPr/>
    </dgm:pt>
    <dgm:pt modelId="{0F2AC2A3-C70D-4934-B2C6-BF91376DF851}" type="pres">
      <dgm:prSet presAssocID="{C43D8615-1AA4-4021-93E6-286068308983}" presName="compNode" presStyleCnt="0"/>
      <dgm:spPr/>
    </dgm:pt>
    <dgm:pt modelId="{4A9FAAAF-5669-488F-A79C-C188814F5D7B}" type="pres">
      <dgm:prSet presAssocID="{C43D8615-1AA4-4021-93E6-286068308983}" presName="bgRect" presStyleLbl="bgShp" presStyleIdx="4" presStyleCnt="8"/>
      <dgm:spPr/>
    </dgm:pt>
    <dgm:pt modelId="{53204286-D5E3-40DA-8F15-34B19A3F7030}" type="pres">
      <dgm:prSet presAssocID="{C43D8615-1AA4-4021-93E6-286068308983}" presName="iconRect" presStyleLbl="node1" presStyleIdx="4" presStyleCnt="8"/>
      <dgm:spPr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Diploma"/>
        </a:ext>
      </dgm:extLst>
    </dgm:pt>
    <dgm:pt modelId="{44D16888-1C0A-4D3F-B9D7-9BB55BC06D64}" type="pres">
      <dgm:prSet presAssocID="{C43D8615-1AA4-4021-93E6-286068308983}" presName="spaceRect" presStyleCnt="0"/>
      <dgm:spPr/>
    </dgm:pt>
    <dgm:pt modelId="{2C835C1D-39AE-4C39-843A-28406A9DFFD5}" type="pres">
      <dgm:prSet presAssocID="{C43D8615-1AA4-4021-93E6-286068308983}" presName="parTx" presStyleLbl="revTx" presStyleIdx="4" presStyleCnt="8">
        <dgm:presLayoutVars>
          <dgm:chMax val="0"/>
          <dgm:chPref val="0"/>
        </dgm:presLayoutVars>
      </dgm:prSet>
      <dgm:spPr/>
    </dgm:pt>
    <dgm:pt modelId="{CCA7746C-6706-4BEB-81DF-265E67AC075E}" type="pres">
      <dgm:prSet presAssocID="{D6C22B02-4880-4CE5-B1A2-DE70189928D1}" presName="sibTrans" presStyleCnt="0"/>
      <dgm:spPr/>
    </dgm:pt>
    <dgm:pt modelId="{21CB28CC-F55C-4AA4-9205-F0C5751717A9}" type="pres">
      <dgm:prSet presAssocID="{7115F7F6-F192-4C25-B854-DE3CEDBB2679}" presName="compNode" presStyleCnt="0"/>
      <dgm:spPr/>
    </dgm:pt>
    <dgm:pt modelId="{9016DDC3-E7CF-4086-A978-2A6F48B07A18}" type="pres">
      <dgm:prSet presAssocID="{7115F7F6-F192-4C25-B854-DE3CEDBB2679}" presName="bgRect" presStyleLbl="bgShp" presStyleIdx="5" presStyleCnt="8"/>
      <dgm:spPr/>
    </dgm:pt>
    <dgm:pt modelId="{0CD11E6A-9311-42E1-9468-BA33F1577CC0}" type="pres">
      <dgm:prSet presAssocID="{7115F7F6-F192-4C25-B854-DE3CEDBB2679}" presName="iconRect" presStyleLbl="node1" presStyleIdx="5" presStyleCnt="8"/>
      <dgm:spPr>
        <a:blipFill>
          <a:blip xmlns:r="http://schemas.openxmlformats.org/officeDocument/2006/relationships"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Daily Calendar"/>
        </a:ext>
      </dgm:extLst>
    </dgm:pt>
    <dgm:pt modelId="{E5379E64-8CC1-48F1-A0DD-87BD9EF13F7E}" type="pres">
      <dgm:prSet presAssocID="{7115F7F6-F192-4C25-B854-DE3CEDBB2679}" presName="spaceRect" presStyleCnt="0"/>
      <dgm:spPr/>
    </dgm:pt>
    <dgm:pt modelId="{A1A31E70-806E-40AE-B2BF-6C30BC04479B}" type="pres">
      <dgm:prSet presAssocID="{7115F7F6-F192-4C25-B854-DE3CEDBB2679}" presName="parTx" presStyleLbl="revTx" presStyleIdx="5" presStyleCnt="8">
        <dgm:presLayoutVars>
          <dgm:chMax val="0"/>
          <dgm:chPref val="0"/>
        </dgm:presLayoutVars>
      </dgm:prSet>
      <dgm:spPr/>
    </dgm:pt>
    <dgm:pt modelId="{94CF121A-6D90-4A09-897B-73649BC6E369}" type="pres">
      <dgm:prSet presAssocID="{ACCDCA77-2C5E-415D-B626-8C7863ED2D5B}" presName="sibTrans" presStyleCnt="0"/>
      <dgm:spPr/>
    </dgm:pt>
    <dgm:pt modelId="{FAF80FD5-9481-4330-9EB8-2B3ADBB25D0E}" type="pres">
      <dgm:prSet presAssocID="{BFF5F22B-97C3-48B6-967E-57E5796C4018}" presName="compNode" presStyleCnt="0"/>
      <dgm:spPr/>
    </dgm:pt>
    <dgm:pt modelId="{B60D0736-D7A5-40FE-9374-05CEFB3F7D67}" type="pres">
      <dgm:prSet presAssocID="{BFF5F22B-97C3-48B6-967E-57E5796C4018}" presName="bgRect" presStyleLbl="bgShp" presStyleIdx="6" presStyleCnt="8"/>
      <dgm:spPr/>
    </dgm:pt>
    <dgm:pt modelId="{122A0D10-1401-46E6-890F-91729954ADAA}" type="pres">
      <dgm:prSet presAssocID="{BFF5F22B-97C3-48B6-967E-57E5796C4018}" presName="iconRect" presStyleLbl="node1" presStyleIdx="6" presStyleCnt="8"/>
      <dgm:spPr>
        <a:blipFill>
          <a:blip xmlns:r="http://schemas.openxmlformats.org/officeDocument/2006/relationships"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Open Folder"/>
        </a:ext>
      </dgm:extLst>
    </dgm:pt>
    <dgm:pt modelId="{7E113D90-2C42-4235-ACEE-746BCF3931BE}" type="pres">
      <dgm:prSet presAssocID="{BFF5F22B-97C3-48B6-967E-57E5796C4018}" presName="spaceRect" presStyleCnt="0"/>
      <dgm:spPr/>
    </dgm:pt>
    <dgm:pt modelId="{84AFD43C-FF4C-4001-AEB6-3CD8FE8DA13E}" type="pres">
      <dgm:prSet presAssocID="{BFF5F22B-97C3-48B6-967E-57E5796C4018}" presName="parTx" presStyleLbl="revTx" presStyleIdx="6" presStyleCnt="8">
        <dgm:presLayoutVars>
          <dgm:chMax val="0"/>
          <dgm:chPref val="0"/>
        </dgm:presLayoutVars>
      </dgm:prSet>
      <dgm:spPr/>
    </dgm:pt>
    <dgm:pt modelId="{2A0A635E-0138-43D0-9E7C-3FE81E4634FE}" type="pres">
      <dgm:prSet presAssocID="{1DF94959-0B43-4F2D-B0AC-0698ABF43E14}" presName="sibTrans" presStyleCnt="0"/>
      <dgm:spPr/>
    </dgm:pt>
    <dgm:pt modelId="{51D4EE0F-189D-4749-881D-F2683FBFCA4E}" type="pres">
      <dgm:prSet presAssocID="{95057B4C-B2A9-4A2C-B015-E2EBF319629D}" presName="compNode" presStyleCnt="0"/>
      <dgm:spPr/>
    </dgm:pt>
    <dgm:pt modelId="{D25CD910-4ADF-4213-B741-8E38A6AB1050}" type="pres">
      <dgm:prSet presAssocID="{95057B4C-B2A9-4A2C-B015-E2EBF319629D}" presName="bgRect" presStyleLbl="bgShp" presStyleIdx="7" presStyleCnt="8"/>
      <dgm:spPr/>
    </dgm:pt>
    <dgm:pt modelId="{4C5F15E1-A2FE-419B-968C-C5F544D47678}" type="pres">
      <dgm:prSet presAssocID="{95057B4C-B2A9-4A2C-B015-E2EBF319629D}" presName="iconRect" presStyleLbl="node1" presStyleIdx="7" presStyleCnt="8"/>
      <dgm:spPr>
        <a:blipFill>
          <a:blip xmlns:r="http://schemas.openxmlformats.org/officeDocument/2006/relationships" r:embed="rId1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Add"/>
        </a:ext>
      </dgm:extLst>
    </dgm:pt>
    <dgm:pt modelId="{C8A2A32E-BBF8-4A75-BE83-F0F97CA9BC14}" type="pres">
      <dgm:prSet presAssocID="{95057B4C-B2A9-4A2C-B015-E2EBF319629D}" presName="spaceRect" presStyleCnt="0"/>
      <dgm:spPr/>
    </dgm:pt>
    <dgm:pt modelId="{4E27B193-6D7A-4996-8B20-A8403F9C4104}" type="pres">
      <dgm:prSet presAssocID="{95057B4C-B2A9-4A2C-B015-E2EBF319629D}" presName="parTx" presStyleLbl="revTx" presStyleIdx="7" presStyleCnt="8">
        <dgm:presLayoutVars>
          <dgm:chMax val="0"/>
          <dgm:chPref val="0"/>
        </dgm:presLayoutVars>
      </dgm:prSet>
      <dgm:spPr/>
    </dgm:pt>
  </dgm:ptLst>
  <dgm:cxnLst>
    <dgm:cxn modelId="{8B43BE1F-5DF8-47EB-858F-AEBBA30AD961}" type="presOf" srcId="{BFF5F22B-97C3-48B6-967E-57E5796C4018}" destId="{84AFD43C-FF4C-4001-AEB6-3CD8FE8DA13E}" srcOrd="0" destOrd="0" presId="urn:microsoft.com/office/officeart/2018/2/layout/IconVerticalSolidList"/>
    <dgm:cxn modelId="{4E9F0B22-5544-49D4-BE54-EECBA87DF9B9}" srcId="{DD4E7C81-9C76-4FB3-816B-8DE84203A1B2}" destId="{8CB15A8D-CF8A-4B06-944B-11C6A57A5624}" srcOrd="0" destOrd="0" parTransId="{34B50523-382D-4B15-87D1-ECE99585B889}" sibTransId="{F06C7CA4-A2B4-4F30-BA61-2DF99E974A36}"/>
    <dgm:cxn modelId="{4A695B32-965B-40D3-A1FC-12AB085AFE12}" srcId="{DD4E7C81-9C76-4FB3-816B-8DE84203A1B2}" destId="{C43D8615-1AA4-4021-93E6-286068308983}" srcOrd="4" destOrd="0" parTransId="{4A37E1C6-C622-4FAA-BA4C-4B072A785A5E}" sibTransId="{D6C22B02-4880-4CE5-B1A2-DE70189928D1}"/>
    <dgm:cxn modelId="{6096C634-71E3-4EA6-85B7-862184A7D7D2}" type="presOf" srcId="{95057B4C-B2A9-4A2C-B015-E2EBF319629D}" destId="{4E27B193-6D7A-4996-8B20-A8403F9C4104}" srcOrd="0" destOrd="0" presId="urn:microsoft.com/office/officeart/2018/2/layout/IconVerticalSolidList"/>
    <dgm:cxn modelId="{7E47FB34-2882-4BC4-8D0B-BE61990873DE}" srcId="{DD4E7C81-9C76-4FB3-816B-8DE84203A1B2}" destId="{372469F5-3943-43F2-BFDE-6E4C7B8A75DB}" srcOrd="3" destOrd="0" parTransId="{0761D93C-7F29-4A70-BFFC-2CA99474CC9F}" sibTransId="{EA7D4BF1-765C-40F9-893A-45052DE53B57}"/>
    <dgm:cxn modelId="{1C98A245-E677-42BD-80AD-0EB095E58DB7}" srcId="{DD4E7C81-9C76-4FB3-816B-8DE84203A1B2}" destId="{7115F7F6-F192-4C25-B854-DE3CEDBB2679}" srcOrd="5" destOrd="0" parTransId="{B0D5B9FA-16F5-4993-A0DA-45A9C75159F1}" sibTransId="{ACCDCA77-2C5E-415D-B626-8C7863ED2D5B}"/>
    <dgm:cxn modelId="{173CAE8A-EC88-44B8-B2E6-B786FE71DA9B}" type="presOf" srcId="{C43D8615-1AA4-4021-93E6-286068308983}" destId="{2C835C1D-39AE-4C39-843A-28406A9DFFD5}" srcOrd="0" destOrd="0" presId="urn:microsoft.com/office/officeart/2018/2/layout/IconVerticalSolidList"/>
    <dgm:cxn modelId="{619A0A91-D804-48F4-8568-79D40778C0A4}" srcId="{DD4E7C81-9C76-4FB3-816B-8DE84203A1B2}" destId="{95057B4C-B2A9-4A2C-B015-E2EBF319629D}" srcOrd="7" destOrd="0" parTransId="{B3F857A2-59A2-49C1-A31C-5904CA27DDA3}" sibTransId="{81D97C2F-8CBE-4ED2-A060-6613804F1CC0}"/>
    <dgm:cxn modelId="{EAECBE94-4EFF-4CED-92E2-4D292C7967F1}" type="presOf" srcId="{8EC12935-EFEA-47CF-8C50-7475497EE20F}" destId="{1126D6E1-3C00-4D35-A7D0-68ABBBEECD81}" srcOrd="0" destOrd="0" presId="urn:microsoft.com/office/officeart/2018/2/layout/IconVerticalSolidList"/>
    <dgm:cxn modelId="{4ED85DA7-EDE5-4DC9-A03C-684067931DF1}" srcId="{DD4E7C81-9C76-4FB3-816B-8DE84203A1B2}" destId="{BFF5F22B-97C3-48B6-967E-57E5796C4018}" srcOrd="6" destOrd="0" parTransId="{D3B7F16A-EE09-4BD5-AAC0-F6ABCCC090C6}" sibTransId="{1DF94959-0B43-4F2D-B0AC-0698ABF43E14}"/>
    <dgm:cxn modelId="{15F264C4-CCC9-4A41-900A-98D1BC255BED}" type="presOf" srcId="{8CB15A8D-CF8A-4B06-944B-11C6A57A5624}" destId="{132CC009-D8C3-4D10-8424-14984B2A6E4E}" srcOrd="0" destOrd="0" presId="urn:microsoft.com/office/officeart/2018/2/layout/IconVerticalSolidList"/>
    <dgm:cxn modelId="{649A36CD-9791-48E9-8DB7-83E77C2D121A}" type="presOf" srcId="{7115F7F6-F192-4C25-B854-DE3CEDBB2679}" destId="{A1A31E70-806E-40AE-B2BF-6C30BC04479B}" srcOrd="0" destOrd="0" presId="urn:microsoft.com/office/officeart/2018/2/layout/IconVerticalSolidList"/>
    <dgm:cxn modelId="{3B3414DB-00A2-4B17-89D2-2638BD46EAA8}" type="presOf" srcId="{DD4E7C81-9C76-4FB3-816B-8DE84203A1B2}" destId="{7CA07873-F6E9-47E4-98D0-02A775E2F846}" srcOrd="0" destOrd="0" presId="urn:microsoft.com/office/officeart/2018/2/layout/IconVerticalSolidList"/>
    <dgm:cxn modelId="{1511C4DD-930B-427C-A3C5-53748C0DE897}" type="presOf" srcId="{F5EECEFF-7A9C-4846-88EB-78DF03B4735E}" destId="{062309A5-BAFC-48E4-83CD-9945F84FC10B}" srcOrd="0" destOrd="0" presId="urn:microsoft.com/office/officeart/2018/2/layout/IconVerticalSolidList"/>
    <dgm:cxn modelId="{18DB02E0-3F14-410C-B3E0-7A62FBCA6F09}" srcId="{DD4E7C81-9C76-4FB3-816B-8DE84203A1B2}" destId="{8EC12935-EFEA-47CF-8C50-7475497EE20F}" srcOrd="1" destOrd="0" parTransId="{79E8A72F-7258-401F-9F5C-9D1B08E73EF4}" sibTransId="{36C18592-C683-47FE-8A1F-D434A33AA0C4}"/>
    <dgm:cxn modelId="{9D98D1E7-0743-4F76-B168-1030B1531369}" srcId="{DD4E7C81-9C76-4FB3-816B-8DE84203A1B2}" destId="{F5EECEFF-7A9C-4846-88EB-78DF03B4735E}" srcOrd="2" destOrd="0" parTransId="{2E2F21EC-1AE7-4A83-8692-C58A2FC1A67A}" sibTransId="{C860EF68-B0AA-4A50-B84E-0EC683DC9B7B}"/>
    <dgm:cxn modelId="{137C19F6-BD38-454B-9575-960BD2E56D5E}" type="presOf" srcId="{372469F5-3943-43F2-BFDE-6E4C7B8A75DB}" destId="{9A3E5C06-52C6-4E10-BF95-1117CFF7DBB1}" srcOrd="0" destOrd="0" presId="urn:microsoft.com/office/officeart/2018/2/layout/IconVerticalSolidList"/>
    <dgm:cxn modelId="{DCC40749-E0C3-4766-8B3B-07B9A5291A89}" type="presParOf" srcId="{7CA07873-F6E9-47E4-98D0-02A775E2F846}" destId="{19CB6CF4-3499-4D18-A632-CF088352F951}" srcOrd="0" destOrd="0" presId="urn:microsoft.com/office/officeart/2018/2/layout/IconVerticalSolidList"/>
    <dgm:cxn modelId="{CA8AA335-7A41-4334-A32B-2FA13E4532ED}" type="presParOf" srcId="{19CB6CF4-3499-4D18-A632-CF088352F951}" destId="{092DF31F-9E32-4486-BEC7-D7F1874DF6C0}" srcOrd="0" destOrd="0" presId="urn:microsoft.com/office/officeart/2018/2/layout/IconVerticalSolidList"/>
    <dgm:cxn modelId="{6D338E28-D2D7-4FB0-97D4-EE9861965161}" type="presParOf" srcId="{19CB6CF4-3499-4D18-A632-CF088352F951}" destId="{FACAD9FD-B526-49F6-803D-D4E8C92E4ABB}" srcOrd="1" destOrd="0" presId="urn:microsoft.com/office/officeart/2018/2/layout/IconVerticalSolidList"/>
    <dgm:cxn modelId="{2ADC55D4-5A75-40B7-9482-4F89DA334D9A}" type="presParOf" srcId="{19CB6CF4-3499-4D18-A632-CF088352F951}" destId="{DB24A6AD-2A1C-407B-A5B8-CB481C9182A0}" srcOrd="2" destOrd="0" presId="urn:microsoft.com/office/officeart/2018/2/layout/IconVerticalSolidList"/>
    <dgm:cxn modelId="{C6934F59-3B78-4CE8-9F9C-5BED7C599BB8}" type="presParOf" srcId="{19CB6CF4-3499-4D18-A632-CF088352F951}" destId="{132CC009-D8C3-4D10-8424-14984B2A6E4E}" srcOrd="3" destOrd="0" presId="urn:microsoft.com/office/officeart/2018/2/layout/IconVerticalSolidList"/>
    <dgm:cxn modelId="{9F56B500-B65D-4946-A5C2-D852E65BB473}" type="presParOf" srcId="{7CA07873-F6E9-47E4-98D0-02A775E2F846}" destId="{A5A67675-036C-4CDD-AAD1-85ED8D908702}" srcOrd="1" destOrd="0" presId="urn:microsoft.com/office/officeart/2018/2/layout/IconVerticalSolidList"/>
    <dgm:cxn modelId="{F13254E3-0B97-45F3-AB7F-9C93E89E9A32}" type="presParOf" srcId="{7CA07873-F6E9-47E4-98D0-02A775E2F846}" destId="{DDAA918E-81CE-4FD1-B13E-E27E70376352}" srcOrd="2" destOrd="0" presId="urn:microsoft.com/office/officeart/2018/2/layout/IconVerticalSolidList"/>
    <dgm:cxn modelId="{C60F4146-C61D-4EB7-B6ED-D712721A868D}" type="presParOf" srcId="{DDAA918E-81CE-4FD1-B13E-E27E70376352}" destId="{0FCD54E3-A021-48EF-9128-746E02E4EA6B}" srcOrd="0" destOrd="0" presId="urn:microsoft.com/office/officeart/2018/2/layout/IconVerticalSolidList"/>
    <dgm:cxn modelId="{384C077D-C305-440C-B6D9-10A75F1563DD}" type="presParOf" srcId="{DDAA918E-81CE-4FD1-B13E-E27E70376352}" destId="{C0150E2E-0823-4A9E-9DF4-287E87D311C2}" srcOrd="1" destOrd="0" presId="urn:microsoft.com/office/officeart/2018/2/layout/IconVerticalSolidList"/>
    <dgm:cxn modelId="{DEC406F3-936B-4A3A-A631-ABDAE8DEB30E}" type="presParOf" srcId="{DDAA918E-81CE-4FD1-B13E-E27E70376352}" destId="{DFF3AA46-75CF-44BF-A7E3-3C6D21E0CFAE}" srcOrd="2" destOrd="0" presId="urn:microsoft.com/office/officeart/2018/2/layout/IconVerticalSolidList"/>
    <dgm:cxn modelId="{C14CB898-09AC-4303-8F48-CD6367C5F4EA}" type="presParOf" srcId="{DDAA918E-81CE-4FD1-B13E-E27E70376352}" destId="{1126D6E1-3C00-4D35-A7D0-68ABBBEECD81}" srcOrd="3" destOrd="0" presId="urn:microsoft.com/office/officeart/2018/2/layout/IconVerticalSolidList"/>
    <dgm:cxn modelId="{1FC92DAA-78ED-4314-997A-B73AA6C8CA83}" type="presParOf" srcId="{7CA07873-F6E9-47E4-98D0-02A775E2F846}" destId="{41FA038E-6E95-492F-855D-B105D06B78EB}" srcOrd="3" destOrd="0" presId="urn:microsoft.com/office/officeart/2018/2/layout/IconVerticalSolidList"/>
    <dgm:cxn modelId="{4A9B1148-CEE9-4C62-9664-53AED2F22599}" type="presParOf" srcId="{7CA07873-F6E9-47E4-98D0-02A775E2F846}" destId="{6E7A52E2-8971-4A6E-BDAC-0A83CCC623F0}" srcOrd="4" destOrd="0" presId="urn:microsoft.com/office/officeart/2018/2/layout/IconVerticalSolidList"/>
    <dgm:cxn modelId="{7FBEFCFD-BB6F-46B9-BB23-80057516949C}" type="presParOf" srcId="{6E7A52E2-8971-4A6E-BDAC-0A83CCC623F0}" destId="{28FD1EC9-BE8C-46FB-830B-11450E49772B}" srcOrd="0" destOrd="0" presId="urn:microsoft.com/office/officeart/2018/2/layout/IconVerticalSolidList"/>
    <dgm:cxn modelId="{60930169-4340-415F-A123-098EFB7DF9E6}" type="presParOf" srcId="{6E7A52E2-8971-4A6E-BDAC-0A83CCC623F0}" destId="{AA8E804B-2D3C-4FF2-9544-E2BA626B159B}" srcOrd="1" destOrd="0" presId="urn:microsoft.com/office/officeart/2018/2/layout/IconVerticalSolidList"/>
    <dgm:cxn modelId="{26E88D21-3F48-4080-812F-3F2CD141FFAF}" type="presParOf" srcId="{6E7A52E2-8971-4A6E-BDAC-0A83CCC623F0}" destId="{A64C9141-31EC-4C04-9FE4-13C1D3787038}" srcOrd="2" destOrd="0" presId="urn:microsoft.com/office/officeart/2018/2/layout/IconVerticalSolidList"/>
    <dgm:cxn modelId="{75D922E4-0167-4712-87F6-64DA09AF8F05}" type="presParOf" srcId="{6E7A52E2-8971-4A6E-BDAC-0A83CCC623F0}" destId="{062309A5-BAFC-48E4-83CD-9945F84FC10B}" srcOrd="3" destOrd="0" presId="urn:microsoft.com/office/officeart/2018/2/layout/IconVerticalSolidList"/>
    <dgm:cxn modelId="{F4F80AD6-865F-4A51-8D38-78ADB9364332}" type="presParOf" srcId="{7CA07873-F6E9-47E4-98D0-02A775E2F846}" destId="{856F1E89-0A70-419A-9F64-51333769D9EF}" srcOrd="5" destOrd="0" presId="urn:microsoft.com/office/officeart/2018/2/layout/IconVerticalSolidList"/>
    <dgm:cxn modelId="{5A5F0712-113E-4D1E-A02D-93FD189D07B3}" type="presParOf" srcId="{7CA07873-F6E9-47E4-98D0-02A775E2F846}" destId="{63692BF5-F74E-4E18-97D6-F8EE34E6E74D}" srcOrd="6" destOrd="0" presId="urn:microsoft.com/office/officeart/2018/2/layout/IconVerticalSolidList"/>
    <dgm:cxn modelId="{4EBB3364-D2A9-42FC-87AC-D0989D7C7A78}" type="presParOf" srcId="{63692BF5-F74E-4E18-97D6-F8EE34E6E74D}" destId="{11613CEB-059A-44A0-B608-491548FCA807}" srcOrd="0" destOrd="0" presId="urn:microsoft.com/office/officeart/2018/2/layout/IconVerticalSolidList"/>
    <dgm:cxn modelId="{E1FA1480-8FAD-4DB1-98A2-507CD34E1214}" type="presParOf" srcId="{63692BF5-F74E-4E18-97D6-F8EE34E6E74D}" destId="{AF856C11-83BC-4816-A8F7-60C401951DA0}" srcOrd="1" destOrd="0" presId="urn:microsoft.com/office/officeart/2018/2/layout/IconVerticalSolidList"/>
    <dgm:cxn modelId="{CD566326-EE20-409E-B451-E71F07E1EC26}" type="presParOf" srcId="{63692BF5-F74E-4E18-97D6-F8EE34E6E74D}" destId="{537B7F54-9F91-40F2-9961-D42C1041C029}" srcOrd="2" destOrd="0" presId="urn:microsoft.com/office/officeart/2018/2/layout/IconVerticalSolidList"/>
    <dgm:cxn modelId="{6A36B161-41EA-4AE3-BA64-39292D40110A}" type="presParOf" srcId="{63692BF5-F74E-4E18-97D6-F8EE34E6E74D}" destId="{9A3E5C06-52C6-4E10-BF95-1117CFF7DBB1}" srcOrd="3" destOrd="0" presId="urn:microsoft.com/office/officeart/2018/2/layout/IconVerticalSolidList"/>
    <dgm:cxn modelId="{EF3C13DA-9ABA-4699-9A9F-9D82BADA8008}" type="presParOf" srcId="{7CA07873-F6E9-47E4-98D0-02A775E2F846}" destId="{95E30472-C5C0-460C-93C0-48ECCF50F41B}" srcOrd="7" destOrd="0" presId="urn:microsoft.com/office/officeart/2018/2/layout/IconVerticalSolidList"/>
    <dgm:cxn modelId="{3AEDF0C0-2F4A-42B9-AA83-4DA0D3CCA4FD}" type="presParOf" srcId="{7CA07873-F6E9-47E4-98D0-02A775E2F846}" destId="{0F2AC2A3-C70D-4934-B2C6-BF91376DF851}" srcOrd="8" destOrd="0" presId="urn:microsoft.com/office/officeart/2018/2/layout/IconVerticalSolidList"/>
    <dgm:cxn modelId="{2BB3DEB0-5BB5-4E32-827D-126BD1D45861}" type="presParOf" srcId="{0F2AC2A3-C70D-4934-B2C6-BF91376DF851}" destId="{4A9FAAAF-5669-488F-A79C-C188814F5D7B}" srcOrd="0" destOrd="0" presId="urn:microsoft.com/office/officeart/2018/2/layout/IconVerticalSolidList"/>
    <dgm:cxn modelId="{9D112081-E77D-449A-BF8F-ABAAE2AD8816}" type="presParOf" srcId="{0F2AC2A3-C70D-4934-B2C6-BF91376DF851}" destId="{53204286-D5E3-40DA-8F15-34B19A3F7030}" srcOrd="1" destOrd="0" presId="urn:microsoft.com/office/officeart/2018/2/layout/IconVerticalSolidList"/>
    <dgm:cxn modelId="{C7604478-74CD-4BD6-AF63-C6733D3E93C0}" type="presParOf" srcId="{0F2AC2A3-C70D-4934-B2C6-BF91376DF851}" destId="{44D16888-1C0A-4D3F-B9D7-9BB55BC06D64}" srcOrd="2" destOrd="0" presId="urn:microsoft.com/office/officeart/2018/2/layout/IconVerticalSolidList"/>
    <dgm:cxn modelId="{5582E758-20FF-49F8-99BB-4E58C986BB6A}" type="presParOf" srcId="{0F2AC2A3-C70D-4934-B2C6-BF91376DF851}" destId="{2C835C1D-39AE-4C39-843A-28406A9DFFD5}" srcOrd="3" destOrd="0" presId="urn:microsoft.com/office/officeart/2018/2/layout/IconVerticalSolidList"/>
    <dgm:cxn modelId="{08A7B860-056D-4150-9005-BDB729B822FA}" type="presParOf" srcId="{7CA07873-F6E9-47E4-98D0-02A775E2F846}" destId="{CCA7746C-6706-4BEB-81DF-265E67AC075E}" srcOrd="9" destOrd="0" presId="urn:microsoft.com/office/officeart/2018/2/layout/IconVerticalSolidList"/>
    <dgm:cxn modelId="{F7F97661-F6D4-4EE7-B069-AC5A32B2D6EB}" type="presParOf" srcId="{7CA07873-F6E9-47E4-98D0-02A775E2F846}" destId="{21CB28CC-F55C-4AA4-9205-F0C5751717A9}" srcOrd="10" destOrd="0" presId="urn:microsoft.com/office/officeart/2018/2/layout/IconVerticalSolidList"/>
    <dgm:cxn modelId="{4312258E-957E-4D00-AAC6-FB8C7E40E494}" type="presParOf" srcId="{21CB28CC-F55C-4AA4-9205-F0C5751717A9}" destId="{9016DDC3-E7CF-4086-A978-2A6F48B07A18}" srcOrd="0" destOrd="0" presId="urn:microsoft.com/office/officeart/2018/2/layout/IconVerticalSolidList"/>
    <dgm:cxn modelId="{02D1FFC8-B64B-48D3-A6B2-B4E62649780F}" type="presParOf" srcId="{21CB28CC-F55C-4AA4-9205-F0C5751717A9}" destId="{0CD11E6A-9311-42E1-9468-BA33F1577CC0}" srcOrd="1" destOrd="0" presId="urn:microsoft.com/office/officeart/2018/2/layout/IconVerticalSolidList"/>
    <dgm:cxn modelId="{E88E6D4E-5E37-4C66-915D-BF9F112F2D0A}" type="presParOf" srcId="{21CB28CC-F55C-4AA4-9205-F0C5751717A9}" destId="{E5379E64-8CC1-48F1-A0DD-87BD9EF13F7E}" srcOrd="2" destOrd="0" presId="urn:microsoft.com/office/officeart/2018/2/layout/IconVerticalSolidList"/>
    <dgm:cxn modelId="{2BC58799-3DE7-4608-B60C-2FC7210E516B}" type="presParOf" srcId="{21CB28CC-F55C-4AA4-9205-F0C5751717A9}" destId="{A1A31E70-806E-40AE-B2BF-6C30BC04479B}" srcOrd="3" destOrd="0" presId="urn:microsoft.com/office/officeart/2018/2/layout/IconVerticalSolidList"/>
    <dgm:cxn modelId="{0185CC9A-6315-480D-B545-F7A4D93526D8}" type="presParOf" srcId="{7CA07873-F6E9-47E4-98D0-02A775E2F846}" destId="{94CF121A-6D90-4A09-897B-73649BC6E369}" srcOrd="11" destOrd="0" presId="urn:microsoft.com/office/officeart/2018/2/layout/IconVerticalSolidList"/>
    <dgm:cxn modelId="{5223729E-388D-4F2B-882C-EBC6A3058422}" type="presParOf" srcId="{7CA07873-F6E9-47E4-98D0-02A775E2F846}" destId="{FAF80FD5-9481-4330-9EB8-2B3ADBB25D0E}" srcOrd="12" destOrd="0" presId="urn:microsoft.com/office/officeart/2018/2/layout/IconVerticalSolidList"/>
    <dgm:cxn modelId="{6D754188-33E4-4F87-896D-A5DB8451C1E2}" type="presParOf" srcId="{FAF80FD5-9481-4330-9EB8-2B3ADBB25D0E}" destId="{B60D0736-D7A5-40FE-9374-05CEFB3F7D67}" srcOrd="0" destOrd="0" presId="urn:microsoft.com/office/officeart/2018/2/layout/IconVerticalSolidList"/>
    <dgm:cxn modelId="{DD20C498-6A15-416D-A1CA-C1E4B8014ACE}" type="presParOf" srcId="{FAF80FD5-9481-4330-9EB8-2B3ADBB25D0E}" destId="{122A0D10-1401-46E6-890F-91729954ADAA}" srcOrd="1" destOrd="0" presId="urn:microsoft.com/office/officeart/2018/2/layout/IconVerticalSolidList"/>
    <dgm:cxn modelId="{372AA4DA-2EB7-49F9-B0E5-4743D3651D47}" type="presParOf" srcId="{FAF80FD5-9481-4330-9EB8-2B3ADBB25D0E}" destId="{7E113D90-2C42-4235-ACEE-746BCF3931BE}" srcOrd="2" destOrd="0" presId="urn:microsoft.com/office/officeart/2018/2/layout/IconVerticalSolidList"/>
    <dgm:cxn modelId="{EB59B0E0-4BFE-4C25-A92D-7072D47AD499}" type="presParOf" srcId="{FAF80FD5-9481-4330-9EB8-2B3ADBB25D0E}" destId="{84AFD43C-FF4C-4001-AEB6-3CD8FE8DA13E}" srcOrd="3" destOrd="0" presId="urn:microsoft.com/office/officeart/2018/2/layout/IconVerticalSolidList"/>
    <dgm:cxn modelId="{296E78AE-6844-45AE-9898-F67DC9A7F67B}" type="presParOf" srcId="{7CA07873-F6E9-47E4-98D0-02A775E2F846}" destId="{2A0A635E-0138-43D0-9E7C-3FE81E4634FE}" srcOrd="13" destOrd="0" presId="urn:microsoft.com/office/officeart/2018/2/layout/IconVerticalSolidList"/>
    <dgm:cxn modelId="{47B420DC-F1C2-4357-83DE-7697D8439027}" type="presParOf" srcId="{7CA07873-F6E9-47E4-98D0-02A775E2F846}" destId="{51D4EE0F-189D-4749-881D-F2683FBFCA4E}" srcOrd="14" destOrd="0" presId="urn:microsoft.com/office/officeart/2018/2/layout/IconVerticalSolidList"/>
    <dgm:cxn modelId="{17600298-909D-4D3B-AFA5-4A4CEB0BC146}" type="presParOf" srcId="{51D4EE0F-189D-4749-881D-F2683FBFCA4E}" destId="{D25CD910-4ADF-4213-B741-8E38A6AB1050}" srcOrd="0" destOrd="0" presId="urn:microsoft.com/office/officeart/2018/2/layout/IconVerticalSolidList"/>
    <dgm:cxn modelId="{8F8A1D05-FBAC-440C-9852-8037A3DC8DF7}" type="presParOf" srcId="{51D4EE0F-189D-4749-881D-F2683FBFCA4E}" destId="{4C5F15E1-A2FE-419B-968C-C5F544D47678}" srcOrd="1" destOrd="0" presId="urn:microsoft.com/office/officeart/2018/2/layout/IconVerticalSolidList"/>
    <dgm:cxn modelId="{57217C8C-53E9-4400-89F9-7AA9E7E0522D}" type="presParOf" srcId="{51D4EE0F-189D-4749-881D-F2683FBFCA4E}" destId="{C8A2A32E-BBF8-4A75-BE83-F0F97CA9BC14}" srcOrd="2" destOrd="0" presId="urn:microsoft.com/office/officeart/2018/2/layout/IconVerticalSolidList"/>
    <dgm:cxn modelId="{498FD66B-7D01-4F6F-900E-1B7F80EA1B02}" type="presParOf" srcId="{51D4EE0F-189D-4749-881D-F2683FBFCA4E}" destId="{4E27B193-6D7A-4996-8B20-A8403F9C4104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CAD7485-C3B6-4401-B78B-540540925424}">
      <dsp:nvSpPr>
        <dsp:cNvPr id="0" name=""/>
        <dsp:cNvSpPr/>
      </dsp:nvSpPr>
      <dsp:spPr>
        <a:xfrm>
          <a:off x="0" y="4418"/>
          <a:ext cx="6248400" cy="941237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ED6AA1F-53FF-4F5B-9366-478B9CC1B9DB}">
      <dsp:nvSpPr>
        <dsp:cNvPr id="0" name=""/>
        <dsp:cNvSpPr/>
      </dsp:nvSpPr>
      <dsp:spPr>
        <a:xfrm>
          <a:off x="284724" y="216197"/>
          <a:ext cx="517680" cy="51768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8296063-ABDA-4234-9357-7CF82D68A941}">
      <dsp:nvSpPr>
        <dsp:cNvPr id="0" name=""/>
        <dsp:cNvSpPr/>
      </dsp:nvSpPr>
      <dsp:spPr>
        <a:xfrm>
          <a:off x="1087129" y="4418"/>
          <a:ext cx="5161270" cy="94123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614" tIns="99614" rIns="99614" bIns="99614" numCol="1" spcCol="1270" anchor="ctr" anchorCtr="0">
          <a:noAutofit/>
        </a:bodyPr>
        <a:lstStyle/>
        <a:p>
          <a:pPr marL="0" lvl="0" indent="0" algn="l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i="0" kern="1200"/>
            <a:t>What:</a:t>
          </a:r>
          <a:r>
            <a:rPr lang="en-US" sz="1600" b="0" i="0" kern="1200"/>
            <a:t> A text file contains information that is required to understand what the data/code is about</a:t>
          </a:r>
          <a:endParaRPr lang="en-US" sz="1600" kern="1200"/>
        </a:p>
      </dsp:txBody>
      <dsp:txXfrm>
        <a:off x="1087129" y="4418"/>
        <a:ext cx="5161270" cy="941237"/>
      </dsp:txXfrm>
    </dsp:sp>
    <dsp:sp modelId="{20811786-7882-4D5B-9358-28FE62742BE8}">
      <dsp:nvSpPr>
        <dsp:cNvPr id="0" name=""/>
        <dsp:cNvSpPr/>
      </dsp:nvSpPr>
      <dsp:spPr>
        <a:xfrm>
          <a:off x="0" y="1180965"/>
          <a:ext cx="6248400" cy="941237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4C82E3F-B92B-4BE5-96AD-FDF362138030}">
      <dsp:nvSpPr>
        <dsp:cNvPr id="0" name=""/>
        <dsp:cNvSpPr/>
      </dsp:nvSpPr>
      <dsp:spPr>
        <a:xfrm>
          <a:off x="284724" y="1392744"/>
          <a:ext cx="517680" cy="51768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F8C8D21-1867-4709-BE6C-AE18805E9348}">
      <dsp:nvSpPr>
        <dsp:cNvPr id="0" name=""/>
        <dsp:cNvSpPr/>
      </dsp:nvSpPr>
      <dsp:spPr>
        <a:xfrm>
          <a:off x="1087129" y="1180965"/>
          <a:ext cx="5161270" cy="94123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614" tIns="99614" rIns="99614" bIns="99614" numCol="1" spcCol="1270" anchor="ctr" anchorCtr="0">
          <a:noAutofit/>
        </a:bodyPr>
        <a:lstStyle/>
        <a:p>
          <a:pPr marL="0" lvl="0" indent="0" algn="l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/>
            <a:t>Why:</a:t>
          </a:r>
          <a:r>
            <a:rPr lang="en-US" sz="1600" kern="1200"/>
            <a:t> Help you to keep track of and others to understand and reuse the data/code or collaborate with you</a:t>
          </a:r>
        </a:p>
      </dsp:txBody>
      <dsp:txXfrm>
        <a:off x="1087129" y="1180965"/>
        <a:ext cx="5161270" cy="941237"/>
      </dsp:txXfrm>
    </dsp:sp>
    <dsp:sp modelId="{83D1B8AD-6B6C-41CD-A7DC-F1457E106043}">
      <dsp:nvSpPr>
        <dsp:cNvPr id="0" name=""/>
        <dsp:cNvSpPr/>
      </dsp:nvSpPr>
      <dsp:spPr>
        <a:xfrm>
          <a:off x="0" y="2357512"/>
          <a:ext cx="6248400" cy="941237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47A5EEF-EB5E-41BA-A1EC-09869F756DE8}">
      <dsp:nvSpPr>
        <dsp:cNvPr id="0" name=""/>
        <dsp:cNvSpPr/>
      </dsp:nvSpPr>
      <dsp:spPr>
        <a:xfrm>
          <a:off x="284724" y="2569291"/>
          <a:ext cx="517680" cy="517680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121ADE4-043B-4EDD-9C49-1AA723BD46CA}">
      <dsp:nvSpPr>
        <dsp:cNvPr id="0" name=""/>
        <dsp:cNvSpPr/>
      </dsp:nvSpPr>
      <dsp:spPr>
        <a:xfrm>
          <a:off x="1087129" y="2357512"/>
          <a:ext cx="5161270" cy="94123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614" tIns="99614" rIns="99614" bIns="99614" numCol="1" spcCol="1270" anchor="ctr" anchorCtr="0">
          <a:noAutofit/>
        </a:bodyPr>
        <a:lstStyle/>
        <a:p>
          <a:pPr marL="0" lvl="0" indent="0" algn="l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i="0" kern="1200"/>
            <a:t>Who:</a:t>
          </a:r>
          <a:r>
            <a:rPr lang="en-US" sz="1600" b="0" i="0" kern="1200"/>
            <a:t> The main person(s) who collect and analyze data </a:t>
          </a:r>
          <a:endParaRPr lang="en-US" sz="1600" kern="1200"/>
        </a:p>
      </dsp:txBody>
      <dsp:txXfrm>
        <a:off x="1087129" y="2357512"/>
        <a:ext cx="5161270" cy="941237"/>
      </dsp:txXfrm>
    </dsp:sp>
    <dsp:sp modelId="{55ED5669-9878-4414-9FC3-6696332CD1A9}">
      <dsp:nvSpPr>
        <dsp:cNvPr id="0" name=""/>
        <dsp:cNvSpPr/>
      </dsp:nvSpPr>
      <dsp:spPr>
        <a:xfrm>
          <a:off x="0" y="3534059"/>
          <a:ext cx="6248400" cy="941237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D1BEC81-C80B-4248-A13E-108F3B71D804}">
      <dsp:nvSpPr>
        <dsp:cNvPr id="0" name=""/>
        <dsp:cNvSpPr/>
      </dsp:nvSpPr>
      <dsp:spPr>
        <a:xfrm>
          <a:off x="284724" y="3745838"/>
          <a:ext cx="517680" cy="517680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BEA52DB-F0E1-49B1-8827-46B39496C55F}">
      <dsp:nvSpPr>
        <dsp:cNvPr id="0" name=""/>
        <dsp:cNvSpPr/>
      </dsp:nvSpPr>
      <dsp:spPr>
        <a:xfrm>
          <a:off x="1087129" y="3534059"/>
          <a:ext cx="5161270" cy="94123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614" tIns="99614" rIns="99614" bIns="99614" numCol="1" spcCol="1270" anchor="ctr" anchorCtr="0">
          <a:noAutofit/>
        </a:bodyPr>
        <a:lstStyle/>
        <a:p>
          <a:pPr marL="0" lvl="0" indent="0" algn="l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i="0" kern="1200"/>
            <a:t>When:</a:t>
          </a:r>
          <a:r>
            <a:rPr lang="en-US" sz="1600" i="0" kern="1200"/>
            <a:t> Better as the project is going on, should be ready before sharing or publishing data/code</a:t>
          </a:r>
          <a:endParaRPr lang="en-US" sz="1600" kern="1200"/>
        </a:p>
      </dsp:txBody>
      <dsp:txXfrm>
        <a:off x="1087129" y="3534059"/>
        <a:ext cx="5161270" cy="941237"/>
      </dsp:txXfrm>
    </dsp:sp>
    <dsp:sp modelId="{21F22065-6C23-4059-8725-665BB4B69778}">
      <dsp:nvSpPr>
        <dsp:cNvPr id="0" name=""/>
        <dsp:cNvSpPr/>
      </dsp:nvSpPr>
      <dsp:spPr>
        <a:xfrm>
          <a:off x="0" y="4710606"/>
          <a:ext cx="6248400" cy="941237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B9930BF-FBA8-4535-A370-DB3D9C64E1D6}">
      <dsp:nvSpPr>
        <dsp:cNvPr id="0" name=""/>
        <dsp:cNvSpPr/>
      </dsp:nvSpPr>
      <dsp:spPr>
        <a:xfrm>
          <a:off x="284724" y="4922384"/>
          <a:ext cx="517680" cy="517680"/>
        </a:xfrm>
        <a:prstGeom prst="rect">
          <a:avLst/>
        </a:prstGeom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C64942D-43E9-499C-9D73-D745047C27FA}">
      <dsp:nvSpPr>
        <dsp:cNvPr id="0" name=""/>
        <dsp:cNvSpPr/>
      </dsp:nvSpPr>
      <dsp:spPr>
        <a:xfrm>
          <a:off x="1087129" y="4710606"/>
          <a:ext cx="5161270" cy="94123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614" tIns="99614" rIns="99614" bIns="99614" numCol="1" spcCol="1270" anchor="ctr" anchorCtr="0">
          <a:noAutofit/>
        </a:bodyPr>
        <a:lstStyle/>
        <a:p>
          <a:pPr marL="0" lvl="0" indent="0" algn="l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/>
            <a:t>Where: </a:t>
          </a:r>
          <a:r>
            <a:rPr lang="en-US" sz="1600" kern="1200"/>
            <a:t>In the main folder of the data/code &amp; in each subfolders where details need to be provided</a:t>
          </a:r>
        </a:p>
      </dsp:txBody>
      <dsp:txXfrm>
        <a:off x="1087129" y="4710606"/>
        <a:ext cx="5161270" cy="94123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92DF31F-9E32-4486-BEC7-D7F1874DF6C0}">
      <dsp:nvSpPr>
        <dsp:cNvPr id="0" name=""/>
        <dsp:cNvSpPr/>
      </dsp:nvSpPr>
      <dsp:spPr>
        <a:xfrm>
          <a:off x="0" y="580"/>
          <a:ext cx="7223361" cy="487943"/>
        </a:xfrm>
        <a:prstGeom prst="roundRect">
          <a:avLst>
            <a:gd name="adj" fmla="val 10000"/>
          </a:avLst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ACAD9FD-B526-49F6-803D-D4E8C92E4ABB}">
      <dsp:nvSpPr>
        <dsp:cNvPr id="0" name=""/>
        <dsp:cNvSpPr/>
      </dsp:nvSpPr>
      <dsp:spPr>
        <a:xfrm>
          <a:off x="147602" y="110368"/>
          <a:ext cx="268369" cy="268369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32CC009-D8C3-4D10-8424-14984B2A6E4E}">
      <dsp:nvSpPr>
        <dsp:cNvPr id="0" name=""/>
        <dsp:cNvSpPr/>
      </dsp:nvSpPr>
      <dsp:spPr>
        <a:xfrm>
          <a:off x="563574" y="580"/>
          <a:ext cx="6659786" cy="48794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1641" tIns="51641" rIns="51641" bIns="51641" numCol="1" spcCol="1270" anchor="ctr" anchorCtr="0">
          <a:noAutofit/>
        </a:bodyPr>
        <a:lstStyle/>
        <a:p>
          <a:pPr marL="0" lvl="0" indent="0" algn="l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/>
            <a:t>Project/dataset/code title</a:t>
          </a:r>
        </a:p>
      </dsp:txBody>
      <dsp:txXfrm>
        <a:off x="563574" y="580"/>
        <a:ext cx="6659786" cy="487943"/>
      </dsp:txXfrm>
    </dsp:sp>
    <dsp:sp modelId="{0FCD54E3-A021-48EF-9128-746E02E4EA6B}">
      <dsp:nvSpPr>
        <dsp:cNvPr id="0" name=""/>
        <dsp:cNvSpPr/>
      </dsp:nvSpPr>
      <dsp:spPr>
        <a:xfrm>
          <a:off x="0" y="610510"/>
          <a:ext cx="7223361" cy="487943"/>
        </a:xfrm>
        <a:prstGeom prst="roundRect">
          <a:avLst>
            <a:gd name="adj" fmla="val 10000"/>
          </a:avLst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0150E2E-0823-4A9E-9DF4-287E87D311C2}">
      <dsp:nvSpPr>
        <dsp:cNvPr id="0" name=""/>
        <dsp:cNvSpPr/>
      </dsp:nvSpPr>
      <dsp:spPr>
        <a:xfrm>
          <a:off x="147602" y="720297"/>
          <a:ext cx="268369" cy="268369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126D6E1-3C00-4D35-A7D0-68ABBBEECD81}">
      <dsp:nvSpPr>
        <dsp:cNvPr id="0" name=""/>
        <dsp:cNvSpPr/>
      </dsp:nvSpPr>
      <dsp:spPr>
        <a:xfrm>
          <a:off x="563574" y="610510"/>
          <a:ext cx="6659786" cy="48794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1641" tIns="51641" rIns="51641" bIns="51641" numCol="1" spcCol="1270" anchor="ctr" anchorCtr="0">
          <a:noAutofit/>
        </a:bodyPr>
        <a:lstStyle/>
        <a:p>
          <a:pPr marL="0" lvl="0" indent="0" algn="l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/>
            <a:t>A short description</a:t>
          </a:r>
        </a:p>
      </dsp:txBody>
      <dsp:txXfrm>
        <a:off x="563574" y="610510"/>
        <a:ext cx="6659786" cy="487943"/>
      </dsp:txXfrm>
    </dsp:sp>
    <dsp:sp modelId="{28FD1EC9-BE8C-46FB-830B-11450E49772B}">
      <dsp:nvSpPr>
        <dsp:cNvPr id="0" name=""/>
        <dsp:cNvSpPr/>
      </dsp:nvSpPr>
      <dsp:spPr>
        <a:xfrm>
          <a:off x="0" y="1220440"/>
          <a:ext cx="7223361" cy="487943"/>
        </a:xfrm>
        <a:prstGeom prst="roundRect">
          <a:avLst>
            <a:gd name="adj" fmla="val 10000"/>
          </a:avLst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A8E804B-2D3C-4FF2-9544-E2BA626B159B}">
      <dsp:nvSpPr>
        <dsp:cNvPr id="0" name=""/>
        <dsp:cNvSpPr/>
      </dsp:nvSpPr>
      <dsp:spPr>
        <a:xfrm>
          <a:off x="147602" y="1330227"/>
          <a:ext cx="268369" cy="268369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62309A5-BAFC-48E4-83CD-9945F84FC10B}">
      <dsp:nvSpPr>
        <dsp:cNvPr id="0" name=""/>
        <dsp:cNvSpPr/>
      </dsp:nvSpPr>
      <dsp:spPr>
        <a:xfrm>
          <a:off x="563574" y="1220440"/>
          <a:ext cx="6659786" cy="48794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1641" tIns="51641" rIns="51641" bIns="51641" numCol="1" spcCol="1270" anchor="ctr" anchorCtr="0">
          <a:noAutofit/>
        </a:bodyPr>
        <a:lstStyle/>
        <a:p>
          <a:pPr marL="0" lvl="0" indent="0" algn="l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/>
            <a:t>Corresponding name(s)</a:t>
          </a:r>
        </a:p>
      </dsp:txBody>
      <dsp:txXfrm>
        <a:off x="563574" y="1220440"/>
        <a:ext cx="6659786" cy="487943"/>
      </dsp:txXfrm>
    </dsp:sp>
    <dsp:sp modelId="{11613CEB-059A-44A0-B608-491548FCA807}">
      <dsp:nvSpPr>
        <dsp:cNvPr id="0" name=""/>
        <dsp:cNvSpPr/>
      </dsp:nvSpPr>
      <dsp:spPr>
        <a:xfrm>
          <a:off x="0" y="1830369"/>
          <a:ext cx="7223361" cy="487943"/>
        </a:xfrm>
        <a:prstGeom prst="roundRect">
          <a:avLst>
            <a:gd name="adj" fmla="val 10000"/>
          </a:avLst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F856C11-83BC-4816-A8F7-60C401951DA0}">
      <dsp:nvSpPr>
        <dsp:cNvPr id="0" name=""/>
        <dsp:cNvSpPr/>
      </dsp:nvSpPr>
      <dsp:spPr>
        <a:xfrm>
          <a:off x="147602" y="1940157"/>
          <a:ext cx="268369" cy="268369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A3E5C06-52C6-4E10-BF95-1117CFF7DBB1}">
      <dsp:nvSpPr>
        <dsp:cNvPr id="0" name=""/>
        <dsp:cNvSpPr/>
      </dsp:nvSpPr>
      <dsp:spPr>
        <a:xfrm>
          <a:off x="563574" y="1830369"/>
          <a:ext cx="6659786" cy="48794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1641" tIns="51641" rIns="51641" bIns="51641" numCol="1" spcCol="1270" anchor="ctr" anchorCtr="0">
          <a:noAutofit/>
        </a:bodyPr>
        <a:lstStyle/>
        <a:p>
          <a:pPr marL="0" lvl="0" indent="0" algn="l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/>
            <a:t>Contact info of the corresponding persons</a:t>
          </a:r>
        </a:p>
      </dsp:txBody>
      <dsp:txXfrm>
        <a:off x="563574" y="1830369"/>
        <a:ext cx="6659786" cy="487943"/>
      </dsp:txXfrm>
    </dsp:sp>
    <dsp:sp modelId="{4A9FAAAF-5669-488F-A79C-C188814F5D7B}">
      <dsp:nvSpPr>
        <dsp:cNvPr id="0" name=""/>
        <dsp:cNvSpPr/>
      </dsp:nvSpPr>
      <dsp:spPr>
        <a:xfrm>
          <a:off x="0" y="2440299"/>
          <a:ext cx="7223361" cy="487943"/>
        </a:xfrm>
        <a:prstGeom prst="roundRect">
          <a:avLst>
            <a:gd name="adj" fmla="val 10000"/>
          </a:avLst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3204286-D5E3-40DA-8F15-34B19A3F7030}">
      <dsp:nvSpPr>
        <dsp:cNvPr id="0" name=""/>
        <dsp:cNvSpPr/>
      </dsp:nvSpPr>
      <dsp:spPr>
        <a:xfrm>
          <a:off x="147602" y="2550086"/>
          <a:ext cx="268369" cy="268369"/>
        </a:xfrm>
        <a:prstGeom prst="rect">
          <a:avLst/>
        </a:prstGeom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C835C1D-39AE-4C39-843A-28406A9DFFD5}">
      <dsp:nvSpPr>
        <dsp:cNvPr id="0" name=""/>
        <dsp:cNvSpPr/>
      </dsp:nvSpPr>
      <dsp:spPr>
        <a:xfrm>
          <a:off x="563574" y="2440299"/>
          <a:ext cx="6659786" cy="48794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1641" tIns="51641" rIns="51641" bIns="51641" numCol="1" spcCol="1270" anchor="ctr" anchorCtr="0">
          <a:noAutofit/>
        </a:bodyPr>
        <a:lstStyle/>
        <a:p>
          <a:pPr marL="0" lvl="0" indent="0" algn="l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/>
            <a:t>License</a:t>
          </a:r>
        </a:p>
      </dsp:txBody>
      <dsp:txXfrm>
        <a:off x="563574" y="2440299"/>
        <a:ext cx="6659786" cy="487943"/>
      </dsp:txXfrm>
    </dsp:sp>
    <dsp:sp modelId="{9016DDC3-E7CF-4086-A978-2A6F48B07A18}">
      <dsp:nvSpPr>
        <dsp:cNvPr id="0" name=""/>
        <dsp:cNvSpPr/>
      </dsp:nvSpPr>
      <dsp:spPr>
        <a:xfrm>
          <a:off x="0" y="3050229"/>
          <a:ext cx="7223361" cy="487943"/>
        </a:xfrm>
        <a:prstGeom prst="roundRect">
          <a:avLst>
            <a:gd name="adj" fmla="val 10000"/>
          </a:avLst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CD11E6A-9311-42E1-9468-BA33F1577CC0}">
      <dsp:nvSpPr>
        <dsp:cNvPr id="0" name=""/>
        <dsp:cNvSpPr/>
      </dsp:nvSpPr>
      <dsp:spPr>
        <a:xfrm>
          <a:off x="147602" y="3160016"/>
          <a:ext cx="268369" cy="268369"/>
        </a:xfrm>
        <a:prstGeom prst="rect">
          <a:avLst/>
        </a:prstGeom>
        <a:blipFill>
          <a:blip xmlns:r="http://schemas.openxmlformats.org/officeDocument/2006/relationships"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1A31E70-806E-40AE-B2BF-6C30BC04479B}">
      <dsp:nvSpPr>
        <dsp:cNvPr id="0" name=""/>
        <dsp:cNvSpPr/>
      </dsp:nvSpPr>
      <dsp:spPr>
        <a:xfrm>
          <a:off x="563574" y="3050229"/>
          <a:ext cx="6659786" cy="48794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1641" tIns="51641" rIns="51641" bIns="51641" numCol="1" spcCol="1270" anchor="ctr" anchorCtr="0">
          <a:noAutofit/>
        </a:bodyPr>
        <a:lstStyle/>
        <a:p>
          <a:pPr marL="0" lvl="0" indent="0" algn="l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/>
            <a:t>Date of data collection</a:t>
          </a:r>
        </a:p>
      </dsp:txBody>
      <dsp:txXfrm>
        <a:off x="563574" y="3050229"/>
        <a:ext cx="6659786" cy="487943"/>
      </dsp:txXfrm>
    </dsp:sp>
    <dsp:sp modelId="{B60D0736-D7A5-40FE-9374-05CEFB3F7D67}">
      <dsp:nvSpPr>
        <dsp:cNvPr id="0" name=""/>
        <dsp:cNvSpPr/>
      </dsp:nvSpPr>
      <dsp:spPr>
        <a:xfrm>
          <a:off x="0" y="3660158"/>
          <a:ext cx="7223361" cy="487943"/>
        </a:xfrm>
        <a:prstGeom prst="roundRect">
          <a:avLst>
            <a:gd name="adj" fmla="val 10000"/>
          </a:avLst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22A0D10-1401-46E6-890F-91729954ADAA}">
      <dsp:nvSpPr>
        <dsp:cNvPr id="0" name=""/>
        <dsp:cNvSpPr/>
      </dsp:nvSpPr>
      <dsp:spPr>
        <a:xfrm>
          <a:off x="147602" y="3769946"/>
          <a:ext cx="268369" cy="268369"/>
        </a:xfrm>
        <a:prstGeom prst="rect">
          <a:avLst/>
        </a:prstGeom>
        <a:blipFill>
          <a:blip xmlns:r="http://schemas.openxmlformats.org/officeDocument/2006/relationships"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4AFD43C-FF4C-4001-AEB6-3CD8FE8DA13E}">
      <dsp:nvSpPr>
        <dsp:cNvPr id="0" name=""/>
        <dsp:cNvSpPr/>
      </dsp:nvSpPr>
      <dsp:spPr>
        <a:xfrm>
          <a:off x="563574" y="3660158"/>
          <a:ext cx="6659786" cy="48794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1641" tIns="51641" rIns="51641" bIns="51641" numCol="1" spcCol="1270" anchor="ctr" anchorCtr="0">
          <a:noAutofit/>
        </a:bodyPr>
        <a:lstStyle/>
        <a:p>
          <a:pPr marL="0" lvl="0" indent="0" algn="l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/>
            <a:t>The folder structure of the dataset</a:t>
          </a:r>
        </a:p>
      </dsp:txBody>
      <dsp:txXfrm>
        <a:off x="563574" y="3660158"/>
        <a:ext cx="6659786" cy="487943"/>
      </dsp:txXfrm>
    </dsp:sp>
    <dsp:sp modelId="{D25CD910-4ADF-4213-B741-8E38A6AB1050}">
      <dsp:nvSpPr>
        <dsp:cNvPr id="0" name=""/>
        <dsp:cNvSpPr/>
      </dsp:nvSpPr>
      <dsp:spPr>
        <a:xfrm>
          <a:off x="0" y="4270088"/>
          <a:ext cx="7223361" cy="487943"/>
        </a:xfrm>
        <a:prstGeom prst="roundRect">
          <a:avLst>
            <a:gd name="adj" fmla="val 10000"/>
          </a:avLst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C5F15E1-A2FE-419B-968C-C5F544D47678}">
      <dsp:nvSpPr>
        <dsp:cNvPr id="0" name=""/>
        <dsp:cNvSpPr/>
      </dsp:nvSpPr>
      <dsp:spPr>
        <a:xfrm>
          <a:off x="147602" y="4379875"/>
          <a:ext cx="268369" cy="268369"/>
        </a:xfrm>
        <a:prstGeom prst="rect">
          <a:avLst/>
        </a:prstGeom>
        <a:blipFill>
          <a:blip xmlns:r="http://schemas.openxmlformats.org/officeDocument/2006/relationships" r:embed="rId1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E27B193-6D7A-4996-8B20-A8403F9C4104}">
      <dsp:nvSpPr>
        <dsp:cNvPr id="0" name=""/>
        <dsp:cNvSpPr/>
      </dsp:nvSpPr>
      <dsp:spPr>
        <a:xfrm>
          <a:off x="563574" y="4270088"/>
          <a:ext cx="6659786" cy="48794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1641" tIns="51641" rIns="51641" bIns="51641" numCol="1" spcCol="1270" anchor="ctr" anchorCtr="0">
          <a:noAutofit/>
        </a:bodyPr>
        <a:lstStyle/>
        <a:p>
          <a:pPr marL="0" lvl="0" indent="0" algn="l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/>
            <a:t>etc…</a:t>
          </a:r>
        </a:p>
      </dsp:txBody>
      <dsp:txXfrm>
        <a:off x="563574" y="4270088"/>
        <a:ext cx="6659786" cy="48794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B65B6D-1116-4B1F-BAA5-4C17D114F3C4}" type="datetimeFigureOut">
              <a:rPr lang="nl-NL" smtClean="0"/>
              <a:t>21-2-2023</a:t>
            </a:fld>
            <a:endParaRPr lang="nl-N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6AD1DE-3A9C-46C0-92B5-BE222AAFA242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272498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2/21/2023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96605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2/21/2023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51883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2/21/2023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305247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Cover white + image">
    <p:bg bwMode="gray"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el 1">
            <a:extLst>
              <a:ext uri="{FF2B5EF4-FFF2-40B4-BE49-F238E27FC236}">
                <a16:creationId xmlns:a16="http://schemas.microsoft.com/office/drawing/2014/main" id="{2133EB5A-69B9-1740-8101-0C004BB7DA6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33646" y="1196750"/>
            <a:ext cx="5583014" cy="4603578"/>
          </a:xfrm>
          <a:prstGeom prst="rect">
            <a:avLst/>
          </a:prstGeom>
        </p:spPr>
        <p:txBody>
          <a:bodyPr anchor="ctr" anchorCtr="0"/>
          <a:lstStyle>
            <a:lvl1pPr algn="ctr">
              <a:defRPr sz="4099" b="0" i="1">
                <a:latin typeface="Merriweather Light" pitchFamily="2" charset="77"/>
              </a:defRPr>
            </a:lvl1pPr>
          </a:lstStyle>
          <a:p>
            <a:r>
              <a:rPr lang="en-GB"/>
              <a:t>Place your attention-grabbing headline here</a:t>
            </a:r>
          </a:p>
        </p:txBody>
      </p:sp>
      <p:sp>
        <p:nvSpPr>
          <p:cNvPr id="33" name="Tijdelijke aanduiding voor tekst 32">
            <a:extLst>
              <a:ext uri="{FF2B5EF4-FFF2-40B4-BE49-F238E27FC236}">
                <a16:creationId xmlns:a16="http://schemas.microsoft.com/office/drawing/2014/main" id="{509A3404-C322-574D-996D-93CFC2296001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33645" y="6084056"/>
            <a:ext cx="5583014" cy="217169"/>
          </a:xfrm>
          <a:prstGeom prst="rect">
            <a:avLst/>
          </a:prstGeom>
        </p:spPr>
        <p:txBody>
          <a:bodyPr/>
          <a:lstStyle>
            <a:lvl1pPr algn="ctr">
              <a:defRPr sz="1200" b="1" i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nl-NL"/>
              <a:t>Name </a:t>
            </a:r>
            <a:r>
              <a:rPr lang="nl-NL" err="1"/>
              <a:t>Lastname</a:t>
            </a:r>
            <a:endParaRPr lang="nl-NL"/>
          </a:p>
        </p:txBody>
      </p:sp>
      <p:sp>
        <p:nvSpPr>
          <p:cNvPr id="35" name="Tijdelijke aanduiding voor tekst 34">
            <a:extLst>
              <a:ext uri="{FF2B5EF4-FFF2-40B4-BE49-F238E27FC236}">
                <a16:creationId xmlns:a16="http://schemas.microsoft.com/office/drawing/2014/main" id="{D6F025CA-08AA-BB4D-A7AA-3CD26CC85FA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36462" y="6309175"/>
            <a:ext cx="5580197" cy="270592"/>
          </a:xfrm>
          <a:prstGeom prst="rect">
            <a:avLst/>
          </a:prstGeom>
        </p:spPr>
        <p:txBody>
          <a:bodyPr/>
          <a:lstStyle>
            <a:lvl1pPr algn="ctr">
              <a:defRPr sz="1200" b="0" i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nl-NL"/>
              <a:t>Job </a:t>
            </a:r>
            <a:r>
              <a:rPr lang="nl-NL" err="1"/>
              <a:t>title</a:t>
            </a:r>
            <a:endParaRPr lang="nl-NL"/>
          </a:p>
        </p:txBody>
      </p:sp>
      <p:sp>
        <p:nvSpPr>
          <p:cNvPr id="4" name="Tijdelijke aanduiding voor afbeelding 3">
            <a:extLst>
              <a:ext uri="{FF2B5EF4-FFF2-40B4-BE49-F238E27FC236}">
                <a16:creationId xmlns:a16="http://schemas.microsoft.com/office/drawing/2014/main" id="{0899AEA0-D03E-3444-8E81-C754D975C6B2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275341" y="1196751"/>
            <a:ext cx="5561152" cy="5292950"/>
          </a:xfrm>
          <a:prstGeom prst="rect">
            <a:avLst/>
          </a:prstGeom>
          <a:solidFill>
            <a:schemeClr val="bg1"/>
          </a:solidFill>
        </p:spPr>
        <p:txBody>
          <a:bodyPr anchor="ctr" anchorCtr="0"/>
          <a:lstStyle>
            <a:lvl1pPr algn="ctr">
              <a:defRPr b="0" i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nl-NL"/>
              <a:t>Click icon </a:t>
            </a:r>
            <a:r>
              <a:rPr lang="nl-NL" err="1"/>
              <a:t>to</a:t>
            </a:r>
            <a:r>
              <a:rPr lang="nl-NL"/>
              <a:t> </a:t>
            </a:r>
            <a:r>
              <a:rPr lang="nl-NL" err="1"/>
              <a:t>add</a:t>
            </a:r>
            <a:r>
              <a:rPr lang="nl-NL"/>
              <a:t> </a:t>
            </a:r>
            <a:r>
              <a:rPr lang="nl-NL" err="1"/>
              <a:t>an</a:t>
            </a:r>
            <a:r>
              <a:rPr lang="nl-NL"/>
              <a:t> image</a:t>
            </a:r>
          </a:p>
        </p:txBody>
      </p:sp>
      <p:pic>
        <p:nvPicPr>
          <p:cNvPr id="11" name="Afbeelding 10">
            <a:extLst>
              <a:ext uri="{FF2B5EF4-FFF2-40B4-BE49-F238E27FC236}">
                <a16:creationId xmlns:a16="http://schemas.microsoft.com/office/drawing/2014/main" id="{383C2F63-25D1-8242-B959-DD59647B075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0295" t="21829" r="31424" b="17021"/>
          <a:stretch/>
        </p:blipFill>
        <p:spPr>
          <a:xfrm>
            <a:off x="10461" y="-36944"/>
            <a:ext cx="1888837" cy="779439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B0609C10-84E4-4D05-B3F2-BBFF50328FC0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25855" y="6382327"/>
            <a:ext cx="1366146" cy="4779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87603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32">
          <p15:clr>
            <a:srgbClr val="FBAE40"/>
          </p15:clr>
        </p15:guide>
        <p15:guide id="2" pos="212">
          <p15:clr>
            <a:srgbClr val="FBAE40"/>
          </p15:clr>
        </p15:guide>
        <p15:guide id="3" pos="7470">
          <p15:clr>
            <a:srgbClr val="FBAE40"/>
          </p15:clr>
        </p15:guide>
        <p15:guide id="4" orient="horz" pos="436">
          <p15:clr>
            <a:srgbClr val="FBAE40"/>
          </p15:clr>
        </p15:guide>
        <p15:guide id="5" orient="horz" pos="4088">
          <p15:clr>
            <a:srgbClr val="FBAE40"/>
          </p15:clr>
        </p15:guide>
        <p15:guide id="6" pos="5179">
          <p15:clr>
            <a:srgbClr val="FBAE40"/>
          </p15:clr>
        </p15:guide>
        <p15:guide id="7" pos="6222">
          <p15:clr>
            <a:srgbClr val="FBAE40"/>
          </p15:clr>
        </p15:guide>
        <p15:guide id="8" pos="6426">
          <p15:clr>
            <a:srgbClr val="FBAE40"/>
          </p15:clr>
        </p15:guide>
        <p15:guide id="9" pos="4975">
          <p15:clr>
            <a:srgbClr val="FBAE40"/>
          </p15:clr>
        </p15:guide>
        <p15:guide id="10" pos="3954">
          <p15:clr>
            <a:srgbClr val="FBAE40"/>
          </p15:clr>
        </p15:guide>
        <p15:guide id="11" pos="3728">
          <p15:clr>
            <a:srgbClr val="FBAE40"/>
          </p15:clr>
        </p15:guide>
        <p15:guide id="12" pos="2707">
          <p15:clr>
            <a:srgbClr val="FBAE40"/>
          </p15:clr>
        </p15:guide>
        <p15:guide id="13" pos="2503">
          <p15:clr>
            <a:srgbClr val="FBAE40"/>
          </p15:clr>
        </p15:guide>
        <p15:guide id="14" pos="1460">
          <p15:clr>
            <a:srgbClr val="FBAE40"/>
          </p15:clr>
        </p15:guide>
        <p15:guide id="15" pos="1256">
          <p15:clr>
            <a:srgbClr val="FBAE40"/>
          </p15:clr>
        </p15:guide>
        <p15:guide id="18" orient="horz" pos="754">
          <p15:clr>
            <a:srgbClr val="FBAE40"/>
          </p15:clr>
        </p15:guide>
        <p15:guide id="19" orient="horz" pos="2115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ext only"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1">
            <a:extLst>
              <a:ext uri="{FF2B5EF4-FFF2-40B4-BE49-F238E27FC236}">
                <a16:creationId xmlns:a16="http://schemas.microsoft.com/office/drawing/2014/main" id="{C1824C1D-4906-3A4A-B5A7-7CF6C4EB7B5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317147" y="1196975"/>
            <a:ext cx="7557707" cy="1253617"/>
          </a:xfrm>
          <a:prstGeom prst="rect">
            <a:avLst/>
          </a:prstGeom>
        </p:spPr>
        <p:txBody>
          <a:bodyPr anchor="t" anchorCtr="0"/>
          <a:lstStyle>
            <a:lvl1pPr marL="0" marR="0" indent="0" algn="l" defTabSz="914126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nl-NL" sz="2299" b="1" i="0" smtClean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GB"/>
              <a:t>Title</a:t>
            </a:r>
          </a:p>
        </p:txBody>
      </p:sp>
      <p:sp>
        <p:nvSpPr>
          <p:cNvPr id="10" name="Tijdelijke aanduiding voor tekst 2">
            <a:extLst>
              <a:ext uri="{FF2B5EF4-FFF2-40B4-BE49-F238E27FC236}">
                <a16:creationId xmlns:a16="http://schemas.microsoft.com/office/drawing/2014/main" id="{5E1B5542-E518-FB47-95E8-2B71A026A2A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317147" y="2450593"/>
            <a:ext cx="7557707" cy="3443316"/>
          </a:xfrm>
          <a:prstGeom prst="rect">
            <a:avLst/>
          </a:prstGeom>
        </p:spPr>
        <p:txBody>
          <a:bodyPr/>
          <a:lstStyle>
            <a:lvl1pPr marL="0" marR="0" indent="0" algn="l" defTabSz="914126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lang="nl-NL" sz="2199" b="0" i="0" kern="1200" baseline="0" dirty="0" err="1">
                <a:solidFill>
                  <a:schemeClr val="tx1"/>
                </a:solidFill>
                <a:effectLst/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nl-NL" err="1"/>
              <a:t>Molorepudit</a:t>
            </a:r>
            <a:r>
              <a:rPr lang="nl-NL"/>
              <a:t> </a:t>
            </a:r>
            <a:r>
              <a:rPr lang="nl-NL" err="1"/>
              <a:t>ressimus</a:t>
            </a:r>
            <a:r>
              <a:rPr lang="nl-NL"/>
              <a:t> </a:t>
            </a:r>
            <a:r>
              <a:rPr lang="nl-NL" err="1"/>
              <a:t>exeri</a:t>
            </a:r>
            <a:r>
              <a:rPr lang="nl-NL"/>
              <a:t> </a:t>
            </a:r>
            <a:r>
              <a:rPr lang="nl-NL" err="1"/>
              <a:t>nus</a:t>
            </a:r>
            <a:r>
              <a:rPr lang="nl-NL"/>
              <a:t> et </a:t>
            </a:r>
            <a:r>
              <a:rPr lang="nl-NL" err="1"/>
              <a:t>ipienda</a:t>
            </a:r>
            <a:r>
              <a:rPr lang="nl-NL"/>
              <a:t> et </a:t>
            </a:r>
            <a:r>
              <a:rPr lang="nl-NL" err="1"/>
              <a:t>adiantot</a:t>
            </a:r>
            <a:r>
              <a:rPr lang="nl-NL"/>
              <a:t> </a:t>
            </a:r>
            <a:r>
              <a:rPr lang="nl-NL" err="1"/>
              <a:t>Ique</a:t>
            </a:r>
            <a:r>
              <a:rPr lang="nl-NL"/>
              <a:t> </a:t>
            </a:r>
            <a:r>
              <a:rPr lang="nl-NL" err="1"/>
              <a:t>niminti</a:t>
            </a:r>
            <a:r>
              <a:rPr lang="nl-NL"/>
              <a:t> </a:t>
            </a:r>
            <a:r>
              <a:rPr lang="nl-NL" err="1"/>
              <a:t>nonsendaecae</a:t>
            </a:r>
            <a:r>
              <a:rPr lang="nl-NL"/>
              <a:t> </a:t>
            </a:r>
            <a:r>
              <a:rPr lang="nl-NL" err="1"/>
              <a:t>volor</a:t>
            </a:r>
            <a:r>
              <a:rPr lang="nl-NL"/>
              <a:t> a ad et ut </a:t>
            </a:r>
            <a:r>
              <a:rPr lang="nl-NL" err="1"/>
              <a:t>eum</a:t>
            </a:r>
            <a:r>
              <a:rPr lang="nl-NL"/>
              <a:t> se pos mos </a:t>
            </a:r>
            <a:r>
              <a:rPr lang="nl-NL" err="1"/>
              <a:t>sed</a:t>
            </a:r>
            <a:r>
              <a:rPr lang="nl-NL"/>
              <a:t> </a:t>
            </a:r>
            <a:r>
              <a:rPr lang="nl-NL" err="1"/>
              <a:t>ulpa</a:t>
            </a:r>
            <a:r>
              <a:rPr lang="nl-NL"/>
              <a:t> </a:t>
            </a:r>
            <a:r>
              <a:rPr lang="nl-NL" err="1"/>
              <a:t>vitas</a:t>
            </a:r>
            <a:r>
              <a:rPr lang="nl-NL"/>
              <a:t> </a:t>
            </a:r>
            <a:r>
              <a:rPr lang="nl-NL" err="1"/>
              <a:t>aut</a:t>
            </a:r>
            <a:r>
              <a:rPr lang="nl-NL"/>
              <a:t> </a:t>
            </a:r>
            <a:r>
              <a:rPr lang="nl-NL" err="1"/>
              <a:t>quia</a:t>
            </a:r>
            <a:r>
              <a:rPr lang="nl-NL"/>
              <a:t> </a:t>
            </a:r>
            <a:r>
              <a:rPr lang="nl-NL" err="1"/>
              <a:t>doluptio</a:t>
            </a:r>
            <a:r>
              <a:rPr lang="nl-NL"/>
              <a:t> </a:t>
            </a:r>
            <a:r>
              <a:rPr lang="nl-NL" err="1"/>
              <a:t>iduciis</a:t>
            </a:r>
            <a:r>
              <a:rPr lang="nl-NL"/>
              <a:t> </a:t>
            </a:r>
            <a:r>
              <a:rPr lang="nl-NL" err="1"/>
              <a:t>sedis</a:t>
            </a:r>
            <a:r>
              <a:rPr lang="nl-NL"/>
              <a:t> </a:t>
            </a:r>
            <a:r>
              <a:rPr lang="nl-NL" err="1"/>
              <a:t>sitat</a:t>
            </a:r>
            <a:r>
              <a:rPr lang="nl-NL"/>
              <a:t> es </a:t>
            </a:r>
            <a:r>
              <a:rPr lang="nl-NL" err="1"/>
              <a:t>nihition</a:t>
            </a:r>
            <a:r>
              <a:rPr lang="nl-NL"/>
              <a:t> </a:t>
            </a:r>
            <a:r>
              <a:rPr lang="nl-NL" err="1"/>
              <a:t>nonsecturi</a:t>
            </a:r>
            <a:r>
              <a:rPr lang="nl-NL"/>
              <a:t> </a:t>
            </a:r>
            <a:r>
              <a:rPr lang="nl-NL" err="1"/>
              <a:t>officidis</a:t>
            </a:r>
            <a:r>
              <a:rPr lang="nl-NL"/>
              <a:t> ex et que </a:t>
            </a:r>
            <a:r>
              <a:rPr lang="nl-NL" err="1"/>
              <a:t>esecto</a:t>
            </a:r>
            <a:r>
              <a:rPr lang="nl-NL"/>
              <a:t> </a:t>
            </a:r>
            <a:r>
              <a:rPr lang="nl-NL" err="1"/>
              <a:t>dolorumenis</a:t>
            </a:r>
            <a:r>
              <a:rPr lang="nl-NL"/>
              <a:t> </a:t>
            </a:r>
            <a:r>
              <a:rPr lang="nl-NL" err="1"/>
              <a:t>aritat</a:t>
            </a:r>
            <a:r>
              <a:rPr lang="nl-NL"/>
              <a:t> et des </a:t>
            </a:r>
            <a:r>
              <a:rPr lang="nl-NL" err="1"/>
              <a:t>earcit</a:t>
            </a:r>
            <a:r>
              <a:rPr lang="nl-NL"/>
              <a:t>, </a:t>
            </a:r>
            <a:r>
              <a:rPr lang="nl-NL" err="1"/>
              <a:t>ium</a:t>
            </a:r>
            <a:r>
              <a:rPr lang="nl-NL"/>
              <a:t> ad </a:t>
            </a:r>
            <a:r>
              <a:rPr lang="nl-NL" err="1"/>
              <a:t>quam</a:t>
            </a:r>
            <a:r>
              <a:rPr lang="nl-NL"/>
              <a:t> </a:t>
            </a:r>
            <a:r>
              <a:rPr lang="nl-NL" err="1"/>
              <a:t>faccupt</a:t>
            </a:r>
            <a:r>
              <a:rPr lang="nl-NL"/>
              <a:t> </a:t>
            </a:r>
            <a:r>
              <a:rPr lang="nl-NL" err="1"/>
              <a:t>atiature</a:t>
            </a:r>
            <a:r>
              <a:rPr lang="nl-NL"/>
              <a:t>, </a:t>
            </a:r>
            <a:r>
              <a:rPr lang="nl-NL" err="1"/>
              <a:t>qui</a:t>
            </a:r>
            <a:r>
              <a:rPr lang="nl-NL"/>
              <a:t> </a:t>
            </a:r>
            <a:r>
              <a:rPr lang="nl-NL" err="1"/>
              <a:t>officipis</a:t>
            </a:r>
            <a:r>
              <a:rPr lang="nl-NL"/>
              <a:t> </a:t>
            </a:r>
            <a:r>
              <a:rPr lang="nl-NL" err="1"/>
              <a:t>dolupta</a:t>
            </a:r>
            <a:r>
              <a:rPr lang="nl-NL"/>
              <a:t> </a:t>
            </a:r>
            <a:r>
              <a:rPr lang="nl-NL" err="1"/>
              <a:t>spereium</a:t>
            </a:r>
            <a:r>
              <a:rPr lang="nl-NL"/>
              <a:t> </a:t>
            </a:r>
            <a:r>
              <a:rPr lang="nl-NL" err="1"/>
              <a:t>quias</a:t>
            </a:r>
            <a:r>
              <a:rPr lang="nl-NL"/>
              <a:t> </a:t>
            </a:r>
            <a:r>
              <a:rPr lang="nl-NL" err="1"/>
              <a:t>sum</a:t>
            </a:r>
            <a:r>
              <a:rPr lang="nl-NL"/>
              <a:t> </a:t>
            </a:r>
            <a:r>
              <a:rPr lang="nl-NL" err="1"/>
              <a:t>aut</a:t>
            </a:r>
            <a:r>
              <a:rPr lang="nl-NL"/>
              <a:t> min </a:t>
            </a:r>
            <a:r>
              <a:rPr lang="nl-NL" err="1"/>
              <a:t>prae</a:t>
            </a:r>
            <a:r>
              <a:rPr lang="nl-NL"/>
              <a:t> nam </a:t>
            </a:r>
            <a:r>
              <a:rPr lang="nl-NL" err="1"/>
              <a:t>aut</a:t>
            </a:r>
            <a:r>
              <a:rPr lang="nl-NL"/>
              <a:t> que </a:t>
            </a:r>
            <a:r>
              <a:rPr lang="nl-NL" err="1"/>
              <a:t>nobitatur</a:t>
            </a:r>
            <a:r>
              <a:rPr lang="nl-NL"/>
              <a:t>, </a:t>
            </a:r>
            <a:r>
              <a:rPr lang="nl-NL" err="1"/>
              <a:t>cus</a:t>
            </a:r>
            <a:r>
              <a:rPr lang="nl-NL"/>
              <a:t> </a:t>
            </a:r>
            <a:r>
              <a:rPr lang="nl-NL" err="1"/>
              <a:t>eario</a:t>
            </a:r>
            <a:r>
              <a:rPr lang="nl-NL"/>
              <a:t> </a:t>
            </a:r>
            <a:r>
              <a:rPr lang="nl-NL" err="1"/>
              <a:t>omnihic</a:t>
            </a:r>
            <a:r>
              <a:rPr lang="nl-NL"/>
              <a:t> </a:t>
            </a:r>
            <a:r>
              <a:rPr lang="nl-NL" err="1"/>
              <a:t>aeruptur</a:t>
            </a:r>
            <a:r>
              <a:rPr lang="nl-NL"/>
              <a:t>, </a:t>
            </a:r>
            <a:r>
              <a:rPr lang="nl-NL" err="1"/>
              <a:t>sunt</a:t>
            </a:r>
            <a:r>
              <a:rPr lang="nl-NL"/>
              <a:t> </a:t>
            </a:r>
            <a:r>
              <a:rPr lang="nl-NL" err="1"/>
              <a:t>eruptat</a:t>
            </a:r>
            <a:r>
              <a:rPr lang="nl-NL"/>
              <a:t> </a:t>
            </a:r>
            <a:r>
              <a:rPr lang="nl-NL" err="1"/>
              <a:t>volorep</a:t>
            </a:r>
            <a:r>
              <a:rPr lang="nl-NL"/>
              <a:t>. &lt;Max. 70 </a:t>
            </a:r>
            <a:r>
              <a:rPr lang="nl-NL" err="1"/>
              <a:t>words</a:t>
            </a:r>
            <a:r>
              <a:rPr lang="nl-NL"/>
              <a:t>&gt; </a:t>
            </a:r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52ECAC3E-94BB-314E-968D-00CCC277A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25695" y="6310594"/>
            <a:ext cx="636561" cy="374400"/>
          </a:xfrm>
          <a:prstGeom prst="rect">
            <a:avLst/>
          </a:prstGeom>
        </p:spPr>
        <p:txBody>
          <a:bodyPr lIns="0" tIns="0" rIns="0" bIns="0" anchor="ctr" anchorCtr="0"/>
          <a:lstStyle>
            <a:lvl1pPr algn="r">
              <a:defRPr sz="1200" b="0" i="0">
                <a:latin typeface="Open Sans Light" panose="020B0306030504020204" pitchFamily="34" charset="0"/>
                <a:ea typeface="Open Sans" panose="020B0606030504020204" pitchFamily="34" charset="0"/>
                <a:cs typeface="Open Sans Light" panose="020B0306030504020204" pitchFamily="34" charset="0"/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Date Placeholder 3">
            <a:extLst>
              <a:ext uri="{FF2B5EF4-FFF2-40B4-BE49-F238E27FC236}">
                <a16:creationId xmlns:a16="http://schemas.microsoft.com/office/drawing/2014/main" id="{704C3AAB-1397-224F-A628-24E1EAC1727C}"/>
              </a:ext>
            </a:extLst>
          </p:cNvPr>
          <p:cNvSpPr>
            <a:spLocks noGrp="1"/>
          </p:cNvSpPr>
          <p:nvPr>
            <p:ph type="dt" sz="half" idx="13"/>
          </p:nvPr>
        </p:nvSpPr>
        <p:spPr>
          <a:xfrm>
            <a:off x="10489774" y="6314914"/>
            <a:ext cx="835920" cy="370080"/>
          </a:xfrm>
          <a:prstGeom prst="rect">
            <a:avLst/>
          </a:prstGeom>
        </p:spPr>
        <p:txBody>
          <a:bodyPr lIns="0" tIns="0" rIns="0" bIns="0" anchor="ctr" anchorCtr="0"/>
          <a:lstStyle>
            <a:lvl1pPr algn="r">
              <a:defRPr sz="1200" b="0" i="0">
                <a:latin typeface="Open Sans Light" panose="020B0306030504020204" pitchFamily="34" charset="0"/>
                <a:ea typeface="Open Sans" panose="020B0606030504020204" pitchFamily="34" charset="0"/>
                <a:cs typeface="Open Sans Light" panose="020B0306030504020204" pitchFamily="34" charset="0"/>
              </a:defRPr>
            </a:lvl1pPr>
          </a:lstStyle>
          <a:p>
            <a:fld id="{6872F58B-24C3-4B5D-8DCA-B07DE0B3FD70}" type="datetime1">
              <a:rPr lang="nl-NL" smtClean="0"/>
              <a:t>21-2-2023</a:t>
            </a:fld>
            <a:endParaRPr lang="en-US"/>
          </a:p>
        </p:txBody>
      </p:sp>
      <p:pic>
        <p:nvPicPr>
          <p:cNvPr id="13" name="Afbeelding 12">
            <a:extLst>
              <a:ext uri="{FF2B5EF4-FFF2-40B4-BE49-F238E27FC236}">
                <a16:creationId xmlns:a16="http://schemas.microsoft.com/office/drawing/2014/main" id="{3E4D40DB-0C5A-594C-AF43-231E370A990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07" y="6185926"/>
            <a:ext cx="1727552" cy="679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260552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32">
          <p15:clr>
            <a:srgbClr val="FBAE40"/>
          </p15:clr>
        </p15:guide>
        <p15:guide id="2" pos="212">
          <p15:clr>
            <a:srgbClr val="FBAE40"/>
          </p15:clr>
        </p15:guide>
        <p15:guide id="3" pos="7470">
          <p15:clr>
            <a:srgbClr val="FBAE40"/>
          </p15:clr>
        </p15:guide>
        <p15:guide id="4" orient="horz" pos="436">
          <p15:clr>
            <a:srgbClr val="FBAE40"/>
          </p15:clr>
        </p15:guide>
        <p15:guide id="5" orient="horz" pos="4088">
          <p15:clr>
            <a:srgbClr val="FBAE40"/>
          </p15:clr>
        </p15:guide>
        <p15:guide id="6" pos="5179">
          <p15:clr>
            <a:srgbClr val="FBAE40"/>
          </p15:clr>
        </p15:guide>
        <p15:guide id="7" pos="6222">
          <p15:clr>
            <a:srgbClr val="FBAE40"/>
          </p15:clr>
        </p15:guide>
        <p15:guide id="8" pos="6426">
          <p15:clr>
            <a:srgbClr val="FBAE40"/>
          </p15:clr>
        </p15:guide>
        <p15:guide id="9" pos="4975">
          <p15:clr>
            <a:srgbClr val="FBAE40"/>
          </p15:clr>
        </p15:guide>
        <p15:guide id="10" pos="3954">
          <p15:clr>
            <a:srgbClr val="FBAE40"/>
          </p15:clr>
        </p15:guide>
        <p15:guide id="11" pos="3728">
          <p15:clr>
            <a:srgbClr val="FBAE40"/>
          </p15:clr>
        </p15:guide>
        <p15:guide id="12" pos="2707">
          <p15:clr>
            <a:srgbClr val="FBAE40"/>
          </p15:clr>
        </p15:guide>
        <p15:guide id="13" pos="2503">
          <p15:clr>
            <a:srgbClr val="FBAE40"/>
          </p15:clr>
        </p15:guide>
        <p15:guide id="14" pos="1460">
          <p15:clr>
            <a:srgbClr val="FBAE40"/>
          </p15:clr>
        </p15:guide>
        <p15:guide id="15" pos="1256">
          <p15:clr>
            <a:srgbClr val="FBAE40"/>
          </p15:clr>
        </p15:guide>
        <p15:guide id="17" orient="horz" pos="2115">
          <p15:clr>
            <a:srgbClr val="FBAE40"/>
          </p15:clr>
        </p15:guide>
        <p15:guide id="18" orient="horz" pos="754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2/21/2023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74551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2/21/2023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47452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2/21/2023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39648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2/21/2023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0192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2/21/2023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90112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2/21/2023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80110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2/21/2023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8802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2/21/2023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60077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6CE7D5-CF57-46EF-B807-FDD0502418D4}" type="datetimeFigureOut">
              <a:rPr lang="en-US" smtClean="0"/>
              <a:t>2/21/2023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80519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3" r:id="rId12"/>
    <p:sldLayoutId id="2147483674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UtrechtUniversity/README-Templates.git" TargetMode="External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mailto:datateam.geo@uu.nl" TargetMode="External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17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D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el 14">
            <a:extLst>
              <a:ext uri="{FF2B5EF4-FFF2-40B4-BE49-F238E27FC236}">
                <a16:creationId xmlns:a16="http://schemas.microsoft.com/office/drawing/2014/main" id="{DFEB6D64-0EF0-DF42-B6C9-EAB0A36BA77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2252" y="1197332"/>
            <a:ext cx="6421185" cy="3085420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sz="6000" i="0">
                <a:latin typeface="Arial Black" panose="020B0A04020102020204" pitchFamily="34" charset="0"/>
              </a:rPr>
              <a:t>How to write a</a:t>
            </a:r>
            <a:br>
              <a:rPr lang="en-US" sz="6000" i="0">
                <a:latin typeface="Arial Black" panose="020B0A04020102020204" pitchFamily="34" charset="0"/>
              </a:rPr>
            </a:br>
            <a:r>
              <a:rPr lang="en-US" sz="6600" i="0">
                <a:latin typeface="Arial Black" panose="020B0A04020102020204" pitchFamily="34" charset="0"/>
              </a:rPr>
              <a:t>README file</a:t>
            </a:r>
            <a:endParaRPr lang="nl-NL" sz="6600"/>
          </a:p>
        </p:txBody>
      </p:sp>
      <p:sp>
        <p:nvSpPr>
          <p:cNvPr id="17" name="Tijdelijke aanduiding voor tekst 16">
            <a:extLst>
              <a:ext uri="{FF2B5EF4-FFF2-40B4-BE49-F238E27FC236}">
                <a16:creationId xmlns:a16="http://schemas.microsoft.com/office/drawing/2014/main" id="{F07DF5E0-2237-7D48-87A3-0C7DEBE24A8C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86750" y="6035141"/>
            <a:ext cx="2125068" cy="30716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600"/>
              <a:t>Maisam M. Dadkan</a:t>
            </a:r>
            <a:endParaRPr lang="nl-NL" sz="1600"/>
          </a:p>
          <a:p>
            <a:pPr marL="0" indent="0">
              <a:buNone/>
            </a:pPr>
            <a:endParaRPr lang="nl-NL" sz="1400"/>
          </a:p>
        </p:txBody>
      </p:sp>
      <p:sp>
        <p:nvSpPr>
          <p:cNvPr id="18" name="Tijdelijke aanduiding voor tekst 17">
            <a:extLst>
              <a:ext uri="{FF2B5EF4-FFF2-40B4-BE49-F238E27FC236}">
                <a16:creationId xmlns:a16="http://schemas.microsoft.com/office/drawing/2014/main" id="{29256F02-58AE-654D-A7D7-748C1D5E8F22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87822" y="6342311"/>
            <a:ext cx="2123996" cy="515689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0" indent="0">
              <a:lnSpc>
                <a:spcPct val="100000"/>
              </a:lnSpc>
              <a:spcBef>
                <a:spcPts val="600"/>
              </a:spcBef>
              <a:buNone/>
            </a:pPr>
            <a:r>
              <a:rPr lang="en-US" b="1">
                <a:latin typeface="Open Sans Light"/>
                <a:ea typeface="Open Sans Light"/>
                <a:cs typeface="Open Sans Light"/>
              </a:rPr>
              <a:t>Geo Data Team (GDT)</a:t>
            </a:r>
            <a:endParaRPr lang="nl-NL" b="1">
              <a:latin typeface="Open Sans Light"/>
              <a:ea typeface="Open Sans Light"/>
              <a:cs typeface="Open Sans Light"/>
            </a:endParaRPr>
          </a:p>
          <a:p>
            <a:pPr marL="0" indent="0">
              <a:lnSpc>
                <a:spcPct val="100000"/>
              </a:lnSpc>
              <a:spcBef>
                <a:spcPts val="600"/>
              </a:spcBef>
              <a:buNone/>
            </a:pPr>
            <a:r>
              <a:rPr lang="nl-NL" b="1" err="1">
                <a:latin typeface="Open Sans Light"/>
                <a:ea typeface="Open Sans Light"/>
                <a:cs typeface="Open Sans Light"/>
              </a:rPr>
              <a:t>Faculty</a:t>
            </a:r>
            <a:r>
              <a:rPr lang="nl-NL" b="1">
                <a:latin typeface="Open Sans Light"/>
                <a:ea typeface="Open Sans Light"/>
                <a:cs typeface="Open Sans Light"/>
              </a:rPr>
              <a:t> of </a:t>
            </a:r>
            <a:r>
              <a:rPr lang="nl-NL" b="1" err="1">
                <a:latin typeface="Open Sans Light"/>
                <a:ea typeface="Open Sans Light"/>
                <a:cs typeface="Open Sans Light"/>
              </a:rPr>
              <a:t>GeoScience</a:t>
            </a:r>
            <a:endParaRPr lang="nl-NL" b="1" err="1"/>
          </a:p>
        </p:txBody>
      </p:sp>
    </p:spTree>
    <p:extLst>
      <p:ext uri="{BB962C8B-B14F-4D97-AF65-F5344CB8AC3E}">
        <p14:creationId xmlns:p14="http://schemas.microsoft.com/office/powerpoint/2010/main" val="283233742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9" name="Rectangle 48">
            <a:extLst>
              <a:ext uri="{FF2B5EF4-FFF2-40B4-BE49-F238E27FC236}">
                <a16:creationId xmlns:a16="http://schemas.microsoft.com/office/drawing/2014/main" id="{1C799903-48D5-4A31-A1A2-541072D9771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51" name="Freeform: Shape 50">
            <a:extLst>
              <a:ext uri="{FF2B5EF4-FFF2-40B4-BE49-F238E27FC236}">
                <a16:creationId xmlns:a16="http://schemas.microsoft.com/office/drawing/2014/main" id="{8EFFF109-FC58-4FD3-BE05-9775A1310F5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4818889" cy="6858000"/>
          </a:xfrm>
          <a:custGeom>
            <a:avLst/>
            <a:gdLst>
              <a:gd name="connsiteX0" fmla="*/ 0 w 4818889"/>
              <a:gd name="connsiteY0" fmla="*/ 0 h 6858000"/>
              <a:gd name="connsiteX1" fmla="*/ 3605911 w 4818889"/>
              <a:gd name="connsiteY1" fmla="*/ 0 h 6858000"/>
              <a:gd name="connsiteX2" fmla="*/ 3668894 w 4818889"/>
              <a:gd name="connsiteY2" fmla="*/ 69271 h 6858000"/>
              <a:gd name="connsiteX3" fmla="*/ 4818889 w 4818889"/>
              <a:gd name="connsiteY3" fmla="*/ 3429000 h 6858000"/>
              <a:gd name="connsiteX4" fmla="*/ 3668894 w 4818889"/>
              <a:gd name="connsiteY4" fmla="*/ 6788730 h 6858000"/>
              <a:gd name="connsiteX5" fmla="*/ 3605911 w 4818889"/>
              <a:gd name="connsiteY5" fmla="*/ 6858000 h 6858000"/>
              <a:gd name="connsiteX6" fmla="*/ 0 w 4818889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818889" h="6858000">
                <a:moveTo>
                  <a:pt x="0" y="0"/>
                </a:moveTo>
                <a:lnTo>
                  <a:pt x="3605911" y="0"/>
                </a:lnTo>
                <a:lnTo>
                  <a:pt x="3668894" y="69271"/>
                </a:lnTo>
                <a:cubicBezTo>
                  <a:pt x="4379420" y="929100"/>
                  <a:pt x="4818889" y="2116944"/>
                  <a:pt x="4818889" y="3429000"/>
                </a:cubicBezTo>
                <a:cubicBezTo>
                  <a:pt x="4818889" y="4741056"/>
                  <a:pt x="4379420" y="5928900"/>
                  <a:pt x="3668894" y="6788730"/>
                </a:cubicBezTo>
                <a:lnTo>
                  <a:pt x="3605911" y="6858000"/>
                </a:lnTo>
                <a:lnTo>
                  <a:pt x="0" y="6858000"/>
                </a:lnTo>
                <a:close/>
              </a:path>
            </a:pathLst>
          </a:custGeom>
          <a:ln w="9525">
            <a:solidFill>
              <a:srgbClr val="E6E6E6"/>
            </a:solidFill>
          </a:ln>
          <a:effectLst>
            <a:outerShdw blurRad="50800" dist="38100" algn="l" rotWithShape="0">
              <a:schemeClr val="bg1">
                <a:lumMod val="8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53" name="Freeform: Shape 52">
            <a:extLst>
              <a:ext uri="{FF2B5EF4-FFF2-40B4-BE49-F238E27FC236}">
                <a16:creationId xmlns:a16="http://schemas.microsoft.com/office/drawing/2014/main" id="{E1B96AD6-92A9-4273-A62B-96A1C3E0BA9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4811477" cy="6858000"/>
          </a:xfrm>
          <a:custGeom>
            <a:avLst/>
            <a:gdLst>
              <a:gd name="connsiteX0" fmla="*/ 0 w 4811477"/>
              <a:gd name="connsiteY0" fmla="*/ 0 h 6858000"/>
              <a:gd name="connsiteX1" fmla="*/ 3598499 w 4811477"/>
              <a:gd name="connsiteY1" fmla="*/ 0 h 6858000"/>
              <a:gd name="connsiteX2" fmla="*/ 3661482 w 4811477"/>
              <a:gd name="connsiteY2" fmla="*/ 69271 h 6858000"/>
              <a:gd name="connsiteX3" fmla="*/ 4811477 w 4811477"/>
              <a:gd name="connsiteY3" fmla="*/ 3429000 h 6858000"/>
              <a:gd name="connsiteX4" fmla="*/ 3661482 w 4811477"/>
              <a:gd name="connsiteY4" fmla="*/ 6788730 h 6858000"/>
              <a:gd name="connsiteX5" fmla="*/ 3598499 w 4811477"/>
              <a:gd name="connsiteY5" fmla="*/ 6858000 h 6858000"/>
              <a:gd name="connsiteX6" fmla="*/ 0 w 4811477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811477" h="6858000">
                <a:moveTo>
                  <a:pt x="0" y="0"/>
                </a:moveTo>
                <a:lnTo>
                  <a:pt x="3598499" y="0"/>
                </a:lnTo>
                <a:lnTo>
                  <a:pt x="3661482" y="69271"/>
                </a:lnTo>
                <a:cubicBezTo>
                  <a:pt x="4372008" y="929100"/>
                  <a:pt x="4811477" y="2116944"/>
                  <a:pt x="4811477" y="3429000"/>
                </a:cubicBezTo>
                <a:cubicBezTo>
                  <a:pt x="4811477" y="4741056"/>
                  <a:pt x="4372008" y="5928900"/>
                  <a:pt x="3661482" y="6788730"/>
                </a:cubicBezTo>
                <a:lnTo>
                  <a:pt x="3598499" y="6858000"/>
                </a:lnTo>
                <a:lnTo>
                  <a:pt x="0" y="6858000"/>
                </a:lnTo>
                <a:close/>
              </a:path>
            </a:pathLst>
          </a:cu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6E5F954-6EC0-44E5-BC31-7184B81DAFB7}"/>
              </a:ext>
            </a:extLst>
          </p:cNvPr>
          <p:cNvSpPr txBox="1"/>
          <p:nvPr/>
        </p:nvSpPr>
        <p:spPr>
          <a:xfrm>
            <a:off x="621792" y="1161288"/>
            <a:ext cx="3602736" cy="45262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fontAlgn="auto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tabLst/>
              <a:defRPr/>
            </a:pPr>
            <a:r>
              <a:rPr kumimoji="0" lang="en-US" sz="40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 good README!</a:t>
            </a:r>
            <a:endParaRPr kumimoji="0" lang="en-US" sz="400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463EEC44-1BA3-44ED-81FC-A644B04B2A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3102049"/>
            <a:ext cx="128016" cy="65390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A82CCFC-76B3-4618-BCBA-20C195F1CFA3}"/>
              </a:ext>
            </a:extLst>
          </p:cNvPr>
          <p:cNvSpPr txBox="1"/>
          <p:nvPr/>
        </p:nvSpPr>
        <p:spPr>
          <a:xfrm>
            <a:off x="5434149" y="932688"/>
            <a:ext cx="5916603" cy="49926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Aft>
                <a:spcPts val="1200"/>
              </a:spcAft>
            </a:pPr>
            <a:r>
              <a:rPr lang="en-US" sz="2400" i="1"/>
              <a:t>Data and file overview: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b="1"/>
              <a:t>For each filename, a short description of what data it contains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/>
              <a:t>Format of the file if not obvious from the file name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/>
              <a:t>If the data set includes multiple files that relate to one another, the relationship between the files or a description of the file structure that holds them (possible terminology might include "dataset" or "study" or "data package")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b="1"/>
              <a:t>Date that the file was created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/>
              <a:t>Date(s) that the file(s) was updated (versioned) and the nature of the update(s), if applicable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/>
              <a:t>Information about related data collected but that is not in the described dataset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FE742390-6D98-FA40-86ED-C1728AB99C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351362" y="6356350"/>
            <a:ext cx="1002437" cy="365125"/>
          </a:xfr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 b="0" i="0">
                <a:latin typeface="Calibri Light" panose="020F0302020204030204" pitchFamily="34" charset="0"/>
                <a:ea typeface="Open Sans" panose="020B0606030504020204" pitchFamily="34" charset="0"/>
                <a:cs typeface="Calibri Light" panose="020F0302020204030204" pitchFamily="34" charset="0"/>
              </a:defRPr>
            </a:lvl1pPr>
          </a:lstStyle>
          <a:p>
            <a:pPr marR="0" lvl="0" indent="0" fontAlgn="auto"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6D22F896-40B5-4ADD-8801-0D06FADFA095}" type="slidenum">
              <a:rPr kumimoji="0" lang="en-US" b="0" i="0" u="none" strike="noStrike" cap="none" spc="0" normalizeH="0" baseline="0" noProof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R="0" lvl="0" indent="0" fontAlgn="auto"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b="0" i="0" u="none" strike="noStrike" cap="none" spc="0" normalizeH="0" baseline="0" noProof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123857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9" name="Rectangle 48">
            <a:extLst>
              <a:ext uri="{FF2B5EF4-FFF2-40B4-BE49-F238E27FC236}">
                <a16:creationId xmlns:a16="http://schemas.microsoft.com/office/drawing/2014/main" id="{1C799903-48D5-4A31-A1A2-541072D9771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51" name="Freeform: Shape 50">
            <a:extLst>
              <a:ext uri="{FF2B5EF4-FFF2-40B4-BE49-F238E27FC236}">
                <a16:creationId xmlns:a16="http://schemas.microsoft.com/office/drawing/2014/main" id="{8EFFF109-FC58-4FD3-BE05-9775A1310F5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4818889" cy="6858000"/>
          </a:xfrm>
          <a:custGeom>
            <a:avLst/>
            <a:gdLst>
              <a:gd name="connsiteX0" fmla="*/ 0 w 4818889"/>
              <a:gd name="connsiteY0" fmla="*/ 0 h 6858000"/>
              <a:gd name="connsiteX1" fmla="*/ 3605911 w 4818889"/>
              <a:gd name="connsiteY1" fmla="*/ 0 h 6858000"/>
              <a:gd name="connsiteX2" fmla="*/ 3668894 w 4818889"/>
              <a:gd name="connsiteY2" fmla="*/ 69271 h 6858000"/>
              <a:gd name="connsiteX3" fmla="*/ 4818889 w 4818889"/>
              <a:gd name="connsiteY3" fmla="*/ 3429000 h 6858000"/>
              <a:gd name="connsiteX4" fmla="*/ 3668894 w 4818889"/>
              <a:gd name="connsiteY4" fmla="*/ 6788730 h 6858000"/>
              <a:gd name="connsiteX5" fmla="*/ 3605911 w 4818889"/>
              <a:gd name="connsiteY5" fmla="*/ 6858000 h 6858000"/>
              <a:gd name="connsiteX6" fmla="*/ 0 w 4818889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818889" h="6858000">
                <a:moveTo>
                  <a:pt x="0" y="0"/>
                </a:moveTo>
                <a:lnTo>
                  <a:pt x="3605911" y="0"/>
                </a:lnTo>
                <a:lnTo>
                  <a:pt x="3668894" y="69271"/>
                </a:lnTo>
                <a:cubicBezTo>
                  <a:pt x="4379420" y="929100"/>
                  <a:pt x="4818889" y="2116944"/>
                  <a:pt x="4818889" y="3429000"/>
                </a:cubicBezTo>
                <a:cubicBezTo>
                  <a:pt x="4818889" y="4741056"/>
                  <a:pt x="4379420" y="5928900"/>
                  <a:pt x="3668894" y="6788730"/>
                </a:cubicBezTo>
                <a:lnTo>
                  <a:pt x="3605911" y="6858000"/>
                </a:lnTo>
                <a:lnTo>
                  <a:pt x="0" y="6858000"/>
                </a:lnTo>
                <a:close/>
              </a:path>
            </a:pathLst>
          </a:custGeom>
          <a:ln w="9525">
            <a:solidFill>
              <a:srgbClr val="E6E6E6"/>
            </a:solidFill>
          </a:ln>
          <a:effectLst>
            <a:outerShdw blurRad="50800" dist="38100" algn="l" rotWithShape="0">
              <a:schemeClr val="bg1">
                <a:lumMod val="8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53" name="Freeform: Shape 52">
            <a:extLst>
              <a:ext uri="{FF2B5EF4-FFF2-40B4-BE49-F238E27FC236}">
                <a16:creationId xmlns:a16="http://schemas.microsoft.com/office/drawing/2014/main" id="{E1B96AD6-92A9-4273-A62B-96A1C3E0BA9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4811477" cy="6858000"/>
          </a:xfrm>
          <a:custGeom>
            <a:avLst/>
            <a:gdLst>
              <a:gd name="connsiteX0" fmla="*/ 0 w 4811477"/>
              <a:gd name="connsiteY0" fmla="*/ 0 h 6858000"/>
              <a:gd name="connsiteX1" fmla="*/ 3598499 w 4811477"/>
              <a:gd name="connsiteY1" fmla="*/ 0 h 6858000"/>
              <a:gd name="connsiteX2" fmla="*/ 3661482 w 4811477"/>
              <a:gd name="connsiteY2" fmla="*/ 69271 h 6858000"/>
              <a:gd name="connsiteX3" fmla="*/ 4811477 w 4811477"/>
              <a:gd name="connsiteY3" fmla="*/ 3429000 h 6858000"/>
              <a:gd name="connsiteX4" fmla="*/ 3661482 w 4811477"/>
              <a:gd name="connsiteY4" fmla="*/ 6788730 h 6858000"/>
              <a:gd name="connsiteX5" fmla="*/ 3598499 w 4811477"/>
              <a:gd name="connsiteY5" fmla="*/ 6858000 h 6858000"/>
              <a:gd name="connsiteX6" fmla="*/ 0 w 4811477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811477" h="6858000">
                <a:moveTo>
                  <a:pt x="0" y="0"/>
                </a:moveTo>
                <a:lnTo>
                  <a:pt x="3598499" y="0"/>
                </a:lnTo>
                <a:lnTo>
                  <a:pt x="3661482" y="69271"/>
                </a:lnTo>
                <a:cubicBezTo>
                  <a:pt x="4372008" y="929100"/>
                  <a:pt x="4811477" y="2116944"/>
                  <a:pt x="4811477" y="3429000"/>
                </a:cubicBezTo>
                <a:cubicBezTo>
                  <a:pt x="4811477" y="4741056"/>
                  <a:pt x="4372008" y="5928900"/>
                  <a:pt x="3661482" y="6788730"/>
                </a:cubicBezTo>
                <a:lnTo>
                  <a:pt x="3598499" y="6858000"/>
                </a:lnTo>
                <a:lnTo>
                  <a:pt x="0" y="6858000"/>
                </a:lnTo>
                <a:close/>
              </a:path>
            </a:pathLst>
          </a:cu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6E5F954-6EC0-44E5-BC31-7184B81DAFB7}"/>
              </a:ext>
            </a:extLst>
          </p:cNvPr>
          <p:cNvSpPr txBox="1"/>
          <p:nvPr/>
        </p:nvSpPr>
        <p:spPr>
          <a:xfrm>
            <a:off x="621792" y="1161288"/>
            <a:ext cx="3602736" cy="45262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fontAlgn="auto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tabLst/>
              <a:defRPr/>
            </a:pPr>
            <a:r>
              <a:rPr kumimoji="0" lang="en-US" sz="40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 good README!</a:t>
            </a:r>
            <a:endParaRPr kumimoji="0" lang="en-US" sz="400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463EEC44-1BA3-44ED-81FC-A644B04B2A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3102049"/>
            <a:ext cx="128016" cy="65390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A82CCFC-76B3-4618-BCBA-20C195F1CFA3}"/>
              </a:ext>
            </a:extLst>
          </p:cNvPr>
          <p:cNvSpPr txBox="1"/>
          <p:nvPr/>
        </p:nvSpPr>
        <p:spPr>
          <a:xfrm>
            <a:off x="5434149" y="932688"/>
            <a:ext cx="5916603" cy="49926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Aft>
                <a:spcPts val="1200"/>
              </a:spcAft>
            </a:pPr>
            <a:r>
              <a:rPr lang="en-US" sz="2400" b="0" i="1">
                <a:effectLst/>
              </a:rPr>
              <a:t>Sharing and accessing information:</a:t>
            </a:r>
          </a:p>
          <a:p>
            <a:pPr marL="34290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  <a:tabLst>
                <a:tab pos="4745038" algn="l"/>
              </a:tabLst>
            </a:pPr>
            <a:r>
              <a:rPr lang="en-US" sz="2000" b="1" i="0">
                <a:effectLst/>
              </a:rPr>
              <a:t>Licenses or restrictions placed on the data</a:t>
            </a:r>
            <a:endParaRPr lang="en-US" sz="2000"/>
          </a:p>
          <a:p>
            <a:pPr marL="34290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  <a:tabLst>
                <a:tab pos="4745038" algn="l"/>
              </a:tabLst>
            </a:pPr>
            <a:r>
              <a:rPr lang="en-US" sz="2000" b="0" i="0">
                <a:effectLst/>
              </a:rPr>
              <a:t>Links to publications that cite or use the data</a:t>
            </a:r>
          </a:p>
          <a:p>
            <a:pPr marL="34290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  <a:tabLst>
                <a:tab pos="4745038" algn="l"/>
              </a:tabLst>
            </a:pPr>
            <a:r>
              <a:rPr lang="en-US" sz="2000" b="0" i="0">
                <a:effectLst/>
              </a:rPr>
              <a:t>Links to other publicly accessible locations of the data</a:t>
            </a:r>
          </a:p>
          <a:p>
            <a:pPr marL="34290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  <a:tabLst>
                <a:tab pos="4745038" algn="l"/>
              </a:tabLst>
            </a:pPr>
            <a:r>
              <a:rPr lang="en-US" sz="2000" b="0" i="0">
                <a:effectLst/>
              </a:rPr>
              <a:t>Recommended citation for the data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FE742390-6D98-FA40-86ED-C1728AB99C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351362" y="6356350"/>
            <a:ext cx="1002437" cy="365125"/>
          </a:xfr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 b="0" i="0">
                <a:latin typeface="Calibri Light" panose="020F0302020204030204" pitchFamily="34" charset="0"/>
                <a:ea typeface="Open Sans" panose="020B0606030504020204" pitchFamily="34" charset="0"/>
                <a:cs typeface="Calibri Light" panose="020F0302020204030204" pitchFamily="34" charset="0"/>
              </a:defRPr>
            </a:lvl1pPr>
          </a:lstStyle>
          <a:p>
            <a:pPr marR="0" lvl="0" indent="0" fontAlgn="auto"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6D22F896-40B5-4ADD-8801-0D06FADFA095}" type="slidenum">
              <a:rPr kumimoji="0" lang="en-US" b="0" i="0" u="none" strike="noStrike" cap="none" spc="0" normalizeH="0" baseline="0" noProof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R="0" lvl="0" indent="0" fontAlgn="auto"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b="0" i="0" u="none" strike="noStrike" cap="none" spc="0" normalizeH="0" baseline="0" noProof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8826644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9" name="Rectangle 48">
            <a:extLst>
              <a:ext uri="{FF2B5EF4-FFF2-40B4-BE49-F238E27FC236}">
                <a16:creationId xmlns:a16="http://schemas.microsoft.com/office/drawing/2014/main" id="{1C799903-48D5-4A31-A1A2-541072D9771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51" name="Freeform: Shape 50">
            <a:extLst>
              <a:ext uri="{FF2B5EF4-FFF2-40B4-BE49-F238E27FC236}">
                <a16:creationId xmlns:a16="http://schemas.microsoft.com/office/drawing/2014/main" id="{8EFFF109-FC58-4FD3-BE05-9775A1310F5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4818889" cy="6858000"/>
          </a:xfrm>
          <a:custGeom>
            <a:avLst/>
            <a:gdLst>
              <a:gd name="connsiteX0" fmla="*/ 0 w 4818889"/>
              <a:gd name="connsiteY0" fmla="*/ 0 h 6858000"/>
              <a:gd name="connsiteX1" fmla="*/ 3605911 w 4818889"/>
              <a:gd name="connsiteY1" fmla="*/ 0 h 6858000"/>
              <a:gd name="connsiteX2" fmla="*/ 3668894 w 4818889"/>
              <a:gd name="connsiteY2" fmla="*/ 69271 h 6858000"/>
              <a:gd name="connsiteX3" fmla="*/ 4818889 w 4818889"/>
              <a:gd name="connsiteY3" fmla="*/ 3429000 h 6858000"/>
              <a:gd name="connsiteX4" fmla="*/ 3668894 w 4818889"/>
              <a:gd name="connsiteY4" fmla="*/ 6788730 h 6858000"/>
              <a:gd name="connsiteX5" fmla="*/ 3605911 w 4818889"/>
              <a:gd name="connsiteY5" fmla="*/ 6858000 h 6858000"/>
              <a:gd name="connsiteX6" fmla="*/ 0 w 4818889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818889" h="6858000">
                <a:moveTo>
                  <a:pt x="0" y="0"/>
                </a:moveTo>
                <a:lnTo>
                  <a:pt x="3605911" y="0"/>
                </a:lnTo>
                <a:lnTo>
                  <a:pt x="3668894" y="69271"/>
                </a:lnTo>
                <a:cubicBezTo>
                  <a:pt x="4379420" y="929100"/>
                  <a:pt x="4818889" y="2116944"/>
                  <a:pt x="4818889" y="3429000"/>
                </a:cubicBezTo>
                <a:cubicBezTo>
                  <a:pt x="4818889" y="4741056"/>
                  <a:pt x="4379420" y="5928900"/>
                  <a:pt x="3668894" y="6788730"/>
                </a:cubicBezTo>
                <a:lnTo>
                  <a:pt x="3605911" y="6858000"/>
                </a:lnTo>
                <a:lnTo>
                  <a:pt x="0" y="6858000"/>
                </a:lnTo>
                <a:close/>
              </a:path>
            </a:pathLst>
          </a:custGeom>
          <a:ln w="9525">
            <a:solidFill>
              <a:srgbClr val="E6E6E6"/>
            </a:solidFill>
          </a:ln>
          <a:effectLst>
            <a:outerShdw blurRad="50800" dist="38100" algn="l" rotWithShape="0">
              <a:schemeClr val="bg1">
                <a:lumMod val="8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53" name="Freeform: Shape 52">
            <a:extLst>
              <a:ext uri="{FF2B5EF4-FFF2-40B4-BE49-F238E27FC236}">
                <a16:creationId xmlns:a16="http://schemas.microsoft.com/office/drawing/2014/main" id="{E1B96AD6-92A9-4273-A62B-96A1C3E0BA9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4811477" cy="6858000"/>
          </a:xfrm>
          <a:custGeom>
            <a:avLst/>
            <a:gdLst>
              <a:gd name="connsiteX0" fmla="*/ 0 w 4811477"/>
              <a:gd name="connsiteY0" fmla="*/ 0 h 6858000"/>
              <a:gd name="connsiteX1" fmla="*/ 3598499 w 4811477"/>
              <a:gd name="connsiteY1" fmla="*/ 0 h 6858000"/>
              <a:gd name="connsiteX2" fmla="*/ 3661482 w 4811477"/>
              <a:gd name="connsiteY2" fmla="*/ 69271 h 6858000"/>
              <a:gd name="connsiteX3" fmla="*/ 4811477 w 4811477"/>
              <a:gd name="connsiteY3" fmla="*/ 3429000 h 6858000"/>
              <a:gd name="connsiteX4" fmla="*/ 3661482 w 4811477"/>
              <a:gd name="connsiteY4" fmla="*/ 6788730 h 6858000"/>
              <a:gd name="connsiteX5" fmla="*/ 3598499 w 4811477"/>
              <a:gd name="connsiteY5" fmla="*/ 6858000 h 6858000"/>
              <a:gd name="connsiteX6" fmla="*/ 0 w 4811477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811477" h="6858000">
                <a:moveTo>
                  <a:pt x="0" y="0"/>
                </a:moveTo>
                <a:lnTo>
                  <a:pt x="3598499" y="0"/>
                </a:lnTo>
                <a:lnTo>
                  <a:pt x="3661482" y="69271"/>
                </a:lnTo>
                <a:cubicBezTo>
                  <a:pt x="4372008" y="929100"/>
                  <a:pt x="4811477" y="2116944"/>
                  <a:pt x="4811477" y="3429000"/>
                </a:cubicBezTo>
                <a:cubicBezTo>
                  <a:pt x="4811477" y="4741056"/>
                  <a:pt x="4372008" y="5928900"/>
                  <a:pt x="3661482" y="6788730"/>
                </a:cubicBezTo>
                <a:lnTo>
                  <a:pt x="3598499" y="6858000"/>
                </a:lnTo>
                <a:lnTo>
                  <a:pt x="0" y="6858000"/>
                </a:lnTo>
                <a:close/>
              </a:path>
            </a:pathLst>
          </a:cu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6E5F954-6EC0-44E5-BC31-7184B81DAFB7}"/>
              </a:ext>
            </a:extLst>
          </p:cNvPr>
          <p:cNvSpPr txBox="1"/>
          <p:nvPr/>
        </p:nvSpPr>
        <p:spPr>
          <a:xfrm>
            <a:off x="621792" y="1161288"/>
            <a:ext cx="3602736" cy="45262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fontAlgn="auto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tabLst/>
              <a:defRPr/>
            </a:pPr>
            <a:r>
              <a:rPr kumimoji="0" lang="en-US" sz="40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 good README!</a:t>
            </a:r>
            <a:endParaRPr kumimoji="0" lang="en-US" sz="400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463EEC44-1BA3-44ED-81FC-A644B04B2A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3102049"/>
            <a:ext cx="128016" cy="65390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A82CCFC-76B3-4618-BCBA-20C195F1CFA3}"/>
              </a:ext>
            </a:extLst>
          </p:cNvPr>
          <p:cNvSpPr txBox="1"/>
          <p:nvPr/>
        </p:nvSpPr>
        <p:spPr>
          <a:xfrm>
            <a:off x="5437196" y="932687"/>
            <a:ext cx="6366028" cy="52871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20000"/>
          </a:bodyPr>
          <a:lstStyle/>
          <a:p>
            <a:pPr>
              <a:lnSpc>
                <a:spcPct val="90000"/>
              </a:lnSpc>
              <a:spcAft>
                <a:spcPts val="1200"/>
              </a:spcAft>
            </a:pPr>
            <a:r>
              <a:rPr lang="en-US" sz="2400" b="0" i="1">
                <a:effectLst/>
              </a:rPr>
              <a:t>Methodological information:</a:t>
            </a:r>
          </a:p>
          <a:p>
            <a:pPr marL="342900" indent="-228600">
              <a:lnSpc>
                <a:spcPct val="90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200" b="1" i="0">
                <a:effectLst/>
              </a:rPr>
              <a:t>Description of methods for data collection or generation (include links or references to publications or other documentation containing experimental design or protocols used)</a:t>
            </a:r>
            <a:endParaRPr lang="en-US" sz="2200" b="0" i="0">
              <a:effectLst/>
            </a:endParaRPr>
          </a:p>
          <a:p>
            <a:pPr marL="342900" indent="-228600">
              <a:lnSpc>
                <a:spcPct val="90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200" b="1" i="0">
                <a:effectLst/>
              </a:rPr>
              <a:t>Description of methods used for data processing (describe how the data were generated from the raw or collected data)</a:t>
            </a:r>
            <a:endParaRPr lang="en-US" sz="2200" b="0" i="0">
              <a:effectLst/>
            </a:endParaRPr>
          </a:p>
          <a:p>
            <a:pPr marL="342900" indent="-228600">
              <a:lnSpc>
                <a:spcPct val="90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200" b="0" i="0">
                <a:effectLst/>
              </a:rPr>
              <a:t>Any software or instrument-specific information needed to understand or interpret the data, including software and hardware version numbers</a:t>
            </a:r>
          </a:p>
          <a:p>
            <a:pPr marL="342900" indent="-228600">
              <a:lnSpc>
                <a:spcPct val="90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200" b="0" i="0">
                <a:effectLst/>
              </a:rPr>
              <a:t>Standards and calibration information, if appropriate</a:t>
            </a:r>
          </a:p>
          <a:p>
            <a:pPr marL="342900" indent="-228600">
              <a:lnSpc>
                <a:spcPct val="90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200" b="0" i="0">
                <a:effectLst/>
              </a:rPr>
              <a:t>Describe any quality-assurance procedures performed on the data</a:t>
            </a:r>
          </a:p>
          <a:p>
            <a:pPr marL="342900" indent="-228600">
              <a:lnSpc>
                <a:spcPct val="90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200" b="0" i="0">
                <a:effectLst/>
              </a:rPr>
              <a:t>Definitions of codes or symbols used to note or characterize low quality/questionable/outliers that people should be aware</a:t>
            </a:r>
          </a:p>
          <a:p>
            <a:pPr marL="342900" indent="-228600">
              <a:lnSpc>
                <a:spcPct val="90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200" b="0" i="0">
                <a:effectLst/>
              </a:rPr>
              <a:t>People involved with sample collection, processing, analysis and/or submission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600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FE742390-6D98-FA40-86ED-C1728AB99C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351362" y="6356350"/>
            <a:ext cx="1002437" cy="365125"/>
          </a:xfr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 b="0" i="0">
                <a:latin typeface="Calibri Light" panose="020F0302020204030204" pitchFamily="34" charset="0"/>
                <a:ea typeface="Open Sans" panose="020B0606030504020204" pitchFamily="34" charset="0"/>
                <a:cs typeface="Calibri Light" panose="020F0302020204030204" pitchFamily="34" charset="0"/>
              </a:defRPr>
            </a:lvl1pPr>
          </a:lstStyle>
          <a:p>
            <a:pPr marR="0" lvl="0" indent="0" fontAlgn="auto"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6D22F896-40B5-4ADD-8801-0D06FADFA095}" type="slidenum">
              <a:rPr kumimoji="0" lang="en-US" b="0" i="0" u="none" strike="noStrike" cap="none" spc="0" normalizeH="0" baseline="0" noProof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R="0" lvl="0" indent="0" fontAlgn="auto"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b="0" i="0" u="none" strike="noStrike" cap="none" spc="0" normalizeH="0" baseline="0" noProof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993679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0" name="Rectangle 39">
            <a:extLst>
              <a:ext uri="{FF2B5EF4-FFF2-40B4-BE49-F238E27FC236}">
                <a16:creationId xmlns:a16="http://schemas.microsoft.com/office/drawing/2014/main" id="{1C799903-48D5-4A31-A1A2-541072D9771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42" name="Freeform: Shape 41">
            <a:extLst>
              <a:ext uri="{FF2B5EF4-FFF2-40B4-BE49-F238E27FC236}">
                <a16:creationId xmlns:a16="http://schemas.microsoft.com/office/drawing/2014/main" id="{8EFFF109-FC58-4FD3-BE05-9775A1310F5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4818889" cy="6858000"/>
          </a:xfrm>
          <a:custGeom>
            <a:avLst/>
            <a:gdLst>
              <a:gd name="connsiteX0" fmla="*/ 0 w 4818889"/>
              <a:gd name="connsiteY0" fmla="*/ 0 h 6858000"/>
              <a:gd name="connsiteX1" fmla="*/ 3605911 w 4818889"/>
              <a:gd name="connsiteY1" fmla="*/ 0 h 6858000"/>
              <a:gd name="connsiteX2" fmla="*/ 3668894 w 4818889"/>
              <a:gd name="connsiteY2" fmla="*/ 69271 h 6858000"/>
              <a:gd name="connsiteX3" fmla="*/ 4818889 w 4818889"/>
              <a:gd name="connsiteY3" fmla="*/ 3429000 h 6858000"/>
              <a:gd name="connsiteX4" fmla="*/ 3668894 w 4818889"/>
              <a:gd name="connsiteY4" fmla="*/ 6788730 h 6858000"/>
              <a:gd name="connsiteX5" fmla="*/ 3605911 w 4818889"/>
              <a:gd name="connsiteY5" fmla="*/ 6858000 h 6858000"/>
              <a:gd name="connsiteX6" fmla="*/ 0 w 4818889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818889" h="6858000">
                <a:moveTo>
                  <a:pt x="0" y="0"/>
                </a:moveTo>
                <a:lnTo>
                  <a:pt x="3605911" y="0"/>
                </a:lnTo>
                <a:lnTo>
                  <a:pt x="3668894" y="69271"/>
                </a:lnTo>
                <a:cubicBezTo>
                  <a:pt x="4379420" y="929100"/>
                  <a:pt x="4818889" y="2116944"/>
                  <a:pt x="4818889" y="3429000"/>
                </a:cubicBezTo>
                <a:cubicBezTo>
                  <a:pt x="4818889" y="4741056"/>
                  <a:pt x="4379420" y="5928900"/>
                  <a:pt x="3668894" y="6788730"/>
                </a:cubicBezTo>
                <a:lnTo>
                  <a:pt x="3605911" y="6858000"/>
                </a:lnTo>
                <a:lnTo>
                  <a:pt x="0" y="6858000"/>
                </a:lnTo>
                <a:close/>
              </a:path>
            </a:pathLst>
          </a:custGeom>
          <a:ln w="9525">
            <a:solidFill>
              <a:srgbClr val="E6E6E6"/>
            </a:solidFill>
          </a:ln>
          <a:effectLst>
            <a:outerShdw blurRad="50800" dist="38100" algn="l" rotWithShape="0">
              <a:schemeClr val="bg1">
                <a:lumMod val="8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44" name="Freeform: Shape 43">
            <a:extLst>
              <a:ext uri="{FF2B5EF4-FFF2-40B4-BE49-F238E27FC236}">
                <a16:creationId xmlns:a16="http://schemas.microsoft.com/office/drawing/2014/main" id="{E1B96AD6-92A9-4273-A62B-96A1C3E0BA9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4811477" cy="6858000"/>
          </a:xfrm>
          <a:custGeom>
            <a:avLst/>
            <a:gdLst>
              <a:gd name="connsiteX0" fmla="*/ 0 w 4811477"/>
              <a:gd name="connsiteY0" fmla="*/ 0 h 6858000"/>
              <a:gd name="connsiteX1" fmla="*/ 3598499 w 4811477"/>
              <a:gd name="connsiteY1" fmla="*/ 0 h 6858000"/>
              <a:gd name="connsiteX2" fmla="*/ 3661482 w 4811477"/>
              <a:gd name="connsiteY2" fmla="*/ 69271 h 6858000"/>
              <a:gd name="connsiteX3" fmla="*/ 4811477 w 4811477"/>
              <a:gd name="connsiteY3" fmla="*/ 3429000 h 6858000"/>
              <a:gd name="connsiteX4" fmla="*/ 3661482 w 4811477"/>
              <a:gd name="connsiteY4" fmla="*/ 6788730 h 6858000"/>
              <a:gd name="connsiteX5" fmla="*/ 3598499 w 4811477"/>
              <a:gd name="connsiteY5" fmla="*/ 6858000 h 6858000"/>
              <a:gd name="connsiteX6" fmla="*/ 0 w 4811477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811477" h="6858000">
                <a:moveTo>
                  <a:pt x="0" y="0"/>
                </a:moveTo>
                <a:lnTo>
                  <a:pt x="3598499" y="0"/>
                </a:lnTo>
                <a:lnTo>
                  <a:pt x="3661482" y="69271"/>
                </a:lnTo>
                <a:cubicBezTo>
                  <a:pt x="4372008" y="929100"/>
                  <a:pt x="4811477" y="2116944"/>
                  <a:pt x="4811477" y="3429000"/>
                </a:cubicBezTo>
                <a:cubicBezTo>
                  <a:pt x="4811477" y="4741056"/>
                  <a:pt x="4372008" y="5928900"/>
                  <a:pt x="3661482" y="6788730"/>
                </a:cubicBezTo>
                <a:lnTo>
                  <a:pt x="3598499" y="6858000"/>
                </a:lnTo>
                <a:lnTo>
                  <a:pt x="0" y="6858000"/>
                </a:lnTo>
                <a:close/>
              </a:path>
            </a:pathLst>
          </a:cu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6E5F954-6EC0-44E5-BC31-7184B81DAFB7}"/>
              </a:ext>
            </a:extLst>
          </p:cNvPr>
          <p:cNvSpPr txBox="1"/>
          <p:nvPr/>
        </p:nvSpPr>
        <p:spPr>
          <a:xfrm>
            <a:off x="621792" y="1161288"/>
            <a:ext cx="3602736" cy="45262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fontAlgn="auto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tabLst/>
              <a:defRPr/>
            </a:pPr>
            <a:r>
              <a:rPr kumimoji="0" lang="en-US" sz="40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 good README!</a:t>
            </a:r>
            <a:endParaRPr kumimoji="0" lang="en-US" sz="400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463EEC44-1BA3-44ED-81FC-A644B04B2A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3102049"/>
            <a:ext cx="128016" cy="65390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A82CCFC-76B3-4618-BCBA-20C195F1CFA3}"/>
              </a:ext>
            </a:extLst>
          </p:cNvPr>
          <p:cNvSpPr txBox="1"/>
          <p:nvPr/>
        </p:nvSpPr>
        <p:spPr>
          <a:xfrm>
            <a:off x="5434149" y="932688"/>
            <a:ext cx="5916603" cy="49926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Aft>
                <a:spcPts val="1200"/>
              </a:spcAft>
            </a:pPr>
            <a:r>
              <a:rPr lang="en-US" sz="2400" b="0" i="1">
                <a:effectLst/>
              </a:rPr>
              <a:t>Data-specific information:</a:t>
            </a:r>
            <a:br>
              <a:rPr lang="en-US" sz="2000" b="0" i="0">
                <a:effectLst/>
              </a:rPr>
            </a:br>
            <a:r>
              <a:rPr lang="en-US" sz="2000" b="0" i="0">
                <a:effectLst/>
              </a:rPr>
              <a:t>*Repeat this section as needed for each dataset (or file, as appropriate)*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/>
              <a:t>Count of number of variables, and number of cases or rows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b="1"/>
              <a:t>Variable list, including full names and definitions (spell out abbreviated words) of column headings for tabular data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/>
              <a:t>Units of measurement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b="1"/>
              <a:t>Definitions for codes or symbols used to record missing data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/>
              <a:t>Specialized formats or other abbreviations used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FE742390-6D98-FA40-86ED-C1728AB99C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351362" y="6356350"/>
            <a:ext cx="1002437" cy="365125"/>
          </a:xfr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 b="0" i="0">
                <a:latin typeface="Calibri Light" panose="020F0302020204030204" pitchFamily="34" charset="0"/>
                <a:ea typeface="Open Sans" panose="020B0606030504020204" pitchFamily="34" charset="0"/>
                <a:cs typeface="Calibri Light" panose="020F0302020204030204" pitchFamily="34" charset="0"/>
              </a:defRPr>
            </a:lvl1pPr>
          </a:lstStyle>
          <a:p>
            <a:pPr marR="0" lvl="0" indent="0" fontAlgn="auto"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6D22F896-40B5-4ADD-8801-0D06FADFA095}" type="slidenum">
              <a:rPr kumimoji="0" lang="en-US" b="0" i="0" u="none" strike="noStrike" cap="none" spc="0" normalizeH="0" baseline="0" noProof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R="0" lvl="0" indent="0" fontAlgn="auto"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b="0" i="0" u="none" strike="noStrike" cap="none" spc="0" normalizeH="0" baseline="0" noProof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1889305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8" name="Rectangle 30">
            <a:extLst>
              <a:ext uri="{FF2B5EF4-FFF2-40B4-BE49-F238E27FC236}">
                <a16:creationId xmlns:a16="http://schemas.microsoft.com/office/drawing/2014/main" id="{1C799903-48D5-4A31-A1A2-541072D9771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33" name="Freeform: Shape 32">
            <a:extLst>
              <a:ext uri="{FF2B5EF4-FFF2-40B4-BE49-F238E27FC236}">
                <a16:creationId xmlns:a16="http://schemas.microsoft.com/office/drawing/2014/main" id="{8EFFF109-FC58-4FD3-BE05-9775A1310F5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4818889" cy="6858000"/>
          </a:xfrm>
          <a:custGeom>
            <a:avLst/>
            <a:gdLst>
              <a:gd name="connsiteX0" fmla="*/ 0 w 4818889"/>
              <a:gd name="connsiteY0" fmla="*/ 0 h 6858000"/>
              <a:gd name="connsiteX1" fmla="*/ 3605911 w 4818889"/>
              <a:gd name="connsiteY1" fmla="*/ 0 h 6858000"/>
              <a:gd name="connsiteX2" fmla="*/ 3668894 w 4818889"/>
              <a:gd name="connsiteY2" fmla="*/ 69271 h 6858000"/>
              <a:gd name="connsiteX3" fmla="*/ 4818889 w 4818889"/>
              <a:gd name="connsiteY3" fmla="*/ 3429000 h 6858000"/>
              <a:gd name="connsiteX4" fmla="*/ 3668894 w 4818889"/>
              <a:gd name="connsiteY4" fmla="*/ 6788730 h 6858000"/>
              <a:gd name="connsiteX5" fmla="*/ 3605911 w 4818889"/>
              <a:gd name="connsiteY5" fmla="*/ 6858000 h 6858000"/>
              <a:gd name="connsiteX6" fmla="*/ 0 w 4818889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818889" h="6858000">
                <a:moveTo>
                  <a:pt x="0" y="0"/>
                </a:moveTo>
                <a:lnTo>
                  <a:pt x="3605911" y="0"/>
                </a:lnTo>
                <a:lnTo>
                  <a:pt x="3668894" y="69271"/>
                </a:lnTo>
                <a:cubicBezTo>
                  <a:pt x="4379420" y="929100"/>
                  <a:pt x="4818889" y="2116944"/>
                  <a:pt x="4818889" y="3429000"/>
                </a:cubicBezTo>
                <a:cubicBezTo>
                  <a:pt x="4818889" y="4741056"/>
                  <a:pt x="4379420" y="5928900"/>
                  <a:pt x="3668894" y="6788730"/>
                </a:cubicBezTo>
                <a:lnTo>
                  <a:pt x="3605911" y="6858000"/>
                </a:lnTo>
                <a:lnTo>
                  <a:pt x="0" y="6858000"/>
                </a:lnTo>
                <a:close/>
              </a:path>
            </a:pathLst>
          </a:custGeom>
          <a:ln w="9525">
            <a:solidFill>
              <a:srgbClr val="E6E6E6"/>
            </a:solidFill>
          </a:ln>
          <a:effectLst>
            <a:outerShdw blurRad="50800" dist="38100" algn="l" rotWithShape="0">
              <a:schemeClr val="bg1">
                <a:lumMod val="8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35" name="Freeform: Shape 34">
            <a:extLst>
              <a:ext uri="{FF2B5EF4-FFF2-40B4-BE49-F238E27FC236}">
                <a16:creationId xmlns:a16="http://schemas.microsoft.com/office/drawing/2014/main" id="{E1B96AD6-92A9-4273-A62B-96A1C3E0BA9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4811477" cy="6858000"/>
          </a:xfrm>
          <a:custGeom>
            <a:avLst/>
            <a:gdLst>
              <a:gd name="connsiteX0" fmla="*/ 0 w 4811477"/>
              <a:gd name="connsiteY0" fmla="*/ 0 h 6858000"/>
              <a:gd name="connsiteX1" fmla="*/ 3598499 w 4811477"/>
              <a:gd name="connsiteY1" fmla="*/ 0 h 6858000"/>
              <a:gd name="connsiteX2" fmla="*/ 3661482 w 4811477"/>
              <a:gd name="connsiteY2" fmla="*/ 69271 h 6858000"/>
              <a:gd name="connsiteX3" fmla="*/ 4811477 w 4811477"/>
              <a:gd name="connsiteY3" fmla="*/ 3429000 h 6858000"/>
              <a:gd name="connsiteX4" fmla="*/ 3661482 w 4811477"/>
              <a:gd name="connsiteY4" fmla="*/ 6788730 h 6858000"/>
              <a:gd name="connsiteX5" fmla="*/ 3598499 w 4811477"/>
              <a:gd name="connsiteY5" fmla="*/ 6858000 h 6858000"/>
              <a:gd name="connsiteX6" fmla="*/ 0 w 4811477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811477" h="6858000">
                <a:moveTo>
                  <a:pt x="0" y="0"/>
                </a:moveTo>
                <a:lnTo>
                  <a:pt x="3598499" y="0"/>
                </a:lnTo>
                <a:lnTo>
                  <a:pt x="3661482" y="69271"/>
                </a:lnTo>
                <a:cubicBezTo>
                  <a:pt x="4372008" y="929100"/>
                  <a:pt x="4811477" y="2116944"/>
                  <a:pt x="4811477" y="3429000"/>
                </a:cubicBezTo>
                <a:cubicBezTo>
                  <a:pt x="4811477" y="4741056"/>
                  <a:pt x="4372008" y="5928900"/>
                  <a:pt x="3661482" y="6788730"/>
                </a:cubicBezTo>
                <a:lnTo>
                  <a:pt x="3598499" y="6858000"/>
                </a:lnTo>
                <a:lnTo>
                  <a:pt x="0" y="6858000"/>
                </a:lnTo>
                <a:close/>
              </a:path>
            </a:pathLst>
          </a:cu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79C056A-52A0-42BD-8989-B2888599E14E}"/>
              </a:ext>
            </a:extLst>
          </p:cNvPr>
          <p:cNvSpPr txBox="1"/>
          <p:nvPr/>
        </p:nvSpPr>
        <p:spPr>
          <a:xfrm>
            <a:off x="621792" y="1161288"/>
            <a:ext cx="3602736" cy="45262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fontAlgn="auto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tabLst/>
              <a:defRPr/>
            </a:pPr>
            <a:r>
              <a:rPr kumimoji="0" lang="en-US" sz="40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README file format!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463EEC44-1BA3-44ED-81FC-A644B04B2A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3102049"/>
            <a:ext cx="128016" cy="65390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C653A3C-BB28-41CD-8571-6547CA41E16D}"/>
              </a:ext>
            </a:extLst>
          </p:cNvPr>
          <p:cNvSpPr txBox="1"/>
          <p:nvPr/>
        </p:nvSpPr>
        <p:spPr>
          <a:xfrm>
            <a:off x="5434149" y="932688"/>
            <a:ext cx="3168675" cy="49926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-228600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1" i="0" u="none" strike="noStrike" cap="none" spc="0" normalizeH="0" baseline="0" noProof="0">
                <a:ln>
                  <a:noFill/>
                </a:ln>
                <a:effectLst/>
                <a:uLnTx/>
                <a:uFillTx/>
              </a:rPr>
              <a:t>Text format (.txt)</a:t>
            </a:r>
          </a:p>
          <a:p>
            <a:pPr marL="0" marR="0" lvl="0" indent="-228600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sz="2000"/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/>
              <a:t>Windows users:</a:t>
            </a:r>
          </a:p>
          <a:p>
            <a:pPr marL="742950" lvl="1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/>
              <a:t>Notepad</a:t>
            </a:r>
          </a:p>
          <a:p>
            <a:pPr marL="742950" lvl="1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/>
              <a:t>Notepad++</a:t>
            </a:r>
          </a:p>
          <a:p>
            <a:pPr marL="742950" lvl="1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/>
          </a:p>
          <a:p>
            <a:pPr marL="0" lvl="1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/>
              <a:t>Linux users:</a:t>
            </a:r>
          </a:p>
          <a:p>
            <a:pPr marL="742950" lvl="2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err="1"/>
              <a:t>gedit</a:t>
            </a:r>
            <a:endParaRPr lang="en-US" sz="2000"/>
          </a:p>
          <a:p>
            <a:pPr marL="742950" lvl="2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/>
              <a:t>Emacs</a:t>
            </a:r>
          </a:p>
          <a:p>
            <a:pPr marL="742950" lvl="2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/>
          </a:p>
          <a:p>
            <a:pPr marL="0" lvl="2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/>
              <a:t>Mac users:</a:t>
            </a:r>
          </a:p>
          <a:p>
            <a:pPr marL="742950" lvl="3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/>
              <a:t>TextEdit</a:t>
            </a:r>
          </a:p>
          <a:p>
            <a:pPr marL="742950" lvl="3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A69F113A-006D-440F-BF6B-7CFA2ACF06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351362" y="6356350"/>
            <a:ext cx="1002437" cy="365125"/>
          </a:xfr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 b="0" i="0">
                <a:latin typeface="Calibri Light" panose="020F0302020204030204" pitchFamily="34" charset="0"/>
                <a:ea typeface="Open Sans" panose="020B0606030504020204" pitchFamily="34" charset="0"/>
                <a:cs typeface="Calibri Light" panose="020F0302020204030204" pitchFamily="34" charset="0"/>
              </a:defRPr>
            </a:lvl1pPr>
          </a:lstStyle>
          <a:p>
            <a:pPr marR="0" lvl="0" indent="0" fontAlgn="auto"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6D22F896-40B5-4ADD-8801-0D06FADFA095}" type="slidenum">
              <a:rPr kumimoji="0" lang="en-US" b="0" i="0" u="none" strike="noStrike" cap="none" spc="0" normalizeH="0" baseline="0" noProof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R="0" lvl="0" indent="0" fontAlgn="auto"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b="0" i="0" u="none" strike="noStrike" cap="none" spc="0" normalizeH="0" baseline="0" noProof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3217516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8" name="Rectangle 30">
            <a:extLst>
              <a:ext uri="{FF2B5EF4-FFF2-40B4-BE49-F238E27FC236}">
                <a16:creationId xmlns:a16="http://schemas.microsoft.com/office/drawing/2014/main" id="{1C799903-48D5-4A31-A1A2-541072D9771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33" name="Freeform: Shape 32">
            <a:extLst>
              <a:ext uri="{FF2B5EF4-FFF2-40B4-BE49-F238E27FC236}">
                <a16:creationId xmlns:a16="http://schemas.microsoft.com/office/drawing/2014/main" id="{8EFFF109-FC58-4FD3-BE05-9775A1310F5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4818889" cy="6858000"/>
          </a:xfrm>
          <a:custGeom>
            <a:avLst/>
            <a:gdLst>
              <a:gd name="connsiteX0" fmla="*/ 0 w 4818889"/>
              <a:gd name="connsiteY0" fmla="*/ 0 h 6858000"/>
              <a:gd name="connsiteX1" fmla="*/ 3605911 w 4818889"/>
              <a:gd name="connsiteY1" fmla="*/ 0 h 6858000"/>
              <a:gd name="connsiteX2" fmla="*/ 3668894 w 4818889"/>
              <a:gd name="connsiteY2" fmla="*/ 69271 h 6858000"/>
              <a:gd name="connsiteX3" fmla="*/ 4818889 w 4818889"/>
              <a:gd name="connsiteY3" fmla="*/ 3429000 h 6858000"/>
              <a:gd name="connsiteX4" fmla="*/ 3668894 w 4818889"/>
              <a:gd name="connsiteY4" fmla="*/ 6788730 h 6858000"/>
              <a:gd name="connsiteX5" fmla="*/ 3605911 w 4818889"/>
              <a:gd name="connsiteY5" fmla="*/ 6858000 h 6858000"/>
              <a:gd name="connsiteX6" fmla="*/ 0 w 4818889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818889" h="6858000">
                <a:moveTo>
                  <a:pt x="0" y="0"/>
                </a:moveTo>
                <a:lnTo>
                  <a:pt x="3605911" y="0"/>
                </a:lnTo>
                <a:lnTo>
                  <a:pt x="3668894" y="69271"/>
                </a:lnTo>
                <a:cubicBezTo>
                  <a:pt x="4379420" y="929100"/>
                  <a:pt x="4818889" y="2116944"/>
                  <a:pt x="4818889" y="3429000"/>
                </a:cubicBezTo>
                <a:cubicBezTo>
                  <a:pt x="4818889" y="4741056"/>
                  <a:pt x="4379420" y="5928900"/>
                  <a:pt x="3668894" y="6788730"/>
                </a:cubicBezTo>
                <a:lnTo>
                  <a:pt x="3605911" y="6858000"/>
                </a:lnTo>
                <a:lnTo>
                  <a:pt x="0" y="6858000"/>
                </a:lnTo>
                <a:close/>
              </a:path>
            </a:pathLst>
          </a:custGeom>
          <a:ln w="9525">
            <a:solidFill>
              <a:srgbClr val="E6E6E6"/>
            </a:solidFill>
          </a:ln>
          <a:effectLst>
            <a:outerShdw blurRad="50800" dist="38100" algn="l" rotWithShape="0">
              <a:schemeClr val="bg1">
                <a:lumMod val="8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35" name="Freeform: Shape 34">
            <a:extLst>
              <a:ext uri="{FF2B5EF4-FFF2-40B4-BE49-F238E27FC236}">
                <a16:creationId xmlns:a16="http://schemas.microsoft.com/office/drawing/2014/main" id="{E1B96AD6-92A9-4273-A62B-96A1C3E0BA9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4811477" cy="6858000"/>
          </a:xfrm>
          <a:custGeom>
            <a:avLst/>
            <a:gdLst>
              <a:gd name="connsiteX0" fmla="*/ 0 w 4811477"/>
              <a:gd name="connsiteY0" fmla="*/ 0 h 6858000"/>
              <a:gd name="connsiteX1" fmla="*/ 3598499 w 4811477"/>
              <a:gd name="connsiteY1" fmla="*/ 0 h 6858000"/>
              <a:gd name="connsiteX2" fmla="*/ 3661482 w 4811477"/>
              <a:gd name="connsiteY2" fmla="*/ 69271 h 6858000"/>
              <a:gd name="connsiteX3" fmla="*/ 4811477 w 4811477"/>
              <a:gd name="connsiteY3" fmla="*/ 3429000 h 6858000"/>
              <a:gd name="connsiteX4" fmla="*/ 3661482 w 4811477"/>
              <a:gd name="connsiteY4" fmla="*/ 6788730 h 6858000"/>
              <a:gd name="connsiteX5" fmla="*/ 3598499 w 4811477"/>
              <a:gd name="connsiteY5" fmla="*/ 6858000 h 6858000"/>
              <a:gd name="connsiteX6" fmla="*/ 0 w 4811477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811477" h="6858000">
                <a:moveTo>
                  <a:pt x="0" y="0"/>
                </a:moveTo>
                <a:lnTo>
                  <a:pt x="3598499" y="0"/>
                </a:lnTo>
                <a:lnTo>
                  <a:pt x="3661482" y="69271"/>
                </a:lnTo>
                <a:cubicBezTo>
                  <a:pt x="4372008" y="929100"/>
                  <a:pt x="4811477" y="2116944"/>
                  <a:pt x="4811477" y="3429000"/>
                </a:cubicBezTo>
                <a:cubicBezTo>
                  <a:pt x="4811477" y="4741056"/>
                  <a:pt x="4372008" y="5928900"/>
                  <a:pt x="3661482" y="6788730"/>
                </a:cubicBezTo>
                <a:lnTo>
                  <a:pt x="3598499" y="6858000"/>
                </a:lnTo>
                <a:lnTo>
                  <a:pt x="0" y="6858000"/>
                </a:lnTo>
                <a:close/>
              </a:path>
            </a:pathLst>
          </a:cu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79C056A-52A0-42BD-8989-B2888599E14E}"/>
              </a:ext>
            </a:extLst>
          </p:cNvPr>
          <p:cNvSpPr txBox="1"/>
          <p:nvPr/>
        </p:nvSpPr>
        <p:spPr>
          <a:xfrm>
            <a:off x="621792" y="1161288"/>
            <a:ext cx="3602736" cy="45262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fontAlgn="auto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tabLst/>
              <a:defRPr/>
            </a:pPr>
            <a:r>
              <a:rPr kumimoji="0" lang="en-US" sz="40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README file format!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463EEC44-1BA3-44ED-81FC-A644B04B2A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3102049"/>
            <a:ext cx="128016" cy="65390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C653A3C-BB28-41CD-8571-6547CA41E16D}"/>
              </a:ext>
            </a:extLst>
          </p:cNvPr>
          <p:cNvSpPr txBox="1"/>
          <p:nvPr/>
        </p:nvSpPr>
        <p:spPr>
          <a:xfrm>
            <a:off x="5434149" y="932688"/>
            <a:ext cx="3168675" cy="49926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-228600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1" i="0" u="none" strike="noStrike" cap="none" spc="0" normalizeH="0" baseline="0" noProof="0">
                <a:ln>
                  <a:noFill/>
                </a:ln>
                <a:effectLst/>
                <a:uLnTx/>
                <a:uFillTx/>
              </a:rPr>
              <a:t>Text format (.txt)</a:t>
            </a:r>
          </a:p>
          <a:p>
            <a:pPr marL="0" marR="0" lvl="0" indent="-228600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sz="2000"/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/>
              <a:t>Windows users:</a:t>
            </a:r>
          </a:p>
          <a:p>
            <a:pPr marL="742950" lvl="1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/>
              <a:t>Notepad</a:t>
            </a:r>
          </a:p>
          <a:p>
            <a:pPr marL="742950" lvl="1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/>
              <a:t>Notepad++</a:t>
            </a:r>
          </a:p>
          <a:p>
            <a:pPr marL="742950" lvl="1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/>
          </a:p>
          <a:p>
            <a:pPr marL="0" lvl="1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/>
              <a:t>Linux users:</a:t>
            </a:r>
          </a:p>
          <a:p>
            <a:pPr marL="742950" lvl="2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err="1"/>
              <a:t>gedit</a:t>
            </a:r>
            <a:endParaRPr lang="en-US" sz="2000"/>
          </a:p>
          <a:p>
            <a:pPr marL="742950" lvl="2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/>
              <a:t>Emacs</a:t>
            </a:r>
          </a:p>
          <a:p>
            <a:pPr marL="742950" lvl="2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/>
          </a:p>
          <a:p>
            <a:pPr marL="0" lvl="2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/>
              <a:t>Mac users:</a:t>
            </a:r>
          </a:p>
          <a:p>
            <a:pPr marL="742950" lvl="3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/>
              <a:t>TextEdit</a:t>
            </a:r>
          </a:p>
          <a:p>
            <a:pPr marL="742950" lvl="3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A69F113A-006D-440F-BF6B-7CFA2ACF06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351362" y="6356350"/>
            <a:ext cx="1002437" cy="365125"/>
          </a:xfr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 b="0" i="0">
                <a:latin typeface="Calibri Light" panose="020F0302020204030204" pitchFamily="34" charset="0"/>
                <a:ea typeface="Open Sans" panose="020B0606030504020204" pitchFamily="34" charset="0"/>
                <a:cs typeface="Calibri Light" panose="020F0302020204030204" pitchFamily="34" charset="0"/>
              </a:defRPr>
            </a:lvl1pPr>
          </a:lstStyle>
          <a:p>
            <a:pPr marR="0" lvl="0" indent="0" fontAlgn="auto"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6D22F896-40B5-4ADD-8801-0D06FADFA095}" type="slidenum">
              <a:rPr kumimoji="0" lang="en-US" b="0" i="0" u="none" strike="noStrike" cap="none" spc="0" normalizeH="0" baseline="0" noProof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R="0" lvl="0" indent="0" fontAlgn="auto"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US" b="0" i="0" u="none" strike="noStrike" cap="none" spc="0" normalizeH="0" baseline="0" noProof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BEF6017-7FC7-4A7B-9A06-110DC0EB5868}"/>
              </a:ext>
            </a:extLst>
          </p:cNvPr>
          <p:cNvSpPr txBox="1"/>
          <p:nvPr/>
        </p:nvSpPr>
        <p:spPr>
          <a:xfrm>
            <a:off x="8818483" y="1161288"/>
            <a:ext cx="3391125" cy="509370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Markdown format (.md)</a:t>
            </a:r>
          </a:p>
          <a:p>
            <a:pPr>
              <a:spcAft>
                <a:spcPts val="600"/>
              </a:spcAft>
            </a:pPr>
            <a:endParaRPr lang="en-US"/>
          </a:p>
          <a:p>
            <a:pPr>
              <a:spcAft>
                <a:spcPts val="600"/>
              </a:spcAft>
            </a:pPr>
            <a:r>
              <a:rPr lang="en-US"/>
              <a:t>Windows users:</a:t>
            </a: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/>
              <a:t>Install another text editor </a:t>
            </a:r>
            <a:br>
              <a:rPr lang="en-US"/>
            </a:br>
            <a:r>
              <a:rPr lang="en-US"/>
              <a:t>e.g., </a:t>
            </a:r>
            <a:r>
              <a:rPr lang="en-US" err="1"/>
              <a:t>Nextpad</a:t>
            </a:r>
            <a:endParaRPr lang="en-US"/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/>
          </a:p>
          <a:p>
            <a:pPr marL="0" lvl="1">
              <a:spcAft>
                <a:spcPts val="600"/>
              </a:spcAft>
            </a:pPr>
            <a:r>
              <a:rPr lang="en-US"/>
              <a:t>Linux users:</a:t>
            </a:r>
          </a:p>
          <a:p>
            <a:pPr marL="742950" lvl="2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err="1"/>
              <a:t>gedit</a:t>
            </a:r>
            <a:endParaRPr lang="en-US"/>
          </a:p>
          <a:p>
            <a:pPr marL="742950" lvl="2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/>
              <a:t>Emacs</a:t>
            </a:r>
          </a:p>
          <a:p>
            <a:pPr marL="742950" lvl="2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/>
          </a:p>
          <a:p>
            <a:pPr marL="0" lvl="2">
              <a:spcAft>
                <a:spcPts val="600"/>
              </a:spcAft>
            </a:pPr>
            <a:r>
              <a:rPr lang="en-US"/>
              <a:t>Mac users:</a:t>
            </a:r>
          </a:p>
          <a:p>
            <a:pPr marL="742950" lvl="3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/>
              <a:t>Install another text editor</a:t>
            </a:r>
            <a:br>
              <a:rPr lang="en-US"/>
            </a:br>
            <a:r>
              <a:rPr lang="en-US"/>
              <a:t>e.g., Markdown Editor</a:t>
            </a:r>
          </a:p>
          <a:p>
            <a:pPr marL="0" lvl="3" algn="ctr">
              <a:spcAft>
                <a:spcPts val="600"/>
              </a:spcAft>
            </a:pPr>
            <a:r>
              <a:rPr lang="en-US"/>
              <a:t>Or</a:t>
            </a:r>
          </a:p>
          <a:p>
            <a:pPr marL="0" lvl="3" algn="ctr">
              <a:spcAft>
                <a:spcPts val="600"/>
              </a:spcAft>
            </a:pPr>
            <a:r>
              <a:rPr lang="en-US" b="1"/>
              <a:t>Online Markdown editors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FE3BD420-7DA7-4B73-9B3B-F4661164131A}"/>
              </a:ext>
            </a:extLst>
          </p:cNvPr>
          <p:cNvCxnSpPr/>
          <p:nvPr/>
        </p:nvCxnSpPr>
        <p:spPr>
          <a:xfrm>
            <a:off x="8369557" y="625151"/>
            <a:ext cx="0" cy="5868955"/>
          </a:xfrm>
          <a:prstGeom prst="line">
            <a:avLst/>
          </a:prstGeom>
          <a:ln w="28575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0624183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ECC07320-C2CA-4E29-8481-9D9E143C778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E89445A-7768-4660-B0FD-39ABAA79932B}"/>
              </a:ext>
            </a:extLst>
          </p:cNvPr>
          <p:cNvSpPr txBox="1"/>
          <p:nvPr/>
        </p:nvSpPr>
        <p:spPr>
          <a:xfrm>
            <a:off x="7380407" y="743447"/>
            <a:ext cx="3973385" cy="3692028"/>
          </a:xfrm>
          <a:prstGeom prst="rect">
            <a:avLst/>
          </a:prstGeom>
          <a:noFill/>
        </p:spPr>
        <p:txBody>
          <a:bodyPr vert="horz" lIns="91440" tIns="45720" rIns="91440" bIns="45720" rtlCol="0" anchor="b">
            <a:norm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5200" b="1">
                <a:ea typeface="+mj-ea"/>
                <a:cs typeface="+mj-cs"/>
              </a:rPr>
              <a:t>Let’s do some practice </a:t>
            </a:r>
          </a:p>
        </p:txBody>
      </p:sp>
      <p:pic>
        <p:nvPicPr>
          <p:cNvPr id="6" name="Picture 5" descr="Close-up of hopscotch on a sidewalk">
            <a:extLst>
              <a:ext uri="{FF2B5EF4-FFF2-40B4-BE49-F238E27FC236}">
                <a16:creationId xmlns:a16="http://schemas.microsoft.com/office/drawing/2014/main" id="{66E258A0-8274-0D0A-7431-9B36292D755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6686" r="15250" b="-1"/>
          <a:stretch/>
        </p:blipFill>
        <p:spPr>
          <a:xfrm>
            <a:off x="20" y="10"/>
            <a:ext cx="6992881" cy="6857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740662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Down Arrow 7">
            <a:extLst>
              <a:ext uri="{FF2B5EF4-FFF2-40B4-BE49-F238E27FC236}">
                <a16:creationId xmlns:a16="http://schemas.microsoft.com/office/drawing/2014/main" id="{D4771268-CB57-404A-9271-370EB28F609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800100" y="1491343"/>
            <a:ext cx="3333749" cy="3499103"/>
          </a:xfrm>
          <a:prstGeom prst="downArrow">
            <a:avLst>
              <a:gd name="adj1" fmla="val 100000"/>
              <a:gd name="adj2" fmla="val 15788"/>
            </a:avLst>
          </a:prstGeom>
          <a:solidFill>
            <a:srgbClr val="404040"/>
          </a:solidFill>
          <a:ln w="539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093ECB4-F177-4C66-AD4E-2B48D35FDBDB}"/>
              </a:ext>
            </a:extLst>
          </p:cNvPr>
          <p:cNvSpPr txBox="1"/>
          <p:nvPr/>
        </p:nvSpPr>
        <p:spPr>
          <a:xfrm>
            <a:off x="1028700" y="1967266"/>
            <a:ext cx="2628900" cy="2547257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3600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Our README templates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8946EE8-7CC2-4BDB-8FBF-19CAD03FB43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36" t="4082" r="1736" b="9796"/>
          <a:stretch/>
        </p:blipFill>
        <p:spPr>
          <a:xfrm>
            <a:off x="4322990" y="803339"/>
            <a:ext cx="7695109" cy="432849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88C98ECF-4E4D-4BD2-9280-7BA9013E898E}"/>
              </a:ext>
            </a:extLst>
          </p:cNvPr>
          <p:cNvSpPr txBox="1"/>
          <p:nvPr/>
        </p:nvSpPr>
        <p:spPr>
          <a:xfrm>
            <a:off x="5320939" y="5572322"/>
            <a:ext cx="609755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>
                <a:hlinkClick r:id="rId3"/>
              </a:rPr>
              <a:t>https://github.com/UtrechtUniversity/README-Templates.git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571706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1" name="Rectangle 20">
            <a:extLst>
              <a:ext uri="{FF2B5EF4-FFF2-40B4-BE49-F238E27FC236}">
                <a16:creationId xmlns:a16="http://schemas.microsoft.com/office/drawing/2014/main" id="{79BB35BC-D5C2-4C8B-A22A-A71E619191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1584459-B149-48F3-906E-9509FB4693F7}"/>
              </a:ext>
            </a:extLst>
          </p:cNvPr>
          <p:cNvSpPr txBox="1"/>
          <p:nvPr/>
        </p:nvSpPr>
        <p:spPr>
          <a:xfrm>
            <a:off x="6390190" y="2175263"/>
            <a:ext cx="4840010" cy="18073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10700" b="1">
                <a:latin typeface="+mj-lt"/>
                <a:ea typeface="+mj-ea"/>
                <a:cs typeface="+mj-cs"/>
              </a:rPr>
              <a:t>Q&amp;A</a:t>
            </a:r>
          </a:p>
        </p:txBody>
      </p:sp>
      <p:pic>
        <p:nvPicPr>
          <p:cNvPr id="17" name="Picture 16" descr="Email symbol on lightbulb">
            <a:extLst>
              <a:ext uri="{FF2B5EF4-FFF2-40B4-BE49-F238E27FC236}">
                <a16:creationId xmlns:a16="http://schemas.microsoft.com/office/drawing/2014/main" id="{382A12A9-1FF2-A530-EACD-101B9A97AEB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0689" r="23568"/>
          <a:stretch/>
        </p:blipFill>
        <p:spPr>
          <a:xfrm>
            <a:off x="20" y="10"/>
            <a:ext cx="6116549" cy="6857990"/>
          </a:xfrm>
          <a:custGeom>
            <a:avLst/>
            <a:gdLst/>
            <a:ahLst/>
            <a:cxnLst/>
            <a:rect l="l" t="t" r="r" b="b"/>
            <a:pathLst>
              <a:path w="6116569" h="6879321">
                <a:moveTo>
                  <a:pt x="0" y="0"/>
                </a:moveTo>
                <a:lnTo>
                  <a:pt x="2935851" y="0"/>
                </a:lnTo>
                <a:cubicBezTo>
                  <a:pt x="3035710" y="10660"/>
                  <a:pt x="3138421" y="17767"/>
                  <a:pt x="3238280" y="31980"/>
                </a:cubicBezTo>
                <a:cubicBezTo>
                  <a:pt x="3817462" y="106602"/>
                  <a:pt x="3127009" y="277163"/>
                  <a:pt x="3660541" y="550772"/>
                </a:cubicBezTo>
                <a:cubicBezTo>
                  <a:pt x="3706191" y="575645"/>
                  <a:pt x="3757546" y="579199"/>
                  <a:pt x="3808902" y="589860"/>
                </a:cubicBezTo>
                <a:cubicBezTo>
                  <a:pt x="4008620" y="625393"/>
                  <a:pt x="4211192" y="618286"/>
                  <a:pt x="4413762" y="625393"/>
                </a:cubicBezTo>
                <a:cubicBezTo>
                  <a:pt x="4465118" y="628946"/>
                  <a:pt x="4525033" y="625393"/>
                  <a:pt x="4567830" y="721333"/>
                </a:cubicBezTo>
                <a:cubicBezTo>
                  <a:pt x="4425175" y="724888"/>
                  <a:pt x="4305344" y="731994"/>
                  <a:pt x="4171247" y="792401"/>
                </a:cubicBezTo>
                <a:cubicBezTo>
                  <a:pt x="4239722" y="859916"/>
                  <a:pt x="4322462" y="795955"/>
                  <a:pt x="4376671" y="842148"/>
                </a:cubicBezTo>
                <a:cubicBezTo>
                  <a:pt x="4428027" y="888342"/>
                  <a:pt x="4470824" y="891896"/>
                  <a:pt x="4527887" y="813722"/>
                </a:cubicBezTo>
                <a:cubicBezTo>
                  <a:pt x="4556417" y="774634"/>
                  <a:pt x="4604920" y="778187"/>
                  <a:pt x="4633452" y="799508"/>
                </a:cubicBezTo>
                <a:cubicBezTo>
                  <a:pt x="4781813" y="913216"/>
                  <a:pt x="4778960" y="909662"/>
                  <a:pt x="4947293" y="870576"/>
                </a:cubicBezTo>
                <a:cubicBezTo>
                  <a:pt x="5055712" y="845701"/>
                  <a:pt x="5166983" y="806615"/>
                  <a:pt x="5263988" y="820828"/>
                </a:cubicBezTo>
                <a:cubicBezTo>
                  <a:pt x="5275401" y="867022"/>
                  <a:pt x="5263988" y="888342"/>
                  <a:pt x="5249723" y="895449"/>
                </a:cubicBezTo>
                <a:cubicBezTo>
                  <a:pt x="5021475" y="1005604"/>
                  <a:pt x="4975825" y="1122864"/>
                  <a:pt x="4744723" y="1197485"/>
                </a:cubicBezTo>
                <a:cubicBezTo>
                  <a:pt x="4724751" y="1268552"/>
                  <a:pt x="4807491" y="1275660"/>
                  <a:pt x="4767548" y="1346727"/>
                </a:cubicBezTo>
                <a:cubicBezTo>
                  <a:pt x="4693367" y="1407134"/>
                  <a:pt x="4610627" y="1346727"/>
                  <a:pt x="4539299" y="1421348"/>
                </a:cubicBezTo>
                <a:cubicBezTo>
                  <a:pt x="4550712" y="1471094"/>
                  <a:pt x="4610627" y="1432008"/>
                  <a:pt x="4607773" y="1485309"/>
                </a:cubicBezTo>
                <a:cubicBezTo>
                  <a:pt x="4604920" y="1517288"/>
                  <a:pt x="4593508" y="1527948"/>
                  <a:pt x="4579242" y="1535055"/>
                </a:cubicBezTo>
                <a:cubicBezTo>
                  <a:pt x="4776107" y="1538608"/>
                  <a:pt x="5383820" y="1574142"/>
                  <a:pt x="5278255" y="1609676"/>
                </a:cubicBezTo>
                <a:cubicBezTo>
                  <a:pt x="5418057" y="1698511"/>
                  <a:pt x="5623481" y="1609676"/>
                  <a:pt x="5771843" y="1630997"/>
                </a:cubicBezTo>
                <a:cubicBezTo>
                  <a:pt x="5925911" y="1652316"/>
                  <a:pt x="6171278" y="1719830"/>
                  <a:pt x="6105656" y="1748257"/>
                </a:cubicBezTo>
                <a:cubicBezTo>
                  <a:pt x="6031475" y="1780238"/>
                  <a:pt x="5766136" y="2146235"/>
                  <a:pt x="5691955" y="2167555"/>
                </a:cubicBezTo>
                <a:cubicBezTo>
                  <a:pt x="5606362" y="2188875"/>
                  <a:pt x="5589243" y="2217302"/>
                  <a:pt x="5475118" y="2348776"/>
                </a:cubicBezTo>
                <a:cubicBezTo>
                  <a:pt x="5398085" y="2437610"/>
                  <a:pt x="5709074" y="2238623"/>
                  <a:pt x="5826051" y="2291922"/>
                </a:cubicBezTo>
                <a:cubicBezTo>
                  <a:pt x="5868848" y="2309690"/>
                  <a:pt x="5552153" y="2554872"/>
                  <a:pt x="5552153" y="2597513"/>
                </a:cubicBezTo>
                <a:cubicBezTo>
                  <a:pt x="5549300" y="2640153"/>
                  <a:pt x="5577831" y="2647260"/>
                  <a:pt x="5603508" y="2647260"/>
                </a:cubicBezTo>
                <a:cubicBezTo>
                  <a:pt x="5660571" y="2647260"/>
                  <a:pt x="5640599" y="2686346"/>
                  <a:pt x="5700515" y="2679240"/>
                </a:cubicBezTo>
                <a:cubicBezTo>
                  <a:pt x="5523622" y="2800055"/>
                  <a:pt x="5418057" y="2778734"/>
                  <a:pt x="5246870" y="2888889"/>
                </a:cubicBezTo>
                <a:cubicBezTo>
                  <a:pt x="5164130" y="2942189"/>
                  <a:pt x="4921615" y="3119857"/>
                  <a:pt x="4836022" y="3169605"/>
                </a:cubicBezTo>
                <a:cubicBezTo>
                  <a:pt x="4801785" y="3187371"/>
                  <a:pt x="4758988" y="3173158"/>
                  <a:pt x="4736163" y="3233565"/>
                </a:cubicBezTo>
                <a:cubicBezTo>
                  <a:pt x="4770400" y="3279759"/>
                  <a:pt x="4816050" y="3254885"/>
                  <a:pt x="4853141" y="3233565"/>
                </a:cubicBezTo>
                <a:cubicBezTo>
                  <a:pt x="4944440" y="3176711"/>
                  <a:pt x="4935881" y="3190925"/>
                  <a:pt x="4944440" y="3226459"/>
                </a:cubicBezTo>
                <a:cubicBezTo>
                  <a:pt x="4972972" y="3350827"/>
                  <a:pt x="5044300" y="3308186"/>
                  <a:pt x="5109921" y="3283313"/>
                </a:cubicBezTo>
                <a:cubicBezTo>
                  <a:pt x="5303932" y="3208692"/>
                  <a:pt x="5500797" y="3215799"/>
                  <a:pt x="5694809" y="3141178"/>
                </a:cubicBezTo>
                <a:cubicBezTo>
                  <a:pt x="5714781" y="3134070"/>
                  <a:pt x="5612068" y="3283313"/>
                  <a:pt x="5566419" y="3301079"/>
                </a:cubicBezTo>
                <a:cubicBezTo>
                  <a:pt x="5515063" y="3322399"/>
                  <a:pt x="5452294" y="3311739"/>
                  <a:pt x="5415203" y="3397020"/>
                </a:cubicBezTo>
                <a:cubicBezTo>
                  <a:pt x="5477972" y="3414787"/>
                  <a:pt x="5552153" y="3372147"/>
                  <a:pt x="5612068" y="3432554"/>
                </a:cubicBezTo>
                <a:cubicBezTo>
                  <a:pt x="5469413" y="3528494"/>
                  <a:pt x="5329610" y="3535601"/>
                  <a:pt x="5206927" y="3599562"/>
                </a:cubicBezTo>
                <a:cubicBezTo>
                  <a:pt x="5192661" y="3706163"/>
                  <a:pt x="5272548" y="3663523"/>
                  <a:pt x="5301079" y="3723930"/>
                </a:cubicBezTo>
                <a:cubicBezTo>
                  <a:pt x="5072830" y="3844745"/>
                  <a:pt x="4564977" y="4232062"/>
                  <a:pt x="4507915" y="4306683"/>
                </a:cubicBezTo>
                <a:cubicBezTo>
                  <a:pt x="4390937" y="4463031"/>
                  <a:pt x="3900202" y="4562525"/>
                  <a:pt x="3982942" y="4587399"/>
                </a:cubicBezTo>
                <a:cubicBezTo>
                  <a:pt x="4051417" y="4608719"/>
                  <a:pt x="4119891" y="4587399"/>
                  <a:pt x="4185513" y="4541205"/>
                </a:cubicBezTo>
                <a:cubicBezTo>
                  <a:pt x="4291078" y="4466584"/>
                  <a:pt x="5010062" y="4523438"/>
                  <a:pt x="5212633" y="4455924"/>
                </a:cubicBezTo>
                <a:cubicBezTo>
                  <a:pt x="5241164" y="4445264"/>
                  <a:pt x="5283960" y="4409730"/>
                  <a:pt x="5312492" y="4473691"/>
                </a:cubicBezTo>
                <a:cubicBezTo>
                  <a:pt x="5098508" y="4704659"/>
                  <a:pt x="4833169" y="4654913"/>
                  <a:pt x="4596361" y="4818368"/>
                </a:cubicBezTo>
                <a:cubicBezTo>
                  <a:pt x="4684807" y="4917861"/>
                  <a:pt x="4776107" y="4907202"/>
                  <a:pt x="4873113" y="4885882"/>
                </a:cubicBezTo>
                <a:cubicBezTo>
                  <a:pt x="4895938" y="4878775"/>
                  <a:pt x="4930175" y="4871668"/>
                  <a:pt x="4935881" y="4914309"/>
                </a:cubicBezTo>
                <a:cubicBezTo>
                  <a:pt x="4941587" y="4967609"/>
                  <a:pt x="4898790" y="4978270"/>
                  <a:pt x="4873113" y="5003143"/>
                </a:cubicBezTo>
                <a:cubicBezTo>
                  <a:pt x="4833169" y="5038676"/>
                  <a:pt x="4773254" y="4999590"/>
                  <a:pt x="4721898" y="5095530"/>
                </a:cubicBezTo>
                <a:cubicBezTo>
                  <a:pt x="4873113" y="5067104"/>
                  <a:pt x="4998650" y="5020910"/>
                  <a:pt x="5132745" y="4949842"/>
                </a:cubicBezTo>
                <a:cubicBezTo>
                  <a:pt x="5121333" y="5006696"/>
                  <a:pt x="5081390" y="5035123"/>
                  <a:pt x="5101362" y="5081317"/>
                </a:cubicBezTo>
                <a:cubicBezTo>
                  <a:pt x="5118480" y="5116850"/>
                  <a:pt x="5164130" y="5131063"/>
                  <a:pt x="5138452" y="5198578"/>
                </a:cubicBezTo>
                <a:cubicBezTo>
                  <a:pt x="5067125" y="5273199"/>
                  <a:pt x="4967265" y="5258986"/>
                  <a:pt x="4904497" y="5362033"/>
                </a:cubicBezTo>
                <a:cubicBezTo>
                  <a:pt x="4818903" y="5507721"/>
                  <a:pt x="4684807" y="5564575"/>
                  <a:pt x="4579242" y="5674729"/>
                </a:cubicBezTo>
                <a:cubicBezTo>
                  <a:pt x="4545005" y="5713816"/>
                  <a:pt x="4313903" y="5841738"/>
                  <a:pt x="4253988" y="5884379"/>
                </a:cubicBezTo>
                <a:cubicBezTo>
                  <a:pt x="4168395" y="5944786"/>
                  <a:pt x="4071389" y="5966106"/>
                  <a:pt x="3985795" y="6069153"/>
                </a:cubicBezTo>
                <a:cubicBezTo>
                  <a:pt x="4065682" y="6086921"/>
                  <a:pt x="4134157" y="5990979"/>
                  <a:pt x="4231163" y="6030066"/>
                </a:cubicBezTo>
                <a:cubicBezTo>
                  <a:pt x="4074242" y="6133114"/>
                  <a:pt x="3931586" y="6182861"/>
                  <a:pt x="3814609" y="6317889"/>
                </a:cubicBezTo>
                <a:cubicBezTo>
                  <a:pt x="3800343" y="6335656"/>
                  <a:pt x="3771812" y="6332102"/>
                  <a:pt x="3751840" y="6339209"/>
                </a:cubicBezTo>
                <a:cubicBezTo>
                  <a:pt x="3529298" y="6406723"/>
                  <a:pt x="3309608" y="6467130"/>
                  <a:pt x="3089919" y="6563071"/>
                </a:cubicBezTo>
                <a:cubicBezTo>
                  <a:pt x="3041416" y="6584392"/>
                  <a:pt x="2955823" y="6595052"/>
                  <a:pt x="2961529" y="6662566"/>
                </a:cubicBezTo>
                <a:cubicBezTo>
                  <a:pt x="2972941" y="6765613"/>
                  <a:pt x="3055681" y="6687439"/>
                  <a:pt x="3107038" y="6673226"/>
                </a:cubicBezTo>
                <a:cubicBezTo>
                  <a:pt x="3269664" y="6634138"/>
                  <a:pt x="3432292" y="6570178"/>
                  <a:pt x="3594919" y="6591499"/>
                </a:cubicBezTo>
                <a:cubicBezTo>
                  <a:pt x="3483648" y="6637693"/>
                  <a:pt x="3372376" y="6680332"/>
                  <a:pt x="3261106" y="6726527"/>
                </a:cubicBezTo>
                <a:cubicBezTo>
                  <a:pt x="3386642" y="6705206"/>
                  <a:pt x="3495061" y="6786934"/>
                  <a:pt x="3620597" y="6740740"/>
                </a:cubicBezTo>
                <a:cubicBezTo>
                  <a:pt x="3660541" y="6726527"/>
                  <a:pt x="3700484" y="6765613"/>
                  <a:pt x="3703337" y="6826020"/>
                </a:cubicBezTo>
                <a:cubicBezTo>
                  <a:pt x="3706191" y="6847340"/>
                  <a:pt x="3700484" y="6865108"/>
                  <a:pt x="3689072" y="6879321"/>
                </a:cubicBezTo>
                <a:lnTo>
                  <a:pt x="0" y="6879321"/>
                </a:lnTo>
                <a:close/>
              </a:path>
            </a:pathLst>
          </a:cu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44A4DCA-44C6-46D3-B0CD-D37B429A91E9}"/>
              </a:ext>
            </a:extLst>
          </p:cNvPr>
          <p:cNvSpPr txBox="1"/>
          <p:nvPr/>
        </p:nvSpPr>
        <p:spPr>
          <a:xfrm>
            <a:off x="9275673" y="6000228"/>
            <a:ext cx="3050089" cy="8577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algn="ctr">
              <a:lnSpc>
                <a:spcPct val="90000"/>
              </a:lnSpc>
              <a:spcAft>
                <a:spcPts val="600"/>
              </a:spcAft>
            </a:pPr>
            <a:r>
              <a:rPr lang="en-US" sz="2000"/>
              <a:t>Contact us via:</a:t>
            </a:r>
          </a:p>
          <a:p>
            <a:pPr algn="ctr">
              <a:lnSpc>
                <a:spcPct val="90000"/>
              </a:lnSpc>
              <a:spcAft>
                <a:spcPts val="600"/>
              </a:spcAft>
            </a:pPr>
            <a:r>
              <a:rPr lang="en-US" sz="2000">
                <a:hlinkClick r:id="rId3"/>
              </a:rPr>
              <a:t>datateam.geo@uu.nl</a:t>
            </a:r>
            <a:endParaRPr lang="en-US" sz="2000"/>
          </a:p>
        </p:txBody>
      </p:sp>
    </p:spTree>
    <p:extLst>
      <p:ext uri="{BB962C8B-B14F-4D97-AF65-F5344CB8AC3E}">
        <p14:creationId xmlns:p14="http://schemas.microsoft.com/office/powerpoint/2010/main" val="18115425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5" name="Rectangle 44">
            <a:extLst>
              <a:ext uri="{FF2B5EF4-FFF2-40B4-BE49-F238E27FC236}">
                <a16:creationId xmlns:a16="http://schemas.microsoft.com/office/drawing/2014/main" id="{63F5877B-98C7-49DD-83AB-0F6F57CB65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94E0BF3-7146-4138-BAC0-4CF78442A60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83" r="-1" b="-1"/>
          <a:stretch/>
        </p:blipFill>
        <p:spPr>
          <a:xfrm>
            <a:off x="7364078" y="-18"/>
            <a:ext cx="4827922" cy="6857999"/>
          </a:xfrm>
          <a:custGeom>
            <a:avLst/>
            <a:gdLst/>
            <a:ahLst/>
            <a:cxnLst/>
            <a:rect l="l" t="t" r="r" b="b"/>
            <a:pathLst>
              <a:path w="4827922" h="6858000">
                <a:moveTo>
                  <a:pt x="4441" y="0"/>
                </a:moveTo>
                <a:lnTo>
                  <a:pt x="4827922" y="0"/>
                </a:lnTo>
                <a:lnTo>
                  <a:pt x="4827922" y="6858000"/>
                </a:lnTo>
                <a:lnTo>
                  <a:pt x="0" y="6858000"/>
                </a:lnTo>
                <a:lnTo>
                  <a:pt x="106674" y="6638378"/>
                </a:lnTo>
                <a:cubicBezTo>
                  <a:pt x="530028" y="5720938"/>
                  <a:pt x="777229" y="4614948"/>
                  <a:pt x="777229" y="3424428"/>
                </a:cubicBezTo>
                <a:cubicBezTo>
                  <a:pt x="777229" y="2233909"/>
                  <a:pt x="530028" y="1127919"/>
                  <a:pt x="106674" y="210478"/>
                </a:cubicBezTo>
                <a:close/>
              </a:path>
            </a:pathLst>
          </a:cu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86A11A5E-9184-47F3-8D46-BF992A88F9E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45"/>
          <a:stretch/>
        </p:blipFill>
        <p:spPr>
          <a:xfrm>
            <a:off x="3119360" y="18"/>
            <a:ext cx="4966290" cy="6857999"/>
          </a:xfrm>
          <a:custGeom>
            <a:avLst/>
            <a:gdLst/>
            <a:ahLst/>
            <a:cxnLst/>
            <a:rect l="l" t="t" r="r" b="b"/>
            <a:pathLst>
              <a:path w="4966290" h="6857999">
                <a:moveTo>
                  <a:pt x="0" y="0"/>
                </a:moveTo>
                <a:lnTo>
                  <a:pt x="4188230" y="0"/>
                </a:lnTo>
                <a:lnTo>
                  <a:pt x="4295735" y="210478"/>
                </a:lnTo>
                <a:cubicBezTo>
                  <a:pt x="4719089" y="1127919"/>
                  <a:pt x="4966290" y="2233909"/>
                  <a:pt x="4966290" y="3424428"/>
                </a:cubicBezTo>
                <a:cubicBezTo>
                  <a:pt x="4966290" y="4614948"/>
                  <a:pt x="4719089" y="5720938"/>
                  <a:pt x="4295735" y="6638378"/>
                </a:cubicBezTo>
                <a:lnTo>
                  <a:pt x="4183560" y="6857999"/>
                </a:lnTo>
                <a:lnTo>
                  <a:pt x="53039" y="6857999"/>
                </a:lnTo>
                <a:lnTo>
                  <a:pt x="132047" y="6695338"/>
                </a:lnTo>
                <a:cubicBezTo>
                  <a:pt x="555401" y="5777898"/>
                  <a:pt x="802602" y="4671908"/>
                  <a:pt x="802602" y="3481388"/>
                </a:cubicBezTo>
                <a:cubicBezTo>
                  <a:pt x="802602" y="2191659"/>
                  <a:pt x="512484" y="1001134"/>
                  <a:pt x="22579" y="42066"/>
                </a:cubicBezTo>
                <a:close/>
              </a:path>
            </a:pathLst>
          </a:custGeom>
        </p:spPr>
      </p:pic>
      <p:sp useBgFill="1">
        <p:nvSpPr>
          <p:cNvPr id="47" name="Freeform: Shape 46">
            <a:extLst>
              <a:ext uri="{FF2B5EF4-FFF2-40B4-BE49-F238E27FC236}">
                <a16:creationId xmlns:a16="http://schemas.microsoft.com/office/drawing/2014/main" id="{4EA91930-66BC-4C41-B4F5-C31EB216F6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3945815" cy="6858000"/>
          </a:xfrm>
          <a:custGeom>
            <a:avLst/>
            <a:gdLst>
              <a:gd name="connsiteX0" fmla="*/ 0 w 3945815"/>
              <a:gd name="connsiteY0" fmla="*/ 0 h 6858000"/>
              <a:gd name="connsiteX1" fmla="*/ 3138662 w 3945815"/>
              <a:gd name="connsiteY1" fmla="*/ 0 h 6858000"/>
              <a:gd name="connsiteX2" fmla="*/ 3275260 w 3945815"/>
              <a:gd name="connsiteY2" fmla="*/ 267438 h 6858000"/>
              <a:gd name="connsiteX3" fmla="*/ 3945815 w 3945815"/>
              <a:gd name="connsiteY3" fmla="*/ 3481388 h 6858000"/>
              <a:gd name="connsiteX4" fmla="*/ 3275260 w 3945815"/>
              <a:gd name="connsiteY4" fmla="*/ 6695338 h 6858000"/>
              <a:gd name="connsiteX5" fmla="*/ 3192177 w 3945815"/>
              <a:gd name="connsiteY5" fmla="*/ 6858000 h 6858000"/>
              <a:gd name="connsiteX6" fmla="*/ 0 w 3945815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945815" h="6858000">
                <a:moveTo>
                  <a:pt x="0" y="0"/>
                </a:moveTo>
                <a:lnTo>
                  <a:pt x="3138662" y="0"/>
                </a:lnTo>
                <a:lnTo>
                  <a:pt x="3275260" y="267438"/>
                </a:lnTo>
                <a:cubicBezTo>
                  <a:pt x="3698614" y="1184879"/>
                  <a:pt x="3945815" y="2290869"/>
                  <a:pt x="3945815" y="3481388"/>
                </a:cubicBezTo>
                <a:cubicBezTo>
                  <a:pt x="3945815" y="4671908"/>
                  <a:pt x="3698614" y="5777898"/>
                  <a:pt x="3275260" y="6695338"/>
                </a:cubicBezTo>
                <a:lnTo>
                  <a:pt x="3192177" y="6858000"/>
                </a:lnTo>
                <a:lnTo>
                  <a:pt x="0" y="6858000"/>
                </a:lnTo>
                <a:close/>
              </a:path>
            </a:pathLst>
          </a:custGeom>
          <a:ln w="9525">
            <a:solidFill>
              <a:srgbClr val="EFEFEF"/>
            </a:solidFill>
          </a:ln>
          <a:effectLst>
            <a:outerShdw blurRad="50800" dist="38100" algn="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49" name="Freeform: Shape 48">
            <a:extLst>
              <a:ext uri="{FF2B5EF4-FFF2-40B4-BE49-F238E27FC236}">
                <a16:creationId xmlns:a16="http://schemas.microsoft.com/office/drawing/2014/main" id="{6313CF8F-B436-401E-9575-DE0F8E8B5B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3936670" cy="6858000"/>
          </a:xfrm>
          <a:custGeom>
            <a:avLst/>
            <a:gdLst>
              <a:gd name="connsiteX0" fmla="*/ 0 w 3936670"/>
              <a:gd name="connsiteY0" fmla="*/ 0 h 6858000"/>
              <a:gd name="connsiteX1" fmla="*/ 3129517 w 3936670"/>
              <a:gd name="connsiteY1" fmla="*/ 0 h 6858000"/>
              <a:gd name="connsiteX2" fmla="*/ 3266115 w 3936670"/>
              <a:gd name="connsiteY2" fmla="*/ 267438 h 6858000"/>
              <a:gd name="connsiteX3" fmla="*/ 3936670 w 3936670"/>
              <a:gd name="connsiteY3" fmla="*/ 3481388 h 6858000"/>
              <a:gd name="connsiteX4" fmla="*/ 3266115 w 3936670"/>
              <a:gd name="connsiteY4" fmla="*/ 6695338 h 6858000"/>
              <a:gd name="connsiteX5" fmla="*/ 3183032 w 3936670"/>
              <a:gd name="connsiteY5" fmla="*/ 6858000 h 6858000"/>
              <a:gd name="connsiteX6" fmla="*/ 0 w 3936670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936670" h="6858000">
                <a:moveTo>
                  <a:pt x="0" y="0"/>
                </a:moveTo>
                <a:lnTo>
                  <a:pt x="3129517" y="0"/>
                </a:lnTo>
                <a:lnTo>
                  <a:pt x="3266115" y="267438"/>
                </a:lnTo>
                <a:cubicBezTo>
                  <a:pt x="3689469" y="1184879"/>
                  <a:pt x="3936670" y="2290869"/>
                  <a:pt x="3936670" y="3481388"/>
                </a:cubicBezTo>
                <a:cubicBezTo>
                  <a:pt x="3936670" y="4671908"/>
                  <a:pt x="3689469" y="5777898"/>
                  <a:pt x="3266115" y="6695338"/>
                </a:cubicBezTo>
                <a:lnTo>
                  <a:pt x="3183032" y="6858000"/>
                </a:lnTo>
                <a:lnTo>
                  <a:pt x="0" y="6858000"/>
                </a:lnTo>
                <a:close/>
              </a:path>
            </a:pathLst>
          </a:cu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4F5B99A-0016-466B-A7AF-C600B75E99F0}"/>
              </a:ext>
            </a:extLst>
          </p:cNvPr>
          <p:cNvSpPr txBox="1"/>
          <p:nvPr/>
        </p:nvSpPr>
        <p:spPr>
          <a:xfrm>
            <a:off x="448056" y="681038"/>
            <a:ext cx="2804504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fontAlgn="auto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tabLst/>
              <a:defRPr/>
            </a:pPr>
            <a:r>
              <a:rPr kumimoji="0" lang="en-US" sz="28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Introduction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2A38CFE9-C30A-4551-ACCB-D5808FBC39C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016867"/>
            <a:ext cx="128016" cy="65390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67EF550F-47CE-4FB2-9DAC-12AD835C83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38912" y="2089941"/>
            <a:ext cx="2834640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746587F-3824-42E2-BB24-66FF18DB9300}"/>
              </a:ext>
            </a:extLst>
          </p:cNvPr>
          <p:cNvSpPr txBox="1"/>
          <p:nvPr/>
        </p:nvSpPr>
        <p:spPr>
          <a:xfrm>
            <a:off x="448056" y="2258171"/>
            <a:ext cx="2804504" cy="3918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85750" indent="-228600">
              <a:lnSpc>
                <a:spcPct val="90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b="1"/>
              <a:t>Show others how to cook the food </a:t>
            </a:r>
          </a:p>
          <a:p>
            <a:pPr marL="285750" indent="-228600">
              <a:lnSpc>
                <a:spcPct val="90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b="1"/>
              <a:t>Keep the quality of the results high </a:t>
            </a:r>
          </a:p>
          <a:p>
            <a:pPr marL="285750" indent="-228600">
              <a:lnSpc>
                <a:spcPct val="90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b="1"/>
              <a:t>Produce consistent results</a:t>
            </a:r>
          </a:p>
          <a:p>
            <a:pPr marL="285750" indent="-228600">
              <a:lnSpc>
                <a:spcPct val="90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b="1"/>
              <a:t>Help you and others to not forget</a:t>
            </a:r>
          </a:p>
          <a:p>
            <a:pPr marL="285750" indent="-228600">
              <a:lnSpc>
                <a:spcPct val="90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b="1"/>
              <a:t>…</a:t>
            </a:r>
          </a:p>
          <a:p>
            <a:pPr marL="285750" indent="-228600">
              <a:lnSpc>
                <a:spcPct val="90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en-US" b="1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FE742390-6D98-FA40-86ED-C1728AB99C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09888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 b="0" i="0">
                <a:latin typeface="Calibri Light" panose="020F0302020204030204" pitchFamily="34" charset="0"/>
                <a:ea typeface="Open Sans" panose="020B0606030504020204" pitchFamily="34" charset="0"/>
                <a:cs typeface="Calibri Light" panose="020F0302020204030204" pitchFamily="34" charset="0"/>
              </a:defRPr>
            </a:lvl1pPr>
          </a:lstStyle>
          <a:p>
            <a:pPr marR="0" lvl="0" indent="0" fontAlgn="auto"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6D22F896-40B5-4ADD-8801-0D06FADFA095}" type="slidenum">
              <a:rPr kumimoji="0" lang="en-US" b="0" i="0" u="none" strike="noStrike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R="0" lvl="0" indent="0" fontAlgn="auto"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b="0" i="0" u="none" strike="noStrike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577838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68575C10-8187-4AC4-AD72-C754EAFD28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4654295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FF2D9DD-3C02-480C-B915-EA6B89C7D69B}"/>
              </a:ext>
            </a:extLst>
          </p:cNvPr>
          <p:cNvSpPr txBox="1"/>
          <p:nvPr/>
        </p:nvSpPr>
        <p:spPr>
          <a:xfrm>
            <a:off x="762000" y="559678"/>
            <a:ext cx="3567915" cy="495249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fontAlgn="auto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tabLst/>
              <a:defRPr/>
            </a:pPr>
            <a:r>
              <a:rPr kumimoji="0" lang="en-US" sz="4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W5 README?!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4E776C9-ED67-41B7-B3A3-4DF76EF3ACE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99730"/>
            <a:ext cx="4297680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FE742390-6D98-FA40-86ED-C1728AB99C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251024" y="6356350"/>
            <a:ext cx="1102776" cy="365125"/>
          </a:xfr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 b="0" i="0">
                <a:latin typeface="Calibri Light" panose="020F0302020204030204" pitchFamily="34" charset="0"/>
                <a:ea typeface="Open Sans" panose="020B0606030504020204" pitchFamily="34" charset="0"/>
                <a:cs typeface="Calibri Light" panose="020F0302020204030204" pitchFamily="34" charset="0"/>
              </a:defRPr>
            </a:lvl1pPr>
          </a:lstStyle>
          <a:p>
            <a:pPr marR="0" lvl="0" indent="0" fontAlgn="auto"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6D22F896-40B5-4ADD-8801-0D06FADFA095}" type="slidenum">
              <a:rPr kumimoji="0" lang="en-US" b="0" i="0" u="none" strike="noStrike" cap="none" spc="0" normalizeH="0" baseline="0" noProof="0">
                <a:ln>
                  <a:noFill/>
                </a:ln>
                <a:solidFill>
                  <a:schemeClr val="tx1">
                    <a:alpha val="8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R="0" lvl="0" indent="0" fontAlgn="auto"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b="0" i="0" u="none" strike="noStrike" cap="none" spc="0" normalizeH="0" baseline="0" noProof="0">
              <a:ln>
                <a:noFill/>
              </a:ln>
              <a:solidFill>
                <a:schemeClr val="tx1">
                  <a:alpha val="8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8" name="TextBox 1">
            <a:extLst>
              <a:ext uri="{FF2B5EF4-FFF2-40B4-BE49-F238E27FC236}">
                <a16:creationId xmlns:a16="http://schemas.microsoft.com/office/drawing/2014/main" id="{EDF3A5F3-AB80-1779-24DB-64C90644F2C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574986477"/>
              </p:ext>
            </p:extLst>
          </p:nvPr>
        </p:nvGraphicFramePr>
        <p:xfrm>
          <a:off x="5181600" y="568325"/>
          <a:ext cx="6248400" cy="56562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7579193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2" name="Rectangle 21">
            <a:extLst>
              <a:ext uri="{FF2B5EF4-FFF2-40B4-BE49-F238E27FC236}">
                <a16:creationId xmlns:a16="http://schemas.microsoft.com/office/drawing/2014/main" id="{92468898-5A6E-4D55-85EC-308E785EE0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37CEA30-5EAB-49EE-A048-BF96641C209C}"/>
              </a:ext>
            </a:extLst>
          </p:cNvPr>
          <p:cNvSpPr txBox="1"/>
          <p:nvPr/>
        </p:nvSpPr>
        <p:spPr>
          <a:xfrm>
            <a:off x="429768" y="411480"/>
            <a:ext cx="11201400" cy="11064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3600" b="1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FAIR data</a:t>
            </a:r>
          </a:p>
        </p:txBody>
      </p:sp>
      <p:sp>
        <p:nvSpPr>
          <p:cNvPr id="21" name="Rectangle 23">
            <a:extLst>
              <a:ext uri="{FF2B5EF4-FFF2-40B4-BE49-F238E27FC236}">
                <a16:creationId xmlns:a16="http://schemas.microsoft.com/office/drawing/2014/main" id="{3E23A947-2D45-4208-AE2B-64948C87A3E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598458"/>
            <a:ext cx="128016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 useBgFill="1">
        <p:nvSpPr>
          <p:cNvPr id="26" name="Rectangle 25">
            <a:extLst>
              <a:ext uri="{FF2B5EF4-FFF2-40B4-BE49-F238E27FC236}">
                <a16:creationId xmlns:a16="http://schemas.microsoft.com/office/drawing/2014/main" id="{E5BBB0F9-6A59-4D02-A9C7-A2D6516684C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43801" y="1721922"/>
            <a:ext cx="4218432" cy="4520560"/>
          </a:xfrm>
          <a:prstGeom prst="rect">
            <a:avLst/>
          </a:prstGeom>
          <a:ln w="9525">
            <a:solidFill>
              <a:srgbClr val="DEDEDE"/>
            </a:solidFill>
          </a:ln>
          <a:effectLst>
            <a:outerShdw blurRad="50800" dist="38100" dir="2700000" algn="tl" rotWithShape="0">
              <a:schemeClr val="bg1">
                <a:lumMod val="8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1962C686-3ECB-4342-8E85-B58D0AB687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51139" y="6392717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 b="0" i="0">
                <a:latin typeface="Calibri Light" panose="020F0302020204030204" pitchFamily="34" charset="0"/>
                <a:ea typeface="Open Sans" panose="020B0606030504020204" pitchFamily="34" charset="0"/>
                <a:cs typeface="Calibri Light" panose="020F0302020204030204" pitchFamily="34" charset="0"/>
              </a:defRPr>
            </a:lvl1pPr>
          </a:lstStyle>
          <a:p>
            <a:pPr>
              <a:spcAft>
                <a:spcPts val="600"/>
              </a:spcAft>
            </a:pPr>
            <a:fld id="{6D22F896-40B5-4ADD-8801-0D06FADFA095}" type="slidenum">
              <a:rPr lang="en-US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rPr>
              <a:pPr>
                <a:spcAft>
                  <a:spcPts val="600"/>
                </a:spcAft>
              </a:pPr>
              <a:t>4</a:t>
            </a:fld>
            <a:endParaRPr lang="en-US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3B7EF5C3-AE29-4D9A-AB7F-A372E0131F1E}"/>
              </a:ext>
            </a:extLst>
          </p:cNvPr>
          <p:cNvGrpSpPr/>
          <p:nvPr/>
        </p:nvGrpSpPr>
        <p:grpSpPr>
          <a:xfrm>
            <a:off x="429768" y="2064543"/>
            <a:ext cx="6702552" cy="3882173"/>
            <a:chOff x="328103" y="1264395"/>
            <a:chExt cx="5302435" cy="3071216"/>
          </a:xfrm>
        </p:grpSpPr>
        <p:sp>
          <p:nvSpPr>
            <p:cNvPr id="14" name="Google Shape;93;p9">
              <a:extLst>
                <a:ext uri="{FF2B5EF4-FFF2-40B4-BE49-F238E27FC236}">
                  <a16:creationId xmlns:a16="http://schemas.microsoft.com/office/drawing/2014/main" id="{3F7B8BCF-3E9E-40CC-BCDF-B94E9ED8A5A2}"/>
                </a:ext>
              </a:extLst>
            </p:cNvPr>
            <p:cNvSpPr txBox="1"/>
            <p:nvPr/>
          </p:nvSpPr>
          <p:spPr>
            <a:xfrm>
              <a:off x="328103" y="2064488"/>
              <a:ext cx="5221943" cy="70782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01" tIns="45688" rIns="91401" bIns="45688" anchor="t" anchorCtr="0">
              <a:normAutofit/>
            </a:bodyPr>
            <a:lstStyle/>
            <a:p>
              <a:pPr>
                <a:lnSpc>
                  <a:spcPct val="90000"/>
                </a:lnSpc>
                <a:spcAft>
                  <a:spcPts val="600"/>
                </a:spcAft>
                <a:buClr>
                  <a:srgbClr val="000000"/>
                </a:buClr>
                <a:buSzPts val="1600"/>
              </a:pPr>
              <a:r>
                <a:rPr lang="en-GB" sz="5000" b="1">
                  <a:latin typeface="Arial"/>
                  <a:ea typeface="Arial"/>
                  <a:cs typeface="Arial"/>
                  <a:sym typeface="Arial"/>
                </a:rPr>
                <a:t>A</a:t>
              </a:r>
              <a:r>
                <a:rPr lang="en-GB" sz="3600" b="1">
                  <a:solidFill>
                    <a:srgbClr val="0070C0"/>
                  </a:solidFill>
                  <a:latin typeface="Arial"/>
                  <a:ea typeface="Arial"/>
                  <a:cs typeface="Arial"/>
                  <a:sym typeface="Arial"/>
                </a:rPr>
                <a:t>ccessible</a:t>
              </a:r>
              <a:endParaRPr sz="5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" name="Google Shape;94;p9">
              <a:extLst>
                <a:ext uri="{FF2B5EF4-FFF2-40B4-BE49-F238E27FC236}">
                  <a16:creationId xmlns:a16="http://schemas.microsoft.com/office/drawing/2014/main" id="{2F8A2877-4C4B-435A-8577-655C7C96C0FE}"/>
                </a:ext>
              </a:extLst>
            </p:cNvPr>
            <p:cNvSpPr txBox="1"/>
            <p:nvPr/>
          </p:nvSpPr>
          <p:spPr>
            <a:xfrm>
              <a:off x="328103" y="2872253"/>
              <a:ext cx="5076514" cy="70782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01" tIns="45688" rIns="91401" bIns="45688" anchor="t" anchorCtr="0">
              <a:normAutofit/>
            </a:bodyPr>
            <a:lstStyle/>
            <a:p>
              <a:pPr>
                <a:lnSpc>
                  <a:spcPct val="90000"/>
                </a:lnSpc>
                <a:spcAft>
                  <a:spcPts val="600"/>
                </a:spcAft>
                <a:buClr>
                  <a:srgbClr val="000000"/>
                </a:buClr>
                <a:buSzPts val="1600"/>
              </a:pPr>
              <a:r>
                <a:rPr lang="en-GB" sz="5000" b="1">
                  <a:latin typeface="Arial"/>
                  <a:ea typeface="Arial"/>
                  <a:cs typeface="Arial"/>
                  <a:sym typeface="Arial"/>
                </a:rPr>
                <a:t>I</a:t>
              </a:r>
              <a:r>
                <a:rPr lang="en-GB" sz="3600" b="1">
                  <a:solidFill>
                    <a:srgbClr val="0070C0"/>
                  </a:solidFill>
                  <a:latin typeface="Arial"/>
                  <a:ea typeface="Arial"/>
                  <a:cs typeface="Arial"/>
                  <a:sym typeface="Arial"/>
                </a:rPr>
                <a:t>nteroperable</a:t>
              </a:r>
              <a:endParaRPr sz="5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" name="Google Shape;92;p9">
              <a:extLst>
                <a:ext uri="{FF2B5EF4-FFF2-40B4-BE49-F238E27FC236}">
                  <a16:creationId xmlns:a16="http://schemas.microsoft.com/office/drawing/2014/main" id="{48B197DD-AB7E-4D41-A626-124FF0BD4863}"/>
                </a:ext>
              </a:extLst>
            </p:cNvPr>
            <p:cNvSpPr txBox="1"/>
            <p:nvPr/>
          </p:nvSpPr>
          <p:spPr>
            <a:xfrm>
              <a:off x="328103" y="1264395"/>
              <a:ext cx="5076514" cy="70782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01" tIns="45688" rIns="91401" bIns="45688" anchor="t" anchorCtr="0">
              <a:normAutofit/>
            </a:bodyPr>
            <a:lstStyle/>
            <a:p>
              <a:pPr>
                <a:lnSpc>
                  <a:spcPct val="90000"/>
                </a:lnSpc>
                <a:spcAft>
                  <a:spcPts val="600"/>
                </a:spcAft>
                <a:buClr>
                  <a:srgbClr val="000000"/>
                </a:buClr>
                <a:buSzPts val="1600"/>
              </a:pPr>
              <a:r>
                <a:rPr lang="en-GB" sz="5000" b="1">
                  <a:latin typeface="Arial"/>
                  <a:ea typeface="Arial"/>
                  <a:cs typeface="Arial"/>
                  <a:sym typeface="Arial"/>
                </a:rPr>
                <a:t>F</a:t>
              </a:r>
              <a:r>
                <a:rPr lang="en-GB" sz="3600" b="1">
                  <a:solidFill>
                    <a:srgbClr val="0070C0"/>
                  </a:solidFill>
                  <a:latin typeface="Arial"/>
                  <a:ea typeface="Arial"/>
                  <a:cs typeface="Arial"/>
                  <a:sym typeface="Arial"/>
                </a:rPr>
                <a:t>indable</a:t>
              </a:r>
              <a:endParaRPr sz="5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" name="Google Shape;95;p9">
              <a:extLst>
                <a:ext uri="{FF2B5EF4-FFF2-40B4-BE49-F238E27FC236}">
                  <a16:creationId xmlns:a16="http://schemas.microsoft.com/office/drawing/2014/main" id="{22BE12D6-114E-4858-AFF6-C5689A04CEFC}"/>
                </a:ext>
              </a:extLst>
            </p:cNvPr>
            <p:cNvSpPr txBox="1"/>
            <p:nvPr/>
          </p:nvSpPr>
          <p:spPr>
            <a:xfrm>
              <a:off x="328103" y="3627790"/>
              <a:ext cx="5302435" cy="70782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01" tIns="45688" rIns="91401" bIns="45688" anchor="t" anchorCtr="0">
              <a:normAutofit/>
            </a:bodyPr>
            <a:lstStyle/>
            <a:p>
              <a:pPr>
                <a:lnSpc>
                  <a:spcPct val="90000"/>
                </a:lnSpc>
                <a:spcAft>
                  <a:spcPts val="600"/>
                </a:spcAft>
                <a:buClr>
                  <a:srgbClr val="000000"/>
                </a:buClr>
                <a:buSzPts val="1600"/>
              </a:pPr>
              <a:r>
                <a:rPr lang="en-GB" sz="5000" b="1">
                  <a:latin typeface="Arial"/>
                  <a:ea typeface="Arial"/>
                  <a:cs typeface="Arial"/>
                  <a:sym typeface="Arial"/>
                </a:rPr>
                <a:t>R</a:t>
              </a:r>
              <a:r>
                <a:rPr lang="en-GB" sz="3600" b="1">
                  <a:solidFill>
                    <a:srgbClr val="0070C0"/>
                  </a:solidFill>
                  <a:latin typeface="Arial"/>
                  <a:ea typeface="Arial"/>
                  <a:cs typeface="Arial"/>
                  <a:sym typeface="Arial"/>
                </a:rPr>
                <a:t>eusable</a:t>
              </a:r>
              <a:endParaRPr sz="5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pic>
        <p:nvPicPr>
          <p:cNvPr id="23" name="Picture 22">
            <a:extLst>
              <a:ext uri="{FF2B5EF4-FFF2-40B4-BE49-F238E27FC236}">
                <a16:creationId xmlns:a16="http://schemas.microsoft.com/office/drawing/2014/main" id="{BD95DFA5-62A6-4D8D-8479-881CA064D15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4723" y="882313"/>
            <a:ext cx="5822185" cy="5875529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2CF1558A-178F-4BED-A325-FEEBA3D4BBFB}"/>
              </a:ext>
            </a:extLst>
          </p:cNvPr>
          <p:cNvSpPr txBox="1"/>
          <p:nvPr/>
        </p:nvSpPr>
        <p:spPr>
          <a:xfrm>
            <a:off x="5830353" y="447044"/>
            <a:ext cx="613190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/>
              <a:t>National Program Open Science (NPOS) strategic goals 2030</a:t>
            </a:r>
          </a:p>
        </p:txBody>
      </p:sp>
    </p:spTree>
    <p:extLst>
      <p:ext uri="{BB962C8B-B14F-4D97-AF65-F5344CB8AC3E}">
        <p14:creationId xmlns:p14="http://schemas.microsoft.com/office/powerpoint/2010/main" val="10026111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2" name="Rectangle 21">
            <a:extLst>
              <a:ext uri="{FF2B5EF4-FFF2-40B4-BE49-F238E27FC236}">
                <a16:creationId xmlns:a16="http://schemas.microsoft.com/office/drawing/2014/main" id="{92468898-5A6E-4D55-85EC-308E785EE0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37CEA30-5EAB-49EE-A048-BF96641C209C}"/>
              </a:ext>
            </a:extLst>
          </p:cNvPr>
          <p:cNvSpPr txBox="1"/>
          <p:nvPr/>
        </p:nvSpPr>
        <p:spPr>
          <a:xfrm>
            <a:off x="429768" y="411480"/>
            <a:ext cx="11201400" cy="11064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3600" b="1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A good README!</a:t>
            </a:r>
          </a:p>
        </p:txBody>
      </p:sp>
      <p:sp>
        <p:nvSpPr>
          <p:cNvPr id="21" name="Rectangle 23">
            <a:extLst>
              <a:ext uri="{FF2B5EF4-FFF2-40B4-BE49-F238E27FC236}">
                <a16:creationId xmlns:a16="http://schemas.microsoft.com/office/drawing/2014/main" id="{3E23A947-2D45-4208-AE2B-64948C87A3E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598458"/>
            <a:ext cx="128016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 useBgFill="1">
        <p:nvSpPr>
          <p:cNvPr id="26" name="Rectangle 25">
            <a:extLst>
              <a:ext uri="{FF2B5EF4-FFF2-40B4-BE49-F238E27FC236}">
                <a16:creationId xmlns:a16="http://schemas.microsoft.com/office/drawing/2014/main" id="{E5BBB0F9-6A59-4D02-A9C7-A2D6516684C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43801" y="1721922"/>
            <a:ext cx="4218432" cy="4520560"/>
          </a:xfrm>
          <a:prstGeom prst="rect">
            <a:avLst/>
          </a:prstGeom>
          <a:ln w="9525">
            <a:solidFill>
              <a:srgbClr val="DEDEDE"/>
            </a:solidFill>
          </a:ln>
          <a:effectLst>
            <a:outerShdw blurRad="50800" dist="38100" dir="2700000" algn="tl" rotWithShape="0">
              <a:schemeClr val="bg1">
                <a:lumMod val="8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1962C686-3ECB-4342-8E85-B58D0AB687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51139" y="6392717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 b="0" i="0">
                <a:latin typeface="Calibri Light" panose="020F0302020204030204" pitchFamily="34" charset="0"/>
                <a:ea typeface="Open Sans" panose="020B0606030504020204" pitchFamily="34" charset="0"/>
                <a:cs typeface="Calibri Light" panose="020F0302020204030204" pitchFamily="34" charset="0"/>
              </a:defRPr>
            </a:lvl1pPr>
          </a:lstStyle>
          <a:p>
            <a:pPr>
              <a:spcAft>
                <a:spcPts val="600"/>
              </a:spcAft>
            </a:pPr>
            <a:fld id="{6D22F896-40B5-4ADD-8801-0D06FADFA095}" type="slidenum">
              <a:rPr lang="en-US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rPr>
              <a:pPr>
                <a:spcAft>
                  <a:spcPts val="600"/>
                </a:spcAft>
              </a:pPr>
              <a:t>5</a:t>
            </a:fld>
            <a:endParaRPr lang="en-US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endParaRP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86B4C90A-EF68-4626-B02C-28B59788014E}"/>
              </a:ext>
            </a:extLst>
          </p:cNvPr>
          <p:cNvGrpSpPr/>
          <p:nvPr/>
        </p:nvGrpSpPr>
        <p:grpSpPr>
          <a:xfrm>
            <a:off x="7543801" y="2210"/>
            <a:ext cx="4648199" cy="4169740"/>
            <a:chOff x="7077075" y="-17418"/>
            <a:chExt cx="5114925" cy="4762500"/>
          </a:xfrm>
        </p:grpSpPr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62A03D44-364B-4C75-A96E-2CDDA43FBD6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77075" y="-17418"/>
              <a:ext cx="5114925" cy="4762500"/>
            </a:xfrm>
            <a:prstGeom prst="rect">
              <a:avLst/>
            </a:prstGeom>
          </p:spPr>
        </p:pic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9A7F0958-4963-4449-B9DD-1ADD329CEFE0}"/>
                </a:ext>
              </a:extLst>
            </p:cNvPr>
            <p:cNvSpPr txBox="1"/>
            <p:nvPr/>
          </p:nvSpPr>
          <p:spPr>
            <a:xfrm>
              <a:off x="7846424" y="3411582"/>
              <a:ext cx="1184366" cy="3914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/>
                <a:t>README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BFF1D550-BE84-45CF-B209-8C1CD2E5093E}"/>
                </a:ext>
              </a:extLst>
            </p:cNvPr>
            <p:cNvSpPr txBox="1"/>
            <p:nvPr/>
          </p:nvSpPr>
          <p:spPr>
            <a:xfrm>
              <a:off x="9711418" y="993260"/>
              <a:ext cx="1184366" cy="3558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/>
                <a:t>READ ME</a:t>
              </a:r>
            </a:p>
          </p:txBody>
        </p:sp>
      </p:grpSp>
      <p:sp>
        <p:nvSpPr>
          <p:cNvPr id="2" name="Rectangle 1">
            <a:extLst>
              <a:ext uri="{FF2B5EF4-FFF2-40B4-BE49-F238E27FC236}">
                <a16:creationId xmlns:a16="http://schemas.microsoft.com/office/drawing/2014/main" id="{E2A0E97C-40EA-4E6A-9289-DA6DCA102D43}"/>
              </a:ext>
            </a:extLst>
          </p:cNvPr>
          <p:cNvSpPr/>
          <p:nvPr/>
        </p:nvSpPr>
        <p:spPr>
          <a:xfrm>
            <a:off x="7543801" y="4171950"/>
            <a:ext cx="4390052" cy="2220767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18130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2" name="Rectangle 21">
            <a:extLst>
              <a:ext uri="{FF2B5EF4-FFF2-40B4-BE49-F238E27FC236}">
                <a16:creationId xmlns:a16="http://schemas.microsoft.com/office/drawing/2014/main" id="{92468898-5A6E-4D55-85EC-308E785EE0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37CEA30-5EAB-49EE-A048-BF96641C209C}"/>
              </a:ext>
            </a:extLst>
          </p:cNvPr>
          <p:cNvSpPr txBox="1"/>
          <p:nvPr/>
        </p:nvSpPr>
        <p:spPr>
          <a:xfrm>
            <a:off x="429768" y="411480"/>
            <a:ext cx="11201400" cy="11064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3600" b="1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A good README!</a:t>
            </a:r>
          </a:p>
        </p:txBody>
      </p:sp>
      <p:sp>
        <p:nvSpPr>
          <p:cNvPr id="21" name="Rectangle 23">
            <a:extLst>
              <a:ext uri="{FF2B5EF4-FFF2-40B4-BE49-F238E27FC236}">
                <a16:creationId xmlns:a16="http://schemas.microsoft.com/office/drawing/2014/main" id="{3E23A947-2D45-4208-AE2B-64948C87A3E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598458"/>
            <a:ext cx="128016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 useBgFill="1">
        <p:nvSpPr>
          <p:cNvPr id="26" name="Rectangle 25">
            <a:extLst>
              <a:ext uri="{FF2B5EF4-FFF2-40B4-BE49-F238E27FC236}">
                <a16:creationId xmlns:a16="http://schemas.microsoft.com/office/drawing/2014/main" id="{E5BBB0F9-6A59-4D02-A9C7-A2D6516684C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43801" y="1721922"/>
            <a:ext cx="4218432" cy="4520560"/>
          </a:xfrm>
          <a:prstGeom prst="rect">
            <a:avLst/>
          </a:prstGeom>
          <a:ln w="9525">
            <a:solidFill>
              <a:srgbClr val="DEDEDE"/>
            </a:solidFill>
          </a:ln>
          <a:effectLst>
            <a:outerShdw blurRad="50800" dist="38100" dir="2700000" algn="tl" rotWithShape="0">
              <a:schemeClr val="bg1">
                <a:lumMod val="8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1962C686-3ECB-4342-8E85-B58D0AB687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51139" y="6392717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 b="0" i="0">
                <a:latin typeface="Calibri Light" panose="020F0302020204030204" pitchFamily="34" charset="0"/>
                <a:ea typeface="Open Sans" panose="020B0606030504020204" pitchFamily="34" charset="0"/>
                <a:cs typeface="Calibri Light" panose="020F0302020204030204" pitchFamily="34" charset="0"/>
              </a:defRPr>
            </a:lvl1pPr>
          </a:lstStyle>
          <a:p>
            <a:pPr>
              <a:spcAft>
                <a:spcPts val="600"/>
              </a:spcAft>
            </a:pPr>
            <a:fld id="{6D22F896-40B5-4ADD-8801-0D06FADFA095}" type="slidenum">
              <a:rPr lang="en-US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rPr>
              <a:pPr>
                <a:spcAft>
                  <a:spcPts val="600"/>
                </a:spcAft>
              </a:pPr>
              <a:t>6</a:t>
            </a:fld>
            <a:endParaRPr lang="en-US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12D608D-E949-4E95-9ABD-99D58A9F220D}"/>
              </a:ext>
            </a:extLst>
          </p:cNvPr>
          <p:cNvSpPr txBox="1"/>
          <p:nvPr/>
        </p:nvSpPr>
        <p:spPr>
          <a:xfrm>
            <a:off x="7543801" y="4159126"/>
            <a:ext cx="4648199" cy="2133433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b="1">
                <a:latin typeface="Arial" panose="020B0604020202020204" pitchFamily="34" charset="0"/>
                <a:cs typeface="Arial" panose="020B0604020202020204" pitchFamily="34" charset="0"/>
              </a:rPr>
              <a:t>Up-To-Date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b="1">
                <a:latin typeface="Arial" panose="020B0604020202020204" pitchFamily="34" charset="0"/>
                <a:cs typeface="Arial" panose="020B0604020202020204" pitchFamily="34" charset="0"/>
              </a:rPr>
              <a:t>Brief &amp; Clear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b="1">
                <a:latin typeface="Arial" panose="020B0604020202020204" pitchFamily="34" charset="0"/>
                <a:cs typeface="Arial" panose="020B0604020202020204" pitchFamily="34" charset="0"/>
              </a:rPr>
              <a:t>Detailed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b="1">
                <a:latin typeface="Arial" panose="020B0604020202020204" pitchFamily="34" charset="0"/>
                <a:cs typeface="Arial" panose="020B0604020202020204" pitchFamily="34" charset="0"/>
              </a:rPr>
              <a:t>Self Explanatory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b="1">
                <a:latin typeface="Arial" panose="020B0604020202020204" pitchFamily="34" charset="0"/>
                <a:cs typeface="Arial" panose="020B0604020202020204" pitchFamily="34" charset="0"/>
              </a:rPr>
              <a:t>Written in an open text file format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86B4C90A-EF68-4626-B02C-28B59788014E}"/>
              </a:ext>
            </a:extLst>
          </p:cNvPr>
          <p:cNvGrpSpPr/>
          <p:nvPr/>
        </p:nvGrpSpPr>
        <p:grpSpPr>
          <a:xfrm>
            <a:off x="7543801" y="2210"/>
            <a:ext cx="4648199" cy="4169740"/>
            <a:chOff x="7077075" y="-17418"/>
            <a:chExt cx="5114925" cy="4762500"/>
          </a:xfrm>
        </p:grpSpPr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62A03D44-364B-4C75-A96E-2CDDA43FBD6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77075" y="-17418"/>
              <a:ext cx="5114925" cy="4762500"/>
            </a:xfrm>
            <a:prstGeom prst="rect">
              <a:avLst/>
            </a:prstGeom>
          </p:spPr>
        </p:pic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9A7F0958-4963-4449-B9DD-1ADD329CEFE0}"/>
                </a:ext>
              </a:extLst>
            </p:cNvPr>
            <p:cNvSpPr txBox="1"/>
            <p:nvPr/>
          </p:nvSpPr>
          <p:spPr>
            <a:xfrm>
              <a:off x="7846424" y="3411582"/>
              <a:ext cx="1184366" cy="3914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/>
                <a:t>README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BFF1D550-BE84-45CF-B209-8C1CD2E5093E}"/>
                </a:ext>
              </a:extLst>
            </p:cNvPr>
            <p:cNvSpPr txBox="1"/>
            <p:nvPr/>
          </p:nvSpPr>
          <p:spPr>
            <a:xfrm>
              <a:off x="9711418" y="993260"/>
              <a:ext cx="1184366" cy="3558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/>
                <a:t>READ ME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398640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2" name="Rectangle 21">
            <a:extLst>
              <a:ext uri="{FF2B5EF4-FFF2-40B4-BE49-F238E27FC236}">
                <a16:creationId xmlns:a16="http://schemas.microsoft.com/office/drawing/2014/main" id="{92468898-5A6E-4D55-85EC-308E785EE0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37CEA30-5EAB-49EE-A048-BF96641C209C}"/>
              </a:ext>
            </a:extLst>
          </p:cNvPr>
          <p:cNvSpPr txBox="1"/>
          <p:nvPr/>
        </p:nvSpPr>
        <p:spPr>
          <a:xfrm>
            <a:off x="429768" y="411480"/>
            <a:ext cx="11201400" cy="11064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3600" b="1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A good README!</a:t>
            </a:r>
          </a:p>
        </p:txBody>
      </p:sp>
      <p:sp>
        <p:nvSpPr>
          <p:cNvPr id="21" name="Rectangle 23">
            <a:extLst>
              <a:ext uri="{FF2B5EF4-FFF2-40B4-BE49-F238E27FC236}">
                <a16:creationId xmlns:a16="http://schemas.microsoft.com/office/drawing/2014/main" id="{3E23A947-2D45-4208-AE2B-64948C87A3E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598458"/>
            <a:ext cx="128016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 useBgFill="1">
        <p:nvSpPr>
          <p:cNvPr id="26" name="Rectangle 25">
            <a:extLst>
              <a:ext uri="{FF2B5EF4-FFF2-40B4-BE49-F238E27FC236}">
                <a16:creationId xmlns:a16="http://schemas.microsoft.com/office/drawing/2014/main" id="{E5BBB0F9-6A59-4D02-A9C7-A2D6516684C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43801" y="1721922"/>
            <a:ext cx="4218432" cy="4520560"/>
          </a:xfrm>
          <a:prstGeom prst="rect">
            <a:avLst/>
          </a:prstGeom>
          <a:ln w="9525">
            <a:solidFill>
              <a:srgbClr val="DEDEDE"/>
            </a:solidFill>
          </a:ln>
          <a:effectLst>
            <a:outerShdw blurRad="50800" dist="38100" dir="2700000" algn="tl" rotWithShape="0">
              <a:schemeClr val="bg1">
                <a:lumMod val="8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1962C686-3ECB-4342-8E85-B58D0AB687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51139" y="6392717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 b="0" i="0">
                <a:latin typeface="Calibri Light" panose="020F0302020204030204" pitchFamily="34" charset="0"/>
                <a:ea typeface="Open Sans" panose="020B0606030504020204" pitchFamily="34" charset="0"/>
                <a:cs typeface="Calibri Light" panose="020F0302020204030204" pitchFamily="34" charset="0"/>
              </a:defRPr>
            </a:lvl1pPr>
          </a:lstStyle>
          <a:p>
            <a:pPr>
              <a:spcAft>
                <a:spcPts val="600"/>
              </a:spcAft>
            </a:pPr>
            <a:fld id="{6D22F896-40B5-4ADD-8801-0D06FADFA095}" type="slidenum">
              <a:rPr lang="en-US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rPr>
              <a:pPr>
                <a:spcAft>
                  <a:spcPts val="600"/>
                </a:spcAft>
              </a:pPr>
              <a:t>7</a:t>
            </a:fld>
            <a:endParaRPr lang="en-US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12D608D-E949-4E95-9ABD-99D58A9F220D}"/>
              </a:ext>
            </a:extLst>
          </p:cNvPr>
          <p:cNvSpPr txBox="1"/>
          <p:nvPr/>
        </p:nvSpPr>
        <p:spPr>
          <a:xfrm>
            <a:off x="7543801" y="4159126"/>
            <a:ext cx="4648199" cy="2133433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b="1">
                <a:latin typeface="Arial" panose="020B0604020202020204" pitchFamily="34" charset="0"/>
                <a:cs typeface="Arial" panose="020B0604020202020204" pitchFamily="34" charset="0"/>
              </a:rPr>
              <a:t>Up-To-Date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b="1">
                <a:latin typeface="Arial" panose="020B0604020202020204" pitchFamily="34" charset="0"/>
                <a:cs typeface="Arial" panose="020B0604020202020204" pitchFamily="34" charset="0"/>
              </a:rPr>
              <a:t>Brief &amp; Clear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b="1">
                <a:latin typeface="Arial" panose="020B0604020202020204" pitchFamily="34" charset="0"/>
                <a:cs typeface="Arial" panose="020B0604020202020204" pitchFamily="34" charset="0"/>
              </a:rPr>
              <a:t>Detailed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b="1">
                <a:latin typeface="Arial" panose="020B0604020202020204" pitchFamily="34" charset="0"/>
                <a:cs typeface="Arial" panose="020B0604020202020204" pitchFamily="34" charset="0"/>
              </a:rPr>
              <a:t>Self Explanatory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b="1">
                <a:latin typeface="Arial" panose="020B0604020202020204" pitchFamily="34" charset="0"/>
                <a:cs typeface="Arial" panose="020B0604020202020204" pitchFamily="34" charset="0"/>
              </a:rPr>
              <a:t>Written in an open text file format</a:t>
            </a:r>
          </a:p>
        </p:txBody>
      </p:sp>
      <p:graphicFrame>
        <p:nvGraphicFramePr>
          <p:cNvPr id="19" name="TextBox 13">
            <a:extLst>
              <a:ext uri="{FF2B5EF4-FFF2-40B4-BE49-F238E27FC236}">
                <a16:creationId xmlns:a16="http://schemas.microsoft.com/office/drawing/2014/main" id="{34CB40BB-CFF3-4882-A080-E0D85EA30C9E}"/>
              </a:ext>
            </a:extLst>
          </p:cNvPr>
          <p:cNvGraphicFramePr/>
          <p:nvPr/>
        </p:nvGraphicFramePr>
        <p:xfrm>
          <a:off x="191844" y="1559104"/>
          <a:ext cx="7223361" cy="47586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20" name="Group 19">
            <a:extLst>
              <a:ext uri="{FF2B5EF4-FFF2-40B4-BE49-F238E27FC236}">
                <a16:creationId xmlns:a16="http://schemas.microsoft.com/office/drawing/2014/main" id="{86B4C90A-EF68-4626-B02C-28B59788014E}"/>
              </a:ext>
            </a:extLst>
          </p:cNvPr>
          <p:cNvGrpSpPr/>
          <p:nvPr/>
        </p:nvGrpSpPr>
        <p:grpSpPr>
          <a:xfrm>
            <a:off x="7543801" y="2210"/>
            <a:ext cx="4648199" cy="4169740"/>
            <a:chOff x="7077075" y="-17418"/>
            <a:chExt cx="5114925" cy="4762500"/>
          </a:xfrm>
        </p:grpSpPr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62A03D44-364B-4C75-A96E-2CDDA43FBD69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77075" y="-17418"/>
              <a:ext cx="5114925" cy="4762500"/>
            </a:xfrm>
            <a:prstGeom prst="rect">
              <a:avLst/>
            </a:prstGeom>
          </p:spPr>
        </p:pic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9A7F0958-4963-4449-B9DD-1ADD329CEFE0}"/>
                </a:ext>
              </a:extLst>
            </p:cNvPr>
            <p:cNvSpPr txBox="1"/>
            <p:nvPr/>
          </p:nvSpPr>
          <p:spPr>
            <a:xfrm>
              <a:off x="7846424" y="3411582"/>
              <a:ext cx="1184366" cy="3914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/>
                <a:t>README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BFF1D550-BE84-45CF-B209-8C1CD2E5093E}"/>
                </a:ext>
              </a:extLst>
            </p:cNvPr>
            <p:cNvSpPr txBox="1"/>
            <p:nvPr/>
          </p:nvSpPr>
          <p:spPr>
            <a:xfrm>
              <a:off x="9711418" y="993260"/>
              <a:ext cx="1184366" cy="3558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/>
                <a:t>READ ME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394505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7" name="Rectangle 49">
            <a:extLst>
              <a:ext uri="{FF2B5EF4-FFF2-40B4-BE49-F238E27FC236}">
                <a16:creationId xmlns:a16="http://schemas.microsoft.com/office/drawing/2014/main" id="{1C799903-48D5-4A31-A1A2-541072D9771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48" name="Freeform: Shape 51">
            <a:extLst>
              <a:ext uri="{FF2B5EF4-FFF2-40B4-BE49-F238E27FC236}">
                <a16:creationId xmlns:a16="http://schemas.microsoft.com/office/drawing/2014/main" id="{8EFFF109-FC58-4FD3-BE05-9775A1310F5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4818889" cy="6858000"/>
          </a:xfrm>
          <a:custGeom>
            <a:avLst/>
            <a:gdLst>
              <a:gd name="connsiteX0" fmla="*/ 0 w 4818889"/>
              <a:gd name="connsiteY0" fmla="*/ 0 h 6858000"/>
              <a:gd name="connsiteX1" fmla="*/ 3605911 w 4818889"/>
              <a:gd name="connsiteY1" fmla="*/ 0 h 6858000"/>
              <a:gd name="connsiteX2" fmla="*/ 3668894 w 4818889"/>
              <a:gd name="connsiteY2" fmla="*/ 69271 h 6858000"/>
              <a:gd name="connsiteX3" fmla="*/ 4818889 w 4818889"/>
              <a:gd name="connsiteY3" fmla="*/ 3429000 h 6858000"/>
              <a:gd name="connsiteX4" fmla="*/ 3668894 w 4818889"/>
              <a:gd name="connsiteY4" fmla="*/ 6788730 h 6858000"/>
              <a:gd name="connsiteX5" fmla="*/ 3605911 w 4818889"/>
              <a:gd name="connsiteY5" fmla="*/ 6858000 h 6858000"/>
              <a:gd name="connsiteX6" fmla="*/ 0 w 4818889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818889" h="6858000">
                <a:moveTo>
                  <a:pt x="0" y="0"/>
                </a:moveTo>
                <a:lnTo>
                  <a:pt x="3605911" y="0"/>
                </a:lnTo>
                <a:lnTo>
                  <a:pt x="3668894" y="69271"/>
                </a:lnTo>
                <a:cubicBezTo>
                  <a:pt x="4379420" y="929100"/>
                  <a:pt x="4818889" y="2116944"/>
                  <a:pt x="4818889" y="3429000"/>
                </a:cubicBezTo>
                <a:cubicBezTo>
                  <a:pt x="4818889" y="4741056"/>
                  <a:pt x="4379420" y="5928900"/>
                  <a:pt x="3668894" y="6788730"/>
                </a:cubicBezTo>
                <a:lnTo>
                  <a:pt x="3605911" y="6858000"/>
                </a:lnTo>
                <a:lnTo>
                  <a:pt x="0" y="6858000"/>
                </a:lnTo>
                <a:close/>
              </a:path>
            </a:pathLst>
          </a:custGeom>
          <a:ln w="9525">
            <a:solidFill>
              <a:srgbClr val="E6E6E6"/>
            </a:solidFill>
          </a:ln>
          <a:effectLst>
            <a:outerShdw blurRad="50800" dist="38100" algn="l" rotWithShape="0">
              <a:schemeClr val="bg1">
                <a:lumMod val="8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49" name="Freeform: Shape 53">
            <a:extLst>
              <a:ext uri="{FF2B5EF4-FFF2-40B4-BE49-F238E27FC236}">
                <a16:creationId xmlns:a16="http://schemas.microsoft.com/office/drawing/2014/main" id="{E1B96AD6-92A9-4273-A62B-96A1C3E0BA9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4811477" cy="6858000"/>
          </a:xfrm>
          <a:custGeom>
            <a:avLst/>
            <a:gdLst>
              <a:gd name="connsiteX0" fmla="*/ 0 w 4811477"/>
              <a:gd name="connsiteY0" fmla="*/ 0 h 6858000"/>
              <a:gd name="connsiteX1" fmla="*/ 3598499 w 4811477"/>
              <a:gd name="connsiteY1" fmla="*/ 0 h 6858000"/>
              <a:gd name="connsiteX2" fmla="*/ 3661482 w 4811477"/>
              <a:gd name="connsiteY2" fmla="*/ 69271 h 6858000"/>
              <a:gd name="connsiteX3" fmla="*/ 4811477 w 4811477"/>
              <a:gd name="connsiteY3" fmla="*/ 3429000 h 6858000"/>
              <a:gd name="connsiteX4" fmla="*/ 3661482 w 4811477"/>
              <a:gd name="connsiteY4" fmla="*/ 6788730 h 6858000"/>
              <a:gd name="connsiteX5" fmla="*/ 3598499 w 4811477"/>
              <a:gd name="connsiteY5" fmla="*/ 6858000 h 6858000"/>
              <a:gd name="connsiteX6" fmla="*/ 0 w 4811477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811477" h="6858000">
                <a:moveTo>
                  <a:pt x="0" y="0"/>
                </a:moveTo>
                <a:lnTo>
                  <a:pt x="3598499" y="0"/>
                </a:lnTo>
                <a:lnTo>
                  <a:pt x="3661482" y="69271"/>
                </a:lnTo>
                <a:cubicBezTo>
                  <a:pt x="4372008" y="929100"/>
                  <a:pt x="4811477" y="2116944"/>
                  <a:pt x="4811477" y="3429000"/>
                </a:cubicBezTo>
                <a:cubicBezTo>
                  <a:pt x="4811477" y="4741056"/>
                  <a:pt x="4372008" y="5928900"/>
                  <a:pt x="3661482" y="6788730"/>
                </a:cubicBezTo>
                <a:lnTo>
                  <a:pt x="3598499" y="6858000"/>
                </a:lnTo>
                <a:lnTo>
                  <a:pt x="0" y="6858000"/>
                </a:lnTo>
                <a:close/>
              </a:path>
            </a:pathLst>
          </a:cu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6E5F954-6EC0-44E5-BC31-7184B81DAFB7}"/>
              </a:ext>
            </a:extLst>
          </p:cNvPr>
          <p:cNvSpPr txBox="1"/>
          <p:nvPr/>
        </p:nvSpPr>
        <p:spPr>
          <a:xfrm>
            <a:off x="621792" y="1161288"/>
            <a:ext cx="3602736" cy="45262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fontAlgn="auto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tabLst/>
              <a:defRPr/>
            </a:pPr>
            <a:r>
              <a:rPr kumimoji="0" lang="en-US" sz="40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 good README!</a:t>
            </a:r>
            <a:endParaRPr kumimoji="0" lang="en-US" sz="400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1" name="Rectangle 55">
            <a:extLst>
              <a:ext uri="{FF2B5EF4-FFF2-40B4-BE49-F238E27FC236}">
                <a16:creationId xmlns:a16="http://schemas.microsoft.com/office/drawing/2014/main" id="{463EEC44-1BA3-44ED-81FC-A644B04B2A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3102049"/>
            <a:ext cx="128016" cy="65390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FE742390-6D98-FA40-86ED-C1728AB99C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351362" y="6356350"/>
            <a:ext cx="1002437" cy="365125"/>
          </a:xfr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 b="0" i="0">
                <a:latin typeface="Calibri Light" panose="020F0302020204030204" pitchFamily="34" charset="0"/>
                <a:ea typeface="Open Sans" panose="020B0606030504020204" pitchFamily="34" charset="0"/>
                <a:cs typeface="Calibri Light" panose="020F0302020204030204" pitchFamily="34" charset="0"/>
              </a:defRPr>
            </a:lvl1pPr>
          </a:lstStyle>
          <a:p>
            <a:pPr marR="0" lvl="0" indent="0" fontAlgn="auto"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6D22F896-40B5-4ADD-8801-0D06FADFA095}" type="slidenum">
              <a:rPr kumimoji="0" lang="en-US" b="0" i="0" u="none" strike="noStrike" cap="none" spc="0" normalizeH="0" baseline="0" noProof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R="0" lvl="0" indent="0" fontAlgn="auto"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b="0" i="0" u="none" strike="noStrike" cap="none" spc="0" normalizeH="0" baseline="0" noProof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A875C30-D4E0-43E0-8909-EA6A6A0D8181}"/>
              </a:ext>
            </a:extLst>
          </p:cNvPr>
          <p:cNvSpPr txBox="1"/>
          <p:nvPr/>
        </p:nvSpPr>
        <p:spPr>
          <a:xfrm>
            <a:off x="5483635" y="1647682"/>
            <a:ext cx="6279751" cy="42165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3000"/>
              </a:spcAft>
              <a:buFont typeface="Arial" panose="020B0604020202020204" pitchFamily="34" charset="0"/>
              <a:buChar char="•"/>
            </a:pPr>
            <a:r>
              <a:rPr lang="en-US" sz="2800" b="1"/>
              <a:t>General information</a:t>
            </a:r>
          </a:p>
          <a:p>
            <a:pPr marL="285750" indent="-285750">
              <a:spcAft>
                <a:spcPts val="3000"/>
              </a:spcAft>
              <a:buFont typeface="Arial" panose="020B0604020202020204" pitchFamily="34" charset="0"/>
              <a:buChar char="•"/>
            </a:pPr>
            <a:r>
              <a:rPr lang="en-US" sz="2800" b="1"/>
              <a:t>Data and file overview</a:t>
            </a:r>
          </a:p>
          <a:p>
            <a:pPr marL="285750" indent="-285750">
              <a:spcAft>
                <a:spcPts val="3000"/>
              </a:spcAft>
              <a:buFont typeface="Arial" panose="020B0604020202020204" pitchFamily="34" charset="0"/>
              <a:buChar char="•"/>
            </a:pPr>
            <a:r>
              <a:rPr lang="en-US" sz="2800" b="1"/>
              <a:t>Sharing and accessing information</a:t>
            </a:r>
          </a:p>
          <a:p>
            <a:pPr marL="285750" indent="-285750">
              <a:spcAft>
                <a:spcPts val="3000"/>
              </a:spcAft>
              <a:buFont typeface="Arial" panose="020B0604020202020204" pitchFamily="34" charset="0"/>
              <a:buChar char="•"/>
            </a:pPr>
            <a:r>
              <a:rPr lang="en-US" sz="2800" b="1"/>
              <a:t>Methodological information</a:t>
            </a:r>
          </a:p>
          <a:p>
            <a:pPr marL="285750" indent="-285750">
              <a:spcAft>
                <a:spcPts val="3000"/>
              </a:spcAft>
              <a:buFont typeface="Arial" panose="020B0604020202020204" pitchFamily="34" charset="0"/>
              <a:buChar char="•"/>
            </a:pPr>
            <a:r>
              <a:rPr lang="en-US" sz="2800" b="1"/>
              <a:t>Data-specific information</a:t>
            </a:r>
            <a:br>
              <a:rPr lang="en-US" sz="2800" b="1"/>
            </a:br>
            <a:endParaRPr lang="en-US" sz="2800" b="1"/>
          </a:p>
        </p:txBody>
      </p:sp>
    </p:spTree>
    <p:extLst>
      <p:ext uri="{BB962C8B-B14F-4D97-AF65-F5344CB8AC3E}">
        <p14:creationId xmlns:p14="http://schemas.microsoft.com/office/powerpoint/2010/main" val="31304679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7" name="Rectangle 49">
            <a:extLst>
              <a:ext uri="{FF2B5EF4-FFF2-40B4-BE49-F238E27FC236}">
                <a16:creationId xmlns:a16="http://schemas.microsoft.com/office/drawing/2014/main" id="{1C799903-48D5-4A31-A1A2-541072D9771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48" name="Freeform: Shape 51">
            <a:extLst>
              <a:ext uri="{FF2B5EF4-FFF2-40B4-BE49-F238E27FC236}">
                <a16:creationId xmlns:a16="http://schemas.microsoft.com/office/drawing/2014/main" id="{8EFFF109-FC58-4FD3-BE05-9775A1310F5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4818889" cy="6858000"/>
          </a:xfrm>
          <a:custGeom>
            <a:avLst/>
            <a:gdLst>
              <a:gd name="connsiteX0" fmla="*/ 0 w 4818889"/>
              <a:gd name="connsiteY0" fmla="*/ 0 h 6858000"/>
              <a:gd name="connsiteX1" fmla="*/ 3605911 w 4818889"/>
              <a:gd name="connsiteY1" fmla="*/ 0 h 6858000"/>
              <a:gd name="connsiteX2" fmla="*/ 3668894 w 4818889"/>
              <a:gd name="connsiteY2" fmla="*/ 69271 h 6858000"/>
              <a:gd name="connsiteX3" fmla="*/ 4818889 w 4818889"/>
              <a:gd name="connsiteY3" fmla="*/ 3429000 h 6858000"/>
              <a:gd name="connsiteX4" fmla="*/ 3668894 w 4818889"/>
              <a:gd name="connsiteY4" fmla="*/ 6788730 h 6858000"/>
              <a:gd name="connsiteX5" fmla="*/ 3605911 w 4818889"/>
              <a:gd name="connsiteY5" fmla="*/ 6858000 h 6858000"/>
              <a:gd name="connsiteX6" fmla="*/ 0 w 4818889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818889" h="6858000">
                <a:moveTo>
                  <a:pt x="0" y="0"/>
                </a:moveTo>
                <a:lnTo>
                  <a:pt x="3605911" y="0"/>
                </a:lnTo>
                <a:lnTo>
                  <a:pt x="3668894" y="69271"/>
                </a:lnTo>
                <a:cubicBezTo>
                  <a:pt x="4379420" y="929100"/>
                  <a:pt x="4818889" y="2116944"/>
                  <a:pt x="4818889" y="3429000"/>
                </a:cubicBezTo>
                <a:cubicBezTo>
                  <a:pt x="4818889" y="4741056"/>
                  <a:pt x="4379420" y="5928900"/>
                  <a:pt x="3668894" y="6788730"/>
                </a:cubicBezTo>
                <a:lnTo>
                  <a:pt x="3605911" y="6858000"/>
                </a:lnTo>
                <a:lnTo>
                  <a:pt x="0" y="6858000"/>
                </a:lnTo>
                <a:close/>
              </a:path>
            </a:pathLst>
          </a:custGeom>
          <a:ln w="9525">
            <a:solidFill>
              <a:srgbClr val="E6E6E6"/>
            </a:solidFill>
          </a:ln>
          <a:effectLst>
            <a:outerShdw blurRad="50800" dist="38100" algn="l" rotWithShape="0">
              <a:schemeClr val="bg1">
                <a:lumMod val="8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49" name="Freeform: Shape 53">
            <a:extLst>
              <a:ext uri="{FF2B5EF4-FFF2-40B4-BE49-F238E27FC236}">
                <a16:creationId xmlns:a16="http://schemas.microsoft.com/office/drawing/2014/main" id="{E1B96AD6-92A9-4273-A62B-96A1C3E0BA9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4811477" cy="6858000"/>
          </a:xfrm>
          <a:custGeom>
            <a:avLst/>
            <a:gdLst>
              <a:gd name="connsiteX0" fmla="*/ 0 w 4811477"/>
              <a:gd name="connsiteY0" fmla="*/ 0 h 6858000"/>
              <a:gd name="connsiteX1" fmla="*/ 3598499 w 4811477"/>
              <a:gd name="connsiteY1" fmla="*/ 0 h 6858000"/>
              <a:gd name="connsiteX2" fmla="*/ 3661482 w 4811477"/>
              <a:gd name="connsiteY2" fmla="*/ 69271 h 6858000"/>
              <a:gd name="connsiteX3" fmla="*/ 4811477 w 4811477"/>
              <a:gd name="connsiteY3" fmla="*/ 3429000 h 6858000"/>
              <a:gd name="connsiteX4" fmla="*/ 3661482 w 4811477"/>
              <a:gd name="connsiteY4" fmla="*/ 6788730 h 6858000"/>
              <a:gd name="connsiteX5" fmla="*/ 3598499 w 4811477"/>
              <a:gd name="connsiteY5" fmla="*/ 6858000 h 6858000"/>
              <a:gd name="connsiteX6" fmla="*/ 0 w 4811477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811477" h="6858000">
                <a:moveTo>
                  <a:pt x="0" y="0"/>
                </a:moveTo>
                <a:lnTo>
                  <a:pt x="3598499" y="0"/>
                </a:lnTo>
                <a:lnTo>
                  <a:pt x="3661482" y="69271"/>
                </a:lnTo>
                <a:cubicBezTo>
                  <a:pt x="4372008" y="929100"/>
                  <a:pt x="4811477" y="2116944"/>
                  <a:pt x="4811477" y="3429000"/>
                </a:cubicBezTo>
                <a:cubicBezTo>
                  <a:pt x="4811477" y="4741056"/>
                  <a:pt x="4372008" y="5928900"/>
                  <a:pt x="3661482" y="6788730"/>
                </a:cubicBezTo>
                <a:lnTo>
                  <a:pt x="3598499" y="6858000"/>
                </a:lnTo>
                <a:lnTo>
                  <a:pt x="0" y="6858000"/>
                </a:lnTo>
                <a:close/>
              </a:path>
            </a:pathLst>
          </a:cu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6E5F954-6EC0-44E5-BC31-7184B81DAFB7}"/>
              </a:ext>
            </a:extLst>
          </p:cNvPr>
          <p:cNvSpPr txBox="1"/>
          <p:nvPr/>
        </p:nvSpPr>
        <p:spPr>
          <a:xfrm>
            <a:off x="621792" y="1161288"/>
            <a:ext cx="3602736" cy="45262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fontAlgn="auto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tabLst/>
              <a:defRPr/>
            </a:pPr>
            <a:r>
              <a:rPr kumimoji="0" lang="en-US" sz="40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 good README!</a:t>
            </a:r>
            <a:endParaRPr kumimoji="0" lang="en-US" sz="400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1" name="Rectangle 55">
            <a:extLst>
              <a:ext uri="{FF2B5EF4-FFF2-40B4-BE49-F238E27FC236}">
                <a16:creationId xmlns:a16="http://schemas.microsoft.com/office/drawing/2014/main" id="{463EEC44-1BA3-44ED-81FC-A644B04B2A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3102049"/>
            <a:ext cx="128016" cy="65390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98B3A5F-C669-40FA-99D6-DB3816FE5B87}"/>
              </a:ext>
            </a:extLst>
          </p:cNvPr>
          <p:cNvSpPr txBox="1"/>
          <p:nvPr/>
        </p:nvSpPr>
        <p:spPr>
          <a:xfrm>
            <a:off x="5434149" y="932688"/>
            <a:ext cx="5916603" cy="49926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Aft>
                <a:spcPts val="1200"/>
              </a:spcAft>
            </a:pPr>
            <a:r>
              <a:rPr lang="en-US" sz="2400" i="1"/>
              <a:t>General Information:</a:t>
            </a:r>
          </a:p>
          <a:p>
            <a:pPr marL="432000" indent="-228600">
              <a:lnSpc>
                <a:spcPct val="9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000" b="1"/>
              <a:t>Provide a title for the dataset</a:t>
            </a:r>
          </a:p>
          <a:p>
            <a:pPr marL="432000" indent="-228600">
              <a:lnSpc>
                <a:spcPct val="9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000" b="1"/>
              <a:t>Name/institution/address/email information for</a:t>
            </a:r>
          </a:p>
          <a:p>
            <a:pPr marL="889200" lvl="1" indent="-228600">
              <a:lnSpc>
                <a:spcPct val="9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000"/>
              <a:t>Principal investigator (or person responsible for collecting the data)</a:t>
            </a:r>
          </a:p>
          <a:p>
            <a:pPr marL="889200" lvl="1" indent="-228600">
              <a:lnSpc>
                <a:spcPct val="9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000"/>
              <a:t>Associate or co-investigators</a:t>
            </a:r>
          </a:p>
          <a:p>
            <a:pPr marL="889200" lvl="1" indent="-228600">
              <a:lnSpc>
                <a:spcPct val="9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000"/>
              <a:t>Contact persons for questions</a:t>
            </a:r>
          </a:p>
          <a:p>
            <a:pPr marL="432000" indent="-228600">
              <a:lnSpc>
                <a:spcPct val="9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000" b="1"/>
              <a:t>Date of data collection (can be a single date or a range)</a:t>
            </a:r>
          </a:p>
          <a:p>
            <a:pPr marL="432000" indent="-228600">
              <a:lnSpc>
                <a:spcPct val="9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000" b="1"/>
              <a:t>Information about the geographic location of data collection</a:t>
            </a:r>
          </a:p>
          <a:p>
            <a:pPr marL="432000" indent="-228600">
              <a:lnSpc>
                <a:spcPct val="9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000"/>
              <a:t>Keywords used to describe the data topic</a:t>
            </a:r>
          </a:p>
          <a:p>
            <a:pPr marL="432000" indent="-228600">
              <a:lnSpc>
                <a:spcPct val="9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000"/>
              <a:t>Information about funding sources that supported the collection of the data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FE742390-6D98-FA40-86ED-C1728AB99C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351362" y="6356350"/>
            <a:ext cx="1002437" cy="365125"/>
          </a:xfr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 b="0" i="0">
                <a:latin typeface="Calibri Light" panose="020F0302020204030204" pitchFamily="34" charset="0"/>
                <a:ea typeface="Open Sans" panose="020B0606030504020204" pitchFamily="34" charset="0"/>
                <a:cs typeface="Calibri Light" panose="020F0302020204030204" pitchFamily="34" charset="0"/>
              </a:defRPr>
            </a:lvl1pPr>
          </a:lstStyle>
          <a:p>
            <a:pPr marR="0" lvl="0" indent="0" fontAlgn="auto"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6D22F896-40B5-4ADD-8801-0D06FADFA095}" type="slidenum">
              <a:rPr kumimoji="0" lang="en-US" b="0" i="0" u="none" strike="noStrike" cap="none" spc="0" normalizeH="0" baseline="0" noProof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R="0" lvl="0" indent="0" fontAlgn="auto"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b="0" i="0" u="none" strike="noStrike" cap="none" spc="0" normalizeH="0" baseline="0" noProof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32462266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3df6a5f-9334-4503-a845-5e05459a4c71" xsi:nil="true"/>
    <lcf76f155ced4ddcb4097134ff3c332f xmlns="b2c68c1e-857e-4fa1-9af5-dc9fc09f26bd">
      <Terms xmlns="http://schemas.microsoft.com/office/infopath/2007/PartnerControls"/>
    </lcf76f155ced4ddcb4097134ff3c332f>
    <Comment xmlns="b2c68c1e-857e-4fa1-9af5-dc9fc09f26bd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45C8EABBDDDFD4185643F7BCBE31A87" ma:contentTypeVersion="15" ma:contentTypeDescription="Create a new document." ma:contentTypeScope="" ma:versionID="fcd7a9f56b5cbd9eb1f820705dcf1382">
  <xsd:schema xmlns:xsd="http://www.w3.org/2001/XMLSchema" xmlns:xs="http://www.w3.org/2001/XMLSchema" xmlns:p="http://schemas.microsoft.com/office/2006/metadata/properties" xmlns:ns2="b2c68c1e-857e-4fa1-9af5-dc9fc09f26bd" xmlns:ns3="e00db372-98b4-4aa7-973d-daf014fa58bc" xmlns:ns4="53df6a5f-9334-4503-a845-5e05459a4c71" targetNamespace="http://schemas.microsoft.com/office/2006/metadata/properties" ma:root="true" ma:fieldsID="e82b79aac536f9f794eb410cc8aa98a5" ns2:_="" ns3:_="" ns4:_="">
    <xsd:import namespace="b2c68c1e-857e-4fa1-9af5-dc9fc09f26bd"/>
    <xsd:import namespace="e00db372-98b4-4aa7-973d-daf014fa58bc"/>
    <xsd:import namespace="53df6a5f-9334-4503-a845-5e05459a4c7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4:TaxCatchAll" minOccurs="0"/>
                <xsd:element ref="ns2:Comment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2c68c1e-857e-4fa1-9af5-dc9fc09f26b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eb077af7-eccc-41ba-8726-6d08c81cb05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Comment" ma:index="22" nillable="true" ma:displayName="Comment" ma:description="This is revised version of our poster, we worked on it together with Maisam. Waiting for your feedback" ma:format="Dropdown" ma:internalName="Comment">
      <xsd:simpleType>
        <xsd:restriction base="dms:Text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0db372-98b4-4aa7-973d-daf014fa58bc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3df6a5f-9334-4503-a845-5e05459a4c71" elementFormDefault="qualified">
    <xsd:import namespace="http://schemas.microsoft.com/office/2006/documentManagement/types"/>
    <xsd:import namespace="http://schemas.microsoft.com/office/infopath/2007/PartnerControls"/>
    <xsd:element name="TaxCatchAll" ma:index="21" nillable="true" ma:displayName="Taxonomy Catch All Column" ma:hidden="true" ma:list="{df54cfff-250f-4ced-a673-c17a4e61e532}" ma:internalName="TaxCatchAll" ma:showField="CatchAllData" ma:web="e00db372-98b4-4aa7-973d-daf014fa58b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07872524-DAA1-412A-AF2C-4E62CFCFE833}">
  <ds:schemaRefs>
    <ds:schemaRef ds:uri="53df6a5f-9334-4503-a845-5e05459a4c71"/>
    <ds:schemaRef ds:uri="b2c68c1e-857e-4fa1-9af5-dc9fc09f26bd"/>
    <ds:schemaRef ds:uri="e00db372-98b4-4aa7-973d-daf014fa58bc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C869C014-9FB5-4206-BFC9-22C57B42AF38}">
  <ds:schemaRefs>
    <ds:schemaRef ds:uri="53df6a5f-9334-4503-a845-5e05459a4c71"/>
    <ds:schemaRef ds:uri="b2c68c1e-857e-4fa1-9af5-dc9fc09f26bd"/>
    <ds:schemaRef ds:uri="e00db372-98b4-4aa7-973d-daf014fa58bc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AD5215F9-1C71-4D81-A30D-14F642FA4AD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Widescreen</PresentationFormat>
  <Slides>18</Slides>
  <Notes>0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1_office theme</vt:lpstr>
      <vt:lpstr>How to write a README file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Utrecht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Mohammadi Dadkan, M. (Maisam)</dc:creator>
  <cp:revision>1</cp:revision>
  <dcterms:created xsi:type="dcterms:W3CDTF">2022-11-15T07:13:45Z</dcterms:created>
  <dcterms:modified xsi:type="dcterms:W3CDTF">2023-02-21T08:41:41Z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0x010100545C8EABBDDDFD4185643F7BCBE31A87</vt:lpwstr>
  </property>
  <property fmtid="{D5CDD505-2E9C-101B-9397-08002B2CF9AE}" pid="3" name="MediaServiceImageTags">
    <vt:lpwstr/>
  </property>
</Properties>
</file>