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91"/>
  </p:notesMasterIdLst>
  <p:handoutMasterIdLst>
    <p:handoutMasterId r:id="rId92"/>
  </p:handoutMasterIdLst>
  <p:sldIdLst>
    <p:sldId id="832" r:id="rId5"/>
    <p:sldId id="1266" r:id="rId6"/>
    <p:sldId id="1267" r:id="rId7"/>
    <p:sldId id="1327" r:id="rId8"/>
    <p:sldId id="1328" r:id="rId9"/>
    <p:sldId id="1329" r:id="rId10"/>
    <p:sldId id="1330" r:id="rId11"/>
    <p:sldId id="1331" r:id="rId12"/>
    <p:sldId id="1332" r:id="rId13"/>
    <p:sldId id="1333" r:id="rId14"/>
    <p:sldId id="1334" r:id="rId15"/>
    <p:sldId id="1335" r:id="rId16"/>
    <p:sldId id="1356" r:id="rId17"/>
    <p:sldId id="1336" r:id="rId18"/>
    <p:sldId id="1337" r:id="rId19"/>
    <p:sldId id="1338" r:id="rId20"/>
    <p:sldId id="1339" r:id="rId21"/>
    <p:sldId id="1340" r:id="rId22"/>
    <p:sldId id="1341" r:id="rId23"/>
    <p:sldId id="1342" r:id="rId24"/>
    <p:sldId id="1343" r:id="rId25"/>
    <p:sldId id="1344" r:id="rId26"/>
    <p:sldId id="1345" r:id="rId27"/>
    <p:sldId id="1346" r:id="rId28"/>
    <p:sldId id="1347" r:id="rId29"/>
    <p:sldId id="1348" r:id="rId30"/>
    <p:sldId id="1349" r:id="rId31"/>
    <p:sldId id="1350" r:id="rId32"/>
    <p:sldId id="1351" r:id="rId33"/>
    <p:sldId id="1353" r:id="rId34"/>
    <p:sldId id="1354" r:id="rId35"/>
    <p:sldId id="1355" r:id="rId36"/>
    <p:sldId id="1323" r:id="rId37"/>
    <p:sldId id="1158" r:id="rId38"/>
    <p:sldId id="1282" r:id="rId39"/>
    <p:sldId id="1283" r:id="rId40"/>
    <p:sldId id="1284" r:id="rId41"/>
    <p:sldId id="1357" r:id="rId42"/>
    <p:sldId id="1270" r:id="rId43"/>
    <p:sldId id="1287" r:id="rId44"/>
    <p:sldId id="1289" r:id="rId45"/>
    <p:sldId id="1358" r:id="rId46"/>
    <p:sldId id="1290" r:id="rId47"/>
    <p:sldId id="1294" r:id="rId48"/>
    <p:sldId id="1293" r:id="rId49"/>
    <p:sldId id="1359" r:id="rId50"/>
    <p:sldId id="1296" r:id="rId51"/>
    <p:sldId id="1209" r:id="rId52"/>
    <p:sldId id="1297" r:id="rId53"/>
    <p:sldId id="1298" r:id="rId54"/>
    <p:sldId id="1295" r:id="rId55"/>
    <p:sldId id="1360" r:id="rId56"/>
    <p:sldId id="1299" r:id="rId57"/>
    <p:sldId id="1300" r:id="rId58"/>
    <p:sldId id="1301" r:id="rId59"/>
    <p:sldId id="1302" r:id="rId60"/>
    <p:sldId id="1361" r:id="rId61"/>
    <p:sldId id="1304" r:id="rId62"/>
    <p:sldId id="1305" r:id="rId63"/>
    <p:sldId id="1307" r:id="rId64"/>
    <p:sldId id="1362" r:id="rId65"/>
    <p:sldId id="1308" r:id="rId66"/>
    <p:sldId id="1309" r:id="rId67"/>
    <p:sldId id="1310" r:id="rId68"/>
    <p:sldId id="1311" r:id="rId69"/>
    <p:sldId id="1312" r:id="rId70"/>
    <p:sldId id="1370" r:id="rId71"/>
    <p:sldId id="1371" r:id="rId72"/>
    <p:sldId id="1314" r:id="rId73"/>
    <p:sldId id="1363" r:id="rId74"/>
    <p:sldId id="1364" r:id="rId75"/>
    <p:sldId id="1365" r:id="rId76"/>
    <p:sldId id="1366" r:id="rId77"/>
    <p:sldId id="1367" r:id="rId78"/>
    <p:sldId id="1368" r:id="rId79"/>
    <p:sldId id="1313" r:id="rId80"/>
    <p:sldId id="1369" r:id="rId81"/>
    <p:sldId id="1315" r:id="rId82"/>
    <p:sldId id="1316" r:id="rId83"/>
    <p:sldId id="1317" r:id="rId84"/>
    <p:sldId id="1318" r:id="rId85"/>
    <p:sldId id="1075" r:id="rId86"/>
    <p:sldId id="1320" r:id="rId87"/>
    <p:sldId id="1321" r:id="rId88"/>
    <p:sldId id="1319" r:id="rId89"/>
    <p:sldId id="1163" r:id="rId90"/>
  </p:sldIdLst>
  <p:sldSz cx="9144000" cy="5143500" type="screen16x9"/>
  <p:notesSz cx="6805613" cy="99441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43B75A66-9E91-4DD9-B746-828A96ED2253}">
          <p14:sldIdLst>
            <p14:sldId id="832"/>
            <p14:sldId id="1266"/>
            <p14:sldId id="1267"/>
            <p14:sldId id="1327"/>
            <p14:sldId id="1328"/>
            <p14:sldId id="1329"/>
            <p14:sldId id="1330"/>
            <p14:sldId id="1331"/>
            <p14:sldId id="1332"/>
            <p14:sldId id="1333"/>
            <p14:sldId id="1334"/>
            <p14:sldId id="1335"/>
            <p14:sldId id="1356"/>
            <p14:sldId id="1336"/>
            <p14:sldId id="1337"/>
            <p14:sldId id="1338"/>
            <p14:sldId id="1339"/>
            <p14:sldId id="1340"/>
            <p14:sldId id="1341"/>
            <p14:sldId id="1342"/>
            <p14:sldId id="1343"/>
            <p14:sldId id="1344"/>
            <p14:sldId id="1345"/>
            <p14:sldId id="1346"/>
            <p14:sldId id="1347"/>
            <p14:sldId id="1348"/>
            <p14:sldId id="1349"/>
            <p14:sldId id="1350"/>
            <p14:sldId id="1351"/>
            <p14:sldId id="1353"/>
            <p14:sldId id="1354"/>
            <p14:sldId id="1355"/>
            <p14:sldId id="1323"/>
            <p14:sldId id="1158"/>
            <p14:sldId id="1282"/>
            <p14:sldId id="1283"/>
            <p14:sldId id="1284"/>
            <p14:sldId id="1357"/>
            <p14:sldId id="1270"/>
            <p14:sldId id="1287"/>
            <p14:sldId id="1289"/>
            <p14:sldId id="1358"/>
            <p14:sldId id="1290"/>
            <p14:sldId id="1294"/>
            <p14:sldId id="1293"/>
            <p14:sldId id="1359"/>
            <p14:sldId id="1296"/>
            <p14:sldId id="1209"/>
            <p14:sldId id="1297"/>
            <p14:sldId id="1298"/>
            <p14:sldId id="1295"/>
            <p14:sldId id="1360"/>
            <p14:sldId id="1299"/>
            <p14:sldId id="1300"/>
            <p14:sldId id="1301"/>
            <p14:sldId id="1302"/>
            <p14:sldId id="1361"/>
            <p14:sldId id="1304"/>
            <p14:sldId id="1305"/>
            <p14:sldId id="1307"/>
            <p14:sldId id="1362"/>
            <p14:sldId id="1308"/>
            <p14:sldId id="1309"/>
            <p14:sldId id="1310"/>
            <p14:sldId id="1311"/>
            <p14:sldId id="1312"/>
            <p14:sldId id="1370"/>
            <p14:sldId id="1371"/>
            <p14:sldId id="1314"/>
            <p14:sldId id="1363"/>
            <p14:sldId id="1364"/>
            <p14:sldId id="1365"/>
            <p14:sldId id="1366"/>
            <p14:sldId id="1367"/>
            <p14:sldId id="1368"/>
            <p14:sldId id="1313"/>
            <p14:sldId id="1369"/>
            <p14:sldId id="1315"/>
            <p14:sldId id="1316"/>
            <p14:sldId id="1317"/>
            <p14:sldId id="1318"/>
            <p14:sldId id="1075"/>
            <p14:sldId id="1320"/>
            <p14:sldId id="1321"/>
            <p14:sldId id="1319"/>
            <p14:sldId id="116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A02D"/>
    <a:srgbClr val="E98200"/>
    <a:srgbClr val="EA4E63"/>
    <a:srgbClr val="89FFC4"/>
    <a:srgbClr val="C0FFE0"/>
    <a:srgbClr val="D29BFF"/>
    <a:srgbClr val="E8CBFF"/>
    <a:srgbClr val="692FD5"/>
    <a:srgbClr val="FFCDC0"/>
    <a:srgbClr val="0078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94" autoAdjust="0"/>
    <p:restoredTop sz="90418" autoAdjust="0"/>
  </p:normalViewPr>
  <p:slideViewPr>
    <p:cSldViewPr snapToGrid="0">
      <p:cViewPr>
        <p:scale>
          <a:sx n="71" d="100"/>
          <a:sy n="71" d="100"/>
        </p:scale>
        <p:origin x="196" y="76"/>
      </p:cViewPr>
      <p:guideLst/>
    </p:cSldViewPr>
  </p:slideViewPr>
  <p:outlineViewPr>
    <p:cViewPr>
      <p:scale>
        <a:sx n="33" d="100"/>
        <a:sy n="33" d="100"/>
      </p:scale>
      <p:origin x="0" y="-15564"/>
    </p:cViewPr>
  </p:outlineViewPr>
  <p:notesTextViewPr>
    <p:cViewPr>
      <p:scale>
        <a:sx n="3" d="2"/>
        <a:sy n="3" d="2"/>
      </p:scale>
      <p:origin x="0" y="0"/>
    </p:cViewPr>
  </p:notesTextViewPr>
  <p:sorterViewPr>
    <p:cViewPr>
      <p:scale>
        <a:sx n="70" d="100"/>
        <a:sy n="70" d="100"/>
      </p:scale>
      <p:origin x="0" y="-952"/>
    </p:cViewPr>
  </p:sorterViewPr>
  <p:notesViewPr>
    <p:cSldViewPr snapToGrid="0">
      <p:cViewPr varScale="1">
        <p:scale>
          <a:sx n="44" d="100"/>
          <a:sy n="44" d="100"/>
        </p:scale>
        <p:origin x="2780" y="56"/>
      </p:cViewPr>
      <p:guideLst/>
    </p:cSldViewPr>
  </p:notesViewPr>
  <p:gridSpacing cx="719999" cy="719999"/>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slide" Target="slides/slide85.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ED9627-9D3F-42D1-8522-E451F03C0955}"/>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0992D06B-5C50-4DDA-9C40-049A9F0D55BA}"/>
              </a:ext>
            </a:extLst>
          </p:cNvPr>
          <p:cNvSpPr>
            <a:spLocks noGrp="1"/>
          </p:cNvSpPr>
          <p:nvPr>
            <p:ph type="dt" sz="quarter" idx="1"/>
          </p:nvPr>
        </p:nvSpPr>
        <p:spPr>
          <a:xfrm>
            <a:off x="3854450" y="0"/>
            <a:ext cx="2949575" cy="498475"/>
          </a:xfrm>
          <a:prstGeom prst="rect">
            <a:avLst/>
          </a:prstGeom>
        </p:spPr>
        <p:txBody>
          <a:bodyPr vert="horz" lIns="91440" tIns="45720" rIns="91440" bIns="45720" rtlCol="0"/>
          <a:lstStyle>
            <a:lvl1pPr algn="r">
              <a:defRPr sz="1200"/>
            </a:lvl1pPr>
          </a:lstStyle>
          <a:p>
            <a:fld id="{AFD50B0E-BB32-4727-89CB-B61E34D56F29}" type="datetimeFigureOut">
              <a:rPr lang="en-GB" smtClean="0"/>
              <a:t>16/02/2023</a:t>
            </a:fld>
            <a:endParaRPr lang="en-GB"/>
          </a:p>
        </p:txBody>
      </p:sp>
      <p:sp>
        <p:nvSpPr>
          <p:cNvPr id="4" name="Footer Placeholder 3">
            <a:extLst>
              <a:ext uri="{FF2B5EF4-FFF2-40B4-BE49-F238E27FC236}">
                <a16:creationId xmlns:a16="http://schemas.microsoft.com/office/drawing/2014/main" id="{DE50ED44-F077-42C2-968B-64D73BD748F1}"/>
              </a:ext>
            </a:extLst>
          </p:cNvPr>
          <p:cNvSpPr>
            <a:spLocks noGrp="1"/>
          </p:cNvSpPr>
          <p:nvPr>
            <p:ph type="ftr" sz="quarter" idx="2"/>
          </p:nvPr>
        </p:nvSpPr>
        <p:spPr>
          <a:xfrm>
            <a:off x="0" y="9445625"/>
            <a:ext cx="2949575" cy="49847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E217F69B-2856-491C-9F4F-31075833E3F3}"/>
              </a:ext>
            </a:extLst>
          </p:cNvPr>
          <p:cNvSpPr>
            <a:spLocks noGrp="1"/>
          </p:cNvSpPr>
          <p:nvPr>
            <p:ph type="sldNum" sz="quarter" idx="3"/>
          </p:nvPr>
        </p:nvSpPr>
        <p:spPr>
          <a:xfrm>
            <a:off x="3854450" y="9445625"/>
            <a:ext cx="2949575" cy="498475"/>
          </a:xfrm>
          <a:prstGeom prst="rect">
            <a:avLst/>
          </a:prstGeom>
        </p:spPr>
        <p:txBody>
          <a:bodyPr vert="horz" lIns="91440" tIns="45720" rIns="91440" bIns="45720" rtlCol="0" anchor="b"/>
          <a:lstStyle>
            <a:lvl1pPr algn="r">
              <a:defRPr sz="1200"/>
            </a:lvl1pPr>
          </a:lstStyle>
          <a:p>
            <a:fld id="{3A2DEE47-987F-43FA-B4F8-8FEF076122A8}" type="slidenum">
              <a:rPr lang="en-GB" smtClean="0"/>
              <a:t>‹#›</a:t>
            </a:fld>
            <a:endParaRPr lang="en-GB"/>
          </a:p>
        </p:txBody>
      </p:sp>
    </p:spTree>
    <p:extLst>
      <p:ext uri="{BB962C8B-B14F-4D97-AF65-F5344CB8AC3E}">
        <p14:creationId xmlns:p14="http://schemas.microsoft.com/office/powerpoint/2010/main" val="10172734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4235226-B145-4E10-983B-1CC3FFD77C77}"/>
              </a:ext>
            </a:extLst>
          </p:cNvPr>
          <p:cNvSpPr>
            <a:spLocks noGrp="1"/>
          </p:cNvSpPr>
          <p:nvPr>
            <p:ph type="hdr" sz="quarter"/>
          </p:nvPr>
        </p:nvSpPr>
        <p:spPr>
          <a:xfrm>
            <a:off x="0" y="0"/>
            <a:ext cx="2949575"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GB"/>
          </a:p>
        </p:txBody>
      </p:sp>
      <p:sp>
        <p:nvSpPr>
          <p:cNvPr id="3" name="Date Placeholder 2">
            <a:extLst>
              <a:ext uri="{FF2B5EF4-FFF2-40B4-BE49-F238E27FC236}">
                <a16:creationId xmlns:a16="http://schemas.microsoft.com/office/drawing/2014/main" id="{C4CFC5A7-8C8B-4687-B28B-5BF9AEB6A4DE}"/>
              </a:ext>
            </a:extLst>
          </p:cNvPr>
          <p:cNvSpPr>
            <a:spLocks noGrp="1"/>
          </p:cNvSpPr>
          <p:nvPr>
            <p:ph type="dt" idx="1"/>
          </p:nvPr>
        </p:nvSpPr>
        <p:spPr>
          <a:xfrm>
            <a:off x="3854450" y="0"/>
            <a:ext cx="2949575" cy="4968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6E418932-800F-49B7-9B85-80D8118CABFE}" type="datetimeFigureOut">
              <a:rPr lang="en-GB"/>
              <a:pPr>
                <a:defRPr/>
              </a:pPr>
              <a:t>16/02/2023</a:t>
            </a:fld>
            <a:endParaRPr lang="en-GB"/>
          </a:p>
        </p:txBody>
      </p:sp>
      <p:sp>
        <p:nvSpPr>
          <p:cNvPr id="4" name="Slide Image Placeholder 3">
            <a:extLst>
              <a:ext uri="{FF2B5EF4-FFF2-40B4-BE49-F238E27FC236}">
                <a16:creationId xmlns:a16="http://schemas.microsoft.com/office/drawing/2014/main" id="{46F1F158-007E-427F-8465-C2613159418F}"/>
              </a:ext>
            </a:extLst>
          </p:cNvPr>
          <p:cNvSpPr>
            <a:spLocks noGrp="1" noRot="1" noChangeAspect="1"/>
          </p:cNvSpPr>
          <p:nvPr>
            <p:ph type="sldImg" idx="2"/>
          </p:nvPr>
        </p:nvSpPr>
        <p:spPr>
          <a:xfrm>
            <a:off x="88900" y="746125"/>
            <a:ext cx="6627813" cy="3729038"/>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a:extLst>
              <a:ext uri="{FF2B5EF4-FFF2-40B4-BE49-F238E27FC236}">
                <a16:creationId xmlns:a16="http://schemas.microsoft.com/office/drawing/2014/main" id="{44E36E06-D37F-4889-B95F-01BE44729479}"/>
              </a:ext>
            </a:extLst>
          </p:cNvPr>
          <p:cNvSpPr>
            <a:spLocks noGrp="1"/>
          </p:cNvSpPr>
          <p:nvPr>
            <p:ph type="body" sz="quarter" idx="3"/>
          </p:nvPr>
        </p:nvSpPr>
        <p:spPr>
          <a:xfrm>
            <a:off x="681038" y="4722813"/>
            <a:ext cx="5443537" cy="4475162"/>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07F15012-0BDA-4DFA-8088-A120A094BDD7}"/>
              </a:ext>
            </a:extLst>
          </p:cNvPr>
          <p:cNvSpPr>
            <a:spLocks noGrp="1"/>
          </p:cNvSpPr>
          <p:nvPr>
            <p:ph type="ftr" sz="quarter" idx="4"/>
          </p:nvPr>
        </p:nvSpPr>
        <p:spPr>
          <a:xfrm>
            <a:off x="0" y="9445625"/>
            <a:ext cx="2949575" cy="4968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GB"/>
          </a:p>
        </p:txBody>
      </p:sp>
      <p:sp>
        <p:nvSpPr>
          <p:cNvPr id="7" name="Slide Number Placeholder 6">
            <a:extLst>
              <a:ext uri="{FF2B5EF4-FFF2-40B4-BE49-F238E27FC236}">
                <a16:creationId xmlns:a16="http://schemas.microsoft.com/office/drawing/2014/main" id="{39AE7443-C6D5-424B-AFA3-DE5D710955E3}"/>
              </a:ext>
            </a:extLst>
          </p:cNvPr>
          <p:cNvSpPr>
            <a:spLocks noGrp="1"/>
          </p:cNvSpPr>
          <p:nvPr>
            <p:ph type="sldNum" sz="quarter" idx="5"/>
          </p:nvPr>
        </p:nvSpPr>
        <p:spPr>
          <a:xfrm>
            <a:off x="3854450" y="9445625"/>
            <a:ext cx="2949575" cy="49688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20FE0A2-34EE-413D-B87D-BE548BE2D9D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0</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a:t>
            </a:fld>
            <a:endParaRPr lang="en-GB" altLang="en-US"/>
          </a:p>
        </p:txBody>
      </p:sp>
    </p:spTree>
    <p:extLst>
      <p:ext uri="{BB962C8B-B14F-4D97-AF65-F5344CB8AC3E}">
        <p14:creationId xmlns:p14="http://schemas.microsoft.com/office/powerpoint/2010/main" val="3171724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10</a:t>
            </a:fld>
            <a:endParaRPr lang="en-GB" altLang="en-US"/>
          </a:p>
        </p:txBody>
      </p:sp>
    </p:spTree>
    <p:extLst>
      <p:ext uri="{BB962C8B-B14F-4D97-AF65-F5344CB8AC3E}">
        <p14:creationId xmlns:p14="http://schemas.microsoft.com/office/powerpoint/2010/main" val="1040672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11</a:t>
            </a:fld>
            <a:endParaRPr lang="en-GB" altLang="en-US"/>
          </a:p>
        </p:txBody>
      </p:sp>
    </p:spTree>
    <p:extLst>
      <p:ext uri="{BB962C8B-B14F-4D97-AF65-F5344CB8AC3E}">
        <p14:creationId xmlns:p14="http://schemas.microsoft.com/office/powerpoint/2010/main" val="2583554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12</a:t>
            </a:fld>
            <a:endParaRPr lang="en-GB" altLang="en-US"/>
          </a:p>
        </p:txBody>
      </p:sp>
    </p:spTree>
    <p:extLst>
      <p:ext uri="{BB962C8B-B14F-4D97-AF65-F5344CB8AC3E}">
        <p14:creationId xmlns:p14="http://schemas.microsoft.com/office/powerpoint/2010/main" val="1490843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13</a:t>
            </a:fld>
            <a:endParaRPr lang="en-GB" altLang="en-US"/>
          </a:p>
        </p:txBody>
      </p:sp>
    </p:spTree>
    <p:extLst>
      <p:ext uri="{BB962C8B-B14F-4D97-AF65-F5344CB8AC3E}">
        <p14:creationId xmlns:p14="http://schemas.microsoft.com/office/powerpoint/2010/main" val="40425445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14</a:t>
            </a:fld>
            <a:endParaRPr lang="en-GB" altLang="en-US"/>
          </a:p>
        </p:txBody>
      </p:sp>
    </p:spTree>
    <p:extLst>
      <p:ext uri="{BB962C8B-B14F-4D97-AF65-F5344CB8AC3E}">
        <p14:creationId xmlns:p14="http://schemas.microsoft.com/office/powerpoint/2010/main" val="5318906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15</a:t>
            </a:fld>
            <a:endParaRPr lang="en-GB" altLang="en-US"/>
          </a:p>
        </p:txBody>
      </p:sp>
    </p:spTree>
    <p:extLst>
      <p:ext uri="{BB962C8B-B14F-4D97-AF65-F5344CB8AC3E}">
        <p14:creationId xmlns:p14="http://schemas.microsoft.com/office/powerpoint/2010/main" val="1608776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16</a:t>
            </a:fld>
            <a:endParaRPr lang="en-GB" altLang="en-US"/>
          </a:p>
        </p:txBody>
      </p:sp>
    </p:spTree>
    <p:extLst>
      <p:ext uri="{BB962C8B-B14F-4D97-AF65-F5344CB8AC3E}">
        <p14:creationId xmlns:p14="http://schemas.microsoft.com/office/powerpoint/2010/main" val="25419698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17</a:t>
            </a:fld>
            <a:endParaRPr lang="en-GB" altLang="en-US"/>
          </a:p>
        </p:txBody>
      </p:sp>
    </p:spTree>
    <p:extLst>
      <p:ext uri="{BB962C8B-B14F-4D97-AF65-F5344CB8AC3E}">
        <p14:creationId xmlns:p14="http://schemas.microsoft.com/office/powerpoint/2010/main" val="33294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18</a:t>
            </a:fld>
            <a:endParaRPr lang="en-GB" altLang="en-US"/>
          </a:p>
        </p:txBody>
      </p:sp>
    </p:spTree>
    <p:extLst>
      <p:ext uri="{BB962C8B-B14F-4D97-AF65-F5344CB8AC3E}">
        <p14:creationId xmlns:p14="http://schemas.microsoft.com/office/powerpoint/2010/main" val="3676748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19</a:t>
            </a:fld>
            <a:endParaRPr lang="en-GB" altLang="en-US"/>
          </a:p>
        </p:txBody>
      </p:sp>
    </p:spTree>
    <p:extLst>
      <p:ext uri="{BB962C8B-B14F-4D97-AF65-F5344CB8AC3E}">
        <p14:creationId xmlns:p14="http://schemas.microsoft.com/office/powerpoint/2010/main" val="1176325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a:t>
            </a:fld>
            <a:endParaRPr lang="en-GB" altLang="en-US"/>
          </a:p>
        </p:txBody>
      </p:sp>
    </p:spTree>
    <p:extLst>
      <p:ext uri="{BB962C8B-B14F-4D97-AF65-F5344CB8AC3E}">
        <p14:creationId xmlns:p14="http://schemas.microsoft.com/office/powerpoint/2010/main" val="4177572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20</a:t>
            </a:fld>
            <a:endParaRPr lang="en-GB" altLang="en-US"/>
          </a:p>
        </p:txBody>
      </p:sp>
    </p:spTree>
    <p:extLst>
      <p:ext uri="{BB962C8B-B14F-4D97-AF65-F5344CB8AC3E}">
        <p14:creationId xmlns:p14="http://schemas.microsoft.com/office/powerpoint/2010/main" val="378408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21</a:t>
            </a:fld>
            <a:endParaRPr lang="en-GB" altLang="en-US"/>
          </a:p>
        </p:txBody>
      </p:sp>
    </p:spTree>
    <p:extLst>
      <p:ext uri="{BB962C8B-B14F-4D97-AF65-F5344CB8AC3E}">
        <p14:creationId xmlns:p14="http://schemas.microsoft.com/office/powerpoint/2010/main" val="39677511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22</a:t>
            </a:fld>
            <a:endParaRPr lang="en-GB" altLang="en-US"/>
          </a:p>
        </p:txBody>
      </p:sp>
    </p:spTree>
    <p:extLst>
      <p:ext uri="{BB962C8B-B14F-4D97-AF65-F5344CB8AC3E}">
        <p14:creationId xmlns:p14="http://schemas.microsoft.com/office/powerpoint/2010/main" val="37941856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23</a:t>
            </a:fld>
            <a:endParaRPr lang="en-GB" altLang="en-US"/>
          </a:p>
        </p:txBody>
      </p:sp>
    </p:spTree>
    <p:extLst>
      <p:ext uri="{BB962C8B-B14F-4D97-AF65-F5344CB8AC3E}">
        <p14:creationId xmlns:p14="http://schemas.microsoft.com/office/powerpoint/2010/main" val="32105252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24</a:t>
            </a:fld>
            <a:endParaRPr lang="en-GB" altLang="en-US"/>
          </a:p>
        </p:txBody>
      </p:sp>
    </p:spTree>
    <p:extLst>
      <p:ext uri="{BB962C8B-B14F-4D97-AF65-F5344CB8AC3E}">
        <p14:creationId xmlns:p14="http://schemas.microsoft.com/office/powerpoint/2010/main" val="28871677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25</a:t>
            </a:fld>
            <a:endParaRPr lang="en-GB" altLang="en-US"/>
          </a:p>
        </p:txBody>
      </p:sp>
    </p:spTree>
    <p:extLst>
      <p:ext uri="{BB962C8B-B14F-4D97-AF65-F5344CB8AC3E}">
        <p14:creationId xmlns:p14="http://schemas.microsoft.com/office/powerpoint/2010/main" val="36197568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26</a:t>
            </a:fld>
            <a:endParaRPr lang="en-GB" altLang="en-US"/>
          </a:p>
        </p:txBody>
      </p:sp>
    </p:spTree>
    <p:extLst>
      <p:ext uri="{BB962C8B-B14F-4D97-AF65-F5344CB8AC3E}">
        <p14:creationId xmlns:p14="http://schemas.microsoft.com/office/powerpoint/2010/main" val="31708052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27</a:t>
            </a:fld>
            <a:endParaRPr lang="en-GB" altLang="en-US"/>
          </a:p>
        </p:txBody>
      </p:sp>
    </p:spTree>
    <p:extLst>
      <p:ext uri="{BB962C8B-B14F-4D97-AF65-F5344CB8AC3E}">
        <p14:creationId xmlns:p14="http://schemas.microsoft.com/office/powerpoint/2010/main" val="12073203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28</a:t>
            </a:fld>
            <a:endParaRPr lang="en-GB" altLang="en-US"/>
          </a:p>
        </p:txBody>
      </p:sp>
    </p:spTree>
    <p:extLst>
      <p:ext uri="{BB962C8B-B14F-4D97-AF65-F5344CB8AC3E}">
        <p14:creationId xmlns:p14="http://schemas.microsoft.com/office/powerpoint/2010/main" val="23598736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29</a:t>
            </a:fld>
            <a:endParaRPr lang="en-GB" altLang="en-US"/>
          </a:p>
        </p:txBody>
      </p:sp>
    </p:spTree>
    <p:extLst>
      <p:ext uri="{BB962C8B-B14F-4D97-AF65-F5344CB8AC3E}">
        <p14:creationId xmlns:p14="http://schemas.microsoft.com/office/powerpoint/2010/main" val="19278875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a:t>
            </a:fld>
            <a:endParaRPr lang="en-GB" altLang="en-US"/>
          </a:p>
        </p:txBody>
      </p:sp>
    </p:spTree>
    <p:extLst>
      <p:ext uri="{BB962C8B-B14F-4D97-AF65-F5344CB8AC3E}">
        <p14:creationId xmlns:p14="http://schemas.microsoft.com/office/powerpoint/2010/main" val="30513459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30</a:t>
            </a:fld>
            <a:endParaRPr lang="en-GB" altLang="en-US"/>
          </a:p>
        </p:txBody>
      </p:sp>
    </p:spTree>
    <p:extLst>
      <p:ext uri="{BB962C8B-B14F-4D97-AF65-F5344CB8AC3E}">
        <p14:creationId xmlns:p14="http://schemas.microsoft.com/office/powerpoint/2010/main" val="17387776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31</a:t>
            </a:fld>
            <a:endParaRPr lang="en-GB" altLang="en-US"/>
          </a:p>
        </p:txBody>
      </p:sp>
    </p:spTree>
    <p:extLst>
      <p:ext uri="{BB962C8B-B14F-4D97-AF65-F5344CB8AC3E}">
        <p14:creationId xmlns:p14="http://schemas.microsoft.com/office/powerpoint/2010/main" val="4303985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32</a:t>
            </a:fld>
            <a:endParaRPr lang="en-GB" altLang="en-US"/>
          </a:p>
        </p:txBody>
      </p:sp>
    </p:spTree>
    <p:extLst>
      <p:ext uri="{BB962C8B-B14F-4D97-AF65-F5344CB8AC3E}">
        <p14:creationId xmlns:p14="http://schemas.microsoft.com/office/powerpoint/2010/main" val="40257405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33</a:t>
            </a:fld>
            <a:endParaRPr lang="en-GB" altLang="en-US"/>
          </a:p>
        </p:txBody>
      </p:sp>
    </p:spTree>
    <p:extLst>
      <p:ext uri="{BB962C8B-B14F-4D97-AF65-F5344CB8AC3E}">
        <p14:creationId xmlns:p14="http://schemas.microsoft.com/office/powerpoint/2010/main" val="471114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3</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34</a:t>
            </a:fld>
            <a:endParaRPr lang="en-GB" altLang="en-US"/>
          </a:p>
        </p:txBody>
      </p:sp>
    </p:spTree>
    <p:extLst>
      <p:ext uri="{BB962C8B-B14F-4D97-AF65-F5344CB8AC3E}">
        <p14:creationId xmlns:p14="http://schemas.microsoft.com/office/powerpoint/2010/main" val="22689799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3</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35</a:t>
            </a:fld>
            <a:endParaRPr lang="en-GB" altLang="en-US"/>
          </a:p>
        </p:txBody>
      </p:sp>
    </p:spTree>
    <p:extLst>
      <p:ext uri="{BB962C8B-B14F-4D97-AF65-F5344CB8AC3E}">
        <p14:creationId xmlns:p14="http://schemas.microsoft.com/office/powerpoint/2010/main" val="28505050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3</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36</a:t>
            </a:fld>
            <a:endParaRPr lang="en-GB" altLang="en-US"/>
          </a:p>
        </p:txBody>
      </p:sp>
    </p:spTree>
    <p:extLst>
      <p:ext uri="{BB962C8B-B14F-4D97-AF65-F5344CB8AC3E}">
        <p14:creationId xmlns:p14="http://schemas.microsoft.com/office/powerpoint/2010/main" val="36801638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3</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37</a:t>
            </a:fld>
            <a:endParaRPr lang="en-GB" altLang="en-US"/>
          </a:p>
        </p:txBody>
      </p:sp>
    </p:spTree>
    <p:extLst>
      <p:ext uri="{BB962C8B-B14F-4D97-AF65-F5344CB8AC3E}">
        <p14:creationId xmlns:p14="http://schemas.microsoft.com/office/powerpoint/2010/main" val="19453425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38</a:t>
            </a:fld>
            <a:endParaRPr lang="en-GB" altLang="en-US"/>
          </a:p>
        </p:txBody>
      </p:sp>
    </p:spTree>
    <p:extLst>
      <p:ext uri="{BB962C8B-B14F-4D97-AF65-F5344CB8AC3E}">
        <p14:creationId xmlns:p14="http://schemas.microsoft.com/office/powerpoint/2010/main" val="6629957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39</a:t>
            </a:fld>
            <a:endParaRPr lang="en-GB" altLang="en-US"/>
          </a:p>
        </p:txBody>
      </p:sp>
    </p:spTree>
    <p:extLst>
      <p:ext uri="{BB962C8B-B14F-4D97-AF65-F5344CB8AC3E}">
        <p14:creationId xmlns:p14="http://schemas.microsoft.com/office/powerpoint/2010/main" val="2903545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a:t>
            </a:fld>
            <a:endParaRPr lang="en-GB" altLang="en-US"/>
          </a:p>
        </p:txBody>
      </p:sp>
    </p:spTree>
    <p:extLst>
      <p:ext uri="{BB962C8B-B14F-4D97-AF65-F5344CB8AC3E}">
        <p14:creationId xmlns:p14="http://schemas.microsoft.com/office/powerpoint/2010/main" val="33573188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40</a:t>
            </a:fld>
            <a:endParaRPr lang="en-GB" altLang="en-US"/>
          </a:p>
        </p:txBody>
      </p:sp>
    </p:spTree>
    <p:extLst>
      <p:ext uri="{BB962C8B-B14F-4D97-AF65-F5344CB8AC3E}">
        <p14:creationId xmlns:p14="http://schemas.microsoft.com/office/powerpoint/2010/main" val="9040655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41</a:t>
            </a:fld>
            <a:endParaRPr lang="en-GB" altLang="en-US"/>
          </a:p>
        </p:txBody>
      </p:sp>
    </p:spTree>
    <p:extLst>
      <p:ext uri="{BB962C8B-B14F-4D97-AF65-F5344CB8AC3E}">
        <p14:creationId xmlns:p14="http://schemas.microsoft.com/office/powerpoint/2010/main" val="20793429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42</a:t>
            </a:fld>
            <a:endParaRPr lang="en-GB" altLang="en-US"/>
          </a:p>
        </p:txBody>
      </p:sp>
    </p:spTree>
    <p:extLst>
      <p:ext uri="{BB962C8B-B14F-4D97-AF65-F5344CB8AC3E}">
        <p14:creationId xmlns:p14="http://schemas.microsoft.com/office/powerpoint/2010/main" val="1656852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43</a:t>
            </a:fld>
            <a:endParaRPr lang="en-GB" altLang="en-US"/>
          </a:p>
        </p:txBody>
      </p:sp>
    </p:spTree>
    <p:extLst>
      <p:ext uri="{BB962C8B-B14F-4D97-AF65-F5344CB8AC3E}">
        <p14:creationId xmlns:p14="http://schemas.microsoft.com/office/powerpoint/2010/main" val="6445531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44</a:t>
            </a:fld>
            <a:endParaRPr lang="en-GB" altLang="en-US"/>
          </a:p>
        </p:txBody>
      </p:sp>
    </p:spTree>
    <p:extLst>
      <p:ext uri="{BB962C8B-B14F-4D97-AF65-F5344CB8AC3E}">
        <p14:creationId xmlns:p14="http://schemas.microsoft.com/office/powerpoint/2010/main" val="4173482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45</a:t>
            </a:fld>
            <a:endParaRPr lang="en-GB" altLang="en-US"/>
          </a:p>
        </p:txBody>
      </p:sp>
    </p:spTree>
    <p:extLst>
      <p:ext uri="{BB962C8B-B14F-4D97-AF65-F5344CB8AC3E}">
        <p14:creationId xmlns:p14="http://schemas.microsoft.com/office/powerpoint/2010/main" val="14055539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46</a:t>
            </a:fld>
            <a:endParaRPr lang="en-GB" altLang="en-US"/>
          </a:p>
        </p:txBody>
      </p:sp>
    </p:spTree>
    <p:extLst>
      <p:ext uri="{BB962C8B-B14F-4D97-AF65-F5344CB8AC3E}">
        <p14:creationId xmlns:p14="http://schemas.microsoft.com/office/powerpoint/2010/main" val="28557791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47</a:t>
            </a:fld>
            <a:endParaRPr lang="en-GB" altLang="en-US"/>
          </a:p>
        </p:txBody>
      </p:sp>
    </p:spTree>
    <p:extLst>
      <p:ext uri="{BB962C8B-B14F-4D97-AF65-F5344CB8AC3E}">
        <p14:creationId xmlns:p14="http://schemas.microsoft.com/office/powerpoint/2010/main" val="41846940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48</a:t>
            </a:fld>
            <a:endParaRPr lang="en-GB" altLang="en-US"/>
          </a:p>
        </p:txBody>
      </p:sp>
    </p:spTree>
    <p:extLst>
      <p:ext uri="{BB962C8B-B14F-4D97-AF65-F5344CB8AC3E}">
        <p14:creationId xmlns:p14="http://schemas.microsoft.com/office/powerpoint/2010/main" val="23840730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49</a:t>
            </a:fld>
            <a:endParaRPr lang="en-GB" altLang="en-US"/>
          </a:p>
        </p:txBody>
      </p:sp>
    </p:spTree>
    <p:extLst>
      <p:ext uri="{BB962C8B-B14F-4D97-AF65-F5344CB8AC3E}">
        <p14:creationId xmlns:p14="http://schemas.microsoft.com/office/powerpoint/2010/main" val="211314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5</a:t>
            </a:fld>
            <a:endParaRPr lang="en-GB" altLang="en-US"/>
          </a:p>
        </p:txBody>
      </p:sp>
    </p:spTree>
    <p:extLst>
      <p:ext uri="{BB962C8B-B14F-4D97-AF65-F5344CB8AC3E}">
        <p14:creationId xmlns:p14="http://schemas.microsoft.com/office/powerpoint/2010/main" val="37938329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50</a:t>
            </a:fld>
            <a:endParaRPr lang="en-GB" altLang="en-US"/>
          </a:p>
        </p:txBody>
      </p:sp>
    </p:spTree>
    <p:extLst>
      <p:ext uri="{BB962C8B-B14F-4D97-AF65-F5344CB8AC3E}">
        <p14:creationId xmlns:p14="http://schemas.microsoft.com/office/powerpoint/2010/main" val="19125868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51</a:t>
            </a:fld>
            <a:endParaRPr lang="en-GB" altLang="en-US"/>
          </a:p>
        </p:txBody>
      </p:sp>
    </p:spTree>
    <p:extLst>
      <p:ext uri="{BB962C8B-B14F-4D97-AF65-F5344CB8AC3E}">
        <p14:creationId xmlns:p14="http://schemas.microsoft.com/office/powerpoint/2010/main" val="10145981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52</a:t>
            </a:fld>
            <a:endParaRPr lang="en-GB" altLang="en-US"/>
          </a:p>
        </p:txBody>
      </p:sp>
    </p:spTree>
    <p:extLst>
      <p:ext uri="{BB962C8B-B14F-4D97-AF65-F5344CB8AC3E}">
        <p14:creationId xmlns:p14="http://schemas.microsoft.com/office/powerpoint/2010/main" val="17487016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53</a:t>
            </a:fld>
            <a:endParaRPr lang="en-GB" altLang="en-US"/>
          </a:p>
        </p:txBody>
      </p:sp>
    </p:spTree>
    <p:extLst>
      <p:ext uri="{BB962C8B-B14F-4D97-AF65-F5344CB8AC3E}">
        <p14:creationId xmlns:p14="http://schemas.microsoft.com/office/powerpoint/2010/main" val="38974555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54</a:t>
            </a:fld>
            <a:endParaRPr lang="en-GB" altLang="en-US"/>
          </a:p>
        </p:txBody>
      </p:sp>
    </p:spTree>
    <p:extLst>
      <p:ext uri="{BB962C8B-B14F-4D97-AF65-F5344CB8AC3E}">
        <p14:creationId xmlns:p14="http://schemas.microsoft.com/office/powerpoint/2010/main" val="152946018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55</a:t>
            </a:fld>
            <a:endParaRPr lang="en-GB" altLang="en-US"/>
          </a:p>
        </p:txBody>
      </p:sp>
    </p:spTree>
    <p:extLst>
      <p:ext uri="{BB962C8B-B14F-4D97-AF65-F5344CB8AC3E}">
        <p14:creationId xmlns:p14="http://schemas.microsoft.com/office/powerpoint/2010/main" val="180761423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56</a:t>
            </a:fld>
            <a:endParaRPr lang="en-GB" altLang="en-US"/>
          </a:p>
        </p:txBody>
      </p:sp>
    </p:spTree>
    <p:extLst>
      <p:ext uri="{BB962C8B-B14F-4D97-AF65-F5344CB8AC3E}">
        <p14:creationId xmlns:p14="http://schemas.microsoft.com/office/powerpoint/2010/main" val="208635934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57</a:t>
            </a:fld>
            <a:endParaRPr lang="en-GB" altLang="en-US"/>
          </a:p>
        </p:txBody>
      </p:sp>
    </p:spTree>
    <p:extLst>
      <p:ext uri="{BB962C8B-B14F-4D97-AF65-F5344CB8AC3E}">
        <p14:creationId xmlns:p14="http://schemas.microsoft.com/office/powerpoint/2010/main" val="33168652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Corporate Governance Research Ethics Manager </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58</a:t>
            </a:fld>
            <a:endParaRPr lang="en-GB" altLang="en-US"/>
          </a:p>
        </p:txBody>
      </p:sp>
    </p:spTree>
    <p:extLst>
      <p:ext uri="{BB962C8B-B14F-4D97-AF65-F5344CB8AC3E}">
        <p14:creationId xmlns:p14="http://schemas.microsoft.com/office/powerpoint/2010/main" val="20001605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59</a:t>
            </a:fld>
            <a:endParaRPr lang="en-GB" altLang="en-US"/>
          </a:p>
        </p:txBody>
      </p:sp>
    </p:spTree>
    <p:extLst>
      <p:ext uri="{BB962C8B-B14F-4D97-AF65-F5344CB8AC3E}">
        <p14:creationId xmlns:p14="http://schemas.microsoft.com/office/powerpoint/2010/main" val="2298087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6</a:t>
            </a:fld>
            <a:endParaRPr lang="en-GB" altLang="en-US"/>
          </a:p>
        </p:txBody>
      </p:sp>
    </p:spTree>
    <p:extLst>
      <p:ext uri="{BB962C8B-B14F-4D97-AF65-F5344CB8AC3E}">
        <p14:creationId xmlns:p14="http://schemas.microsoft.com/office/powerpoint/2010/main" val="5328200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60</a:t>
            </a:fld>
            <a:endParaRPr lang="en-GB" altLang="en-US"/>
          </a:p>
        </p:txBody>
      </p:sp>
    </p:spTree>
    <p:extLst>
      <p:ext uri="{BB962C8B-B14F-4D97-AF65-F5344CB8AC3E}">
        <p14:creationId xmlns:p14="http://schemas.microsoft.com/office/powerpoint/2010/main" val="94429919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61</a:t>
            </a:fld>
            <a:endParaRPr lang="en-GB" altLang="en-US"/>
          </a:p>
        </p:txBody>
      </p:sp>
    </p:spTree>
    <p:extLst>
      <p:ext uri="{BB962C8B-B14F-4D97-AF65-F5344CB8AC3E}">
        <p14:creationId xmlns:p14="http://schemas.microsoft.com/office/powerpoint/2010/main" val="42680438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Corporate Governance Research Ethics Manager </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62</a:t>
            </a:fld>
            <a:endParaRPr lang="en-GB" altLang="en-US"/>
          </a:p>
        </p:txBody>
      </p:sp>
    </p:spTree>
    <p:extLst>
      <p:ext uri="{BB962C8B-B14F-4D97-AF65-F5344CB8AC3E}">
        <p14:creationId xmlns:p14="http://schemas.microsoft.com/office/powerpoint/2010/main" val="236050388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Corporate Governance Research Ethics Manager </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63</a:t>
            </a:fld>
            <a:endParaRPr lang="en-GB" altLang="en-US"/>
          </a:p>
        </p:txBody>
      </p:sp>
    </p:spTree>
    <p:extLst>
      <p:ext uri="{BB962C8B-B14F-4D97-AF65-F5344CB8AC3E}">
        <p14:creationId xmlns:p14="http://schemas.microsoft.com/office/powerpoint/2010/main" val="29294798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64</a:t>
            </a:fld>
            <a:endParaRPr lang="en-GB" altLang="en-US"/>
          </a:p>
        </p:txBody>
      </p:sp>
    </p:spTree>
    <p:extLst>
      <p:ext uri="{BB962C8B-B14F-4D97-AF65-F5344CB8AC3E}">
        <p14:creationId xmlns:p14="http://schemas.microsoft.com/office/powerpoint/2010/main" val="189189747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65</a:t>
            </a:fld>
            <a:endParaRPr lang="en-GB" altLang="en-US"/>
          </a:p>
        </p:txBody>
      </p:sp>
    </p:spTree>
    <p:extLst>
      <p:ext uri="{BB962C8B-B14F-4D97-AF65-F5344CB8AC3E}">
        <p14:creationId xmlns:p14="http://schemas.microsoft.com/office/powerpoint/2010/main" val="155336487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66</a:t>
            </a:fld>
            <a:endParaRPr lang="en-GB" altLang="en-US"/>
          </a:p>
        </p:txBody>
      </p:sp>
    </p:spTree>
    <p:extLst>
      <p:ext uri="{BB962C8B-B14F-4D97-AF65-F5344CB8AC3E}">
        <p14:creationId xmlns:p14="http://schemas.microsoft.com/office/powerpoint/2010/main" val="302669780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67</a:t>
            </a:fld>
            <a:endParaRPr lang="en-GB" altLang="en-US"/>
          </a:p>
        </p:txBody>
      </p:sp>
    </p:spTree>
    <p:extLst>
      <p:ext uri="{BB962C8B-B14F-4D97-AF65-F5344CB8AC3E}">
        <p14:creationId xmlns:p14="http://schemas.microsoft.com/office/powerpoint/2010/main" val="334956392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68</a:t>
            </a:fld>
            <a:endParaRPr lang="en-GB" altLang="en-US"/>
          </a:p>
        </p:txBody>
      </p:sp>
    </p:spTree>
    <p:extLst>
      <p:ext uri="{BB962C8B-B14F-4D97-AF65-F5344CB8AC3E}">
        <p14:creationId xmlns:p14="http://schemas.microsoft.com/office/powerpoint/2010/main" val="215935060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69</a:t>
            </a:fld>
            <a:endParaRPr lang="en-GB" altLang="en-US"/>
          </a:p>
        </p:txBody>
      </p:sp>
    </p:spTree>
    <p:extLst>
      <p:ext uri="{BB962C8B-B14F-4D97-AF65-F5344CB8AC3E}">
        <p14:creationId xmlns:p14="http://schemas.microsoft.com/office/powerpoint/2010/main" val="1187519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7</a:t>
            </a:fld>
            <a:endParaRPr lang="en-GB" altLang="en-US"/>
          </a:p>
        </p:txBody>
      </p:sp>
    </p:spTree>
    <p:extLst>
      <p:ext uri="{BB962C8B-B14F-4D97-AF65-F5344CB8AC3E}">
        <p14:creationId xmlns:p14="http://schemas.microsoft.com/office/powerpoint/2010/main" val="40435129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70</a:t>
            </a:fld>
            <a:endParaRPr lang="en-GB" altLang="en-US"/>
          </a:p>
        </p:txBody>
      </p:sp>
    </p:spTree>
    <p:extLst>
      <p:ext uri="{BB962C8B-B14F-4D97-AF65-F5344CB8AC3E}">
        <p14:creationId xmlns:p14="http://schemas.microsoft.com/office/powerpoint/2010/main" val="43110948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71</a:t>
            </a:fld>
            <a:endParaRPr lang="en-GB" altLang="en-US"/>
          </a:p>
        </p:txBody>
      </p:sp>
    </p:spTree>
    <p:extLst>
      <p:ext uri="{BB962C8B-B14F-4D97-AF65-F5344CB8AC3E}">
        <p14:creationId xmlns:p14="http://schemas.microsoft.com/office/powerpoint/2010/main" val="294027886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72</a:t>
            </a:fld>
            <a:endParaRPr lang="en-GB" altLang="en-US"/>
          </a:p>
        </p:txBody>
      </p:sp>
    </p:spTree>
    <p:extLst>
      <p:ext uri="{BB962C8B-B14F-4D97-AF65-F5344CB8AC3E}">
        <p14:creationId xmlns:p14="http://schemas.microsoft.com/office/powerpoint/2010/main" val="147839551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73</a:t>
            </a:fld>
            <a:endParaRPr lang="en-GB" altLang="en-US"/>
          </a:p>
        </p:txBody>
      </p:sp>
    </p:spTree>
    <p:extLst>
      <p:ext uri="{BB962C8B-B14F-4D97-AF65-F5344CB8AC3E}">
        <p14:creationId xmlns:p14="http://schemas.microsoft.com/office/powerpoint/2010/main" val="199351735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74</a:t>
            </a:fld>
            <a:endParaRPr lang="en-GB" altLang="en-US"/>
          </a:p>
        </p:txBody>
      </p:sp>
    </p:spTree>
    <p:extLst>
      <p:ext uri="{BB962C8B-B14F-4D97-AF65-F5344CB8AC3E}">
        <p14:creationId xmlns:p14="http://schemas.microsoft.com/office/powerpoint/2010/main" val="198058694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75</a:t>
            </a:fld>
            <a:endParaRPr lang="en-GB" altLang="en-US"/>
          </a:p>
        </p:txBody>
      </p:sp>
    </p:spTree>
    <p:extLst>
      <p:ext uri="{BB962C8B-B14F-4D97-AF65-F5344CB8AC3E}">
        <p14:creationId xmlns:p14="http://schemas.microsoft.com/office/powerpoint/2010/main" val="138969612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76</a:t>
            </a:fld>
            <a:endParaRPr lang="en-GB" altLang="en-US"/>
          </a:p>
        </p:txBody>
      </p:sp>
    </p:spTree>
    <p:extLst>
      <p:ext uri="{BB962C8B-B14F-4D97-AF65-F5344CB8AC3E}">
        <p14:creationId xmlns:p14="http://schemas.microsoft.com/office/powerpoint/2010/main" val="421795339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77</a:t>
            </a:fld>
            <a:endParaRPr lang="en-GB" altLang="en-US"/>
          </a:p>
        </p:txBody>
      </p:sp>
    </p:spTree>
    <p:extLst>
      <p:ext uri="{BB962C8B-B14F-4D97-AF65-F5344CB8AC3E}">
        <p14:creationId xmlns:p14="http://schemas.microsoft.com/office/powerpoint/2010/main" val="201020777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78</a:t>
            </a:fld>
            <a:endParaRPr lang="en-GB" altLang="en-US"/>
          </a:p>
        </p:txBody>
      </p:sp>
    </p:spTree>
    <p:extLst>
      <p:ext uri="{BB962C8B-B14F-4D97-AF65-F5344CB8AC3E}">
        <p14:creationId xmlns:p14="http://schemas.microsoft.com/office/powerpoint/2010/main" val="321863475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79</a:t>
            </a:fld>
            <a:endParaRPr lang="en-GB" altLang="en-US"/>
          </a:p>
        </p:txBody>
      </p:sp>
    </p:spTree>
    <p:extLst>
      <p:ext uri="{BB962C8B-B14F-4D97-AF65-F5344CB8AC3E}">
        <p14:creationId xmlns:p14="http://schemas.microsoft.com/office/powerpoint/2010/main" val="5009607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8</a:t>
            </a:fld>
            <a:endParaRPr lang="en-GB" altLang="en-US"/>
          </a:p>
        </p:txBody>
      </p:sp>
    </p:spTree>
    <p:extLst>
      <p:ext uri="{BB962C8B-B14F-4D97-AF65-F5344CB8AC3E}">
        <p14:creationId xmlns:p14="http://schemas.microsoft.com/office/powerpoint/2010/main" val="20438950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80</a:t>
            </a:fld>
            <a:endParaRPr lang="en-GB" altLang="en-US"/>
          </a:p>
        </p:txBody>
      </p:sp>
    </p:spTree>
    <p:extLst>
      <p:ext uri="{BB962C8B-B14F-4D97-AF65-F5344CB8AC3E}">
        <p14:creationId xmlns:p14="http://schemas.microsoft.com/office/powerpoint/2010/main" val="221675554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81</a:t>
            </a:fld>
            <a:endParaRPr lang="en-GB" altLang="en-US"/>
          </a:p>
        </p:txBody>
      </p:sp>
    </p:spTree>
    <p:extLst>
      <p:ext uri="{BB962C8B-B14F-4D97-AF65-F5344CB8AC3E}">
        <p14:creationId xmlns:p14="http://schemas.microsoft.com/office/powerpoint/2010/main" val="118818878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18</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82</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23583025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18</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83</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78331512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18</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84</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43888532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TIMING: 18</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85</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09361179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10</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86</a:t>
            </a:fld>
            <a:endParaRPr lang="en-GB" altLang="en-US"/>
          </a:p>
        </p:txBody>
      </p:sp>
    </p:spTree>
    <p:extLst>
      <p:ext uri="{BB962C8B-B14F-4D97-AF65-F5344CB8AC3E}">
        <p14:creationId xmlns:p14="http://schemas.microsoft.com/office/powerpoint/2010/main" val="234144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TIMING: 5</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9</a:t>
            </a:fld>
            <a:endParaRPr lang="en-GB" altLang="en-US"/>
          </a:p>
        </p:txBody>
      </p:sp>
    </p:spTree>
    <p:extLst>
      <p:ext uri="{BB962C8B-B14F-4D97-AF65-F5344CB8AC3E}">
        <p14:creationId xmlns:p14="http://schemas.microsoft.com/office/powerpoint/2010/main" val="37852158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op slid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3560" cy="571512"/>
          </a:xfrm>
        </p:spPr>
        <p:txBody>
          <a:bodyPr/>
          <a:lstStyle>
            <a:lvl1pPr marL="0" indent="0">
              <a:lnSpc>
                <a:spcPct val="100000"/>
              </a:lnSpc>
              <a:buNone/>
              <a:defRPr sz="3400" b="1">
                <a:solidFill>
                  <a:schemeClr val="bg1"/>
                </a:solidFill>
              </a:defRPr>
            </a:lvl1pPr>
          </a:lstStyle>
          <a:p>
            <a:r>
              <a:rPr lang="en-US" dirty="0" err="1"/>
              <a:t>Slidedeck</a:t>
            </a:r>
            <a:r>
              <a:rPr lang="en-US" dirty="0"/>
              <a:t>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356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C3458B68-B602-4B1E-8CDB-6CDDA65301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800" y="416704"/>
            <a:ext cx="2174239" cy="953238"/>
          </a:xfrm>
          <a:prstGeom prst="rect">
            <a:avLst/>
          </a:prstGeom>
        </p:spPr>
      </p:pic>
      <p:sp>
        <p:nvSpPr>
          <p:cNvPr id="27" name="Text Placeholder 25">
            <a:extLst>
              <a:ext uri="{FF2B5EF4-FFF2-40B4-BE49-F238E27FC236}">
                <a16:creationId xmlns:a16="http://schemas.microsoft.com/office/drawing/2014/main" id="{E7E58FB9-FEF2-4FAA-AB76-18AB01605D1B}"/>
              </a:ext>
            </a:extLst>
          </p:cNvPr>
          <p:cNvSpPr>
            <a:spLocks noGrp="1"/>
          </p:cNvSpPr>
          <p:nvPr>
            <p:ph type="body" sz="quarter" idx="12" hasCustomPrompt="1"/>
          </p:nvPr>
        </p:nvSpPr>
        <p:spPr>
          <a:xfrm>
            <a:off x="431800" y="3647477"/>
            <a:ext cx="4353560" cy="454025"/>
          </a:xfrm>
        </p:spPr>
        <p:txBody>
          <a:bodyPr/>
          <a:lstStyle>
            <a:lvl1pPr marL="0" indent="0">
              <a:buNone/>
              <a:defRPr sz="2800" b="0">
                <a:solidFill>
                  <a:schemeClr val="bg1"/>
                </a:solidFill>
              </a:defRPr>
            </a:lvl1pPr>
          </a:lstStyle>
          <a:p>
            <a:pPr lvl="0"/>
            <a:r>
              <a:rPr lang="en-US" dirty="0"/>
              <a:t>Presenter name</a:t>
            </a:r>
            <a:endParaRPr lang="en-GB" dirty="0"/>
          </a:p>
        </p:txBody>
      </p:sp>
      <p:sp>
        <p:nvSpPr>
          <p:cNvPr id="7" name="Picture Placeholder 10">
            <a:extLst>
              <a:ext uri="{FF2B5EF4-FFF2-40B4-BE49-F238E27FC236}">
                <a16:creationId xmlns:a16="http://schemas.microsoft.com/office/drawing/2014/main" id="{880E1784-6502-40DF-8151-F6A3B84DF5AA}"/>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solidFill>
                  <a:schemeClr val="bg1"/>
                </a:solidFill>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
        <p:nvSpPr>
          <p:cNvPr id="5" name="Text Placeholder 4">
            <a:extLst>
              <a:ext uri="{FF2B5EF4-FFF2-40B4-BE49-F238E27FC236}">
                <a16:creationId xmlns:a16="http://schemas.microsoft.com/office/drawing/2014/main" id="{E26C92EC-BC0C-4EBC-8D53-FF272E3DFC97}"/>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75648210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ullets, image (Light)">
    <p:bg>
      <p:bgPr>
        <a:solidFill>
          <a:schemeClr val="bg2"/>
        </a:solidFill>
        <a:effectLst/>
      </p:bgPr>
    </p:bg>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53F70B52-F7B4-4FC4-9472-3F73A12A493D}"/>
              </a:ext>
            </a:extLst>
          </p:cNvPr>
          <p:cNvSpPr>
            <a:spLocks noGrp="1"/>
          </p:cNvSpPr>
          <p:nvPr>
            <p:ph type="body" sz="quarter" idx="11" hasCustomPrompt="1"/>
          </p:nvPr>
        </p:nvSpPr>
        <p:spPr>
          <a:xfrm>
            <a:off x="431800" y="682940"/>
            <a:ext cx="3920400" cy="3471618"/>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tx1"/>
                </a:solidFill>
              </a:defRPr>
            </a:lvl3pPr>
          </a:lstStyle>
          <a:p>
            <a:pPr lvl="1"/>
            <a:r>
              <a:rPr lang="en-US" dirty="0"/>
              <a:t>4 to 6 bullet points</a:t>
            </a:r>
          </a:p>
        </p:txBody>
      </p:sp>
      <p:sp>
        <p:nvSpPr>
          <p:cNvPr id="7" name="Picture Placeholder 2">
            <a:extLst>
              <a:ext uri="{FF2B5EF4-FFF2-40B4-BE49-F238E27FC236}">
                <a16:creationId xmlns:a16="http://schemas.microsoft.com/office/drawing/2014/main" id="{1EFE4AFE-B570-485B-8926-6A4990AFE3DE}"/>
              </a:ext>
            </a:extLst>
          </p:cNvPr>
          <p:cNvSpPr>
            <a:spLocks noGrp="1"/>
          </p:cNvSpPr>
          <p:nvPr>
            <p:ph type="pic" sz="quarter" idx="10"/>
          </p:nvPr>
        </p:nvSpPr>
        <p:spPr>
          <a:xfrm>
            <a:off x="5251450" y="702659"/>
            <a:ext cx="3892550" cy="3471618"/>
          </a:xfrm>
        </p:spPr>
        <p:txBody>
          <a:bodyPr/>
          <a:lstStyle>
            <a:lvl1pPr marL="0" indent="0">
              <a:buNone/>
              <a:defRPr b="0">
                <a:solidFill>
                  <a:schemeClr val="tx1"/>
                </a:solidFill>
              </a:defRPr>
            </a:lvl1pPr>
          </a:lstStyle>
          <a:p>
            <a:r>
              <a:rPr lang="en-GB" dirty="0"/>
              <a:t>Click icon to add picture</a:t>
            </a:r>
          </a:p>
        </p:txBody>
      </p:sp>
      <p:sp>
        <p:nvSpPr>
          <p:cNvPr id="6" name="Text Placeholder 4">
            <a:extLst>
              <a:ext uri="{FF2B5EF4-FFF2-40B4-BE49-F238E27FC236}">
                <a16:creationId xmlns:a16="http://schemas.microsoft.com/office/drawing/2014/main" id="{C9E77A27-9A41-4A09-83C0-3986423F3CBB}"/>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21374552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Dark) (Alt)">
    <p:bg>
      <p:bgPr>
        <a:solidFill>
          <a:schemeClr val="tx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791076" y="683054"/>
            <a:ext cx="39211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791075" y="682940"/>
            <a:ext cx="3921125" cy="545115"/>
          </a:xfrm>
        </p:spPr>
        <p:txBody>
          <a:bodyPr/>
          <a:lstStyle>
            <a:lvl1pPr marL="0" indent="0">
              <a:buNone/>
              <a:defRPr sz="2800">
                <a:solidFill>
                  <a:schemeClr val="bg1"/>
                </a:solidFill>
              </a:defRPr>
            </a:lvl1pPr>
            <a:lvl2pPr>
              <a:defRPr sz="1800"/>
            </a:lvl2pPr>
            <a:lvl3pPr>
              <a:defRPr sz="1800"/>
            </a:lvl3pPr>
            <a:lvl4pPr>
              <a:defRPr sz="1800"/>
            </a:lvl4pPr>
            <a:lvl5pPr>
              <a:defRPr sz="1800"/>
            </a:lvl5pPr>
          </a:lstStyle>
          <a:p>
            <a:pPr lvl="0"/>
            <a:r>
              <a:rPr lang="en-GB" dirty="0"/>
              <a:t>Summary heading</a:t>
            </a:r>
          </a:p>
        </p:txBody>
      </p:sp>
      <p:sp>
        <p:nvSpPr>
          <p:cNvPr id="6" name="Picture Placeholder 2">
            <a:extLst>
              <a:ext uri="{FF2B5EF4-FFF2-40B4-BE49-F238E27FC236}">
                <a16:creationId xmlns:a16="http://schemas.microsoft.com/office/drawing/2014/main" id="{657E95CB-6286-4E8D-8ABC-6A9BD85351FD}"/>
              </a:ext>
            </a:extLst>
          </p:cNvPr>
          <p:cNvSpPr>
            <a:spLocks noGrp="1"/>
          </p:cNvSpPr>
          <p:nvPr>
            <p:ph type="pic" sz="quarter" idx="10"/>
          </p:nvPr>
        </p:nvSpPr>
        <p:spPr>
          <a:xfrm>
            <a:off x="0" y="702659"/>
            <a:ext cx="3892550" cy="3451899"/>
          </a:xfrm>
        </p:spPr>
        <p:txBody>
          <a:bodyPr/>
          <a:lstStyle>
            <a:lvl1pPr marL="0" indent="0">
              <a:buNone/>
              <a:defRPr b="0">
                <a:solidFill>
                  <a:schemeClr val="bg1"/>
                </a:solidFill>
              </a:defRPr>
            </a:lvl1pPr>
          </a:lstStyle>
          <a:p>
            <a:r>
              <a:rPr lang="en-GB" dirty="0"/>
              <a:t>Click icon to add picture</a:t>
            </a:r>
          </a:p>
        </p:txBody>
      </p:sp>
      <p:sp>
        <p:nvSpPr>
          <p:cNvPr id="9" name="Text Placeholder 25">
            <a:extLst>
              <a:ext uri="{FF2B5EF4-FFF2-40B4-BE49-F238E27FC236}">
                <a16:creationId xmlns:a16="http://schemas.microsoft.com/office/drawing/2014/main" id="{FA79611A-8145-4287-999D-C17E624B80A5}"/>
              </a:ext>
            </a:extLst>
          </p:cNvPr>
          <p:cNvSpPr>
            <a:spLocks noGrp="1"/>
          </p:cNvSpPr>
          <p:nvPr>
            <p:ph type="body" sz="quarter" idx="12" hasCustomPrompt="1"/>
          </p:nvPr>
        </p:nvSpPr>
        <p:spPr>
          <a:xfrm>
            <a:off x="4791075" y="1294731"/>
            <a:ext cx="3921125" cy="2859827"/>
          </a:xfrm>
        </p:spPr>
        <p:txBody>
          <a:bodyPr/>
          <a:lstStyle>
            <a:lvl1pPr marL="288000" indent="-288000">
              <a:buFont typeface="Arial" panose="020B0604020202020204" pitchFamily="34" charset="0"/>
              <a:buChar char="–"/>
              <a:defRPr sz="2800" b="0">
                <a:solidFill>
                  <a:schemeClr val="bg1"/>
                </a:solidFill>
              </a:defRPr>
            </a:lvl1pPr>
          </a:lstStyle>
          <a:p>
            <a:pPr lvl="0"/>
            <a:r>
              <a:rPr lang="en-US" dirty="0"/>
              <a:t>4 to 6 bullet points</a:t>
            </a:r>
            <a:endParaRPr lang="en-GB" dirty="0"/>
          </a:p>
        </p:txBody>
      </p:sp>
      <p:sp>
        <p:nvSpPr>
          <p:cNvPr id="8" name="Text Placeholder 4">
            <a:extLst>
              <a:ext uri="{FF2B5EF4-FFF2-40B4-BE49-F238E27FC236}">
                <a16:creationId xmlns:a16="http://schemas.microsoft.com/office/drawing/2014/main" id="{BCE593B8-0DC7-446B-84E2-9F8F693BA57F}"/>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558609366"/>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p15:clr>
            <a:srgbClr val="FBAE40"/>
          </p15:clr>
        </p15:guide>
        <p15:guide id="7" pos="27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Light) (Al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791076" y="683054"/>
            <a:ext cx="39211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791075" y="682940"/>
            <a:ext cx="3921125" cy="545115"/>
          </a:xfrm>
        </p:spPr>
        <p:txBody>
          <a:bodyPr/>
          <a:lstStyle>
            <a:lvl1pPr marL="0" indent="0">
              <a:buNone/>
              <a:defRPr sz="2800"/>
            </a:lvl1pPr>
            <a:lvl2pPr>
              <a:defRPr sz="1800"/>
            </a:lvl2pPr>
            <a:lvl3pPr>
              <a:defRPr sz="1800"/>
            </a:lvl3pPr>
            <a:lvl4pPr>
              <a:defRPr sz="1800"/>
            </a:lvl4pPr>
            <a:lvl5pPr>
              <a:defRPr sz="1800"/>
            </a:lvl5pPr>
          </a:lstStyle>
          <a:p>
            <a:pPr lvl="0"/>
            <a:r>
              <a:rPr lang="en-GB" dirty="0"/>
              <a:t>Summary heading</a:t>
            </a:r>
          </a:p>
        </p:txBody>
      </p:sp>
      <p:sp>
        <p:nvSpPr>
          <p:cNvPr id="7" name="Text Placeholder 5">
            <a:extLst>
              <a:ext uri="{FF2B5EF4-FFF2-40B4-BE49-F238E27FC236}">
                <a16:creationId xmlns:a16="http://schemas.microsoft.com/office/drawing/2014/main" id="{88E39823-F30B-468B-8008-58BE47430174}"/>
              </a:ext>
            </a:extLst>
          </p:cNvPr>
          <p:cNvSpPr>
            <a:spLocks noGrp="1"/>
          </p:cNvSpPr>
          <p:nvPr>
            <p:ph type="body" sz="quarter" idx="11" hasCustomPrompt="1"/>
          </p:nvPr>
        </p:nvSpPr>
        <p:spPr>
          <a:xfrm>
            <a:off x="4791076" y="1294731"/>
            <a:ext cx="3921124" cy="2859827"/>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bg1"/>
                </a:solidFill>
              </a:defRPr>
            </a:lvl3pPr>
          </a:lstStyle>
          <a:p>
            <a:pPr lvl="1"/>
            <a:r>
              <a:rPr lang="en-US" dirty="0"/>
              <a:t>4 to 6 bullet points</a:t>
            </a:r>
          </a:p>
        </p:txBody>
      </p:sp>
      <p:sp>
        <p:nvSpPr>
          <p:cNvPr id="6" name="Picture Placeholder 2">
            <a:extLst>
              <a:ext uri="{FF2B5EF4-FFF2-40B4-BE49-F238E27FC236}">
                <a16:creationId xmlns:a16="http://schemas.microsoft.com/office/drawing/2014/main" id="{657E95CB-6286-4E8D-8ABC-6A9BD85351FD}"/>
              </a:ext>
            </a:extLst>
          </p:cNvPr>
          <p:cNvSpPr>
            <a:spLocks noGrp="1"/>
          </p:cNvSpPr>
          <p:nvPr>
            <p:ph type="pic" sz="quarter" idx="10"/>
          </p:nvPr>
        </p:nvSpPr>
        <p:spPr>
          <a:xfrm>
            <a:off x="0" y="702659"/>
            <a:ext cx="3892550" cy="3451899"/>
          </a:xfrm>
        </p:spPr>
        <p:txBody>
          <a:bodyPr/>
          <a:lstStyle>
            <a:lvl1pPr marL="0" indent="0">
              <a:buNone/>
              <a:defRPr b="0">
                <a:solidFill>
                  <a:schemeClr val="tx1"/>
                </a:solidFill>
              </a:defRPr>
            </a:lvl1pPr>
          </a:lstStyle>
          <a:p>
            <a:r>
              <a:rPr lang="en-GB" dirty="0"/>
              <a:t>Click icon to add picture</a:t>
            </a:r>
          </a:p>
        </p:txBody>
      </p:sp>
      <p:sp>
        <p:nvSpPr>
          <p:cNvPr id="8" name="Text Placeholder 10">
            <a:extLst>
              <a:ext uri="{FF2B5EF4-FFF2-40B4-BE49-F238E27FC236}">
                <a16:creationId xmlns:a16="http://schemas.microsoft.com/office/drawing/2014/main" id="{39231439-2736-4BF2-9729-CC3E43F7C66C}"/>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600203034"/>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userDrawn="1">
          <p15:clr>
            <a:srgbClr val="FBAE40"/>
          </p15:clr>
        </p15:guide>
        <p15:guide id="7" pos="27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ullets, image (Dark) (Alt)">
    <p:bg>
      <p:bgPr>
        <a:solidFill>
          <a:schemeClr val="tx2"/>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1BA11250-F612-4164-9C20-CAEEC9CF7F9C}"/>
              </a:ext>
            </a:extLst>
          </p:cNvPr>
          <p:cNvSpPr>
            <a:spLocks noGrp="1"/>
          </p:cNvSpPr>
          <p:nvPr>
            <p:ph type="body" sz="quarter" idx="14" hasCustomPrompt="1"/>
          </p:nvPr>
        </p:nvSpPr>
        <p:spPr>
          <a:xfrm>
            <a:off x="4791076" y="682940"/>
            <a:ext cx="3921124" cy="3471618"/>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5" name="Picture Placeholder 2">
            <a:extLst>
              <a:ext uri="{FF2B5EF4-FFF2-40B4-BE49-F238E27FC236}">
                <a16:creationId xmlns:a16="http://schemas.microsoft.com/office/drawing/2014/main" id="{66DCB931-AF3E-493E-BBC5-0ACD78686AB6}"/>
              </a:ext>
            </a:extLst>
          </p:cNvPr>
          <p:cNvSpPr>
            <a:spLocks noGrp="1"/>
          </p:cNvSpPr>
          <p:nvPr>
            <p:ph type="pic" sz="quarter" idx="10"/>
          </p:nvPr>
        </p:nvSpPr>
        <p:spPr>
          <a:xfrm>
            <a:off x="0" y="702659"/>
            <a:ext cx="3892550" cy="3451899"/>
          </a:xfrm>
        </p:spPr>
        <p:txBody>
          <a:bodyPr/>
          <a:lstStyle>
            <a:lvl1pPr marL="0" indent="0">
              <a:buNone/>
              <a:defRPr b="0">
                <a:solidFill>
                  <a:schemeClr val="bg1"/>
                </a:solidFill>
              </a:defRPr>
            </a:lvl1pPr>
          </a:lstStyle>
          <a:p>
            <a:r>
              <a:rPr lang="en-GB" dirty="0"/>
              <a:t>Click icon to add picture</a:t>
            </a:r>
          </a:p>
        </p:txBody>
      </p:sp>
      <p:sp>
        <p:nvSpPr>
          <p:cNvPr id="6" name="Text Placeholder 4">
            <a:extLst>
              <a:ext uri="{FF2B5EF4-FFF2-40B4-BE49-F238E27FC236}">
                <a16:creationId xmlns:a16="http://schemas.microsoft.com/office/drawing/2014/main" id="{7F83EAF9-96D4-4FDD-B57F-01E621C4CB77}"/>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793268686"/>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272" userDrawn="1">
          <p15:clr>
            <a:srgbClr val="FBAE40"/>
          </p15:clr>
        </p15:guide>
        <p15:guide id="7" pos="301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ullets, image (Alt)">
    <p:bg>
      <p:bgPr>
        <a:solidFill>
          <a:schemeClr val="bg2"/>
        </a:solidFill>
        <a:effectLst/>
      </p:bgPr>
    </p:bg>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53F70B52-F7B4-4FC4-9472-3F73A12A493D}"/>
              </a:ext>
            </a:extLst>
          </p:cNvPr>
          <p:cNvSpPr>
            <a:spLocks noGrp="1"/>
          </p:cNvSpPr>
          <p:nvPr>
            <p:ph type="body" sz="quarter" idx="11" hasCustomPrompt="1"/>
          </p:nvPr>
        </p:nvSpPr>
        <p:spPr>
          <a:xfrm>
            <a:off x="4787900" y="682940"/>
            <a:ext cx="3920400" cy="3471618"/>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tx1"/>
                </a:solidFill>
              </a:defRPr>
            </a:lvl3pPr>
          </a:lstStyle>
          <a:p>
            <a:pPr lvl="1"/>
            <a:r>
              <a:rPr lang="en-US" dirty="0"/>
              <a:t>4 to 6 bullet points</a:t>
            </a:r>
          </a:p>
        </p:txBody>
      </p:sp>
      <p:sp>
        <p:nvSpPr>
          <p:cNvPr id="4" name="Picture Placeholder 2">
            <a:extLst>
              <a:ext uri="{FF2B5EF4-FFF2-40B4-BE49-F238E27FC236}">
                <a16:creationId xmlns:a16="http://schemas.microsoft.com/office/drawing/2014/main" id="{E819D4C3-6603-43E5-90D7-20E616ECFDD9}"/>
              </a:ext>
            </a:extLst>
          </p:cNvPr>
          <p:cNvSpPr>
            <a:spLocks noGrp="1"/>
          </p:cNvSpPr>
          <p:nvPr>
            <p:ph type="pic" sz="quarter" idx="10"/>
          </p:nvPr>
        </p:nvSpPr>
        <p:spPr>
          <a:xfrm>
            <a:off x="0" y="702659"/>
            <a:ext cx="3892550" cy="3451899"/>
          </a:xfrm>
        </p:spPr>
        <p:txBody>
          <a:bodyPr/>
          <a:lstStyle>
            <a:lvl1pPr marL="0" indent="0">
              <a:buNone/>
              <a:defRPr b="0">
                <a:solidFill>
                  <a:schemeClr val="tx1"/>
                </a:solidFill>
              </a:defRPr>
            </a:lvl1pPr>
          </a:lstStyle>
          <a:p>
            <a:r>
              <a:rPr lang="en-GB" dirty="0"/>
              <a:t>Click icon to add picture</a:t>
            </a:r>
          </a:p>
        </p:txBody>
      </p:sp>
      <p:sp>
        <p:nvSpPr>
          <p:cNvPr id="7" name="Text Placeholder 4">
            <a:extLst>
              <a:ext uri="{FF2B5EF4-FFF2-40B4-BE49-F238E27FC236}">
                <a16:creationId xmlns:a16="http://schemas.microsoft.com/office/drawing/2014/main" id="{2179F407-0D62-49A1-B4C8-5A2B20F329DF}"/>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241130733"/>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userDrawn="1">
          <p15:clr>
            <a:srgbClr val="FBAE40"/>
          </p15:clr>
        </p15:guide>
        <p15:guide id="7" pos="27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 images (Dark)">
    <p:bg>
      <p:bgPr>
        <a:solidFill>
          <a:schemeClr val="tx2"/>
        </a:solidFill>
        <a:effectLst/>
      </p:bgPr>
    </p:bg>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63DD6AC7-34D2-4DCA-AEEA-3FFE241C700A}"/>
              </a:ext>
            </a:extLst>
          </p:cNvPr>
          <p:cNvSpPr>
            <a:spLocks noGrp="1"/>
          </p:cNvSpPr>
          <p:nvPr>
            <p:ph type="pic" sz="quarter" idx="10"/>
          </p:nvPr>
        </p:nvSpPr>
        <p:spPr>
          <a:xfrm>
            <a:off x="1079500" y="755968"/>
            <a:ext cx="3060700" cy="1923283"/>
          </a:xfrm>
        </p:spPr>
        <p:txBody>
          <a:bodyPr/>
          <a:lstStyle>
            <a:lvl1pPr marL="0" indent="0">
              <a:buNone/>
              <a:defRPr b="0">
                <a:solidFill>
                  <a:schemeClr val="bg1"/>
                </a:solidFill>
              </a:defRPr>
            </a:lvl1pPr>
          </a:lstStyle>
          <a:p>
            <a:r>
              <a:rPr lang="en-GB" dirty="0"/>
              <a:t>Click icon to add picture</a:t>
            </a:r>
          </a:p>
        </p:txBody>
      </p:sp>
      <p:sp>
        <p:nvSpPr>
          <p:cNvPr id="13" name="Picture Placeholder 2">
            <a:extLst>
              <a:ext uri="{FF2B5EF4-FFF2-40B4-BE49-F238E27FC236}">
                <a16:creationId xmlns:a16="http://schemas.microsoft.com/office/drawing/2014/main" id="{DDDC7B71-8338-4886-9324-FE1079858609}"/>
              </a:ext>
            </a:extLst>
          </p:cNvPr>
          <p:cNvSpPr>
            <a:spLocks noGrp="1"/>
          </p:cNvSpPr>
          <p:nvPr>
            <p:ph type="pic" sz="quarter" idx="11"/>
          </p:nvPr>
        </p:nvSpPr>
        <p:spPr>
          <a:xfrm>
            <a:off x="5003801" y="755968"/>
            <a:ext cx="3060699" cy="1923283"/>
          </a:xfrm>
        </p:spPr>
        <p:txBody>
          <a:bodyPr/>
          <a:lstStyle>
            <a:lvl1pPr marL="0" indent="0">
              <a:buNone/>
              <a:defRPr b="0">
                <a:solidFill>
                  <a:schemeClr val="bg1"/>
                </a:solidFill>
              </a:defRPr>
            </a:lvl1pPr>
          </a:lstStyle>
          <a:p>
            <a:r>
              <a:rPr lang="en-GB" dirty="0"/>
              <a:t>Click icon to add picture</a:t>
            </a:r>
          </a:p>
        </p:txBody>
      </p:sp>
      <p:sp>
        <p:nvSpPr>
          <p:cNvPr id="15" name="Text Placeholder 10">
            <a:extLst>
              <a:ext uri="{FF2B5EF4-FFF2-40B4-BE49-F238E27FC236}">
                <a16:creationId xmlns:a16="http://schemas.microsoft.com/office/drawing/2014/main" id="{2E9D6D81-F605-4611-878D-235C279E4A8E}"/>
              </a:ext>
            </a:extLst>
          </p:cNvPr>
          <p:cNvSpPr>
            <a:spLocks noGrp="1"/>
          </p:cNvSpPr>
          <p:nvPr>
            <p:ph type="body" sz="quarter" idx="15" hasCustomPrompt="1"/>
          </p:nvPr>
        </p:nvSpPr>
        <p:spPr>
          <a:xfrm>
            <a:off x="1079500" y="2918147"/>
            <a:ext cx="3050407" cy="996946"/>
          </a:xfrm>
        </p:spPr>
        <p:txBody>
          <a:bodyPr/>
          <a:lstStyle>
            <a:lvl1pPr>
              <a:spcAft>
                <a:spcPts val="600"/>
              </a:spcAft>
              <a:defRPr>
                <a:solidFill>
                  <a:schemeClr val="bg1"/>
                </a:solidFill>
              </a:defRPr>
            </a:lvl1pPr>
          </a:lstStyle>
          <a:p>
            <a:pPr lvl="0"/>
            <a:r>
              <a:rPr lang="en-US" dirty="0"/>
              <a:t>Click to add text</a:t>
            </a:r>
          </a:p>
        </p:txBody>
      </p:sp>
      <p:sp>
        <p:nvSpPr>
          <p:cNvPr id="16" name="Text Placeholder 10">
            <a:extLst>
              <a:ext uri="{FF2B5EF4-FFF2-40B4-BE49-F238E27FC236}">
                <a16:creationId xmlns:a16="http://schemas.microsoft.com/office/drawing/2014/main" id="{7EC6CF01-8567-4E9F-AA45-61AA44F6B90E}"/>
              </a:ext>
            </a:extLst>
          </p:cNvPr>
          <p:cNvSpPr>
            <a:spLocks noGrp="1"/>
          </p:cNvSpPr>
          <p:nvPr>
            <p:ph type="body" sz="quarter" idx="16" hasCustomPrompt="1"/>
          </p:nvPr>
        </p:nvSpPr>
        <p:spPr>
          <a:xfrm>
            <a:off x="5003802" y="2918146"/>
            <a:ext cx="3060700" cy="996946"/>
          </a:xfrm>
        </p:spPr>
        <p:txBody>
          <a:bodyPr/>
          <a:lstStyle>
            <a:lvl1pPr>
              <a:spcAft>
                <a:spcPts val="600"/>
              </a:spcAft>
              <a:defRPr>
                <a:solidFill>
                  <a:schemeClr val="bg1"/>
                </a:solidFill>
              </a:defRPr>
            </a:lvl1pPr>
          </a:lstStyle>
          <a:p>
            <a:pPr lvl="0"/>
            <a:r>
              <a:rPr lang="en-US" dirty="0"/>
              <a:t>Click to add text</a:t>
            </a:r>
          </a:p>
        </p:txBody>
      </p:sp>
      <p:sp>
        <p:nvSpPr>
          <p:cNvPr id="12" name="Text Placeholder 4">
            <a:extLst>
              <a:ext uri="{FF2B5EF4-FFF2-40B4-BE49-F238E27FC236}">
                <a16:creationId xmlns:a16="http://schemas.microsoft.com/office/drawing/2014/main" id="{B9C31122-3D18-46C6-9108-0ACC75C90804}"/>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7934766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userDrawn="1">
          <p15:clr>
            <a:srgbClr val="FBAE40"/>
          </p15:clr>
        </p15:guide>
        <p15:guide id="7" pos="680" userDrawn="1">
          <p15:clr>
            <a:srgbClr val="FBAE40"/>
          </p15:clr>
        </p15:guide>
        <p15:guide id="8" pos="3152" userDrawn="1">
          <p15:clr>
            <a:srgbClr val="FBAE40"/>
          </p15:clr>
        </p15:guide>
        <p15:guide id="9" pos="508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 images (Ligh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60AB5B7F-65EB-40B3-8ADF-96F4B0AC0201}"/>
              </a:ext>
            </a:extLst>
          </p:cNvPr>
          <p:cNvCxnSpPr>
            <a:cxnSpLocks/>
          </p:cNvCxnSpPr>
          <p:nvPr userDrawn="1"/>
        </p:nvCxnSpPr>
        <p:spPr>
          <a:xfrm>
            <a:off x="1079500" y="2887666"/>
            <a:ext cx="303458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Picture Placeholder 2">
            <a:extLst>
              <a:ext uri="{FF2B5EF4-FFF2-40B4-BE49-F238E27FC236}">
                <a16:creationId xmlns:a16="http://schemas.microsoft.com/office/drawing/2014/main" id="{D68D267A-F5EA-4642-8DED-8C076DFFD0B7}"/>
              </a:ext>
            </a:extLst>
          </p:cNvPr>
          <p:cNvSpPr>
            <a:spLocks noGrp="1"/>
          </p:cNvSpPr>
          <p:nvPr>
            <p:ph type="pic" sz="quarter" idx="10"/>
          </p:nvPr>
        </p:nvSpPr>
        <p:spPr>
          <a:xfrm>
            <a:off x="1079500" y="755968"/>
            <a:ext cx="3060700" cy="1923283"/>
          </a:xfrm>
        </p:spPr>
        <p:txBody>
          <a:bodyPr/>
          <a:lstStyle>
            <a:lvl1pPr marL="0" indent="0">
              <a:buNone/>
              <a:defRPr b="0">
                <a:solidFill>
                  <a:schemeClr val="tx1"/>
                </a:solidFill>
              </a:defRPr>
            </a:lvl1pPr>
          </a:lstStyle>
          <a:p>
            <a:r>
              <a:rPr lang="en-GB" dirty="0"/>
              <a:t>Click icon to add picture</a:t>
            </a:r>
          </a:p>
        </p:txBody>
      </p:sp>
      <p:sp>
        <p:nvSpPr>
          <p:cNvPr id="19" name="Picture Placeholder 2">
            <a:extLst>
              <a:ext uri="{FF2B5EF4-FFF2-40B4-BE49-F238E27FC236}">
                <a16:creationId xmlns:a16="http://schemas.microsoft.com/office/drawing/2014/main" id="{4ECC00A9-083C-4789-9FCC-AB8D7284A691}"/>
              </a:ext>
            </a:extLst>
          </p:cNvPr>
          <p:cNvSpPr>
            <a:spLocks noGrp="1"/>
          </p:cNvSpPr>
          <p:nvPr>
            <p:ph type="pic" sz="quarter" idx="11"/>
          </p:nvPr>
        </p:nvSpPr>
        <p:spPr>
          <a:xfrm>
            <a:off x="5003801" y="755968"/>
            <a:ext cx="3060699" cy="1923283"/>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AB7EF0F4-6140-4CA6-AC02-2ADC1F1CA43D}"/>
              </a:ext>
            </a:extLst>
          </p:cNvPr>
          <p:cNvCxnSpPr>
            <a:cxnSpLocks/>
          </p:cNvCxnSpPr>
          <p:nvPr userDrawn="1"/>
        </p:nvCxnSpPr>
        <p:spPr>
          <a:xfrm>
            <a:off x="5003803" y="2887666"/>
            <a:ext cx="30607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0">
            <a:extLst>
              <a:ext uri="{FF2B5EF4-FFF2-40B4-BE49-F238E27FC236}">
                <a16:creationId xmlns:a16="http://schemas.microsoft.com/office/drawing/2014/main" id="{80CF1839-676C-46B5-A599-21AA96E532C0}"/>
              </a:ext>
            </a:extLst>
          </p:cNvPr>
          <p:cNvSpPr>
            <a:spLocks noGrp="1"/>
          </p:cNvSpPr>
          <p:nvPr>
            <p:ph type="body" sz="quarter" idx="15" hasCustomPrompt="1"/>
          </p:nvPr>
        </p:nvSpPr>
        <p:spPr>
          <a:xfrm>
            <a:off x="1079500" y="2918146"/>
            <a:ext cx="3050407" cy="1027427"/>
          </a:xfrm>
        </p:spPr>
        <p:txBody>
          <a:bodyPr/>
          <a:lstStyle>
            <a:lvl1pPr>
              <a:spcAft>
                <a:spcPts val="600"/>
              </a:spcAft>
              <a:defRPr>
                <a:solidFill>
                  <a:schemeClr val="tx1"/>
                </a:solidFill>
              </a:defRPr>
            </a:lvl1pPr>
          </a:lstStyle>
          <a:p>
            <a:pPr lvl="0"/>
            <a:r>
              <a:rPr lang="en-US" dirty="0"/>
              <a:t>Click to add text</a:t>
            </a:r>
          </a:p>
        </p:txBody>
      </p:sp>
      <p:sp>
        <p:nvSpPr>
          <p:cNvPr id="22" name="Text Placeholder 10">
            <a:extLst>
              <a:ext uri="{FF2B5EF4-FFF2-40B4-BE49-F238E27FC236}">
                <a16:creationId xmlns:a16="http://schemas.microsoft.com/office/drawing/2014/main" id="{20A1946A-052F-4EDE-BDC4-BAB850806D61}"/>
              </a:ext>
            </a:extLst>
          </p:cNvPr>
          <p:cNvSpPr>
            <a:spLocks noGrp="1"/>
          </p:cNvSpPr>
          <p:nvPr>
            <p:ph type="body" sz="quarter" idx="16" hasCustomPrompt="1"/>
          </p:nvPr>
        </p:nvSpPr>
        <p:spPr>
          <a:xfrm>
            <a:off x="5003802" y="2918145"/>
            <a:ext cx="3060700" cy="1027427"/>
          </a:xfrm>
        </p:spPr>
        <p:txBody>
          <a:bodyPr/>
          <a:lstStyle>
            <a:lvl1pPr>
              <a:spcAft>
                <a:spcPts val="600"/>
              </a:spcAft>
              <a:defRPr>
                <a:solidFill>
                  <a:schemeClr val="tx1"/>
                </a:solidFill>
              </a:defRPr>
            </a:lvl1pPr>
          </a:lstStyle>
          <a:p>
            <a:pPr lvl="0"/>
            <a:r>
              <a:rPr lang="en-US" dirty="0"/>
              <a:t>Click to add text</a:t>
            </a:r>
          </a:p>
        </p:txBody>
      </p:sp>
      <p:sp>
        <p:nvSpPr>
          <p:cNvPr id="10" name="Text Placeholder 10">
            <a:extLst>
              <a:ext uri="{FF2B5EF4-FFF2-40B4-BE49-F238E27FC236}">
                <a16:creationId xmlns:a16="http://schemas.microsoft.com/office/drawing/2014/main" id="{0D7E33B8-20F0-425F-945D-53C91292D066}"/>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43533805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 images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EC9224A-09C5-42AB-BE72-2D01A39D187F}"/>
              </a:ext>
            </a:extLst>
          </p:cNvPr>
          <p:cNvSpPr>
            <a:spLocks noGrp="1"/>
          </p:cNvSpPr>
          <p:nvPr>
            <p:ph type="body" sz="quarter" idx="13" hasCustomPrompt="1"/>
          </p:nvPr>
        </p:nvSpPr>
        <p:spPr>
          <a:xfrm>
            <a:off x="3311525" y="3160713"/>
            <a:ext cx="2520950" cy="701302"/>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6192200" y="3160713"/>
            <a:ext cx="2520950" cy="701301"/>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3132603"/>
            <a:ext cx="251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0" y="1254440"/>
            <a:ext cx="2519363" cy="1692000"/>
          </a:xfrm>
        </p:spPr>
        <p:txBody>
          <a:bodyPr/>
          <a:lstStyle>
            <a:lvl1pPr marL="0" indent="0">
              <a:buNone/>
              <a:defRPr b="0">
                <a:solidFill>
                  <a:schemeClr val="bg1"/>
                </a:solidFill>
              </a:defRPr>
            </a:lvl1pPr>
          </a:lstStyle>
          <a:p>
            <a:r>
              <a:rPr lang="en-GB" dirty="0"/>
              <a:t>Click icon to add picture</a:t>
            </a:r>
          </a:p>
        </p:txBody>
      </p:sp>
      <p:sp>
        <p:nvSpPr>
          <p:cNvPr id="8" name="Picture Placeholder 2">
            <a:extLst>
              <a:ext uri="{FF2B5EF4-FFF2-40B4-BE49-F238E27FC236}">
                <a16:creationId xmlns:a16="http://schemas.microsoft.com/office/drawing/2014/main" id="{2F6DC436-4D86-413D-BBB3-A15CE4285A13}"/>
              </a:ext>
            </a:extLst>
          </p:cNvPr>
          <p:cNvSpPr>
            <a:spLocks noGrp="1"/>
          </p:cNvSpPr>
          <p:nvPr>
            <p:ph type="pic" sz="quarter" idx="11"/>
          </p:nvPr>
        </p:nvSpPr>
        <p:spPr>
          <a:xfrm>
            <a:off x="3312000" y="1254440"/>
            <a:ext cx="2520000" cy="1692000"/>
          </a:xfrm>
        </p:spPr>
        <p:txBody>
          <a:bodyPr/>
          <a:lstStyle>
            <a:lvl1pPr marL="0" indent="0">
              <a:buNone/>
              <a:defRPr b="0">
                <a:solidFill>
                  <a:schemeClr val="bg1"/>
                </a:solidFill>
              </a:defRPr>
            </a:lvl1pPr>
          </a:lstStyle>
          <a:p>
            <a:r>
              <a:rPr lang="en-GB" dirty="0"/>
              <a:t>Click icon to add picture</a:t>
            </a:r>
          </a:p>
        </p:txBody>
      </p:sp>
      <p:sp>
        <p:nvSpPr>
          <p:cNvPr id="9" name="Picture Placeholder 2">
            <a:extLst>
              <a:ext uri="{FF2B5EF4-FFF2-40B4-BE49-F238E27FC236}">
                <a16:creationId xmlns:a16="http://schemas.microsoft.com/office/drawing/2014/main" id="{5337A4C9-22E2-49AC-B029-CC29936ED356}"/>
              </a:ext>
            </a:extLst>
          </p:cNvPr>
          <p:cNvSpPr>
            <a:spLocks noGrp="1"/>
          </p:cNvSpPr>
          <p:nvPr>
            <p:ph type="pic" sz="quarter" idx="12"/>
          </p:nvPr>
        </p:nvSpPr>
        <p:spPr>
          <a:xfrm>
            <a:off x="6192200" y="1254442"/>
            <a:ext cx="2520000" cy="1692000"/>
          </a:xfrm>
        </p:spPr>
        <p:txBody>
          <a:bodyPr/>
          <a:lstStyle>
            <a:lvl1pPr marL="0" indent="0">
              <a:buNone/>
              <a:defRPr b="0">
                <a:solidFill>
                  <a:schemeClr val="bg1"/>
                </a:solidFill>
              </a:defRPr>
            </a:lvl1pPr>
          </a:lstStyle>
          <a:p>
            <a:r>
              <a:rPr lang="en-GB" dirty="0"/>
              <a:t>Click icon to add picture</a:t>
            </a:r>
          </a:p>
        </p:txBody>
      </p:sp>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3312000" y="3124983"/>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9A2A627-4CB8-4EF2-85D8-B14D75F9C353}"/>
              </a:ext>
            </a:extLst>
          </p:cNvPr>
          <p:cNvCxnSpPr>
            <a:cxnSpLocks/>
          </p:cNvCxnSpPr>
          <p:nvPr userDrawn="1"/>
        </p:nvCxnSpPr>
        <p:spPr>
          <a:xfrm>
            <a:off x="6192200" y="3124983"/>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8B5972E1-EF4A-4234-99B1-AF32BAA9EA9D}"/>
              </a:ext>
            </a:extLst>
          </p:cNvPr>
          <p:cNvSpPr>
            <a:spLocks noGrp="1"/>
          </p:cNvSpPr>
          <p:nvPr>
            <p:ph type="body" sz="quarter" idx="16" hasCustomPrompt="1"/>
          </p:nvPr>
        </p:nvSpPr>
        <p:spPr>
          <a:xfrm>
            <a:off x="430850" y="3161758"/>
            <a:ext cx="2519363" cy="700256"/>
          </a:xfrm>
        </p:spPr>
        <p:txBody>
          <a:bodyPr/>
          <a:lstStyle>
            <a:lvl1pPr marL="216000" indent="-216000">
              <a:spcAft>
                <a:spcPts val="600"/>
              </a:spcAft>
              <a:defRPr sz="1800">
                <a:solidFill>
                  <a:schemeClr val="bg1"/>
                </a:solidFill>
              </a:defRPr>
            </a:lvl1pPr>
          </a:lstStyle>
          <a:p>
            <a:pPr lvl="0"/>
            <a:r>
              <a:rPr lang="en-US" dirty="0"/>
              <a:t>Click to add text</a:t>
            </a:r>
          </a:p>
        </p:txBody>
      </p:sp>
      <p:sp>
        <p:nvSpPr>
          <p:cNvPr id="14" name="Text Placeholder 10">
            <a:extLst>
              <a:ext uri="{FF2B5EF4-FFF2-40B4-BE49-F238E27FC236}">
                <a16:creationId xmlns:a16="http://schemas.microsoft.com/office/drawing/2014/main" id="{9D4E3298-09B7-4A6D-81E1-57FDEC110C4A}"/>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01593543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userDrawn="1">
          <p15:clr>
            <a:srgbClr val="FBAE40"/>
          </p15:clr>
        </p15:guide>
        <p15:guide id="8" pos="3674" userDrawn="1">
          <p15:clr>
            <a:srgbClr val="FBAE40"/>
          </p15:clr>
        </p15:guide>
        <p15:guide id="9" pos="3901" userDrawn="1">
          <p15:clr>
            <a:srgbClr val="FBAE40"/>
          </p15:clr>
        </p15:guide>
        <p15:guide id="10" pos="2086"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 images (Light)">
    <p:bg>
      <p:bgPr>
        <a:solidFill>
          <a:schemeClr val="bg2"/>
        </a:solidFill>
        <a:effectLst/>
      </p:bgPr>
    </p:bg>
    <p:spTree>
      <p:nvGrpSpPr>
        <p:cNvPr id="1" name=""/>
        <p:cNvGrpSpPr/>
        <p:nvPr/>
      </p:nvGrpSpPr>
      <p:grpSpPr>
        <a:xfrm>
          <a:off x="0" y="0"/>
          <a:ext cx="0" cy="0"/>
          <a:chOff x="0" y="0"/>
          <a:chExt cx="0" cy="0"/>
        </a:xfrm>
      </p:grpSpPr>
      <p:sp>
        <p:nvSpPr>
          <p:cNvPr id="23" name="Text Placeholder 11">
            <a:extLst>
              <a:ext uri="{FF2B5EF4-FFF2-40B4-BE49-F238E27FC236}">
                <a16:creationId xmlns:a16="http://schemas.microsoft.com/office/drawing/2014/main" id="{C9863077-8CC3-4BBF-B430-3855EC0D669A}"/>
              </a:ext>
            </a:extLst>
          </p:cNvPr>
          <p:cNvSpPr>
            <a:spLocks noGrp="1"/>
          </p:cNvSpPr>
          <p:nvPr>
            <p:ph type="body" sz="quarter" idx="13" hasCustomPrompt="1"/>
          </p:nvPr>
        </p:nvSpPr>
        <p:spPr>
          <a:xfrm>
            <a:off x="3311525" y="3160713"/>
            <a:ext cx="2520950" cy="701302"/>
          </a:xfrm>
        </p:spPr>
        <p:txBody>
          <a:bodyPr/>
          <a:lstStyle>
            <a:lvl1pPr marL="288000" indent="-288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4" name="Text Placeholder 11">
            <a:extLst>
              <a:ext uri="{FF2B5EF4-FFF2-40B4-BE49-F238E27FC236}">
                <a16:creationId xmlns:a16="http://schemas.microsoft.com/office/drawing/2014/main" id="{DA455E2B-2D9B-44D5-AF1B-E5C2833F6E58}"/>
              </a:ext>
            </a:extLst>
          </p:cNvPr>
          <p:cNvSpPr>
            <a:spLocks noGrp="1"/>
          </p:cNvSpPr>
          <p:nvPr>
            <p:ph type="body" sz="quarter" idx="14" hasCustomPrompt="1"/>
          </p:nvPr>
        </p:nvSpPr>
        <p:spPr>
          <a:xfrm>
            <a:off x="6192200" y="3160713"/>
            <a:ext cx="2520950" cy="701301"/>
          </a:xfrm>
        </p:spPr>
        <p:txBody>
          <a:bodyPr/>
          <a:lstStyle>
            <a:lvl1pPr marL="288000" indent="-288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5" name="Title 7">
            <a:extLst>
              <a:ext uri="{FF2B5EF4-FFF2-40B4-BE49-F238E27FC236}">
                <a16:creationId xmlns:a16="http://schemas.microsoft.com/office/drawing/2014/main" id="{40A893CA-5C26-4EC6-BAD0-71AE64858893}"/>
              </a:ext>
            </a:extLst>
          </p:cNvPr>
          <p:cNvSpPr>
            <a:spLocks noGrp="1"/>
          </p:cNvSpPr>
          <p:nvPr>
            <p:ph type="title" hasCustomPrompt="1"/>
          </p:nvPr>
        </p:nvSpPr>
        <p:spPr>
          <a:xfrm>
            <a:off x="431800" y="3160713"/>
            <a:ext cx="2520000" cy="701304"/>
          </a:xfrm>
        </p:spPr>
        <p:txBody>
          <a:bodyPr/>
          <a:lstStyle>
            <a:lvl1pPr marL="288000" indent="-288000">
              <a:lnSpc>
                <a:spcPct val="100000"/>
              </a:lnSpc>
              <a:spcAft>
                <a:spcPts val="500"/>
              </a:spcAft>
              <a:buFontTx/>
              <a:buChar char="–"/>
              <a:defRPr sz="1800" b="0">
                <a:solidFill>
                  <a:schemeClr val="tx1"/>
                </a:solidFill>
              </a:defRPr>
            </a:lvl1pPr>
          </a:lstStyle>
          <a:p>
            <a:r>
              <a:rPr lang="en-US" dirty="0"/>
              <a:t>Click to add text</a:t>
            </a:r>
            <a:endParaRPr lang="en-GB" dirty="0"/>
          </a:p>
        </p:txBody>
      </p:sp>
      <p:cxnSp>
        <p:nvCxnSpPr>
          <p:cNvPr id="26" name="Straight Connector 25">
            <a:extLst>
              <a:ext uri="{FF2B5EF4-FFF2-40B4-BE49-F238E27FC236}">
                <a16:creationId xmlns:a16="http://schemas.microsoft.com/office/drawing/2014/main" id="{2471527B-53ED-44E4-B84A-A9BF95EDB671}"/>
              </a:ext>
            </a:extLst>
          </p:cNvPr>
          <p:cNvCxnSpPr>
            <a:cxnSpLocks/>
          </p:cNvCxnSpPr>
          <p:nvPr userDrawn="1"/>
        </p:nvCxnSpPr>
        <p:spPr>
          <a:xfrm>
            <a:off x="431800" y="313260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Picture Placeholder 2">
            <a:extLst>
              <a:ext uri="{FF2B5EF4-FFF2-40B4-BE49-F238E27FC236}">
                <a16:creationId xmlns:a16="http://schemas.microsoft.com/office/drawing/2014/main" id="{BB69E7F7-A753-4EE6-A6F6-2E1E77308480}"/>
              </a:ext>
            </a:extLst>
          </p:cNvPr>
          <p:cNvSpPr>
            <a:spLocks noGrp="1"/>
          </p:cNvSpPr>
          <p:nvPr>
            <p:ph type="pic" sz="quarter" idx="10"/>
          </p:nvPr>
        </p:nvSpPr>
        <p:spPr>
          <a:xfrm>
            <a:off x="431800" y="1254440"/>
            <a:ext cx="2520000" cy="1692000"/>
          </a:xfrm>
        </p:spPr>
        <p:txBody>
          <a:bodyPr/>
          <a:lstStyle>
            <a:lvl1pPr marL="0" indent="0">
              <a:buNone/>
              <a:defRPr b="0">
                <a:solidFill>
                  <a:schemeClr val="tx1"/>
                </a:solidFill>
              </a:defRPr>
            </a:lvl1pPr>
          </a:lstStyle>
          <a:p>
            <a:r>
              <a:rPr lang="en-GB" dirty="0"/>
              <a:t>Click icon to add picture</a:t>
            </a:r>
          </a:p>
        </p:txBody>
      </p:sp>
      <p:sp>
        <p:nvSpPr>
          <p:cNvPr id="28" name="Picture Placeholder 2">
            <a:extLst>
              <a:ext uri="{FF2B5EF4-FFF2-40B4-BE49-F238E27FC236}">
                <a16:creationId xmlns:a16="http://schemas.microsoft.com/office/drawing/2014/main" id="{C756934B-E4E0-4141-9A7B-4932B5A304A4}"/>
              </a:ext>
            </a:extLst>
          </p:cNvPr>
          <p:cNvSpPr>
            <a:spLocks noGrp="1"/>
          </p:cNvSpPr>
          <p:nvPr>
            <p:ph type="pic" sz="quarter" idx="11"/>
          </p:nvPr>
        </p:nvSpPr>
        <p:spPr>
          <a:xfrm>
            <a:off x="3312000" y="1254440"/>
            <a:ext cx="2520000" cy="1692000"/>
          </a:xfrm>
        </p:spPr>
        <p:txBody>
          <a:bodyPr/>
          <a:lstStyle>
            <a:lvl1pPr marL="0" indent="0">
              <a:buNone/>
              <a:defRPr b="0">
                <a:solidFill>
                  <a:schemeClr val="tx1"/>
                </a:solidFill>
              </a:defRPr>
            </a:lvl1pPr>
          </a:lstStyle>
          <a:p>
            <a:r>
              <a:rPr lang="en-GB" dirty="0"/>
              <a:t>Click icon to add picture</a:t>
            </a:r>
          </a:p>
        </p:txBody>
      </p:sp>
      <p:sp>
        <p:nvSpPr>
          <p:cNvPr id="29" name="Picture Placeholder 2">
            <a:extLst>
              <a:ext uri="{FF2B5EF4-FFF2-40B4-BE49-F238E27FC236}">
                <a16:creationId xmlns:a16="http://schemas.microsoft.com/office/drawing/2014/main" id="{9E943CD3-34B8-45E5-AFBD-CA8813D4BE61}"/>
              </a:ext>
            </a:extLst>
          </p:cNvPr>
          <p:cNvSpPr>
            <a:spLocks noGrp="1"/>
          </p:cNvSpPr>
          <p:nvPr>
            <p:ph type="pic" sz="quarter" idx="12"/>
          </p:nvPr>
        </p:nvSpPr>
        <p:spPr>
          <a:xfrm>
            <a:off x="6192200" y="1254442"/>
            <a:ext cx="2520000" cy="1692000"/>
          </a:xfrm>
        </p:spPr>
        <p:txBody>
          <a:bodyPr/>
          <a:lstStyle>
            <a:lvl1pPr marL="0" indent="0">
              <a:buNone/>
              <a:defRPr b="0">
                <a:solidFill>
                  <a:schemeClr val="tx1"/>
                </a:solidFill>
              </a:defRPr>
            </a:lvl1pPr>
          </a:lstStyle>
          <a:p>
            <a:r>
              <a:rPr lang="en-GB" dirty="0"/>
              <a:t>Click icon to add picture</a:t>
            </a:r>
          </a:p>
        </p:txBody>
      </p:sp>
      <p:cxnSp>
        <p:nvCxnSpPr>
          <p:cNvPr id="30" name="Straight Connector 29">
            <a:extLst>
              <a:ext uri="{FF2B5EF4-FFF2-40B4-BE49-F238E27FC236}">
                <a16:creationId xmlns:a16="http://schemas.microsoft.com/office/drawing/2014/main" id="{8356D04E-96CE-42C6-8797-23AC35DCD5B2}"/>
              </a:ext>
            </a:extLst>
          </p:cNvPr>
          <p:cNvCxnSpPr>
            <a:cxnSpLocks/>
          </p:cNvCxnSpPr>
          <p:nvPr userDrawn="1"/>
        </p:nvCxnSpPr>
        <p:spPr>
          <a:xfrm>
            <a:off x="3312000" y="312498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F5CABF2-DF5C-477C-A26C-AC42B4516332}"/>
              </a:ext>
            </a:extLst>
          </p:cNvPr>
          <p:cNvCxnSpPr>
            <a:cxnSpLocks/>
          </p:cNvCxnSpPr>
          <p:nvPr userDrawn="1"/>
        </p:nvCxnSpPr>
        <p:spPr>
          <a:xfrm>
            <a:off x="6192200" y="312498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 Placeholder 10">
            <a:extLst>
              <a:ext uri="{FF2B5EF4-FFF2-40B4-BE49-F238E27FC236}">
                <a16:creationId xmlns:a16="http://schemas.microsoft.com/office/drawing/2014/main" id="{885F8A9C-838B-4FB5-87B8-7A9D3778A734}"/>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25958900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userDrawn="1">
          <p15:clr>
            <a:srgbClr val="FBAE40"/>
          </p15:clr>
        </p15:guide>
        <p15:guide id="7" pos="2086" userDrawn="1">
          <p15:clr>
            <a:srgbClr val="FBAE40"/>
          </p15:clr>
        </p15:guide>
        <p15:guide id="8" pos="3674" userDrawn="1">
          <p15:clr>
            <a:srgbClr val="FBAE40"/>
          </p15:clr>
        </p15:guide>
        <p15:guide id="9" pos="390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 boxes (Dark)">
    <p:bg>
      <p:bgPr>
        <a:solidFill>
          <a:schemeClr val="tx2"/>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9B5299B8-75C7-4CEB-9D2A-D2DB0A44F4D4}"/>
              </a:ext>
            </a:extLst>
          </p:cNvPr>
          <p:cNvCxnSpPr>
            <a:cxnSpLocks/>
          </p:cNvCxnSpPr>
          <p:nvPr userDrawn="1"/>
        </p:nvCxnSpPr>
        <p:spPr>
          <a:xfrm>
            <a:off x="1079498" y="1606370"/>
            <a:ext cx="3034585"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F0D6B7F-4D7A-4A69-8F7D-C94B97D75491}"/>
              </a:ext>
            </a:extLst>
          </p:cNvPr>
          <p:cNvCxnSpPr>
            <a:cxnSpLocks/>
          </p:cNvCxnSpPr>
          <p:nvPr userDrawn="1"/>
        </p:nvCxnSpPr>
        <p:spPr>
          <a:xfrm>
            <a:off x="5003801" y="1606370"/>
            <a:ext cx="30607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10">
            <a:extLst>
              <a:ext uri="{FF2B5EF4-FFF2-40B4-BE49-F238E27FC236}">
                <a16:creationId xmlns:a16="http://schemas.microsoft.com/office/drawing/2014/main" id="{2E9D6D81-F605-4611-878D-235C279E4A8E}"/>
              </a:ext>
            </a:extLst>
          </p:cNvPr>
          <p:cNvSpPr>
            <a:spLocks noGrp="1"/>
          </p:cNvSpPr>
          <p:nvPr>
            <p:ph type="body" sz="quarter" idx="15" hasCustomPrompt="1"/>
          </p:nvPr>
        </p:nvSpPr>
        <p:spPr>
          <a:xfrm>
            <a:off x="1079498" y="1636850"/>
            <a:ext cx="3050407" cy="1362389"/>
          </a:xfrm>
        </p:spPr>
        <p:txBody>
          <a:bodyPr/>
          <a:lstStyle>
            <a:lvl1pPr>
              <a:spcAft>
                <a:spcPts val="600"/>
              </a:spcAft>
              <a:defRPr>
                <a:solidFill>
                  <a:schemeClr val="bg1"/>
                </a:solidFill>
              </a:defRPr>
            </a:lvl1pPr>
          </a:lstStyle>
          <a:p>
            <a:pPr lvl="0"/>
            <a:r>
              <a:rPr lang="en-US" dirty="0"/>
              <a:t>Click to add text</a:t>
            </a:r>
          </a:p>
        </p:txBody>
      </p:sp>
      <p:sp>
        <p:nvSpPr>
          <p:cNvPr id="16" name="Text Placeholder 10">
            <a:extLst>
              <a:ext uri="{FF2B5EF4-FFF2-40B4-BE49-F238E27FC236}">
                <a16:creationId xmlns:a16="http://schemas.microsoft.com/office/drawing/2014/main" id="{7EC6CF01-8567-4E9F-AA45-61AA44F6B90E}"/>
              </a:ext>
            </a:extLst>
          </p:cNvPr>
          <p:cNvSpPr>
            <a:spLocks noGrp="1"/>
          </p:cNvSpPr>
          <p:nvPr>
            <p:ph type="body" sz="quarter" idx="16" hasCustomPrompt="1"/>
          </p:nvPr>
        </p:nvSpPr>
        <p:spPr>
          <a:xfrm>
            <a:off x="5003800" y="1636849"/>
            <a:ext cx="3060700" cy="1362389"/>
          </a:xfrm>
        </p:spPr>
        <p:txBody>
          <a:bodyPr/>
          <a:lstStyle>
            <a:lvl1pPr>
              <a:spcAft>
                <a:spcPts val="600"/>
              </a:spcAft>
              <a:defRPr>
                <a:solidFill>
                  <a:schemeClr val="bg1"/>
                </a:solidFill>
              </a:defRPr>
            </a:lvl1pPr>
          </a:lstStyle>
          <a:p>
            <a:pPr lvl="0"/>
            <a:r>
              <a:rPr lang="en-US" dirty="0"/>
              <a:t>Click to add text</a:t>
            </a:r>
          </a:p>
        </p:txBody>
      </p:sp>
      <p:sp>
        <p:nvSpPr>
          <p:cNvPr id="8" name="Text Placeholder 4">
            <a:extLst>
              <a:ext uri="{FF2B5EF4-FFF2-40B4-BE49-F238E27FC236}">
                <a16:creationId xmlns:a16="http://schemas.microsoft.com/office/drawing/2014/main" id="{3181450E-2EAF-4796-B7BB-FBA615714212}"/>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62797322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op slid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3560" cy="571512"/>
          </a:xfrm>
        </p:spPr>
        <p:txBody>
          <a:bodyPr/>
          <a:lstStyle>
            <a:lvl1pPr>
              <a:lnSpc>
                <a:spcPct val="100000"/>
              </a:lnSpc>
              <a:defRPr sz="3400" b="1">
                <a:solidFill>
                  <a:schemeClr val="tx1"/>
                </a:solidFill>
              </a:defRPr>
            </a:lvl1pPr>
          </a:lstStyle>
          <a:p>
            <a:r>
              <a:rPr lang="en-US" dirty="0" err="1"/>
              <a:t>Slidedeck</a:t>
            </a:r>
            <a:r>
              <a:rPr lang="en-US" dirty="0"/>
              <a:t> title</a:t>
            </a:r>
            <a:endParaRPr lang="en-GB" dirty="0"/>
          </a:p>
        </p:txBody>
      </p:sp>
      <p:sp>
        <p:nvSpPr>
          <p:cNvPr id="11" name="Picture Placeholder 10">
            <a:extLst>
              <a:ext uri="{FF2B5EF4-FFF2-40B4-BE49-F238E27FC236}">
                <a16:creationId xmlns:a16="http://schemas.microsoft.com/office/drawing/2014/main" id="{8CBD8555-5574-479C-8AEF-5074012734A9}"/>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356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C3458B68-B602-4B1E-8CDB-6CDDA65301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800" y="416704"/>
            <a:ext cx="2174240" cy="953238"/>
          </a:xfrm>
          <a:prstGeom prst="rect">
            <a:avLst/>
          </a:prstGeom>
        </p:spPr>
      </p:pic>
      <p:sp>
        <p:nvSpPr>
          <p:cNvPr id="27" name="Text Placeholder 25">
            <a:extLst>
              <a:ext uri="{FF2B5EF4-FFF2-40B4-BE49-F238E27FC236}">
                <a16:creationId xmlns:a16="http://schemas.microsoft.com/office/drawing/2014/main" id="{E7E58FB9-FEF2-4FAA-AB76-18AB01605D1B}"/>
              </a:ext>
            </a:extLst>
          </p:cNvPr>
          <p:cNvSpPr>
            <a:spLocks noGrp="1"/>
          </p:cNvSpPr>
          <p:nvPr>
            <p:ph type="body" sz="quarter" idx="12" hasCustomPrompt="1"/>
          </p:nvPr>
        </p:nvSpPr>
        <p:spPr>
          <a:xfrm>
            <a:off x="431800" y="3667355"/>
            <a:ext cx="4353560" cy="454025"/>
          </a:xfrm>
        </p:spPr>
        <p:txBody>
          <a:bodyPr/>
          <a:lstStyle>
            <a:lvl1pPr marL="0" indent="0">
              <a:buNone/>
              <a:defRPr sz="2800" b="0"/>
            </a:lvl1pPr>
          </a:lstStyle>
          <a:p>
            <a:pPr lvl="0"/>
            <a:r>
              <a:rPr lang="en-US" dirty="0"/>
              <a:t>Presenter name</a:t>
            </a:r>
            <a:endParaRPr lang="en-GB" dirty="0"/>
          </a:p>
        </p:txBody>
      </p:sp>
      <p:sp>
        <p:nvSpPr>
          <p:cNvPr id="10" name="Text Placeholder 4">
            <a:extLst>
              <a:ext uri="{FF2B5EF4-FFF2-40B4-BE49-F238E27FC236}">
                <a16:creationId xmlns:a16="http://schemas.microsoft.com/office/drawing/2014/main" id="{F8AC59EB-9A36-4EA3-AC52-BE180B22E2F6}"/>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94038573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2 boxes (Light)">
    <p:bg>
      <p:bgPr>
        <a:solidFill>
          <a:schemeClr val="bg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E64C0798-3A00-4D85-AA21-D37CEDB1FA2D}"/>
              </a:ext>
            </a:extLst>
          </p:cNvPr>
          <p:cNvCxnSpPr>
            <a:cxnSpLocks/>
          </p:cNvCxnSpPr>
          <p:nvPr userDrawn="1"/>
        </p:nvCxnSpPr>
        <p:spPr>
          <a:xfrm>
            <a:off x="1079498" y="1606370"/>
            <a:ext cx="303458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6CB00C7-989B-45C7-AA4C-E065DBEAFA1C}"/>
              </a:ext>
            </a:extLst>
          </p:cNvPr>
          <p:cNvCxnSpPr>
            <a:cxnSpLocks/>
          </p:cNvCxnSpPr>
          <p:nvPr userDrawn="1"/>
        </p:nvCxnSpPr>
        <p:spPr>
          <a:xfrm>
            <a:off x="5003801" y="1606370"/>
            <a:ext cx="30607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10">
            <a:extLst>
              <a:ext uri="{FF2B5EF4-FFF2-40B4-BE49-F238E27FC236}">
                <a16:creationId xmlns:a16="http://schemas.microsoft.com/office/drawing/2014/main" id="{48DA490F-DDDB-45E4-BA8E-6EAC2B08F3E3}"/>
              </a:ext>
            </a:extLst>
          </p:cNvPr>
          <p:cNvSpPr>
            <a:spLocks noGrp="1"/>
          </p:cNvSpPr>
          <p:nvPr>
            <p:ph type="body" sz="quarter" idx="15" hasCustomPrompt="1"/>
          </p:nvPr>
        </p:nvSpPr>
        <p:spPr>
          <a:xfrm>
            <a:off x="1079498" y="1636850"/>
            <a:ext cx="3050407" cy="1362389"/>
          </a:xfrm>
        </p:spPr>
        <p:txBody>
          <a:bodyPr/>
          <a:lstStyle>
            <a:lvl1pPr>
              <a:spcAft>
                <a:spcPts val="600"/>
              </a:spcAft>
              <a:defRPr>
                <a:solidFill>
                  <a:schemeClr val="tx1"/>
                </a:solidFill>
              </a:defRPr>
            </a:lvl1pPr>
          </a:lstStyle>
          <a:p>
            <a:pPr lvl="0"/>
            <a:r>
              <a:rPr lang="en-US" dirty="0"/>
              <a:t>Click to add text</a:t>
            </a:r>
          </a:p>
        </p:txBody>
      </p:sp>
      <p:sp>
        <p:nvSpPr>
          <p:cNvPr id="11" name="Text Placeholder 10">
            <a:extLst>
              <a:ext uri="{FF2B5EF4-FFF2-40B4-BE49-F238E27FC236}">
                <a16:creationId xmlns:a16="http://schemas.microsoft.com/office/drawing/2014/main" id="{8598B511-DCBF-4838-9F07-F0BAEBE4EA8C}"/>
              </a:ext>
            </a:extLst>
          </p:cNvPr>
          <p:cNvSpPr>
            <a:spLocks noGrp="1"/>
          </p:cNvSpPr>
          <p:nvPr>
            <p:ph type="body" sz="quarter" idx="16" hasCustomPrompt="1"/>
          </p:nvPr>
        </p:nvSpPr>
        <p:spPr>
          <a:xfrm>
            <a:off x="5003800" y="1636849"/>
            <a:ext cx="3060700" cy="1362389"/>
          </a:xfrm>
        </p:spPr>
        <p:txBody>
          <a:bodyPr/>
          <a:lstStyle>
            <a:lvl1pPr>
              <a:spcAft>
                <a:spcPts val="600"/>
              </a:spcAft>
              <a:defRPr>
                <a:solidFill>
                  <a:schemeClr val="tx1"/>
                </a:solidFill>
              </a:defRPr>
            </a:lvl1pPr>
          </a:lstStyle>
          <a:p>
            <a:pPr lvl="0"/>
            <a:r>
              <a:rPr lang="en-US" dirty="0"/>
              <a:t>Click to add text</a:t>
            </a:r>
          </a:p>
        </p:txBody>
      </p:sp>
      <p:sp>
        <p:nvSpPr>
          <p:cNvPr id="7" name="Text Placeholder 10">
            <a:extLst>
              <a:ext uri="{FF2B5EF4-FFF2-40B4-BE49-F238E27FC236}">
                <a16:creationId xmlns:a16="http://schemas.microsoft.com/office/drawing/2014/main" id="{164FCC35-6330-4F26-9073-A3D5A1E80419}"/>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00336154"/>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3 boxes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EC9224A-09C5-42AB-BE72-2D01A39D187F}"/>
              </a:ext>
            </a:extLst>
          </p:cNvPr>
          <p:cNvSpPr>
            <a:spLocks noGrp="1"/>
          </p:cNvSpPr>
          <p:nvPr>
            <p:ph type="body" sz="quarter" idx="13" hasCustomPrompt="1"/>
          </p:nvPr>
        </p:nvSpPr>
        <p:spPr>
          <a:xfrm>
            <a:off x="3310575" y="1539436"/>
            <a:ext cx="2520950" cy="701302"/>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6191250" y="1539436"/>
            <a:ext cx="2520950" cy="701301"/>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0850" y="1511326"/>
            <a:ext cx="251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3311050" y="1503706"/>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9A2A627-4CB8-4EF2-85D8-B14D75F9C353}"/>
              </a:ext>
            </a:extLst>
          </p:cNvPr>
          <p:cNvCxnSpPr>
            <a:cxnSpLocks/>
          </p:cNvCxnSpPr>
          <p:nvPr userDrawn="1"/>
        </p:nvCxnSpPr>
        <p:spPr>
          <a:xfrm>
            <a:off x="6191250" y="1503706"/>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8B5972E1-EF4A-4234-99B1-AF32BAA9EA9D}"/>
              </a:ext>
            </a:extLst>
          </p:cNvPr>
          <p:cNvSpPr>
            <a:spLocks noGrp="1"/>
          </p:cNvSpPr>
          <p:nvPr>
            <p:ph type="body" sz="quarter" idx="16" hasCustomPrompt="1"/>
          </p:nvPr>
        </p:nvSpPr>
        <p:spPr>
          <a:xfrm>
            <a:off x="429900" y="1540481"/>
            <a:ext cx="2519363" cy="700256"/>
          </a:xfrm>
        </p:spPr>
        <p:txBody>
          <a:bodyPr/>
          <a:lstStyle>
            <a:lvl1pPr marL="216000" indent="-216000">
              <a:spcAft>
                <a:spcPts val="600"/>
              </a:spcAft>
              <a:defRPr sz="1800">
                <a:solidFill>
                  <a:schemeClr val="bg1"/>
                </a:solidFill>
              </a:defRPr>
            </a:lvl1pPr>
          </a:lstStyle>
          <a:p>
            <a:pPr lvl="0"/>
            <a:r>
              <a:rPr lang="en-US" dirty="0"/>
              <a:t>Click to add text</a:t>
            </a:r>
          </a:p>
        </p:txBody>
      </p:sp>
      <p:sp>
        <p:nvSpPr>
          <p:cNvPr id="10" name="Text Placeholder 4">
            <a:extLst>
              <a:ext uri="{FF2B5EF4-FFF2-40B4-BE49-F238E27FC236}">
                <a16:creationId xmlns:a16="http://schemas.microsoft.com/office/drawing/2014/main" id="{BB49F0C2-B36A-49E5-B55E-0BE42CE00A05}"/>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1245955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p15:clr>
            <a:srgbClr val="FBAE40"/>
          </p15:clr>
        </p15:guide>
        <p15:guide id="8" pos="3674">
          <p15:clr>
            <a:srgbClr val="FBAE40"/>
          </p15:clr>
        </p15:guide>
        <p15:guide id="9" pos="3901">
          <p15:clr>
            <a:srgbClr val="FBAE40"/>
          </p15:clr>
        </p15:guide>
        <p15:guide id="10" pos="208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 boxes (Light)">
    <p:bg>
      <p:bgPr>
        <a:solidFill>
          <a:schemeClr val="bg2"/>
        </a:solidFill>
        <a:effectLst/>
      </p:bgPr>
    </p:bg>
    <p:spTree>
      <p:nvGrpSpPr>
        <p:cNvPr id="1" name=""/>
        <p:cNvGrpSpPr/>
        <p:nvPr/>
      </p:nvGrpSpPr>
      <p:grpSpPr>
        <a:xfrm>
          <a:off x="0" y="0"/>
          <a:ext cx="0" cy="0"/>
          <a:chOff x="0" y="0"/>
          <a:chExt cx="0" cy="0"/>
        </a:xfrm>
      </p:grpSpPr>
      <p:sp>
        <p:nvSpPr>
          <p:cNvPr id="11" name="Text Placeholder 11">
            <a:extLst>
              <a:ext uri="{FF2B5EF4-FFF2-40B4-BE49-F238E27FC236}">
                <a16:creationId xmlns:a16="http://schemas.microsoft.com/office/drawing/2014/main" id="{D9026A22-B87C-46F8-B2F4-6A0F11F9AF84}"/>
              </a:ext>
            </a:extLst>
          </p:cNvPr>
          <p:cNvSpPr>
            <a:spLocks noGrp="1"/>
          </p:cNvSpPr>
          <p:nvPr>
            <p:ph type="body" sz="quarter" idx="13" hasCustomPrompt="1"/>
          </p:nvPr>
        </p:nvSpPr>
        <p:spPr>
          <a:xfrm>
            <a:off x="3310575" y="1539436"/>
            <a:ext cx="2520950" cy="701302"/>
          </a:xfrm>
        </p:spPr>
        <p:txBody>
          <a:bodyPr/>
          <a:lstStyle>
            <a:lvl1pPr marL="216000" indent="-216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12" name="Text Placeholder 11">
            <a:extLst>
              <a:ext uri="{FF2B5EF4-FFF2-40B4-BE49-F238E27FC236}">
                <a16:creationId xmlns:a16="http://schemas.microsoft.com/office/drawing/2014/main" id="{51911C50-0DDD-4A01-9B6D-DC79062CABC4}"/>
              </a:ext>
            </a:extLst>
          </p:cNvPr>
          <p:cNvSpPr>
            <a:spLocks noGrp="1"/>
          </p:cNvSpPr>
          <p:nvPr>
            <p:ph type="body" sz="quarter" idx="14" hasCustomPrompt="1"/>
          </p:nvPr>
        </p:nvSpPr>
        <p:spPr>
          <a:xfrm>
            <a:off x="6191250" y="1539436"/>
            <a:ext cx="2520950" cy="701301"/>
          </a:xfrm>
        </p:spPr>
        <p:txBody>
          <a:bodyPr/>
          <a:lstStyle>
            <a:lvl1pPr marL="216000" indent="-216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3" name="Straight Connector 12">
            <a:extLst>
              <a:ext uri="{FF2B5EF4-FFF2-40B4-BE49-F238E27FC236}">
                <a16:creationId xmlns:a16="http://schemas.microsoft.com/office/drawing/2014/main" id="{9BFD4059-1CEA-431F-9737-E09AE1FE1EB5}"/>
              </a:ext>
            </a:extLst>
          </p:cNvPr>
          <p:cNvCxnSpPr>
            <a:cxnSpLocks/>
          </p:cNvCxnSpPr>
          <p:nvPr userDrawn="1"/>
        </p:nvCxnSpPr>
        <p:spPr>
          <a:xfrm>
            <a:off x="430850" y="1511326"/>
            <a:ext cx="251936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6C88001-0B7A-4142-B613-954FB5D1A6C1}"/>
              </a:ext>
            </a:extLst>
          </p:cNvPr>
          <p:cNvCxnSpPr>
            <a:cxnSpLocks/>
          </p:cNvCxnSpPr>
          <p:nvPr userDrawn="1"/>
        </p:nvCxnSpPr>
        <p:spPr>
          <a:xfrm>
            <a:off x="3311050" y="1503706"/>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7A71E79-A98D-4A0F-8EA8-7B9B1469E422}"/>
              </a:ext>
            </a:extLst>
          </p:cNvPr>
          <p:cNvCxnSpPr>
            <a:cxnSpLocks/>
          </p:cNvCxnSpPr>
          <p:nvPr userDrawn="1"/>
        </p:nvCxnSpPr>
        <p:spPr>
          <a:xfrm>
            <a:off x="6191250" y="1503706"/>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 Placeholder 10">
            <a:extLst>
              <a:ext uri="{FF2B5EF4-FFF2-40B4-BE49-F238E27FC236}">
                <a16:creationId xmlns:a16="http://schemas.microsoft.com/office/drawing/2014/main" id="{F94767EF-D844-43F5-980B-C5081407A37D}"/>
              </a:ext>
            </a:extLst>
          </p:cNvPr>
          <p:cNvSpPr>
            <a:spLocks noGrp="1"/>
          </p:cNvSpPr>
          <p:nvPr>
            <p:ph type="body" sz="quarter" idx="16" hasCustomPrompt="1"/>
          </p:nvPr>
        </p:nvSpPr>
        <p:spPr>
          <a:xfrm>
            <a:off x="429900" y="1540481"/>
            <a:ext cx="2519363" cy="700256"/>
          </a:xfrm>
        </p:spPr>
        <p:txBody>
          <a:bodyPr/>
          <a:lstStyle>
            <a:lvl1pPr marL="216000" indent="-216000">
              <a:spcAft>
                <a:spcPts val="600"/>
              </a:spcAft>
              <a:defRPr sz="1800">
                <a:solidFill>
                  <a:schemeClr val="tx1"/>
                </a:solidFill>
              </a:defRPr>
            </a:lvl1pPr>
          </a:lstStyle>
          <a:p>
            <a:pPr lvl="0"/>
            <a:r>
              <a:rPr lang="en-US" dirty="0"/>
              <a:t>Click to add text</a:t>
            </a:r>
          </a:p>
        </p:txBody>
      </p:sp>
      <p:sp>
        <p:nvSpPr>
          <p:cNvPr id="10" name="Text Placeholder 10">
            <a:extLst>
              <a:ext uri="{FF2B5EF4-FFF2-40B4-BE49-F238E27FC236}">
                <a16:creationId xmlns:a16="http://schemas.microsoft.com/office/drawing/2014/main" id="{FD7398D0-FEF0-498F-94C0-267E6DB75424}"/>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02071965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p15:clr>
            <a:srgbClr val="FBAE40"/>
          </p15:clr>
        </p15:guide>
        <p15:guide id="7" pos="2086">
          <p15:clr>
            <a:srgbClr val="FBAE40"/>
          </p15:clr>
        </p15:guide>
        <p15:guide id="8" pos="3674">
          <p15:clr>
            <a:srgbClr val="FBAE40"/>
          </p15:clr>
        </p15:guide>
        <p15:guide id="9" pos="390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4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3471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3471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34709"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34710" y="258544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5010147"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5010148" y="2585440"/>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34709" y="4203347"/>
            <a:ext cx="2299138" cy="322707"/>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5010147" y="420334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17" name="Text Placeholder 4">
            <a:extLst>
              <a:ext uri="{FF2B5EF4-FFF2-40B4-BE49-F238E27FC236}">
                <a16:creationId xmlns:a16="http://schemas.microsoft.com/office/drawing/2014/main" id="{009D842B-21D1-45D5-A6FC-902C18A8F29C}"/>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823412086"/>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userDrawn="1">
          <p15:clr>
            <a:srgbClr val="FBAE40"/>
          </p15:clr>
        </p15:guide>
        <p15:guide id="7" orient="horz" pos="1620" userDrawn="1">
          <p15:clr>
            <a:srgbClr val="FBAE40"/>
          </p15:clr>
        </p15:guide>
        <p15:guide id="8" pos="3152" userDrawn="1">
          <p15:clr>
            <a:srgbClr val="FBAE40"/>
          </p15:clr>
        </p15:guide>
        <p15:guide id="9" pos="1156" userDrawn="1">
          <p15:clr>
            <a:srgbClr val="FBAE40"/>
          </p15:clr>
        </p15:guide>
        <p15:guide id="10" pos="4604"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41062"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41063"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41062"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41062" y="257633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5010150"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5010150" y="2576334"/>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41062"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5010150"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17" name="Text Placeholder 4">
            <a:extLst>
              <a:ext uri="{FF2B5EF4-FFF2-40B4-BE49-F238E27FC236}">
                <a16:creationId xmlns:a16="http://schemas.microsoft.com/office/drawing/2014/main" id="{A4E4481A-4ACE-4711-B580-93A80791245D}"/>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26238162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156" userDrawn="1">
          <p15:clr>
            <a:srgbClr val="FBAE40"/>
          </p15:clr>
        </p15:guide>
        <p15:guide id="7" orient="horz" pos="1620" userDrawn="1">
          <p15:clr>
            <a:srgbClr val="FBAE40"/>
          </p15:clr>
        </p15:guide>
        <p15:guide id="8" pos="2608" userDrawn="1">
          <p15:clr>
            <a:srgbClr val="FBAE40"/>
          </p15:clr>
        </p15:guide>
        <p15:guide id="9" pos="3152" userDrawn="1">
          <p15:clr>
            <a:srgbClr val="FBAE40"/>
          </p15:clr>
        </p15:guide>
        <p15:guide id="10" pos="4604"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3 images (Dark) (Alt)">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3471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3471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34709"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34710" y="258544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34709" y="4203347"/>
            <a:ext cx="2299138" cy="322707"/>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13" name="Text Placeholder 4">
            <a:extLst>
              <a:ext uri="{FF2B5EF4-FFF2-40B4-BE49-F238E27FC236}">
                <a16:creationId xmlns:a16="http://schemas.microsoft.com/office/drawing/2014/main" id="{E86F4DAB-B431-4C8F-B92F-1183DA9918E6}"/>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89734199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orient="horz" pos="1620">
          <p15:clr>
            <a:srgbClr val="FBAE40"/>
          </p15:clr>
        </p15:guide>
        <p15:guide id="8" pos="3152">
          <p15:clr>
            <a:srgbClr val="FBAE40"/>
          </p15:clr>
        </p15:guide>
        <p15:guide id="9" pos="1156">
          <p15:clr>
            <a:srgbClr val="FBAE40"/>
          </p15:clr>
        </p15:guide>
        <p15:guide id="10" pos="4604">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3 images (Light) (Al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41062"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41063"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41062"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41062" y="257633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41062"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13" name="Text Placeholder 10">
            <a:extLst>
              <a:ext uri="{FF2B5EF4-FFF2-40B4-BE49-F238E27FC236}">
                <a16:creationId xmlns:a16="http://schemas.microsoft.com/office/drawing/2014/main" id="{A6508766-540F-43B6-B3EF-230CF2F610C6}"/>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22923990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156">
          <p15:clr>
            <a:srgbClr val="FBAE40"/>
          </p15:clr>
        </p15:guide>
        <p15:guide id="7" orient="horz" pos="1620">
          <p15:clr>
            <a:srgbClr val="FBAE40"/>
          </p15:clr>
        </p15:guide>
        <p15:guide id="8" pos="2608">
          <p15:clr>
            <a:srgbClr val="FBAE40"/>
          </p15:clr>
        </p15:guide>
        <p15:guide id="9" pos="3152">
          <p15:clr>
            <a:srgbClr val="FBAE40"/>
          </p15:clr>
        </p15:guide>
        <p15:guide id="10" pos="460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6125"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6125" y="257175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6125"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9712"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9712" y="2571750"/>
            <a:ext cx="2299138" cy="1485084"/>
          </a:xfrm>
        </p:spPr>
        <p:txBody>
          <a:bodyPr/>
          <a:lstStyle>
            <a:lvl1pPr marL="0" indent="0">
              <a:buNone/>
              <a:defRPr b="0">
                <a:solidFill>
                  <a:schemeClr val="bg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9712"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4" name="Text Placeholder 4">
            <a:extLst>
              <a:ext uri="{FF2B5EF4-FFF2-40B4-BE49-F238E27FC236}">
                <a16:creationId xmlns:a16="http://schemas.microsoft.com/office/drawing/2014/main" id="{66AFD672-803A-4A36-ACBD-90E88FA58C79}"/>
              </a:ext>
            </a:extLst>
          </p:cNvPr>
          <p:cNvSpPr>
            <a:spLocks noGrp="1"/>
          </p:cNvSpPr>
          <p:nvPr>
            <p:ph type="body" sz="quarter" idx="21"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24853281"/>
      </p:ext>
    </p:extLst>
  </p:cSld>
  <p:clrMapOvr>
    <a:masterClrMapping/>
  </p:clrMapOvr>
  <p:extLst>
    <p:ext uri="{DCECCB84-F9BA-43D5-87BE-67443E8EF086}">
      <p15:sldGuideLst xmlns:p15="http://schemas.microsoft.com/office/powerpoint/2012/main">
        <p15:guide id="2" pos="272">
          <p15:clr>
            <a:srgbClr val="FBAE40"/>
          </p15:clr>
        </p15:guide>
        <p15:guide id="3" orient="horz" pos="1620" userDrawn="1">
          <p15:clr>
            <a:srgbClr val="FBAE40"/>
          </p15:clr>
        </p15:guide>
        <p15:guide id="4" orient="horz" pos="259">
          <p15:clr>
            <a:srgbClr val="FBAE40"/>
          </p15:clr>
        </p15:guide>
        <p15:guide id="5" pos="5488">
          <p15:clr>
            <a:srgbClr val="FBAE40"/>
          </p15:clr>
        </p15:guide>
        <p15:guide id="7" orient="horz" pos="2981" userDrawn="1">
          <p15:clr>
            <a:srgbClr val="FBAE40"/>
          </p15:clr>
        </p15:guide>
        <p15:guide id="8" pos="1723" userDrawn="1">
          <p15:clr>
            <a:srgbClr val="FBAE40"/>
          </p15:clr>
        </p15:guide>
        <p15:guide id="9" pos="2154" userDrawn="1">
          <p15:clr>
            <a:srgbClr val="FBAE40"/>
          </p15:clr>
        </p15:guide>
        <p15:guide id="10" pos="3606" userDrawn="1">
          <p15:clr>
            <a:srgbClr val="FBAE40"/>
          </p15:clr>
        </p15:guide>
        <p15:guide id="11" pos="4037"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5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1799" y="4202205"/>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1800" y="258428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1799" y="420219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5386" y="4202205"/>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5387" y="2584284"/>
            <a:ext cx="2299138" cy="1485084"/>
          </a:xfrm>
        </p:spPr>
        <p:txBody>
          <a:bodyPr/>
          <a:lstStyle>
            <a:lvl1pPr marL="0" indent="0">
              <a:buNone/>
              <a:defRPr b="0">
                <a:solidFill>
                  <a:schemeClr val="tx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5386" y="420219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5" name="Text Placeholder 10">
            <a:extLst>
              <a:ext uri="{FF2B5EF4-FFF2-40B4-BE49-F238E27FC236}">
                <a16:creationId xmlns:a16="http://schemas.microsoft.com/office/drawing/2014/main" id="{218AF280-30E5-4835-9869-6DBCD92B1E5B}"/>
              </a:ext>
            </a:extLst>
          </p:cNvPr>
          <p:cNvSpPr>
            <a:spLocks noGrp="1"/>
          </p:cNvSpPr>
          <p:nvPr>
            <p:ph type="body" sz="quarter" idx="21"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09210634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723" userDrawn="1">
          <p15:clr>
            <a:srgbClr val="FBAE40"/>
          </p15:clr>
        </p15:guide>
        <p15:guide id="7" orient="horz" pos="1620">
          <p15:clr>
            <a:srgbClr val="FBAE40"/>
          </p15:clr>
        </p15:guide>
        <p15:guide id="8" pos="2154" userDrawn="1">
          <p15:clr>
            <a:srgbClr val="FBAE40"/>
          </p15:clr>
        </p15:guide>
        <p15:guide id="9" pos="3606" userDrawn="1">
          <p15:clr>
            <a:srgbClr val="FBAE40"/>
          </p15:clr>
        </p15:guide>
        <p15:guide id="10" pos="4037"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6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1797"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1798" y="257175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6413061"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6413062" y="2571750"/>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1797"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6413061"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2425"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2426" y="2571750"/>
            <a:ext cx="2299138" cy="1485084"/>
          </a:xfrm>
        </p:spPr>
        <p:txBody>
          <a:bodyPr/>
          <a:lstStyle>
            <a:lvl1pPr marL="0" indent="0">
              <a:buNone/>
              <a:defRPr b="0">
                <a:solidFill>
                  <a:schemeClr val="bg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2425"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4" name="Text Placeholder 4">
            <a:extLst>
              <a:ext uri="{FF2B5EF4-FFF2-40B4-BE49-F238E27FC236}">
                <a16:creationId xmlns:a16="http://schemas.microsoft.com/office/drawing/2014/main" id="{F8E39FB8-0668-42FA-954E-C94EE947AF4B}"/>
              </a:ext>
            </a:extLst>
          </p:cNvPr>
          <p:cNvSpPr>
            <a:spLocks noGrp="1"/>
          </p:cNvSpPr>
          <p:nvPr>
            <p:ph type="body" sz="quarter" idx="21"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53854448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606" userDrawn="1">
          <p15:clr>
            <a:srgbClr val="FBAE40"/>
          </p15:clr>
        </p15:guide>
        <p15:guide id="7" orient="horz" pos="1620">
          <p15:clr>
            <a:srgbClr val="FBAE40"/>
          </p15:clr>
        </p15:guide>
        <p15:guide id="8" pos="1723" userDrawn="1">
          <p15:clr>
            <a:srgbClr val="FBAE40"/>
          </p15:clr>
        </p15:guide>
        <p15:guide id="9" pos="2154" userDrawn="1">
          <p15:clr>
            <a:srgbClr val="FBAE40"/>
          </p15:clr>
        </p15:guide>
        <p15:guide id="10" pos="403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no imag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8280400" cy="571512"/>
          </a:xfrm>
        </p:spPr>
        <p:txBody>
          <a:bodyPr/>
          <a:lstStyle>
            <a:lvl1pPr>
              <a:lnSpc>
                <a:spcPct val="100000"/>
              </a:lnSpc>
              <a:defRPr sz="3400" b="0">
                <a:solidFill>
                  <a:schemeClr val="bg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99805BFC-AF9C-4B7E-93F7-279A1D977E59}"/>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7368674"/>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6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6124"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6125" y="2585440"/>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6417388"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6417389" y="2585440"/>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6124"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6417388"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6752"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6753" y="2585440"/>
            <a:ext cx="2299138" cy="1485084"/>
          </a:xfrm>
        </p:spPr>
        <p:txBody>
          <a:bodyPr/>
          <a:lstStyle>
            <a:lvl1pPr marL="0" indent="0">
              <a:buNone/>
              <a:defRPr b="0">
                <a:solidFill>
                  <a:schemeClr val="tx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6752"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5" name="Text Placeholder 10">
            <a:extLst>
              <a:ext uri="{FF2B5EF4-FFF2-40B4-BE49-F238E27FC236}">
                <a16:creationId xmlns:a16="http://schemas.microsoft.com/office/drawing/2014/main" id="{5D88DCAB-9113-4AC2-8181-52F7F49C4D51}"/>
              </a:ext>
            </a:extLst>
          </p:cNvPr>
          <p:cNvSpPr>
            <a:spLocks noGrp="1"/>
          </p:cNvSpPr>
          <p:nvPr>
            <p:ph type="body" sz="quarter" idx="21"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59681200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723" userDrawn="1">
          <p15:clr>
            <a:srgbClr val="FBAE40"/>
          </p15:clr>
        </p15:guide>
        <p15:guide id="7" orient="horz" pos="1620">
          <p15:clr>
            <a:srgbClr val="FBAE40"/>
          </p15:clr>
        </p15:guide>
        <p15:guide id="8" pos="2154" userDrawn="1">
          <p15:clr>
            <a:srgbClr val="FBAE40"/>
          </p15:clr>
        </p15:guide>
        <p15:guide id="9" pos="3606" userDrawn="1">
          <p15:clr>
            <a:srgbClr val="FBAE40"/>
          </p15:clr>
        </p15:guide>
        <p15:guide id="10" pos="4037"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Bullets, chart (Dark)">
    <p:bg>
      <p:bgPr>
        <a:solidFill>
          <a:schemeClr val="tx2"/>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B75E0450-A966-4DE2-A878-B35B1C17081C}"/>
              </a:ext>
            </a:extLst>
          </p:cNvPr>
          <p:cNvSpPr>
            <a:spLocks noGrp="1"/>
          </p:cNvSpPr>
          <p:nvPr>
            <p:ph type="chart" sz="quarter" idx="12" hasCustomPrompt="1"/>
          </p:nvPr>
        </p:nvSpPr>
        <p:spPr>
          <a:xfrm>
            <a:off x="4791077" y="682938"/>
            <a:ext cx="3921122" cy="3462342"/>
          </a:xfrm>
        </p:spPr>
        <p:txBody>
          <a:bodyPr/>
          <a:lstStyle>
            <a:lvl1pPr marL="0" indent="0">
              <a:buNone/>
              <a:defRPr>
                <a:solidFill>
                  <a:schemeClr val="bg1"/>
                </a:solidFill>
              </a:defRPr>
            </a:lvl1pPr>
          </a:lstStyle>
          <a:p>
            <a:r>
              <a:rPr lang="en-GB" dirty="0"/>
              <a:t>Click to add chart</a:t>
            </a:r>
          </a:p>
        </p:txBody>
      </p:sp>
      <p:sp>
        <p:nvSpPr>
          <p:cNvPr id="9" name="Text Placeholder 11">
            <a:extLst>
              <a:ext uri="{FF2B5EF4-FFF2-40B4-BE49-F238E27FC236}">
                <a16:creationId xmlns:a16="http://schemas.microsoft.com/office/drawing/2014/main" id="{226ACCD3-1FD3-493E-8616-B63E8A20F5BC}"/>
              </a:ext>
            </a:extLst>
          </p:cNvPr>
          <p:cNvSpPr>
            <a:spLocks noGrp="1"/>
          </p:cNvSpPr>
          <p:nvPr>
            <p:ph type="body" sz="quarter" idx="14" hasCustomPrompt="1"/>
          </p:nvPr>
        </p:nvSpPr>
        <p:spPr>
          <a:xfrm>
            <a:off x="431801" y="682938"/>
            <a:ext cx="3921124" cy="3462342"/>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5" name="Text Placeholder 4">
            <a:extLst>
              <a:ext uri="{FF2B5EF4-FFF2-40B4-BE49-F238E27FC236}">
                <a16:creationId xmlns:a16="http://schemas.microsoft.com/office/drawing/2014/main" id="{70B8A390-0093-4514-BC17-264F32655061}"/>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18086998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744" userDrawn="1">
          <p15:clr>
            <a:srgbClr val="FBAE40"/>
          </p15:clr>
        </p15:guide>
        <p15:guide id="7" pos="3016"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ullets, chart (Light)">
    <p:bg>
      <p:bgPr>
        <a:solidFill>
          <a:schemeClr val="bg2"/>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B75E0450-A966-4DE2-A878-B35B1C17081C}"/>
              </a:ext>
            </a:extLst>
          </p:cNvPr>
          <p:cNvSpPr>
            <a:spLocks noGrp="1"/>
          </p:cNvSpPr>
          <p:nvPr>
            <p:ph type="chart" sz="quarter" idx="12" hasCustomPrompt="1"/>
          </p:nvPr>
        </p:nvSpPr>
        <p:spPr>
          <a:xfrm>
            <a:off x="4791077" y="682939"/>
            <a:ext cx="3921122" cy="3463200"/>
          </a:xfrm>
        </p:spPr>
        <p:txBody>
          <a:bodyPr/>
          <a:lstStyle>
            <a:lvl1pPr marL="0" indent="0">
              <a:buNone/>
              <a:defRPr/>
            </a:lvl1pPr>
          </a:lstStyle>
          <a:p>
            <a:r>
              <a:rPr lang="en-GB" dirty="0"/>
              <a:t>Click to add chart</a:t>
            </a:r>
          </a:p>
        </p:txBody>
      </p:sp>
      <p:sp>
        <p:nvSpPr>
          <p:cNvPr id="7" name="Text Placeholder 11">
            <a:extLst>
              <a:ext uri="{FF2B5EF4-FFF2-40B4-BE49-F238E27FC236}">
                <a16:creationId xmlns:a16="http://schemas.microsoft.com/office/drawing/2014/main" id="{AB92DF82-0651-4A19-A491-404FD49C1524}"/>
              </a:ext>
            </a:extLst>
          </p:cNvPr>
          <p:cNvSpPr>
            <a:spLocks noGrp="1"/>
          </p:cNvSpPr>
          <p:nvPr>
            <p:ph type="body" sz="quarter" idx="14" hasCustomPrompt="1"/>
          </p:nvPr>
        </p:nvSpPr>
        <p:spPr>
          <a:xfrm>
            <a:off x="431801" y="682938"/>
            <a:ext cx="3921124" cy="346320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
        <p:nvSpPr>
          <p:cNvPr id="6" name="Text Placeholder 10">
            <a:extLst>
              <a:ext uri="{FF2B5EF4-FFF2-40B4-BE49-F238E27FC236}">
                <a16:creationId xmlns:a16="http://schemas.microsoft.com/office/drawing/2014/main" id="{2E86848B-BFE2-4D7D-8E33-8BFF220BDBD4}"/>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10534380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744" userDrawn="1">
          <p15:clr>
            <a:srgbClr val="FBAE40"/>
          </p15:clr>
        </p15:guide>
        <p15:guide id="7" pos="3016"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People circles (Dark)">
    <p:bg>
      <p:bgPr>
        <a:solidFill>
          <a:schemeClr val="tx2"/>
        </a:solidFill>
        <a:effectLst/>
      </p:bgPr>
    </p:bg>
    <p:spTree>
      <p:nvGrpSpPr>
        <p:cNvPr id="1" name=""/>
        <p:cNvGrpSpPr/>
        <p:nvPr/>
      </p:nvGrpSpPr>
      <p:grpSpPr>
        <a:xfrm>
          <a:off x="0" y="0"/>
          <a:ext cx="0" cy="0"/>
          <a:chOff x="0" y="0"/>
          <a:chExt cx="0" cy="0"/>
        </a:xfrm>
      </p:grpSpPr>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2627933"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3348537"/>
            <a:ext cx="1692000" cy="701304"/>
          </a:xfrm>
        </p:spPr>
        <p:txBody>
          <a:bodyPr/>
          <a:lstStyle>
            <a:lvl1pPr algn="ctr">
              <a:lnSpc>
                <a:spcPct val="100000"/>
              </a:lnSpc>
              <a:defRPr sz="1600" b="0">
                <a:solidFill>
                  <a:schemeClr val="bg1"/>
                </a:solidFill>
              </a:defRPr>
            </a:lvl1pPr>
          </a:lstStyle>
          <a:p>
            <a:r>
              <a:rPr lang="en-US" dirty="0"/>
              <a:t>Click to add name</a:t>
            </a:r>
            <a:endParaRPr lang="en-GB" dirty="0"/>
          </a:p>
        </p:txBody>
      </p: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hasCustomPrompt="1"/>
          </p:nvPr>
        </p:nvSpPr>
        <p:spPr>
          <a:xfrm>
            <a:off x="431800"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0" name="Picture Placeholder 2">
            <a:extLst>
              <a:ext uri="{FF2B5EF4-FFF2-40B4-BE49-F238E27FC236}">
                <a16:creationId xmlns:a16="http://schemas.microsoft.com/office/drawing/2014/main" id="{18AD8BE2-39B8-493E-A60F-709B51DE326A}"/>
              </a:ext>
            </a:extLst>
          </p:cNvPr>
          <p:cNvSpPr>
            <a:spLocks noGrp="1"/>
          </p:cNvSpPr>
          <p:nvPr>
            <p:ph type="pic" sz="quarter" idx="15" hasCustomPrompt="1"/>
          </p:nvPr>
        </p:nvSpPr>
        <p:spPr>
          <a:xfrm>
            <a:off x="2627933"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3" name="Picture Placeholder 2">
            <a:extLst>
              <a:ext uri="{FF2B5EF4-FFF2-40B4-BE49-F238E27FC236}">
                <a16:creationId xmlns:a16="http://schemas.microsoft.com/office/drawing/2014/main" id="{86CEE51E-47DA-420E-A605-A66715C1C73A}"/>
              </a:ext>
            </a:extLst>
          </p:cNvPr>
          <p:cNvSpPr>
            <a:spLocks noGrp="1"/>
          </p:cNvSpPr>
          <p:nvPr>
            <p:ph type="pic" sz="quarter" idx="16" hasCustomPrompt="1"/>
          </p:nvPr>
        </p:nvSpPr>
        <p:spPr>
          <a:xfrm>
            <a:off x="4824066"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4" name="Picture Placeholder 2">
            <a:extLst>
              <a:ext uri="{FF2B5EF4-FFF2-40B4-BE49-F238E27FC236}">
                <a16:creationId xmlns:a16="http://schemas.microsoft.com/office/drawing/2014/main" id="{63DFB02D-3DF9-49E2-9A6D-B72407AD2A4D}"/>
              </a:ext>
            </a:extLst>
          </p:cNvPr>
          <p:cNvSpPr>
            <a:spLocks noGrp="1"/>
          </p:cNvSpPr>
          <p:nvPr>
            <p:ph type="pic" sz="quarter" idx="17" hasCustomPrompt="1"/>
          </p:nvPr>
        </p:nvSpPr>
        <p:spPr>
          <a:xfrm>
            <a:off x="7020200"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23" name="Text Placeholder 11">
            <a:extLst>
              <a:ext uri="{FF2B5EF4-FFF2-40B4-BE49-F238E27FC236}">
                <a16:creationId xmlns:a16="http://schemas.microsoft.com/office/drawing/2014/main" id="{5AEE4AA6-C375-4A82-9820-15E9C81737BC}"/>
              </a:ext>
            </a:extLst>
          </p:cNvPr>
          <p:cNvSpPr>
            <a:spLocks noGrp="1"/>
          </p:cNvSpPr>
          <p:nvPr>
            <p:ph type="body" sz="quarter" idx="18" hasCustomPrompt="1"/>
          </p:nvPr>
        </p:nvSpPr>
        <p:spPr>
          <a:xfrm>
            <a:off x="4824066"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sp>
        <p:nvSpPr>
          <p:cNvPr id="24" name="Text Placeholder 11">
            <a:extLst>
              <a:ext uri="{FF2B5EF4-FFF2-40B4-BE49-F238E27FC236}">
                <a16:creationId xmlns:a16="http://schemas.microsoft.com/office/drawing/2014/main" id="{DE667011-FA77-499D-AD1E-64A45A637A68}"/>
              </a:ext>
            </a:extLst>
          </p:cNvPr>
          <p:cNvSpPr>
            <a:spLocks noGrp="1"/>
          </p:cNvSpPr>
          <p:nvPr>
            <p:ph type="body" sz="quarter" idx="19" hasCustomPrompt="1"/>
          </p:nvPr>
        </p:nvSpPr>
        <p:spPr>
          <a:xfrm>
            <a:off x="7020200"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bg1"/>
                </a:solidFill>
              </a:defRPr>
            </a:lvl1pPr>
            <a:lvl2pPr>
              <a:defRPr sz="1800"/>
            </a:lvl2pPr>
            <a:lvl3pPr>
              <a:defRPr sz="1800"/>
            </a:lvl3pPr>
            <a:lvl4pPr>
              <a:defRPr sz="1800"/>
            </a:lvl4pPr>
            <a:lvl5pPr>
              <a:defRPr sz="1800"/>
            </a:lvl5pPr>
          </a:lstStyle>
          <a:p>
            <a:pPr lvl="0"/>
            <a:r>
              <a:rPr lang="en-GB" dirty="0"/>
              <a:t>People</a:t>
            </a:r>
          </a:p>
        </p:txBody>
      </p:sp>
      <p:sp>
        <p:nvSpPr>
          <p:cNvPr id="17" name="Text Placeholder 4">
            <a:extLst>
              <a:ext uri="{FF2B5EF4-FFF2-40B4-BE49-F238E27FC236}">
                <a16:creationId xmlns:a16="http://schemas.microsoft.com/office/drawing/2014/main" id="{EA0A416F-989B-41E3-AFF8-6748AA7E1A87}"/>
              </a:ext>
            </a:extLst>
          </p:cNvPr>
          <p:cNvSpPr>
            <a:spLocks noGrp="1"/>
          </p:cNvSpPr>
          <p:nvPr>
            <p:ph type="body" sz="quarter" idx="21"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93413968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655" userDrawn="1">
          <p15:clr>
            <a:srgbClr val="FBAE40"/>
          </p15:clr>
        </p15:guide>
        <p15:guide id="7" pos="1338" userDrawn="1">
          <p15:clr>
            <a:srgbClr val="FBAE40"/>
          </p15:clr>
        </p15:guide>
        <p15:guide id="8" pos="2721" userDrawn="1">
          <p15:clr>
            <a:srgbClr val="FBAE40"/>
          </p15:clr>
        </p15:guide>
        <p15:guide id="9" pos="3039" userDrawn="1">
          <p15:clr>
            <a:srgbClr val="FBAE40"/>
          </p15:clr>
        </p15:guide>
        <p15:guide id="10" pos="4105" userDrawn="1">
          <p15:clr>
            <a:srgbClr val="FBAE40"/>
          </p15:clr>
        </p15:guide>
        <p15:guide id="11" pos="442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eople circles (Light)">
    <p:bg>
      <p:bgPr>
        <a:solidFill>
          <a:schemeClr val="bg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hasCustomPrompt="1"/>
          </p:nvPr>
        </p:nvSpPr>
        <p:spPr>
          <a:xfrm>
            <a:off x="431800" y="1565550"/>
            <a:ext cx="1692000" cy="1692000"/>
          </a:xfrm>
          <a:prstGeom prst="ellipse">
            <a:avLst/>
          </a:prstGeom>
        </p:spPr>
        <p:txBody>
          <a:bodyPr/>
          <a:lstStyle>
            <a:lvl1pPr marL="0" indent="0">
              <a:buNone/>
              <a:defRPr sz="1800" b="0"/>
            </a:lvl1pPr>
          </a:lstStyle>
          <a:p>
            <a:r>
              <a:rPr lang="en-GB" dirty="0"/>
              <a:t>Click icon to add person</a:t>
            </a:r>
          </a:p>
        </p:txBody>
      </p:sp>
      <p:sp>
        <p:nvSpPr>
          <p:cNvPr id="10" name="Picture Placeholder 2">
            <a:extLst>
              <a:ext uri="{FF2B5EF4-FFF2-40B4-BE49-F238E27FC236}">
                <a16:creationId xmlns:a16="http://schemas.microsoft.com/office/drawing/2014/main" id="{18AD8BE2-39B8-493E-A60F-709B51DE326A}"/>
              </a:ext>
            </a:extLst>
          </p:cNvPr>
          <p:cNvSpPr>
            <a:spLocks noGrp="1"/>
          </p:cNvSpPr>
          <p:nvPr>
            <p:ph type="pic" sz="quarter" idx="15" hasCustomPrompt="1"/>
          </p:nvPr>
        </p:nvSpPr>
        <p:spPr>
          <a:xfrm>
            <a:off x="2627933" y="1565550"/>
            <a:ext cx="1692000" cy="1692000"/>
          </a:xfrm>
          <a:prstGeom prst="ellipse">
            <a:avLst/>
          </a:prstGeom>
        </p:spPr>
        <p:txBody>
          <a:bodyPr/>
          <a:lstStyle>
            <a:lvl1pPr marL="0" indent="0">
              <a:buNone/>
              <a:defRPr sz="1800" b="0"/>
            </a:lvl1pPr>
          </a:lstStyle>
          <a:p>
            <a:r>
              <a:rPr lang="en-GB" dirty="0"/>
              <a:t>Click icon to add person</a:t>
            </a:r>
          </a:p>
        </p:txBody>
      </p:sp>
      <p:sp>
        <p:nvSpPr>
          <p:cNvPr id="13" name="Picture Placeholder 2">
            <a:extLst>
              <a:ext uri="{FF2B5EF4-FFF2-40B4-BE49-F238E27FC236}">
                <a16:creationId xmlns:a16="http://schemas.microsoft.com/office/drawing/2014/main" id="{86CEE51E-47DA-420E-A605-A66715C1C73A}"/>
              </a:ext>
            </a:extLst>
          </p:cNvPr>
          <p:cNvSpPr>
            <a:spLocks noGrp="1"/>
          </p:cNvSpPr>
          <p:nvPr>
            <p:ph type="pic" sz="quarter" idx="16" hasCustomPrompt="1"/>
          </p:nvPr>
        </p:nvSpPr>
        <p:spPr>
          <a:xfrm>
            <a:off x="4824066" y="1565550"/>
            <a:ext cx="1692000" cy="1692000"/>
          </a:xfrm>
          <a:prstGeom prst="ellipse">
            <a:avLst/>
          </a:prstGeom>
        </p:spPr>
        <p:txBody>
          <a:bodyPr/>
          <a:lstStyle>
            <a:lvl1pPr marL="0" indent="0">
              <a:buNone/>
              <a:defRPr sz="1800" b="0"/>
            </a:lvl1pPr>
          </a:lstStyle>
          <a:p>
            <a:r>
              <a:rPr lang="en-GB" dirty="0"/>
              <a:t>Click icon to add person</a:t>
            </a:r>
          </a:p>
        </p:txBody>
      </p:sp>
      <p:sp>
        <p:nvSpPr>
          <p:cNvPr id="14" name="Picture Placeholder 2">
            <a:extLst>
              <a:ext uri="{FF2B5EF4-FFF2-40B4-BE49-F238E27FC236}">
                <a16:creationId xmlns:a16="http://schemas.microsoft.com/office/drawing/2014/main" id="{63DFB02D-3DF9-49E2-9A6D-B72407AD2A4D}"/>
              </a:ext>
            </a:extLst>
          </p:cNvPr>
          <p:cNvSpPr>
            <a:spLocks noGrp="1"/>
          </p:cNvSpPr>
          <p:nvPr>
            <p:ph type="pic" sz="quarter" idx="17" hasCustomPrompt="1"/>
          </p:nvPr>
        </p:nvSpPr>
        <p:spPr>
          <a:xfrm>
            <a:off x="7020200" y="1565550"/>
            <a:ext cx="1692000" cy="1692000"/>
          </a:xfrm>
          <a:prstGeom prst="ellipse">
            <a:avLst/>
          </a:prstGeom>
        </p:spPr>
        <p:txBody>
          <a:bodyPr/>
          <a:lstStyle>
            <a:lvl1pPr marL="0" indent="0">
              <a:buNone/>
              <a:defRPr sz="1800" b="0"/>
            </a:lvl1pPr>
          </a:lstStyle>
          <a:p>
            <a:r>
              <a:rPr lang="en-GB" dirty="0"/>
              <a:t>Click icon to add person</a:t>
            </a:r>
          </a:p>
        </p:txBody>
      </p:sp>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lvl1pPr>
            <a:lvl2pPr>
              <a:defRPr sz="1800"/>
            </a:lvl2pPr>
            <a:lvl3pPr>
              <a:defRPr sz="1800"/>
            </a:lvl3pPr>
            <a:lvl4pPr>
              <a:defRPr sz="1800"/>
            </a:lvl4pPr>
            <a:lvl5pPr>
              <a:defRPr sz="1800"/>
            </a:lvl5pPr>
          </a:lstStyle>
          <a:p>
            <a:pPr lvl="0"/>
            <a:r>
              <a:rPr lang="en-GB" dirty="0"/>
              <a:t>People</a:t>
            </a:r>
          </a:p>
        </p:txBody>
      </p:sp>
      <p:sp>
        <p:nvSpPr>
          <p:cNvPr id="28" name="Text Placeholder 11">
            <a:extLst>
              <a:ext uri="{FF2B5EF4-FFF2-40B4-BE49-F238E27FC236}">
                <a16:creationId xmlns:a16="http://schemas.microsoft.com/office/drawing/2014/main" id="{2DAB8DF6-73B0-465A-A5B5-63EB5EAE6BE3}"/>
              </a:ext>
            </a:extLst>
          </p:cNvPr>
          <p:cNvSpPr>
            <a:spLocks noGrp="1"/>
          </p:cNvSpPr>
          <p:nvPr>
            <p:ph type="body" sz="quarter" idx="14" hasCustomPrompt="1"/>
          </p:nvPr>
        </p:nvSpPr>
        <p:spPr>
          <a:xfrm>
            <a:off x="2627933"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
        <p:nvSpPr>
          <p:cNvPr id="29" name="Title 7">
            <a:extLst>
              <a:ext uri="{FF2B5EF4-FFF2-40B4-BE49-F238E27FC236}">
                <a16:creationId xmlns:a16="http://schemas.microsoft.com/office/drawing/2014/main" id="{05F97DA4-1BA5-411A-8D02-EE02B66C04B3}"/>
              </a:ext>
            </a:extLst>
          </p:cNvPr>
          <p:cNvSpPr>
            <a:spLocks noGrp="1"/>
          </p:cNvSpPr>
          <p:nvPr>
            <p:ph type="title" hasCustomPrompt="1"/>
          </p:nvPr>
        </p:nvSpPr>
        <p:spPr>
          <a:xfrm>
            <a:off x="431800" y="3348537"/>
            <a:ext cx="1692000" cy="701304"/>
          </a:xfrm>
        </p:spPr>
        <p:txBody>
          <a:bodyPr/>
          <a:lstStyle>
            <a:lvl1pPr algn="ctr">
              <a:lnSpc>
                <a:spcPct val="100000"/>
              </a:lnSpc>
              <a:defRPr sz="1600" b="0">
                <a:solidFill>
                  <a:schemeClr val="tx1"/>
                </a:solidFill>
              </a:defRPr>
            </a:lvl1pPr>
          </a:lstStyle>
          <a:p>
            <a:r>
              <a:rPr lang="en-US" dirty="0"/>
              <a:t>Click to add name</a:t>
            </a:r>
            <a:endParaRPr lang="en-GB" dirty="0"/>
          </a:p>
        </p:txBody>
      </p:sp>
      <p:sp>
        <p:nvSpPr>
          <p:cNvPr id="30" name="Text Placeholder 11">
            <a:extLst>
              <a:ext uri="{FF2B5EF4-FFF2-40B4-BE49-F238E27FC236}">
                <a16:creationId xmlns:a16="http://schemas.microsoft.com/office/drawing/2014/main" id="{26AF3E9D-4783-429D-B30A-761E095F5098}"/>
              </a:ext>
            </a:extLst>
          </p:cNvPr>
          <p:cNvSpPr>
            <a:spLocks noGrp="1"/>
          </p:cNvSpPr>
          <p:nvPr>
            <p:ph type="body" sz="quarter" idx="18" hasCustomPrompt="1"/>
          </p:nvPr>
        </p:nvSpPr>
        <p:spPr>
          <a:xfrm>
            <a:off x="4824066"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
        <p:nvSpPr>
          <p:cNvPr id="31" name="Text Placeholder 11">
            <a:extLst>
              <a:ext uri="{FF2B5EF4-FFF2-40B4-BE49-F238E27FC236}">
                <a16:creationId xmlns:a16="http://schemas.microsoft.com/office/drawing/2014/main" id="{BE3E3404-208A-4DD2-9535-DC848B6F6421}"/>
              </a:ext>
            </a:extLst>
          </p:cNvPr>
          <p:cNvSpPr>
            <a:spLocks noGrp="1"/>
          </p:cNvSpPr>
          <p:nvPr>
            <p:ph type="body" sz="quarter" idx="19" hasCustomPrompt="1"/>
          </p:nvPr>
        </p:nvSpPr>
        <p:spPr>
          <a:xfrm>
            <a:off x="7020200"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
        <p:nvSpPr>
          <p:cNvPr id="16" name="Text Placeholder 4">
            <a:extLst>
              <a:ext uri="{FF2B5EF4-FFF2-40B4-BE49-F238E27FC236}">
                <a16:creationId xmlns:a16="http://schemas.microsoft.com/office/drawing/2014/main" id="{91F252F2-96D8-4142-970B-8EDCF4D57A6B}"/>
              </a:ext>
            </a:extLst>
          </p:cNvPr>
          <p:cNvSpPr>
            <a:spLocks noGrp="1"/>
          </p:cNvSpPr>
          <p:nvPr>
            <p:ph type="body" sz="quarter" idx="21"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89143484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338" userDrawn="1">
          <p15:clr>
            <a:srgbClr val="FBAE40"/>
          </p15:clr>
        </p15:guide>
        <p15:guide id="7" pos="1655" userDrawn="1">
          <p15:clr>
            <a:srgbClr val="FBAE40"/>
          </p15:clr>
        </p15:guide>
        <p15:guide id="8" pos="2721" userDrawn="1">
          <p15:clr>
            <a:srgbClr val="FBAE40"/>
          </p15:clr>
        </p15:guide>
        <p15:guide id="9" pos="3039" userDrawn="1">
          <p15:clr>
            <a:srgbClr val="FBAE40"/>
          </p15:clr>
        </p15:guide>
        <p15:guide id="10" pos="4105" userDrawn="1">
          <p15:clr>
            <a:srgbClr val="FBAE40"/>
          </p15:clr>
        </p15:guide>
        <p15:guide id="11" pos="4422"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lank, title (Dark)">
    <p:bg>
      <p:bgPr>
        <a:solidFill>
          <a:schemeClr val="tx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bg1"/>
                </a:solidFill>
              </a:defRPr>
            </a:lvl1pPr>
            <a:lvl2pPr>
              <a:defRPr sz="1800"/>
            </a:lvl2pPr>
            <a:lvl3pPr>
              <a:defRPr sz="1800"/>
            </a:lvl3pPr>
            <a:lvl4pPr>
              <a:defRPr sz="1800"/>
            </a:lvl4pPr>
            <a:lvl5pPr>
              <a:defRPr sz="1800"/>
            </a:lvl5pPr>
          </a:lstStyle>
          <a:p>
            <a:pPr lvl="0"/>
            <a:r>
              <a:rPr lang="en-GB" dirty="0"/>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65176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7" name="Text Placeholder 4">
            <a:extLst>
              <a:ext uri="{FF2B5EF4-FFF2-40B4-BE49-F238E27FC236}">
                <a16:creationId xmlns:a16="http://schemas.microsoft.com/office/drawing/2014/main" id="{45690464-3C1C-497F-8F4E-E218056E625C}"/>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8621252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Blank, title (Light)">
    <p:bg>
      <p:bgPr>
        <a:solidFill>
          <a:schemeClr val="bg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tx1"/>
                </a:solidFill>
              </a:defRPr>
            </a:lvl1pPr>
            <a:lvl2pPr>
              <a:defRPr sz="1800"/>
            </a:lvl2pPr>
            <a:lvl3pPr>
              <a:defRPr sz="1800"/>
            </a:lvl3pPr>
            <a:lvl4pPr>
              <a:defRPr sz="1800"/>
            </a:lvl4pPr>
            <a:lvl5pPr>
              <a:defRPr sz="1800"/>
            </a:lvl5pPr>
          </a:lstStyle>
          <a:p>
            <a:pPr lvl="0"/>
            <a:r>
              <a:rPr lang="en-GB" dirty="0"/>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65320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
        <p:nvSpPr>
          <p:cNvPr id="7" name="Text Placeholder 4">
            <a:extLst>
              <a:ext uri="{FF2B5EF4-FFF2-40B4-BE49-F238E27FC236}">
                <a16:creationId xmlns:a16="http://schemas.microsoft.com/office/drawing/2014/main" id="{88C491EF-5B0F-4E64-AE49-B7AA5D7EDC1D}"/>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05845950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Blank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0" y="411163"/>
            <a:ext cx="5645149" cy="288000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5" name="Text Placeholder 4">
            <a:extLst>
              <a:ext uri="{FF2B5EF4-FFF2-40B4-BE49-F238E27FC236}">
                <a16:creationId xmlns:a16="http://schemas.microsoft.com/office/drawing/2014/main" id="{B45AC2A8-8EE4-4D6D-84E5-096502CFB598}"/>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9699429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lank (Light)">
    <p:bg>
      <p:bgPr>
        <a:solidFill>
          <a:schemeClr val="bg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411162"/>
            <a:ext cx="5645149" cy="288000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
        <p:nvSpPr>
          <p:cNvPr id="5" name="Text Placeholder 4">
            <a:extLst>
              <a:ext uri="{FF2B5EF4-FFF2-40B4-BE49-F238E27FC236}">
                <a16:creationId xmlns:a16="http://schemas.microsoft.com/office/drawing/2014/main" id="{A5BE669E-E698-4381-82EA-A9A0DBC87B1A}"/>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71951608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Full image (Dark)">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438DEE8-034B-4AA1-A8A7-6DFB691A441C}"/>
              </a:ext>
            </a:extLst>
          </p:cNvPr>
          <p:cNvSpPr>
            <a:spLocks noGrp="1"/>
          </p:cNvSpPr>
          <p:nvPr>
            <p:ph type="pic" sz="quarter" idx="10"/>
          </p:nvPr>
        </p:nvSpPr>
        <p:spPr>
          <a:xfrm>
            <a:off x="431802" y="411162"/>
            <a:ext cx="8280398" cy="4321175"/>
          </a:xfrm>
        </p:spPr>
        <p:txBody>
          <a:bodyPr/>
          <a:lstStyle>
            <a:lvl1pPr marL="0" indent="0">
              <a:buNone/>
              <a:defRPr b="0">
                <a:solidFill>
                  <a:schemeClr val="bg1"/>
                </a:solidFill>
              </a:defRPr>
            </a:lvl1pPr>
          </a:lstStyle>
          <a:p>
            <a:r>
              <a:rPr lang="en-GB" dirty="0"/>
              <a:t>Click icon to add picture</a:t>
            </a:r>
          </a:p>
        </p:txBody>
      </p:sp>
      <p:sp>
        <p:nvSpPr>
          <p:cNvPr id="4" name="Text Placeholder 4">
            <a:extLst>
              <a:ext uri="{FF2B5EF4-FFF2-40B4-BE49-F238E27FC236}">
                <a16:creationId xmlns:a16="http://schemas.microsoft.com/office/drawing/2014/main" id="{EF8C8BBE-C764-4266-A29F-CEF90A927B88}"/>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23425937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no imag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8280400" cy="571512"/>
          </a:xfrm>
        </p:spPr>
        <p:txBody>
          <a:bodyPr/>
          <a:lstStyle>
            <a:lvl1pPr>
              <a:lnSpc>
                <a:spcPct val="100000"/>
              </a:lnSpc>
              <a:defRPr sz="3400" b="0">
                <a:solidFill>
                  <a:schemeClr val="tx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 Placeholder 4">
            <a:extLst>
              <a:ext uri="{FF2B5EF4-FFF2-40B4-BE49-F238E27FC236}">
                <a16:creationId xmlns:a16="http://schemas.microsoft.com/office/drawing/2014/main" id="{55726976-7A05-4BEF-8964-FA32F5CA5B71}"/>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981418436"/>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Full image (Light)">
    <p:bg>
      <p:bgPr>
        <a:solidFill>
          <a:schemeClr val="bg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8549AF7-992D-4DF7-8F38-87B6CA839780}"/>
              </a:ext>
            </a:extLst>
          </p:cNvPr>
          <p:cNvSpPr>
            <a:spLocks noGrp="1"/>
          </p:cNvSpPr>
          <p:nvPr>
            <p:ph type="pic" sz="quarter" idx="10"/>
          </p:nvPr>
        </p:nvSpPr>
        <p:spPr>
          <a:xfrm>
            <a:off x="431802" y="411162"/>
            <a:ext cx="8280398" cy="4321175"/>
          </a:xfrm>
        </p:spPr>
        <p:txBody>
          <a:bodyPr/>
          <a:lstStyle>
            <a:lvl1pPr marL="0" indent="0">
              <a:buNone/>
              <a:defRPr b="0">
                <a:solidFill>
                  <a:schemeClr val="tx1"/>
                </a:solidFill>
              </a:defRPr>
            </a:lvl1pPr>
          </a:lstStyle>
          <a:p>
            <a:r>
              <a:rPr lang="en-GB" dirty="0"/>
              <a:t>Click icon to add picture</a:t>
            </a:r>
          </a:p>
        </p:txBody>
      </p:sp>
      <p:sp>
        <p:nvSpPr>
          <p:cNvPr id="6" name="Text Placeholder 4">
            <a:extLst>
              <a:ext uri="{FF2B5EF4-FFF2-40B4-BE49-F238E27FC236}">
                <a16:creationId xmlns:a16="http://schemas.microsoft.com/office/drawing/2014/main" id="{75A96754-8B5F-481D-AEAD-38B470C682E6}"/>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80836244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imag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6100" cy="571512"/>
          </a:xfrm>
        </p:spPr>
        <p:txBody>
          <a:bodyPr/>
          <a:lstStyle>
            <a:lvl1pPr>
              <a:lnSpc>
                <a:spcPct val="100000"/>
              </a:lnSpc>
              <a:defRPr sz="3400" b="0">
                <a:solidFill>
                  <a:schemeClr val="bg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61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Picture Placeholder 10">
            <a:extLst>
              <a:ext uri="{FF2B5EF4-FFF2-40B4-BE49-F238E27FC236}">
                <a16:creationId xmlns:a16="http://schemas.microsoft.com/office/drawing/2014/main" id="{BBD67C99-C0BD-4075-A538-B65ED75A4305}"/>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solidFill>
                  <a:schemeClr val="bg1"/>
                </a:solidFill>
              </a:defRPr>
            </a:lvl1pPr>
            <a:lvl3pPr marL="180975" indent="0">
              <a:buNone/>
              <a:defRPr/>
            </a:lvl3pPr>
            <a:lvl4pPr marL="612775" indent="0">
              <a:buNone/>
              <a:defRPr>
                <a:solidFill>
                  <a:schemeClr val="bg1"/>
                </a:solidFill>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
        <p:nvSpPr>
          <p:cNvPr id="7" name="Text Placeholder 4">
            <a:extLst>
              <a:ext uri="{FF2B5EF4-FFF2-40B4-BE49-F238E27FC236}">
                <a16:creationId xmlns:a16="http://schemas.microsoft.com/office/drawing/2014/main" id="{119C7F3F-A7F4-4792-82B3-96F3765D73B0}"/>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09548808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imag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6100" cy="571512"/>
          </a:xfrm>
        </p:spPr>
        <p:txBody>
          <a:bodyPr/>
          <a:lstStyle>
            <a:lvl1pPr>
              <a:lnSpc>
                <a:spcPct val="100000"/>
              </a:lnSpc>
              <a:defRPr sz="3400" b="0">
                <a:solidFill>
                  <a:schemeClr val="tx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61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Picture Placeholder 10">
            <a:extLst>
              <a:ext uri="{FF2B5EF4-FFF2-40B4-BE49-F238E27FC236}">
                <a16:creationId xmlns:a16="http://schemas.microsoft.com/office/drawing/2014/main" id="{BBD67C99-C0BD-4075-A538-B65ED75A4305}"/>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
        <p:nvSpPr>
          <p:cNvPr id="7" name="Text Placeholder 4">
            <a:extLst>
              <a:ext uri="{FF2B5EF4-FFF2-40B4-BE49-F238E27FC236}">
                <a16:creationId xmlns:a16="http://schemas.microsoft.com/office/drawing/2014/main" id="{E5A5A480-3DF0-476F-BC27-7A0516C98EA8}"/>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54512212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Heading, bullets, image (Light)">
    <p:bg>
      <p:bgPr>
        <a:solidFill>
          <a:schemeClr val="tx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31800" y="702773"/>
            <a:ext cx="39211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31799" y="702659"/>
            <a:ext cx="3921125" cy="545115"/>
          </a:xfrm>
        </p:spPr>
        <p:txBody>
          <a:bodyPr/>
          <a:lstStyle>
            <a:lvl1pPr marL="0" indent="0">
              <a:buNone/>
              <a:defRPr sz="2800">
                <a:solidFill>
                  <a:schemeClr val="bg1"/>
                </a:solidFill>
              </a:defRPr>
            </a:lvl1pPr>
            <a:lvl2pPr>
              <a:defRPr sz="1800"/>
            </a:lvl2pPr>
            <a:lvl3pPr>
              <a:defRPr sz="1800"/>
            </a:lvl3pPr>
            <a:lvl4pPr>
              <a:defRPr sz="1800"/>
            </a:lvl4pPr>
            <a:lvl5pPr>
              <a:defRPr sz="1800"/>
            </a:lvl5pPr>
          </a:lstStyle>
          <a:p>
            <a:pPr lvl="0"/>
            <a:r>
              <a:rPr lang="en-GB" dirty="0"/>
              <a:t>Summary heading</a:t>
            </a:r>
          </a:p>
        </p:txBody>
      </p:sp>
      <p:sp>
        <p:nvSpPr>
          <p:cNvPr id="8" name="Picture Placeholder 2">
            <a:extLst>
              <a:ext uri="{FF2B5EF4-FFF2-40B4-BE49-F238E27FC236}">
                <a16:creationId xmlns:a16="http://schemas.microsoft.com/office/drawing/2014/main" id="{A838B155-C9C2-4DB1-8588-E414A618F5FE}"/>
              </a:ext>
            </a:extLst>
          </p:cNvPr>
          <p:cNvSpPr>
            <a:spLocks noGrp="1"/>
          </p:cNvSpPr>
          <p:nvPr>
            <p:ph type="pic" sz="quarter" idx="10"/>
          </p:nvPr>
        </p:nvSpPr>
        <p:spPr>
          <a:xfrm>
            <a:off x="5251450" y="702659"/>
            <a:ext cx="3892550" cy="3451894"/>
          </a:xfrm>
        </p:spPr>
        <p:txBody>
          <a:bodyPr/>
          <a:lstStyle>
            <a:lvl1pPr marL="0" indent="0">
              <a:buNone/>
              <a:defRPr b="0">
                <a:solidFill>
                  <a:schemeClr val="bg1"/>
                </a:solidFill>
              </a:defRPr>
            </a:lvl1pPr>
          </a:lstStyle>
          <a:p>
            <a:r>
              <a:rPr lang="en-GB" dirty="0"/>
              <a:t>Click icon to add picture</a:t>
            </a:r>
          </a:p>
        </p:txBody>
      </p:sp>
      <p:sp>
        <p:nvSpPr>
          <p:cNvPr id="6" name="Text Placeholder 25">
            <a:extLst>
              <a:ext uri="{FF2B5EF4-FFF2-40B4-BE49-F238E27FC236}">
                <a16:creationId xmlns:a16="http://schemas.microsoft.com/office/drawing/2014/main" id="{018247D9-5503-486A-97BE-69C90ACD679B}"/>
              </a:ext>
            </a:extLst>
          </p:cNvPr>
          <p:cNvSpPr>
            <a:spLocks noGrp="1"/>
          </p:cNvSpPr>
          <p:nvPr>
            <p:ph type="body" sz="quarter" idx="12" hasCustomPrompt="1"/>
          </p:nvPr>
        </p:nvSpPr>
        <p:spPr>
          <a:xfrm>
            <a:off x="431800" y="1325887"/>
            <a:ext cx="3921124" cy="2828670"/>
          </a:xfrm>
        </p:spPr>
        <p:txBody>
          <a:bodyPr/>
          <a:lstStyle>
            <a:lvl1pPr marL="288000" indent="-288000">
              <a:buFont typeface="Arial" panose="020B0604020202020204" pitchFamily="34" charset="0"/>
              <a:buChar char="–"/>
              <a:defRPr sz="2800" b="0">
                <a:solidFill>
                  <a:schemeClr val="bg1"/>
                </a:solidFill>
              </a:defRPr>
            </a:lvl1pPr>
          </a:lstStyle>
          <a:p>
            <a:pPr lvl="0"/>
            <a:r>
              <a:rPr lang="en-US" dirty="0"/>
              <a:t>4 to 6 bullet points</a:t>
            </a:r>
            <a:endParaRPr lang="en-GB" dirty="0"/>
          </a:p>
        </p:txBody>
      </p:sp>
      <p:sp>
        <p:nvSpPr>
          <p:cNvPr id="7" name="Text Placeholder 4">
            <a:extLst>
              <a:ext uri="{FF2B5EF4-FFF2-40B4-BE49-F238E27FC236}">
                <a16:creationId xmlns:a16="http://schemas.microsoft.com/office/drawing/2014/main" id="{3CD9B988-3A63-4943-931E-ADE925B89845}"/>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93174307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p15:clr>
            <a:srgbClr val="FBAE40"/>
          </p15:clr>
        </p15:guide>
        <p15:guide id="6" pos="548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Ligh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31800" y="702773"/>
            <a:ext cx="39211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31799" y="702659"/>
            <a:ext cx="3921125" cy="545115"/>
          </a:xfrm>
        </p:spPr>
        <p:txBody>
          <a:bodyPr/>
          <a:lstStyle>
            <a:lvl1pPr marL="0" indent="0">
              <a:buNone/>
              <a:defRPr sz="2800"/>
            </a:lvl1pPr>
            <a:lvl2pPr>
              <a:defRPr sz="1800"/>
            </a:lvl2pPr>
            <a:lvl3pPr>
              <a:defRPr sz="1800"/>
            </a:lvl3pPr>
            <a:lvl4pPr>
              <a:defRPr sz="1800"/>
            </a:lvl4pPr>
            <a:lvl5pPr>
              <a:defRPr sz="1800"/>
            </a:lvl5pPr>
          </a:lstStyle>
          <a:p>
            <a:pPr lvl="0"/>
            <a:r>
              <a:rPr lang="en-GB" dirty="0"/>
              <a:t>Summary heading</a:t>
            </a:r>
          </a:p>
        </p:txBody>
      </p:sp>
      <p:sp>
        <p:nvSpPr>
          <p:cNvPr id="7" name="Text Placeholder 5">
            <a:extLst>
              <a:ext uri="{FF2B5EF4-FFF2-40B4-BE49-F238E27FC236}">
                <a16:creationId xmlns:a16="http://schemas.microsoft.com/office/drawing/2014/main" id="{88E39823-F30B-468B-8008-58BE47430174}"/>
              </a:ext>
            </a:extLst>
          </p:cNvPr>
          <p:cNvSpPr>
            <a:spLocks noGrp="1"/>
          </p:cNvSpPr>
          <p:nvPr>
            <p:ph type="body" sz="quarter" idx="11" hasCustomPrompt="1"/>
          </p:nvPr>
        </p:nvSpPr>
        <p:spPr>
          <a:xfrm>
            <a:off x="431800" y="1314450"/>
            <a:ext cx="3921124" cy="2840108"/>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bg1"/>
                </a:solidFill>
              </a:defRPr>
            </a:lvl3pPr>
          </a:lstStyle>
          <a:p>
            <a:pPr lvl="1"/>
            <a:r>
              <a:rPr lang="en-US" dirty="0"/>
              <a:t>4 to 6 bullet points</a:t>
            </a:r>
          </a:p>
        </p:txBody>
      </p:sp>
      <p:sp>
        <p:nvSpPr>
          <p:cNvPr id="8" name="Picture Placeholder 2">
            <a:extLst>
              <a:ext uri="{FF2B5EF4-FFF2-40B4-BE49-F238E27FC236}">
                <a16:creationId xmlns:a16="http://schemas.microsoft.com/office/drawing/2014/main" id="{A838B155-C9C2-4DB1-8588-E414A618F5FE}"/>
              </a:ext>
            </a:extLst>
          </p:cNvPr>
          <p:cNvSpPr>
            <a:spLocks noGrp="1"/>
          </p:cNvSpPr>
          <p:nvPr>
            <p:ph type="pic" sz="quarter" idx="10"/>
          </p:nvPr>
        </p:nvSpPr>
        <p:spPr>
          <a:xfrm>
            <a:off x="5251450" y="702659"/>
            <a:ext cx="3892550" cy="3451890"/>
          </a:xfrm>
        </p:spPr>
        <p:txBody>
          <a:bodyPr/>
          <a:lstStyle>
            <a:lvl1pPr marL="0" indent="0">
              <a:buNone/>
              <a:defRPr b="0">
                <a:solidFill>
                  <a:schemeClr val="tx1"/>
                </a:solidFill>
              </a:defRPr>
            </a:lvl1pPr>
          </a:lstStyle>
          <a:p>
            <a:r>
              <a:rPr lang="en-GB" dirty="0"/>
              <a:t>Click icon to add picture</a:t>
            </a:r>
          </a:p>
        </p:txBody>
      </p:sp>
      <p:sp>
        <p:nvSpPr>
          <p:cNvPr id="10" name="Text Placeholder 10">
            <a:extLst>
              <a:ext uri="{FF2B5EF4-FFF2-40B4-BE49-F238E27FC236}">
                <a16:creationId xmlns:a16="http://schemas.microsoft.com/office/drawing/2014/main" id="{304042E0-7FF5-484F-9E1D-4056C3E07F1C}"/>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63705303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ullets, image (Dark)">
    <p:bg>
      <p:bgPr>
        <a:solidFill>
          <a:schemeClr val="tx2"/>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1BA11250-F612-4164-9C20-CAEEC9CF7F9C}"/>
              </a:ext>
            </a:extLst>
          </p:cNvPr>
          <p:cNvSpPr>
            <a:spLocks noGrp="1"/>
          </p:cNvSpPr>
          <p:nvPr>
            <p:ph type="body" sz="quarter" idx="14" hasCustomPrompt="1"/>
          </p:nvPr>
        </p:nvSpPr>
        <p:spPr>
          <a:xfrm>
            <a:off x="431801" y="682938"/>
            <a:ext cx="3921124" cy="347162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9" name="Picture Placeholder 2">
            <a:extLst>
              <a:ext uri="{FF2B5EF4-FFF2-40B4-BE49-F238E27FC236}">
                <a16:creationId xmlns:a16="http://schemas.microsoft.com/office/drawing/2014/main" id="{E70E3B20-94D5-4F38-BAE2-3DD3B53ED096}"/>
              </a:ext>
            </a:extLst>
          </p:cNvPr>
          <p:cNvSpPr>
            <a:spLocks noGrp="1"/>
          </p:cNvSpPr>
          <p:nvPr>
            <p:ph type="pic" sz="quarter" idx="10"/>
          </p:nvPr>
        </p:nvSpPr>
        <p:spPr>
          <a:xfrm>
            <a:off x="5251450" y="702659"/>
            <a:ext cx="3892550" cy="3471620"/>
          </a:xfrm>
        </p:spPr>
        <p:txBody>
          <a:bodyPr/>
          <a:lstStyle>
            <a:lvl1pPr marL="0" indent="0">
              <a:buNone/>
              <a:defRPr b="0">
                <a:solidFill>
                  <a:schemeClr val="bg1"/>
                </a:solidFill>
              </a:defRPr>
            </a:lvl1pPr>
          </a:lstStyle>
          <a:p>
            <a:r>
              <a:rPr lang="en-GB" dirty="0"/>
              <a:t>Click icon to add picture</a:t>
            </a:r>
          </a:p>
        </p:txBody>
      </p:sp>
      <p:sp>
        <p:nvSpPr>
          <p:cNvPr id="5" name="Text Placeholder 4">
            <a:extLst>
              <a:ext uri="{FF2B5EF4-FFF2-40B4-BE49-F238E27FC236}">
                <a16:creationId xmlns:a16="http://schemas.microsoft.com/office/drawing/2014/main" id="{34185624-3F0D-443B-A4C6-FD0439CEFF24}"/>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21782077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5FA0B099-D98B-4334-B69B-347B6181D5C2}"/>
              </a:ext>
            </a:extLst>
          </p:cNvPr>
          <p:cNvSpPr>
            <a:spLocks noGrp="1"/>
          </p:cNvSpPr>
          <p:nvPr>
            <p:ph type="title"/>
          </p:nvPr>
        </p:nvSpPr>
        <p:spPr bwMode="auto">
          <a:xfrm>
            <a:off x="431800" y="431800"/>
            <a:ext cx="828040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dirty="0"/>
              <a:t>Click to edit Master title style</a:t>
            </a:r>
            <a:endParaRPr lang="en-GB" altLang="en-US" dirty="0"/>
          </a:p>
        </p:txBody>
      </p:sp>
      <p:sp>
        <p:nvSpPr>
          <p:cNvPr id="3" name="Text Placeholder 2">
            <a:extLst>
              <a:ext uri="{FF2B5EF4-FFF2-40B4-BE49-F238E27FC236}">
                <a16:creationId xmlns:a16="http://schemas.microsoft.com/office/drawing/2014/main" id="{4F564EA9-55AA-41D3-854D-4E8DBDF8760C}"/>
              </a:ext>
            </a:extLst>
          </p:cNvPr>
          <p:cNvSpPr>
            <a:spLocks noGrp="1"/>
          </p:cNvSpPr>
          <p:nvPr>
            <p:ph type="body" idx="1"/>
          </p:nvPr>
        </p:nvSpPr>
        <p:spPr>
          <a:xfrm>
            <a:off x="431800" y="1223963"/>
            <a:ext cx="8280400" cy="1443037"/>
          </a:xfrm>
          <a:prstGeom prst="rect">
            <a:avLst/>
          </a:prstGeom>
        </p:spPr>
        <p:txBody>
          <a:bodyPr vert="horz" lIns="0" tIns="0" rIns="0" bIns="0" rtlCol="0" anchor="t" anchorCtr="0">
            <a:noAutofit/>
          </a:bodyPr>
          <a:lstStyle/>
          <a:p>
            <a:pPr lvl="0"/>
            <a:r>
              <a:rPr lang="en-GB" dirty="0"/>
              <a:t>Click to add sub-header text</a:t>
            </a:r>
          </a:p>
          <a:p>
            <a:pPr lvl="0"/>
            <a:endParaRPr lang="en-GB" dirty="0"/>
          </a:p>
          <a:p>
            <a:pPr marL="288000" marR="0" lvl="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a:pPr>
            <a:endParaRPr lang="en-GB" dirty="0"/>
          </a:p>
          <a:p>
            <a:pPr lvl="0"/>
            <a:endParaRPr lang="en-GB" dirty="0"/>
          </a:p>
          <a:p>
            <a:pPr lvl="0"/>
            <a:endParaRPr lang="en-GB" dirty="0"/>
          </a:p>
        </p:txBody>
      </p:sp>
    </p:spTree>
  </p:cSld>
  <p:clrMap bg1="lt1" tx1="dk1" bg2="lt2" tx2="dk2" accent1="accent1" accent2="accent2" accent3="accent3" accent4="accent4" accent5="accent5" accent6="accent6" hlink="hlink" folHlink="folHlink"/>
  <p:sldLayoutIdLst>
    <p:sldLayoutId id="2147483949" r:id="rId1"/>
    <p:sldLayoutId id="2147483943" r:id="rId2"/>
    <p:sldLayoutId id="2147483945" r:id="rId3"/>
    <p:sldLayoutId id="2147483947" r:id="rId4"/>
    <p:sldLayoutId id="2147483946" r:id="rId5"/>
    <p:sldLayoutId id="2147483948" r:id="rId6"/>
    <p:sldLayoutId id="2147483989" r:id="rId7"/>
    <p:sldLayoutId id="2147483956" r:id="rId8"/>
    <p:sldLayoutId id="2147483955" r:id="rId9"/>
    <p:sldLayoutId id="2147483957" r:id="rId10"/>
    <p:sldLayoutId id="2147483988" r:id="rId11"/>
    <p:sldLayoutId id="2147483960" r:id="rId12"/>
    <p:sldLayoutId id="2147483961" r:id="rId13"/>
    <p:sldLayoutId id="2147483962" r:id="rId14"/>
    <p:sldLayoutId id="2147483970" r:id="rId15"/>
    <p:sldLayoutId id="2147483978" r:id="rId16"/>
    <p:sldLayoutId id="2147483951" r:id="rId17"/>
    <p:sldLayoutId id="2147483950" r:id="rId18"/>
    <p:sldLayoutId id="2147483981" r:id="rId19"/>
    <p:sldLayoutId id="2147483982" r:id="rId20"/>
    <p:sldLayoutId id="2147483983" r:id="rId21"/>
    <p:sldLayoutId id="2147483984" r:id="rId22"/>
    <p:sldLayoutId id="2147483971" r:id="rId23"/>
    <p:sldLayoutId id="2147483973" r:id="rId24"/>
    <p:sldLayoutId id="2147483985" r:id="rId25"/>
    <p:sldLayoutId id="2147483986" r:id="rId26"/>
    <p:sldLayoutId id="2147483976" r:id="rId27"/>
    <p:sldLayoutId id="2147483977" r:id="rId28"/>
    <p:sldLayoutId id="2147483975" r:id="rId29"/>
    <p:sldLayoutId id="2147483974" r:id="rId30"/>
    <p:sldLayoutId id="2147483964" r:id="rId31"/>
    <p:sldLayoutId id="2147483958" r:id="rId32"/>
    <p:sldLayoutId id="2147483954" r:id="rId33"/>
    <p:sldLayoutId id="2147483953" r:id="rId34"/>
    <p:sldLayoutId id="2147483965" r:id="rId35"/>
    <p:sldLayoutId id="2147483966" r:id="rId36"/>
    <p:sldLayoutId id="2147483967" r:id="rId37"/>
    <p:sldLayoutId id="2147483968" r:id="rId38"/>
    <p:sldLayoutId id="2147483979" r:id="rId39"/>
    <p:sldLayoutId id="2147483980" r:id="rId40"/>
  </p:sldLayoutIdLst>
  <p:hf hdr="0"/>
  <p:txStyles>
    <p:titleStyle>
      <a:lvl1pPr marL="0" indent="0" algn="l" rtl="0" eaLnBrk="0" fontAlgn="base" hangingPunct="0">
        <a:lnSpc>
          <a:spcPct val="85000"/>
        </a:lnSpc>
        <a:spcBef>
          <a:spcPct val="0"/>
        </a:spcBef>
        <a:spcAft>
          <a:spcPct val="0"/>
        </a:spcAft>
        <a:buFont typeface="Arial" panose="020B0604020202020204" pitchFamily="34" charset="0"/>
        <a:buNone/>
        <a:defRPr sz="34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p:titleStyle>
    <p:body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7.xml"/></Relationships>
</file>

<file path=ppt/slides/_rels/slide3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4.xml"/><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6.xml"/><Relationship Id="rId1" Type="http://schemas.openxmlformats.org/officeDocument/2006/relationships/slideLayout" Target="../slideLayouts/slideLayout39.xml"/></Relationships>
</file>

<file path=ppt/slides/_rels/slide3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7.xml"/><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37.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37.xml"/><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3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7.xml"/></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37.xm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4.xml"/><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5.xml"/><Relationship Id="rId1" Type="http://schemas.openxmlformats.org/officeDocument/2006/relationships/slideLayout" Target="../slideLayouts/slideLayout3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7.xml"/></Relationships>
</file>

<file path=ppt/slides/_rels/slide4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7.xml"/><Relationship Id="rId1" Type="http://schemas.openxmlformats.org/officeDocument/2006/relationships/slideLayout" Target="../slideLayouts/slideLayout37.xml"/></Relationships>
</file>

<file path=ppt/slides/_rels/slide48.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9.xml"/><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5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0.xml"/><Relationship Id="rId1" Type="http://schemas.openxmlformats.org/officeDocument/2006/relationships/slideLayout" Target="../slideLayouts/slideLayout37.xml"/><Relationship Id="rId5" Type="http://schemas.openxmlformats.org/officeDocument/2006/relationships/image" Target="../media/image17.png"/><Relationship Id="rId4" Type="http://schemas.openxmlformats.org/officeDocument/2006/relationships/image" Target="../media/image16.png"/></Relationships>
</file>

<file path=ppt/slides/_rels/slide5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1.xml"/><Relationship Id="rId1" Type="http://schemas.openxmlformats.org/officeDocument/2006/relationships/slideLayout" Target="../slideLayouts/slideLayout37.xml"/><Relationship Id="rId4" Type="http://schemas.openxmlformats.org/officeDocument/2006/relationships/image" Target="../media/image19.jp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7.xml"/></Relationships>
</file>

<file path=ppt/slides/_rels/slide5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3.xml"/><Relationship Id="rId1" Type="http://schemas.openxmlformats.org/officeDocument/2006/relationships/slideLayout" Target="../slideLayouts/slideLayout37.xml"/></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4.xml"/><Relationship Id="rId1" Type="http://schemas.openxmlformats.org/officeDocument/2006/relationships/slideLayout" Target="../slideLayouts/slideLayout37.xml"/></Relationships>
</file>

<file path=ppt/slides/_rels/slide5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5.xml"/><Relationship Id="rId1" Type="http://schemas.openxmlformats.org/officeDocument/2006/relationships/slideLayout" Target="../slideLayouts/slideLayout37.xml"/></Relationships>
</file>

<file path=ppt/slides/_rels/slide5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6.xml"/><Relationship Id="rId1" Type="http://schemas.openxmlformats.org/officeDocument/2006/relationships/slideLayout" Target="../slideLayouts/slideLayout3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7.xml"/></Relationships>
</file>

<file path=ppt/slides/_rels/slide5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8.xml"/><Relationship Id="rId1" Type="http://schemas.openxmlformats.org/officeDocument/2006/relationships/slideLayout" Target="../slideLayouts/slideLayout37.xml"/></Relationships>
</file>

<file path=ppt/slides/_rels/slide5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9.xml"/><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0.xml"/><Relationship Id="rId1" Type="http://schemas.openxmlformats.org/officeDocument/2006/relationships/slideLayout" Target="../slideLayouts/slideLayout3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7.xml"/></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2.xml"/><Relationship Id="rId1" Type="http://schemas.openxmlformats.org/officeDocument/2006/relationships/slideLayout" Target="../slideLayouts/slideLayout37.xml"/></Relationships>
</file>

<file path=ppt/slides/_rels/slide6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3.xml"/><Relationship Id="rId1" Type="http://schemas.openxmlformats.org/officeDocument/2006/relationships/slideLayout" Target="../slideLayouts/slideLayout37.xml"/></Relationships>
</file>

<file path=ppt/slides/_rels/slide6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4.xml"/><Relationship Id="rId1" Type="http://schemas.openxmlformats.org/officeDocument/2006/relationships/slideLayout" Target="../slideLayouts/slideLayout37.xml"/></Relationships>
</file>

<file path=ppt/slides/_rels/slide6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5.xml"/><Relationship Id="rId1" Type="http://schemas.openxmlformats.org/officeDocument/2006/relationships/slideLayout" Target="../slideLayouts/slideLayout37.xml"/></Relationships>
</file>

<file path=ppt/slides/_rels/slide6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6.xml"/><Relationship Id="rId1" Type="http://schemas.openxmlformats.org/officeDocument/2006/relationships/slideLayout" Target="../slideLayouts/slideLayout37.xml"/></Relationships>
</file>

<file path=ppt/slides/_rels/slide6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7.xml"/><Relationship Id="rId1" Type="http://schemas.openxmlformats.org/officeDocument/2006/relationships/slideLayout" Target="../slideLayouts/slideLayout37.xml"/></Relationships>
</file>

<file path=ppt/slides/_rels/slide6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8.xml"/><Relationship Id="rId1" Type="http://schemas.openxmlformats.org/officeDocument/2006/relationships/slideLayout" Target="../slideLayouts/slideLayout37.xml"/></Relationships>
</file>

<file path=ppt/slides/_rels/slide6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9.xml"/><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7.xml"/></Relationships>
</file>

<file path=ppt/slides/_rels/slide7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6.xml"/><Relationship Id="rId1" Type="http://schemas.openxmlformats.org/officeDocument/2006/relationships/slideLayout" Target="../slideLayouts/slideLayout37.xml"/></Relationships>
</file>

<file path=ppt/slides/_rels/slide7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7.xml"/><Relationship Id="rId1" Type="http://schemas.openxmlformats.org/officeDocument/2006/relationships/slideLayout" Target="../slideLayouts/slideLayout37.xml"/></Relationships>
</file>

<file path=ppt/slides/_rels/slide7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78.xml"/><Relationship Id="rId1" Type="http://schemas.openxmlformats.org/officeDocument/2006/relationships/slideLayout" Target="../slideLayouts/slideLayout37.xml"/></Relationships>
</file>

<file path=ppt/slides/_rels/slide7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79.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8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0.xml"/><Relationship Id="rId1" Type="http://schemas.openxmlformats.org/officeDocument/2006/relationships/slideLayout" Target="../slideLayouts/slideLayout3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5.xml"/></Relationships>
</file>

<file path=ppt/slides/_rels/slide8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84.xml"/><Relationship Id="rId1" Type="http://schemas.openxmlformats.org/officeDocument/2006/relationships/slideLayout" Target="../slideLayouts/slideLayout35.xml"/></Relationships>
</file>

<file path=ppt/slides/_rels/slide85.xml.rels><?xml version="1.0" encoding="UTF-8" standalone="yes"?>
<Relationships xmlns="http://schemas.openxmlformats.org/package/2006/relationships"><Relationship Id="rId3" Type="http://schemas.openxmlformats.org/officeDocument/2006/relationships/hyperlink" Target="https://doi.org/10.5281/zenodo.3332807" TargetMode="External"/><Relationship Id="rId2" Type="http://schemas.openxmlformats.org/officeDocument/2006/relationships/notesSlide" Target="../notesSlides/notesSlide85.xml"/><Relationship Id="rId1" Type="http://schemas.openxmlformats.org/officeDocument/2006/relationships/slideLayout" Target="../slideLayouts/slideLayout35.xml"/></Relationships>
</file>

<file path=ppt/slides/_rels/slide8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86.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00D61-6563-4FCB-9C3E-A771DD76972D}"/>
              </a:ext>
            </a:extLst>
          </p:cNvPr>
          <p:cNvSpPr>
            <a:spLocks noGrp="1"/>
          </p:cNvSpPr>
          <p:nvPr>
            <p:ph type="title"/>
          </p:nvPr>
        </p:nvSpPr>
        <p:spPr>
          <a:xfrm>
            <a:off x="431799" y="2184922"/>
            <a:ext cx="4471973" cy="1432218"/>
          </a:xfrm>
        </p:spPr>
        <p:txBody>
          <a:bodyPr/>
          <a:lstStyle/>
          <a:p>
            <a:r>
              <a:rPr lang="en-GB" sz="3200" dirty="0"/>
              <a:t>Revolutionising Team Science with Research Infrastructure Roles</a:t>
            </a:r>
            <a:br>
              <a:rPr lang="en-GB" sz="3200" dirty="0"/>
            </a:br>
            <a:endParaRPr lang="en-GB" sz="2000" i="1" dirty="0"/>
          </a:p>
        </p:txBody>
      </p:sp>
      <p:pic>
        <p:nvPicPr>
          <p:cNvPr id="7" name="Picture Placeholder 6">
            <a:extLst>
              <a:ext uri="{FF2B5EF4-FFF2-40B4-BE49-F238E27FC236}">
                <a16:creationId xmlns:a16="http://schemas.microsoft.com/office/drawing/2014/main" id="{25F50532-9BD1-4B07-8642-4505F2E17842}"/>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7596" r="27596"/>
          <a:stretch/>
        </p:blipFill>
        <p:spPr>
          <a:xfrm>
            <a:off x="5650286" y="0"/>
            <a:ext cx="3493714" cy="4573587"/>
          </a:xfrm>
        </p:spPr>
      </p:pic>
      <p:sp>
        <p:nvSpPr>
          <p:cNvPr id="5" name="Text Placeholder 4">
            <a:extLst>
              <a:ext uri="{FF2B5EF4-FFF2-40B4-BE49-F238E27FC236}">
                <a16:creationId xmlns:a16="http://schemas.microsoft.com/office/drawing/2014/main" id="{65851AC4-36C6-4A21-9E46-931A817AB4D9}"/>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8" name="Text Placeholder 2">
            <a:extLst>
              <a:ext uri="{FF2B5EF4-FFF2-40B4-BE49-F238E27FC236}">
                <a16:creationId xmlns:a16="http://schemas.microsoft.com/office/drawing/2014/main" id="{2D53CF47-78F7-4719-814E-40FC816992E6}"/>
              </a:ext>
            </a:extLst>
          </p:cNvPr>
          <p:cNvSpPr txBox="1">
            <a:spLocks/>
          </p:cNvSpPr>
          <p:nvPr/>
        </p:nvSpPr>
        <p:spPr>
          <a:xfrm>
            <a:off x="431800" y="3938570"/>
            <a:ext cx="4353560" cy="973565"/>
          </a:xfrm>
          <a:prstGeom prst="rect">
            <a:avLst/>
          </a:prstGeom>
        </p:spPr>
        <p:txBody>
          <a:bodyPr vert="horz" lIns="0" tIns="0" rIns="0" bIns="0" rtlCol="0" anchor="t" anchorCtr="0">
            <a:noAutofit/>
          </a:bodyPr>
          <a:lstStyle>
            <a:lvl1pPr marL="0" marR="0" indent="0" algn="l" defTabSz="914400" rtl="0" eaLnBrk="0" fontAlgn="base" latinLnBrk="0" hangingPunct="0">
              <a:lnSpc>
                <a:spcPct val="100000"/>
              </a:lnSpc>
              <a:spcBef>
                <a:spcPct val="0"/>
              </a:spcBef>
              <a:spcAft>
                <a:spcPts val="800"/>
              </a:spcAft>
              <a:buClrTx/>
              <a:buSzTx/>
              <a:buFont typeface="Arial" panose="020B0604020202020204" pitchFamily="34" charset="0"/>
              <a:buNone/>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pPr>
            <a:r>
              <a:rPr lang="en-GB" dirty="0"/>
              <a:t>Kirstie Whitaker</a:t>
            </a:r>
          </a:p>
          <a:p>
            <a:pPr>
              <a:spcAft>
                <a:spcPts val="0"/>
              </a:spcAft>
            </a:pPr>
            <a:r>
              <a:rPr lang="en-GB" sz="2000" dirty="0"/>
              <a:t>Pronouns: she/her</a:t>
            </a:r>
          </a:p>
        </p:txBody>
      </p:sp>
    </p:spTree>
    <p:extLst>
      <p:ext uri="{BB962C8B-B14F-4D97-AF65-F5344CB8AC3E}">
        <p14:creationId xmlns:p14="http://schemas.microsoft.com/office/powerpoint/2010/main" val="34425683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hidden="1">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hidden="1">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hidden="1">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hidden="1">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hidden="1">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hidden="1">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Promote work to decision makers</a:t>
            </a:r>
          </a:p>
        </p:txBody>
      </p:sp>
      <p:sp>
        <p:nvSpPr>
          <p:cNvPr id="15" name="peer review" hidden="1">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hidden="1">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hidden="1">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hidden="1">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3219726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hidden="1">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hidden="1">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hidden="1">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hidden="1">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hidden="1">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hidden="1">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hidden="1">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hidden="1">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hidden="1">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140793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hidden="1">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hidden="1">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hidden="1">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hidden="1">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Set strategy</a:t>
            </a:r>
          </a:p>
        </p:txBody>
      </p:sp>
      <p:sp>
        <p:nvSpPr>
          <p:cNvPr id="19" name="report" hidden="1">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hidden="1">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hidden="1">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hidden="1">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2533926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hidden="1">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hidden="1">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hidden="1">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hidden="1">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hidden="1">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hidden="1">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hidden="1">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30866002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hidden="1">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hidden="1">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hidden="1">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hidden="1">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hidden="1">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hidden="1">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26141046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hidden="1">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hidden="1">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hidden="1">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hidden="1">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hidden="1">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2151921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hidden="1">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hidden="1">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hidden="1">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hidden="1">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39619124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hidden="1">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hidden="1">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hidden="1">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26893641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hidden="1">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hidden="1">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8817224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hidden="1">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19417880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pic>
        <p:nvPicPr>
          <p:cNvPr id="5" name="Picture 4">
            <a:extLst>
              <a:ext uri="{FF2B5EF4-FFF2-40B4-BE49-F238E27FC236}">
                <a16:creationId xmlns:a16="http://schemas.microsoft.com/office/drawing/2014/main" id="{A749254F-5754-1A53-B0C0-DEC90D832B83}"/>
              </a:ext>
            </a:extLst>
          </p:cNvPr>
          <p:cNvPicPr>
            <a:picLocks noChangeAspect="1"/>
          </p:cNvPicPr>
          <p:nvPr/>
        </p:nvPicPr>
        <p:blipFill>
          <a:blip r:embed="rId3"/>
          <a:stretch>
            <a:fillRect/>
          </a:stretch>
        </p:blipFill>
        <p:spPr>
          <a:xfrm>
            <a:off x="0" y="0"/>
            <a:ext cx="9144000" cy="5143500"/>
          </a:xfrm>
          <a:prstGeom prst="rect">
            <a:avLst/>
          </a:prstGeom>
        </p:spPr>
      </p:pic>
      <p:sp>
        <p:nvSpPr>
          <p:cNvPr id="9" name="TextBox 8">
            <a:extLst>
              <a:ext uri="{FF2B5EF4-FFF2-40B4-BE49-F238E27FC236}">
                <a16:creationId xmlns:a16="http://schemas.microsoft.com/office/drawing/2014/main" id="{EC4CEB2A-0A40-0592-99F6-90F7BBD842C3}"/>
              </a:ext>
            </a:extLst>
          </p:cNvPr>
          <p:cNvSpPr txBox="1"/>
          <p:nvPr/>
        </p:nvSpPr>
        <p:spPr>
          <a:xfrm>
            <a:off x="1482634" y="537086"/>
            <a:ext cx="6178731" cy="707886"/>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1" i="0" u="none" strike="noStrike" kern="1200" cap="none" spc="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rPr>
              <a:t>What is your job title?</a:t>
            </a:r>
          </a:p>
        </p:txBody>
      </p:sp>
    </p:spTree>
    <p:extLst>
      <p:ext uri="{BB962C8B-B14F-4D97-AF65-F5344CB8AC3E}">
        <p14:creationId xmlns:p14="http://schemas.microsoft.com/office/powerpoint/2010/main" val="17981190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38081000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30125580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31307757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32972474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6500667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29305752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11811879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Maintain</a:t>
            </a:r>
          </a:p>
          <a:p>
            <a:pPr algn="ctr"/>
            <a:r>
              <a:rPr lang="en-GB" sz="2400" dirty="0">
                <a:solidFill>
                  <a:schemeClr val="accent3">
                    <a:lumMod val="40000"/>
                    <a:lumOff val="60000"/>
                  </a:schemeClr>
                </a:solidFill>
                <a:latin typeface="+mj-lt"/>
              </a:rPr>
              <a:t>ethical &amp;</a:t>
            </a:r>
          </a:p>
          <a:p>
            <a:pPr algn="ctr"/>
            <a:r>
              <a:rPr lang="en-GB" sz="2400" dirty="0">
                <a:solidFill>
                  <a:schemeClr val="accent3">
                    <a:lumMod val="40000"/>
                    <a:lumOff val="60000"/>
                  </a:schemeClr>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37049835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779725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37445199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pic>
        <p:nvPicPr>
          <p:cNvPr id="5" name="Picture 4">
            <a:extLst>
              <a:ext uri="{FF2B5EF4-FFF2-40B4-BE49-F238E27FC236}">
                <a16:creationId xmlns:a16="http://schemas.microsoft.com/office/drawing/2014/main" id="{A749254F-5754-1A53-B0C0-DEC90D832B83}"/>
              </a:ext>
            </a:extLst>
          </p:cNvPr>
          <p:cNvPicPr>
            <a:picLocks noChangeAspect="1"/>
          </p:cNvPicPr>
          <p:nvPr/>
        </p:nvPicPr>
        <p:blipFill>
          <a:blip r:embed="rId3"/>
          <a:stretch>
            <a:fillRect/>
          </a:stretch>
        </p:blipFill>
        <p:spPr>
          <a:xfrm>
            <a:off x="0" y="0"/>
            <a:ext cx="9144000" cy="5143500"/>
          </a:xfrm>
          <a:prstGeom prst="rect">
            <a:avLst/>
          </a:prstGeom>
        </p:spPr>
      </p:pic>
      <p:sp>
        <p:nvSpPr>
          <p:cNvPr id="9" name="TextBox 8">
            <a:extLst>
              <a:ext uri="{FF2B5EF4-FFF2-40B4-BE49-F238E27FC236}">
                <a16:creationId xmlns:a16="http://schemas.microsoft.com/office/drawing/2014/main" id="{EC4CEB2A-0A40-0592-99F6-90F7BBD842C3}"/>
              </a:ext>
            </a:extLst>
          </p:cNvPr>
          <p:cNvSpPr txBox="1"/>
          <p:nvPr/>
        </p:nvSpPr>
        <p:spPr>
          <a:xfrm>
            <a:off x="1482634" y="336789"/>
            <a:ext cx="6178731" cy="132343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4000" b="1" i="0" u="none" strike="noStrike" kern="1200" cap="none" spc="0" normalizeH="0" baseline="0" noProof="0" dirty="0">
                <a:ln>
                  <a:noFill/>
                </a:ln>
                <a:solidFill>
                  <a:schemeClr val="accent3"/>
                </a:solidFill>
                <a:effectLst/>
                <a:uLnTx/>
                <a:uFillTx/>
                <a:latin typeface="Arial" panose="020B0604020202020204" pitchFamily="34" charset="0"/>
                <a:ea typeface="+mn-ea"/>
                <a:cs typeface="Arial" panose="020B0604020202020204" pitchFamily="34" charset="0"/>
              </a:rPr>
              <a:t>What does a quantitative researcher do?</a:t>
            </a:r>
          </a:p>
        </p:txBody>
      </p:sp>
    </p:spTree>
    <p:extLst>
      <p:ext uri="{BB962C8B-B14F-4D97-AF65-F5344CB8AC3E}">
        <p14:creationId xmlns:p14="http://schemas.microsoft.com/office/powerpoint/2010/main" val="25355087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20119348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38395210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34679285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9479198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group of people sitting at a table using a computer&#10;&#10;Description automatically generated">
            <a:extLst>
              <a:ext uri="{FF2B5EF4-FFF2-40B4-BE49-F238E27FC236}">
                <a16:creationId xmlns:a16="http://schemas.microsoft.com/office/drawing/2014/main" id="{3FFB4377-7E81-461C-AB54-091C17BE851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0861" b="10861"/>
          <a:stretch>
            <a:fillRect/>
          </a:stretch>
        </p:blipFill>
        <p:spPr>
          <a:xfrm>
            <a:off x="-356085" y="510"/>
            <a:ext cx="9855191" cy="5142990"/>
          </a:xfrm>
        </p:spPr>
      </p:pic>
      <p:sp>
        <p:nvSpPr>
          <p:cNvPr id="7" name="Text Placeholder 4">
            <a:extLst>
              <a:ext uri="{FF2B5EF4-FFF2-40B4-BE49-F238E27FC236}">
                <a16:creationId xmlns:a16="http://schemas.microsoft.com/office/drawing/2014/main" id="{6236B073-131B-4896-9E0F-5A2FE939EA08}"/>
              </a:ext>
            </a:extLst>
          </p:cNvPr>
          <p:cNvSpPr>
            <a:spLocks noGrp="1"/>
          </p:cNvSpPr>
          <p:nvPr>
            <p:ph type="body" sz="quarter" idx="18"/>
          </p:nvPr>
        </p:nvSpPr>
        <p:spPr>
          <a:xfrm>
            <a:off x="431800" y="4279697"/>
            <a:ext cx="8712200" cy="863802"/>
          </a:xfrm>
        </p:spPr>
        <p:txBody>
          <a:bodyPr/>
          <a:lstStyle/>
          <a:p>
            <a:r>
              <a:rPr lang="en-GB" dirty="0"/>
              <a:t>Picture credit: Chris </a:t>
            </a:r>
            <a:r>
              <a:rPr lang="en-GB" dirty="0" err="1"/>
              <a:t>Gorgolewski</a:t>
            </a:r>
            <a:endParaRPr lang="en-GB" dirty="0"/>
          </a:p>
          <a:p>
            <a:r>
              <a:rPr lang="en-GB" dirty="0"/>
              <a:t> @TuringWay @kirstie_j</a:t>
            </a:r>
          </a:p>
          <a:p>
            <a:r>
              <a:rPr lang="en-US" dirty="0"/>
              <a:t>https://doi.org/10.5281/zenodo.7647783</a:t>
            </a:r>
          </a:p>
        </p:txBody>
      </p:sp>
    </p:spTree>
    <p:extLst>
      <p:ext uri="{BB962C8B-B14F-4D97-AF65-F5344CB8AC3E}">
        <p14:creationId xmlns:p14="http://schemas.microsoft.com/office/powerpoint/2010/main" val="15737688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3FFB4377-7E81-461C-AB54-091C17BE851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5210" b="15210"/>
          <a:stretch/>
        </p:blipFill>
        <p:spPr>
          <a:xfrm>
            <a:off x="-356085" y="510"/>
            <a:ext cx="9855191" cy="5142990"/>
          </a:xfrm>
        </p:spPr>
      </p:pic>
      <p:sp>
        <p:nvSpPr>
          <p:cNvPr id="7" name="Text Placeholder 4">
            <a:extLst>
              <a:ext uri="{FF2B5EF4-FFF2-40B4-BE49-F238E27FC236}">
                <a16:creationId xmlns:a16="http://schemas.microsoft.com/office/drawing/2014/main" id="{6236B073-131B-4896-9E0F-5A2FE939EA08}"/>
              </a:ext>
            </a:extLst>
          </p:cNvPr>
          <p:cNvSpPr>
            <a:spLocks noGrp="1"/>
          </p:cNvSpPr>
          <p:nvPr>
            <p:ph type="body" sz="quarter" idx="18"/>
          </p:nvPr>
        </p:nvSpPr>
        <p:spPr>
          <a:xfrm>
            <a:off x="431800" y="4279697"/>
            <a:ext cx="8712200" cy="863802"/>
          </a:xfrm>
        </p:spPr>
        <p:txBody>
          <a:bodyPr/>
          <a:lstStyle/>
          <a:p>
            <a:r>
              <a:rPr lang="en-GB" dirty="0"/>
              <a:t>@TuringWay @kirstie_j</a:t>
            </a:r>
          </a:p>
          <a:p>
            <a:r>
              <a:rPr lang="en-US" dirty="0"/>
              <a:t>https://doi.org/10.5281/zenodo.7647783</a:t>
            </a:r>
          </a:p>
        </p:txBody>
      </p:sp>
    </p:spTree>
    <p:extLst>
      <p:ext uri="{BB962C8B-B14F-4D97-AF65-F5344CB8AC3E}">
        <p14:creationId xmlns:p14="http://schemas.microsoft.com/office/powerpoint/2010/main" val="273583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3FFB4377-7E81-461C-AB54-091C17BE851C}"/>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613" t="23645" r="3603" b="37311"/>
          <a:stretch/>
        </p:blipFill>
        <p:spPr>
          <a:xfrm>
            <a:off x="0" y="510"/>
            <a:ext cx="9144000" cy="5142990"/>
          </a:xfrm>
        </p:spPr>
      </p:pic>
      <p:sp>
        <p:nvSpPr>
          <p:cNvPr id="7" name="Text Placeholder 4">
            <a:extLst>
              <a:ext uri="{FF2B5EF4-FFF2-40B4-BE49-F238E27FC236}">
                <a16:creationId xmlns:a16="http://schemas.microsoft.com/office/drawing/2014/main" id="{6236B073-131B-4896-9E0F-5A2FE939EA08}"/>
              </a:ext>
            </a:extLst>
          </p:cNvPr>
          <p:cNvSpPr>
            <a:spLocks noGrp="1"/>
          </p:cNvSpPr>
          <p:nvPr>
            <p:ph type="body" sz="quarter" idx="18"/>
          </p:nvPr>
        </p:nvSpPr>
        <p:spPr>
          <a:xfrm>
            <a:off x="431800" y="4279697"/>
            <a:ext cx="8712200" cy="863802"/>
          </a:xfrm>
        </p:spPr>
        <p:txBody>
          <a:bodyPr/>
          <a:lstStyle/>
          <a:p>
            <a:r>
              <a:rPr lang="en-GB" dirty="0"/>
              <a:t>@TuringWay @kirstie_j</a:t>
            </a:r>
          </a:p>
          <a:p>
            <a:r>
              <a:rPr lang="en-US" dirty="0"/>
              <a:t>https://doi.org/10.5281/zenodo.7647783</a:t>
            </a:r>
          </a:p>
        </p:txBody>
      </p:sp>
    </p:spTree>
    <p:extLst>
      <p:ext uri="{BB962C8B-B14F-4D97-AF65-F5344CB8AC3E}">
        <p14:creationId xmlns:p14="http://schemas.microsoft.com/office/powerpoint/2010/main" val="32307486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3FFB4377-7E81-461C-AB54-091C17BE851C}"/>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613" t="23645" r="3603" b="37311"/>
          <a:stretch/>
        </p:blipFill>
        <p:spPr>
          <a:xfrm>
            <a:off x="0" y="510"/>
            <a:ext cx="9144000" cy="5142990"/>
          </a:xfrm>
        </p:spPr>
      </p:pic>
      <p:sp>
        <p:nvSpPr>
          <p:cNvPr id="7" name="Text Placeholder 4">
            <a:extLst>
              <a:ext uri="{FF2B5EF4-FFF2-40B4-BE49-F238E27FC236}">
                <a16:creationId xmlns:a16="http://schemas.microsoft.com/office/drawing/2014/main" id="{6236B073-131B-4896-9E0F-5A2FE939EA08}"/>
              </a:ext>
            </a:extLst>
          </p:cNvPr>
          <p:cNvSpPr>
            <a:spLocks noGrp="1"/>
          </p:cNvSpPr>
          <p:nvPr>
            <p:ph type="body" sz="quarter" idx="18"/>
          </p:nvPr>
        </p:nvSpPr>
        <p:spPr>
          <a:xfrm>
            <a:off x="431800" y="4279697"/>
            <a:ext cx="8712200" cy="863802"/>
          </a:xfrm>
        </p:spPr>
        <p:txBody>
          <a:bodyPr/>
          <a:lstStyle/>
          <a:p>
            <a:r>
              <a:rPr lang="en-GB" dirty="0"/>
              <a:t>@TuringWay @kirstie_j</a:t>
            </a:r>
          </a:p>
          <a:p>
            <a:r>
              <a:rPr lang="en-US" dirty="0"/>
              <a:t>https://doi.org/10.5281/zenodo.7647783</a:t>
            </a:r>
          </a:p>
        </p:txBody>
      </p:sp>
      <p:sp>
        <p:nvSpPr>
          <p:cNvPr id="2" name="Title 3">
            <a:extLst>
              <a:ext uri="{FF2B5EF4-FFF2-40B4-BE49-F238E27FC236}">
                <a16:creationId xmlns:a16="http://schemas.microsoft.com/office/drawing/2014/main" id="{F64D2566-24B6-85CE-C813-7D8B4F2691D8}"/>
              </a:ext>
            </a:extLst>
          </p:cNvPr>
          <p:cNvSpPr txBox="1">
            <a:spLocks/>
          </p:cNvSpPr>
          <p:nvPr/>
        </p:nvSpPr>
        <p:spPr bwMode="auto">
          <a:xfrm>
            <a:off x="152400" y="750152"/>
            <a:ext cx="2577737" cy="3630462"/>
          </a:xfrm>
          <a:prstGeom prst="rect">
            <a:avLst/>
          </a:prstGeom>
          <a:solidFill>
            <a:schemeClr val="bg1">
              <a:alpha val="70000"/>
            </a:schemeClr>
          </a:solidFill>
          <a:ln>
            <a:noFill/>
          </a:ln>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r>
              <a:rPr lang="en-GB" sz="3600" dirty="0">
                <a:solidFill>
                  <a:srgbClr val="D47235"/>
                </a:solidFill>
              </a:rPr>
              <a:t>Research Programme Director for Tools, Practices &amp; Systems</a:t>
            </a:r>
          </a:p>
          <a:p>
            <a:r>
              <a:rPr lang="en-GB" sz="2800" dirty="0">
                <a:solidFill>
                  <a:srgbClr val="D47235"/>
                </a:solidFill>
              </a:rPr>
              <a:t>The Alan Turing Institute</a:t>
            </a:r>
          </a:p>
        </p:txBody>
      </p:sp>
    </p:spTree>
    <p:extLst>
      <p:ext uri="{BB962C8B-B14F-4D97-AF65-F5344CB8AC3E}">
        <p14:creationId xmlns:p14="http://schemas.microsoft.com/office/powerpoint/2010/main" val="14213300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programme director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rgbClr val="FFC000"/>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rgbClr val="FFC000"/>
                </a:solidFill>
                <a:latin typeface="+mj-lt"/>
              </a:rPr>
              <a:t>Manage a team</a:t>
            </a:r>
          </a:p>
        </p:txBody>
      </p:sp>
      <p:sp>
        <p:nvSpPr>
          <p:cNvPr id="28" name="talks">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rgbClr val="FFC000"/>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rgbClr val="FFC000"/>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rgbClr val="FFC000"/>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rgbClr val="FFC000"/>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rgbClr val="FFC000"/>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rgbClr val="FFC000"/>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rgbClr val="FFC000"/>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rgbClr val="FFC000"/>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rgbClr val="FFC000"/>
                </a:solidFill>
                <a:latin typeface="+mj-lt"/>
              </a:rPr>
              <a:t>Mentor colleagues</a:t>
            </a:r>
          </a:p>
        </p:txBody>
      </p:sp>
      <p:sp>
        <p:nvSpPr>
          <p:cNvPr id="21" name="meetings">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rgbClr val="FFC000"/>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rgbClr val="FFC000"/>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rgbClr val="FFC000"/>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rgbClr val="FFC000"/>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rgbClr val="FFC000"/>
                </a:solidFill>
                <a:latin typeface="+mj-lt"/>
              </a:rPr>
              <a:t>Maintain</a:t>
            </a:r>
          </a:p>
          <a:p>
            <a:pPr algn="ctr"/>
            <a:r>
              <a:rPr lang="en-GB" sz="2400" dirty="0">
                <a:solidFill>
                  <a:srgbClr val="FFC000"/>
                </a:solidFill>
                <a:latin typeface="+mj-lt"/>
              </a:rPr>
              <a:t>ethical &amp;</a:t>
            </a:r>
          </a:p>
          <a:p>
            <a:pPr algn="ctr"/>
            <a:r>
              <a:rPr lang="en-GB" sz="2400" dirty="0">
                <a:solidFill>
                  <a:srgbClr val="FFC000"/>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rgbClr val="FFC000"/>
                </a:solidFill>
                <a:latin typeface="+mj-lt"/>
              </a:rPr>
              <a:t>Apply for funding</a:t>
            </a:r>
          </a:p>
        </p:txBody>
      </p:sp>
      <p:sp>
        <p:nvSpPr>
          <p:cNvPr id="26" name="edi">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rgbClr val="FFC000"/>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rgbClr val="FFC000"/>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rgbClr val="FFC000"/>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rgbClr val="FFC000"/>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5113869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pic>
        <p:nvPicPr>
          <p:cNvPr id="5" name="Picture 4">
            <a:extLst>
              <a:ext uri="{FF2B5EF4-FFF2-40B4-BE49-F238E27FC236}">
                <a16:creationId xmlns:a16="http://schemas.microsoft.com/office/drawing/2014/main" id="{631653A4-5686-0C65-A72D-5307C859276D}"/>
              </a:ext>
            </a:extLst>
          </p:cNvPr>
          <p:cNvPicPr>
            <a:picLocks noChangeAspect="1"/>
          </p:cNvPicPr>
          <p:nvPr/>
        </p:nvPicPr>
        <p:blipFill rotWithShape="1">
          <a:blip r:embed="rId3">
            <a:extLst>
              <a:ext uri="{28A0092B-C50C-407E-A947-70E740481C1C}">
                <a14:useLocalDpi xmlns:a14="http://schemas.microsoft.com/office/drawing/2010/main" val="0"/>
              </a:ext>
            </a:extLst>
          </a:blip>
          <a:srcRect t="5375" b="5117"/>
          <a:stretch/>
        </p:blipFill>
        <p:spPr>
          <a:xfrm>
            <a:off x="1183894" y="0"/>
            <a:ext cx="6776212" cy="4603897"/>
          </a:xfrm>
          <a:prstGeom prst="rect">
            <a:avLst/>
          </a:prstGeom>
        </p:spPr>
      </p:pic>
      <p:pic>
        <p:nvPicPr>
          <p:cNvPr id="4" name="Picture 3" descr="Logo&#10;&#10;Description automatically generated">
            <a:extLst>
              <a:ext uri="{FF2B5EF4-FFF2-40B4-BE49-F238E27FC236}">
                <a16:creationId xmlns:a16="http://schemas.microsoft.com/office/drawing/2014/main" id="{6E6D90F5-EB47-A4AD-E3E7-4136AC941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141" y="103616"/>
            <a:ext cx="1404068" cy="1602858"/>
          </a:xfrm>
          <a:prstGeom prst="rect">
            <a:avLst/>
          </a:prstGeom>
        </p:spPr>
      </p:pic>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https://the-turing-way.netlify.app/collaboration/research-infrastructure-roles/rse.html</a:t>
            </a:r>
          </a:p>
          <a:p>
            <a:pPr algn="l"/>
            <a:r>
              <a:rPr lang="en-GB" dirty="0">
                <a:solidFill>
                  <a:schemeClr val="tx1"/>
                </a:solidFill>
              </a:rPr>
              <a:t>https://society-rse.org/about</a:t>
            </a:r>
            <a:endParaRPr lang="en-US" dirty="0">
              <a:solidFill>
                <a:schemeClr val="tx1"/>
              </a:solidFill>
            </a:endParaRPr>
          </a:p>
        </p:txBody>
      </p:sp>
    </p:spTree>
    <p:extLst>
      <p:ext uri="{BB962C8B-B14F-4D97-AF65-F5344CB8AC3E}">
        <p14:creationId xmlns:p14="http://schemas.microsoft.com/office/powerpoint/2010/main" val="3303462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hidden="1">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hidden="1">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hidden="1">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hidden="1">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hidden="1">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hidden="1">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hidden="1">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hidden="1">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hidden="1">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hidden="1">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hidden="1">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hidden="1">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hidden="1">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hidden="1">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hidden="1">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hidden="1">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23045645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pic>
        <p:nvPicPr>
          <p:cNvPr id="5" name="Picture 4">
            <a:extLst>
              <a:ext uri="{FF2B5EF4-FFF2-40B4-BE49-F238E27FC236}">
                <a16:creationId xmlns:a16="http://schemas.microsoft.com/office/drawing/2014/main" id="{631653A4-5686-0C65-A72D-5307C859276D}"/>
              </a:ext>
            </a:extLst>
          </p:cNvPr>
          <p:cNvPicPr>
            <a:picLocks noChangeAspect="1"/>
          </p:cNvPicPr>
          <p:nvPr/>
        </p:nvPicPr>
        <p:blipFill rotWithShape="1">
          <a:blip r:embed="rId3">
            <a:extLst>
              <a:ext uri="{28A0092B-C50C-407E-A947-70E740481C1C}">
                <a14:useLocalDpi xmlns:a14="http://schemas.microsoft.com/office/drawing/2010/main" val="0"/>
              </a:ext>
            </a:extLst>
          </a:blip>
          <a:srcRect t="5375" b="5117"/>
          <a:stretch/>
        </p:blipFill>
        <p:spPr>
          <a:xfrm>
            <a:off x="1183894" y="0"/>
            <a:ext cx="6776212" cy="4603897"/>
          </a:xfrm>
          <a:prstGeom prst="rect">
            <a:avLst/>
          </a:prstGeom>
        </p:spPr>
      </p:pic>
      <p:sp>
        <p:nvSpPr>
          <p:cNvPr id="6" name="TextBox 5">
            <a:extLst>
              <a:ext uri="{FF2B5EF4-FFF2-40B4-BE49-F238E27FC236}">
                <a16:creationId xmlns:a16="http://schemas.microsoft.com/office/drawing/2014/main" id="{8A0C4AE7-9FDB-8E35-8553-EC017C767670}"/>
              </a:ext>
            </a:extLst>
          </p:cNvPr>
          <p:cNvSpPr txBox="1"/>
          <p:nvPr/>
        </p:nvSpPr>
        <p:spPr>
          <a:xfrm>
            <a:off x="0" y="2246076"/>
            <a:ext cx="9144000" cy="2308324"/>
          </a:xfrm>
          <a:prstGeom prst="rect">
            <a:avLst/>
          </a:prstGeom>
          <a:solidFill>
            <a:srgbClr val="FFC1E0"/>
          </a:solidFill>
        </p:spPr>
        <p:txBody>
          <a:bodyPr wrap="square">
            <a:spAutoFit/>
          </a:bodyPr>
          <a:lstStyle/>
          <a:p>
            <a:pPr algn="ctr"/>
            <a:r>
              <a:rPr lang="en-GB" sz="2400" b="1" dirty="0"/>
              <a:t>Our mission is to establish a research environment that recognises the vital role of software in research. We work to increase software skills across everyone in research, to promote collaboration between researchers and software experts, and to support the creation of an academic career path for Research Software Engineers.</a:t>
            </a:r>
          </a:p>
        </p:txBody>
      </p:sp>
      <p:pic>
        <p:nvPicPr>
          <p:cNvPr id="11" name="Picture 10" descr="Logo&#10;&#10;Description automatically generated">
            <a:extLst>
              <a:ext uri="{FF2B5EF4-FFF2-40B4-BE49-F238E27FC236}">
                <a16:creationId xmlns:a16="http://schemas.microsoft.com/office/drawing/2014/main" id="{D730FA16-55A1-DB3B-904B-1C1C981A78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141" y="103616"/>
            <a:ext cx="1404068" cy="1602858"/>
          </a:xfrm>
          <a:prstGeom prst="rect">
            <a:avLst/>
          </a:prstGeom>
        </p:spPr>
      </p:pic>
      <p:sp>
        <p:nvSpPr>
          <p:cNvPr id="12" name="Text Placeholder 2">
            <a:extLst>
              <a:ext uri="{FF2B5EF4-FFF2-40B4-BE49-F238E27FC236}">
                <a16:creationId xmlns:a16="http://schemas.microsoft.com/office/drawing/2014/main" id="{E43BCD1C-DFB8-A76E-7E29-22F798FE261D}"/>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https://the-turing-way.netlify.app/collaboration/research-infrastructure-roles/rse.html</a:t>
            </a:r>
          </a:p>
          <a:p>
            <a:pPr algn="l"/>
            <a:r>
              <a:rPr lang="en-GB" dirty="0">
                <a:solidFill>
                  <a:schemeClr val="tx1"/>
                </a:solidFill>
              </a:rPr>
              <a:t>https://society-rse.org/about</a:t>
            </a:r>
            <a:endParaRPr lang="en-US" dirty="0">
              <a:solidFill>
                <a:schemeClr val="tx1"/>
              </a:solidFill>
            </a:endParaRPr>
          </a:p>
        </p:txBody>
      </p:sp>
    </p:spTree>
    <p:extLst>
      <p:ext uri="{BB962C8B-B14F-4D97-AF65-F5344CB8AC3E}">
        <p14:creationId xmlns:p14="http://schemas.microsoft.com/office/powerpoint/2010/main" val="13243115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https://www.turing.ac.uk/research/</a:t>
            </a:r>
          </a:p>
          <a:p>
            <a:pPr algn="l"/>
            <a:r>
              <a:rPr lang="en-GB" dirty="0">
                <a:solidFill>
                  <a:schemeClr val="tx1"/>
                </a:solidFill>
              </a:rPr>
              <a:t>research-engineering/reg-impact-stories</a:t>
            </a:r>
            <a:endParaRPr lang="en-US" dirty="0">
              <a:solidFill>
                <a:schemeClr val="tx1"/>
              </a:solidFill>
            </a:endParaRPr>
          </a:p>
        </p:txBody>
      </p:sp>
      <p:pic>
        <p:nvPicPr>
          <p:cNvPr id="7" name="Picture 6">
            <a:extLst>
              <a:ext uri="{FF2B5EF4-FFF2-40B4-BE49-F238E27FC236}">
                <a16:creationId xmlns:a16="http://schemas.microsoft.com/office/drawing/2014/main" id="{AB1AC0F3-2603-A29A-72E0-BD67F4682933}"/>
              </a:ext>
            </a:extLst>
          </p:cNvPr>
          <p:cNvPicPr>
            <a:picLocks noChangeAspect="1"/>
          </p:cNvPicPr>
          <p:nvPr/>
        </p:nvPicPr>
        <p:blipFill rotWithShape="1">
          <a:blip r:embed="rId3"/>
          <a:srcRect l="13693" t="12979" r="14837" b="17900"/>
          <a:stretch/>
        </p:blipFill>
        <p:spPr>
          <a:xfrm>
            <a:off x="311159" y="0"/>
            <a:ext cx="8521682" cy="4635795"/>
          </a:xfrm>
          <a:prstGeom prst="rect">
            <a:avLst/>
          </a:prstGeom>
        </p:spPr>
      </p:pic>
    </p:spTree>
    <p:extLst>
      <p:ext uri="{BB962C8B-B14F-4D97-AF65-F5344CB8AC3E}">
        <p14:creationId xmlns:p14="http://schemas.microsoft.com/office/powerpoint/2010/main" val="3890271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a:t>
            </a:r>
          </a:p>
          <a:p>
            <a:pPr algn="ctr"/>
            <a:r>
              <a:rPr lang="en-GB" sz="4000" dirty="0">
                <a:solidFill>
                  <a:schemeClr val="accent6"/>
                </a:solidFill>
              </a:rPr>
              <a:t>an RSE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Manage a team</a:t>
            </a:r>
          </a:p>
        </p:txBody>
      </p:sp>
      <p:sp>
        <p:nvSpPr>
          <p:cNvPr id="28" name="talks">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Mentor colleagues</a:t>
            </a:r>
          </a:p>
        </p:txBody>
      </p:sp>
      <p:sp>
        <p:nvSpPr>
          <p:cNvPr id="21" name="meetings">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Maintain</a:t>
            </a:r>
          </a:p>
          <a:p>
            <a:pPr algn="ctr"/>
            <a:r>
              <a:rPr lang="en-GB" sz="2400" dirty="0">
                <a:solidFill>
                  <a:schemeClr val="accent6">
                    <a:lumMod val="60000"/>
                    <a:lumOff val="40000"/>
                  </a:schemeClr>
                </a:solidFill>
                <a:latin typeface="+mj-lt"/>
              </a:rPr>
              <a:t>ethical &amp;</a:t>
            </a:r>
          </a:p>
          <a:p>
            <a:pPr algn="ctr"/>
            <a:r>
              <a:rPr lang="en-GB" sz="2400" dirty="0">
                <a:solidFill>
                  <a:schemeClr val="accent6">
                    <a:lumMod val="60000"/>
                    <a:lumOff val="40000"/>
                  </a:schemeClr>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Run statistical analyses</a:t>
            </a:r>
          </a:p>
        </p:txBody>
      </p:sp>
    </p:spTree>
    <p:extLst>
      <p:ext uri="{BB962C8B-B14F-4D97-AF65-F5344CB8AC3E}">
        <p14:creationId xmlns:p14="http://schemas.microsoft.com/office/powerpoint/2010/main" val="13282545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583D41D9-0AF4-D485-717F-878F4CFB2115}"/>
              </a:ext>
            </a:extLst>
          </p:cNvPr>
          <p:cNvPicPr>
            <a:picLocks noChangeAspect="1"/>
          </p:cNvPicPr>
          <p:nvPr/>
        </p:nvPicPr>
        <p:blipFill rotWithShape="1">
          <a:blip r:embed="rId3">
            <a:extLst>
              <a:ext uri="{28A0092B-C50C-407E-A947-70E740481C1C}">
                <a14:useLocalDpi xmlns:a14="http://schemas.microsoft.com/office/drawing/2010/main" val="0"/>
              </a:ext>
            </a:extLst>
          </a:blip>
          <a:srcRect t="4408" b="4408"/>
          <a:stretch/>
        </p:blipFill>
        <p:spPr>
          <a:xfrm>
            <a:off x="1183628" y="-1"/>
            <a:ext cx="6776744" cy="4688959"/>
          </a:xfrm>
          <a:prstGeom prst="rect">
            <a:avLst/>
          </a:prstGeom>
        </p:spPr>
      </p:pic>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https://the-turing-way.netlify.app/collaboration/</a:t>
            </a:r>
          </a:p>
          <a:p>
            <a:pPr algn="l"/>
            <a:r>
              <a:rPr lang="en-GB" dirty="0">
                <a:solidFill>
                  <a:schemeClr val="tx1"/>
                </a:solidFill>
              </a:rPr>
              <a:t>research-infrastructure-roles/data-wrangler.html</a:t>
            </a:r>
            <a:endParaRPr lang="en-US" dirty="0">
              <a:solidFill>
                <a:schemeClr val="tx1"/>
              </a:solidFill>
            </a:endParaRPr>
          </a:p>
        </p:txBody>
      </p:sp>
    </p:spTree>
    <p:extLst>
      <p:ext uri="{BB962C8B-B14F-4D97-AF65-F5344CB8AC3E}">
        <p14:creationId xmlns:p14="http://schemas.microsoft.com/office/powerpoint/2010/main" val="9269253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3120AA30-C051-667A-5C39-70198E15FF45}"/>
              </a:ext>
            </a:extLst>
          </p:cNvPr>
          <p:cNvPicPr>
            <a:picLocks noChangeAspect="1"/>
          </p:cNvPicPr>
          <p:nvPr/>
        </p:nvPicPr>
        <p:blipFill rotWithShape="1">
          <a:blip r:embed="rId3"/>
          <a:srcRect l="1442" r="1515"/>
          <a:stretch/>
        </p:blipFill>
        <p:spPr>
          <a:xfrm>
            <a:off x="454542" y="0"/>
            <a:ext cx="8234917" cy="4773292"/>
          </a:xfrm>
          <a:prstGeom prst="rect">
            <a:avLst/>
          </a:prstGeom>
        </p:spPr>
      </p:pic>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https://cprd.com</a:t>
            </a:r>
            <a:endParaRPr lang="en-US" dirty="0">
              <a:solidFill>
                <a:schemeClr val="tx1"/>
              </a:solidFill>
            </a:endParaRPr>
          </a:p>
        </p:txBody>
      </p:sp>
    </p:spTree>
    <p:extLst>
      <p:ext uri="{BB962C8B-B14F-4D97-AF65-F5344CB8AC3E}">
        <p14:creationId xmlns:p14="http://schemas.microsoft.com/office/powerpoint/2010/main" val="5405434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3120AA30-C051-667A-5C39-70198E15FF45}"/>
              </a:ext>
            </a:extLst>
          </p:cNvPr>
          <p:cNvPicPr>
            <a:picLocks noChangeAspect="1"/>
          </p:cNvPicPr>
          <p:nvPr/>
        </p:nvPicPr>
        <p:blipFill rotWithShape="1">
          <a:blip r:embed="rId3"/>
          <a:srcRect l="1442" r="1515"/>
          <a:stretch/>
        </p:blipFill>
        <p:spPr>
          <a:xfrm>
            <a:off x="454542" y="0"/>
            <a:ext cx="8234917" cy="4773292"/>
          </a:xfrm>
          <a:prstGeom prst="rect">
            <a:avLst/>
          </a:prstGeom>
        </p:spPr>
      </p:pic>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https://cprd.com</a:t>
            </a:r>
            <a:endParaRPr lang="en-US" dirty="0">
              <a:solidFill>
                <a:schemeClr val="tx1"/>
              </a:solidFill>
            </a:endParaRPr>
          </a:p>
        </p:txBody>
      </p:sp>
      <p:sp>
        <p:nvSpPr>
          <p:cNvPr id="8" name="TextBox 7">
            <a:extLst>
              <a:ext uri="{FF2B5EF4-FFF2-40B4-BE49-F238E27FC236}">
                <a16:creationId xmlns:a16="http://schemas.microsoft.com/office/drawing/2014/main" id="{BECC1CD9-6975-A898-9DA4-A8DBD68D1B4D}"/>
              </a:ext>
            </a:extLst>
          </p:cNvPr>
          <p:cNvSpPr txBox="1"/>
          <p:nvPr/>
        </p:nvSpPr>
        <p:spPr>
          <a:xfrm>
            <a:off x="0" y="2169042"/>
            <a:ext cx="9144000" cy="2424223"/>
          </a:xfrm>
          <a:prstGeom prst="rect">
            <a:avLst/>
          </a:prstGeom>
          <a:solidFill>
            <a:srgbClr val="FFCDC0"/>
          </a:solidFill>
        </p:spPr>
        <p:txBody>
          <a:bodyPr wrap="square" lIns="360000" rIns="360000">
            <a:noAutofit/>
          </a:bodyPr>
          <a:lstStyle/>
          <a:p>
            <a:pPr algn="ctr"/>
            <a:r>
              <a:rPr lang="en-GB" sz="2400" b="1" dirty="0"/>
              <a:t>To access synthetic data a data wrangler needs to:</a:t>
            </a:r>
          </a:p>
          <a:p>
            <a:pPr marL="342900" indent="-342900">
              <a:buFont typeface="Arial" panose="020B0604020202020204" pitchFamily="34" charset="0"/>
              <a:buChar char="•"/>
            </a:pPr>
            <a:r>
              <a:rPr lang="en-GB" sz="2400" dirty="0"/>
              <a:t>Read and understand lengthy data specifications with domain specific and technical terms</a:t>
            </a:r>
          </a:p>
          <a:p>
            <a:pPr marL="342900" indent="-342900">
              <a:buFont typeface="Arial" panose="020B0604020202020204" pitchFamily="34" charset="0"/>
              <a:buChar char="•"/>
            </a:pPr>
            <a:r>
              <a:rPr lang="en-GB" sz="2400" dirty="0"/>
              <a:t>Understand or create metadata data dictionaries</a:t>
            </a:r>
          </a:p>
          <a:p>
            <a:pPr marL="342900" indent="-342900">
              <a:buFont typeface="Arial" panose="020B0604020202020204" pitchFamily="34" charset="0"/>
              <a:buChar char="•"/>
            </a:pPr>
            <a:r>
              <a:rPr lang="en-GB" sz="2400" dirty="0"/>
              <a:t>Articulate specific research motivation</a:t>
            </a:r>
          </a:p>
          <a:p>
            <a:pPr marL="342900" indent="-342900">
              <a:buFont typeface="Arial" panose="020B0604020202020204" pitchFamily="34" charset="0"/>
              <a:buChar char="•"/>
            </a:pPr>
            <a:r>
              <a:rPr lang="en-GB" sz="2400" dirty="0"/>
              <a:t>Negotiate and understand data license agreements</a:t>
            </a:r>
          </a:p>
        </p:txBody>
      </p:sp>
    </p:spTree>
    <p:extLst>
      <p:ext uri="{BB962C8B-B14F-4D97-AF65-F5344CB8AC3E}">
        <p14:creationId xmlns:p14="http://schemas.microsoft.com/office/powerpoint/2010/main" val="28454432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a:t>
            </a:r>
          </a:p>
          <a:p>
            <a:pPr algn="ctr"/>
            <a:r>
              <a:rPr lang="en-GB" sz="4000" dirty="0">
                <a:solidFill>
                  <a:schemeClr val="accent6"/>
                </a:solidFill>
              </a:rPr>
              <a:t>a data</a:t>
            </a:r>
          </a:p>
          <a:p>
            <a:pPr algn="ctr"/>
            <a:r>
              <a:rPr lang="en-GB" sz="4000" dirty="0">
                <a:solidFill>
                  <a:schemeClr val="accent6"/>
                </a:solidFill>
              </a:rPr>
              <a:t>wrangler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Manage a team</a:t>
            </a:r>
          </a:p>
        </p:txBody>
      </p:sp>
      <p:sp>
        <p:nvSpPr>
          <p:cNvPr id="28" name="talks">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Mentor colleagues</a:t>
            </a:r>
          </a:p>
        </p:txBody>
      </p:sp>
      <p:sp>
        <p:nvSpPr>
          <p:cNvPr id="21" name="meetings">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Maintain</a:t>
            </a:r>
          </a:p>
          <a:p>
            <a:pPr algn="ctr"/>
            <a:r>
              <a:rPr lang="en-GB" sz="2400" dirty="0">
                <a:solidFill>
                  <a:schemeClr val="accent1">
                    <a:lumMod val="40000"/>
                    <a:lumOff val="60000"/>
                  </a:schemeClr>
                </a:solidFill>
                <a:latin typeface="+mj-lt"/>
              </a:rPr>
              <a:t>ethical &amp;</a:t>
            </a:r>
          </a:p>
          <a:p>
            <a:pPr algn="ctr"/>
            <a:r>
              <a:rPr lang="en-GB" sz="2400" dirty="0">
                <a:solidFill>
                  <a:schemeClr val="accent1">
                    <a:lumMod val="40000"/>
                    <a:lumOff val="60000"/>
                  </a:schemeClr>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15477329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https://the-turing-way.netlify.app/collaboration/</a:t>
            </a:r>
          </a:p>
          <a:p>
            <a:pPr algn="l"/>
            <a:r>
              <a:rPr lang="en-GB" dirty="0">
                <a:solidFill>
                  <a:schemeClr val="tx1"/>
                </a:solidFill>
              </a:rPr>
              <a:t>research-infrastructure-roles/community-manager.html</a:t>
            </a:r>
            <a:endParaRPr lang="en-US" dirty="0">
              <a:solidFill>
                <a:schemeClr val="tx1"/>
              </a:solidFill>
            </a:endParaRPr>
          </a:p>
        </p:txBody>
      </p:sp>
      <p:pic>
        <p:nvPicPr>
          <p:cNvPr id="5" name="Picture 4" descr="A picture containing diagram&#10;&#10;Description automatically generated">
            <a:extLst>
              <a:ext uri="{FF2B5EF4-FFF2-40B4-BE49-F238E27FC236}">
                <a16:creationId xmlns:a16="http://schemas.microsoft.com/office/drawing/2014/main" id="{513C2AC4-88E1-5665-4A3D-241FCA53DF2D}"/>
              </a:ext>
            </a:extLst>
          </p:cNvPr>
          <p:cNvPicPr>
            <a:picLocks noChangeAspect="1"/>
          </p:cNvPicPr>
          <p:nvPr/>
        </p:nvPicPr>
        <p:blipFill rotWithShape="1">
          <a:blip r:embed="rId3">
            <a:extLst>
              <a:ext uri="{28A0092B-C50C-407E-A947-70E740481C1C}">
                <a14:useLocalDpi xmlns:a14="http://schemas.microsoft.com/office/drawing/2010/main" val="0"/>
              </a:ext>
            </a:extLst>
          </a:blip>
          <a:srcRect t="4007" b="7592"/>
          <a:stretch/>
        </p:blipFill>
        <p:spPr>
          <a:xfrm>
            <a:off x="0" y="0"/>
            <a:ext cx="9144000" cy="4546862"/>
          </a:xfrm>
          <a:prstGeom prst="rect">
            <a:avLst/>
          </a:prstGeom>
        </p:spPr>
      </p:pic>
    </p:spTree>
    <p:extLst>
      <p:ext uri="{BB962C8B-B14F-4D97-AF65-F5344CB8AC3E}">
        <p14:creationId xmlns:p14="http://schemas.microsoft.com/office/powerpoint/2010/main" val="7866731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2A9686"/>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898602E-5BD0-7A41-A5A8-648F6B68C3C9}"/>
              </a:ext>
            </a:extLst>
          </p:cNvPr>
          <p:cNvPicPr>
            <a:picLocks noChangeAspect="1"/>
          </p:cNvPicPr>
          <p:nvPr/>
        </p:nvPicPr>
        <p:blipFill rotWithShape="1">
          <a:blip r:embed="rId3"/>
          <a:srcRect l="1" r="72238" b="43703"/>
          <a:stretch/>
        </p:blipFill>
        <p:spPr>
          <a:xfrm>
            <a:off x="234092" y="259487"/>
            <a:ext cx="792148" cy="917973"/>
          </a:xfrm>
          <a:prstGeom prst="rect">
            <a:avLst/>
          </a:prstGeom>
        </p:spPr>
      </p:pic>
      <p:pic>
        <p:nvPicPr>
          <p:cNvPr id="15" name="Picture 14">
            <a:extLst>
              <a:ext uri="{FF2B5EF4-FFF2-40B4-BE49-F238E27FC236}">
                <a16:creationId xmlns:a16="http://schemas.microsoft.com/office/drawing/2014/main" id="{E94CD434-0B04-1040-856A-D427DB67BAC9}"/>
              </a:ext>
            </a:extLst>
          </p:cNvPr>
          <p:cNvPicPr>
            <a:picLocks noChangeAspect="1"/>
          </p:cNvPicPr>
          <p:nvPr/>
        </p:nvPicPr>
        <p:blipFill rotWithShape="1">
          <a:blip r:embed="rId3"/>
          <a:srcRect l="73619" t="50018" r="-1380" b="-6315"/>
          <a:stretch/>
        </p:blipFill>
        <p:spPr>
          <a:xfrm>
            <a:off x="7874688" y="3176373"/>
            <a:ext cx="792148" cy="917973"/>
          </a:xfrm>
          <a:prstGeom prst="rect">
            <a:avLst/>
          </a:prstGeom>
        </p:spPr>
      </p:pic>
      <p:sp>
        <p:nvSpPr>
          <p:cNvPr id="17" name="Rectangle 16">
            <a:extLst>
              <a:ext uri="{FF2B5EF4-FFF2-40B4-BE49-F238E27FC236}">
                <a16:creationId xmlns:a16="http://schemas.microsoft.com/office/drawing/2014/main" id="{8A497A97-4755-0842-B024-52D7AF07F1E2}"/>
              </a:ext>
            </a:extLst>
          </p:cNvPr>
          <p:cNvSpPr/>
          <p:nvPr/>
        </p:nvSpPr>
        <p:spPr>
          <a:xfrm>
            <a:off x="265232" y="907572"/>
            <a:ext cx="8581475" cy="2422715"/>
          </a:xfrm>
          <a:prstGeom prst="rect">
            <a:avLst/>
          </a:prstGeom>
          <a:solidFill>
            <a:srgbClr val="2A9686"/>
          </a:solid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GB" sz="2600" b="0" i="1" u="none" strike="noStrike" kern="1200" cap="none" spc="0" normalizeH="0" baseline="0" noProof="0" dirty="0">
                <a:ln>
                  <a:noFill/>
                </a:ln>
                <a:solidFill>
                  <a:prstClr val="white"/>
                </a:solidFill>
                <a:effectLst/>
                <a:uLnTx/>
                <a:uFillTx/>
                <a:latin typeface="Raleway" panose="020B0503030101060003" pitchFamily="34" charset="77"/>
                <a:ea typeface="+mn-ea"/>
                <a:cs typeface="Arial" panose="020B0604020202020204" pitchFamily="34" charset="0"/>
              </a:rPr>
              <a:t>The Turing Way</a:t>
            </a:r>
            <a:r>
              <a:rPr kumimoji="0" lang="en-GB" sz="2600" b="0" i="0" u="none" strike="noStrike" kern="1200" cap="none" spc="0" normalizeH="0" baseline="0" noProof="0" dirty="0">
                <a:ln>
                  <a:noFill/>
                </a:ln>
                <a:solidFill>
                  <a:prstClr val="white"/>
                </a:solidFill>
                <a:effectLst/>
                <a:uLnTx/>
                <a:uFillTx/>
                <a:latin typeface="Raleway" panose="020B0503030101060003" pitchFamily="34" charset="77"/>
                <a:ea typeface="+mn-ea"/>
                <a:cs typeface="Arial" panose="020B0604020202020204" pitchFamily="34" charset="0"/>
              </a:rPr>
              <a:t> is an</a:t>
            </a:r>
            <a:r>
              <a:rPr kumimoji="0" lang="en-GB" sz="2600" b="1" i="0" u="none" strike="noStrike" kern="1200" cap="none" spc="0" normalizeH="0" baseline="0" noProof="0" dirty="0">
                <a:ln>
                  <a:noFill/>
                </a:ln>
                <a:solidFill>
                  <a:prstClr val="white"/>
                </a:solidFill>
                <a:effectLst/>
                <a:uLnTx/>
                <a:uFillTx/>
                <a:latin typeface="Raleway" panose="020B0503030101060003" pitchFamily="34" charset="77"/>
                <a:ea typeface="+mn-ea"/>
                <a:cs typeface="Arial" panose="020B0604020202020204" pitchFamily="34" charset="0"/>
              </a:rPr>
              <a:t> open source book project</a:t>
            </a:r>
            <a:r>
              <a:rPr kumimoji="0" lang="en-GB" sz="2600" b="0" i="0" u="none" strike="noStrike" kern="1200" cap="none" spc="0" normalizeH="0" baseline="0" noProof="0" dirty="0">
                <a:ln>
                  <a:noFill/>
                </a:ln>
                <a:solidFill>
                  <a:prstClr val="white"/>
                </a:solidFill>
                <a:effectLst/>
                <a:uLnTx/>
                <a:uFillTx/>
                <a:latin typeface="Raleway" panose="020B0503030101060003" pitchFamily="34" charset="77"/>
                <a:ea typeface="+mn-ea"/>
                <a:cs typeface="Arial" panose="020B0604020202020204" pitchFamily="34" charset="0"/>
              </a:rPr>
              <a:t> that involves and supports a </a:t>
            </a:r>
            <a:r>
              <a:rPr kumimoji="0" lang="en-GB" sz="2600" b="1" i="0" u="none" strike="noStrike" kern="1200" cap="none" spc="0" normalizeH="0" baseline="0" noProof="0" dirty="0">
                <a:ln>
                  <a:noFill/>
                </a:ln>
                <a:solidFill>
                  <a:prstClr val="white"/>
                </a:solidFill>
                <a:effectLst/>
                <a:uLnTx/>
                <a:uFillTx/>
                <a:latin typeface="Raleway" panose="020B0503030101060003" pitchFamily="34" charset="77"/>
                <a:ea typeface="+mn-ea"/>
                <a:cs typeface="Arial" panose="020B0604020202020204" pitchFamily="34" charset="0"/>
              </a:rPr>
              <a:t>diverse research community </a:t>
            </a:r>
            <a:r>
              <a:rPr kumimoji="0" lang="en-GB" sz="2600" b="0" i="0" u="none" strike="noStrike" kern="1200" cap="none" spc="0" normalizeH="0" baseline="0" noProof="0" dirty="0">
                <a:ln>
                  <a:noFill/>
                </a:ln>
                <a:solidFill>
                  <a:prstClr val="white"/>
                </a:solidFill>
                <a:effectLst/>
                <a:uLnTx/>
                <a:uFillTx/>
                <a:latin typeface="Raleway" panose="020B0503030101060003" pitchFamily="34" charset="77"/>
                <a:ea typeface="+mn-ea"/>
                <a:cs typeface="Arial" panose="020B0604020202020204" pitchFamily="34" charset="0"/>
              </a:rPr>
              <a:t>in ensuring that reproducible and ethical </a:t>
            </a:r>
            <a:r>
              <a:rPr kumimoji="0" lang="en-GB" sz="2600" b="1" i="0" u="none" strike="noStrike" kern="1200" cap="none" spc="0" normalizeH="0" baseline="0" noProof="0" dirty="0">
                <a:ln>
                  <a:noFill/>
                </a:ln>
                <a:solidFill>
                  <a:prstClr val="white"/>
                </a:solidFill>
                <a:effectLst/>
                <a:uLnTx/>
                <a:uFillTx/>
                <a:latin typeface="Raleway" panose="020B0503030101060003" pitchFamily="34" charset="77"/>
                <a:ea typeface="+mn-ea"/>
                <a:cs typeface="Arial" panose="020B0604020202020204" pitchFamily="34" charset="0"/>
              </a:rPr>
              <a:t>data science </a:t>
            </a:r>
            <a:r>
              <a:rPr kumimoji="0" lang="en-GB" sz="2600" b="0" i="0" u="none" strike="noStrike" kern="1200" cap="none" spc="0" normalizeH="0" baseline="0" noProof="0" dirty="0">
                <a:ln>
                  <a:noFill/>
                </a:ln>
                <a:solidFill>
                  <a:prstClr val="white"/>
                </a:solidFill>
                <a:effectLst/>
                <a:uLnTx/>
                <a:uFillTx/>
                <a:latin typeface="Raleway" panose="020B0503030101060003" pitchFamily="34" charset="77"/>
                <a:ea typeface="+mn-ea"/>
                <a:cs typeface="Arial" panose="020B0604020202020204" pitchFamily="34" charset="0"/>
              </a:rPr>
              <a:t>is accessible and comprehensible </a:t>
            </a:r>
            <a:r>
              <a:rPr kumimoji="0" lang="en-GB" sz="2600" b="1" i="0" u="none" strike="noStrike" kern="1200" cap="none" spc="0" normalizeH="0" baseline="0" noProof="0" dirty="0">
                <a:ln>
                  <a:noFill/>
                </a:ln>
                <a:solidFill>
                  <a:prstClr val="white"/>
                </a:solidFill>
                <a:effectLst/>
                <a:uLnTx/>
                <a:uFillTx/>
                <a:latin typeface="Raleway" panose="020B0503030101060003" pitchFamily="34" charset="77"/>
                <a:ea typeface="+mn-ea"/>
                <a:cs typeface="Arial" panose="020B0604020202020204" pitchFamily="34" charset="0"/>
              </a:rPr>
              <a:t>for everyone</a:t>
            </a:r>
            <a:r>
              <a:rPr kumimoji="0" lang="en-GB" sz="2600" b="0" i="0" u="none" strike="noStrike" kern="1200" cap="none" spc="0" normalizeH="0" baseline="0" noProof="0" dirty="0">
                <a:ln>
                  <a:noFill/>
                </a:ln>
                <a:solidFill>
                  <a:prstClr val="white"/>
                </a:solidFill>
                <a:effectLst/>
                <a:uLnTx/>
                <a:uFillTx/>
                <a:latin typeface="Raleway" panose="020B0503030101060003" pitchFamily="34" charset="77"/>
                <a:ea typeface="+mn-ea"/>
                <a:cs typeface="Arial" panose="020B0604020202020204" pitchFamily="34" charset="0"/>
              </a:rPr>
              <a:t>.</a:t>
            </a:r>
          </a:p>
        </p:txBody>
      </p:sp>
      <p:sp>
        <p:nvSpPr>
          <p:cNvPr id="6" name="Text Placeholder 2">
            <a:extLst>
              <a:ext uri="{FF2B5EF4-FFF2-40B4-BE49-F238E27FC236}">
                <a16:creationId xmlns:a16="http://schemas.microsoft.com/office/drawing/2014/main" id="{C8E7D677-ACF6-46BC-B10C-42ADFCEC1B89}"/>
              </a:ext>
            </a:extLst>
          </p:cNvPr>
          <p:cNvSpPr txBox="1">
            <a:spLocks/>
          </p:cNvSpPr>
          <p:nvPr/>
        </p:nvSpPr>
        <p:spPr>
          <a:xfrm>
            <a:off x="431800" y="4279697"/>
            <a:ext cx="8712200" cy="863802"/>
          </a:xfrm>
          <a:prstGeom prst="rect">
            <a:avLst/>
          </a:prstGeom>
        </p:spPr>
        <p:txBody>
          <a:bodyPr vert="horz" lIns="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dirty="0">
                <a:solidFill>
                  <a:prstClr val="white"/>
                </a:solidFill>
              </a:rPr>
              <a:t>@TuringWay @kirstie_j</a:t>
            </a:r>
          </a:p>
          <a:p>
            <a:r>
              <a:rPr lang="en-GB" dirty="0">
                <a:solidFill>
                  <a:prstClr val="white"/>
                </a:solidFill>
              </a:rPr>
              <a:t>https://doi.org/10.5281/zenodo.7647783</a:t>
            </a:r>
            <a:endParaRPr lang="en-US" dirty="0">
              <a:solidFill>
                <a:prstClr val="white"/>
              </a:solidFill>
            </a:endParaRPr>
          </a:p>
        </p:txBody>
      </p:sp>
    </p:spTree>
    <p:extLst>
      <p:ext uri="{BB962C8B-B14F-4D97-AF65-F5344CB8AC3E}">
        <p14:creationId xmlns:p14="http://schemas.microsoft.com/office/powerpoint/2010/main" val="17814040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person, indoor, beverage&#10;&#10;Description automatically generated">
            <a:extLst>
              <a:ext uri="{FF2B5EF4-FFF2-40B4-BE49-F238E27FC236}">
                <a16:creationId xmlns:a16="http://schemas.microsoft.com/office/drawing/2014/main" id="{E3A44E8D-7F1C-D3DB-46F9-42F9B941F840}"/>
              </a:ext>
            </a:extLst>
          </p:cNvPr>
          <p:cNvPicPr>
            <a:picLocks noChangeAspect="1"/>
          </p:cNvPicPr>
          <p:nvPr/>
        </p:nvPicPr>
        <p:blipFill rotWithShape="1">
          <a:blip r:embed="rId3">
            <a:extLst>
              <a:ext uri="{28A0092B-C50C-407E-A947-70E740481C1C}">
                <a14:useLocalDpi xmlns:a14="http://schemas.microsoft.com/office/drawing/2010/main" val="0"/>
              </a:ext>
            </a:extLst>
          </a:blip>
          <a:srcRect t="7812" b="7812"/>
          <a:stretch/>
        </p:blipFill>
        <p:spPr>
          <a:xfrm>
            <a:off x="0" y="0"/>
            <a:ext cx="9144000" cy="5143499"/>
          </a:xfrm>
          <a:prstGeom prst="rect">
            <a:avLst/>
          </a:prstGeom>
        </p:spPr>
      </p:pic>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t>https://the-turing-way.netlify.app/community-handbook/</a:t>
            </a:r>
          </a:p>
          <a:p>
            <a:pPr algn="l"/>
            <a:r>
              <a:rPr lang="en-GB" dirty="0"/>
              <a:t>coworking/coworking-collabcafe.html</a:t>
            </a:r>
            <a:endParaRPr lang="en-US" dirty="0"/>
          </a:p>
        </p:txBody>
      </p:sp>
    </p:spTree>
    <p:extLst>
      <p:ext uri="{BB962C8B-B14F-4D97-AF65-F5344CB8AC3E}">
        <p14:creationId xmlns:p14="http://schemas.microsoft.com/office/powerpoint/2010/main" val="4294438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hidden="1">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hidden="1">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hidden="1">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hidden="1">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hidden="1">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hidden="1">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hidden="1">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hidden="1">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hidden="1">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hidden="1">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hidden="1">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hidden="1">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Design experiments</a:t>
            </a:r>
          </a:p>
        </p:txBody>
      </p:sp>
      <p:sp>
        <p:nvSpPr>
          <p:cNvPr id="13" name="data" hidden="1">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hidden="1">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hidden="1">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167138993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person, indoor, beverage&#10;&#10;Description automatically generated">
            <a:extLst>
              <a:ext uri="{FF2B5EF4-FFF2-40B4-BE49-F238E27FC236}">
                <a16:creationId xmlns:a16="http://schemas.microsoft.com/office/drawing/2014/main" id="{E3A44E8D-7F1C-D3DB-46F9-42F9B941F840}"/>
              </a:ext>
            </a:extLst>
          </p:cNvPr>
          <p:cNvPicPr>
            <a:picLocks noChangeAspect="1"/>
          </p:cNvPicPr>
          <p:nvPr/>
        </p:nvPicPr>
        <p:blipFill rotWithShape="1">
          <a:blip r:embed="rId3">
            <a:extLst>
              <a:ext uri="{28A0092B-C50C-407E-A947-70E740481C1C}">
                <a14:useLocalDpi xmlns:a14="http://schemas.microsoft.com/office/drawing/2010/main" val="0"/>
              </a:ext>
            </a:extLst>
          </a:blip>
          <a:srcRect t="7812" b="7812"/>
          <a:stretch/>
        </p:blipFill>
        <p:spPr>
          <a:xfrm>
            <a:off x="0" y="0"/>
            <a:ext cx="9144000" cy="5143499"/>
          </a:xfrm>
          <a:prstGeom prst="rect">
            <a:avLst/>
          </a:prstGeom>
        </p:spPr>
      </p:pic>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t>https://the-turing-way.netlify.app/community-handbook/</a:t>
            </a:r>
          </a:p>
          <a:p>
            <a:pPr algn="l"/>
            <a:r>
              <a:rPr lang="en-GB" dirty="0"/>
              <a:t>coworking/coworking-collabcafe.html</a:t>
            </a:r>
          </a:p>
          <a:p>
            <a:pPr algn="l"/>
            <a:r>
              <a:rPr lang="en-GB" dirty="0"/>
              <a:t>Also found in the AIM RSF, </a:t>
            </a:r>
            <a:r>
              <a:rPr lang="en-GB" dirty="0" err="1"/>
              <a:t>Scivision</a:t>
            </a:r>
            <a:r>
              <a:rPr lang="en-GB" dirty="0"/>
              <a:t>, Data Hazards, </a:t>
            </a:r>
          </a:p>
          <a:p>
            <a:pPr algn="l"/>
            <a:r>
              <a:rPr lang="en-GB" dirty="0"/>
              <a:t>Environmental Data Science Book and </a:t>
            </a:r>
            <a:r>
              <a:rPr lang="en-GB" dirty="0" err="1"/>
              <a:t>JupyterHub</a:t>
            </a:r>
            <a:r>
              <a:rPr lang="en-GB" dirty="0"/>
              <a:t> communities</a:t>
            </a:r>
            <a:endParaRPr lang="en-US" dirty="0"/>
          </a:p>
        </p:txBody>
      </p:sp>
      <p:pic>
        <p:nvPicPr>
          <p:cNvPr id="15" name="Picture 14">
            <a:extLst>
              <a:ext uri="{FF2B5EF4-FFF2-40B4-BE49-F238E27FC236}">
                <a16:creationId xmlns:a16="http://schemas.microsoft.com/office/drawing/2014/main" id="{B1742355-AD95-DB82-0089-680B796BA6F7}"/>
              </a:ext>
            </a:extLst>
          </p:cNvPr>
          <p:cNvPicPr>
            <a:picLocks noChangeAspect="1"/>
          </p:cNvPicPr>
          <p:nvPr/>
        </p:nvPicPr>
        <p:blipFill>
          <a:blip r:embed="rId4"/>
          <a:stretch>
            <a:fillRect/>
          </a:stretch>
        </p:blipFill>
        <p:spPr>
          <a:xfrm>
            <a:off x="6277409" y="411163"/>
            <a:ext cx="2866591" cy="3965944"/>
          </a:xfrm>
          <a:prstGeom prst="rect">
            <a:avLst/>
          </a:prstGeom>
        </p:spPr>
      </p:pic>
      <p:pic>
        <p:nvPicPr>
          <p:cNvPr id="4" name="Picture 3">
            <a:extLst>
              <a:ext uri="{FF2B5EF4-FFF2-40B4-BE49-F238E27FC236}">
                <a16:creationId xmlns:a16="http://schemas.microsoft.com/office/drawing/2014/main" id="{BFF1C299-1DAB-01CD-012E-F72A46E6A03C}"/>
              </a:ext>
            </a:extLst>
          </p:cNvPr>
          <p:cNvPicPr>
            <a:picLocks noChangeAspect="1"/>
          </p:cNvPicPr>
          <p:nvPr/>
        </p:nvPicPr>
        <p:blipFill>
          <a:blip r:embed="rId5"/>
          <a:stretch>
            <a:fillRect/>
          </a:stretch>
        </p:blipFill>
        <p:spPr>
          <a:xfrm>
            <a:off x="0" y="0"/>
            <a:ext cx="5974834" cy="3444949"/>
          </a:xfrm>
          <a:prstGeom prst="rect">
            <a:avLst/>
          </a:prstGeom>
        </p:spPr>
      </p:pic>
    </p:spTree>
    <p:extLst>
      <p:ext uri="{BB962C8B-B14F-4D97-AF65-F5344CB8AC3E}">
        <p14:creationId xmlns:p14="http://schemas.microsoft.com/office/powerpoint/2010/main" val="17696545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Chart, pie chart, sunburst chart&#10;&#10;Description automatically generated">
            <a:extLst>
              <a:ext uri="{FF2B5EF4-FFF2-40B4-BE49-F238E27FC236}">
                <a16:creationId xmlns:a16="http://schemas.microsoft.com/office/drawing/2014/main" id="{047DCDDC-901F-BC39-24ED-C82BC2A46E76}"/>
              </a:ext>
            </a:extLst>
          </p:cNvPr>
          <p:cNvPicPr>
            <a:picLocks noChangeAspect="1"/>
          </p:cNvPicPr>
          <p:nvPr/>
        </p:nvPicPr>
        <p:blipFill rotWithShape="1">
          <a:blip r:embed="rId3">
            <a:extLst>
              <a:ext uri="{28A0092B-C50C-407E-A947-70E740481C1C}">
                <a14:useLocalDpi xmlns:a14="http://schemas.microsoft.com/office/drawing/2010/main" val="0"/>
              </a:ext>
            </a:extLst>
          </a:blip>
          <a:srcRect t="13360" b="11299"/>
          <a:stretch/>
        </p:blipFill>
        <p:spPr>
          <a:xfrm>
            <a:off x="4249412" y="318976"/>
            <a:ext cx="4933666" cy="3960719"/>
          </a:xfrm>
          <a:prstGeom prst="rect">
            <a:avLst/>
          </a:prstGeom>
        </p:spPr>
      </p:pic>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051005"/>
            <a:ext cx="8712200" cy="1092495"/>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US" dirty="0">
                <a:solidFill>
                  <a:schemeClr val="tx1"/>
                </a:solidFill>
              </a:rPr>
              <a:t>CSCCE Skills Wheel, Woodley et al, 2021, 10.5281/zenodo.4437294</a:t>
            </a:r>
          </a:p>
          <a:p>
            <a:pPr algn="l"/>
            <a:r>
              <a:rPr lang="en-US" dirty="0">
                <a:solidFill>
                  <a:schemeClr val="tx1"/>
                </a:solidFill>
              </a:rPr>
              <a:t>https://communityroundtable.com/what-we-do/</a:t>
            </a:r>
          </a:p>
          <a:p>
            <a:pPr algn="l"/>
            <a:r>
              <a:rPr lang="en-US" dirty="0">
                <a:solidFill>
                  <a:schemeClr val="tx1"/>
                </a:solidFill>
              </a:rPr>
              <a:t>models-and-frameworks/community-skills-framework/</a:t>
            </a:r>
          </a:p>
        </p:txBody>
      </p:sp>
      <p:pic>
        <p:nvPicPr>
          <p:cNvPr id="9" name="Picture 8" descr="Chart, radar chart&#10;&#10;Description automatically generated">
            <a:extLst>
              <a:ext uri="{FF2B5EF4-FFF2-40B4-BE49-F238E27FC236}">
                <a16:creationId xmlns:a16="http://schemas.microsoft.com/office/drawing/2014/main" id="{0C98B54B-8AB4-9628-A470-B34CAF8FD3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1265"/>
            <a:ext cx="4622535" cy="4279697"/>
          </a:xfrm>
          <a:prstGeom prst="rect">
            <a:avLst/>
          </a:prstGeom>
        </p:spPr>
      </p:pic>
      <p:pic>
        <p:nvPicPr>
          <p:cNvPr id="10" name="Picture 9" descr="Chart, pie chart, sunburst chart&#10;&#10;Description automatically generated">
            <a:extLst>
              <a:ext uri="{FF2B5EF4-FFF2-40B4-BE49-F238E27FC236}">
                <a16:creationId xmlns:a16="http://schemas.microsoft.com/office/drawing/2014/main" id="{4310E047-8028-718F-94DD-52BB02C436F6}"/>
              </a:ext>
            </a:extLst>
          </p:cNvPr>
          <p:cNvPicPr>
            <a:picLocks noChangeAspect="1"/>
          </p:cNvPicPr>
          <p:nvPr/>
        </p:nvPicPr>
        <p:blipFill rotWithShape="1">
          <a:blip r:embed="rId3">
            <a:extLst>
              <a:ext uri="{28A0092B-C50C-407E-A947-70E740481C1C}">
                <a14:useLocalDpi xmlns:a14="http://schemas.microsoft.com/office/drawing/2010/main" val="0"/>
              </a:ext>
            </a:extLst>
          </a:blip>
          <a:srcRect l="8413" t="86283" r="53649"/>
          <a:stretch/>
        </p:blipFill>
        <p:spPr>
          <a:xfrm>
            <a:off x="7413971" y="3915746"/>
            <a:ext cx="1769107" cy="681506"/>
          </a:xfrm>
          <a:prstGeom prst="rect">
            <a:avLst/>
          </a:prstGeom>
        </p:spPr>
      </p:pic>
      <p:pic>
        <p:nvPicPr>
          <p:cNvPr id="11" name="Picture 10" descr="Chart, pie chart, sunburst chart&#10;&#10;Description automatically generated">
            <a:extLst>
              <a:ext uri="{FF2B5EF4-FFF2-40B4-BE49-F238E27FC236}">
                <a16:creationId xmlns:a16="http://schemas.microsoft.com/office/drawing/2014/main" id="{1420B47F-654B-057D-BA4C-4D6D35FD41BA}"/>
              </a:ext>
            </a:extLst>
          </p:cNvPr>
          <p:cNvPicPr>
            <a:picLocks noChangeAspect="1"/>
          </p:cNvPicPr>
          <p:nvPr/>
        </p:nvPicPr>
        <p:blipFill rotWithShape="1">
          <a:blip r:embed="rId3">
            <a:extLst>
              <a:ext uri="{28A0092B-C50C-407E-A947-70E740481C1C}">
                <a14:useLocalDpi xmlns:a14="http://schemas.microsoft.com/office/drawing/2010/main" val="0"/>
              </a:ext>
            </a:extLst>
          </a:blip>
          <a:srcRect t="5488" b="87664"/>
          <a:stretch/>
        </p:blipFill>
        <p:spPr>
          <a:xfrm>
            <a:off x="4249412" y="79829"/>
            <a:ext cx="4933666" cy="360000"/>
          </a:xfrm>
          <a:prstGeom prst="rect">
            <a:avLst/>
          </a:prstGeom>
        </p:spPr>
      </p:pic>
    </p:spTree>
    <p:extLst>
      <p:ext uri="{BB962C8B-B14F-4D97-AF65-F5344CB8AC3E}">
        <p14:creationId xmlns:p14="http://schemas.microsoft.com/office/powerpoint/2010/main" val="5516578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community manager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rgbClr val="D29BFF"/>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rgbClr val="D29BFF"/>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rgbClr val="D29BFF"/>
                </a:solidFill>
                <a:latin typeface="+mj-lt"/>
              </a:rPr>
              <a:t>Manage a team</a:t>
            </a:r>
          </a:p>
        </p:txBody>
      </p:sp>
      <p:sp>
        <p:nvSpPr>
          <p:cNvPr id="28" name="talks">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rgbClr val="D29BFF"/>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rgbClr val="D29BFF"/>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rgbClr val="D29BFF"/>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rgbClr val="D29BFF"/>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rgbClr val="D29BFF"/>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rgbClr val="D29BFF"/>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rgbClr val="D29BFF"/>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rgbClr val="D29BFF"/>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rgbClr val="D29BFF"/>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rgbClr val="D29BFF"/>
                </a:solidFill>
                <a:latin typeface="+mj-lt"/>
              </a:rPr>
              <a:t>Mentor colleagues</a:t>
            </a:r>
          </a:p>
        </p:txBody>
      </p:sp>
      <p:sp>
        <p:nvSpPr>
          <p:cNvPr id="21" name="meetings">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rgbClr val="D29BFF"/>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rgbClr val="D29BFF"/>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rgbClr val="D29BFF"/>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rgbClr val="D29BFF"/>
                </a:solidFill>
                <a:latin typeface="+mj-lt"/>
              </a:rPr>
              <a:t>Maintain</a:t>
            </a:r>
          </a:p>
          <a:p>
            <a:pPr algn="ctr"/>
            <a:r>
              <a:rPr lang="en-GB" sz="2400" dirty="0">
                <a:solidFill>
                  <a:srgbClr val="D29BFF"/>
                </a:solidFill>
                <a:latin typeface="+mj-lt"/>
              </a:rPr>
              <a:t>ethical &amp;</a:t>
            </a:r>
          </a:p>
          <a:p>
            <a:pPr algn="ctr"/>
            <a:r>
              <a:rPr lang="en-GB" sz="2400" dirty="0">
                <a:solidFill>
                  <a:srgbClr val="D29BFF"/>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rgbClr val="D29BFF"/>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rgbClr val="D29BFF"/>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rgbClr val="D29BFF"/>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140576807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https://the-turing-way.netlify.app/collaboration/</a:t>
            </a:r>
          </a:p>
          <a:p>
            <a:pPr algn="l"/>
            <a:r>
              <a:rPr lang="en-GB" dirty="0">
                <a:solidFill>
                  <a:schemeClr val="tx1"/>
                </a:solidFill>
              </a:rPr>
              <a:t>research-infrastructure-roles/</a:t>
            </a:r>
            <a:r>
              <a:rPr lang="en-US" dirty="0">
                <a:solidFill>
                  <a:schemeClr val="tx1"/>
                </a:solidFill>
              </a:rPr>
              <a:t>ram.html</a:t>
            </a:r>
          </a:p>
        </p:txBody>
      </p:sp>
      <p:pic>
        <p:nvPicPr>
          <p:cNvPr id="5" name="Picture 4">
            <a:extLst>
              <a:ext uri="{FF2B5EF4-FFF2-40B4-BE49-F238E27FC236}">
                <a16:creationId xmlns:a16="http://schemas.microsoft.com/office/drawing/2014/main" id="{513C2AC4-88E1-5665-4A3D-241FCA53DF2D}"/>
              </a:ext>
            </a:extLst>
          </p:cNvPr>
          <p:cNvPicPr>
            <a:picLocks noChangeAspect="1"/>
          </p:cNvPicPr>
          <p:nvPr/>
        </p:nvPicPr>
        <p:blipFill rotWithShape="1">
          <a:blip r:embed="rId3">
            <a:extLst>
              <a:ext uri="{28A0092B-C50C-407E-A947-70E740481C1C}">
                <a14:useLocalDpi xmlns:a14="http://schemas.microsoft.com/office/drawing/2010/main" val="0"/>
              </a:ext>
            </a:extLst>
          </a:blip>
          <a:srcRect t="3998" b="11044"/>
          <a:stretch/>
        </p:blipFill>
        <p:spPr>
          <a:xfrm>
            <a:off x="0" y="0"/>
            <a:ext cx="9144000" cy="4375389"/>
          </a:xfrm>
          <a:prstGeom prst="rect">
            <a:avLst/>
          </a:prstGeom>
        </p:spPr>
      </p:pic>
    </p:spTree>
    <p:extLst>
      <p:ext uri="{BB962C8B-B14F-4D97-AF65-F5344CB8AC3E}">
        <p14:creationId xmlns:p14="http://schemas.microsoft.com/office/powerpoint/2010/main" val="38961361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rgbClr val="F3F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https://the-turing-way.netlify.app/collaboration/</a:t>
            </a:r>
          </a:p>
          <a:p>
            <a:pPr algn="l"/>
            <a:r>
              <a:rPr lang="en-GB" dirty="0">
                <a:solidFill>
                  <a:schemeClr val="tx1"/>
                </a:solidFill>
              </a:rPr>
              <a:t>research-infrastructure-roles/</a:t>
            </a:r>
            <a:r>
              <a:rPr lang="en-US" dirty="0">
                <a:solidFill>
                  <a:schemeClr val="tx1"/>
                </a:solidFill>
              </a:rPr>
              <a:t>ram.html</a:t>
            </a:r>
          </a:p>
        </p:txBody>
      </p:sp>
      <p:pic>
        <p:nvPicPr>
          <p:cNvPr id="1026" name="Picture 2">
            <a:extLst>
              <a:ext uri="{FF2B5EF4-FFF2-40B4-BE49-F238E27FC236}">
                <a16:creationId xmlns:a16="http://schemas.microsoft.com/office/drawing/2014/main" id="{25442B90-C251-4889-7493-67730C73EB3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19" t="2814" r="1219" b="5843"/>
          <a:stretch/>
        </p:blipFill>
        <p:spPr bwMode="auto">
          <a:xfrm>
            <a:off x="431800" y="0"/>
            <a:ext cx="8280400" cy="4486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38372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https://the-turing-way.netlify.app/collaboration/</a:t>
            </a:r>
          </a:p>
          <a:p>
            <a:pPr algn="l"/>
            <a:r>
              <a:rPr lang="en-GB" dirty="0" err="1">
                <a:solidFill>
                  <a:schemeClr val="tx1"/>
                </a:solidFill>
              </a:rPr>
              <a:t>oss</a:t>
            </a:r>
            <a:r>
              <a:rPr lang="en-GB" dirty="0">
                <a:solidFill>
                  <a:schemeClr val="tx1"/>
                </a:solidFill>
              </a:rPr>
              <a:t>-sustainability/oss-sustainability-challenges.html</a:t>
            </a:r>
            <a:endParaRPr lang="en-US" dirty="0">
              <a:solidFill>
                <a:schemeClr val="tx1"/>
              </a:solidFill>
            </a:endParaRPr>
          </a:p>
        </p:txBody>
      </p:sp>
      <p:pic>
        <p:nvPicPr>
          <p:cNvPr id="5" name="Picture 4" descr="A picture containing toy, vector graphics&#10;&#10;Description automatically generated">
            <a:extLst>
              <a:ext uri="{FF2B5EF4-FFF2-40B4-BE49-F238E27FC236}">
                <a16:creationId xmlns:a16="http://schemas.microsoft.com/office/drawing/2014/main" id="{B40D1A98-3FB1-341A-5D50-59BEFF8C87D6}"/>
              </a:ext>
            </a:extLst>
          </p:cNvPr>
          <p:cNvPicPr>
            <a:picLocks noChangeAspect="1"/>
          </p:cNvPicPr>
          <p:nvPr/>
        </p:nvPicPr>
        <p:blipFill rotWithShape="1">
          <a:blip r:embed="rId3">
            <a:extLst>
              <a:ext uri="{28A0092B-C50C-407E-A947-70E740481C1C}">
                <a14:useLocalDpi xmlns:a14="http://schemas.microsoft.com/office/drawing/2010/main" val="0"/>
              </a:ext>
            </a:extLst>
          </a:blip>
          <a:srcRect t="18398" b="27028"/>
          <a:stretch/>
        </p:blipFill>
        <p:spPr>
          <a:xfrm>
            <a:off x="0" y="81554"/>
            <a:ext cx="9117857" cy="3980083"/>
          </a:xfrm>
          <a:prstGeom prst="rect">
            <a:avLst/>
          </a:prstGeom>
        </p:spPr>
      </p:pic>
    </p:spTree>
    <p:extLst>
      <p:ext uri="{BB962C8B-B14F-4D97-AF65-F5344CB8AC3E}">
        <p14:creationId xmlns:p14="http://schemas.microsoft.com/office/powerpoint/2010/main" val="19874419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https://the-turing-way.netlify.app/collaboration/</a:t>
            </a:r>
          </a:p>
          <a:p>
            <a:pPr algn="l"/>
            <a:r>
              <a:rPr lang="en-GB" dirty="0" err="1">
                <a:solidFill>
                  <a:schemeClr val="tx1"/>
                </a:solidFill>
              </a:rPr>
              <a:t>oss</a:t>
            </a:r>
            <a:r>
              <a:rPr lang="en-GB" dirty="0">
                <a:solidFill>
                  <a:schemeClr val="tx1"/>
                </a:solidFill>
              </a:rPr>
              <a:t>-sustainability/oss-sustainability-challenges.html</a:t>
            </a:r>
            <a:endParaRPr lang="en-US" dirty="0">
              <a:solidFill>
                <a:schemeClr val="tx1"/>
              </a:solidFill>
            </a:endParaRPr>
          </a:p>
        </p:txBody>
      </p:sp>
      <p:pic>
        <p:nvPicPr>
          <p:cNvPr id="5" name="Picture 4" descr="A picture containing toy, vector graphics&#10;&#10;Description automatically generated">
            <a:extLst>
              <a:ext uri="{FF2B5EF4-FFF2-40B4-BE49-F238E27FC236}">
                <a16:creationId xmlns:a16="http://schemas.microsoft.com/office/drawing/2014/main" id="{B40D1A98-3FB1-341A-5D50-59BEFF8C87D6}"/>
              </a:ext>
            </a:extLst>
          </p:cNvPr>
          <p:cNvPicPr>
            <a:picLocks noChangeAspect="1"/>
          </p:cNvPicPr>
          <p:nvPr/>
        </p:nvPicPr>
        <p:blipFill rotWithShape="1">
          <a:blip r:embed="rId3">
            <a:extLst>
              <a:ext uri="{28A0092B-C50C-407E-A947-70E740481C1C}">
                <a14:useLocalDpi xmlns:a14="http://schemas.microsoft.com/office/drawing/2010/main" val="0"/>
              </a:ext>
            </a:extLst>
          </a:blip>
          <a:srcRect t="18398" b="27028"/>
          <a:stretch/>
        </p:blipFill>
        <p:spPr>
          <a:xfrm>
            <a:off x="0" y="81554"/>
            <a:ext cx="9117857" cy="3980083"/>
          </a:xfrm>
          <a:prstGeom prst="rect">
            <a:avLst/>
          </a:prstGeom>
        </p:spPr>
      </p:pic>
      <p:sp>
        <p:nvSpPr>
          <p:cNvPr id="7" name="TextBox 6">
            <a:extLst>
              <a:ext uri="{FF2B5EF4-FFF2-40B4-BE49-F238E27FC236}">
                <a16:creationId xmlns:a16="http://schemas.microsoft.com/office/drawing/2014/main" id="{AEBF0C9B-84CD-6088-0A8D-7B6537EC344E}"/>
              </a:ext>
            </a:extLst>
          </p:cNvPr>
          <p:cNvSpPr txBox="1"/>
          <p:nvPr/>
        </p:nvSpPr>
        <p:spPr>
          <a:xfrm>
            <a:off x="0" y="2169042"/>
            <a:ext cx="9144000" cy="2424223"/>
          </a:xfrm>
          <a:prstGeom prst="rect">
            <a:avLst/>
          </a:prstGeom>
          <a:solidFill>
            <a:srgbClr val="C0FFE0"/>
          </a:solidFill>
        </p:spPr>
        <p:txBody>
          <a:bodyPr wrap="square" lIns="90000" rIns="90000">
            <a:noAutofit/>
          </a:bodyPr>
          <a:lstStyle/>
          <a:p>
            <a:pPr algn="ctr"/>
            <a:r>
              <a:rPr lang="en-GB" sz="2400" b="1" dirty="0"/>
              <a:t>One of the most common beliefs about Open Source is that it simply means “free” and therefore an open source project </a:t>
            </a:r>
            <a:r>
              <a:rPr lang="en-GB" sz="2400" b="1" dirty="0">
                <a:solidFill>
                  <a:srgbClr val="C0FFE0"/>
                </a:solidFill>
              </a:rPr>
              <a:t>can</a:t>
            </a:r>
            <a:r>
              <a:rPr lang="en-GB" sz="2400" b="1" dirty="0"/>
              <a:t> never generate revenue or profit.</a:t>
            </a:r>
          </a:p>
          <a:p>
            <a:pPr algn="ctr"/>
            <a:endParaRPr lang="en-GB" sz="2400" b="1" dirty="0"/>
          </a:p>
          <a:p>
            <a:pPr algn="ctr"/>
            <a:r>
              <a:rPr lang="en-GB" sz="2400" b="1" dirty="0"/>
              <a:t>The definition used by The Turing Way states that OSS should be </a:t>
            </a:r>
            <a:r>
              <a:rPr lang="en-GB" sz="2400" b="1" u="sng" dirty="0"/>
              <a:t>publicly available</a:t>
            </a:r>
            <a:r>
              <a:rPr lang="en-GB" sz="2400" b="1" dirty="0"/>
              <a:t>.</a:t>
            </a:r>
          </a:p>
        </p:txBody>
      </p:sp>
    </p:spTree>
    <p:extLst>
      <p:ext uri="{BB962C8B-B14F-4D97-AF65-F5344CB8AC3E}">
        <p14:creationId xmlns:p14="http://schemas.microsoft.com/office/powerpoint/2010/main" val="14664398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RAM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rgbClr val="89FFC4"/>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rgbClr val="89FFC4"/>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rgbClr val="89FFC4"/>
                </a:solidFill>
                <a:latin typeface="+mj-lt"/>
              </a:rPr>
              <a:t>Manage a team</a:t>
            </a:r>
          </a:p>
        </p:txBody>
      </p:sp>
      <p:sp>
        <p:nvSpPr>
          <p:cNvPr id="28" name="talks">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rgbClr val="89FFC4"/>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rgbClr val="89FFC4"/>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rgbClr val="89FFC4"/>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rgbClr val="89FFC4"/>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rgbClr val="89FFC4"/>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rgbClr val="89FFC4"/>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rgbClr val="89FFC4"/>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rgbClr val="89FFC4"/>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rgbClr val="89FFC4"/>
                </a:solidFill>
                <a:latin typeface="+mj-lt"/>
              </a:rPr>
              <a:t>Mentor colleagues</a:t>
            </a:r>
          </a:p>
        </p:txBody>
      </p:sp>
      <p:sp>
        <p:nvSpPr>
          <p:cNvPr id="21" name="meetings">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rgbClr val="89FFC4"/>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rgbClr val="89FFC4"/>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rgbClr val="89FFC4"/>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rgbClr val="89FFC4"/>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rgbClr val="89FFC4"/>
                </a:solidFill>
                <a:latin typeface="+mj-lt"/>
              </a:rPr>
              <a:t>Maintain</a:t>
            </a:r>
          </a:p>
          <a:p>
            <a:pPr algn="ctr"/>
            <a:r>
              <a:rPr lang="en-GB" sz="2400" dirty="0">
                <a:solidFill>
                  <a:srgbClr val="89FFC4"/>
                </a:solidFill>
                <a:latin typeface="+mj-lt"/>
              </a:rPr>
              <a:t>ethical &amp;</a:t>
            </a:r>
          </a:p>
          <a:p>
            <a:pPr algn="ctr"/>
            <a:r>
              <a:rPr lang="en-GB" sz="2400" dirty="0">
                <a:solidFill>
                  <a:srgbClr val="89FFC4"/>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rgbClr val="89FFC4"/>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rgbClr val="89FFC4"/>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rgbClr val="89FFC4"/>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rgbClr val="89FFC4"/>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334312860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62D149E4-D998-9A37-59CB-C9C99DD986FC}"/>
              </a:ext>
            </a:extLst>
          </p:cNvPr>
          <p:cNvPicPr>
            <a:picLocks noChangeAspect="1"/>
          </p:cNvPicPr>
          <p:nvPr/>
        </p:nvPicPr>
        <p:blipFill>
          <a:blip r:embed="rId3"/>
          <a:stretch>
            <a:fillRect/>
          </a:stretch>
        </p:blipFill>
        <p:spPr>
          <a:xfrm>
            <a:off x="204183" y="-1"/>
            <a:ext cx="8735635" cy="4915250"/>
          </a:xfrm>
          <a:prstGeom prst="rect">
            <a:avLst/>
          </a:prstGeom>
        </p:spPr>
      </p:pic>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https://the-turing-way.netlify.app/ethical-research/ethics-intro.html</a:t>
            </a:r>
            <a:endParaRPr lang="en-US" dirty="0">
              <a:solidFill>
                <a:schemeClr val="tx1"/>
              </a:solidFill>
            </a:endParaRPr>
          </a:p>
        </p:txBody>
      </p:sp>
      <p:sp>
        <p:nvSpPr>
          <p:cNvPr id="8" name="Rectangle 7">
            <a:extLst>
              <a:ext uri="{FF2B5EF4-FFF2-40B4-BE49-F238E27FC236}">
                <a16:creationId xmlns:a16="http://schemas.microsoft.com/office/drawing/2014/main" id="{36E2B50B-B009-2167-BB06-A73B1D4D453A}"/>
              </a:ext>
            </a:extLst>
          </p:cNvPr>
          <p:cNvSpPr/>
          <p:nvPr/>
        </p:nvSpPr>
        <p:spPr>
          <a:xfrm>
            <a:off x="6570921" y="4199860"/>
            <a:ext cx="2264735" cy="7153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spTree>
    <p:extLst>
      <p:ext uri="{BB962C8B-B14F-4D97-AF65-F5344CB8AC3E}">
        <p14:creationId xmlns:p14="http://schemas.microsoft.com/office/powerpoint/2010/main" val="17626477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Understanding artificial intelligence ethics and safety, Leslie, 2019</a:t>
            </a:r>
          </a:p>
          <a:p>
            <a:pPr algn="l"/>
            <a:r>
              <a:rPr lang="en-GB" dirty="0">
                <a:solidFill>
                  <a:schemeClr val="tx1"/>
                </a:solidFill>
              </a:rPr>
              <a:t>10.5281/zenodo.3240529</a:t>
            </a:r>
            <a:endParaRPr lang="en-US" dirty="0">
              <a:solidFill>
                <a:schemeClr val="tx1"/>
              </a:solidFill>
            </a:endParaRPr>
          </a:p>
        </p:txBody>
      </p:sp>
      <p:sp>
        <p:nvSpPr>
          <p:cNvPr id="8" name="Rectangle 7">
            <a:extLst>
              <a:ext uri="{FF2B5EF4-FFF2-40B4-BE49-F238E27FC236}">
                <a16:creationId xmlns:a16="http://schemas.microsoft.com/office/drawing/2014/main" id="{36E2B50B-B009-2167-BB06-A73B1D4D453A}"/>
              </a:ext>
            </a:extLst>
          </p:cNvPr>
          <p:cNvSpPr/>
          <p:nvPr/>
        </p:nvSpPr>
        <p:spPr>
          <a:xfrm>
            <a:off x="6570921" y="4199860"/>
            <a:ext cx="2264735" cy="7153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pic>
        <p:nvPicPr>
          <p:cNvPr id="3074" name="Picture 2">
            <a:extLst>
              <a:ext uri="{FF2B5EF4-FFF2-40B4-BE49-F238E27FC236}">
                <a16:creationId xmlns:a16="http://schemas.microsoft.com/office/drawing/2014/main" id="{78CD234B-2AFE-359E-0808-7D8DA9DD66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275" y="228251"/>
            <a:ext cx="7791450" cy="4095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6615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hidden="1">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hidden="1">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hidden="1">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hidden="1">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hidden="1">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hidden="1">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hidden="1">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hidden="1">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hidden="1">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hidden="1">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hidden="1">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hidden="1">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hidden="1">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hidden="1">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24558920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Understanding artificial intelligence ethics and safety, Leslie, 2019</a:t>
            </a:r>
          </a:p>
          <a:p>
            <a:pPr algn="l"/>
            <a:r>
              <a:rPr lang="en-GB" dirty="0">
                <a:solidFill>
                  <a:schemeClr val="tx1"/>
                </a:solidFill>
              </a:rPr>
              <a:t>10.5281/zenodo.3240529</a:t>
            </a:r>
            <a:endParaRPr lang="en-US" dirty="0">
              <a:solidFill>
                <a:schemeClr val="tx1"/>
              </a:solidFill>
            </a:endParaRPr>
          </a:p>
        </p:txBody>
      </p:sp>
      <p:sp>
        <p:nvSpPr>
          <p:cNvPr id="8" name="Rectangle 7">
            <a:extLst>
              <a:ext uri="{FF2B5EF4-FFF2-40B4-BE49-F238E27FC236}">
                <a16:creationId xmlns:a16="http://schemas.microsoft.com/office/drawing/2014/main" id="{36E2B50B-B009-2167-BB06-A73B1D4D453A}"/>
              </a:ext>
            </a:extLst>
          </p:cNvPr>
          <p:cNvSpPr/>
          <p:nvPr/>
        </p:nvSpPr>
        <p:spPr>
          <a:xfrm>
            <a:off x="6570921" y="4199860"/>
            <a:ext cx="2264735" cy="7153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pic>
        <p:nvPicPr>
          <p:cNvPr id="5" name="Picture 4">
            <a:extLst>
              <a:ext uri="{FF2B5EF4-FFF2-40B4-BE49-F238E27FC236}">
                <a16:creationId xmlns:a16="http://schemas.microsoft.com/office/drawing/2014/main" id="{829C1787-2E0C-4D51-FB51-63C9D755437C}"/>
              </a:ext>
            </a:extLst>
          </p:cNvPr>
          <p:cNvPicPr>
            <a:picLocks noChangeAspect="1"/>
          </p:cNvPicPr>
          <p:nvPr/>
        </p:nvPicPr>
        <p:blipFill>
          <a:blip r:embed="rId3"/>
          <a:stretch>
            <a:fillRect/>
          </a:stretch>
        </p:blipFill>
        <p:spPr>
          <a:xfrm>
            <a:off x="251810" y="7740"/>
            <a:ext cx="8640381" cy="4505954"/>
          </a:xfrm>
          <a:prstGeom prst="rect">
            <a:avLst/>
          </a:prstGeom>
        </p:spPr>
      </p:pic>
    </p:spTree>
    <p:extLst>
      <p:ext uri="{BB962C8B-B14F-4D97-AF65-F5344CB8AC3E}">
        <p14:creationId xmlns:p14="http://schemas.microsoft.com/office/powerpoint/2010/main" val="207541539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CGREM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rgbClr val="EA4E63"/>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rgbClr val="EA4E63"/>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rgbClr val="EA4E63"/>
                </a:solidFill>
                <a:latin typeface="+mj-lt"/>
              </a:rPr>
              <a:t>Manage a team</a:t>
            </a:r>
          </a:p>
        </p:txBody>
      </p:sp>
      <p:sp>
        <p:nvSpPr>
          <p:cNvPr id="28" name="talks">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rgbClr val="EA4E63"/>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rgbClr val="EA4E63"/>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rgbClr val="EA4E63"/>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rgbClr val="EA4E63"/>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rgbClr val="EA4E63"/>
                </a:solidFill>
                <a:latin typeface="+mj-lt"/>
              </a:rPr>
              <a:t>Mentor colleagues</a:t>
            </a:r>
          </a:p>
        </p:txBody>
      </p:sp>
      <p:sp>
        <p:nvSpPr>
          <p:cNvPr id="21" name="meetings">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rgbClr val="EA4E63"/>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rgbClr val="EA4E63"/>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rgbClr val="EA4E63"/>
                </a:solidFill>
                <a:latin typeface="+mj-lt"/>
              </a:rPr>
              <a:t>Maintain</a:t>
            </a:r>
          </a:p>
          <a:p>
            <a:pPr algn="ctr"/>
            <a:r>
              <a:rPr lang="en-GB" sz="2400" dirty="0">
                <a:solidFill>
                  <a:srgbClr val="EA4E63"/>
                </a:solidFill>
                <a:latin typeface="+mj-lt"/>
              </a:rPr>
              <a:t>ethical &amp;</a:t>
            </a:r>
          </a:p>
          <a:p>
            <a:pPr algn="ctr"/>
            <a:r>
              <a:rPr lang="en-GB" sz="2400" dirty="0">
                <a:solidFill>
                  <a:srgbClr val="EA4E63"/>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rgbClr val="EA4E63"/>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rgbClr val="EA4E63"/>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38647707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62D149E4-D998-9A37-59CB-C9C99DD986FC}"/>
              </a:ext>
            </a:extLst>
          </p:cNvPr>
          <p:cNvPicPr>
            <a:picLocks noChangeAspect="1"/>
          </p:cNvPicPr>
          <p:nvPr/>
        </p:nvPicPr>
        <p:blipFill rotWithShape="1">
          <a:blip r:embed="rId3">
            <a:extLst>
              <a:ext uri="{28A0092B-C50C-407E-A947-70E740481C1C}">
                <a14:useLocalDpi xmlns:a14="http://schemas.microsoft.com/office/drawing/2010/main" val="0"/>
              </a:ext>
            </a:extLst>
          </a:blip>
          <a:srcRect t="6707" b="3720"/>
          <a:stretch/>
        </p:blipFill>
        <p:spPr>
          <a:xfrm>
            <a:off x="1039997" y="0"/>
            <a:ext cx="6859290" cy="4915249"/>
          </a:xfrm>
          <a:prstGeom prst="rect">
            <a:avLst/>
          </a:prstGeom>
        </p:spPr>
      </p:pic>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https://the-turing-way.netlify.app/</a:t>
            </a:r>
          </a:p>
          <a:p>
            <a:pPr algn="l"/>
            <a:r>
              <a:rPr lang="en-GB" dirty="0">
                <a:solidFill>
                  <a:schemeClr val="tx1"/>
                </a:solidFill>
              </a:rPr>
              <a:t>collaboration/research-infrastructure-roles.html</a:t>
            </a:r>
            <a:endParaRPr lang="en-US" dirty="0">
              <a:solidFill>
                <a:schemeClr val="tx1"/>
              </a:solidFill>
            </a:endParaRPr>
          </a:p>
        </p:txBody>
      </p:sp>
      <p:sp>
        <p:nvSpPr>
          <p:cNvPr id="8" name="Rectangle 7">
            <a:extLst>
              <a:ext uri="{FF2B5EF4-FFF2-40B4-BE49-F238E27FC236}">
                <a16:creationId xmlns:a16="http://schemas.microsoft.com/office/drawing/2014/main" id="{36E2B50B-B009-2167-BB06-A73B1D4D453A}"/>
              </a:ext>
            </a:extLst>
          </p:cNvPr>
          <p:cNvSpPr/>
          <p:nvPr/>
        </p:nvSpPr>
        <p:spPr>
          <a:xfrm>
            <a:off x="6066352" y="4486940"/>
            <a:ext cx="2264735" cy="6088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sp>
        <p:nvSpPr>
          <p:cNvPr id="5" name="TextBox 4">
            <a:extLst>
              <a:ext uri="{FF2B5EF4-FFF2-40B4-BE49-F238E27FC236}">
                <a16:creationId xmlns:a16="http://schemas.microsoft.com/office/drawing/2014/main" id="{A6AB0FCB-0A05-52C2-40E5-A55144C1771F}"/>
              </a:ext>
            </a:extLst>
          </p:cNvPr>
          <p:cNvSpPr txBox="1"/>
          <p:nvPr/>
        </p:nvSpPr>
        <p:spPr>
          <a:xfrm>
            <a:off x="1446732" y="3876534"/>
            <a:ext cx="1456661" cy="403899"/>
          </a:xfrm>
          <a:prstGeom prst="rect">
            <a:avLst/>
          </a:prstGeom>
          <a:noFill/>
        </p:spPr>
        <p:txBody>
          <a:bodyPr wrap="square" lIns="0" tIns="0" rIns="0" bIns="0" rtlCol="0">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Data wranglers</a:t>
            </a:r>
          </a:p>
        </p:txBody>
      </p:sp>
      <p:sp>
        <p:nvSpPr>
          <p:cNvPr id="7" name="TextBox 6">
            <a:extLst>
              <a:ext uri="{FF2B5EF4-FFF2-40B4-BE49-F238E27FC236}">
                <a16:creationId xmlns:a16="http://schemas.microsoft.com/office/drawing/2014/main" id="{B5BEBBDE-CCB3-31D3-FBCF-989EB4FE6B7A}"/>
              </a:ext>
            </a:extLst>
          </p:cNvPr>
          <p:cNvSpPr txBox="1"/>
          <p:nvPr/>
        </p:nvSpPr>
        <p:spPr>
          <a:xfrm>
            <a:off x="7100133" y="1008749"/>
            <a:ext cx="1456661" cy="769051"/>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Research project managers</a:t>
            </a:r>
          </a:p>
        </p:txBody>
      </p:sp>
      <p:sp>
        <p:nvSpPr>
          <p:cNvPr id="9" name="TextBox 8">
            <a:extLst>
              <a:ext uri="{FF2B5EF4-FFF2-40B4-BE49-F238E27FC236}">
                <a16:creationId xmlns:a16="http://schemas.microsoft.com/office/drawing/2014/main" id="{21153380-B973-4C02-099E-56CD5777BFD4}"/>
              </a:ext>
            </a:extLst>
          </p:cNvPr>
          <p:cNvSpPr txBox="1"/>
          <p:nvPr/>
        </p:nvSpPr>
        <p:spPr>
          <a:xfrm>
            <a:off x="7365465" y="2571749"/>
            <a:ext cx="1456661" cy="1353206"/>
          </a:xfrm>
          <a:prstGeom prst="rect">
            <a:avLst/>
          </a:prstGeom>
          <a:noFill/>
        </p:spPr>
        <p:txBody>
          <a:bodyPr wrap="square" lIns="0" tIns="0" rIns="0" bIns="0" rtlCol="0">
            <a:noAutofit/>
          </a:bodyPr>
          <a:lstStyle/>
          <a:p>
            <a:pPr algn="ctr"/>
            <a:r>
              <a:rPr lang="en-GB" dirty="0">
                <a:latin typeface="Gill Sans MT" panose="020B0502020104020203" pitchFamily="34" charset="0"/>
              </a:rPr>
              <a:t>Corporate governance research ethics managers </a:t>
            </a:r>
          </a:p>
        </p:txBody>
      </p:sp>
      <p:sp>
        <p:nvSpPr>
          <p:cNvPr id="10" name="TextBox 9">
            <a:extLst>
              <a:ext uri="{FF2B5EF4-FFF2-40B4-BE49-F238E27FC236}">
                <a16:creationId xmlns:a16="http://schemas.microsoft.com/office/drawing/2014/main" id="{76CEA94F-7EA8-8992-E780-EAE6C0424DEA}"/>
              </a:ext>
            </a:extLst>
          </p:cNvPr>
          <p:cNvSpPr txBox="1"/>
          <p:nvPr/>
        </p:nvSpPr>
        <p:spPr>
          <a:xfrm>
            <a:off x="7772200" y="1978352"/>
            <a:ext cx="1456661" cy="609941"/>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Programme managers</a:t>
            </a:r>
          </a:p>
        </p:txBody>
      </p:sp>
      <p:sp>
        <p:nvSpPr>
          <p:cNvPr id="11" name="TextBox 10">
            <a:extLst>
              <a:ext uri="{FF2B5EF4-FFF2-40B4-BE49-F238E27FC236}">
                <a16:creationId xmlns:a16="http://schemas.microsoft.com/office/drawing/2014/main" id="{B9B4383D-B17D-8D26-A3DC-70EAB3FAFACB}"/>
              </a:ext>
            </a:extLst>
          </p:cNvPr>
          <p:cNvSpPr txBox="1"/>
          <p:nvPr/>
        </p:nvSpPr>
        <p:spPr>
          <a:xfrm>
            <a:off x="7454141" y="3993770"/>
            <a:ext cx="1456661" cy="1353206"/>
          </a:xfrm>
          <a:prstGeom prst="rect">
            <a:avLst/>
          </a:prstGeom>
          <a:noFill/>
        </p:spPr>
        <p:txBody>
          <a:bodyPr wrap="square" lIns="0" tIns="0" rIns="0" bIns="0" rtlCol="0">
            <a:noAutofit/>
          </a:bodyPr>
          <a:lstStyle/>
          <a:p>
            <a:pPr algn="ctr"/>
            <a:r>
              <a:rPr lang="en-GB" dirty="0">
                <a:latin typeface="Gill Sans MT" panose="020B0502020104020203" pitchFamily="34" charset="0"/>
              </a:rPr>
              <a:t>Ethics advisors</a:t>
            </a:r>
          </a:p>
        </p:txBody>
      </p:sp>
      <p:sp>
        <p:nvSpPr>
          <p:cNvPr id="12" name="TextBox 11">
            <a:extLst>
              <a:ext uri="{FF2B5EF4-FFF2-40B4-BE49-F238E27FC236}">
                <a16:creationId xmlns:a16="http://schemas.microsoft.com/office/drawing/2014/main" id="{0A0FC6BA-53DA-5923-824B-056B2724FF1F}"/>
              </a:ext>
            </a:extLst>
          </p:cNvPr>
          <p:cNvSpPr txBox="1"/>
          <p:nvPr/>
        </p:nvSpPr>
        <p:spPr>
          <a:xfrm>
            <a:off x="227084" y="2780653"/>
            <a:ext cx="1456661" cy="848690"/>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Postdoctoral research</a:t>
            </a:r>
            <a:r>
              <a:rPr lang="en-GB" dirty="0">
                <a:solidFill>
                  <a:prstClr val="black"/>
                </a:solidFill>
                <a:latin typeface="Gill Sans MT" panose="020B0502020104020203" pitchFamily="34" charset="0"/>
                <a:cs typeface="Posterama" panose="020B0502040204020203" pitchFamily="34" charset="0"/>
              </a:rPr>
              <a:t> associates</a:t>
            </a:r>
          </a:p>
        </p:txBody>
      </p:sp>
      <p:sp>
        <p:nvSpPr>
          <p:cNvPr id="13" name="TextBox 12">
            <a:extLst>
              <a:ext uri="{FF2B5EF4-FFF2-40B4-BE49-F238E27FC236}">
                <a16:creationId xmlns:a16="http://schemas.microsoft.com/office/drawing/2014/main" id="{7F00D966-C383-585C-5867-A8EDF8A6A990}"/>
              </a:ext>
            </a:extLst>
          </p:cNvPr>
          <p:cNvSpPr txBox="1"/>
          <p:nvPr/>
        </p:nvSpPr>
        <p:spPr>
          <a:xfrm>
            <a:off x="-9929" y="1622162"/>
            <a:ext cx="1456661" cy="403899"/>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Professors, Readers, Lecturers</a:t>
            </a:r>
            <a:endParaRPr lang="en-GB" dirty="0">
              <a:solidFill>
                <a:prstClr val="black"/>
              </a:solidFill>
              <a:latin typeface="Gill Sans MT" panose="020B0502020104020203" pitchFamily="34" charset="0"/>
              <a:cs typeface="Posterama" panose="020B0502040204020203" pitchFamily="34" charset="0"/>
            </a:endParaRPr>
          </a:p>
        </p:txBody>
      </p:sp>
      <p:sp>
        <p:nvSpPr>
          <p:cNvPr id="14" name="TextBox 13">
            <a:extLst>
              <a:ext uri="{FF2B5EF4-FFF2-40B4-BE49-F238E27FC236}">
                <a16:creationId xmlns:a16="http://schemas.microsoft.com/office/drawing/2014/main" id="{E9DC287D-BE78-BC10-CAB0-D8DE5AD757BD}"/>
              </a:ext>
            </a:extLst>
          </p:cNvPr>
          <p:cNvSpPr txBox="1"/>
          <p:nvPr/>
        </p:nvSpPr>
        <p:spPr>
          <a:xfrm>
            <a:off x="36921" y="228251"/>
            <a:ext cx="1456661" cy="403899"/>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Research infrastructure developer</a:t>
            </a:r>
            <a:endParaRPr lang="en-GB" dirty="0">
              <a:solidFill>
                <a:prstClr val="black"/>
              </a:solidFill>
              <a:latin typeface="Gill Sans MT" panose="020B0502020104020203" pitchFamily="34" charset="0"/>
              <a:cs typeface="Posterama" panose="020B0502040204020203" pitchFamily="34" charset="0"/>
            </a:endParaRPr>
          </a:p>
        </p:txBody>
      </p:sp>
      <p:sp>
        <p:nvSpPr>
          <p:cNvPr id="16" name="TextBox 15">
            <a:extLst>
              <a:ext uri="{FF2B5EF4-FFF2-40B4-BE49-F238E27FC236}">
                <a16:creationId xmlns:a16="http://schemas.microsoft.com/office/drawing/2014/main" id="{34FD9017-4819-77A8-22DC-58B1A789079E}"/>
              </a:ext>
            </a:extLst>
          </p:cNvPr>
          <p:cNvSpPr txBox="1"/>
          <p:nvPr/>
        </p:nvSpPr>
        <p:spPr>
          <a:xfrm>
            <a:off x="5665089" y="47755"/>
            <a:ext cx="1456661" cy="403899"/>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Partnerships development</a:t>
            </a:r>
          </a:p>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manager</a:t>
            </a:r>
            <a:endParaRPr lang="en-GB" dirty="0">
              <a:solidFill>
                <a:prstClr val="black"/>
              </a:solidFill>
              <a:latin typeface="Gill Sans MT" panose="020B0502020104020203" pitchFamily="34" charset="0"/>
              <a:cs typeface="Posterama" panose="020B0502040204020203" pitchFamily="34" charset="0"/>
            </a:endParaRPr>
          </a:p>
        </p:txBody>
      </p:sp>
      <p:sp>
        <p:nvSpPr>
          <p:cNvPr id="17" name="TextBox 16">
            <a:extLst>
              <a:ext uri="{FF2B5EF4-FFF2-40B4-BE49-F238E27FC236}">
                <a16:creationId xmlns:a16="http://schemas.microsoft.com/office/drawing/2014/main" id="{F61C5E21-AE02-F1E1-9897-AB92C756DF46}"/>
              </a:ext>
            </a:extLst>
          </p:cNvPr>
          <p:cNvSpPr txBox="1"/>
          <p:nvPr/>
        </p:nvSpPr>
        <p:spPr>
          <a:xfrm>
            <a:off x="7190562" y="141746"/>
            <a:ext cx="1806466" cy="769051"/>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Participatory research coordinators</a:t>
            </a:r>
          </a:p>
        </p:txBody>
      </p:sp>
      <p:sp>
        <p:nvSpPr>
          <p:cNvPr id="18" name="TextBox 17">
            <a:extLst>
              <a:ext uri="{FF2B5EF4-FFF2-40B4-BE49-F238E27FC236}">
                <a16:creationId xmlns:a16="http://schemas.microsoft.com/office/drawing/2014/main" id="{3C4F85B6-43BA-73D8-8916-1F8768544983}"/>
              </a:ext>
            </a:extLst>
          </p:cNvPr>
          <p:cNvSpPr txBox="1"/>
          <p:nvPr/>
        </p:nvSpPr>
        <p:spPr>
          <a:xfrm>
            <a:off x="1881392" y="4251043"/>
            <a:ext cx="1456661" cy="403899"/>
          </a:xfrm>
          <a:prstGeom prst="rect">
            <a:avLst/>
          </a:prstGeom>
          <a:noFill/>
        </p:spPr>
        <p:txBody>
          <a:bodyPr wrap="square" lIns="0" tIns="0" rIns="0" bIns="0" rtlCol="0">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Librarians</a:t>
            </a:r>
          </a:p>
        </p:txBody>
      </p:sp>
      <p:sp>
        <p:nvSpPr>
          <p:cNvPr id="19" name="TextBox 18">
            <a:extLst>
              <a:ext uri="{FF2B5EF4-FFF2-40B4-BE49-F238E27FC236}">
                <a16:creationId xmlns:a16="http://schemas.microsoft.com/office/drawing/2014/main" id="{1626273B-C1F9-CAA8-7EA9-6B9D3073B638}"/>
              </a:ext>
            </a:extLst>
          </p:cNvPr>
          <p:cNvSpPr txBox="1"/>
          <p:nvPr/>
        </p:nvSpPr>
        <p:spPr>
          <a:xfrm>
            <a:off x="-94790" y="3876534"/>
            <a:ext cx="1456661" cy="479750"/>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Doctoral students</a:t>
            </a:r>
            <a:endParaRPr lang="en-GB" dirty="0">
              <a:solidFill>
                <a:prstClr val="black"/>
              </a:solidFill>
              <a:latin typeface="Gill Sans MT" panose="020B0502020104020203" pitchFamily="34" charset="0"/>
              <a:cs typeface="Posterama" panose="020B0502040204020203" pitchFamily="34" charset="0"/>
            </a:endParaRPr>
          </a:p>
        </p:txBody>
      </p:sp>
    </p:spTree>
    <p:extLst>
      <p:ext uri="{BB962C8B-B14F-4D97-AF65-F5344CB8AC3E}">
        <p14:creationId xmlns:p14="http://schemas.microsoft.com/office/powerpoint/2010/main" val="15776010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CC0951-3689-FDCB-0A32-1C2B2B5A10ED}"/>
              </a:ext>
            </a:extLst>
          </p:cNvPr>
          <p:cNvSpPr/>
          <p:nvPr/>
        </p:nvSpPr>
        <p:spPr>
          <a:xfrm>
            <a:off x="0" y="0"/>
            <a:ext cx="9144000" cy="51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62D149E4-D998-9A37-59CB-C9C99DD986FC}"/>
              </a:ext>
            </a:extLst>
          </p:cNvPr>
          <p:cNvPicPr>
            <a:picLocks noChangeAspect="1"/>
          </p:cNvPicPr>
          <p:nvPr/>
        </p:nvPicPr>
        <p:blipFill rotWithShape="1">
          <a:blip r:embed="rId3">
            <a:extLst>
              <a:ext uri="{28A0092B-C50C-407E-A947-70E740481C1C}">
                <a14:useLocalDpi xmlns:a14="http://schemas.microsoft.com/office/drawing/2010/main" val="0"/>
              </a:ext>
            </a:extLst>
          </a:blip>
          <a:srcRect t="6707" b="3720"/>
          <a:stretch/>
        </p:blipFill>
        <p:spPr>
          <a:xfrm>
            <a:off x="1039997" y="0"/>
            <a:ext cx="6859290" cy="4915249"/>
          </a:xfrm>
          <a:prstGeom prst="rect">
            <a:avLst/>
          </a:prstGeom>
        </p:spPr>
      </p:pic>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https://the-turing-way.netlify.app/</a:t>
            </a:r>
          </a:p>
          <a:p>
            <a:pPr algn="l"/>
            <a:r>
              <a:rPr lang="en-GB" dirty="0">
                <a:solidFill>
                  <a:schemeClr val="tx1"/>
                </a:solidFill>
              </a:rPr>
              <a:t>collaboration/research-infrastructure-roles.html</a:t>
            </a:r>
            <a:endParaRPr lang="en-US" dirty="0">
              <a:solidFill>
                <a:schemeClr val="tx1"/>
              </a:solidFill>
            </a:endParaRPr>
          </a:p>
        </p:txBody>
      </p:sp>
      <p:sp>
        <p:nvSpPr>
          <p:cNvPr id="8" name="Rectangle 7">
            <a:extLst>
              <a:ext uri="{FF2B5EF4-FFF2-40B4-BE49-F238E27FC236}">
                <a16:creationId xmlns:a16="http://schemas.microsoft.com/office/drawing/2014/main" id="{36E2B50B-B009-2167-BB06-A73B1D4D453A}"/>
              </a:ext>
            </a:extLst>
          </p:cNvPr>
          <p:cNvSpPr/>
          <p:nvPr/>
        </p:nvSpPr>
        <p:spPr>
          <a:xfrm>
            <a:off x="6066352" y="4486940"/>
            <a:ext cx="2264735" cy="6088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sp>
        <p:nvSpPr>
          <p:cNvPr id="5" name="TextBox 4">
            <a:extLst>
              <a:ext uri="{FF2B5EF4-FFF2-40B4-BE49-F238E27FC236}">
                <a16:creationId xmlns:a16="http://schemas.microsoft.com/office/drawing/2014/main" id="{A6AB0FCB-0A05-52C2-40E5-A55144C1771F}"/>
              </a:ext>
            </a:extLst>
          </p:cNvPr>
          <p:cNvSpPr txBox="1"/>
          <p:nvPr/>
        </p:nvSpPr>
        <p:spPr>
          <a:xfrm>
            <a:off x="841395" y="3940193"/>
            <a:ext cx="1456661" cy="403899"/>
          </a:xfrm>
          <a:prstGeom prst="rect">
            <a:avLst/>
          </a:prstGeom>
          <a:noFill/>
        </p:spPr>
        <p:txBody>
          <a:bodyPr wrap="square" lIns="0" tIns="0" rIns="0" bIns="0" rtlCol="0">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Data wranglers</a:t>
            </a:r>
          </a:p>
        </p:txBody>
      </p:sp>
      <p:sp>
        <p:nvSpPr>
          <p:cNvPr id="7" name="TextBox 6">
            <a:extLst>
              <a:ext uri="{FF2B5EF4-FFF2-40B4-BE49-F238E27FC236}">
                <a16:creationId xmlns:a16="http://schemas.microsoft.com/office/drawing/2014/main" id="{B5BEBBDE-CCB3-31D3-FBCF-989EB4FE6B7A}"/>
              </a:ext>
            </a:extLst>
          </p:cNvPr>
          <p:cNvSpPr txBox="1"/>
          <p:nvPr/>
        </p:nvSpPr>
        <p:spPr>
          <a:xfrm>
            <a:off x="7100133" y="1008749"/>
            <a:ext cx="1456661" cy="769051"/>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Research project managers</a:t>
            </a:r>
          </a:p>
        </p:txBody>
      </p:sp>
      <p:sp>
        <p:nvSpPr>
          <p:cNvPr id="9" name="TextBox 8">
            <a:extLst>
              <a:ext uri="{FF2B5EF4-FFF2-40B4-BE49-F238E27FC236}">
                <a16:creationId xmlns:a16="http://schemas.microsoft.com/office/drawing/2014/main" id="{21153380-B973-4C02-099E-56CD5777BFD4}"/>
              </a:ext>
            </a:extLst>
          </p:cNvPr>
          <p:cNvSpPr txBox="1"/>
          <p:nvPr/>
        </p:nvSpPr>
        <p:spPr>
          <a:xfrm>
            <a:off x="7365465" y="2571749"/>
            <a:ext cx="1456661" cy="1353206"/>
          </a:xfrm>
          <a:prstGeom prst="rect">
            <a:avLst/>
          </a:prstGeom>
          <a:noFill/>
        </p:spPr>
        <p:txBody>
          <a:bodyPr wrap="square" lIns="0" tIns="0" rIns="0" bIns="0" rtlCol="0">
            <a:noAutofit/>
          </a:bodyPr>
          <a:lstStyle/>
          <a:p>
            <a:pPr algn="ctr"/>
            <a:r>
              <a:rPr lang="en-GB" dirty="0">
                <a:latin typeface="Gill Sans MT" panose="020B0502020104020203" pitchFamily="34" charset="0"/>
              </a:rPr>
              <a:t>Corporate governance research ethics managers </a:t>
            </a:r>
          </a:p>
        </p:txBody>
      </p:sp>
      <p:sp>
        <p:nvSpPr>
          <p:cNvPr id="10" name="TextBox 9">
            <a:extLst>
              <a:ext uri="{FF2B5EF4-FFF2-40B4-BE49-F238E27FC236}">
                <a16:creationId xmlns:a16="http://schemas.microsoft.com/office/drawing/2014/main" id="{76CEA94F-7EA8-8992-E780-EAE6C0424DEA}"/>
              </a:ext>
            </a:extLst>
          </p:cNvPr>
          <p:cNvSpPr txBox="1"/>
          <p:nvPr/>
        </p:nvSpPr>
        <p:spPr>
          <a:xfrm>
            <a:off x="7772200" y="1978352"/>
            <a:ext cx="1456661" cy="609941"/>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Programme managers</a:t>
            </a:r>
          </a:p>
        </p:txBody>
      </p:sp>
      <p:sp>
        <p:nvSpPr>
          <p:cNvPr id="11" name="TextBox 10">
            <a:extLst>
              <a:ext uri="{FF2B5EF4-FFF2-40B4-BE49-F238E27FC236}">
                <a16:creationId xmlns:a16="http://schemas.microsoft.com/office/drawing/2014/main" id="{B9B4383D-B17D-8D26-A3DC-70EAB3FAFACB}"/>
              </a:ext>
            </a:extLst>
          </p:cNvPr>
          <p:cNvSpPr txBox="1"/>
          <p:nvPr/>
        </p:nvSpPr>
        <p:spPr>
          <a:xfrm>
            <a:off x="7454141" y="3993770"/>
            <a:ext cx="1456661" cy="1353206"/>
          </a:xfrm>
          <a:prstGeom prst="rect">
            <a:avLst/>
          </a:prstGeom>
          <a:noFill/>
        </p:spPr>
        <p:txBody>
          <a:bodyPr wrap="square" lIns="0" tIns="0" rIns="0" bIns="0" rtlCol="0">
            <a:noAutofit/>
          </a:bodyPr>
          <a:lstStyle/>
          <a:p>
            <a:pPr algn="ctr"/>
            <a:r>
              <a:rPr lang="en-GB" dirty="0">
                <a:latin typeface="Gill Sans MT" panose="020B0502020104020203" pitchFamily="34" charset="0"/>
              </a:rPr>
              <a:t>Ethics advisors</a:t>
            </a:r>
          </a:p>
        </p:txBody>
      </p:sp>
      <p:sp>
        <p:nvSpPr>
          <p:cNvPr id="12" name="TextBox 11">
            <a:extLst>
              <a:ext uri="{FF2B5EF4-FFF2-40B4-BE49-F238E27FC236}">
                <a16:creationId xmlns:a16="http://schemas.microsoft.com/office/drawing/2014/main" id="{0A0FC6BA-53DA-5923-824B-056B2724FF1F}"/>
              </a:ext>
            </a:extLst>
          </p:cNvPr>
          <p:cNvSpPr txBox="1"/>
          <p:nvPr/>
        </p:nvSpPr>
        <p:spPr>
          <a:xfrm>
            <a:off x="227084" y="2780653"/>
            <a:ext cx="1456661" cy="403899"/>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Postdoctoral research</a:t>
            </a:r>
            <a:r>
              <a:rPr lang="en-GB" dirty="0">
                <a:solidFill>
                  <a:prstClr val="black"/>
                </a:solidFill>
                <a:latin typeface="Gill Sans MT" panose="020B0502020104020203" pitchFamily="34" charset="0"/>
                <a:cs typeface="Posterama" panose="020B0502040204020203" pitchFamily="34" charset="0"/>
              </a:rPr>
              <a:t> associates</a:t>
            </a:r>
          </a:p>
        </p:txBody>
      </p:sp>
      <p:sp>
        <p:nvSpPr>
          <p:cNvPr id="13" name="TextBox 12">
            <a:extLst>
              <a:ext uri="{FF2B5EF4-FFF2-40B4-BE49-F238E27FC236}">
                <a16:creationId xmlns:a16="http://schemas.microsoft.com/office/drawing/2014/main" id="{7F00D966-C383-585C-5867-A8EDF8A6A990}"/>
              </a:ext>
            </a:extLst>
          </p:cNvPr>
          <p:cNvSpPr txBox="1"/>
          <p:nvPr/>
        </p:nvSpPr>
        <p:spPr>
          <a:xfrm>
            <a:off x="-9929" y="1622162"/>
            <a:ext cx="1456661" cy="403899"/>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Professors, Readers, Lecturers</a:t>
            </a:r>
            <a:endParaRPr lang="en-GB" dirty="0">
              <a:solidFill>
                <a:prstClr val="black"/>
              </a:solidFill>
              <a:latin typeface="Gill Sans MT" panose="020B0502020104020203" pitchFamily="34" charset="0"/>
              <a:cs typeface="Posterama" panose="020B0502040204020203" pitchFamily="34" charset="0"/>
            </a:endParaRPr>
          </a:p>
        </p:txBody>
      </p:sp>
      <p:sp>
        <p:nvSpPr>
          <p:cNvPr id="14" name="TextBox 13">
            <a:extLst>
              <a:ext uri="{FF2B5EF4-FFF2-40B4-BE49-F238E27FC236}">
                <a16:creationId xmlns:a16="http://schemas.microsoft.com/office/drawing/2014/main" id="{E9DC287D-BE78-BC10-CAB0-D8DE5AD757BD}"/>
              </a:ext>
            </a:extLst>
          </p:cNvPr>
          <p:cNvSpPr txBox="1"/>
          <p:nvPr/>
        </p:nvSpPr>
        <p:spPr>
          <a:xfrm>
            <a:off x="36921" y="228251"/>
            <a:ext cx="1456661" cy="403899"/>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Research infrastructure developer</a:t>
            </a:r>
            <a:endParaRPr lang="en-GB" dirty="0">
              <a:solidFill>
                <a:prstClr val="black"/>
              </a:solidFill>
              <a:latin typeface="Gill Sans MT" panose="020B0502020104020203" pitchFamily="34" charset="0"/>
              <a:cs typeface="Posterama" panose="020B0502040204020203" pitchFamily="34" charset="0"/>
            </a:endParaRPr>
          </a:p>
        </p:txBody>
      </p:sp>
      <p:sp>
        <p:nvSpPr>
          <p:cNvPr id="16" name="TextBox 15">
            <a:extLst>
              <a:ext uri="{FF2B5EF4-FFF2-40B4-BE49-F238E27FC236}">
                <a16:creationId xmlns:a16="http://schemas.microsoft.com/office/drawing/2014/main" id="{34FD9017-4819-77A8-22DC-58B1A789079E}"/>
              </a:ext>
            </a:extLst>
          </p:cNvPr>
          <p:cNvSpPr txBox="1"/>
          <p:nvPr/>
        </p:nvSpPr>
        <p:spPr>
          <a:xfrm>
            <a:off x="5665089" y="47755"/>
            <a:ext cx="1456661" cy="403899"/>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Partnerships development</a:t>
            </a:r>
          </a:p>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manager</a:t>
            </a:r>
            <a:endParaRPr lang="en-GB" dirty="0">
              <a:solidFill>
                <a:prstClr val="black"/>
              </a:solidFill>
              <a:latin typeface="Gill Sans MT" panose="020B0502020104020203" pitchFamily="34" charset="0"/>
              <a:cs typeface="Posterama" panose="020B0502040204020203" pitchFamily="34" charset="0"/>
            </a:endParaRPr>
          </a:p>
        </p:txBody>
      </p:sp>
      <p:sp>
        <p:nvSpPr>
          <p:cNvPr id="17" name="TextBox 16">
            <a:extLst>
              <a:ext uri="{FF2B5EF4-FFF2-40B4-BE49-F238E27FC236}">
                <a16:creationId xmlns:a16="http://schemas.microsoft.com/office/drawing/2014/main" id="{F61C5E21-AE02-F1E1-9897-AB92C756DF46}"/>
              </a:ext>
            </a:extLst>
          </p:cNvPr>
          <p:cNvSpPr txBox="1"/>
          <p:nvPr/>
        </p:nvSpPr>
        <p:spPr>
          <a:xfrm>
            <a:off x="7190562" y="141746"/>
            <a:ext cx="1806466" cy="769051"/>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Participatory research coordinators</a:t>
            </a:r>
          </a:p>
        </p:txBody>
      </p:sp>
      <p:sp>
        <p:nvSpPr>
          <p:cNvPr id="18" name="TextBox 17">
            <a:extLst>
              <a:ext uri="{FF2B5EF4-FFF2-40B4-BE49-F238E27FC236}">
                <a16:creationId xmlns:a16="http://schemas.microsoft.com/office/drawing/2014/main" id="{3C4F85B6-43BA-73D8-8916-1F8768544983}"/>
              </a:ext>
            </a:extLst>
          </p:cNvPr>
          <p:cNvSpPr txBox="1"/>
          <p:nvPr/>
        </p:nvSpPr>
        <p:spPr>
          <a:xfrm>
            <a:off x="1881392" y="4251043"/>
            <a:ext cx="1456661" cy="403899"/>
          </a:xfrm>
          <a:prstGeom prst="rect">
            <a:avLst/>
          </a:prstGeom>
          <a:noFill/>
        </p:spPr>
        <p:txBody>
          <a:bodyPr wrap="square" lIns="0" tIns="0" rIns="0" bIns="0" rtlCol="0">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b="0" i="0" u="none" strike="noStrike" kern="1200" cap="none" spc="0" normalizeH="0" baseline="0" noProof="0" dirty="0">
                <a:ln>
                  <a:noFill/>
                </a:ln>
                <a:solidFill>
                  <a:prstClr val="black"/>
                </a:solidFill>
                <a:effectLst/>
                <a:uLnTx/>
                <a:uFillTx/>
                <a:latin typeface="Gill Sans MT" panose="020B0502020104020203" pitchFamily="34" charset="0"/>
                <a:cs typeface="Posterama" panose="020B0502040204020203" pitchFamily="34" charset="0"/>
              </a:rPr>
              <a:t>Librarians</a:t>
            </a:r>
          </a:p>
        </p:txBody>
      </p:sp>
      <p:sp>
        <p:nvSpPr>
          <p:cNvPr id="15" name="TextBox 14">
            <a:extLst>
              <a:ext uri="{FF2B5EF4-FFF2-40B4-BE49-F238E27FC236}">
                <a16:creationId xmlns:a16="http://schemas.microsoft.com/office/drawing/2014/main" id="{5C5C71CA-E24F-4603-8FCC-A3DCF1562E35}"/>
              </a:ext>
            </a:extLst>
          </p:cNvPr>
          <p:cNvSpPr txBox="1"/>
          <p:nvPr/>
        </p:nvSpPr>
        <p:spPr>
          <a:xfrm>
            <a:off x="0" y="2430006"/>
            <a:ext cx="9144000" cy="2056933"/>
          </a:xfrm>
          <a:prstGeom prst="rect">
            <a:avLst/>
          </a:prstGeom>
          <a:solidFill>
            <a:srgbClr val="FF017E"/>
          </a:solidFill>
        </p:spPr>
        <p:txBody>
          <a:bodyPr wrap="square" lIns="360000" rIns="360000" anchor="ctr">
            <a:noAutofit/>
          </a:bodyPr>
          <a:lstStyle/>
          <a:p>
            <a:pPr algn="ctr"/>
            <a:r>
              <a:rPr lang="en-GB" sz="2800" b="1" dirty="0">
                <a:solidFill>
                  <a:schemeClr val="bg1"/>
                </a:solidFill>
              </a:rPr>
              <a:t>Physical or digital facilities, resources, expert workforces and specialised services available towards research and for the use of research communities are called </a:t>
            </a:r>
            <a:r>
              <a:rPr lang="en-GB" sz="2800" b="1" u="sng" dirty="0">
                <a:solidFill>
                  <a:schemeClr val="bg1"/>
                </a:solidFill>
              </a:rPr>
              <a:t>Research Infrastructure</a:t>
            </a:r>
            <a:r>
              <a:rPr lang="en-GB" sz="2800" b="1" dirty="0">
                <a:solidFill>
                  <a:schemeClr val="bg1"/>
                </a:solidFill>
              </a:rPr>
              <a:t>.</a:t>
            </a:r>
          </a:p>
        </p:txBody>
      </p:sp>
    </p:spTree>
    <p:extLst>
      <p:ext uri="{BB962C8B-B14F-4D97-AF65-F5344CB8AC3E}">
        <p14:creationId xmlns:p14="http://schemas.microsoft.com/office/powerpoint/2010/main" val="67920055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4793BF-48DC-AE69-A20A-CFF7DC26F4ED}"/>
              </a:ext>
            </a:extLst>
          </p:cNvPr>
          <p:cNvPicPr>
            <a:picLocks noChangeAspect="1"/>
          </p:cNvPicPr>
          <p:nvPr/>
        </p:nvPicPr>
        <p:blipFill rotWithShape="1">
          <a:blip r:embed="rId3"/>
          <a:srcRect t="3579" b="15769"/>
          <a:stretch/>
        </p:blipFill>
        <p:spPr>
          <a:xfrm>
            <a:off x="0" y="-1"/>
            <a:ext cx="9144000" cy="5143501"/>
          </a:xfrm>
          <a:prstGeom prst="rect">
            <a:avLst/>
          </a:prstGeom>
        </p:spPr>
      </p:pic>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t>https://www.ukri.org/publications/ukri-strategy-2022-to-2027</a:t>
            </a:r>
            <a:endParaRPr lang="en-US" dirty="0"/>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Tree>
    <p:extLst>
      <p:ext uri="{BB962C8B-B14F-4D97-AF65-F5344CB8AC3E}">
        <p14:creationId xmlns:p14="http://schemas.microsoft.com/office/powerpoint/2010/main" val="178655780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4793BF-48DC-AE69-A20A-CFF7DC26F4ED}"/>
              </a:ext>
            </a:extLst>
          </p:cNvPr>
          <p:cNvPicPr>
            <a:picLocks noChangeAspect="1"/>
          </p:cNvPicPr>
          <p:nvPr/>
        </p:nvPicPr>
        <p:blipFill rotWithShape="1">
          <a:blip r:embed="rId3">
            <a:extLst>
              <a:ext uri="{28A0092B-C50C-407E-A947-70E740481C1C}">
                <a14:useLocalDpi xmlns:a14="http://schemas.microsoft.com/office/drawing/2010/main" val="0"/>
              </a:ext>
            </a:extLst>
          </a:blip>
          <a:srcRect t="9160" b="9160"/>
          <a:stretch/>
        </p:blipFill>
        <p:spPr>
          <a:xfrm>
            <a:off x="0" y="-1"/>
            <a:ext cx="9144000" cy="5143501"/>
          </a:xfrm>
          <a:prstGeom prst="rect">
            <a:avLst/>
          </a:prstGeom>
        </p:spPr>
      </p:pic>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t>https://www.ukri.org/publications/ukri-strategy-2022-to-2027</a:t>
            </a:r>
            <a:endParaRPr lang="en-US" dirty="0"/>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Tree>
    <p:extLst>
      <p:ext uri="{BB962C8B-B14F-4D97-AF65-F5344CB8AC3E}">
        <p14:creationId xmlns:p14="http://schemas.microsoft.com/office/powerpoint/2010/main" val="333096096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148B3C-42F1-6BF0-3384-6EE506B462F9}"/>
              </a:ext>
            </a:extLst>
          </p:cNvPr>
          <p:cNvSpPr/>
          <p:nvPr/>
        </p:nvSpPr>
        <p:spPr>
          <a:xfrm>
            <a:off x="0" y="0"/>
            <a:ext cx="9144000" cy="51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734793BF-48DC-AE69-A20A-CFF7DC26F4ED}"/>
              </a:ext>
            </a:extLst>
          </p:cNvPr>
          <p:cNvPicPr>
            <a:picLocks/>
          </p:cNvPicPr>
          <p:nvPr/>
        </p:nvPicPr>
        <p:blipFill rotWithShape="1">
          <a:blip r:embed="rId3">
            <a:extLst>
              <a:ext uri="{28A0092B-C50C-407E-A947-70E740481C1C}">
                <a14:useLocalDpi xmlns:a14="http://schemas.microsoft.com/office/drawing/2010/main" val="0"/>
              </a:ext>
            </a:extLst>
          </a:blip>
          <a:srcRect t="7091" b="15089"/>
          <a:stretch/>
        </p:blipFill>
        <p:spPr>
          <a:xfrm>
            <a:off x="52572" y="44825"/>
            <a:ext cx="9091428" cy="4646521"/>
          </a:xfrm>
          <a:prstGeom prst="rect">
            <a:avLst/>
          </a:prstGeom>
        </p:spPr>
      </p:pic>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https://www.ukri.org/publications/ukri-strategy-2022-to-2027</a:t>
            </a:r>
            <a:endParaRPr lang="en-US" dirty="0">
              <a:solidFill>
                <a:schemeClr val="tx1"/>
              </a:solidFill>
            </a:endParaRPr>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spTree>
    <p:extLst>
      <p:ext uri="{BB962C8B-B14F-4D97-AF65-F5344CB8AC3E}">
        <p14:creationId xmlns:p14="http://schemas.microsoft.com/office/powerpoint/2010/main" val="367023688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148B3C-42F1-6BF0-3384-6EE506B462F9}"/>
              </a:ext>
            </a:extLst>
          </p:cNvPr>
          <p:cNvSpPr/>
          <p:nvPr/>
        </p:nvSpPr>
        <p:spPr>
          <a:xfrm>
            <a:off x="0" y="0"/>
            <a:ext cx="9144000" cy="51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734793BF-48DC-AE69-A20A-CFF7DC26F4ED}"/>
              </a:ext>
            </a:extLst>
          </p:cNvPr>
          <p:cNvPicPr>
            <a:picLocks noChangeAspect="1"/>
          </p:cNvPicPr>
          <p:nvPr/>
        </p:nvPicPr>
        <p:blipFill rotWithShape="1">
          <a:blip r:embed="rId3">
            <a:extLst>
              <a:ext uri="{28A0092B-C50C-407E-A947-70E740481C1C}">
                <a14:useLocalDpi xmlns:a14="http://schemas.microsoft.com/office/drawing/2010/main" val="0"/>
              </a:ext>
            </a:extLst>
          </a:blip>
          <a:srcRect t="6749" b="12247"/>
          <a:stretch/>
        </p:blipFill>
        <p:spPr>
          <a:xfrm>
            <a:off x="0" y="0"/>
            <a:ext cx="9144000" cy="4816550"/>
          </a:xfrm>
          <a:prstGeom prst="rect">
            <a:avLst/>
          </a:prstGeom>
        </p:spPr>
      </p:pic>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https://www.ukri.org/publications/ukri-strategy-2022-to-2027</a:t>
            </a:r>
            <a:endParaRPr lang="en-US" dirty="0">
              <a:solidFill>
                <a:schemeClr val="tx1"/>
              </a:solidFill>
            </a:endParaRPr>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spTree>
    <p:extLst>
      <p:ext uri="{BB962C8B-B14F-4D97-AF65-F5344CB8AC3E}">
        <p14:creationId xmlns:p14="http://schemas.microsoft.com/office/powerpoint/2010/main" val="366472181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148B3C-42F1-6BF0-3384-6EE506B462F9}"/>
              </a:ext>
            </a:extLst>
          </p:cNvPr>
          <p:cNvSpPr/>
          <p:nvPr/>
        </p:nvSpPr>
        <p:spPr>
          <a:xfrm>
            <a:off x="0" y="0"/>
            <a:ext cx="9144000" cy="51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734793BF-48DC-AE69-A20A-CFF7DC26F4ED}"/>
              </a:ext>
            </a:extLst>
          </p:cNvPr>
          <p:cNvPicPr>
            <a:picLocks noChangeAspect="1"/>
          </p:cNvPicPr>
          <p:nvPr/>
        </p:nvPicPr>
        <p:blipFill rotWithShape="1">
          <a:blip r:embed="rId3">
            <a:extLst>
              <a:ext uri="{28A0092B-C50C-407E-A947-70E740481C1C}">
                <a14:useLocalDpi xmlns:a14="http://schemas.microsoft.com/office/drawing/2010/main" val="0"/>
              </a:ext>
            </a:extLst>
          </a:blip>
          <a:srcRect t="6749" b="12247"/>
          <a:stretch/>
        </p:blipFill>
        <p:spPr>
          <a:xfrm>
            <a:off x="0" y="0"/>
            <a:ext cx="9144000" cy="4816550"/>
          </a:xfrm>
          <a:prstGeom prst="rect">
            <a:avLst/>
          </a:prstGeom>
        </p:spPr>
      </p:pic>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solidFill>
                  <a:schemeClr val="tx1"/>
                </a:solidFill>
              </a:rPr>
              <a:t>https://www.ukri.org/publications/ukri-strategy-2022-to-2027</a:t>
            </a:r>
            <a:endParaRPr lang="en-US" dirty="0">
              <a:solidFill>
                <a:schemeClr val="tx1"/>
              </a:solidFill>
            </a:endParaRPr>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solidFill>
                  <a:schemeClr val="tx1"/>
                </a:solidFill>
              </a:rPr>
              <a:t>@TuringWay @kirstie_j</a:t>
            </a:r>
          </a:p>
          <a:p>
            <a:r>
              <a:rPr lang="en-US" dirty="0">
                <a:solidFill>
                  <a:schemeClr val="tx1"/>
                </a:solidFill>
              </a:rPr>
              <a:t>https://doi.org/10.5281/zenodo.7647783</a:t>
            </a:r>
          </a:p>
        </p:txBody>
      </p:sp>
      <p:sp>
        <p:nvSpPr>
          <p:cNvPr id="4" name="TextBox 3">
            <a:extLst>
              <a:ext uri="{FF2B5EF4-FFF2-40B4-BE49-F238E27FC236}">
                <a16:creationId xmlns:a16="http://schemas.microsoft.com/office/drawing/2014/main" id="{20CFDF7D-9247-998F-894C-BA46E92FCF2E}"/>
              </a:ext>
            </a:extLst>
          </p:cNvPr>
          <p:cNvSpPr txBox="1"/>
          <p:nvPr/>
        </p:nvSpPr>
        <p:spPr>
          <a:xfrm>
            <a:off x="0" y="2642283"/>
            <a:ext cx="9144000" cy="1637413"/>
          </a:xfrm>
          <a:prstGeom prst="rect">
            <a:avLst/>
          </a:prstGeom>
          <a:solidFill>
            <a:srgbClr val="FFA02D"/>
          </a:solidFill>
        </p:spPr>
        <p:txBody>
          <a:bodyPr wrap="square" lIns="360000" rIns="360000" anchor="ctr">
            <a:noAutofit/>
          </a:bodyPr>
          <a:lstStyle/>
          <a:p>
            <a:pPr algn="ctr"/>
            <a:r>
              <a:rPr lang="en-GB" sz="2800" b="1" dirty="0">
                <a:solidFill>
                  <a:schemeClr val="bg1"/>
                </a:solidFill>
              </a:rPr>
              <a:t>Open research improves research efficiency, quality and integrity through collaborative, transparent and reproducible research practices.</a:t>
            </a:r>
          </a:p>
        </p:txBody>
      </p:sp>
    </p:spTree>
    <p:extLst>
      <p:ext uri="{BB962C8B-B14F-4D97-AF65-F5344CB8AC3E}">
        <p14:creationId xmlns:p14="http://schemas.microsoft.com/office/powerpoint/2010/main" val="37148455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4793BF-48DC-AE69-A20A-CFF7DC26F4ED}"/>
              </a:ext>
            </a:extLst>
          </p:cNvPr>
          <p:cNvPicPr>
            <a:picLocks noChangeAspect="1"/>
          </p:cNvPicPr>
          <p:nvPr/>
        </p:nvPicPr>
        <p:blipFill rotWithShape="1">
          <a:blip r:embed="rId3">
            <a:extLst>
              <a:ext uri="{28A0092B-C50C-407E-A947-70E740481C1C}">
                <a14:useLocalDpi xmlns:a14="http://schemas.microsoft.com/office/drawing/2010/main" val="0"/>
              </a:ext>
            </a:extLst>
          </a:blip>
          <a:srcRect t="3125" b="3125"/>
          <a:stretch/>
        </p:blipFill>
        <p:spPr>
          <a:xfrm>
            <a:off x="0" y="-1"/>
            <a:ext cx="9144000" cy="5143501"/>
          </a:xfrm>
          <a:prstGeom prst="rect">
            <a:avLst/>
          </a:prstGeom>
        </p:spPr>
      </p:pic>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t>https://www.theguardian.com/politics/2022/nov/25/</a:t>
            </a:r>
            <a:br>
              <a:rPr lang="en-GB" dirty="0"/>
            </a:br>
            <a:r>
              <a:rPr lang="en-GB" dirty="0"/>
              <a:t>strike-action-who-is-walking-out-and-when</a:t>
            </a:r>
            <a:endParaRPr lang="en-US" dirty="0"/>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Tree>
    <p:extLst>
      <p:ext uri="{BB962C8B-B14F-4D97-AF65-F5344CB8AC3E}">
        <p14:creationId xmlns:p14="http://schemas.microsoft.com/office/powerpoint/2010/main" val="2377722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hidden="1">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hidden="1">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hidden="1">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hidden="1">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hidden="1">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hidden="1">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hidden="1">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hidden="1">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hidden="1">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hidden="1">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hidden="1">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hidden="1">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hidden="1">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Run statistical analyses</a:t>
            </a:r>
          </a:p>
        </p:txBody>
      </p:sp>
    </p:spTree>
    <p:extLst>
      <p:ext uri="{BB962C8B-B14F-4D97-AF65-F5344CB8AC3E}">
        <p14:creationId xmlns:p14="http://schemas.microsoft.com/office/powerpoint/2010/main" val="26454583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programme director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rgbClr val="FFC000"/>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rgbClr val="FFC000"/>
                </a:solidFill>
                <a:latin typeface="+mj-lt"/>
              </a:rPr>
              <a:t>Manage a team</a:t>
            </a:r>
          </a:p>
        </p:txBody>
      </p:sp>
      <p:sp>
        <p:nvSpPr>
          <p:cNvPr id="28" name="talks">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rgbClr val="FFC000"/>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rgbClr val="FFC000"/>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rgbClr val="FFC000"/>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rgbClr val="FFC000"/>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rgbClr val="FFC000"/>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rgbClr val="FFC000"/>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rgbClr val="FFC000"/>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rgbClr val="FFC000"/>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rgbClr val="FFC000"/>
                </a:solidFill>
                <a:latin typeface="+mj-lt"/>
              </a:rPr>
              <a:t>Mentor colleagues</a:t>
            </a:r>
          </a:p>
        </p:txBody>
      </p:sp>
      <p:sp>
        <p:nvSpPr>
          <p:cNvPr id="21" name="meetings">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rgbClr val="FFC000"/>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rgbClr val="FFC000"/>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rgbClr val="FFC000"/>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rgbClr val="FFC000"/>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rgbClr val="FFC000"/>
                </a:solidFill>
                <a:latin typeface="+mj-lt"/>
              </a:rPr>
              <a:t>Maintain</a:t>
            </a:r>
          </a:p>
          <a:p>
            <a:pPr algn="ctr"/>
            <a:r>
              <a:rPr lang="en-GB" sz="2400" dirty="0">
                <a:solidFill>
                  <a:srgbClr val="FFC000"/>
                </a:solidFill>
                <a:latin typeface="+mj-lt"/>
              </a:rPr>
              <a:t>ethical &amp;</a:t>
            </a:r>
          </a:p>
          <a:p>
            <a:pPr algn="ctr"/>
            <a:r>
              <a:rPr lang="en-GB" sz="2400" dirty="0">
                <a:solidFill>
                  <a:srgbClr val="FFC000"/>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rgbClr val="FFC000"/>
                </a:solidFill>
                <a:latin typeface="+mj-lt"/>
              </a:rPr>
              <a:t>Apply for funding</a:t>
            </a:r>
          </a:p>
        </p:txBody>
      </p:sp>
      <p:sp>
        <p:nvSpPr>
          <p:cNvPr id="26" name="edi">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rgbClr val="FFC000"/>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rgbClr val="FFC000"/>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rgbClr val="FFC000"/>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rgbClr val="FFC000"/>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156217344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a:t>
            </a:r>
          </a:p>
          <a:p>
            <a:pPr algn="ctr"/>
            <a:r>
              <a:rPr lang="en-GB" sz="4000" dirty="0">
                <a:solidFill>
                  <a:schemeClr val="accent6"/>
                </a:solidFill>
              </a:rPr>
              <a:t>an RSE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Manage a team</a:t>
            </a:r>
          </a:p>
        </p:txBody>
      </p:sp>
      <p:sp>
        <p:nvSpPr>
          <p:cNvPr id="28" name="talks">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Mentor colleagues</a:t>
            </a:r>
          </a:p>
        </p:txBody>
      </p:sp>
      <p:sp>
        <p:nvSpPr>
          <p:cNvPr id="21" name="meetings">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Maintain</a:t>
            </a:r>
          </a:p>
          <a:p>
            <a:pPr algn="ctr"/>
            <a:r>
              <a:rPr lang="en-GB" sz="2400" dirty="0">
                <a:solidFill>
                  <a:schemeClr val="accent6">
                    <a:lumMod val="60000"/>
                    <a:lumOff val="40000"/>
                  </a:schemeClr>
                </a:solidFill>
                <a:latin typeface="+mj-lt"/>
              </a:rPr>
              <a:t>ethical &amp;</a:t>
            </a:r>
          </a:p>
          <a:p>
            <a:pPr algn="ctr"/>
            <a:r>
              <a:rPr lang="en-GB" sz="2400" dirty="0">
                <a:solidFill>
                  <a:schemeClr val="accent6">
                    <a:lumMod val="60000"/>
                    <a:lumOff val="40000"/>
                  </a:schemeClr>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accent6">
                    <a:lumMod val="60000"/>
                    <a:lumOff val="40000"/>
                  </a:schemeClr>
                </a:solidFill>
                <a:latin typeface="+mj-lt"/>
              </a:rPr>
              <a:t>Run statistical analyses</a:t>
            </a:r>
          </a:p>
        </p:txBody>
      </p:sp>
    </p:spTree>
    <p:extLst>
      <p:ext uri="{BB962C8B-B14F-4D97-AF65-F5344CB8AC3E}">
        <p14:creationId xmlns:p14="http://schemas.microsoft.com/office/powerpoint/2010/main" val="35986163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a:t>
            </a:r>
          </a:p>
          <a:p>
            <a:pPr algn="ctr"/>
            <a:r>
              <a:rPr lang="en-GB" sz="4000" dirty="0">
                <a:solidFill>
                  <a:schemeClr val="accent6"/>
                </a:solidFill>
              </a:rPr>
              <a:t>a data</a:t>
            </a:r>
          </a:p>
          <a:p>
            <a:pPr algn="ctr"/>
            <a:r>
              <a:rPr lang="en-GB" sz="4000" dirty="0">
                <a:solidFill>
                  <a:schemeClr val="accent6"/>
                </a:solidFill>
              </a:rPr>
              <a:t>wrangler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Manage a team</a:t>
            </a:r>
          </a:p>
        </p:txBody>
      </p:sp>
      <p:sp>
        <p:nvSpPr>
          <p:cNvPr id="28" name="talks">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Mentor colleagues</a:t>
            </a:r>
          </a:p>
        </p:txBody>
      </p:sp>
      <p:sp>
        <p:nvSpPr>
          <p:cNvPr id="21" name="meetings">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Maintain</a:t>
            </a:r>
          </a:p>
          <a:p>
            <a:pPr algn="ctr"/>
            <a:r>
              <a:rPr lang="en-GB" sz="2400" dirty="0">
                <a:solidFill>
                  <a:schemeClr val="accent1">
                    <a:lumMod val="40000"/>
                    <a:lumOff val="60000"/>
                  </a:schemeClr>
                </a:solidFill>
                <a:latin typeface="+mj-lt"/>
              </a:rPr>
              <a:t>ethical &amp;</a:t>
            </a:r>
          </a:p>
          <a:p>
            <a:pPr algn="ctr"/>
            <a:r>
              <a:rPr lang="en-GB" sz="2400" dirty="0">
                <a:solidFill>
                  <a:schemeClr val="accent1">
                    <a:lumMod val="40000"/>
                    <a:lumOff val="60000"/>
                  </a:schemeClr>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accent1">
                    <a:lumMod val="40000"/>
                    <a:lumOff val="60000"/>
                  </a:schemeClr>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377742886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community manager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rgbClr val="D29BFF"/>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rgbClr val="D29BFF"/>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rgbClr val="D29BFF"/>
                </a:solidFill>
                <a:latin typeface="+mj-lt"/>
              </a:rPr>
              <a:t>Manage a team</a:t>
            </a:r>
          </a:p>
        </p:txBody>
      </p:sp>
      <p:sp>
        <p:nvSpPr>
          <p:cNvPr id="28" name="talks">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rgbClr val="D29BFF"/>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rgbClr val="D29BFF"/>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rgbClr val="D29BFF"/>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rgbClr val="D29BFF"/>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rgbClr val="D29BFF"/>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rgbClr val="D29BFF"/>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rgbClr val="D29BFF"/>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rgbClr val="D29BFF"/>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rgbClr val="D29BFF"/>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rgbClr val="D29BFF"/>
                </a:solidFill>
                <a:latin typeface="+mj-lt"/>
              </a:rPr>
              <a:t>Mentor colleagues</a:t>
            </a:r>
          </a:p>
        </p:txBody>
      </p:sp>
      <p:sp>
        <p:nvSpPr>
          <p:cNvPr id="21" name="meetings">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rgbClr val="D29BFF"/>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rgbClr val="D29BFF"/>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rgbClr val="D29BFF"/>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rgbClr val="D29BFF"/>
                </a:solidFill>
                <a:latin typeface="+mj-lt"/>
              </a:rPr>
              <a:t>Maintain</a:t>
            </a:r>
          </a:p>
          <a:p>
            <a:pPr algn="ctr"/>
            <a:r>
              <a:rPr lang="en-GB" sz="2400" dirty="0">
                <a:solidFill>
                  <a:srgbClr val="D29BFF"/>
                </a:solidFill>
                <a:latin typeface="+mj-lt"/>
              </a:rPr>
              <a:t>ethical &amp;</a:t>
            </a:r>
          </a:p>
          <a:p>
            <a:pPr algn="ctr"/>
            <a:r>
              <a:rPr lang="en-GB" sz="2400" dirty="0">
                <a:solidFill>
                  <a:srgbClr val="D29BFF"/>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rgbClr val="D29BFF"/>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rgbClr val="D29BFF"/>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rgbClr val="D29BFF"/>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172345284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RAM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rgbClr val="89FFC4"/>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rgbClr val="89FFC4"/>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rgbClr val="89FFC4"/>
                </a:solidFill>
                <a:latin typeface="+mj-lt"/>
              </a:rPr>
              <a:t>Manage a team</a:t>
            </a:r>
          </a:p>
        </p:txBody>
      </p:sp>
      <p:sp>
        <p:nvSpPr>
          <p:cNvPr id="28" name="talks">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rgbClr val="89FFC4"/>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rgbClr val="89FFC4"/>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rgbClr val="89FFC4"/>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rgbClr val="89FFC4"/>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rgbClr val="89FFC4"/>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rgbClr val="89FFC4"/>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rgbClr val="89FFC4"/>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rgbClr val="89FFC4"/>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rgbClr val="89FFC4"/>
                </a:solidFill>
                <a:latin typeface="+mj-lt"/>
              </a:rPr>
              <a:t>Mentor colleagues</a:t>
            </a:r>
          </a:p>
        </p:txBody>
      </p:sp>
      <p:sp>
        <p:nvSpPr>
          <p:cNvPr id="21" name="meetings">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rgbClr val="89FFC4"/>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rgbClr val="89FFC4"/>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rgbClr val="89FFC4"/>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rgbClr val="89FFC4"/>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rgbClr val="89FFC4"/>
                </a:solidFill>
                <a:latin typeface="+mj-lt"/>
              </a:rPr>
              <a:t>Maintain</a:t>
            </a:r>
          </a:p>
          <a:p>
            <a:pPr algn="ctr"/>
            <a:r>
              <a:rPr lang="en-GB" sz="2400" dirty="0">
                <a:solidFill>
                  <a:srgbClr val="89FFC4"/>
                </a:solidFill>
                <a:latin typeface="+mj-lt"/>
              </a:rPr>
              <a:t>ethical &amp;</a:t>
            </a:r>
          </a:p>
          <a:p>
            <a:pPr algn="ctr"/>
            <a:r>
              <a:rPr lang="en-GB" sz="2400" dirty="0">
                <a:solidFill>
                  <a:srgbClr val="89FFC4"/>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rgbClr val="89FFC4"/>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rgbClr val="89FFC4"/>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rgbClr val="89FFC4"/>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rgbClr val="89FFC4"/>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103284609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CGREM do?</a:t>
            </a:r>
          </a:p>
        </p:txBody>
      </p:sp>
      <p:sp>
        <p:nvSpPr>
          <p:cNvPr id="7" name="visualisation">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rgbClr val="EA4E63"/>
                </a:solidFill>
                <a:latin typeface="+mj-lt"/>
              </a:rPr>
              <a:t>Scope user requirements</a:t>
            </a:r>
          </a:p>
        </p:txBody>
      </p:sp>
      <p:sp>
        <p:nvSpPr>
          <p:cNvPr id="30" name="trainings">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rgbClr val="EA4E63"/>
                </a:solidFill>
                <a:latin typeface="+mj-lt"/>
              </a:rPr>
              <a:t>Deliver trainings</a:t>
            </a:r>
          </a:p>
        </p:txBody>
      </p:sp>
      <p:sp>
        <p:nvSpPr>
          <p:cNvPr id="32" name="testing">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rgbClr val="EA4E63"/>
                </a:solidFill>
                <a:latin typeface="+mj-lt"/>
              </a:rPr>
              <a:t>Manage a team</a:t>
            </a:r>
          </a:p>
        </p:txBody>
      </p:sp>
      <p:sp>
        <p:nvSpPr>
          <p:cNvPr id="28" name="talks">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rgbClr val="EA4E63"/>
                </a:solidFill>
                <a:latin typeface="+mj-lt"/>
              </a:rPr>
              <a:t>Give talks</a:t>
            </a:r>
          </a:p>
        </p:txBody>
      </p:sp>
      <p:sp>
        <p:nvSpPr>
          <p:cNvPr id="20" name="software">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rgbClr val="EA4E63"/>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rgbClr val="EA4E63"/>
                </a:solidFill>
                <a:latin typeface="+mj-lt"/>
              </a:rPr>
              <a:t>Read literature</a:t>
            </a:r>
          </a:p>
        </p:txBody>
      </p:sp>
      <p:sp>
        <p:nvSpPr>
          <p:cNvPr id="17" name="public">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rgbClr val="EA4E63"/>
                </a:solidFill>
                <a:latin typeface="+mj-lt"/>
              </a:rPr>
              <a:t>Promote work to decision makers</a:t>
            </a:r>
          </a:p>
        </p:txBody>
      </p:sp>
      <p:sp>
        <p:nvSpPr>
          <p:cNvPr id="15" name="peer review">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rgbClr val="EA4E63"/>
                </a:solidFill>
                <a:latin typeface="+mj-lt"/>
              </a:rPr>
              <a:t>Mentor colleagues</a:t>
            </a:r>
          </a:p>
        </p:txBody>
      </p:sp>
      <p:sp>
        <p:nvSpPr>
          <p:cNvPr id="21" name="meetings">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rgbClr val="EA4E63"/>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rgbClr val="EA4E63"/>
                </a:solidFill>
                <a:latin typeface="+mj-lt"/>
              </a:rPr>
              <a:t>Track impact</a:t>
            </a:r>
          </a:p>
        </p:txBody>
      </p:sp>
      <p:sp>
        <p:nvSpPr>
          <p:cNvPr id="25" name="events">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rgbClr val="EA4E63"/>
                </a:solidFill>
                <a:latin typeface="+mj-lt"/>
              </a:rPr>
              <a:t>Maintain</a:t>
            </a:r>
          </a:p>
          <a:p>
            <a:pPr algn="ctr"/>
            <a:r>
              <a:rPr lang="en-GB" sz="2400" dirty="0">
                <a:solidFill>
                  <a:srgbClr val="EA4E63"/>
                </a:solidFill>
                <a:latin typeface="+mj-lt"/>
              </a:rPr>
              <a:t>ethical &amp;</a:t>
            </a:r>
          </a:p>
          <a:p>
            <a:pPr algn="ctr"/>
            <a:r>
              <a:rPr lang="en-GB" sz="2400" dirty="0">
                <a:solidFill>
                  <a:srgbClr val="EA4E63"/>
                </a:solidFill>
                <a:latin typeface="+mj-lt"/>
              </a:rPr>
              <a:t>legal principles</a:t>
            </a:r>
          </a:p>
        </p:txBody>
      </p:sp>
      <p:sp>
        <p:nvSpPr>
          <p:cNvPr id="9" name="funding">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rgbClr val="EA4E63"/>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rgbClr val="EA4E63"/>
                </a:solidFill>
                <a:latin typeface="+mj-lt"/>
              </a:rPr>
              <a:t>Manage (cloud) compute resources</a:t>
            </a:r>
          </a:p>
        </p:txBody>
      </p:sp>
      <p:sp>
        <p:nvSpPr>
          <p:cNvPr id="5" name="budget">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351322042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4793BF-48DC-AE69-A20A-CFF7DC26F4ED}"/>
              </a:ext>
            </a:extLst>
          </p:cNvPr>
          <p:cNvPicPr>
            <a:picLocks noChangeAspect="1"/>
          </p:cNvPicPr>
          <p:nvPr/>
        </p:nvPicPr>
        <p:blipFill rotWithShape="1">
          <a:blip r:embed="rId3">
            <a:extLst>
              <a:ext uri="{28A0092B-C50C-407E-A947-70E740481C1C}">
                <a14:useLocalDpi xmlns:a14="http://schemas.microsoft.com/office/drawing/2010/main" val="0"/>
              </a:ext>
            </a:extLst>
          </a:blip>
          <a:srcRect t="3125" b="3125"/>
          <a:stretch/>
        </p:blipFill>
        <p:spPr>
          <a:xfrm>
            <a:off x="0" y="-1"/>
            <a:ext cx="9144000" cy="5143501"/>
          </a:xfrm>
          <a:prstGeom prst="rect">
            <a:avLst/>
          </a:prstGeom>
        </p:spPr>
      </p:pic>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t>https://www.theguardian.com/politics/2022/nov/25/</a:t>
            </a:r>
            <a:br>
              <a:rPr lang="en-GB" dirty="0"/>
            </a:br>
            <a:r>
              <a:rPr lang="en-GB" dirty="0"/>
              <a:t>strike-action-who-is-walking-out-and-when</a:t>
            </a:r>
            <a:endParaRPr lang="en-US" dirty="0"/>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2" name="TextBox 1">
            <a:extLst>
              <a:ext uri="{FF2B5EF4-FFF2-40B4-BE49-F238E27FC236}">
                <a16:creationId xmlns:a16="http://schemas.microsoft.com/office/drawing/2014/main" id="{7B0FF29A-B7D8-B9F1-B26F-0BA363FD44CE}"/>
              </a:ext>
            </a:extLst>
          </p:cNvPr>
          <p:cNvSpPr txBox="1"/>
          <p:nvPr/>
        </p:nvSpPr>
        <p:spPr>
          <a:xfrm>
            <a:off x="0" y="1945758"/>
            <a:ext cx="9144000" cy="2626242"/>
          </a:xfrm>
          <a:prstGeom prst="rect">
            <a:avLst/>
          </a:prstGeom>
          <a:solidFill>
            <a:srgbClr val="EA4E63"/>
          </a:solidFill>
        </p:spPr>
        <p:txBody>
          <a:bodyPr wrap="square" lIns="90000" rIns="90000" anchor="ctr">
            <a:noAutofit/>
          </a:bodyPr>
          <a:lstStyle/>
          <a:p>
            <a:pPr algn="ctr"/>
            <a:r>
              <a:rPr lang="en-GB" sz="2800" b="1" dirty="0">
                <a:solidFill>
                  <a:schemeClr val="bg1"/>
                </a:solidFill>
              </a:rPr>
              <a:t>It does not matter how the roles differ.</a:t>
            </a:r>
          </a:p>
          <a:p>
            <a:pPr algn="ctr"/>
            <a:r>
              <a:rPr lang="en-GB" sz="2800" b="1" dirty="0">
                <a:solidFill>
                  <a:schemeClr val="bg1"/>
                </a:solidFill>
              </a:rPr>
              <a:t>We all have overlapping skills and motivations.</a:t>
            </a:r>
          </a:p>
          <a:p>
            <a:pPr algn="ctr"/>
            <a:endParaRPr lang="en-GB" sz="2800" b="1" dirty="0">
              <a:solidFill>
                <a:schemeClr val="bg1"/>
              </a:solidFill>
            </a:endParaRPr>
          </a:p>
          <a:p>
            <a:pPr algn="ctr"/>
            <a:r>
              <a:rPr lang="en-GB" sz="2800" b="1" dirty="0">
                <a:solidFill>
                  <a:srgbClr val="EA4E63"/>
                </a:solidFill>
              </a:rPr>
              <a:t>What matters is that career pathways are appropriately incentivised to support a diverse ecosystem.</a:t>
            </a:r>
          </a:p>
        </p:txBody>
      </p:sp>
    </p:spTree>
    <p:extLst>
      <p:ext uri="{BB962C8B-B14F-4D97-AF65-F5344CB8AC3E}">
        <p14:creationId xmlns:p14="http://schemas.microsoft.com/office/powerpoint/2010/main" val="98831416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4793BF-48DC-AE69-A20A-CFF7DC26F4ED}"/>
              </a:ext>
            </a:extLst>
          </p:cNvPr>
          <p:cNvPicPr>
            <a:picLocks noChangeAspect="1"/>
          </p:cNvPicPr>
          <p:nvPr/>
        </p:nvPicPr>
        <p:blipFill rotWithShape="1">
          <a:blip r:embed="rId3">
            <a:extLst>
              <a:ext uri="{28A0092B-C50C-407E-A947-70E740481C1C}">
                <a14:useLocalDpi xmlns:a14="http://schemas.microsoft.com/office/drawing/2010/main" val="0"/>
              </a:ext>
            </a:extLst>
          </a:blip>
          <a:srcRect t="3125" b="3125"/>
          <a:stretch/>
        </p:blipFill>
        <p:spPr>
          <a:xfrm>
            <a:off x="0" y="-1"/>
            <a:ext cx="9144000" cy="5143501"/>
          </a:xfrm>
          <a:prstGeom prst="rect">
            <a:avLst/>
          </a:prstGeom>
        </p:spPr>
      </p:pic>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r>
              <a:rPr lang="en-GB" dirty="0"/>
              <a:t>https://www.theguardian.com/politics/2022/nov/25/</a:t>
            </a:r>
            <a:br>
              <a:rPr lang="en-GB" dirty="0"/>
            </a:br>
            <a:r>
              <a:rPr lang="en-GB" dirty="0"/>
              <a:t>strike-action-who-is-walking-out-and-when</a:t>
            </a:r>
            <a:endParaRPr lang="en-US" dirty="0"/>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2" name="TextBox 1">
            <a:extLst>
              <a:ext uri="{FF2B5EF4-FFF2-40B4-BE49-F238E27FC236}">
                <a16:creationId xmlns:a16="http://schemas.microsoft.com/office/drawing/2014/main" id="{7B0FF29A-B7D8-B9F1-B26F-0BA363FD44CE}"/>
              </a:ext>
            </a:extLst>
          </p:cNvPr>
          <p:cNvSpPr txBox="1"/>
          <p:nvPr/>
        </p:nvSpPr>
        <p:spPr>
          <a:xfrm>
            <a:off x="0" y="1945758"/>
            <a:ext cx="9144000" cy="2626242"/>
          </a:xfrm>
          <a:prstGeom prst="rect">
            <a:avLst/>
          </a:prstGeom>
          <a:solidFill>
            <a:srgbClr val="EA4E63"/>
          </a:solidFill>
        </p:spPr>
        <p:txBody>
          <a:bodyPr wrap="square" lIns="90000" rIns="90000" anchor="ctr">
            <a:noAutofit/>
          </a:bodyPr>
          <a:lstStyle/>
          <a:p>
            <a:pPr algn="ctr"/>
            <a:r>
              <a:rPr lang="en-GB" sz="2800" b="1" dirty="0">
                <a:solidFill>
                  <a:schemeClr val="bg1"/>
                </a:solidFill>
              </a:rPr>
              <a:t>It does not matter how the roles differ.</a:t>
            </a:r>
          </a:p>
          <a:p>
            <a:pPr algn="ctr"/>
            <a:r>
              <a:rPr lang="en-GB" sz="2800" b="1" dirty="0">
                <a:solidFill>
                  <a:schemeClr val="bg1"/>
                </a:solidFill>
              </a:rPr>
              <a:t>We all have overlapping skills and motivations.</a:t>
            </a:r>
          </a:p>
          <a:p>
            <a:pPr algn="ctr"/>
            <a:endParaRPr lang="en-GB" sz="2800" b="1" dirty="0">
              <a:solidFill>
                <a:schemeClr val="bg1"/>
              </a:solidFill>
            </a:endParaRPr>
          </a:p>
          <a:p>
            <a:pPr algn="ctr"/>
            <a:r>
              <a:rPr lang="en-GB" sz="2800" b="1" dirty="0">
                <a:solidFill>
                  <a:schemeClr val="bg1"/>
                </a:solidFill>
              </a:rPr>
              <a:t>What matters is that career pathways are appropriately incentivised to support a diverse ecosystem.</a:t>
            </a:r>
          </a:p>
        </p:txBody>
      </p:sp>
    </p:spTree>
    <p:extLst>
      <p:ext uri="{BB962C8B-B14F-4D97-AF65-F5344CB8AC3E}">
        <p14:creationId xmlns:p14="http://schemas.microsoft.com/office/powerpoint/2010/main" val="399604205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4793BF-48DC-AE69-A20A-CFF7DC26F4ED}"/>
              </a:ext>
            </a:extLst>
          </p:cNvPr>
          <p:cNvPicPr>
            <a:picLocks noChangeAspect="1"/>
          </p:cNvPicPr>
          <p:nvPr/>
        </p:nvPicPr>
        <p:blipFill rotWithShape="1">
          <a:blip r:embed="rId3">
            <a:extLst>
              <a:ext uri="{28A0092B-C50C-407E-A947-70E740481C1C}">
                <a14:useLocalDpi xmlns:a14="http://schemas.microsoft.com/office/drawing/2010/main" val="0"/>
              </a:ext>
            </a:extLst>
          </a:blip>
          <a:srcRect t="7864" b="7864"/>
          <a:stretch/>
        </p:blipFill>
        <p:spPr>
          <a:xfrm>
            <a:off x="0" y="-1"/>
            <a:ext cx="9144000" cy="5143501"/>
          </a:xfrm>
          <a:prstGeom prst="rect">
            <a:avLst/>
          </a:prstGeom>
        </p:spPr>
      </p:pic>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endParaRPr lang="en-US" dirty="0"/>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Tree>
    <p:extLst>
      <p:ext uri="{BB962C8B-B14F-4D97-AF65-F5344CB8AC3E}">
        <p14:creationId xmlns:p14="http://schemas.microsoft.com/office/powerpoint/2010/main" val="186958552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4793BF-48DC-AE69-A20A-CFF7DC26F4ED}"/>
              </a:ext>
            </a:extLst>
          </p:cNvPr>
          <p:cNvPicPr>
            <a:picLocks noChangeAspect="1"/>
          </p:cNvPicPr>
          <p:nvPr/>
        </p:nvPicPr>
        <p:blipFill rotWithShape="1">
          <a:blip r:embed="rId3">
            <a:extLst>
              <a:ext uri="{28A0092B-C50C-407E-A947-70E740481C1C}">
                <a14:useLocalDpi xmlns:a14="http://schemas.microsoft.com/office/drawing/2010/main" val="0"/>
              </a:ext>
            </a:extLst>
          </a:blip>
          <a:srcRect t="7864" b="7864"/>
          <a:stretch/>
        </p:blipFill>
        <p:spPr>
          <a:xfrm>
            <a:off x="0" y="-1"/>
            <a:ext cx="9144000" cy="5143501"/>
          </a:xfrm>
          <a:prstGeom prst="rect">
            <a:avLst/>
          </a:prstGeom>
        </p:spPr>
      </p:pic>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endParaRPr lang="en-US" dirty="0"/>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TextBox 3">
            <a:extLst>
              <a:ext uri="{FF2B5EF4-FFF2-40B4-BE49-F238E27FC236}">
                <a16:creationId xmlns:a16="http://schemas.microsoft.com/office/drawing/2014/main" id="{15DE55AD-3C18-FE12-B2F3-8283FA804AB5}"/>
              </a:ext>
            </a:extLst>
          </p:cNvPr>
          <p:cNvSpPr txBox="1"/>
          <p:nvPr/>
        </p:nvSpPr>
        <p:spPr>
          <a:xfrm>
            <a:off x="0" y="3389127"/>
            <a:ext cx="9144000" cy="1754372"/>
          </a:xfrm>
          <a:prstGeom prst="rect">
            <a:avLst/>
          </a:prstGeom>
          <a:solidFill>
            <a:srgbClr val="00787B"/>
          </a:solidFill>
        </p:spPr>
        <p:txBody>
          <a:bodyPr wrap="square" lIns="90000" rIns="90000" anchor="ctr">
            <a:noAutofit/>
          </a:bodyPr>
          <a:lstStyle/>
          <a:p>
            <a:pPr algn="ctr"/>
            <a:r>
              <a:rPr lang="en-GB" sz="4800" b="1" dirty="0">
                <a:solidFill>
                  <a:schemeClr val="bg1"/>
                </a:solidFill>
              </a:rPr>
              <a:t>Do not cede the </a:t>
            </a:r>
            <a:r>
              <a:rPr lang="en-GB" sz="4800" b="1" u="sng" dirty="0">
                <a:solidFill>
                  <a:schemeClr val="bg1"/>
                </a:solidFill>
              </a:rPr>
              <a:t>researcher</a:t>
            </a:r>
            <a:r>
              <a:rPr lang="en-GB" sz="4800" b="1" dirty="0">
                <a:solidFill>
                  <a:schemeClr val="bg1"/>
                </a:solidFill>
              </a:rPr>
              <a:t> in you or your role.</a:t>
            </a:r>
          </a:p>
        </p:txBody>
      </p:sp>
    </p:spTree>
    <p:extLst>
      <p:ext uri="{BB962C8B-B14F-4D97-AF65-F5344CB8AC3E}">
        <p14:creationId xmlns:p14="http://schemas.microsoft.com/office/powerpoint/2010/main" val="1489910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hidden="1">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hidden="1">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hidden="1">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hidden="1">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hidden="1">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hidden="1">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hidden="1">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hidden="1">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hidden="1">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24" name="mentor" hidden="1">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hidden="1">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hidden="1">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273331064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4793BF-48DC-AE69-A20A-CFF7DC26F4ED}"/>
              </a:ext>
            </a:extLst>
          </p:cNvPr>
          <p:cNvPicPr>
            <a:picLocks noChangeAspect="1"/>
          </p:cNvPicPr>
          <p:nvPr/>
        </p:nvPicPr>
        <p:blipFill rotWithShape="1">
          <a:blip r:embed="rId3">
            <a:extLst>
              <a:ext uri="{28A0092B-C50C-407E-A947-70E740481C1C}">
                <a14:useLocalDpi xmlns:a14="http://schemas.microsoft.com/office/drawing/2010/main" val="0"/>
              </a:ext>
            </a:extLst>
          </a:blip>
          <a:srcRect t="7864" b="7864"/>
          <a:stretch/>
        </p:blipFill>
        <p:spPr>
          <a:xfrm>
            <a:off x="0" y="-1"/>
            <a:ext cx="9144000" cy="5143501"/>
          </a:xfrm>
          <a:prstGeom prst="rect">
            <a:avLst/>
          </a:prstGeom>
        </p:spPr>
      </p:pic>
      <p:sp>
        <p:nvSpPr>
          <p:cNvPr id="6" name="Text Placeholder 2">
            <a:extLst>
              <a:ext uri="{FF2B5EF4-FFF2-40B4-BE49-F238E27FC236}">
                <a16:creationId xmlns:a16="http://schemas.microsoft.com/office/drawing/2014/main" id="{E9D6F5A0-36B6-3859-82AB-D373F6022040}"/>
              </a:ext>
            </a:extLst>
          </p:cNvPr>
          <p:cNvSpPr txBox="1">
            <a:spLocks/>
          </p:cNvSpPr>
          <p:nvPr/>
        </p:nvSpPr>
        <p:spPr>
          <a:xfrm>
            <a:off x="0" y="4279698"/>
            <a:ext cx="8712200" cy="863802"/>
          </a:xfrm>
          <a:prstGeom prst="rect">
            <a:avLst/>
          </a:prstGeom>
        </p:spPr>
        <p:txBody>
          <a:bodyPr vert="horz" lIns="108000" tIns="0" rIns="108000" bIns="72000" rtlCol="0" anchor="b" anchorCtr="0">
            <a:no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a:endParaRPr lang="en-US" dirty="0"/>
          </a:p>
        </p:txBody>
      </p:sp>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TextBox 3">
            <a:extLst>
              <a:ext uri="{FF2B5EF4-FFF2-40B4-BE49-F238E27FC236}">
                <a16:creationId xmlns:a16="http://schemas.microsoft.com/office/drawing/2014/main" id="{15DE55AD-3C18-FE12-B2F3-8283FA804AB5}"/>
              </a:ext>
            </a:extLst>
          </p:cNvPr>
          <p:cNvSpPr txBox="1"/>
          <p:nvPr/>
        </p:nvSpPr>
        <p:spPr>
          <a:xfrm>
            <a:off x="0" y="3389127"/>
            <a:ext cx="9144000" cy="1754372"/>
          </a:xfrm>
          <a:prstGeom prst="rect">
            <a:avLst/>
          </a:prstGeom>
          <a:solidFill>
            <a:srgbClr val="00787B"/>
          </a:solidFill>
        </p:spPr>
        <p:txBody>
          <a:bodyPr wrap="square" lIns="90000" rIns="90000" anchor="ctr">
            <a:noAutofit/>
          </a:bodyPr>
          <a:lstStyle/>
          <a:p>
            <a:pPr algn="ctr"/>
            <a:r>
              <a:rPr lang="en-GB" sz="4800" b="1" dirty="0">
                <a:solidFill>
                  <a:schemeClr val="bg1"/>
                </a:solidFill>
              </a:rPr>
              <a:t>Lean in. Demonstrate what team science can be.</a:t>
            </a:r>
          </a:p>
        </p:txBody>
      </p:sp>
    </p:spTree>
    <p:extLst>
      <p:ext uri="{BB962C8B-B14F-4D97-AF65-F5344CB8AC3E}">
        <p14:creationId xmlns:p14="http://schemas.microsoft.com/office/powerpoint/2010/main" val="416170438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Title 3">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All the tasks covered by</a:t>
            </a:r>
          </a:p>
          <a:p>
            <a:pPr algn="ctr"/>
            <a:r>
              <a:rPr lang="en-GB" sz="4000" dirty="0">
                <a:solidFill>
                  <a:schemeClr val="accent6"/>
                </a:solidFill>
              </a:rPr>
              <a:t>a team</a:t>
            </a:r>
          </a:p>
        </p:txBody>
      </p:sp>
      <p:sp>
        <p:nvSpPr>
          <p:cNvPr id="5" name="TextBox 4">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6" name="TextBox 5">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7" name="TextBox 6">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8" name="TextBox 7">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9" name="TextBox 8">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10" name="TextBox 9">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11" name="TextBox 10">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
        <p:nvSpPr>
          <p:cNvPr id="2" name="TextBox 1">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bg2"/>
                </a:solidFill>
                <a:latin typeface="+mj-lt"/>
              </a:rPr>
              <a:t>Write papers</a:t>
            </a:r>
          </a:p>
        </p:txBody>
      </p:sp>
      <p:sp>
        <p:nvSpPr>
          <p:cNvPr id="13" name="TextBox 12">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14" name="TextBox 13">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15" name="TextBox 14">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16" name="TextBox 15">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7" name="TextBox 16">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8" name="TextBox 17">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9" name="TextBox 18">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20" name="TextBox 19">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21" name="TextBox 20">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2" name="TextBox 2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3" name="TextBox 22">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24" name="TextBox 23">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5" name="TextBox 24">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26" name="TextBox 25">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27" name="TextBox 26">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28" name="TextBox 27">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9" name="TextBox 28">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30" name="TextBox 29">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1" name="TextBox 30">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32" name="TextBox 31">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33" name="TextBox 32">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12" name="TextBox 11">
            <a:extLst>
              <a:ext uri="{FF2B5EF4-FFF2-40B4-BE49-F238E27FC236}">
                <a16:creationId xmlns:a16="http://schemas.microsoft.com/office/drawing/2014/main" id="{01583254-88D1-41E0-7BEA-DB119964C198}"/>
              </a:ext>
            </a:extLst>
          </p:cNvPr>
          <p:cNvSpPr txBox="1"/>
          <p:nvPr/>
        </p:nvSpPr>
        <p:spPr>
          <a:xfrm>
            <a:off x="-1828800" y="548640"/>
            <a:ext cx="1525164" cy="1326670"/>
          </a:xfrm>
          <a:prstGeom prst="rect">
            <a:avLst/>
          </a:prstGeom>
          <a:noFill/>
        </p:spPr>
        <p:txBody>
          <a:bodyPr wrap="square" lIns="0" tIns="0" rIns="0" bIns="0" rtlCol="0">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600" b="0" i="0" u="none" strike="noStrike" kern="1200" cap="none" spc="0" normalizeH="0" baseline="0" noProof="0" dirty="0">
                <a:ln>
                  <a:noFill/>
                </a:ln>
                <a:solidFill>
                  <a:prstClr val="black"/>
                </a:solidFill>
                <a:effectLst/>
                <a:uLnTx/>
                <a:uFillTx/>
                <a:latin typeface="+mn-lt"/>
                <a:ea typeface="+mn-ea"/>
                <a:cs typeface="+mn-cs"/>
              </a:rPr>
              <a:t>RSE answers</a:t>
            </a:r>
          </a:p>
        </p:txBody>
      </p:sp>
    </p:spTree>
    <p:extLst>
      <p:ext uri="{BB962C8B-B14F-4D97-AF65-F5344CB8AC3E}">
        <p14:creationId xmlns:p14="http://schemas.microsoft.com/office/powerpoint/2010/main" val="293640888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7547625-BFEB-49B7-BF26-4ED6BF2B92FF}"/>
              </a:ext>
            </a:extLst>
          </p:cNvPr>
          <p:cNvSpPr>
            <a:spLocks noGrp="1"/>
          </p:cNvSpPr>
          <p:nvPr>
            <p:ph type="body" sz="quarter" idx="20"/>
          </p:nvPr>
        </p:nvSpPr>
        <p:spPr/>
        <p:txBody>
          <a:bodyPr/>
          <a:lstStyle/>
          <a:p>
            <a:r>
              <a:rPr lang="en-GB" dirty="0"/>
              <a:t>Thank you</a:t>
            </a:r>
          </a:p>
        </p:txBody>
      </p:sp>
      <p:sp>
        <p:nvSpPr>
          <p:cNvPr id="4" name="Text Placeholder 3">
            <a:extLst>
              <a:ext uri="{FF2B5EF4-FFF2-40B4-BE49-F238E27FC236}">
                <a16:creationId xmlns:a16="http://schemas.microsoft.com/office/drawing/2014/main" id="{FF06B5A0-1EEF-4427-85D5-E869E10D7E9D}"/>
              </a:ext>
            </a:extLst>
          </p:cNvPr>
          <p:cNvSpPr>
            <a:spLocks noGrp="1"/>
          </p:cNvSpPr>
          <p:nvPr>
            <p:ph type="body" sz="quarter" idx="14"/>
          </p:nvPr>
        </p:nvSpPr>
        <p:spPr>
          <a:xfrm>
            <a:off x="431801" y="914400"/>
            <a:ext cx="4065771" cy="4229100"/>
          </a:xfrm>
        </p:spPr>
        <p:txBody>
          <a:bodyPr/>
          <a:lstStyle/>
          <a:p>
            <a:pPr>
              <a:spcAft>
                <a:spcPts val="600"/>
              </a:spcAft>
            </a:pPr>
            <a:r>
              <a:rPr lang="en-GB" sz="2000" b="1" dirty="0"/>
              <a:t>TPS Senior Researchers</a:t>
            </a:r>
            <a:r>
              <a:rPr lang="en-GB" sz="2000" dirty="0"/>
              <a:t>: Malvika Sharan, Aida </a:t>
            </a:r>
            <a:r>
              <a:rPr lang="en-GB" sz="2000" dirty="0" err="1"/>
              <a:t>Mehonic</a:t>
            </a:r>
            <a:r>
              <a:rPr lang="en-GB" sz="2000" dirty="0"/>
              <a:t>, Alden Conner, Jennifer Ding, Bastian </a:t>
            </a:r>
            <a:r>
              <a:rPr lang="en-GB" sz="2000" dirty="0" err="1"/>
              <a:t>Greshake</a:t>
            </a:r>
            <a:r>
              <a:rPr lang="en-GB" sz="2000" dirty="0"/>
              <a:t> </a:t>
            </a:r>
            <a:r>
              <a:rPr lang="en-GB" sz="2000" dirty="0" err="1"/>
              <a:t>Tzovaras</a:t>
            </a:r>
            <a:r>
              <a:rPr lang="en-GB" sz="2000" dirty="0"/>
              <a:t> &amp; Christopher Burr</a:t>
            </a:r>
          </a:p>
          <a:p>
            <a:pPr>
              <a:spcAft>
                <a:spcPts val="600"/>
              </a:spcAft>
            </a:pPr>
            <a:r>
              <a:rPr lang="en-GB" sz="2000" b="1" dirty="0"/>
              <a:t>Research Community Managers</a:t>
            </a:r>
            <a:r>
              <a:rPr lang="en-GB" sz="2000" dirty="0"/>
              <a:t>: Emma </a:t>
            </a:r>
            <a:r>
              <a:rPr lang="en-GB" sz="2000" dirty="0" err="1"/>
              <a:t>Karoune</a:t>
            </a:r>
            <a:r>
              <a:rPr lang="en-GB" sz="2000" dirty="0"/>
              <a:t>, Arron Lacey, Vicky </a:t>
            </a:r>
            <a:r>
              <a:rPr lang="en-GB" sz="2000" dirty="0" err="1"/>
              <a:t>Hellon</a:t>
            </a:r>
            <a:r>
              <a:rPr lang="en-GB" sz="2000" dirty="0"/>
              <a:t>, Anne Lee Steele, Sophia Batchelor &amp; Eirini </a:t>
            </a:r>
            <a:r>
              <a:rPr lang="en-GB" sz="2000" dirty="0" err="1"/>
              <a:t>Zormpa</a:t>
            </a:r>
            <a:r>
              <a:rPr lang="en-GB" sz="2000" dirty="0"/>
              <a:t> </a:t>
            </a:r>
          </a:p>
          <a:p>
            <a:pPr>
              <a:spcAft>
                <a:spcPts val="600"/>
              </a:spcAft>
            </a:pPr>
            <a:r>
              <a:rPr lang="en-GB" sz="2000" b="1" dirty="0"/>
              <a:t>Research Application Managers</a:t>
            </a:r>
            <a:r>
              <a:rPr lang="en-GB" sz="2000" dirty="0"/>
              <a:t>: Hari </a:t>
            </a:r>
            <a:r>
              <a:rPr lang="en-GB" sz="2000" dirty="0" err="1"/>
              <a:t>Sood</a:t>
            </a:r>
            <a:r>
              <a:rPr lang="en-GB" sz="2000" dirty="0"/>
              <a:t> &amp; Shakir </a:t>
            </a:r>
            <a:r>
              <a:rPr lang="en-GB" sz="2000" dirty="0" err="1"/>
              <a:t>Laher</a:t>
            </a:r>
            <a:endParaRPr lang="en-GB" sz="1400" dirty="0"/>
          </a:p>
        </p:txBody>
      </p:sp>
      <p:sp>
        <p:nvSpPr>
          <p:cNvPr id="5" name="Text Placeholder 3">
            <a:extLst>
              <a:ext uri="{FF2B5EF4-FFF2-40B4-BE49-F238E27FC236}">
                <a16:creationId xmlns:a16="http://schemas.microsoft.com/office/drawing/2014/main" id="{AE562D7F-2B90-466D-A872-CD702A065BE0}"/>
              </a:ext>
            </a:extLst>
          </p:cNvPr>
          <p:cNvSpPr>
            <a:spLocks noGrp="1"/>
          </p:cNvSpPr>
          <p:nvPr>
            <p:ph type="body" sz="quarter" idx="18"/>
          </p:nvPr>
        </p:nvSpPr>
        <p:spPr>
          <a:xfrm>
            <a:off x="431800" y="4279697"/>
            <a:ext cx="8712200" cy="863802"/>
          </a:xfrm>
        </p:spPr>
        <p:txBody>
          <a:bodyPr/>
          <a:lstStyle/>
          <a:p>
            <a:r>
              <a:rPr lang="en-GB" dirty="0"/>
              <a:t>@TuringWay @kirstie_j</a:t>
            </a:r>
          </a:p>
          <a:p>
            <a:r>
              <a:rPr lang="en-US" dirty="0"/>
              <a:t>https://doi.org/10.5281/zenodo.7647783</a:t>
            </a:r>
          </a:p>
        </p:txBody>
      </p:sp>
      <p:sp>
        <p:nvSpPr>
          <p:cNvPr id="2" name="Text Placeholder 3">
            <a:extLst>
              <a:ext uri="{FF2B5EF4-FFF2-40B4-BE49-F238E27FC236}">
                <a16:creationId xmlns:a16="http://schemas.microsoft.com/office/drawing/2014/main" id="{4379BDF3-3D5B-7F81-C452-9BA756A9C8E1}"/>
              </a:ext>
            </a:extLst>
          </p:cNvPr>
          <p:cNvSpPr txBox="1">
            <a:spLocks/>
          </p:cNvSpPr>
          <p:nvPr/>
        </p:nvSpPr>
        <p:spPr>
          <a:xfrm>
            <a:off x="4646430" y="542260"/>
            <a:ext cx="4065771" cy="4601240"/>
          </a:xfrm>
          <a:prstGeom prst="rect">
            <a:avLst/>
          </a:prstGeom>
        </p:spPr>
        <p:txBody>
          <a:bodyPr vert="horz" lIns="0" tIns="0" rIns="0" bIns="0" rtlCol="0"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8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600"/>
              </a:spcAft>
            </a:pPr>
            <a:r>
              <a:rPr lang="en-GB" sz="2000" b="1" dirty="0"/>
              <a:t>Programme management</a:t>
            </a:r>
            <a:r>
              <a:rPr lang="en-GB" sz="2000" dirty="0"/>
              <a:t>: Arielle Bennett, Dave Chapman, Davide Sarmiento Perez, Batool </a:t>
            </a:r>
            <a:r>
              <a:rPr lang="en-GB" sz="2000" dirty="0" err="1"/>
              <a:t>Almarzouq</a:t>
            </a:r>
            <a:r>
              <a:rPr lang="en-GB" sz="2000" dirty="0"/>
              <a:t> &amp; Alexandra Araujo Alvarez</a:t>
            </a:r>
          </a:p>
          <a:p>
            <a:pPr>
              <a:spcAft>
                <a:spcPts val="600"/>
              </a:spcAft>
            </a:pPr>
            <a:r>
              <a:rPr lang="en-GB" sz="2000" b="1" dirty="0"/>
              <a:t>Research associates and fellows</a:t>
            </a:r>
            <a:r>
              <a:rPr lang="en-GB" sz="2000" dirty="0"/>
              <a:t>: Georgia Aitkenhead, Giulia </a:t>
            </a:r>
            <a:r>
              <a:rPr lang="en-GB" sz="2000" dirty="0" err="1"/>
              <a:t>Tomba</a:t>
            </a:r>
            <a:r>
              <a:rPr lang="en-GB" sz="2000" dirty="0"/>
              <a:t>, Priscilla </a:t>
            </a:r>
            <a:r>
              <a:rPr lang="en-GB" sz="2000" dirty="0" err="1"/>
              <a:t>Canizares</a:t>
            </a:r>
            <a:endParaRPr lang="en-GB" sz="2000" dirty="0"/>
          </a:p>
          <a:p>
            <a:pPr>
              <a:spcAft>
                <a:spcPts val="600"/>
              </a:spcAft>
            </a:pPr>
            <a:r>
              <a:rPr lang="en-GB" sz="2000" b="1" dirty="0"/>
              <a:t>Corporate governance research ethics manager</a:t>
            </a:r>
            <a:r>
              <a:rPr lang="en-GB" sz="2000" dirty="0"/>
              <a:t>: Victoria Kwan</a:t>
            </a:r>
          </a:p>
          <a:p>
            <a:pPr>
              <a:spcAft>
                <a:spcPts val="600"/>
              </a:spcAft>
            </a:pPr>
            <a:r>
              <a:rPr lang="en-GB" sz="2000" b="1" dirty="0"/>
              <a:t>Open Infrastructure lead</a:t>
            </a:r>
            <a:r>
              <a:rPr lang="en-GB" sz="2000" dirty="0"/>
              <a:t>: Zeynep </a:t>
            </a:r>
            <a:r>
              <a:rPr lang="en-GB" sz="2000" dirty="0" err="1"/>
              <a:t>Engin</a:t>
            </a:r>
            <a:endParaRPr lang="en-GB" sz="2000" dirty="0"/>
          </a:p>
        </p:txBody>
      </p:sp>
    </p:spTree>
    <p:extLst>
      <p:ext uri="{BB962C8B-B14F-4D97-AF65-F5344CB8AC3E}">
        <p14:creationId xmlns:p14="http://schemas.microsoft.com/office/powerpoint/2010/main" val="313372430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7547625-BFEB-49B7-BF26-4ED6BF2B92FF}"/>
              </a:ext>
            </a:extLst>
          </p:cNvPr>
          <p:cNvSpPr>
            <a:spLocks noGrp="1"/>
          </p:cNvSpPr>
          <p:nvPr>
            <p:ph type="body" sz="quarter" idx="20"/>
          </p:nvPr>
        </p:nvSpPr>
        <p:spPr/>
        <p:txBody>
          <a:bodyPr/>
          <a:lstStyle/>
          <a:p>
            <a:r>
              <a:rPr lang="en-GB" dirty="0"/>
              <a:t>Thank you</a:t>
            </a:r>
          </a:p>
        </p:txBody>
      </p:sp>
      <p:sp>
        <p:nvSpPr>
          <p:cNvPr id="4" name="Text Placeholder 3">
            <a:extLst>
              <a:ext uri="{FF2B5EF4-FFF2-40B4-BE49-F238E27FC236}">
                <a16:creationId xmlns:a16="http://schemas.microsoft.com/office/drawing/2014/main" id="{FF06B5A0-1EEF-4427-85D5-E869E10D7E9D}"/>
              </a:ext>
            </a:extLst>
          </p:cNvPr>
          <p:cNvSpPr>
            <a:spLocks noGrp="1"/>
          </p:cNvSpPr>
          <p:nvPr>
            <p:ph type="body" sz="quarter" idx="14"/>
          </p:nvPr>
        </p:nvSpPr>
        <p:spPr>
          <a:xfrm>
            <a:off x="431801" y="1020726"/>
            <a:ext cx="4427278" cy="4122774"/>
          </a:xfrm>
        </p:spPr>
        <p:txBody>
          <a:bodyPr/>
          <a:lstStyle/>
          <a:p>
            <a:pPr marL="0" indent="0">
              <a:spcAft>
                <a:spcPts val="600"/>
              </a:spcAft>
              <a:buNone/>
            </a:pPr>
            <a:r>
              <a:rPr lang="en-GB" sz="2000" dirty="0"/>
              <a:t>Georgia Aitkenhead, Batool </a:t>
            </a:r>
            <a:r>
              <a:rPr lang="en-GB" sz="2000" dirty="0" err="1"/>
              <a:t>Almarzouq</a:t>
            </a:r>
            <a:r>
              <a:rPr lang="en-GB" sz="2000" dirty="0"/>
              <a:t>, Alexandra Araujo Alvarez, Sophia Batchelor, Arielle Bennett, Christopher Burr, Priscilla </a:t>
            </a:r>
            <a:r>
              <a:rPr lang="en-GB" sz="2000" dirty="0" err="1"/>
              <a:t>Canizares</a:t>
            </a:r>
            <a:r>
              <a:rPr lang="en-GB" sz="2000" dirty="0"/>
              <a:t>, Dave Chapman, Alden Conner, Jennifer Ding, Zeynep </a:t>
            </a:r>
            <a:r>
              <a:rPr lang="en-GB" sz="2000" dirty="0" err="1"/>
              <a:t>Engin</a:t>
            </a:r>
            <a:r>
              <a:rPr lang="en-GB" sz="2000" dirty="0"/>
              <a:t>, Bastian </a:t>
            </a:r>
            <a:r>
              <a:rPr lang="en-GB" sz="2000" dirty="0" err="1"/>
              <a:t>Greshake</a:t>
            </a:r>
            <a:r>
              <a:rPr lang="en-GB" sz="2000" dirty="0"/>
              <a:t> </a:t>
            </a:r>
            <a:r>
              <a:rPr lang="en-GB" sz="2000" dirty="0" err="1"/>
              <a:t>Tzovaras</a:t>
            </a:r>
            <a:r>
              <a:rPr lang="en-GB" sz="2000" dirty="0"/>
              <a:t>, Vicky </a:t>
            </a:r>
            <a:r>
              <a:rPr lang="en-GB" sz="2000" dirty="0" err="1"/>
              <a:t>Hellon</a:t>
            </a:r>
            <a:r>
              <a:rPr lang="en-GB" sz="2000" dirty="0"/>
              <a:t>, Emma </a:t>
            </a:r>
            <a:r>
              <a:rPr lang="en-GB" sz="2000" dirty="0" err="1"/>
              <a:t>Karoune</a:t>
            </a:r>
            <a:r>
              <a:rPr lang="en-GB" sz="2000" dirty="0"/>
              <a:t>, Victoria Kwan, Arron Lacey, Shakir </a:t>
            </a:r>
            <a:r>
              <a:rPr lang="en-GB" sz="2000" dirty="0" err="1"/>
              <a:t>Laher</a:t>
            </a:r>
            <a:r>
              <a:rPr lang="en-GB" sz="2000" dirty="0"/>
              <a:t>, Anne Lee Steele, Aida </a:t>
            </a:r>
            <a:r>
              <a:rPr lang="en-GB" sz="2000" dirty="0" err="1"/>
              <a:t>Mehonic</a:t>
            </a:r>
            <a:r>
              <a:rPr lang="en-GB" sz="2000" dirty="0"/>
              <a:t>, Davide Sarmiento Perez, Malvika Sharan, Hari </a:t>
            </a:r>
            <a:r>
              <a:rPr lang="en-GB" sz="2000" dirty="0" err="1"/>
              <a:t>Sood</a:t>
            </a:r>
            <a:r>
              <a:rPr lang="en-GB" sz="2000" dirty="0"/>
              <a:t>, Giulia </a:t>
            </a:r>
            <a:r>
              <a:rPr lang="en-GB" sz="2000" dirty="0" err="1"/>
              <a:t>Tomba</a:t>
            </a:r>
            <a:r>
              <a:rPr lang="en-GB" sz="2000" dirty="0"/>
              <a:t> &amp; Eirini </a:t>
            </a:r>
            <a:r>
              <a:rPr lang="en-GB" sz="2000" dirty="0" err="1"/>
              <a:t>Zormpa</a:t>
            </a:r>
            <a:endParaRPr lang="en-GB" sz="2000" dirty="0"/>
          </a:p>
        </p:txBody>
      </p:sp>
      <p:sp>
        <p:nvSpPr>
          <p:cNvPr id="5" name="Text Placeholder 3">
            <a:extLst>
              <a:ext uri="{FF2B5EF4-FFF2-40B4-BE49-F238E27FC236}">
                <a16:creationId xmlns:a16="http://schemas.microsoft.com/office/drawing/2014/main" id="{AE562D7F-2B90-466D-A872-CD702A065BE0}"/>
              </a:ext>
            </a:extLst>
          </p:cNvPr>
          <p:cNvSpPr>
            <a:spLocks noGrp="1"/>
          </p:cNvSpPr>
          <p:nvPr>
            <p:ph type="body" sz="quarter" idx="18"/>
          </p:nvPr>
        </p:nvSpPr>
        <p:spPr>
          <a:xfrm>
            <a:off x="431800" y="4279697"/>
            <a:ext cx="8712200" cy="863802"/>
          </a:xfrm>
        </p:spPr>
        <p:txBody>
          <a:bodyPr/>
          <a:lstStyle/>
          <a:p>
            <a:r>
              <a:rPr lang="en-GB" dirty="0"/>
              <a:t>@TuringWay @kirstie_j</a:t>
            </a:r>
          </a:p>
          <a:p>
            <a:r>
              <a:rPr lang="en-US" dirty="0"/>
              <a:t>https://doi.org/10.5281/zenodo.7647783</a:t>
            </a:r>
          </a:p>
        </p:txBody>
      </p:sp>
      <p:sp>
        <p:nvSpPr>
          <p:cNvPr id="2" name="Text Placeholder 3">
            <a:extLst>
              <a:ext uri="{FF2B5EF4-FFF2-40B4-BE49-F238E27FC236}">
                <a16:creationId xmlns:a16="http://schemas.microsoft.com/office/drawing/2014/main" id="{4379BDF3-3D5B-7F81-C452-9BA756A9C8E1}"/>
              </a:ext>
            </a:extLst>
          </p:cNvPr>
          <p:cNvSpPr txBox="1">
            <a:spLocks/>
          </p:cNvSpPr>
          <p:nvPr/>
        </p:nvSpPr>
        <p:spPr>
          <a:xfrm>
            <a:off x="4646430" y="542260"/>
            <a:ext cx="4065771" cy="4601240"/>
          </a:xfrm>
          <a:prstGeom prst="rect">
            <a:avLst/>
          </a:prstGeom>
        </p:spPr>
        <p:txBody>
          <a:bodyPr vert="horz" lIns="0" tIns="0" rIns="0" bIns="0" rtlCol="0"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8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600"/>
              </a:spcAft>
            </a:pPr>
            <a:endParaRPr lang="en-GB" sz="2000" dirty="0"/>
          </a:p>
        </p:txBody>
      </p:sp>
      <p:sp>
        <p:nvSpPr>
          <p:cNvPr id="3" name="Text Placeholder 3">
            <a:extLst>
              <a:ext uri="{FF2B5EF4-FFF2-40B4-BE49-F238E27FC236}">
                <a16:creationId xmlns:a16="http://schemas.microsoft.com/office/drawing/2014/main" id="{62F1F92E-720F-526E-FD5F-CBEC4BFD7739}"/>
              </a:ext>
            </a:extLst>
          </p:cNvPr>
          <p:cNvSpPr txBox="1">
            <a:spLocks/>
          </p:cNvSpPr>
          <p:nvPr/>
        </p:nvSpPr>
        <p:spPr>
          <a:xfrm>
            <a:off x="4798830" y="694660"/>
            <a:ext cx="3913369" cy="4601240"/>
          </a:xfrm>
          <a:prstGeom prst="rect">
            <a:avLst/>
          </a:prstGeom>
        </p:spPr>
        <p:txBody>
          <a:bodyPr vert="horz" lIns="0" tIns="0" rIns="0" bIns="0" rtlCol="0"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8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600"/>
              </a:spcAft>
            </a:pPr>
            <a:r>
              <a:rPr lang="en-GB" sz="2000" b="1" dirty="0"/>
              <a:t>Partnerships Development Lead</a:t>
            </a:r>
            <a:r>
              <a:rPr lang="en-GB" sz="2000" dirty="0"/>
              <a:t>: Shane </a:t>
            </a:r>
            <a:r>
              <a:rPr lang="en-GB" sz="2000" dirty="0" err="1"/>
              <a:t>Conneely</a:t>
            </a:r>
            <a:endParaRPr lang="en-GB" sz="2000" dirty="0"/>
          </a:p>
          <a:p>
            <a:pPr>
              <a:spcAft>
                <a:spcPts val="600"/>
              </a:spcAft>
            </a:pPr>
            <a:r>
              <a:rPr lang="en-GB" sz="2000" b="1" dirty="0"/>
              <a:t>REG liaison</a:t>
            </a:r>
            <a:r>
              <a:rPr lang="en-GB" sz="2000" dirty="0"/>
              <a:t>: Jim Madge</a:t>
            </a:r>
          </a:p>
          <a:p>
            <a:pPr>
              <a:spcAft>
                <a:spcPts val="600"/>
              </a:spcAft>
            </a:pPr>
            <a:r>
              <a:rPr lang="en-GB" sz="2000" b="1" dirty="0"/>
              <a:t>Executive assistant: </a:t>
            </a:r>
            <a:r>
              <a:rPr lang="en-GB" sz="2000" dirty="0"/>
              <a:t>Ann Hendy</a:t>
            </a:r>
          </a:p>
          <a:p>
            <a:pPr>
              <a:spcAft>
                <a:spcPts val="600"/>
              </a:spcAft>
            </a:pPr>
            <a:r>
              <a:rPr lang="en-GB" sz="2000" b="1" dirty="0"/>
              <a:t>Data wrangling team</a:t>
            </a:r>
            <a:r>
              <a:rPr lang="en-GB" sz="2000" dirty="0"/>
              <a:t>: Annie Mallon, Dan </a:t>
            </a:r>
            <a:r>
              <a:rPr lang="en-GB" sz="2000" dirty="0" err="1"/>
              <a:t>Delbarre</a:t>
            </a:r>
            <a:r>
              <a:rPr lang="en-GB" sz="2000" dirty="0"/>
              <a:t>, Steve Gardiner, </a:t>
            </a:r>
            <a:r>
              <a:rPr lang="en-GB" sz="2000" dirty="0" err="1"/>
              <a:t>Mahwish</a:t>
            </a:r>
            <a:r>
              <a:rPr lang="en-GB" sz="2000" dirty="0"/>
              <a:t> Mohammad, Luis Santos &amp; Rachael </a:t>
            </a:r>
            <a:r>
              <a:rPr lang="en-GB" sz="2000" dirty="0" err="1"/>
              <a:t>Stickland</a:t>
            </a:r>
            <a:endParaRPr lang="en-GB" sz="2000" dirty="0"/>
          </a:p>
          <a:p>
            <a:pPr>
              <a:spcAft>
                <a:spcPts val="600"/>
              </a:spcAft>
            </a:pPr>
            <a:r>
              <a:rPr lang="en-GB" sz="2000" b="1" dirty="0" err="1"/>
              <a:t>TREx</a:t>
            </a:r>
            <a:r>
              <a:rPr lang="en-GB" sz="2000" b="1" dirty="0"/>
              <a:t> team</a:t>
            </a:r>
            <a:r>
              <a:rPr lang="en-GB" sz="2000" dirty="0"/>
              <a:t>: Vanessa Forster &amp; Tony Sanderson </a:t>
            </a:r>
          </a:p>
        </p:txBody>
      </p:sp>
    </p:spTree>
    <p:extLst>
      <p:ext uri="{BB962C8B-B14F-4D97-AF65-F5344CB8AC3E}">
        <p14:creationId xmlns:p14="http://schemas.microsoft.com/office/powerpoint/2010/main" val="187245728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7547625-BFEB-49B7-BF26-4ED6BF2B92FF}"/>
              </a:ext>
            </a:extLst>
          </p:cNvPr>
          <p:cNvSpPr>
            <a:spLocks noGrp="1"/>
          </p:cNvSpPr>
          <p:nvPr>
            <p:ph type="body" sz="quarter" idx="20"/>
          </p:nvPr>
        </p:nvSpPr>
        <p:spPr/>
        <p:txBody>
          <a:bodyPr/>
          <a:lstStyle/>
          <a:p>
            <a:r>
              <a:rPr lang="en-GB" dirty="0"/>
              <a:t>We’re HIRING!</a:t>
            </a:r>
          </a:p>
        </p:txBody>
      </p:sp>
      <p:sp>
        <p:nvSpPr>
          <p:cNvPr id="4" name="Text Placeholder 3">
            <a:extLst>
              <a:ext uri="{FF2B5EF4-FFF2-40B4-BE49-F238E27FC236}">
                <a16:creationId xmlns:a16="http://schemas.microsoft.com/office/drawing/2014/main" id="{FF06B5A0-1EEF-4427-85D5-E869E10D7E9D}"/>
              </a:ext>
            </a:extLst>
          </p:cNvPr>
          <p:cNvSpPr>
            <a:spLocks noGrp="1"/>
          </p:cNvSpPr>
          <p:nvPr>
            <p:ph type="body" sz="quarter" idx="14"/>
          </p:nvPr>
        </p:nvSpPr>
        <p:spPr>
          <a:xfrm>
            <a:off x="431801" y="1196390"/>
            <a:ext cx="8273626" cy="3947109"/>
          </a:xfrm>
        </p:spPr>
        <p:txBody>
          <a:bodyPr/>
          <a:lstStyle/>
          <a:p>
            <a:pPr>
              <a:spcAft>
                <a:spcPts val="600"/>
              </a:spcAft>
            </a:pPr>
            <a:r>
              <a:rPr lang="en-GB" sz="2000" b="1" dirty="0"/>
              <a:t>TPS Senior Research Associate</a:t>
            </a:r>
            <a:r>
              <a:rPr lang="en-GB" sz="2000" dirty="0"/>
              <a:t> to lead collaborative and interdisciplinary research for The Turing Way Practitioners Hub.</a:t>
            </a:r>
          </a:p>
          <a:p>
            <a:pPr marL="0" indent="0" algn="ctr">
              <a:spcAft>
                <a:spcPts val="600"/>
              </a:spcAft>
              <a:buNone/>
            </a:pPr>
            <a:r>
              <a:rPr lang="en-GB" sz="2000" b="1" u="sng" dirty="0">
                <a:solidFill>
                  <a:schemeClr val="accent6"/>
                </a:solidFill>
              </a:rPr>
              <a:t>https://cezanneondemand.intervieweb.it/turing/en/career#vacancies</a:t>
            </a:r>
          </a:p>
          <a:p>
            <a:pPr>
              <a:spcAft>
                <a:spcPts val="600"/>
              </a:spcAft>
            </a:pPr>
            <a:r>
              <a:rPr lang="en-GB" sz="2000" dirty="0"/>
              <a:t>Deadline: 23:59 on 12 March 2023</a:t>
            </a:r>
          </a:p>
          <a:p>
            <a:pPr>
              <a:spcAft>
                <a:spcPts val="600"/>
              </a:spcAft>
            </a:pPr>
            <a:r>
              <a:rPr lang="en-GB" sz="2000" dirty="0"/>
              <a:t>Salary: £51,025 pa + excellent benefits and flexible working</a:t>
            </a:r>
          </a:p>
          <a:p>
            <a:pPr>
              <a:spcAft>
                <a:spcPts val="600"/>
              </a:spcAft>
            </a:pPr>
            <a:r>
              <a:rPr lang="en-GB" sz="2000" dirty="0"/>
              <a:t>We can sponsor a visa for the right candidate, moving expenses covered to a pre-agreed limit</a:t>
            </a:r>
          </a:p>
          <a:p>
            <a:pPr>
              <a:spcAft>
                <a:spcPts val="600"/>
              </a:spcAft>
            </a:pPr>
            <a:r>
              <a:rPr lang="en-GB" sz="2000" dirty="0"/>
              <a:t>2 days/month in the office, can work from anywhere in the UK</a:t>
            </a:r>
          </a:p>
          <a:p>
            <a:pPr>
              <a:spcAft>
                <a:spcPts val="600"/>
              </a:spcAft>
            </a:pPr>
            <a:r>
              <a:rPr lang="en-GB" sz="2000" dirty="0"/>
              <a:t>Contact: </a:t>
            </a:r>
            <a:r>
              <a:rPr lang="en-GB" sz="2000" u="sng" dirty="0"/>
              <a:t>msharan@turing.ac.uk</a:t>
            </a:r>
            <a:r>
              <a:rPr lang="en-GB" sz="2000" dirty="0"/>
              <a:t> or </a:t>
            </a:r>
            <a:r>
              <a:rPr lang="en-GB" sz="2000" u="sng" dirty="0"/>
              <a:t>kwhitaker@turing.ac.uk</a:t>
            </a:r>
            <a:r>
              <a:rPr lang="en-GB" sz="2000" dirty="0"/>
              <a:t> </a:t>
            </a:r>
          </a:p>
        </p:txBody>
      </p:sp>
      <p:sp>
        <p:nvSpPr>
          <p:cNvPr id="5" name="Text Placeholder 3">
            <a:extLst>
              <a:ext uri="{FF2B5EF4-FFF2-40B4-BE49-F238E27FC236}">
                <a16:creationId xmlns:a16="http://schemas.microsoft.com/office/drawing/2014/main" id="{AE562D7F-2B90-466D-A872-CD702A065BE0}"/>
              </a:ext>
            </a:extLst>
          </p:cNvPr>
          <p:cNvSpPr>
            <a:spLocks noGrp="1"/>
          </p:cNvSpPr>
          <p:nvPr>
            <p:ph type="body" sz="quarter" idx="18"/>
          </p:nvPr>
        </p:nvSpPr>
        <p:spPr>
          <a:xfrm>
            <a:off x="431800" y="4279697"/>
            <a:ext cx="8712200" cy="863802"/>
          </a:xfrm>
        </p:spPr>
        <p:txBody>
          <a:bodyPr/>
          <a:lstStyle/>
          <a:p>
            <a:r>
              <a:rPr lang="en-GB" dirty="0"/>
              <a:t>@TuringWay @kirstie_j</a:t>
            </a:r>
          </a:p>
          <a:p>
            <a:r>
              <a:rPr lang="en-US" dirty="0"/>
              <a:t>https://doi.org/10.5281/zenodo.7647783</a:t>
            </a:r>
          </a:p>
        </p:txBody>
      </p:sp>
      <p:pic>
        <p:nvPicPr>
          <p:cNvPr id="7" name="Picture 6" descr="ATI_logo_white.ai">
            <a:extLst>
              <a:ext uri="{FF2B5EF4-FFF2-40B4-BE49-F238E27FC236}">
                <a16:creationId xmlns:a16="http://schemas.microsoft.com/office/drawing/2014/main" id="{75CAF629-25B7-4072-BB58-8745F983CF0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24128" y="515777"/>
            <a:ext cx="1381299" cy="576000"/>
          </a:xfrm>
          <a:prstGeom prst="rect">
            <a:avLst/>
          </a:prstGeom>
        </p:spPr>
      </p:pic>
    </p:spTree>
    <p:extLst>
      <p:ext uri="{BB962C8B-B14F-4D97-AF65-F5344CB8AC3E}">
        <p14:creationId xmlns:p14="http://schemas.microsoft.com/office/powerpoint/2010/main" val="88099197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7547625-BFEB-49B7-BF26-4ED6BF2B92FF}"/>
              </a:ext>
            </a:extLst>
          </p:cNvPr>
          <p:cNvSpPr>
            <a:spLocks noGrp="1"/>
          </p:cNvSpPr>
          <p:nvPr>
            <p:ph type="body" sz="quarter" idx="20"/>
          </p:nvPr>
        </p:nvSpPr>
        <p:spPr/>
        <p:txBody>
          <a:bodyPr/>
          <a:lstStyle/>
          <a:p>
            <a:r>
              <a:rPr lang="en-GB" dirty="0"/>
              <a:t>Thank you</a:t>
            </a:r>
          </a:p>
        </p:txBody>
      </p:sp>
      <p:sp>
        <p:nvSpPr>
          <p:cNvPr id="4" name="Text Placeholder 3">
            <a:extLst>
              <a:ext uri="{FF2B5EF4-FFF2-40B4-BE49-F238E27FC236}">
                <a16:creationId xmlns:a16="http://schemas.microsoft.com/office/drawing/2014/main" id="{FF06B5A0-1EEF-4427-85D5-E869E10D7E9D}"/>
              </a:ext>
            </a:extLst>
          </p:cNvPr>
          <p:cNvSpPr>
            <a:spLocks noGrp="1"/>
          </p:cNvSpPr>
          <p:nvPr>
            <p:ph type="body" sz="quarter" idx="14"/>
          </p:nvPr>
        </p:nvSpPr>
        <p:spPr>
          <a:xfrm>
            <a:off x="431801" y="1196390"/>
            <a:ext cx="8273626" cy="3947109"/>
          </a:xfrm>
        </p:spPr>
        <p:txBody>
          <a:bodyPr/>
          <a:lstStyle/>
          <a:p>
            <a:pPr>
              <a:spcAft>
                <a:spcPts val="600"/>
              </a:spcAft>
            </a:pPr>
            <a:r>
              <a:rPr lang="en-GB" sz="2000" dirty="0"/>
              <a:t>Book: </a:t>
            </a:r>
            <a:r>
              <a:rPr lang="en-GB" sz="2000" u="sng" dirty="0">
                <a:solidFill>
                  <a:schemeClr val="accent3"/>
                </a:solidFill>
              </a:rPr>
              <a:t>https://the-turing-way.netlify.com</a:t>
            </a:r>
          </a:p>
          <a:p>
            <a:pPr>
              <a:spcAft>
                <a:spcPts val="600"/>
              </a:spcAft>
            </a:pPr>
            <a:r>
              <a:rPr lang="en-GB" sz="2000" dirty="0"/>
              <a:t>Newsletter: </a:t>
            </a:r>
            <a:r>
              <a:rPr lang="en-GB" sz="2000" u="sng" dirty="0">
                <a:solidFill>
                  <a:schemeClr val="accent3"/>
                </a:solidFill>
              </a:rPr>
              <a:t>https://tinyletter.com/TuringWay</a:t>
            </a:r>
          </a:p>
          <a:p>
            <a:pPr>
              <a:spcAft>
                <a:spcPts val="600"/>
              </a:spcAft>
            </a:pPr>
            <a:r>
              <a:rPr lang="en-GB" sz="2000" dirty="0"/>
              <a:t>GitHub: </a:t>
            </a:r>
            <a:r>
              <a:rPr lang="en-GB" sz="2000" u="sng" dirty="0">
                <a:solidFill>
                  <a:schemeClr val="accent3"/>
                </a:solidFill>
              </a:rPr>
              <a:t>https://github.com/alan-turing-institute/the-turing-way</a:t>
            </a:r>
          </a:p>
          <a:p>
            <a:pPr>
              <a:spcAft>
                <a:spcPts val="600"/>
              </a:spcAft>
            </a:pPr>
            <a:r>
              <a:rPr lang="en-GB" sz="2000" dirty="0"/>
              <a:t>Slack: </a:t>
            </a:r>
            <a:r>
              <a:rPr lang="en-GB" sz="2000" u="sng" dirty="0">
                <a:solidFill>
                  <a:schemeClr val="accent3"/>
                </a:solidFill>
              </a:rPr>
              <a:t>https://tinyurl.com/jointuringwayslack</a:t>
            </a:r>
            <a:endParaRPr lang="en-GB" sz="2000" dirty="0"/>
          </a:p>
          <a:p>
            <a:pPr>
              <a:spcAft>
                <a:spcPts val="600"/>
              </a:spcAft>
            </a:pPr>
            <a:r>
              <a:rPr lang="en-GB" sz="2000" dirty="0"/>
              <a:t>Next Collaboration Café: 1 March at 3pm UK, 4pm CET, 10am EST</a:t>
            </a:r>
          </a:p>
          <a:p>
            <a:pPr>
              <a:spcAft>
                <a:spcPts val="600"/>
              </a:spcAft>
            </a:pPr>
            <a:r>
              <a:rPr lang="en-GB" sz="2000" dirty="0"/>
              <a:t>Original artwork by </a:t>
            </a:r>
            <a:r>
              <a:rPr lang="en-GB" sz="2000" dirty="0" err="1"/>
              <a:t>Scriberia</a:t>
            </a:r>
            <a:r>
              <a:rPr lang="en-GB" sz="2000" dirty="0"/>
              <a:t>:</a:t>
            </a:r>
            <a:r>
              <a:rPr lang="en-GB" sz="2000" dirty="0">
                <a:solidFill>
                  <a:schemeClr val="accent3"/>
                </a:solidFill>
              </a:rPr>
              <a:t> </a:t>
            </a:r>
            <a:r>
              <a:rPr lang="en-GB" sz="2000" u="sng" dirty="0">
                <a:solidFill>
                  <a:schemeClr val="accent3"/>
                </a:solidFill>
                <a:hlinkClick r:id="rId3">
                  <a:extLst>
                    <a:ext uri="{A12FA001-AC4F-418D-AE19-62706E023703}">
                      <ahyp:hlinkClr xmlns:ahyp="http://schemas.microsoft.com/office/drawing/2018/hyperlinkcolor" val="tx"/>
                    </a:ext>
                  </a:extLst>
                </a:hlinkClick>
              </a:rPr>
              <a:t>https://doi.org/10.5281/zenodo.3332807</a:t>
            </a:r>
            <a:r>
              <a:rPr lang="en-GB" sz="2000" u="sng" dirty="0">
                <a:solidFill>
                  <a:schemeClr val="accent3"/>
                </a:solidFill>
              </a:rPr>
              <a:t> </a:t>
            </a:r>
            <a:endParaRPr lang="en-GB" sz="2000" dirty="0"/>
          </a:p>
          <a:p>
            <a:pPr>
              <a:spcAft>
                <a:spcPts val="600"/>
              </a:spcAft>
            </a:pPr>
            <a:r>
              <a:rPr lang="en-GB" sz="1400" dirty="0"/>
              <a:t>This work was supported by The UKRI Strategic Priorities Fund under the EPSRC Grant EP/T001569/1, particularly the "Tools, Practices and Systems" theme within that grant, and by The Alan Turing Institute under the EPSRC grant EP/N510129/1. </a:t>
            </a:r>
          </a:p>
        </p:txBody>
      </p:sp>
      <p:sp>
        <p:nvSpPr>
          <p:cNvPr id="5" name="Text Placeholder 3">
            <a:extLst>
              <a:ext uri="{FF2B5EF4-FFF2-40B4-BE49-F238E27FC236}">
                <a16:creationId xmlns:a16="http://schemas.microsoft.com/office/drawing/2014/main" id="{AE562D7F-2B90-466D-A872-CD702A065BE0}"/>
              </a:ext>
            </a:extLst>
          </p:cNvPr>
          <p:cNvSpPr>
            <a:spLocks noGrp="1"/>
          </p:cNvSpPr>
          <p:nvPr>
            <p:ph type="body" sz="quarter" idx="18"/>
          </p:nvPr>
        </p:nvSpPr>
        <p:spPr>
          <a:xfrm>
            <a:off x="431800" y="4279697"/>
            <a:ext cx="8712200" cy="863802"/>
          </a:xfrm>
        </p:spPr>
        <p:txBody>
          <a:bodyPr/>
          <a:lstStyle/>
          <a:p>
            <a:r>
              <a:rPr lang="en-GB" dirty="0"/>
              <a:t>@TuringWay @kirstie_j</a:t>
            </a:r>
          </a:p>
          <a:p>
            <a:r>
              <a:rPr lang="en-US" dirty="0"/>
              <a:t>https://doi.org/10.5281/zenodo.7647783</a:t>
            </a:r>
          </a:p>
        </p:txBody>
      </p:sp>
    </p:spTree>
    <p:extLst>
      <p:ext uri="{BB962C8B-B14F-4D97-AF65-F5344CB8AC3E}">
        <p14:creationId xmlns:p14="http://schemas.microsoft.com/office/powerpoint/2010/main" val="80394317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8AE95A-77FE-4B7C-9B42-32F39170E046}"/>
              </a:ext>
            </a:extLst>
          </p:cNvPr>
          <p:cNvSpPr/>
          <p:nvPr/>
        </p:nvSpPr>
        <p:spPr>
          <a:xfrm>
            <a:off x="431800" y="0"/>
            <a:ext cx="8280400" cy="4540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11BBB935-C881-4199-A436-FADCBECF026B}"/>
              </a:ext>
            </a:extLst>
          </p:cNvPr>
          <p:cNvSpPr>
            <a:spLocks noGrp="1"/>
          </p:cNvSpPr>
          <p:nvPr>
            <p:ph type="body" sz="quarter" idx="18"/>
          </p:nvPr>
        </p:nvSpPr>
        <p:spPr/>
        <p:txBody>
          <a:bodyPr/>
          <a:lstStyle/>
          <a:p>
            <a:r>
              <a:rPr lang="en-GB" dirty="0"/>
              <a:t>@TuringWay @kirstie_j</a:t>
            </a:r>
          </a:p>
          <a:p>
            <a:r>
              <a:rPr lang="en-US" dirty="0"/>
              <a:t>https://doi.org/10.5281/zenodo.7647783</a:t>
            </a:r>
          </a:p>
        </p:txBody>
      </p:sp>
      <p:pic>
        <p:nvPicPr>
          <p:cNvPr id="1026" name="Picture 2" descr="The Turing Way project is illustrated as a road or path with shops for different data science skills. People can go in and out with their shopping cart and pick and choose what they need">
            <a:extLst>
              <a:ext uri="{FF2B5EF4-FFF2-40B4-BE49-F238E27FC236}">
                <a16:creationId xmlns:a16="http://schemas.microsoft.com/office/drawing/2014/main" id="{B0A1CDD9-F6FD-4B90-8A42-A10CC6193C4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562" b="5448"/>
          <a:stretch/>
        </p:blipFill>
        <p:spPr bwMode="auto">
          <a:xfrm>
            <a:off x="833757" y="0"/>
            <a:ext cx="7476486" cy="45405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31716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enodo-link">
            <a:extLst>
              <a:ext uri="{FF2B5EF4-FFF2-40B4-BE49-F238E27FC236}">
                <a16:creationId xmlns:a16="http://schemas.microsoft.com/office/drawing/2014/main" id="{0D256EF4-7C06-4F61-ABA1-34B879246ACA}"/>
              </a:ext>
            </a:extLst>
          </p:cNvPr>
          <p:cNvSpPr>
            <a:spLocks noGrp="1"/>
          </p:cNvSpPr>
          <p:nvPr>
            <p:ph type="body" sz="quarter" idx="18"/>
          </p:nvPr>
        </p:nvSpPr>
        <p:spPr/>
        <p:txBody>
          <a:bodyPr/>
          <a:lstStyle/>
          <a:p>
            <a:r>
              <a:rPr lang="en-GB" dirty="0"/>
              <a:t>@TuringWay @kirstie_j</a:t>
            </a:r>
          </a:p>
          <a:p>
            <a:r>
              <a:rPr lang="en-US" dirty="0"/>
              <a:t>https://doi.org/10.5281/zenodo.7647783</a:t>
            </a:r>
          </a:p>
        </p:txBody>
      </p:sp>
      <p:sp>
        <p:nvSpPr>
          <p:cNvPr id="4" name="PINK TEXT">
            <a:extLst>
              <a:ext uri="{FF2B5EF4-FFF2-40B4-BE49-F238E27FC236}">
                <a16:creationId xmlns:a16="http://schemas.microsoft.com/office/drawing/2014/main" id="{8B75D193-D19C-4D0B-8AE2-CDC120133872}"/>
              </a:ext>
            </a:extLst>
          </p:cNvPr>
          <p:cNvSpPr txBox="1">
            <a:spLocks/>
          </p:cNvSpPr>
          <p:nvPr/>
        </p:nvSpPr>
        <p:spPr bwMode="auto">
          <a:xfrm>
            <a:off x="2708536" y="1308763"/>
            <a:ext cx="3726929"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4000" dirty="0">
                <a:solidFill>
                  <a:schemeClr val="accent6"/>
                </a:solidFill>
              </a:rPr>
              <a:t>What does a quantitative researcher do?</a:t>
            </a:r>
          </a:p>
        </p:txBody>
      </p:sp>
      <p:sp>
        <p:nvSpPr>
          <p:cNvPr id="7" name="visualisation" hidden="1">
            <a:extLst>
              <a:ext uri="{FF2B5EF4-FFF2-40B4-BE49-F238E27FC236}">
                <a16:creationId xmlns:a16="http://schemas.microsoft.com/office/drawing/2014/main" id="{D139C54D-C934-49CE-9B6D-18550AB944D7}"/>
              </a:ext>
            </a:extLst>
          </p:cNvPr>
          <p:cNvSpPr txBox="1"/>
          <p:nvPr/>
        </p:nvSpPr>
        <p:spPr>
          <a:xfrm>
            <a:off x="5195567" y="4078877"/>
            <a:ext cx="1900765" cy="461665"/>
          </a:xfrm>
          <a:prstGeom prst="rect">
            <a:avLst/>
          </a:prstGeom>
          <a:noFill/>
        </p:spPr>
        <p:txBody>
          <a:bodyPr wrap="square" rtlCol="0" anchor="ctr">
            <a:spAutoFit/>
          </a:bodyPr>
          <a:lstStyle/>
          <a:p>
            <a:pPr algn="ctr"/>
            <a:r>
              <a:rPr lang="en-GB" sz="2400" dirty="0">
                <a:solidFill>
                  <a:schemeClr val="bg2"/>
                </a:solidFill>
                <a:latin typeface="+mj-lt"/>
              </a:rPr>
              <a:t>Visualisation</a:t>
            </a:r>
          </a:p>
        </p:txBody>
      </p:sp>
      <p:sp>
        <p:nvSpPr>
          <p:cNvPr id="23" name="user req" hidden="1">
            <a:extLst>
              <a:ext uri="{FF2B5EF4-FFF2-40B4-BE49-F238E27FC236}">
                <a16:creationId xmlns:a16="http://schemas.microsoft.com/office/drawing/2014/main" id="{B69B149D-DBA3-096A-34CB-DC2B8C109D01}"/>
              </a:ext>
            </a:extLst>
          </p:cNvPr>
          <p:cNvSpPr txBox="1"/>
          <p:nvPr/>
        </p:nvSpPr>
        <p:spPr>
          <a:xfrm>
            <a:off x="7108096" y="3732290"/>
            <a:ext cx="2034254" cy="830997"/>
          </a:xfrm>
          <a:prstGeom prst="rect">
            <a:avLst/>
          </a:prstGeom>
          <a:noFill/>
        </p:spPr>
        <p:txBody>
          <a:bodyPr wrap="square" rtlCol="0" anchor="ctr">
            <a:spAutoFit/>
          </a:bodyPr>
          <a:lstStyle/>
          <a:p>
            <a:pPr algn="ctr"/>
            <a:r>
              <a:rPr lang="en-GB" sz="2400" dirty="0">
                <a:solidFill>
                  <a:schemeClr val="bg2"/>
                </a:solidFill>
                <a:latin typeface="+mj-lt"/>
              </a:rPr>
              <a:t>Scope user requirements</a:t>
            </a:r>
          </a:p>
        </p:txBody>
      </p:sp>
      <p:sp>
        <p:nvSpPr>
          <p:cNvPr id="30" name="trainings" hidden="1">
            <a:extLst>
              <a:ext uri="{FF2B5EF4-FFF2-40B4-BE49-F238E27FC236}">
                <a16:creationId xmlns:a16="http://schemas.microsoft.com/office/drawing/2014/main" id="{6FF8C5FA-AD4C-F541-2B6C-94B321ECC857}"/>
              </a:ext>
            </a:extLst>
          </p:cNvPr>
          <p:cNvSpPr txBox="1"/>
          <p:nvPr/>
        </p:nvSpPr>
        <p:spPr>
          <a:xfrm>
            <a:off x="1033438" y="700916"/>
            <a:ext cx="1691134" cy="830997"/>
          </a:xfrm>
          <a:prstGeom prst="rect">
            <a:avLst/>
          </a:prstGeom>
          <a:noFill/>
        </p:spPr>
        <p:txBody>
          <a:bodyPr wrap="square" rtlCol="0" anchor="ctr">
            <a:spAutoFit/>
          </a:bodyPr>
          <a:lstStyle/>
          <a:p>
            <a:pPr algn="ctr"/>
            <a:r>
              <a:rPr lang="en-GB" sz="2400" dirty="0">
                <a:solidFill>
                  <a:schemeClr val="bg2"/>
                </a:solidFill>
                <a:latin typeface="+mj-lt"/>
              </a:rPr>
              <a:t>Deliver trainings</a:t>
            </a:r>
          </a:p>
        </p:txBody>
      </p:sp>
      <p:sp>
        <p:nvSpPr>
          <p:cNvPr id="32" name="testing" hidden="1">
            <a:extLst>
              <a:ext uri="{FF2B5EF4-FFF2-40B4-BE49-F238E27FC236}">
                <a16:creationId xmlns:a16="http://schemas.microsoft.com/office/drawing/2014/main" id="{AA6B2243-E3B2-2D2F-D44F-DAA9C74EE6B6}"/>
              </a:ext>
            </a:extLst>
          </p:cNvPr>
          <p:cNvSpPr txBox="1"/>
          <p:nvPr/>
        </p:nvSpPr>
        <p:spPr>
          <a:xfrm>
            <a:off x="-5864" y="2486029"/>
            <a:ext cx="2078604" cy="830997"/>
          </a:xfrm>
          <a:prstGeom prst="rect">
            <a:avLst/>
          </a:prstGeom>
          <a:noFill/>
        </p:spPr>
        <p:txBody>
          <a:bodyPr wrap="square" rtlCol="0" anchor="ctr">
            <a:spAutoFit/>
          </a:bodyPr>
          <a:lstStyle/>
          <a:p>
            <a:pPr algn="ctr"/>
            <a:r>
              <a:rPr lang="en-GB" sz="2400" dirty="0">
                <a:solidFill>
                  <a:schemeClr val="bg2"/>
                </a:solidFill>
                <a:latin typeface="+mj-lt"/>
              </a:rPr>
              <a:t>Testing &amp; quality control</a:t>
            </a:r>
          </a:p>
        </p:txBody>
      </p:sp>
      <p:sp>
        <p:nvSpPr>
          <p:cNvPr id="10" name="team" hidden="1">
            <a:extLst>
              <a:ext uri="{FF2B5EF4-FFF2-40B4-BE49-F238E27FC236}">
                <a16:creationId xmlns:a16="http://schemas.microsoft.com/office/drawing/2014/main" id="{1E489D50-3CC0-4ADF-B503-CDBBDF93562D}"/>
              </a:ext>
            </a:extLst>
          </p:cNvPr>
          <p:cNvSpPr txBox="1"/>
          <p:nvPr/>
        </p:nvSpPr>
        <p:spPr>
          <a:xfrm>
            <a:off x="4232331" y="4459989"/>
            <a:ext cx="2456615" cy="461665"/>
          </a:xfrm>
          <a:prstGeom prst="rect">
            <a:avLst/>
          </a:prstGeom>
          <a:noFill/>
        </p:spPr>
        <p:txBody>
          <a:bodyPr wrap="square" rtlCol="0" anchor="ctr">
            <a:spAutoFit/>
          </a:bodyPr>
          <a:lstStyle/>
          <a:p>
            <a:pPr algn="ctr"/>
            <a:r>
              <a:rPr lang="en-GB" sz="2400" dirty="0">
                <a:solidFill>
                  <a:schemeClr val="bg2"/>
                </a:solidFill>
                <a:latin typeface="+mj-lt"/>
              </a:rPr>
              <a:t>Manage a team</a:t>
            </a:r>
          </a:p>
        </p:txBody>
      </p:sp>
      <p:sp>
        <p:nvSpPr>
          <p:cNvPr id="28" name="talks" hidden="1">
            <a:extLst>
              <a:ext uri="{FF2B5EF4-FFF2-40B4-BE49-F238E27FC236}">
                <a16:creationId xmlns:a16="http://schemas.microsoft.com/office/drawing/2014/main" id="{B7FA4347-CB47-EED5-FCA5-2EB366CC7D99}"/>
              </a:ext>
            </a:extLst>
          </p:cNvPr>
          <p:cNvSpPr txBox="1"/>
          <p:nvPr/>
        </p:nvSpPr>
        <p:spPr>
          <a:xfrm>
            <a:off x="4720928" y="1413645"/>
            <a:ext cx="1968947" cy="461665"/>
          </a:xfrm>
          <a:prstGeom prst="rect">
            <a:avLst/>
          </a:prstGeom>
          <a:noFill/>
        </p:spPr>
        <p:txBody>
          <a:bodyPr wrap="square" rtlCol="0" anchor="ctr">
            <a:spAutoFit/>
          </a:bodyPr>
          <a:lstStyle/>
          <a:p>
            <a:pPr algn="ctr"/>
            <a:r>
              <a:rPr lang="en-GB" sz="2400" dirty="0">
                <a:solidFill>
                  <a:schemeClr val="bg2"/>
                </a:solidFill>
                <a:latin typeface="+mj-lt"/>
              </a:rPr>
              <a:t>Give talks</a:t>
            </a:r>
          </a:p>
        </p:txBody>
      </p:sp>
      <p:sp>
        <p:nvSpPr>
          <p:cNvPr id="20" name="software" hidden="1">
            <a:extLst>
              <a:ext uri="{FF2B5EF4-FFF2-40B4-BE49-F238E27FC236}">
                <a16:creationId xmlns:a16="http://schemas.microsoft.com/office/drawing/2014/main" id="{D44159B4-1EE9-EA41-3358-E1BBEA42531E}"/>
              </a:ext>
            </a:extLst>
          </p:cNvPr>
          <p:cNvSpPr txBox="1"/>
          <p:nvPr/>
        </p:nvSpPr>
        <p:spPr>
          <a:xfrm>
            <a:off x="140519" y="4029209"/>
            <a:ext cx="2599770" cy="830997"/>
          </a:xfrm>
          <a:prstGeom prst="rect">
            <a:avLst/>
          </a:prstGeom>
          <a:noFill/>
        </p:spPr>
        <p:txBody>
          <a:bodyPr wrap="square" rtlCol="0" anchor="ctr">
            <a:spAutoFit/>
          </a:bodyPr>
          <a:lstStyle/>
          <a:p>
            <a:pPr algn="ctr"/>
            <a:r>
              <a:rPr lang="en-GB" sz="2400" dirty="0">
                <a:solidFill>
                  <a:schemeClr val="bg2"/>
                </a:solidFill>
                <a:latin typeface="+mj-lt"/>
              </a:rPr>
              <a:t>Generalise code to software</a:t>
            </a:r>
          </a:p>
        </p:txBody>
      </p:sp>
      <p:sp>
        <p:nvSpPr>
          <p:cNvPr id="31" name="strategy" hidden="1">
            <a:extLst>
              <a:ext uri="{FF2B5EF4-FFF2-40B4-BE49-F238E27FC236}">
                <a16:creationId xmlns:a16="http://schemas.microsoft.com/office/drawing/2014/main" id="{44811E12-B4FE-29F2-F5CB-5C54DFA97ED4}"/>
              </a:ext>
            </a:extLst>
          </p:cNvPr>
          <p:cNvSpPr txBox="1"/>
          <p:nvPr/>
        </p:nvSpPr>
        <p:spPr>
          <a:xfrm>
            <a:off x="5807534" y="2070531"/>
            <a:ext cx="1761796" cy="830997"/>
          </a:xfrm>
          <a:prstGeom prst="rect">
            <a:avLst/>
          </a:prstGeom>
          <a:noFill/>
        </p:spPr>
        <p:txBody>
          <a:bodyPr wrap="square" rtlCol="0" anchor="ctr">
            <a:spAutoFit/>
          </a:bodyPr>
          <a:lstStyle/>
          <a:p>
            <a:pPr algn="ctr"/>
            <a:r>
              <a:rPr lang="en-GB" sz="2400" dirty="0">
                <a:solidFill>
                  <a:schemeClr val="bg2"/>
                </a:solidFill>
                <a:latin typeface="+mj-lt"/>
              </a:rPr>
              <a:t>Set strategy</a:t>
            </a:r>
          </a:p>
        </p:txBody>
      </p:sp>
      <p:sp>
        <p:nvSpPr>
          <p:cNvPr id="19" name="report" hidden="1">
            <a:extLst>
              <a:ext uri="{FF2B5EF4-FFF2-40B4-BE49-F238E27FC236}">
                <a16:creationId xmlns:a16="http://schemas.microsoft.com/office/drawing/2014/main" id="{BFC6944F-653B-D989-809E-2B62A70A3AE4}"/>
              </a:ext>
            </a:extLst>
          </p:cNvPr>
          <p:cNvSpPr txBox="1"/>
          <p:nvPr/>
        </p:nvSpPr>
        <p:spPr>
          <a:xfrm>
            <a:off x="2199254" y="4317080"/>
            <a:ext cx="2027195" cy="830997"/>
          </a:xfrm>
          <a:prstGeom prst="rect">
            <a:avLst/>
          </a:prstGeom>
          <a:noFill/>
        </p:spPr>
        <p:txBody>
          <a:bodyPr wrap="square" rtlCol="0" anchor="ctr">
            <a:spAutoFit/>
          </a:bodyPr>
          <a:lstStyle/>
          <a:p>
            <a:pPr algn="ctr"/>
            <a:r>
              <a:rPr lang="en-GB" sz="2400" dirty="0">
                <a:solidFill>
                  <a:schemeClr val="bg2"/>
                </a:solidFill>
                <a:latin typeface="+mj-lt"/>
              </a:rPr>
              <a:t>Report on progress</a:t>
            </a:r>
          </a:p>
        </p:txBody>
      </p:sp>
      <p:sp>
        <p:nvSpPr>
          <p:cNvPr id="6" name="read">
            <a:extLst>
              <a:ext uri="{FF2B5EF4-FFF2-40B4-BE49-F238E27FC236}">
                <a16:creationId xmlns:a16="http://schemas.microsoft.com/office/drawing/2014/main" id="{19FDB789-712B-4256-BB19-43DC86845489}"/>
              </a:ext>
            </a:extLst>
          </p:cNvPr>
          <p:cNvSpPr txBox="1"/>
          <p:nvPr/>
        </p:nvSpPr>
        <p:spPr>
          <a:xfrm>
            <a:off x="-175669" y="829087"/>
            <a:ext cx="1691134" cy="830997"/>
          </a:xfrm>
          <a:prstGeom prst="rect">
            <a:avLst/>
          </a:prstGeom>
          <a:noFill/>
        </p:spPr>
        <p:txBody>
          <a:bodyPr wrap="square" rtlCol="0" anchor="ctr">
            <a:spAutoFit/>
          </a:bodyPr>
          <a:lstStyle/>
          <a:p>
            <a:pPr algn="ctr"/>
            <a:r>
              <a:rPr lang="en-GB" sz="2400" dirty="0">
                <a:solidFill>
                  <a:schemeClr val="bg2"/>
                </a:solidFill>
                <a:latin typeface="+mj-lt"/>
              </a:rPr>
              <a:t>Read literature</a:t>
            </a:r>
          </a:p>
        </p:txBody>
      </p:sp>
      <p:sp>
        <p:nvSpPr>
          <p:cNvPr id="17" name="public" hidden="1">
            <a:extLst>
              <a:ext uri="{FF2B5EF4-FFF2-40B4-BE49-F238E27FC236}">
                <a16:creationId xmlns:a16="http://schemas.microsoft.com/office/drawing/2014/main" id="{49D07C9B-F855-79E4-797A-ACF91B965C2D}"/>
              </a:ext>
            </a:extLst>
          </p:cNvPr>
          <p:cNvSpPr txBox="1"/>
          <p:nvPr/>
        </p:nvSpPr>
        <p:spPr>
          <a:xfrm>
            <a:off x="1321563" y="1565122"/>
            <a:ext cx="1902133" cy="1200329"/>
          </a:xfrm>
          <a:prstGeom prst="rect">
            <a:avLst/>
          </a:prstGeom>
          <a:noFill/>
        </p:spPr>
        <p:txBody>
          <a:bodyPr wrap="square" rtlCol="0" anchor="ctr">
            <a:spAutoFit/>
          </a:bodyPr>
          <a:lstStyle/>
          <a:p>
            <a:pPr algn="ctr"/>
            <a:r>
              <a:rPr lang="en-GB" sz="2400" dirty="0">
                <a:solidFill>
                  <a:schemeClr val="bg2"/>
                </a:solidFill>
                <a:latin typeface="+mj-lt"/>
              </a:rPr>
              <a:t>Share work  with the public</a:t>
            </a:r>
          </a:p>
        </p:txBody>
      </p:sp>
      <p:sp>
        <p:nvSpPr>
          <p:cNvPr id="16" name="promote" hidden="1">
            <a:extLst>
              <a:ext uri="{FF2B5EF4-FFF2-40B4-BE49-F238E27FC236}">
                <a16:creationId xmlns:a16="http://schemas.microsoft.com/office/drawing/2014/main" id="{EDDC3533-83EF-B038-1A9D-F1297F9FB33B}"/>
              </a:ext>
            </a:extLst>
          </p:cNvPr>
          <p:cNvSpPr txBox="1"/>
          <p:nvPr/>
        </p:nvSpPr>
        <p:spPr>
          <a:xfrm>
            <a:off x="2704362" y="3673101"/>
            <a:ext cx="2456615" cy="830997"/>
          </a:xfrm>
          <a:prstGeom prst="rect">
            <a:avLst/>
          </a:prstGeom>
          <a:noFill/>
        </p:spPr>
        <p:txBody>
          <a:bodyPr wrap="square" rtlCol="0" anchor="ctr">
            <a:spAutoFit/>
          </a:bodyPr>
          <a:lstStyle/>
          <a:p>
            <a:pPr algn="ctr"/>
            <a:r>
              <a:rPr lang="en-GB" sz="2400" dirty="0">
                <a:solidFill>
                  <a:schemeClr val="bg2"/>
                </a:solidFill>
                <a:latin typeface="+mj-lt"/>
              </a:rPr>
              <a:t>Promote work to decision makers</a:t>
            </a:r>
          </a:p>
        </p:txBody>
      </p:sp>
      <p:sp>
        <p:nvSpPr>
          <p:cNvPr id="15" name="peer review" hidden="1">
            <a:extLst>
              <a:ext uri="{FF2B5EF4-FFF2-40B4-BE49-F238E27FC236}">
                <a16:creationId xmlns:a16="http://schemas.microsoft.com/office/drawing/2014/main" id="{E2F1BDBA-C899-061E-D44C-2D2DF9A61484}"/>
              </a:ext>
            </a:extLst>
          </p:cNvPr>
          <p:cNvSpPr txBox="1"/>
          <p:nvPr/>
        </p:nvSpPr>
        <p:spPr>
          <a:xfrm>
            <a:off x="6939936" y="-41973"/>
            <a:ext cx="2456615" cy="461665"/>
          </a:xfrm>
          <a:prstGeom prst="rect">
            <a:avLst/>
          </a:prstGeom>
          <a:noFill/>
        </p:spPr>
        <p:txBody>
          <a:bodyPr wrap="square" rtlCol="0" anchor="ctr">
            <a:spAutoFit/>
          </a:bodyPr>
          <a:lstStyle/>
          <a:p>
            <a:pPr algn="ctr"/>
            <a:r>
              <a:rPr lang="en-GB" sz="2400" dirty="0">
                <a:solidFill>
                  <a:schemeClr val="bg2"/>
                </a:solidFill>
                <a:latin typeface="+mj-lt"/>
              </a:rPr>
              <a:t>Peer review</a:t>
            </a:r>
          </a:p>
        </p:txBody>
      </p:sp>
      <p:sp>
        <p:nvSpPr>
          <p:cNvPr id="2" name="papers">
            <a:extLst>
              <a:ext uri="{FF2B5EF4-FFF2-40B4-BE49-F238E27FC236}">
                <a16:creationId xmlns:a16="http://schemas.microsoft.com/office/drawing/2014/main" id="{27F0B52C-E908-E9AA-7A73-9C1D311C8080}"/>
              </a:ext>
            </a:extLst>
          </p:cNvPr>
          <p:cNvSpPr txBox="1"/>
          <p:nvPr/>
        </p:nvSpPr>
        <p:spPr>
          <a:xfrm>
            <a:off x="2628265" y="1203496"/>
            <a:ext cx="1968947" cy="461665"/>
          </a:xfrm>
          <a:prstGeom prst="rect">
            <a:avLst/>
          </a:prstGeom>
          <a:noFill/>
        </p:spPr>
        <p:txBody>
          <a:bodyPr wrap="square" rtlCol="0" anchor="ctr">
            <a:spAutoFit/>
          </a:bodyPr>
          <a:lstStyle/>
          <a:p>
            <a:pPr algn="ctr"/>
            <a:r>
              <a:rPr lang="en-GB" sz="2400" dirty="0">
                <a:solidFill>
                  <a:schemeClr val="accent3">
                    <a:lumMod val="40000"/>
                    <a:lumOff val="60000"/>
                  </a:schemeClr>
                </a:solidFill>
                <a:latin typeface="+mj-lt"/>
              </a:rPr>
              <a:t>Write papers</a:t>
            </a:r>
          </a:p>
        </p:txBody>
      </p:sp>
      <p:sp>
        <p:nvSpPr>
          <p:cNvPr id="24" name="mentor" hidden="1">
            <a:extLst>
              <a:ext uri="{FF2B5EF4-FFF2-40B4-BE49-F238E27FC236}">
                <a16:creationId xmlns:a16="http://schemas.microsoft.com/office/drawing/2014/main" id="{CE88BAEF-BE27-876B-A2D5-D15C62A06526}"/>
              </a:ext>
            </a:extLst>
          </p:cNvPr>
          <p:cNvSpPr txBox="1"/>
          <p:nvPr/>
        </p:nvSpPr>
        <p:spPr>
          <a:xfrm>
            <a:off x="84766" y="3306004"/>
            <a:ext cx="1691134" cy="830997"/>
          </a:xfrm>
          <a:prstGeom prst="rect">
            <a:avLst/>
          </a:prstGeom>
          <a:noFill/>
        </p:spPr>
        <p:txBody>
          <a:bodyPr wrap="square" rtlCol="0" anchor="ctr">
            <a:spAutoFit/>
          </a:bodyPr>
          <a:lstStyle/>
          <a:p>
            <a:pPr algn="ctr"/>
            <a:r>
              <a:rPr lang="en-GB" sz="2400" dirty="0">
                <a:solidFill>
                  <a:schemeClr val="bg2"/>
                </a:solidFill>
                <a:latin typeface="+mj-lt"/>
              </a:rPr>
              <a:t>Mentor colleagues</a:t>
            </a:r>
          </a:p>
        </p:txBody>
      </p:sp>
      <p:sp>
        <p:nvSpPr>
          <p:cNvPr id="21" name="meetings" hidden="1">
            <a:extLst>
              <a:ext uri="{FF2B5EF4-FFF2-40B4-BE49-F238E27FC236}">
                <a16:creationId xmlns:a16="http://schemas.microsoft.com/office/drawing/2014/main" id="{0BD23589-5C38-6858-4C29-0868E1B81B4F}"/>
              </a:ext>
            </a:extLst>
          </p:cNvPr>
          <p:cNvSpPr txBox="1"/>
          <p:nvPr/>
        </p:nvSpPr>
        <p:spPr>
          <a:xfrm>
            <a:off x="31982" y="-11335"/>
            <a:ext cx="2078604" cy="830997"/>
          </a:xfrm>
          <a:prstGeom prst="rect">
            <a:avLst/>
          </a:prstGeom>
          <a:noFill/>
        </p:spPr>
        <p:txBody>
          <a:bodyPr wrap="square" rtlCol="0" anchor="ctr">
            <a:spAutoFit/>
          </a:bodyPr>
          <a:lstStyle/>
          <a:p>
            <a:pPr algn="ctr"/>
            <a:r>
              <a:rPr lang="en-GB" sz="2400" dirty="0">
                <a:solidFill>
                  <a:schemeClr val="bg2"/>
                </a:solidFill>
                <a:latin typeface="+mj-lt"/>
              </a:rPr>
              <a:t>Attend / chair meetings</a:t>
            </a:r>
          </a:p>
        </p:txBody>
      </p:sp>
      <p:sp>
        <p:nvSpPr>
          <p:cNvPr id="29" name="interpret results">
            <a:extLst>
              <a:ext uri="{FF2B5EF4-FFF2-40B4-BE49-F238E27FC236}">
                <a16:creationId xmlns:a16="http://schemas.microsoft.com/office/drawing/2014/main" id="{F6E68C23-E816-3A91-16AD-58101C106D6D}"/>
              </a:ext>
            </a:extLst>
          </p:cNvPr>
          <p:cNvSpPr txBox="1"/>
          <p:nvPr/>
        </p:nvSpPr>
        <p:spPr>
          <a:xfrm>
            <a:off x="31982" y="4690821"/>
            <a:ext cx="2386495" cy="461665"/>
          </a:xfrm>
          <a:prstGeom prst="rect">
            <a:avLst/>
          </a:prstGeom>
          <a:noFill/>
        </p:spPr>
        <p:txBody>
          <a:bodyPr wrap="square" rtlCol="0" anchor="ctr">
            <a:spAutoFit/>
          </a:bodyPr>
          <a:lstStyle/>
          <a:p>
            <a:pPr algn="ctr"/>
            <a:r>
              <a:rPr lang="en-GB" sz="2400" dirty="0">
                <a:solidFill>
                  <a:schemeClr val="bg2"/>
                </a:solidFill>
                <a:latin typeface="+mj-lt"/>
              </a:rPr>
              <a:t>Interpret results</a:t>
            </a:r>
          </a:p>
        </p:txBody>
      </p:sp>
      <p:sp>
        <p:nvSpPr>
          <p:cNvPr id="22" name="impact" hidden="1">
            <a:extLst>
              <a:ext uri="{FF2B5EF4-FFF2-40B4-BE49-F238E27FC236}">
                <a16:creationId xmlns:a16="http://schemas.microsoft.com/office/drawing/2014/main" id="{8AE1C04C-E459-4034-2196-2BE1720DDE0E}"/>
              </a:ext>
            </a:extLst>
          </p:cNvPr>
          <p:cNvSpPr txBox="1"/>
          <p:nvPr/>
        </p:nvSpPr>
        <p:spPr>
          <a:xfrm>
            <a:off x="1320927" y="3163309"/>
            <a:ext cx="1724944" cy="830997"/>
          </a:xfrm>
          <a:prstGeom prst="rect">
            <a:avLst/>
          </a:prstGeom>
          <a:noFill/>
        </p:spPr>
        <p:txBody>
          <a:bodyPr wrap="square" rtlCol="0" anchor="ctr">
            <a:spAutoFit/>
          </a:bodyPr>
          <a:lstStyle/>
          <a:p>
            <a:pPr algn="ctr"/>
            <a:r>
              <a:rPr lang="en-GB" sz="2400" dirty="0">
                <a:solidFill>
                  <a:schemeClr val="bg2"/>
                </a:solidFill>
                <a:latin typeface="+mj-lt"/>
              </a:rPr>
              <a:t>Track impact</a:t>
            </a:r>
          </a:p>
        </p:txBody>
      </p:sp>
      <p:sp>
        <p:nvSpPr>
          <p:cNvPr id="25" name="events" hidden="1">
            <a:extLst>
              <a:ext uri="{FF2B5EF4-FFF2-40B4-BE49-F238E27FC236}">
                <a16:creationId xmlns:a16="http://schemas.microsoft.com/office/drawing/2014/main" id="{E6BDA77A-000D-91F2-E335-7F1F5AD71C10}"/>
              </a:ext>
            </a:extLst>
          </p:cNvPr>
          <p:cNvSpPr txBox="1"/>
          <p:nvPr/>
        </p:nvSpPr>
        <p:spPr>
          <a:xfrm>
            <a:off x="5274152" y="3720999"/>
            <a:ext cx="2042211" cy="461665"/>
          </a:xfrm>
          <a:prstGeom prst="rect">
            <a:avLst/>
          </a:prstGeom>
          <a:noFill/>
        </p:spPr>
        <p:txBody>
          <a:bodyPr wrap="square" rtlCol="0" anchor="ctr">
            <a:spAutoFit/>
          </a:bodyPr>
          <a:lstStyle/>
          <a:p>
            <a:pPr algn="ctr"/>
            <a:r>
              <a:rPr lang="en-GB" sz="2400" dirty="0">
                <a:solidFill>
                  <a:schemeClr val="bg2"/>
                </a:solidFill>
                <a:latin typeface="+mj-lt"/>
              </a:rPr>
              <a:t>Host events</a:t>
            </a:r>
          </a:p>
        </p:txBody>
      </p:sp>
      <p:sp>
        <p:nvSpPr>
          <p:cNvPr id="14" name="ethics" hidden="1">
            <a:extLst>
              <a:ext uri="{FF2B5EF4-FFF2-40B4-BE49-F238E27FC236}">
                <a16:creationId xmlns:a16="http://schemas.microsoft.com/office/drawing/2014/main" id="{72508935-91B0-CA9A-3983-14CBEC652F11}"/>
              </a:ext>
            </a:extLst>
          </p:cNvPr>
          <p:cNvSpPr txBox="1"/>
          <p:nvPr/>
        </p:nvSpPr>
        <p:spPr>
          <a:xfrm>
            <a:off x="6871373" y="2134239"/>
            <a:ext cx="2270977" cy="1200329"/>
          </a:xfrm>
          <a:prstGeom prst="rect">
            <a:avLst/>
          </a:prstGeom>
          <a:noFill/>
        </p:spPr>
        <p:txBody>
          <a:bodyPr wrap="square" rtlCol="0" anchor="ctr">
            <a:spAutoFit/>
          </a:bodyPr>
          <a:lstStyle/>
          <a:p>
            <a:pPr algn="ctr"/>
            <a:r>
              <a:rPr lang="en-GB" sz="2400" dirty="0">
                <a:solidFill>
                  <a:schemeClr val="bg2"/>
                </a:solidFill>
                <a:latin typeface="+mj-lt"/>
              </a:rPr>
              <a:t>Maintain</a:t>
            </a:r>
          </a:p>
          <a:p>
            <a:pPr algn="ctr"/>
            <a:r>
              <a:rPr lang="en-GB" sz="2400" dirty="0">
                <a:solidFill>
                  <a:schemeClr val="bg2"/>
                </a:solidFill>
                <a:latin typeface="+mj-lt"/>
              </a:rPr>
              <a:t>ethical &amp;</a:t>
            </a:r>
          </a:p>
          <a:p>
            <a:pPr algn="ctr"/>
            <a:r>
              <a:rPr lang="en-GB" sz="2400" dirty="0">
                <a:solidFill>
                  <a:schemeClr val="bg2"/>
                </a:solidFill>
                <a:latin typeface="+mj-lt"/>
              </a:rPr>
              <a:t>legal principles</a:t>
            </a:r>
          </a:p>
        </p:txBody>
      </p:sp>
      <p:sp>
        <p:nvSpPr>
          <p:cNvPr id="9" name="funding" hidden="1">
            <a:extLst>
              <a:ext uri="{FF2B5EF4-FFF2-40B4-BE49-F238E27FC236}">
                <a16:creationId xmlns:a16="http://schemas.microsoft.com/office/drawing/2014/main" id="{5E3BBF65-1255-4658-A4C1-CC5E67BC0CD5}"/>
              </a:ext>
            </a:extLst>
          </p:cNvPr>
          <p:cNvSpPr txBox="1"/>
          <p:nvPr/>
        </p:nvSpPr>
        <p:spPr>
          <a:xfrm>
            <a:off x="6338690" y="1235843"/>
            <a:ext cx="2843808" cy="461665"/>
          </a:xfrm>
          <a:prstGeom prst="rect">
            <a:avLst/>
          </a:prstGeom>
          <a:noFill/>
        </p:spPr>
        <p:txBody>
          <a:bodyPr wrap="square" rtlCol="0" anchor="ctr">
            <a:spAutoFit/>
          </a:bodyPr>
          <a:lstStyle/>
          <a:p>
            <a:pPr algn="ctr"/>
            <a:r>
              <a:rPr lang="en-GB" sz="2400" dirty="0">
                <a:solidFill>
                  <a:schemeClr val="bg2"/>
                </a:solidFill>
                <a:latin typeface="+mj-lt"/>
              </a:rPr>
              <a:t>Apply for funding</a:t>
            </a:r>
          </a:p>
        </p:txBody>
      </p:sp>
      <p:sp>
        <p:nvSpPr>
          <p:cNvPr id="26" name="edi" hidden="1">
            <a:extLst>
              <a:ext uri="{FF2B5EF4-FFF2-40B4-BE49-F238E27FC236}">
                <a16:creationId xmlns:a16="http://schemas.microsoft.com/office/drawing/2014/main" id="{ED002344-318C-CCD0-D4DE-0331457E7964}"/>
              </a:ext>
            </a:extLst>
          </p:cNvPr>
          <p:cNvSpPr txBox="1"/>
          <p:nvPr/>
        </p:nvSpPr>
        <p:spPr>
          <a:xfrm>
            <a:off x="6360947" y="382984"/>
            <a:ext cx="2681479" cy="830997"/>
          </a:xfrm>
          <a:prstGeom prst="rect">
            <a:avLst/>
          </a:prstGeom>
          <a:noFill/>
        </p:spPr>
        <p:txBody>
          <a:bodyPr wrap="square" rtlCol="0" anchor="ctr">
            <a:spAutoFit/>
          </a:bodyPr>
          <a:lstStyle/>
          <a:p>
            <a:pPr algn="ctr"/>
            <a:r>
              <a:rPr lang="en-GB" sz="2400" dirty="0">
                <a:solidFill>
                  <a:schemeClr val="bg2"/>
                </a:solidFill>
                <a:latin typeface="+mj-lt"/>
              </a:rPr>
              <a:t>Promote EDI and work-life balance</a:t>
            </a:r>
          </a:p>
        </p:txBody>
      </p:sp>
      <p:sp>
        <p:nvSpPr>
          <p:cNvPr id="8" name="design">
            <a:extLst>
              <a:ext uri="{FF2B5EF4-FFF2-40B4-BE49-F238E27FC236}">
                <a16:creationId xmlns:a16="http://schemas.microsoft.com/office/drawing/2014/main" id="{F06FDF34-BE68-45CA-B734-A4B2E9D72E1C}"/>
              </a:ext>
            </a:extLst>
          </p:cNvPr>
          <p:cNvSpPr txBox="1"/>
          <p:nvPr/>
        </p:nvSpPr>
        <p:spPr>
          <a:xfrm>
            <a:off x="-159742" y="1718740"/>
            <a:ext cx="2078604" cy="830997"/>
          </a:xfrm>
          <a:prstGeom prst="rect">
            <a:avLst/>
          </a:prstGeom>
          <a:noFill/>
        </p:spPr>
        <p:txBody>
          <a:bodyPr wrap="square" rtlCol="0" anchor="ctr">
            <a:spAutoFit/>
          </a:bodyPr>
          <a:lstStyle/>
          <a:p>
            <a:pPr algn="ctr"/>
            <a:r>
              <a:rPr lang="en-GB" sz="2400" dirty="0">
                <a:solidFill>
                  <a:schemeClr val="bg2"/>
                </a:solidFill>
                <a:latin typeface="+mj-lt"/>
              </a:rPr>
              <a:t>Design experiments</a:t>
            </a:r>
          </a:p>
        </p:txBody>
      </p:sp>
      <p:sp>
        <p:nvSpPr>
          <p:cNvPr id="13" name="data">
            <a:extLst>
              <a:ext uri="{FF2B5EF4-FFF2-40B4-BE49-F238E27FC236}">
                <a16:creationId xmlns:a16="http://schemas.microsoft.com/office/drawing/2014/main" id="{9FBA01D6-1957-5E94-FC9B-0203E892B7E8}"/>
              </a:ext>
            </a:extLst>
          </p:cNvPr>
          <p:cNvSpPr txBox="1"/>
          <p:nvPr/>
        </p:nvSpPr>
        <p:spPr>
          <a:xfrm>
            <a:off x="6091974" y="1696549"/>
            <a:ext cx="3052026" cy="461665"/>
          </a:xfrm>
          <a:prstGeom prst="rect">
            <a:avLst/>
          </a:prstGeom>
          <a:noFill/>
        </p:spPr>
        <p:txBody>
          <a:bodyPr wrap="square" rtlCol="0" anchor="ctr">
            <a:spAutoFit/>
          </a:bodyPr>
          <a:lstStyle/>
          <a:p>
            <a:pPr algn="ctr"/>
            <a:r>
              <a:rPr lang="en-GB" sz="2400" dirty="0">
                <a:solidFill>
                  <a:schemeClr val="bg2"/>
                </a:solidFill>
                <a:latin typeface="+mj-lt"/>
              </a:rPr>
              <a:t>Collect / access data</a:t>
            </a:r>
          </a:p>
        </p:txBody>
      </p:sp>
      <p:sp>
        <p:nvSpPr>
          <p:cNvPr id="33" name="commercialise" hidden="1">
            <a:extLst>
              <a:ext uri="{FF2B5EF4-FFF2-40B4-BE49-F238E27FC236}">
                <a16:creationId xmlns:a16="http://schemas.microsoft.com/office/drawing/2014/main" id="{28647CF5-258C-CF70-BB44-8C8E226AA000}"/>
              </a:ext>
            </a:extLst>
          </p:cNvPr>
          <p:cNvSpPr txBox="1"/>
          <p:nvPr/>
        </p:nvSpPr>
        <p:spPr>
          <a:xfrm>
            <a:off x="4481117" y="-21063"/>
            <a:ext cx="2314925" cy="830997"/>
          </a:xfrm>
          <a:prstGeom prst="rect">
            <a:avLst/>
          </a:prstGeom>
          <a:noFill/>
        </p:spPr>
        <p:txBody>
          <a:bodyPr wrap="square" rtlCol="0" anchor="ctr">
            <a:spAutoFit/>
          </a:bodyPr>
          <a:lstStyle/>
          <a:p>
            <a:pPr algn="ctr"/>
            <a:r>
              <a:rPr lang="en-GB" sz="2400" dirty="0">
                <a:solidFill>
                  <a:schemeClr val="bg2"/>
                </a:solidFill>
                <a:latin typeface="+mj-lt"/>
              </a:rPr>
              <a:t>Commercialise a product</a:t>
            </a:r>
          </a:p>
        </p:txBody>
      </p:sp>
      <p:sp>
        <p:nvSpPr>
          <p:cNvPr id="27" name="cloud compute" hidden="1">
            <a:extLst>
              <a:ext uri="{FF2B5EF4-FFF2-40B4-BE49-F238E27FC236}">
                <a16:creationId xmlns:a16="http://schemas.microsoft.com/office/drawing/2014/main" id="{C6A118B6-22D6-521D-2EF6-578C162C9A8C}"/>
              </a:ext>
            </a:extLst>
          </p:cNvPr>
          <p:cNvSpPr txBox="1"/>
          <p:nvPr/>
        </p:nvSpPr>
        <p:spPr>
          <a:xfrm>
            <a:off x="1985952" y="19775"/>
            <a:ext cx="2456615" cy="1200329"/>
          </a:xfrm>
          <a:prstGeom prst="rect">
            <a:avLst/>
          </a:prstGeom>
          <a:noFill/>
        </p:spPr>
        <p:txBody>
          <a:bodyPr wrap="square" rtlCol="0" anchor="ctr">
            <a:spAutoFit/>
          </a:bodyPr>
          <a:lstStyle/>
          <a:p>
            <a:pPr algn="ctr"/>
            <a:r>
              <a:rPr lang="en-GB" sz="2400" dirty="0">
                <a:solidFill>
                  <a:schemeClr val="bg2"/>
                </a:solidFill>
                <a:latin typeface="+mj-lt"/>
              </a:rPr>
              <a:t>Manage (cloud) compute resources</a:t>
            </a:r>
          </a:p>
        </p:txBody>
      </p:sp>
      <p:sp>
        <p:nvSpPr>
          <p:cNvPr id="5" name="budget" hidden="1">
            <a:extLst>
              <a:ext uri="{FF2B5EF4-FFF2-40B4-BE49-F238E27FC236}">
                <a16:creationId xmlns:a16="http://schemas.microsoft.com/office/drawing/2014/main" id="{9EDB45EB-FD2E-4B16-BCE4-700295190C6E}"/>
              </a:ext>
            </a:extLst>
          </p:cNvPr>
          <p:cNvSpPr txBox="1"/>
          <p:nvPr/>
        </p:nvSpPr>
        <p:spPr>
          <a:xfrm>
            <a:off x="2806917" y="3330558"/>
            <a:ext cx="3024841" cy="461665"/>
          </a:xfrm>
          <a:prstGeom prst="rect">
            <a:avLst/>
          </a:prstGeom>
          <a:noFill/>
        </p:spPr>
        <p:txBody>
          <a:bodyPr wrap="square" rtlCol="0" anchor="ctr">
            <a:spAutoFit/>
          </a:bodyPr>
          <a:lstStyle/>
          <a:p>
            <a:pPr algn="ctr"/>
            <a:r>
              <a:rPr lang="en-GB" sz="2400" dirty="0">
                <a:solidFill>
                  <a:schemeClr val="bg2"/>
                </a:solidFill>
                <a:latin typeface="+mj-lt"/>
              </a:rPr>
              <a:t>Manage budgets</a:t>
            </a:r>
          </a:p>
        </p:txBody>
      </p:sp>
      <p:sp>
        <p:nvSpPr>
          <p:cNvPr id="18" name="archive" hidden="1">
            <a:extLst>
              <a:ext uri="{FF2B5EF4-FFF2-40B4-BE49-F238E27FC236}">
                <a16:creationId xmlns:a16="http://schemas.microsoft.com/office/drawing/2014/main" id="{01978AC4-12DA-E35A-5B21-19E58B1C0843}"/>
              </a:ext>
            </a:extLst>
          </p:cNvPr>
          <p:cNvSpPr txBox="1"/>
          <p:nvPr/>
        </p:nvSpPr>
        <p:spPr>
          <a:xfrm>
            <a:off x="4028966" y="692175"/>
            <a:ext cx="2078236" cy="830997"/>
          </a:xfrm>
          <a:prstGeom prst="rect">
            <a:avLst/>
          </a:prstGeom>
          <a:noFill/>
        </p:spPr>
        <p:txBody>
          <a:bodyPr wrap="square" rtlCol="0" anchor="ctr">
            <a:spAutoFit/>
          </a:bodyPr>
          <a:lstStyle/>
          <a:p>
            <a:pPr algn="ctr"/>
            <a:r>
              <a:rPr lang="en-GB" sz="2400" dirty="0">
                <a:solidFill>
                  <a:schemeClr val="bg2"/>
                </a:solidFill>
                <a:latin typeface="+mj-lt"/>
              </a:rPr>
              <a:t>Archive data &amp; code</a:t>
            </a:r>
          </a:p>
        </p:txBody>
      </p:sp>
      <p:sp>
        <p:nvSpPr>
          <p:cNvPr id="11" name="analyses">
            <a:extLst>
              <a:ext uri="{FF2B5EF4-FFF2-40B4-BE49-F238E27FC236}">
                <a16:creationId xmlns:a16="http://schemas.microsoft.com/office/drawing/2014/main" id="{EC5050F1-EB84-42A1-BD4E-B00B52FE5308}"/>
              </a:ext>
            </a:extLst>
          </p:cNvPr>
          <p:cNvSpPr txBox="1"/>
          <p:nvPr/>
        </p:nvSpPr>
        <p:spPr>
          <a:xfrm>
            <a:off x="5460639" y="3310593"/>
            <a:ext cx="3721859" cy="461665"/>
          </a:xfrm>
          <a:prstGeom prst="rect">
            <a:avLst/>
          </a:prstGeom>
          <a:noFill/>
        </p:spPr>
        <p:txBody>
          <a:bodyPr wrap="square" rtlCol="0" anchor="ctr">
            <a:spAutoFit/>
          </a:bodyPr>
          <a:lstStyle/>
          <a:p>
            <a:pPr algn="ctr"/>
            <a:r>
              <a:rPr lang="en-GB" sz="2400" dirty="0">
                <a:solidFill>
                  <a:schemeClr val="bg2"/>
                </a:solidFill>
                <a:latin typeface="+mj-lt"/>
              </a:rPr>
              <a:t>Run statistical analyses</a:t>
            </a:r>
          </a:p>
        </p:txBody>
      </p:sp>
    </p:spTree>
    <p:extLst>
      <p:ext uri="{BB962C8B-B14F-4D97-AF65-F5344CB8AC3E}">
        <p14:creationId xmlns:p14="http://schemas.microsoft.com/office/powerpoint/2010/main" val="3352627072"/>
      </p:ext>
    </p:extLst>
  </p:cSld>
  <p:clrMapOvr>
    <a:masterClrMapping/>
  </p:clrMapOvr>
</p:sld>
</file>

<file path=ppt/theme/theme1.xml><?xml version="1.0" encoding="utf-8"?>
<a:theme xmlns:a="http://schemas.openxmlformats.org/drawingml/2006/main" name="Office Theme">
  <a:themeElements>
    <a:clrScheme name="Turing Presentation Palette">
      <a:dk1>
        <a:srgbClr val="1C1C1C"/>
      </a:dk1>
      <a:lt1>
        <a:sysClr val="window" lastClr="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kumimoji="0" sz="16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extLst>
    <a:ext uri="{05A4C25C-085E-4340-85A3-A5531E510DB2}">
      <thm15:themeFamily xmlns:thm15="http://schemas.microsoft.com/office/thememl/2012/main" name="The Alan Turing Master PPT with intro slides_widescreen_v3" id="{5DFD5C9A-0A2C-4E03-B4D8-1CB4749D4479}" vid="{9C62355F-E4EE-46CD-BECD-0FFB3DDDDA0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9AA62DCEA4FAE4394823B509BA2709F" ma:contentTypeVersion="" ma:contentTypeDescription="Create a new document." ma:contentTypeScope="" ma:versionID="f5f144880e0222ce0d875f5b6d538bcd">
  <xsd:schema xmlns:xsd="http://www.w3.org/2001/XMLSchema" xmlns:xs="http://www.w3.org/2001/XMLSchema" xmlns:p="http://schemas.microsoft.com/office/2006/metadata/properties" xmlns:ns2="ddc16f2e-ac79-420b-bf02-152a3fab2b22" xmlns:ns3="e5618448-e42b-40ea-80d2-fe7c2030a18b" targetNamespace="http://schemas.microsoft.com/office/2006/metadata/properties" ma:root="true" ma:fieldsID="d8f14032b450dcf0b5dfeee191d447cb" ns2:_="" ns3:_="">
    <xsd:import namespace="ddc16f2e-ac79-420b-bf02-152a3fab2b22"/>
    <xsd:import namespace="e5618448-e42b-40ea-80d2-fe7c2030a18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c16f2e-ac79-420b-bf02-152a3fab2b22"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5618448-e42b-40ea-80d2-fe7c2030a18b"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6A361FC-9574-4D3A-922B-90EB7E3EAC0E}">
  <ds:schemaRefs>
    <ds:schemaRef ds:uri="http://schemas.microsoft.com/sharepoint/v3/contenttype/forms"/>
  </ds:schemaRefs>
</ds:datastoreItem>
</file>

<file path=customXml/itemProps2.xml><?xml version="1.0" encoding="utf-8"?>
<ds:datastoreItem xmlns:ds="http://schemas.openxmlformats.org/officeDocument/2006/customXml" ds:itemID="{42D3EDB7-0ABD-4BC6-9C2A-32E4FC10473A}">
  <ds:schemaRefs>
    <ds:schemaRef ds:uri="http://schemas.microsoft.com/office/2006/documentManagement/types"/>
    <ds:schemaRef ds:uri="ddc16f2e-ac79-420b-bf02-152a3fab2b22"/>
    <ds:schemaRef ds:uri="e5618448-e42b-40ea-80d2-fe7c2030a18b"/>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DAAED0E6-9361-461C-840A-5546723953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c16f2e-ac79-420b-bf02-152a3fab2b22"/>
    <ds:schemaRef ds:uri="e5618448-e42b-40ea-80d2-fe7c2030a1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31152</TotalTime>
  <Words>7202</Words>
  <Application>Microsoft Office PowerPoint</Application>
  <PresentationFormat>On-screen Show (16:9)</PresentationFormat>
  <Paragraphs>1860</Paragraphs>
  <Slides>86</Slides>
  <Notes>86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86</vt:i4>
      </vt:variant>
    </vt:vector>
  </HeadingPairs>
  <TitlesOfParts>
    <vt:vector size="91" baseType="lpstr">
      <vt:lpstr>Arial</vt:lpstr>
      <vt:lpstr>Calibri</vt:lpstr>
      <vt:lpstr>Gill Sans MT</vt:lpstr>
      <vt:lpstr>Raleway</vt:lpstr>
      <vt:lpstr>Office Theme</vt:lpstr>
      <vt:lpstr>Revolutionising Team Science with Research Infrastructure Roles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Yellow Balloon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Alan Turing Institute</dc:title>
  <dc:creator>Sophie Mclvor</dc:creator>
  <cp:lastModifiedBy>Kirstie Whitaker</cp:lastModifiedBy>
  <cp:revision>384</cp:revision>
  <cp:lastPrinted>2017-11-14T13:34:51Z</cp:lastPrinted>
  <dcterms:created xsi:type="dcterms:W3CDTF">2017-03-06T16:45:41Z</dcterms:created>
  <dcterms:modified xsi:type="dcterms:W3CDTF">2023-02-17T14:14:18Z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0x01010059AA62DCEA4FAE4394823B509BA2709F</vt:lpwstr>
  </property>
  <property fmtid="{D5CDD505-2E9C-101B-9397-08002B2CF9AE}" pid="3" name="Document Keywords">
    <vt:lpwstr/>
  </property>
</Properties>
</file>