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2" r:id="rId4"/>
  </p:sldMasterIdLst>
  <p:notesMasterIdLst>
    <p:notesMasterId r:id="rId57"/>
  </p:notesMasterIdLst>
  <p:sldIdLst>
    <p:sldId id="256" r:id="rId5"/>
    <p:sldId id="271" r:id="rId6"/>
    <p:sldId id="264" r:id="rId7"/>
    <p:sldId id="289" r:id="rId8"/>
    <p:sldId id="290" r:id="rId9"/>
    <p:sldId id="291" r:id="rId10"/>
    <p:sldId id="293" r:id="rId11"/>
    <p:sldId id="294" r:id="rId12"/>
    <p:sldId id="287" r:id="rId13"/>
    <p:sldId id="317" r:id="rId14"/>
    <p:sldId id="272" r:id="rId15"/>
    <p:sldId id="261" r:id="rId16"/>
    <p:sldId id="302" r:id="rId17"/>
    <p:sldId id="306" r:id="rId18"/>
    <p:sldId id="303" r:id="rId19"/>
    <p:sldId id="284" r:id="rId20"/>
    <p:sldId id="286" r:id="rId21"/>
    <p:sldId id="304" r:id="rId22"/>
    <p:sldId id="305" r:id="rId23"/>
    <p:sldId id="307" r:id="rId24"/>
    <p:sldId id="308" r:id="rId25"/>
    <p:sldId id="320" r:id="rId26"/>
    <p:sldId id="321" r:id="rId27"/>
    <p:sldId id="322" r:id="rId28"/>
    <p:sldId id="295" r:id="rId29"/>
    <p:sldId id="309" r:id="rId30"/>
    <p:sldId id="310" r:id="rId31"/>
    <p:sldId id="311" r:id="rId32"/>
    <p:sldId id="312" r:id="rId33"/>
    <p:sldId id="313" r:id="rId34"/>
    <p:sldId id="314" r:id="rId35"/>
    <p:sldId id="315" r:id="rId36"/>
    <p:sldId id="316" r:id="rId37"/>
    <p:sldId id="319" r:id="rId38"/>
    <p:sldId id="259" r:id="rId39"/>
    <p:sldId id="274" r:id="rId40"/>
    <p:sldId id="276" r:id="rId41"/>
    <p:sldId id="275" r:id="rId42"/>
    <p:sldId id="277" r:id="rId43"/>
    <p:sldId id="278" r:id="rId44"/>
    <p:sldId id="279" r:id="rId45"/>
    <p:sldId id="280" r:id="rId46"/>
    <p:sldId id="281" r:id="rId47"/>
    <p:sldId id="282" r:id="rId48"/>
    <p:sldId id="283" r:id="rId49"/>
    <p:sldId id="298" r:id="rId50"/>
    <p:sldId id="299" r:id="rId51"/>
    <p:sldId id="300" r:id="rId52"/>
    <p:sldId id="301" r:id="rId53"/>
    <p:sldId id="297" r:id="rId54"/>
    <p:sldId id="296" r:id="rId55"/>
    <p:sldId id="263" r:id="rId5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06B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1CCF10C-5B0F-5DF4-5394-F3627E109689}" v="148" dt="2023-01-02T17:02:17.330"/>
    <p1510:client id="{744DFEA3-B633-79DD-3EA2-0FCC08A1C47A}" v="1688" dt="2023-01-09T13:27:59.016"/>
    <p1510:client id="{859881CD-1E03-1114-F9BE-D03DC54DE8D5}" v="114" dt="2023-01-10T14:17:34.497"/>
    <p1510:client id="{86600FFB-A9E1-A409-6250-85E55A0A2026}" v="277" dt="2023-01-17T21:18:20.133"/>
    <p1510:client id="{94318067-0FC3-8F61-6970-1982C4985290}" v="1" dt="2023-01-18T08:45:42.561"/>
    <p1510:client id="{9AF6D9E7-8D2A-8E9C-1CFD-E71406E2639F}" v="39" dt="2023-01-11T15:54:01.661"/>
    <p1510:client id="{C2AFE235-1DA1-B0D3-4439-75F94B770EDC}" v="84" dt="2023-01-11T20:43:12.283"/>
    <p1510:client id="{C6A0EDA8-F9AF-EA7A-6778-10175DBC14EA}" v="20" dt="2023-01-10T10:02:01.815"/>
    <p1510:client id="{CD4FD3D4-E227-C50A-6335-7EF527F6E343}" v="85" dt="2023-01-02T16:57:06.625"/>
    <p1510:client id="{D22E2DA9-2295-E460-01BB-6A66E70571B4}" v="2494" dt="2023-01-06T21:38:39.008"/>
    <p1510:client id="{D8A280C6-811D-DF49-BAED-FA1E02F83764}" v="6" dt="2023-01-16T20:58:07.653"/>
    <p1510:client id="{F30BB088-2F7B-0AB8-02F7-6D145627D8CC}" v="51" dt="2023-01-15T21:15:55.286"/>
    <p1510:client id="{F737715B-6CCD-B10E-1FC9-7C953720E870}" v="9" dt="2023-01-06T21:42:57.8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microsoft.com/office/2015/10/relationships/revisionInfo" Target="revisionInfo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presProps" Target="presProps.xml"/><Relationship Id="rId5" Type="http://schemas.openxmlformats.org/officeDocument/2006/relationships/slide" Target="slides/slide1.xml"/><Relationship Id="rId61" Type="http://schemas.openxmlformats.org/officeDocument/2006/relationships/tableStyles" Target="tableStyle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nrike Zschach" userId="S::pnv719@ku.dk::e59085bd-0efe-48fe-9e4c-f7ddd5df24a7" providerId="AD" clId="Web-{744DFEA3-B633-79DD-3EA2-0FCC08A1C47A}"/>
    <pc:docChg chg="addSld delSld modSld">
      <pc:chgData name="Henrike Zschach" userId="S::pnv719@ku.dk::e59085bd-0efe-48fe-9e4c-f7ddd5df24a7" providerId="AD" clId="Web-{744DFEA3-B633-79DD-3EA2-0FCC08A1C47A}" dt="2023-01-09T13:27:58.687" v="1312" actId="20577"/>
      <pc:docMkLst>
        <pc:docMk/>
      </pc:docMkLst>
      <pc:sldChg chg="delSp modSp">
        <pc:chgData name="Henrike Zschach" userId="S::pnv719@ku.dk::e59085bd-0efe-48fe-9e4c-f7ddd5df24a7" providerId="AD" clId="Web-{744DFEA3-B633-79DD-3EA2-0FCC08A1C47A}" dt="2023-01-09T13:27:58.687" v="1312" actId="20577"/>
        <pc:sldMkLst>
          <pc:docMk/>
          <pc:sldMk cId="2862471015" sldId="272"/>
        </pc:sldMkLst>
        <pc:spChg chg="mod">
          <ac:chgData name="Henrike Zschach" userId="S::pnv719@ku.dk::e59085bd-0efe-48fe-9e4c-f7ddd5df24a7" providerId="AD" clId="Web-{744DFEA3-B633-79DD-3EA2-0FCC08A1C47A}" dt="2023-01-09T13:27:58.687" v="1312" actId="20577"/>
          <ac:spMkLst>
            <pc:docMk/>
            <pc:sldMk cId="2862471015" sldId="272"/>
            <ac:spMk id="8" creationId="{403436AB-2206-454A-F5C6-98770D3DAD01}"/>
          </ac:spMkLst>
        </pc:spChg>
        <pc:picChg chg="mod">
          <ac:chgData name="Henrike Zschach" userId="S::pnv719@ku.dk::e59085bd-0efe-48fe-9e4c-f7ddd5df24a7" providerId="AD" clId="Web-{744DFEA3-B633-79DD-3EA2-0FCC08A1C47A}" dt="2023-01-09T13:27:38.234" v="1306" actId="14100"/>
          <ac:picMkLst>
            <pc:docMk/>
            <pc:sldMk cId="2862471015" sldId="272"/>
            <ac:picMk id="2" creationId="{32BECD31-3F32-B301-F53E-F13B86926FB4}"/>
          </ac:picMkLst>
        </pc:picChg>
        <pc:picChg chg="mod">
          <ac:chgData name="Henrike Zschach" userId="S::pnv719@ku.dk::e59085bd-0efe-48fe-9e4c-f7ddd5df24a7" providerId="AD" clId="Web-{744DFEA3-B633-79DD-3EA2-0FCC08A1C47A}" dt="2023-01-09T13:27:48.469" v="1307" actId="1076"/>
          <ac:picMkLst>
            <pc:docMk/>
            <pc:sldMk cId="2862471015" sldId="272"/>
            <ac:picMk id="18436" creationId="{C639C64E-673F-5D17-D2A1-B611C0C0D435}"/>
          </ac:picMkLst>
        </pc:picChg>
        <pc:picChg chg="del">
          <ac:chgData name="Henrike Zschach" userId="S::pnv719@ku.dk::e59085bd-0efe-48fe-9e4c-f7ddd5df24a7" providerId="AD" clId="Web-{744DFEA3-B633-79DD-3EA2-0FCC08A1C47A}" dt="2023-01-09T13:26:26.577" v="1292"/>
          <ac:picMkLst>
            <pc:docMk/>
            <pc:sldMk cId="2862471015" sldId="272"/>
            <ac:picMk id="18438" creationId="{45F3CAF1-BF4C-9491-5097-471B01136B92}"/>
          </ac:picMkLst>
        </pc:picChg>
        <pc:picChg chg="mod">
          <ac:chgData name="Henrike Zschach" userId="S::pnv719@ku.dk::e59085bd-0efe-48fe-9e4c-f7ddd5df24a7" providerId="AD" clId="Web-{744DFEA3-B633-79DD-3EA2-0FCC08A1C47A}" dt="2023-01-09T13:27:02.374" v="1300" actId="14100"/>
          <ac:picMkLst>
            <pc:docMk/>
            <pc:sldMk cId="2862471015" sldId="272"/>
            <ac:picMk id="18440" creationId="{4CA20A7D-8041-2A5F-3B97-5F1B6D42A568}"/>
          </ac:picMkLst>
        </pc:picChg>
        <pc:picChg chg="mod">
          <ac:chgData name="Henrike Zschach" userId="S::pnv719@ku.dk::e59085bd-0efe-48fe-9e4c-f7ddd5df24a7" providerId="AD" clId="Web-{744DFEA3-B633-79DD-3EA2-0FCC08A1C47A}" dt="2023-01-09T13:27:48.469" v="1308" actId="1076"/>
          <ac:picMkLst>
            <pc:docMk/>
            <pc:sldMk cId="2862471015" sldId="272"/>
            <ac:picMk id="18442" creationId="{3A6D2AE9-4B78-CB22-7424-D8951B79AB34}"/>
          </ac:picMkLst>
        </pc:picChg>
      </pc:sldChg>
      <pc:sldChg chg="del">
        <pc:chgData name="Henrike Zschach" userId="S::pnv719@ku.dk::e59085bd-0efe-48fe-9e4c-f7ddd5df24a7" providerId="AD" clId="Web-{744DFEA3-B633-79DD-3EA2-0FCC08A1C47A}" dt="2023-01-09T13:26:06.046" v="1291"/>
        <pc:sldMkLst>
          <pc:docMk/>
          <pc:sldMk cId="3271300285" sldId="288"/>
        </pc:sldMkLst>
      </pc:sldChg>
      <pc:sldChg chg="addSp delSp modSp add mod replId setBg">
        <pc:chgData name="Henrike Zschach" userId="S::pnv719@ku.dk::e59085bd-0efe-48fe-9e4c-f7ddd5df24a7" providerId="AD" clId="Web-{744DFEA3-B633-79DD-3EA2-0FCC08A1C47A}" dt="2023-01-09T13:26:00.827" v="1290" actId="1076"/>
        <pc:sldMkLst>
          <pc:docMk/>
          <pc:sldMk cId="225080006" sldId="317"/>
        </pc:sldMkLst>
        <pc:spChg chg="add">
          <ac:chgData name="Henrike Zschach" userId="S::pnv719@ku.dk::e59085bd-0efe-48fe-9e4c-f7ddd5df24a7" providerId="AD" clId="Web-{744DFEA3-B633-79DD-3EA2-0FCC08A1C47A}" dt="2023-01-09T13:13:07.133" v="238"/>
          <ac:spMkLst>
            <pc:docMk/>
            <pc:sldMk cId="225080006" sldId="317"/>
            <ac:spMk id="11" creationId="{B425C8AE-679D-408A-22BD-862C604715A6}"/>
          </ac:spMkLst>
        </pc:spChg>
        <pc:spChg chg="mod">
          <ac:chgData name="Henrike Zschach" userId="S::pnv719@ku.dk::e59085bd-0efe-48fe-9e4c-f7ddd5df24a7" providerId="AD" clId="Web-{744DFEA3-B633-79DD-3EA2-0FCC08A1C47A}" dt="2023-01-09T13:12:54.101" v="236"/>
          <ac:spMkLst>
            <pc:docMk/>
            <pc:sldMk cId="225080006" sldId="317"/>
            <ac:spMk id="24" creationId="{AD7A5098-C1BD-EE9D-D049-63D9DC045571}"/>
          </ac:spMkLst>
        </pc:spChg>
        <pc:spChg chg="del mod">
          <ac:chgData name="Henrike Zschach" userId="S::pnv719@ku.dk::e59085bd-0efe-48fe-9e4c-f7ddd5df24a7" providerId="AD" clId="Web-{744DFEA3-B633-79DD-3EA2-0FCC08A1C47A}" dt="2023-01-09T13:12:59.633" v="237"/>
          <ac:spMkLst>
            <pc:docMk/>
            <pc:sldMk cId="225080006" sldId="317"/>
            <ac:spMk id="106" creationId="{1C749A1C-C661-9F4D-AE3B-B4B2B20378DF}"/>
          </ac:spMkLst>
        </pc:spChg>
        <pc:graphicFrameChg chg="del">
          <ac:chgData name="Henrike Zschach" userId="S::pnv719@ku.dk::e59085bd-0efe-48fe-9e4c-f7ddd5df24a7" providerId="AD" clId="Web-{744DFEA3-B633-79DD-3EA2-0FCC08A1C47A}" dt="2023-01-09T13:06:34.036" v="1"/>
          <ac:graphicFrameMkLst>
            <pc:docMk/>
            <pc:sldMk cId="225080006" sldId="317"/>
            <ac:graphicFrameMk id="3" creationId="{E2D74A1D-2B9E-71FB-C342-A4871C8225F9}"/>
          </ac:graphicFrameMkLst>
        </pc:graphicFrameChg>
        <pc:graphicFrameChg chg="add del mod">
          <ac:chgData name="Henrike Zschach" userId="S::pnv719@ku.dk::e59085bd-0efe-48fe-9e4c-f7ddd5df24a7" providerId="AD" clId="Web-{744DFEA3-B633-79DD-3EA2-0FCC08A1C47A}" dt="2023-01-09T13:06:47.005" v="3"/>
          <ac:graphicFrameMkLst>
            <pc:docMk/>
            <pc:sldMk cId="225080006" sldId="317"/>
            <ac:graphicFrameMk id="4" creationId="{AA3F5713-B97C-6E2E-A128-FD4D9D0491B6}"/>
          </ac:graphicFrameMkLst>
        </pc:graphicFrameChg>
        <pc:graphicFrameChg chg="add del mod modGraphic">
          <ac:chgData name="Henrike Zschach" userId="S::pnv719@ku.dk::e59085bd-0efe-48fe-9e4c-f7ddd5df24a7" providerId="AD" clId="Web-{744DFEA3-B633-79DD-3EA2-0FCC08A1C47A}" dt="2023-01-09T13:10:11.772" v="119"/>
          <ac:graphicFrameMkLst>
            <pc:docMk/>
            <pc:sldMk cId="225080006" sldId="317"/>
            <ac:graphicFrameMk id="7" creationId="{1EC33CB8-B687-3150-126D-FD339479EFD2}"/>
          </ac:graphicFrameMkLst>
        </pc:graphicFrameChg>
        <pc:graphicFrameChg chg="add mod modGraphic">
          <ac:chgData name="Henrike Zschach" userId="S::pnv719@ku.dk::e59085bd-0efe-48fe-9e4c-f7ddd5df24a7" providerId="AD" clId="Web-{744DFEA3-B633-79DD-3EA2-0FCC08A1C47A}" dt="2023-01-09T13:26:00.827" v="1290" actId="1076"/>
          <ac:graphicFrameMkLst>
            <pc:docMk/>
            <pc:sldMk cId="225080006" sldId="317"/>
            <ac:graphicFrameMk id="9" creationId="{E0082DD1-7EF4-8608-E00B-23C424731A7C}"/>
          </ac:graphicFrameMkLst>
        </pc:graphicFrameChg>
        <pc:picChg chg="ord">
          <ac:chgData name="Henrike Zschach" userId="S::pnv719@ku.dk::e59085bd-0efe-48fe-9e4c-f7ddd5df24a7" providerId="AD" clId="Web-{744DFEA3-B633-79DD-3EA2-0FCC08A1C47A}" dt="2023-01-09T13:12:54.101" v="236"/>
          <ac:picMkLst>
            <pc:docMk/>
            <pc:sldMk cId="225080006" sldId="317"/>
            <ac:picMk id="5" creationId="{820A3D62-14DD-6548-8407-F47B485FF541}"/>
          </ac:picMkLst>
        </pc:picChg>
      </pc:sldChg>
    </pc:docChg>
  </pc:docChgLst>
  <pc:docChgLst>
    <pc:chgData name="Diana Andrejeva" userId="S::pbj825@ku.dk::8eebf336-d013-4cf1-92e5-a31e56f61c99" providerId="AD" clId="Web-{C291B71F-FB00-4019-D332-199B8632FB17}"/>
    <pc:docChg chg="modSld">
      <pc:chgData name="Diana Andrejeva" userId="S::pbj825@ku.dk::8eebf336-d013-4cf1-92e5-a31e56f61c99" providerId="AD" clId="Web-{C291B71F-FB00-4019-D332-199B8632FB17}" dt="2023-01-18T08:25:30.469" v="4"/>
      <pc:docMkLst>
        <pc:docMk/>
      </pc:docMkLst>
      <pc:sldChg chg="modNotes">
        <pc:chgData name="Diana Andrejeva" userId="S::pbj825@ku.dk::8eebf336-d013-4cf1-92e5-a31e56f61c99" providerId="AD" clId="Web-{C291B71F-FB00-4019-D332-199B8632FB17}" dt="2023-01-18T08:25:30.469" v="4"/>
        <pc:sldMkLst>
          <pc:docMk/>
          <pc:sldMk cId="634216779" sldId="314"/>
        </pc:sldMkLst>
      </pc:sldChg>
    </pc:docChg>
  </pc:docChgLst>
  <pc:docChgLst>
    <pc:chgData name="Jose Alejandro Herrera Romero" userId="S::dkv252@ku.dk::a4ea7ef1-8297-42b7-a128-6499c1be115c" providerId="AD" clId="Web-{D8A280C6-811D-DF49-BAED-FA1E02F83764}"/>
    <pc:docChg chg="modSld">
      <pc:chgData name="Jose Alejandro Herrera Romero" userId="S::dkv252@ku.dk::a4ea7ef1-8297-42b7-a128-6499c1be115c" providerId="AD" clId="Web-{D8A280C6-811D-DF49-BAED-FA1E02F83764}" dt="2023-01-16T20:58:07.247" v="25"/>
      <pc:docMkLst>
        <pc:docMk/>
      </pc:docMkLst>
      <pc:sldChg chg="modSp">
        <pc:chgData name="Jose Alejandro Herrera Romero" userId="S::dkv252@ku.dk::a4ea7ef1-8297-42b7-a128-6499c1be115c" providerId="AD" clId="Web-{D8A280C6-811D-DF49-BAED-FA1E02F83764}" dt="2023-01-16T20:57:06.293" v="2" actId="20577"/>
        <pc:sldMkLst>
          <pc:docMk/>
          <pc:sldMk cId="3963520130" sldId="284"/>
        </pc:sldMkLst>
        <pc:spChg chg="mod">
          <ac:chgData name="Jose Alejandro Herrera Romero" userId="S::dkv252@ku.dk::a4ea7ef1-8297-42b7-a128-6499c1be115c" providerId="AD" clId="Web-{D8A280C6-811D-DF49-BAED-FA1E02F83764}" dt="2023-01-16T20:57:06.293" v="2" actId="20577"/>
          <ac:spMkLst>
            <pc:docMk/>
            <pc:sldMk cId="3963520130" sldId="284"/>
            <ac:spMk id="82" creationId="{3C7219BB-DA8F-4CF8-4F19-B976AB69AAF7}"/>
          </ac:spMkLst>
        </pc:spChg>
      </pc:sldChg>
      <pc:sldChg chg="modNotes">
        <pc:chgData name="Jose Alejandro Herrera Romero" userId="S::dkv252@ku.dk::a4ea7ef1-8297-42b7-a128-6499c1be115c" providerId="AD" clId="Web-{D8A280C6-811D-DF49-BAED-FA1E02F83764}" dt="2023-01-16T20:57:49.637" v="10"/>
        <pc:sldMkLst>
          <pc:docMk/>
          <pc:sldMk cId="634216779" sldId="314"/>
        </pc:sldMkLst>
      </pc:sldChg>
      <pc:sldChg chg="modNotes">
        <pc:chgData name="Jose Alejandro Herrera Romero" userId="S::dkv252@ku.dk::a4ea7ef1-8297-42b7-a128-6499c1be115c" providerId="AD" clId="Web-{D8A280C6-811D-DF49-BAED-FA1E02F83764}" dt="2023-01-16T20:58:07.247" v="25"/>
        <pc:sldMkLst>
          <pc:docMk/>
          <pc:sldMk cId="2832099663" sldId="316"/>
        </pc:sldMkLst>
      </pc:sldChg>
    </pc:docChg>
  </pc:docChgLst>
  <pc:docChgLst>
    <pc:chgData name="Jose Alejandro Herrera Romero" userId="S::dkv252@ku.dk::a4ea7ef1-8297-42b7-a128-6499c1be115c" providerId="AD" clId="Web-{F737715B-6CCD-B10E-1FC9-7C953720E870}"/>
    <pc:docChg chg="modSld">
      <pc:chgData name="Jose Alejandro Herrera Romero" userId="S::dkv252@ku.dk::a4ea7ef1-8297-42b7-a128-6499c1be115c" providerId="AD" clId="Web-{F737715B-6CCD-B10E-1FC9-7C953720E870}" dt="2023-01-06T21:42:57.866" v="11" actId="20577"/>
      <pc:docMkLst>
        <pc:docMk/>
      </pc:docMkLst>
      <pc:sldChg chg="modSp">
        <pc:chgData name="Jose Alejandro Herrera Romero" userId="S::dkv252@ku.dk::a4ea7ef1-8297-42b7-a128-6499c1be115c" providerId="AD" clId="Web-{F737715B-6CCD-B10E-1FC9-7C953720E870}" dt="2023-01-06T21:42:57.866" v="11" actId="20577"/>
        <pc:sldMkLst>
          <pc:docMk/>
          <pc:sldMk cId="2334394728" sldId="287"/>
        </pc:sldMkLst>
        <pc:spChg chg="mod">
          <ac:chgData name="Jose Alejandro Herrera Romero" userId="S::dkv252@ku.dk::a4ea7ef1-8297-42b7-a128-6499c1be115c" providerId="AD" clId="Web-{F737715B-6CCD-B10E-1FC9-7C953720E870}" dt="2023-01-06T21:42:57.866" v="11" actId="20577"/>
          <ac:spMkLst>
            <pc:docMk/>
            <pc:sldMk cId="2334394728" sldId="287"/>
            <ac:spMk id="8" creationId="{403436AB-2206-454A-F5C6-98770D3DAD01}"/>
          </ac:spMkLst>
        </pc:spChg>
      </pc:sldChg>
      <pc:sldChg chg="delSp">
        <pc:chgData name="Jose Alejandro Herrera Romero" userId="S::dkv252@ku.dk::a4ea7ef1-8297-42b7-a128-6499c1be115c" providerId="AD" clId="Web-{F737715B-6CCD-B10E-1FC9-7C953720E870}" dt="2023-01-06T21:39:37.224" v="0"/>
        <pc:sldMkLst>
          <pc:docMk/>
          <pc:sldMk cId="1366398902" sldId="315"/>
        </pc:sldMkLst>
        <pc:spChg chg="del">
          <ac:chgData name="Jose Alejandro Herrera Romero" userId="S::dkv252@ku.dk::a4ea7ef1-8297-42b7-a128-6499c1be115c" providerId="AD" clId="Web-{F737715B-6CCD-B10E-1FC9-7C953720E870}" dt="2023-01-06T21:39:37.224" v="0"/>
          <ac:spMkLst>
            <pc:docMk/>
            <pc:sldMk cId="1366398902" sldId="315"/>
            <ac:spMk id="8" creationId="{FF70CA1D-B33F-92C0-79FF-B2D48FD5F8E9}"/>
          </ac:spMkLst>
        </pc:spChg>
      </pc:sldChg>
    </pc:docChg>
  </pc:docChgLst>
  <pc:docChgLst>
    <pc:chgData name="Jose Alejandro Herrera Romero" userId="S::dkv252@ku.dk::a4ea7ef1-8297-42b7-a128-6499c1be115c" providerId="AD" clId="Web-{F30BB088-2F7B-0AB8-02F7-6D145627D8CC}"/>
    <pc:docChg chg="addSld delSld modSld">
      <pc:chgData name="Jose Alejandro Herrera Romero" userId="S::dkv252@ku.dk::a4ea7ef1-8297-42b7-a128-6499c1be115c" providerId="AD" clId="Web-{F30BB088-2F7B-0AB8-02F7-6D145627D8CC}" dt="2023-01-15T21:15:55.286" v="49"/>
      <pc:docMkLst>
        <pc:docMk/>
      </pc:docMkLst>
      <pc:sldChg chg="modSp">
        <pc:chgData name="Jose Alejandro Herrera Romero" userId="S::dkv252@ku.dk::a4ea7ef1-8297-42b7-a128-6499c1be115c" providerId="AD" clId="Web-{F30BB088-2F7B-0AB8-02F7-6D145627D8CC}" dt="2023-01-15T20:48:10.576" v="13" actId="20577"/>
        <pc:sldMkLst>
          <pc:docMk/>
          <pc:sldMk cId="634216779" sldId="314"/>
        </pc:sldMkLst>
        <pc:spChg chg="mod">
          <ac:chgData name="Jose Alejandro Herrera Romero" userId="S::dkv252@ku.dk::a4ea7ef1-8297-42b7-a128-6499c1be115c" providerId="AD" clId="Web-{F30BB088-2F7B-0AB8-02F7-6D145627D8CC}" dt="2023-01-15T20:48:10.576" v="13" actId="20577"/>
          <ac:spMkLst>
            <pc:docMk/>
            <pc:sldMk cId="634216779" sldId="314"/>
            <ac:spMk id="15" creationId="{0AC71C6E-3134-4E02-A309-D142253D6AF0}"/>
          </ac:spMkLst>
        </pc:spChg>
      </pc:sldChg>
      <pc:sldChg chg="addSp delSp modSp add del replId">
        <pc:chgData name="Jose Alejandro Herrera Romero" userId="S::dkv252@ku.dk::a4ea7ef1-8297-42b7-a128-6499c1be115c" providerId="AD" clId="Web-{F30BB088-2F7B-0AB8-02F7-6D145627D8CC}" dt="2023-01-15T21:15:55.286" v="49"/>
        <pc:sldMkLst>
          <pc:docMk/>
          <pc:sldMk cId="834041774" sldId="318"/>
        </pc:sldMkLst>
        <pc:spChg chg="add del mod">
          <ac:chgData name="Jose Alejandro Herrera Romero" userId="S::dkv252@ku.dk::a4ea7ef1-8297-42b7-a128-6499c1be115c" providerId="AD" clId="Web-{F30BB088-2F7B-0AB8-02F7-6D145627D8CC}" dt="2023-01-15T20:55:34.789" v="18"/>
          <ac:spMkLst>
            <pc:docMk/>
            <pc:sldMk cId="834041774" sldId="318"/>
            <ac:spMk id="3" creationId="{C68DBBF9-C355-4580-89F4-6D84B22FFEFF}"/>
          </ac:spMkLst>
        </pc:spChg>
        <pc:spChg chg="add del mod">
          <ac:chgData name="Jose Alejandro Herrera Romero" userId="S::dkv252@ku.dk::a4ea7ef1-8297-42b7-a128-6499c1be115c" providerId="AD" clId="Web-{F30BB088-2F7B-0AB8-02F7-6D145627D8CC}" dt="2023-01-15T20:55:47.430" v="20"/>
          <ac:spMkLst>
            <pc:docMk/>
            <pc:sldMk cId="834041774" sldId="318"/>
            <ac:spMk id="12" creationId="{41689C40-4C0C-997F-22EE-27F721D4B8B9}"/>
          </ac:spMkLst>
        </pc:spChg>
        <pc:spChg chg="del mod">
          <ac:chgData name="Jose Alejandro Herrera Romero" userId="S::dkv252@ku.dk::a4ea7ef1-8297-42b7-a128-6499c1be115c" providerId="AD" clId="Web-{F30BB088-2F7B-0AB8-02F7-6D145627D8CC}" dt="2023-01-15T20:55:32.570" v="17"/>
          <ac:spMkLst>
            <pc:docMk/>
            <pc:sldMk cId="834041774" sldId="318"/>
            <ac:spMk id="15" creationId="{0AC71C6E-3134-4E02-A309-D142253D6AF0}"/>
          </ac:spMkLst>
        </pc:spChg>
        <pc:picChg chg="del">
          <ac:chgData name="Jose Alejandro Herrera Romero" userId="S::dkv252@ku.dk::a4ea7ef1-8297-42b7-a128-6499c1be115c" providerId="AD" clId="Web-{F30BB088-2F7B-0AB8-02F7-6D145627D8CC}" dt="2023-01-15T20:55:30.039" v="16"/>
          <ac:picMkLst>
            <pc:docMk/>
            <pc:sldMk cId="834041774" sldId="318"/>
            <ac:picMk id="5" creationId="{B56F45F1-4320-58C7-8BAC-66B298567A2B}"/>
          </ac:picMkLst>
        </pc:picChg>
        <pc:picChg chg="add del mod ord">
          <ac:chgData name="Jose Alejandro Herrera Romero" userId="S::dkv252@ku.dk::a4ea7ef1-8297-42b7-a128-6499c1be115c" providerId="AD" clId="Web-{F30BB088-2F7B-0AB8-02F7-6D145627D8CC}" dt="2023-01-15T20:55:37.898" v="19"/>
          <ac:picMkLst>
            <pc:docMk/>
            <pc:sldMk cId="834041774" sldId="318"/>
            <ac:picMk id="6" creationId="{08BA17F8-039F-4DF5-B992-7BF41EEC451C}"/>
          </ac:picMkLst>
        </pc:picChg>
        <pc:picChg chg="add del mod">
          <ac:chgData name="Jose Alejandro Herrera Romero" userId="S::dkv252@ku.dk::a4ea7ef1-8297-42b7-a128-6499c1be115c" providerId="AD" clId="Web-{F30BB088-2F7B-0AB8-02F7-6D145627D8CC}" dt="2023-01-15T21:06:05.444" v="30"/>
          <ac:picMkLst>
            <pc:docMk/>
            <pc:sldMk cId="834041774" sldId="318"/>
            <ac:picMk id="13" creationId="{DB2DF91D-FA24-05D7-D758-02B6144C6E1E}"/>
          </ac:picMkLst>
        </pc:picChg>
      </pc:sldChg>
      <pc:sldChg chg="addSp delSp modSp add replId">
        <pc:chgData name="Jose Alejandro Herrera Romero" userId="S::dkv252@ku.dk::a4ea7ef1-8297-42b7-a128-6499c1be115c" providerId="AD" clId="Web-{F30BB088-2F7B-0AB8-02F7-6D145627D8CC}" dt="2023-01-15T21:15:54.177" v="48" actId="14100"/>
        <pc:sldMkLst>
          <pc:docMk/>
          <pc:sldMk cId="3520661875" sldId="319"/>
        </pc:sldMkLst>
        <pc:spChg chg="del">
          <ac:chgData name="Jose Alejandro Herrera Romero" userId="S::dkv252@ku.dk::a4ea7ef1-8297-42b7-a128-6499c1be115c" providerId="AD" clId="Web-{F30BB088-2F7B-0AB8-02F7-6D145627D8CC}" dt="2023-01-15T21:15:39.161" v="42"/>
          <ac:spMkLst>
            <pc:docMk/>
            <pc:sldMk cId="3520661875" sldId="319"/>
            <ac:spMk id="9" creationId="{AE5EBB68-8FA1-0846-5E1A-FB26A347C7F2}"/>
          </ac:spMkLst>
        </pc:spChg>
        <pc:picChg chg="add del mod">
          <ac:chgData name="Jose Alejandro Herrera Romero" userId="S::dkv252@ku.dk::a4ea7ef1-8297-42b7-a128-6499c1be115c" providerId="AD" clId="Web-{F30BB088-2F7B-0AB8-02F7-6D145627D8CC}" dt="2023-01-15T21:07:13.196" v="37"/>
          <ac:picMkLst>
            <pc:docMk/>
            <pc:sldMk cId="3520661875" sldId="319"/>
            <ac:picMk id="2" creationId="{A08A8600-AC57-78FF-CE94-C18341F4040F}"/>
          </ac:picMkLst>
        </pc:picChg>
        <pc:picChg chg="add mod">
          <ac:chgData name="Jose Alejandro Herrera Romero" userId="S::dkv252@ku.dk::a4ea7ef1-8297-42b7-a128-6499c1be115c" providerId="AD" clId="Web-{F30BB088-2F7B-0AB8-02F7-6D145627D8CC}" dt="2023-01-15T21:15:54.177" v="48" actId="14100"/>
          <ac:picMkLst>
            <pc:docMk/>
            <pc:sldMk cId="3520661875" sldId="319"/>
            <ac:picMk id="3" creationId="{14186027-676D-56F9-E260-297ECBA3F6B2}"/>
          </ac:picMkLst>
        </pc:picChg>
        <pc:picChg chg="del">
          <ac:chgData name="Jose Alejandro Herrera Romero" userId="S::dkv252@ku.dk::a4ea7ef1-8297-42b7-a128-6499c1be115c" providerId="AD" clId="Web-{F30BB088-2F7B-0AB8-02F7-6D145627D8CC}" dt="2023-01-15T21:15:42.051" v="44"/>
          <ac:picMkLst>
            <pc:docMk/>
            <pc:sldMk cId="3520661875" sldId="319"/>
            <ac:picMk id="7" creationId="{85364569-4DD2-43C5-2B45-FCEFBB852D51}"/>
          </ac:picMkLst>
        </pc:picChg>
        <pc:picChg chg="del">
          <ac:chgData name="Jose Alejandro Herrera Romero" userId="S::dkv252@ku.dk::a4ea7ef1-8297-42b7-a128-6499c1be115c" providerId="AD" clId="Web-{F30BB088-2F7B-0AB8-02F7-6D145627D8CC}" dt="2023-01-15T21:15:40.130" v="43"/>
          <ac:picMkLst>
            <pc:docMk/>
            <pc:sldMk cId="3520661875" sldId="319"/>
            <ac:picMk id="11" creationId="{A00D656F-3F3B-D569-E8F1-451CB823EBB1}"/>
          </ac:picMkLst>
        </pc:picChg>
      </pc:sldChg>
    </pc:docChg>
  </pc:docChgLst>
  <pc:docChgLst>
    <pc:chgData name="Henrike Zschach" userId="S::pnv719@ku.dk::e59085bd-0efe-48fe-9e4c-f7ddd5df24a7" providerId="AD" clId="Web-{9AF6D9E7-8D2A-8E9C-1CFD-E71406E2639F}"/>
    <pc:docChg chg="modSld">
      <pc:chgData name="Henrike Zschach" userId="S::pnv719@ku.dk::e59085bd-0efe-48fe-9e4c-f7ddd5df24a7" providerId="AD" clId="Web-{9AF6D9E7-8D2A-8E9C-1CFD-E71406E2639F}" dt="2023-01-11T15:54:01.661" v="37" actId="1076"/>
      <pc:docMkLst>
        <pc:docMk/>
      </pc:docMkLst>
      <pc:sldChg chg="modSp">
        <pc:chgData name="Henrike Zschach" userId="S::pnv719@ku.dk::e59085bd-0efe-48fe-9e4c-f7ddd5df24a7" providerId="AD" clId="Web-{9AF6D9E7-8D2A-8E9C-1CFD-E71406E2639F}" dt="2023-01-11T15:49:31.552" v="1" actId="20577"/>
        <pc:sldMkLst>
          <pc:docMk/>
          <pc:sldMk cId="1285162366" sldId="311"/>
        </pc:sldMkLst>
        <pc:spChg chg="mod">
          <ac:chgData name="Henrike Zschach" userId="S::pnv719@ku.dk::e59085bd-0efe-48fe-9e4c-f7ddd5df24a7" providerId="AD" clId="Web-{9AF6D9E7-8D2A-8E9C-1CFD-E71406E2639F}" dt="2023-01-11T15:49:31.552" v="1" actId="20577"/>
          <ac:spMkLst>
            <pc:docMk/>
            <pc:sldMk cId="1285162366" sldId="311"/>
            <ac:spMk id="15" creationId="{0AC71C6E-3134-4E02-A309-D142253D6AF0}"/>
          </ac:spMkLst>
        </pc:spChg>
      </pc:sldChg>
      <pc:sldChg chg="modSp">
        <pc:chgData name="Henrike Zschach" userId="S::pnv719@ku.dk::e59085bd-0efe-48fe-9e4c-f7ddd5df24a7" providerId="AD" clId="Web-{9AF6D9E7-8D2A-8E9C-1CFD-E71406E2639F}" dt="2023-01-11T15:54:01.661" v="37" actId="1076"/>
        <pc:sldMkLst>
          <pc:docMk/>
          <pc:sldMk cId="2845147094" sldId="312"/>
        </pc:sldMkLst>
        <pc:spChg chg="mod">
          <ac:chgData name="Henrike Zschach" userId="S::pnv719@ku.dk::e59085bd-0efe-48fe-9e4c-f7ddd5df24a7" providerId="AD" clId="Web-{9AF6D9E7-8D2A-8E9C-1CFD-E71406E2639F}" dt="2023-01-11T15:53:42.567" v="36" actId="20577"/>
          <ac:spMkLst>
            <pc:docMk/>
            <pc:sldMk cId="2845147094" sldId="312"/>
            <ac:spMk id="15" creationId="{0AC71C6E-3134-4E02-A309-D142253D6AF0}"/>
          </ac:spMkLst>
        </pc:spChg>
        <pc:picChg chg="mod">
          <ac:chgData name="Henrike Zschach" userId="S::pnv719@ku.dk::e59085bd-0efe-48fe-9e4c-f7ddd5df24a7" providerId="AD" clId="Web-{9AF6D9E7-8D2A-8E9C-1CFD-E71406E2639F}" dt="2023-01-11T15:54:01.661" v="37" actId="1076"/>
          <ac:picMkLst>
            <pc:docMk/>
            <pc:sldMk cId="2845147094" sldId="312"/>
            <ac:picMk id="2" creationId="{80F5162C-1DA8-8A83-4819-3FFCCF0C2630}"/>
          </ac:picMkLst>
        </pc:picChg>
        <pc:picChg chg="mod">
          <ac:chgData name="Henrike Zschach" userId="S::pnv719@ku.dk::e59085bd-0efe-48fe-9e4c-f7ddd5df24a7" providerId="AD" clId="Web-{9AF6D9E7-8D2A-8E9C-1CFD-E71406E2639F}" dt="2023-01-11T15:53:02.083" v="31" actId="1076"/>
          <ac:picMkLst>
            <pc:docMk/>
            <pc:sldMk cId="2845147094" sldId="312"/>
            <ac:picMk id="18" creationId="{36748302-743D-E8FE-33D5-7A4B0A48D81C}"/>
          </ac:picMkLst>
        </pc:picChg>
      </pc:sldChg>
    </pc:docChg>
  </pc:docChgLst>
  <pc:docChgLst>
    <pc:chgData name="Adrija Kalvisa" userId="S::qlr900@ku.dk::6b0e0168-1d7c-4abe-9648-42553417a86a" providerId="AD" clId="Web-{94318067-0FC3-8F61-6970-1982C4985290}"/>
    <pc:docChg chg="modSld">
      <pc:chgData name="Adrija Kalvisa" userId="S::qlr900@ku.dk::6b0e0168-1d7c-4abe-9648-42553417a86a" providerId="AD" clId="Web-{94318067-0FC3-8F61-6970-1982C4985290}" dt="2023-01-18T08:52:01.441" v="115"/>
      <pc:docMkLst>
        <pc:docMk/>
      </pc:docMkLst>
      <pc:sldChg chg="modNotes">
        <pc:chgData name="Adrija Kalvisa" userId="S::qlr900@ku.dk::6b0e0168-1d7c-4abe-9648-42553417a86a" providerId="AD" clId="Web-{94318067-0FC3-8F61-6970-1982C4985290}" dt="2023-01-18T08:52:01.441" v="115"/>
        <pc:sldMkLst>
          <pc:docMk/>
          <pc:sldMk cId="634216779" sldId="314"/>
        </pc:sldMkLst>
      </pc:sldChg>
      <pc:sldChg chg="modNotes">
        <pc:chgData name="Adrija Kalvisa" userId="S::qlr900@ku.dk::6b0e0168-1d7c-4abe-9648-42553417a86a" providerId="AD" clId="Web-{94318067-0FC3-8F61-6970-1982C4985290}" dt="2023-01-18T08:13:23.483" v="2"/>
        <pc:sldMkLst>
          <pc:docMk/>
          <pc:sldMk cId="1366398902" sldId="315"/>
        </pc:sldMkLst>
      </pc:sldChg>
    </pc:docChg>
  </pc:docChgLst>
  <pc:docChgLst>
    <pc:chgData name="Jose Alejandro Herrera Romero" userId="S::dkv252@ku.dk::a4ea7ef1-8297-42b7-a128-6499c1be115c" providerId="AD" clId="Web-{C6A0EDA8-F9AF-EA7A-6778-10175DBC14EA}"/>
    <pc:docChg chg="modSld sldOrd">
      <pc:chgData name="Jose Alejandro Herrera Romero" userId="S::dkv252@ku.dk::a4ea7ef1-8297-42b7-a128-6499c1be115c" providerId="AD" clId="Web-{C6A0EDA8-F9AF-EA7A-6778-10175DBC14EA}" dt="2023-01-10T10:02:01.815" v="19"/>
      <pc:docMkLst>
        <pc:docMk/>
      </pc:docMkLst>
      <pc:sldChg chg="modSp">
        <pc:chgData name="Jose Alejandro Herrera Romero" userId="S::dkv252@ku.dk::a4ea7ef1-8297-42b7-a128-6499c1be115c" providerId="AD" clId="Web-{C6A0EDA8-F9AF-EA7A-6778-10175DBC14EA}" dt="2023-01-10T10:02:00.721" v="18" actId="20577"/>
        <pc:sldMkLst>
          <pc:docMk/>
          <pc:sldMk cId="1440574331" sldId="263"/>
        </pc:sldMkLst>
        <pc:spChg chg="mod">
          <ac:chgData name="Jose Alejandro Herrera Romero" userId="S::dkv252@ku.dk::a4ea7ef1-8297-42b7-a128-6499c1be115c" providerId="AD" clId="Web-{C6A0EDA8-F9AF-EA7A-6778-10175DBC14EA}" dt="2023-01-10T10:02:00.721" v="18" actId="20577"/>
          <ac:spMkLst>
            <pc:docMk/>
            <pc:sldMk cId="1440574331" sldId="263"/>
            <ac:spMk id="10" creationId="{C9BDBA67-9B40-CD7F-948C-D00DFCEE3B95}"/>
          </ac:spMkLst>
        </pc:spChg>
      </pc:sldChg>
      <pc:sldChg chg="ord">
        <pc:chgData name="Jose Alejandro Herrera Romero" userId="S::dkv252@ku.dk::a4ea7ef1-8297-42b7-a128-6499c1be115c" providerId="AD" clId="Web-{C6A0EDA8-F9AF-EA7A-6778-10175DBC14EA}" dt="2023-01-10T10:02:01.815" v="19"/>
        <pc:sldMkLst>
          <pc:docMk/>
          <pc:sldMk cId="1107652554" sldId="297"/>
        </pc:sldMkLst>
      </pc:sldChg>
    </pc:docChg>
  </pc:docChgLst>
  <pc:docChgLst>
    <pc:chgData name="Jose Alejandro Herrera Romero" userId="S::dkv252@ku.dk::a4ea7ef1-8297-42b7-a128-6499c1be115c" providerId="AD" clId="Web-{86600FFB-A9E1-A409-6250-85E55A0A2026}"/>
    <pc:docChg chg="addSld modSld">
      <pc:chgData name="Jose Alejandro Herrera Romero" userId="S::dkv252@ku.dk::a4ea7ef1-8297-42b7-a128-6499c1be115c" providerId="AD" clId="Web-{86600FFB-A9E1-A409-6250-85E55A0A2026}" dt="2023-01-17T21:18:20.133" v="239" actId="1076"/>
      <pc:docMkLst>
        <pc:docMk/>
      </pc:docMkLst>
      <pc:sldChg chg="addSp delSp modSp add replId">
        <pc:chgData name="Jose Alejandro Herrera Romero" userId="S::dkv252@ku.dk::a4ea7ef1-8297-42b7-a128-6499c1be115c" providerId="AD" clId="Web-{86600FFB-A9E1-A409-6250-85E55A0A2026}" dt="2023-01-17T21:15:32.088" v="158" actId="1076"/>
        <pc:sldMkLst>
          <pc:docMk/>
          <pc:sldMk cId="3551478954" sldId="320"/>
        </pc:sldMkLst>
        <pc:spChg chg="add del mod">
          <ac:chgData name="Jose Alejandro Herrera Romero" userId="S::dkv252@ku.dk::a4ea7ef1-8297-42b7-a128-6499c1be115c" providerId="AD" clId="Web-{86600FFB-A9E1-A409-6250-85E55A0A2026}" dt="2023-01-17T21:14:35.541" v="116"/>
          <ac:spMkLst>
            <pc:docMk/>
            <pc:sldMk cId="3551478954" sldId="320"/>
            <ac:spMk id="10" creationId="{9FC25999-1394-6B0B-D046-51789841E206}"/>
          </ac:spMkLst>
        </pc:spChg>
        <pc:spChg chg="add mod">
          <ac:chgData name="Jose Alejandro Herrera Romero" userId="S::dkv252@ku.dk::a4ea7ef1-8297-42b7-a128-6499c1be115c" providerId="AD" clId="Web-{86600FFB-A9E1-A409-6250-85E55A0A2026}" dt="2023-01-17T21:15:20.478" v="155" actId="1076"/>
          <ac:spMkLst>
            <pc:docMk/>
            <pc:sldMk cId="3551478954" sldId="320"/>
            <ac:spMk id="11" creationId="{4BFE48DE-D544-D95F-4C26-ABF99C66689B}"/>
          </ac:spMkLst>
        </pc:spChg>
        <pc:spChg chg="mod">
          <ac:chgData name="Jose Alejandro Herrera Romero" userId="S::dkv252@ku.dk::a4ea7ef1-8297-42b7-a128-6499c1be115c" providerId="AD" clId="Web-{86600FFB-A9E1-A409-6250-85E55A0A2026}" dt="2023-01-17T21:09:43.353" v="12" actId="14100"/>
          <ac:spMkLst>
            <pc:docMk/>
            <pc:sldMk cId="3551478954" sldId="320"/>
            <ac:spMk id="19" creationId="{0A54679E-EE40-5AB1-8D8B-E64CB20012A5}"/>
          </ac:spMkLst>
        </pc:spChg>
        <pc:spChg chg="mod">
          <ac:chgData name="Jose Alejandro Herrera Romero" userId="S::dkv252@ku.dk::a4ea7ef1-8297-42b7-a128-6499c1be115c" providerId="AD" clId="Web-{86600FFB-A9E1-A409-6250-85E55A0A2026}" dt="2023-01-17T21:13:16.776" v="99" actId="20577"/>
          <ac:spMkLst>
            <pc:docMk/>
            <pc:sldMk cId="3551478954" sldId="320"/>
            <ac:spMk id="82" creationId="{3C7219BB-DA8F-4CF8-4F19-B976AB69AAF7}"/>
          </ac:spMkLst>
        </pc:spChg>
        <pc:picChg chg="del">
          <ac:chgData name="Jose Alejandro Herrera Romero" userId="S::dkv252@ku.dk::a4ea7ef1-8297-42b7-a128-6499c1be115c" providerId="AD" clId="Web-{86600FFB-A9E1-A409-6250-85E55A0A2026}" dt="2023-01-17T21:12:42.589" v="84"/>
          <ac:picMkLst>
            <pc:docMk/>
            <pc:sldMk cId="3551478954" sldId="320"/>
            <ac:picMk id="2" creationId="{4D806A70-DEE6-FCAF-5EC0-A5126357213B}"/>
          </ac:picMkLst>
        </pc:picChg>
        <pc:picChg chg="add del mod">
          <ac:chgData name="Jose Alejandro Herrera Romero" userId="S::dkv252@ku.dk::a4ea7ef1-8297-42b7-a128-6499c1be115c" providerId="AD" clId="Web-{86600FFB-A9E1-A409-6250-85E55A0A2026}" dt="2023-01-17T21:12:47.964" v="88"/>
          <ac:picMkLst>
            <pc:docMk/>
            <pc:sldMk cId="3551478954" sldId="320"/>
            <ac:picMk id="3" creationId="{C87E8101-E0CD-BCF8-EC98-862A0E77C41F}"/>
          </ac:picMkLst>
        </pc:picChg>
        <pc:picChg chg="add mod">
          <ac:chgData name="Jose Alejandro Herrera Romero" userId="S::dkv252@ku.dk::a4ea7ef1-8297-42b7-a128-6499c1be115c" providerId="AD" clId="Web-{86600FFB-A9E1-A409-6250-85E55A0A2026}" dt="2023-01-17T21:15:29.166" v="157" actId="14100"/>
          <ac:picMkLst>
            <pc:docMk/>
            <pc:sldMk cId="3551478954" sldId="320"/>
            <ac:picMk id="5" creationId="{B6EB52AB-C496-B0A9-2D7D-599D0C5A682C}"/>
          </ac:picMkLst>
        </pc:picChg>
        <pc:picChg chg="del">
          <ac:chgData name="Jose Alejandro Herrera Romero" userId="S::dkv252@ku.dk::a4ea7ef1-8297-42b7-a128-6499c1be115c" providerId="AD" clId="Web-{86600FFB-A9E1-A409-6250-85E55A0A2026}" dt="2023-01-17T21:12:42.542" v="83"/>
          <ac:picMkLst>
            <pc:docMk/>
            <pc:sldMk cId="3551478954" sldId="320"/>
            <ac:picMk id="6" creationId="{03D6695E-CA0F-8DCB-7F18-AC8D134BB069}"/>
          </ac:picMkLst>
        </pc:picChg>
        <pc:picChg chg="add mod">
          <ac:chgData name="Jose Alejandro Herrera Romero" userId="S::dkv252@ku.dk::a4ea7ef1-8297-42b7-a128-6499c1be115c" providerId="AD" clId="Web-{86600FFB-A9E1-A409-6250-85E55A0A2026}" dt="2023-01-17T21:15:32.088" v="158" actId="1076"/>
          <ac:picMkLst>
            <pc:docMk/>
            <pc:sldMk cId="3551478954" sldId="320"/>
            <ac:picMk id="7" creationId="{C64B55CB-7A6C-5BE8-7BAF-C14DC943B876}"/>
          </ac:picMkLst>
        </pc:picChg>
        <pc:picChg chg="add del mod">
          <ac:chgData name="Jose Alejandro Herrera Romero" userId="S::dkv252@ku.dk::a4ea7ef1-8297-42b7-a128-6499c1be115c" providerId="AD" clId="Web-{86600FFB-A9E1-A409-6250-85E55A0A2026}" dt="2023-01-17T21:14:12.870" v="111"/>
          <ac:picMkLst>
            <pc:docMk/>
            <pc:sldMk cId="3551478954" sldId="320"/>
            <ac:picMk id="8" creationId="{8DF677E9-C701-FF9C-CBB3-65C98666102E}"/>
          </ac:picMkLst>
        </pc:picChg>
      </pc:sldChg>
      <pc:sldChg chg="addSp delSp modSp add replId">
        <pc:chgData name="Jose Alejandro Herrera Romero" userId="S::dkv252@ku.dk::a4ea7ef1-8297-42b7-a128-6499c1be115c" providerId="AD" clId="Web-{86600FFB-A9E1-A409-6250-85E55A0A2026}" dt="2023-01-17T21:17:10.415" v="187" actId="1076"/>
        <pc:sldMkLst>
          <pc:docMk/>
          <pc:sldMk cId="4121743958" sldId="321"/>
        </pc:sldMkLst>
        <pc:spChg chg="add mod">
          <ac:chgData name="Jose Alejandro Herrera Romero" userId="S::dkv252@ku.dk::a4ea7ef1-8297-42b7-a128-6499c1be115c" providerId="AD" clId="Web-{86600FFB-A9E1-A409-6250-85E55A0A2026}" dt="2023-01-17T21:17:10.415" v="187" actId="1076"/>
          <ac:spMkLst>
            <pc:docMk/>
            <pc:sldMk cId="4121743958" sldId="321"/>
            <ac:spMk id="6" creationId="{2A8DA4CB-180A-8A42-662C-E30E7141528A}"/>
          </ac:spMkLst>
        </pc:spChg>
        <pc:spChg chg="mod">
          <ac:chgData name="Jose Alejandro Herrera Romero" userId="S::dkv252@ku.dk::a4ea7ef1-8297-42b7-a128-6499c1be115c" providerId="AD" clId="Web-{86600FFB-A9E1-A409-6250-85E55A0A2026}" dt="2023-01-17T21:16:54.462" v="183" actId="1076"/>
          <ac:spMkLst>
            <pc:docMk/>
            <pc:sldMk cId="4121743958" sldId="321"/>
            <ac:spMk id="11" creationId="{4BFE48DE-D544-D95F-4C26-ABF99C66689B}"/>
          </ac:spMkLst>
        </pc:spChg>
        <pc:spChg chg="mod">
          <ac:chgData name="Jose Alejandro Herrera Romero" userId="S::dkv252@ku.dk::a4ea7ef1-8297-42b7-a128-6499c1be115c" providerId="AD" clId="Web-{86600FFB-A9E1-A409-6250-85E55A0A2026}" dt="2023-01-17T21:16:26.728" v="171" actId="20577"/>
          <ac:spMkLst>
            <pc:docMk/>
            <pc:sldMk cId="4121743958" sldId="321"/>
            <ac:spMk id="82" creationId="{3C7219BB-DA8F-4CF8-4F19-B976AB69AAF7}"/>
          </ac:spMkLst>
        </pc:spChg>
        <pc:picChg chg="add del mod">
          <ac:chgData name="Jose Alejandro Herrera Romero" userId="S::dkv252@ku.dk::a4ea7ef1-8297-42b7-a128-6499c1be115c" providerId="AD" clId="Web-{86600FFB-A9E1-A409-6250-85E55A0A2026}" dt="2023-01-17T21:16:33.915" v="174"/>
          <ac:picMkLst>
            <pc:docMk/>
            <pc:sldMk cId="4121743958" sldId="321"/>
            <ac:picMk id="2" creationId="{CF7B9F51-C876-907D-9A75-90767382534A}"/>
          </ac:picMkLst>
        </pc:picChg>
        <pc:picChg chg="mod">
          <ac:chgData name="Jose Alejandro Herrera Romero" userId="S::dkv252@ku.dk::a4ea7ef1-8297-42b7-a128-6499c1be115c" providerId="AD" clId="Web-{86600FFB-A9E1-A409-6250-85E55A0A2026}" dt="2023-01-17T21:16:57.040" v="184" actId="1076"/>
          <ac:picMkLst>
            <pc:docMk/>
            <pc:sldMk cId="4121743958" sldId="321"/>
            <ac:picMk id="7" creationId="{C64B55CB-7A6C-5BE8-7BAF-C14DC943B876}"/>
          </ac:picMkLst>
        </pc:picChg>
      </pc:sldChg>
      <pc:sldChg chg="addSp delSp modSp add replId">
        <pc:chgData name="Jose Alejandro Herrera Romero" userId="S::dkv252@ku.dk::a4ea7ef1-8297-42b7-a128-6499c1be115c" providerId="AD" clId="Web-{86600FFB-A9E1-A409-6250-85E55A0A2026}" dt="2023-01-17T21:18:20.133" v="239" actId="1076"/>
        <pc:sldMkLst>
          <pc:docMk/>
          <pc:sldMk cId="1077973077" sldId="322"/>
        </pc:sldMkLst>
        <pc:spChg chg="del">
          <ac:chgData name="Jose Alejandro Herrera Romero" userId="S::dkv252@ku.dk::a4ea7ef1-8297-42b7-a128-6499c1be115c" providerId="AD" clId="Web-{86600FFB-A9E1-A409-6250-85E55A0A2026}" dt="2023-01-17T21:17:35.899" v="225"/>
          <ac:spMkLst>
            <pc:docMk/>
            <pc:sldMk cId="1077973077" sldId="322"/>
            <ac:spMk id="6" creationId="{2A8DA4CB-180A-8A42-662C-E30E7141528A}"/>
          </ac:spMkLst>
        </pc:spChg>
        <pc:spChg chg="del">
          <ac:chgData name="Jose Alejandro Herrera Romero" userId="S::dkv252@ku.dk::a4ea7ef1-8297-42b7-a128-6499c1be115c" providerId="AD" clId="Web-{86600FFB-A9E1-A409-6250-85E55A0A2026}" dt="2023-01-17T21:17:37.618" v="226"/>
          <ac:spMkLst>
            <pc:docMk/>
            <pc:sldMk cId="1077973077" sldId="322"/>
            <ac:spMk id="11" creationId="{4BFE48DE-D544-D95F-4C26-ABF99C66689B}"/>
          </ac:spMkLst>
        </pc:spChg>
        <pc:spChg chg="mod">
          <ac:chgData name="Jose Alejandro Herrera Romero" userId="S::dkv252@ku.dk::a4ea7ef1-8297-42b7-a128-6499c1be115c" providerId="AD" clId="Web-{86600FFB-A9E1-A409-6250-85E55A0A2026}" dt="2023-01-17T21:18:15.430" v="237" actId="20577"/>
          <ac:spMkLst>
            <pc:docMk/>
            <pc:sldMk cId="1077973077" sldId="322"/>
            <ac:spMk id="82" creationId="{3C7219BB-DA8F-4CF8-4F19-B976AB69AAF7}"/>
          </ac:spMkLst>
        </pc:spChg>
        <pc:picChg chg="add del mod">
          <ac:chgData name="Jose Alejandro Herrera Romero" userId="S::dkv252@ku.dk::a4ea7ef1-8297-42b7-a128-6499c1be115c" providerId="AD" clId="Web-{86600FFB-A9E1-A409-6250-85E55A0A2026}" dt="2023-01-17T21:18:00.227" v="230"/>
          <ac:picMkLst>
            <pc:docMk/>
            <pc:sldMk cId="1077973077" sldId="322"/>
            <ac:picMk id="2" creationId="{5A5FCE5B-1708-D785-E723-777AFD3BE5B9}"/>
          </ac:picMkLst>
        </pc:picChg>
        <pc:picChg chg="add mod">
          <ac:chgData name="Jose Alejandro Herrera Romero" userId="S::dkv252@ku.dk::a4ea7ef1-8297-42b7-a128-6499c1be115c" providerId="AD" clId="Web-{86600FFB-A9E1-A409-6250-85E55A0A2026}" dt="2023-01-17T21:18:20.133" v="239" actId="1076"/>
          <ac:picMkLst>
            <pc:docMk/>
            <pc:sldMk cId="1077973077" sldId="322"/>
            <ac:picMk id="3" creationId="{A7C2EE3A-9187-349C-4D74-E418EE276957}"/>
          </ac:picMkLst>
        </pc:picChg>
        <pc:picChg chg="del">
          <ac:chgData name="Jose Alejandro Herrera Romero" userId="S::dkv252@ku.dk::a4ea7ef1-8297-42b7-a128-6499c1be115c" providerId="AD" clId="Web-{86600FFB-A9E1-A409-6250-85E55A0A2026}" dt="2023-01-17T21:17:34.962" v="223"/>
          <ac:picMkLst>
            <pc:docMk/>
            <pc:sldMk cId="1077973077" sldId="322"/>
            <ac:picMk id="5" creationId="{B6EB52AB-C496-B0A9-2D7D-599D0C5A682C}"/>
          </ac:picMkLst>
        </pc:picChg>
        <pc:picChg chg="del">
          <ac:chgData name="Jose Alejandro Herrera Romero" userId="S::dkv252@ku.dk::a4ea7ef1-8297-42b7-a128-6499c1be115c" providerId="AD" clId="Web-{86600FFB-A9E1-A409-6250-85E55A0A2026}" dt="2023-01-17T21:17:35.352" v="224"/>
          <ac:picMkLst>
            <pc:docMk/>
            <pc:sldMk cId="1077973077" sldId="322"/>
            <ac:picMk id="7" creationId="{C64B55CB-7A6C-5BE8-7BAF-C14DC943B876}"/>
          </ac:picMkLst>
        </pc:picChg>
      </pc:sldChg>
    </pc:docChg>
  </pc:docChgLst>
  <pc:docChgLst>
    <pc:chgData name="Henrike Zschach" userId="S::pnv719@ku.dk::e59085bd-0efe-48fe-9e4c-f7ddd5df24a7" providerId="AD" clId="Web-{859881CD-1E03-1114-F9BE-D03DC54DE8D5}"/>
    <pc:docChg chg="modSld">
      <pc:chgData name="Henrike Zschach" userId="S::pnv719@ku.dk::e59085bd-0efe-48fe-9e4c-f7ddd5df24a7" providerId="AD" clId="Web-{859881CD-1E03-1114-F9BE-D03DC54DE8D5}" dt="2023-01-10T14:17:34.497" v="76"/>
      <pc:docMkLst>
        <pc:docMk/>
      </pc:docMkLst>
      <pc:sldChg chg="modSp">
        <pc:chgData name="Henrike Zschach" userId="S::pnv719@ku.dk::e59085bd-0efe-48fe-9e4c-f7ddd5df24a7" providerId="AD" clId="Web-{859881CD-1E03-1114-F9BE-D03DC54DE8D5}" dt="2023-01-10T14:17:34.497" v="76"/>
        <pc:sldMkLst>
          <pc:docMk/>
          <pc:sldMk cId="225080006" sldId="317"/>
        </pc:sldMkLst>
        <pc:graphicFrameChg chg="mod modGraphic">
          <ac:chgData name="Henrike Zschach" userId="S::pnv719@ku.dk::e59085bd-0efe-48fe-9e4c-f7ddd5df24a7" providerId="AD" clId="Web-{859881CD-1E03-1114-F9BE-D03DC54DE8D5}" dt="2023-01-10T14:17:34.497" v="76"/>
          <ac:graphicFrameMkLst>
            <pc:docMk/>
            <pc:sldMk cId="225080006" sldId="317"/>
            <ac:graphicFrameMk id="9" creationId="{E0082DD1-7EF4-8608-E00B-23C424731A7C}"/>
          </ac:graphicFrameMkLst>
        </pc:graphicFrameChg>
      </pc:sldChg>
    </pc:docChg>
  </pc:docChgLst>
  <pc:docChgLst>
    <pc:chgData name="Jose Alejandro Herrera Romero" userId="S::dkv252@ku.dk::a4ea7ef1-8297-42b7-a128-6499c1be115c" providerId="AD" clId="Web-{C2AFE235-1DA1-B0D3-4439-75F94B770EDC}"/>
    <pc:docChg chg="modSld">
      <pc:chgData name="Jose Alejandro Herrera Romero" userId="S::dkv252@ku.dk::a4ea7ef1-8297-42b7-a128-6499c1be115c" providerId="AD" clId="Web-{C2AFE235-1DA1-B0D3-4439-75F94B770EDC}" dt="2023-01-11T20:43:12.283" v="78" actId="14100"/>
      <pc:docMkLst>
        <pc:docMk/>
      </pc:docMkLst>
      <pc:sldChg chg="addSp delSp modSp">
        <pc:chgData name="Jose Alejandro Herrera Romero" userId="S::dkv252@ku.dk::a4ea7ef1-8297-42b7-a128-6499c1be115c" providerId="AD" clId="Web-{C2AFE235-1DA1-B0D3-4439-75F94B770EDC}" dt="2023-01-11T20:42:14.610" v="72" actId="14100"/>
        <pc:sldMkLst>
          <pc:docMk/>
          <pc:sldMk cId="3963520130" sldId="284"/>
        </pc:sldMkLst>
        <pc:spChg chg="mod">
          <ac:chgData name="Jose Alejandro Herrera Romero" userId="S::dkv252@ku.dk::a4ea7ef1-8297-42b7-a128-6499c1be115c" providerId="AD" clId="Web-{C2AFE235-1DA1-B0D3-4439-75F94B770EDC}" dt="2023-01-11T20:40:14.373" v="42" actId="1076"/>
          <ac:spMkLst>
            <pc:docMk/>
            <pc:sldMk cId="3963520130" sldId="284"/>
            <ac:spMk id="10" creationId="{F26765B5-BC96-892F-D963-CF70ED84C575}"/>
          </ac:spMkLst>
        </pc:spChg>
        <pc:spChg chg="mod">
          <ac:chgData name="Jose Alejandro Herrera Romero" userId="S::dkv252@ku.dk::a4ea7ef1-8297-42b7-a128-6499c1be115c" providerId="AD" clId="Web-{C2AFE235-1DA1-B0D3-4439-75F94B770EDC}" dt="2023-01-11T20:40:17.779" v="43" actId="1076"/>
          <ac:spMkLst>
            <pc:docMk/>
            <pc:sldMk cId="3963520130" sldId="284"/>
            <ac:spMk id="11" creationId="{634D2510-5311-6029-AB12-E96A7194B9B2}"/>
          </ac:spMkLst>
        </pc:spChg>
        <pc:spChg chg="mod">
          <ac:chgData name="Jose Alejandro Herrera Romero" userId="S::dkv252@ku.dk::a4ea7ef1-8297-42b7-a128-6499c1be115c" providerId="AD" clId="Web-{C2AFE235-1DA1-B0D3-4439-75F94B770EDC}" dt="2023-01-11T20:40:12.029" v="41" actId="1076"/>
          <ac:spMkLst>
            <pc:docMk/>
            <pc:sldMk cId="3963520130" sldId="284"/>
            <ac:spMk id="12" creationId="{DAC21908-B0B6-E87D-D0AD-1EEBF50CFCAA}"/>
          </ac:spMkLst>
        </pc:spChg>
        <pc:spChg chg="mod">
          <ac:chgData name="Jose Alejandro Herrera Romero" userId="S::dkv252@ku.dk::a4ea7ef1-8297-42b7-a128-6499c1be115c" providerId="AD" clId="Web-{C2AFE235-1DA1-B0D3-4439-75F94B770EDC}" dt="2023-01-11T20:40:35.264" v="48" actId="1076"/>
          <ac:spMkLst>
            <pc:docMk/>
            <pc:sldMk cId="3963520130" sldId="284"/>
            <ac:spMk id="13" creationId="{C11F6679-0996-DFC4-7DBF-E6CA73249A43}"/>
          </ac:spMkLst>
        </pc:spChg>
        <pc:spChg chg="mod">
          <ac:chgData name="Jose Alejandro Herrera Romero" userId="S::dkv252@ku.dk::a4ea7ef1-8297-42b7-a128-6499c1be115c" providerId="AD" clId="Web-{C2AFE235-1DA1-B0D3-4439-75F94B770EDC}" dt="2023-01-11T20:40:35.264" v="49" actId="1076"/>
          <ac:spMkLst>
            <pc:docMk/>
            <pc:sldMk cId="3963520130" sldId="284"/>
            <ac:spMk id="14" creationId="{EA7D6080-25B9-E867-40B3-2DD68C2FEC7C}"/>
          </ac:spMkLst>
        </pc:spChg>
        <pc:spChg chg="add mod">
          <ac:chgData name="Jose Alejandro Herrera Romero" userId="S::dkv252@ku.dk::a4ea7ef1-8297-42b7-a128-6499c1be115c" providerId="AD" clId="Web-{C2AFE235-1DA1-B0D3-4439-75F94B770EDC}" dt="2023-01-11T20:40:35.280" v="51" actId="1076"/>
          <ac:spMkLst>
            <pc:docMk/>
            <pc:sldMk cId="3963520130" sldId="284"/>
            <ac:spMk id="16" creationId="{A0F6541A-9D07-E14E-2ED0-8ECE0FFC252A}"/>
          </ac:spMkLst>
        </pc:spChg>
        <pc:picChg chg="add del mod">
          <ac:chgData name="Jose Alejandro Herrera Romero" userId="S::dkv252@ku.dk::a4ea7ef1-8297-42b7-a128-6499c1be115c" providerId="AD" clId="Web-{C2AFE235-1DA1-B0D3-4439-75F94B770EDC}" dt="2023-01-11T20:40:05.670" v="39"/>
          <ac:picMkLst>
            <pc:docMk/>
            <pc:sldMk cId="3963520130" sldId="284"/>
            <ac:picMk id="2" creationId="{E05C0EB9-D6E3-4E10-F993-79DF8D3F6A67}"/>
          </ac:picMkLst>
        </pc:picChg>
        <pc:picChg chg="add del mod">
          <ac:chgData name="Jose Alejandro Herrera Romero" userId="S::dkv252@ku.dk::a4ea7ef1-8297-42b7-a128-6499c1be115c" providerId="AD" clId="Web-{C2AFE235-1DA1-B0D3-4439-75F94B770EDC}" dt="2023-01-11T20:40:04.435" v="38"/>
          <ac:picMkLst>
            <pc:docMk/>
            <pc:sldMk cId="3963520130" sldId="284"/>
            <ac:picMk id="3" creationId="{015CB5C5-FAE0-19E7-D60E-E53C428262BD}"/>
          </ac:picMkLst>
        </pc:picChg>
        <pc:picChg chg="mod">
          <ac:chgData name="Jose Alejandro Herrera Romero" userId="S::dkv252@ku.dk::a4ea7ef1-8297-42b7-a128-6499c1be115c" providerId="AD" clId="Web-{C2AFE235-1DA1-B0D3-4439-75F94B770EDC}" dt="2023-01-11T20:40:00.013" v="36" actId="1076"/>
          <ac:picMkLst>
            <pc:docMk/>
            <pc:sldMk cId="3963520130" sldId="284"/>
            <ac:picMk id="5" creationId="{AF9B45F4-F731-B6E5-98F8-0BE39C18CAA0}"/>
          </ac:picMkLst>
        </pc:picChg>
        <pc:picChg chg="add del mod">
          <ac:chgData name="Jose Alejandro Herrera Romero" userId="S::dkv252@ku.dk::a4ea7ef1-8297-42b7-a128-6499c1be115c" providerId="AD" clId="Web-{C2AFE235-1DA1-B0D3-4439-75F94B770EDC}" dt="2023-01-11T20:40:54.608" v="53"/>
          <ac:picMkLst>
            <pc:docMk/>
            <pc:sldMk cId="3963520130" sldId="284"/>
            <ac:picMk id="6" creationId="{DE985BE6-6877-DB82-B264-D83B05F03F80}"/>
          </ac:picMkLst>
        </pc:picChg>
        <pc:picChg chg="add del mod">
          <ac:chgData name="Jose Alejandro Herrera Romero" userId="S::dkv252@ku.dk::a4ea7ef1-8297-42b7-a128-6499c1be115c" providerId="AD" clId="Web-{C2AFE235-1DA1-B0D3-4439-75F94B770EDC}" dt="2023-01-11T20:41:04.624" v="56"/>
          <ac:picMkLst>
            <pc:docMk/>
            <pc:sldMk cId="3963520130" sldId="284"/>
            <ac:picMk id="17" creationId="{65D28924-8126-AE6E-2D4A-374601013C80}"/>
          </ac:picMkLst>
        </pc:picChg>
        <pc:picChg chg="add mod modCrop">
          <ac:chgData name="Jose Alejandro Herrera Romero" userId="S::dkv252@ku.dk::a4ea7ef1-8297-42b7-a128-6499c1be115c" providerId="AD" clId="Web-{C2AFE235-1DA1-B0D3-4439-75F94B770EDC}" dt="2023-01-11T20:42:04.016" v="67" actId="1076"/>
          <ac:picMkLst>
            <pc:docMk/>
            <pc:sldMk cId="3963520130" sldId="284"/>
            <ac:picMk id="18" creationId="{835D8D9A-60F0-3BE6-8205-56BCBFF65867}"/>
          </ac:picMkLst>
        </pc:picChg>
        <pc:picChg chg="add mod modCrop">
          <ac:chgData name="Jose Alejandro Herrera Romero" userId="S::dkv252@ku.dk::a4ea7ef1-8297-42b7-a128-6499c1be115c" providerId="AD" clId="Web-{C2AFE235-1DA1-B0D3-4439-75F94B770EDC}" dt="2023-01-11T20:42:04.032" v="68" actId="1076"/>
          <ac:picMkLst>
            <pc:docMk/>
            <pc:sldMk cId="3963520130" sldId="284"/>
            <ac:picMk id="20" creationId="{3C3F8A85-B04B-FD3F-998A-CDFFE52B2A99}"/>
          </ac:picMkLst>
        </pc:picChg>
        <pc:cxnChg chg="mod">
          <ac:chgData name="Jose Alejandro Herrera Romero" userId="S::dkv252@ku.dk::a4ea7ef1-8297-42b7-a128-6499c1be115c" providerId="AD" clId="Web-{C2AFE235-1DA1-B0D3-4439-75F94B770EDC}" dt="2023-01-11T20:40:09.045" v="40" actId="1076"/>
          <ac:cxnSpMkLst>
            <pc:docMk/>
            <pc:sldMk cId="3963520130" sldId="284"/>
            <ac:cxnSpMk id="7" creationId="{2552E63E-B735-7C6E-EC5F-D93728107E08}"/>
          </ac:cxnSpMkLst>
        </pc:cxnChg>
        <pc:cxnChg chg="mod">
          <ac:chgData name="Jose Alejandro Herrera Romero" userId="S::dkv252@ku.dk::a4ea7ef1-8297-42b7-a128-6499c1be115c" providerId="AD" clId="Web-{C2AFE235-1DA1-B0D3-4439-75F94B770EDC}" dt="2023-01-11T20:40:35.248" v="46" actId="1076"/>
          <ac:cxnSpMkLst>
            <pc:docMk/>
            <pc:sldMk cId="3963520130" sldId="284"/>
            <ac:cxnSpMk id="8" creationId="{15B87DEB-496E-D4C8-E44D-C31CE2C8DA3E}"/>
          </ac:cxnSpMkLst>
        </pc:cxnChg>
        <pc:cxnChg chg="mod">
          <ac:chgData name="Jose Alejandro Herrera Romero" userId="S::dkv252@ku.dk::a4ea7ef1-8297-42b7-a128-6499c1be115c" providerId="AD" clId="Web-{C2AFE235-1DA1-B0D3-4439-75F94B770EDC}" dt="2023-01-11T20:40:35.248" v="47" actId="1076"/>
          <ac:cxnSpMkLst>
            <pc:docMk/>
            <pc:sldMk cId="3963520130" sldId="284"/>
            <ac:cxnSpMk id="9" creationId="{A1558752-501C-1B2F-B509-4ABEB6F988BF}"/>
          </ac:cxnSpMkLst>
        </pc:cxnChg>
        <pc:cxnChg chg="mod">
          <ac:chgData name="Jose Alejandro Herrera Romero" userId="S::dkv252@ku.dk::a4ea7ef1-8297-42b7-a128-6499c1be115c" providerId="AD" clId="Web-{C2AFE235-1DA1-B0D3-4439-75F94B770EDC}" dt="2023-01-11T20:40:35.280" v="50" actId="1076"/>
          <ac:cxnSpMkLst>
            <pc:docMk/>
            <pc:sldMk cId="3963520130" sldId="284"/>
            <ac:cxnSpMk id="15" creationId="{EF365756-463A-0087-C4AC-3717A33E6959}"/>
          </ac:cxnSpMkLst>
        </pc:cxnChg>
        <pc:cxnChg chg="add mod">
          <ac:chgData name="Jose Alejandro Herrera Romero" userId="S::dkv252@ku.dk::a4ea7ef1-8297-42b7-a128-6499c1be115c" providerId="AD" clId="Web-{C2AFE235-1DA1-B0D3-4439-75F94B770EDC}" dt="2023-01-11T20:42:14.610" v="72" actId="14100"/>
          <ac:cxnSpMkLst>
            <pc:docMk/>
            <pc:sldMk cId="3963520130" sldId="284"/>
            <ac:cxnSpMk id="21" creationId="{899BFB2F-0984-2064-4708-39F0D7CD6CC1}"/>
          </ac:cxnSpMkLst>
        </pc:cxnChg>
      </pc:sldChg>
      <pc:sldChg chg="addSp delSp modSp">
        <pc:chgData name="Jose Alejandro Herrera Romero" userId="S::dkv252@ku.dk::a4ea7ef1-8297-42b7-a128-6499c1be115c" providerId="AD" clId="Web-{C2AFE235-1DA1-B0D3-4439-75F94B770EDC}" dt="2023-01-11T20:43:12.283" v="78" actId="14100"/>
        <pc:sldMkLst>
          <pc:docMk/>
          <pc:sldMk cId="366394020" sldId="304"/>
        </pc:sldMkLst>
        <pc:picChg chg="add mod">
          <ac:chgData name="Jose Alejandro Herrera Romero" userId="S::dkv252@ku.dk::a4ea7ef1-8297-42b7-a128-6499c1be115c" providerId="AD" clId="Web-{C2AFE235-1DA1-B0D3-4439-75F94B770EDC}" dt="2023-01-11T20:43:12.283" v="78" actId="14100"/>
          <ac:picMkLst>
            <pc:docMk/>
            <pc:sldMk cId="366394020" sldId="304"/>
            <ac:picMk id="2" creationId="{F0B0BDC1-40B7-333F-FE91-431DB496072B}"/>
          </ac:picMkLst>
        </pc:picChg>
        <pc:picChg chg="del">
          <ac:chgData name="Jose Alejandro Herrera Romero" userId="S::dkv252@ku.dk::a4ea7ef1-8297-42b7-a128-6499c1be115c" providerId="AD" clId="Web-{C2AFE235-1DA1-B0D3-4439-75F94B770EDC}" dt="2023-01-11T20:34:36.179" v="0"/>
          <ac:picMkLst>
            <pc:docMk/>
            <pc:sldMk cId="366394020" sldId="304"/>
            <ac:picMk id="5" creationId="{EA991D74-FB66-E144-0552-D78A972C3A0D}"/>
          </ac:picMkLst>
        </pc:picChg>
      </pc:sldChg>
    </pc:docChg>
  </pc:docChgLst>
  <pc:docChgLst>
    <pc:chgData name="Jose Alejandro Herrera Romero" userId="S::dkv252@ku.dk::a4ea7ef1-8297-42b7-a128-6499c1be115c" providerId="AD" clId="Web-{D22E2DA9-2295-E460-01BB-6A66E70571B4}"/>
    <pc:docChg chg="addSld delSld modSld sldOrd">
      <pc:chgData name="Jose Alejandro Herrera Romero" userId="S::dkv252@ku.dk::a4ea7ef1-8297-42b7-a128-6499c1be115c" providerId="AD" clId="Web-{D22E2DA9-2295-E460-01BB-6A66E70571B4}" dt="2023-01-06T21:38:39.008" v="2212" actId="14100"/>
      <pc:docMkLst>
        <pc:docMk/>
      </pc:docMkLst>
      <pc:sldChg chg="addSp delSp modSp">
        <pc:chgData name="Jose Alejandro Herrera Romero" userId="S::dkv252@ku.dk::a4ea7ef1-8297-42b7-a128-6499c1be115c" providerId="AD" clId="Web-{D22E2DA9-2295-E460-01BB-6A66E70571B4}" dt="2023-01-06T20:32:52.055" v="722" actId="20577"/>
        <pc:sldMkLst>
          <pc:docMk/>
          <pc:sldMk cId="1265683398" sldId="261"/>
        </pc:sldMkLst>
        <pc:spChg chg="add mod">
          <ac:chgData name="Jose Alejandro Herrera Romero" userId="S::dkv252@ku.dk::a4ea7ef1-8297-42b7-a128-6499c1be115c" providerId="AD" clId="Web-{D22E2DA9-2295-E460-01BB-6A66E70571B4}" dt="2023-01-06T20:10:46.449" v="91" actId="14100"/>
          <ac:spMkLst>
            <pc:docMk/>
            <pc:sldMk cId="1265683398" sldId="261"/>
            <ac:spMk id="5" creationId="{3FF15028-8758-D506-71AA-AC1863105E06}"/>
          </ac:spMkLst>
        </pc:spChg>
        <pc:spChg chg="add mod">
          <ac:chgData name="Jose Alejandro Herrera Romero" userId="S::dkv252@ku.dk::a4ea7ef1-8297-42b7-a128-6499c1be115c" providerId="AD" clId="Web-{D22E2DA9-2295-E460-01BB-6A66E70571B4}" dt="2023-01-06T20:11:02.340" v="98" actId="14100"/>
          <ac:spMkLst>
            <pc:docMk/>
            <pc:sldMk cId="1265683398" sldId="261"/>
            <ac:spMk id="9" creationId="{3A7381D7-1DDD-44EF-1E7C-B8FF37858D52}"/>
          </ac:spMkLst>
        </pc:spChg>
        <pc:spChg chg="add mod">
          <ac:chgData name="Jose Alejandro Herrera Romero" userId="S::dkv252@ku.dk::a4ea7ef1-8297-42b7-a128-6499c1be115c" providerId="AD" clId="Web-{D22E2DA9-2295-E460-01BB-6A66E70571B4}" dt="2023-01-06T20:32:52.055" v="722" actId="20577"/>
          <ac:spMkLst>
            <pc:docMk/>
            <pc:sldMk cId="1265683398" sldId="261"/>
            <ac:spMk id="10" creationId="{3D8EE249-D467-4372-009F-CF24478FE4B0}"/>
          </ac:spMkLst>
        </pc:spChg>
        <pc:spChg chg="mod">
          <ac:chgData name="Jose Alejandro Herrera Romero" userId="S::dkv252@ku.dk::a4ea7ef1-8297-42b7-a128-6499c1be115c" providerId="AD" clId="Web-{D22E2DA9-2295-E460-01BB-6A66E70571B4}" dt="2023-01-06T20:09:45.698" v="77" actId="20577"/>
          <ac:spMkLst>
            <pc:docMk/>
            <pc:sldMk cId="1265683398" sldId="261"/>
            <ac:spMk id="82" creationId="{3C7219BB-DA8F-4CF8-4F19-B976AB69AAF7}"/>
          </ac:spMkLst>
        </pc:spChg>
        <pc:picChg chg="add mod modCrop">
          <ac:chgData name="Jose Alejandro Herrera Romero" userId="S::dkv252@ku.dk::a4ea7ef1-8297-42b7-a128-6499c1be115c" providerId="AD" clId="Web-{D22E2DA9-2295-E460-01BB-6A66E70571B4}" dt="2023-01-06T20:10:11.902" v="85" actId="1076"/>
          <ac:picMkLst>
            <pc:docMk/>
            <pc:sldMk cId="1265683398" sldId="261"/>
            <ac:picMk id="2" creationId="{B40D8904-CF02-CF48-C386-2395906E5A62}"/>
          </ac:picMkLst>
        </pc:picChg>
        <pc:picChg chg="mod">
          <ac:chgData name="Jose Alejandro Herrera Romero" userId="S::dkv252@ku.dk::a4ea7ef1-8297-42b7-a128-6499c1be115c" providerId="AD" clId="Web-{D22E2DA9-2295-E460-01BB-6A66E70571B4}" dt="2023-01-06T20:09:10.260" v="27" actId="1076"/>
          <ac:picMkLst>
            <pc:docMk/>
            <pc:sldMk cId="1265683398" sldId="261"/>
            <ac:picMk id="3" creationId="{9EFA7E90-5F39-4719-0A64-C657E94F41C3}"/>
          </ac:picMkLst>
        </pc:picChg>
        <pc:picChg chg="del">
          <ac:chgData name="Jose Alejandro Herrera Romero" userId="S::dkv252@ku.dk::a4ea7ef1-8297-42b7-a128-6499c1be115c" providerId="AD" clId="Web-{D22E2DA9-2295-E460-01BB-6A66E70571B4}" dt="2023-01-06T20:09:50.870" v="80"/>
          <ac:picMkLst>
            <pc:docMk/>
            <pc:sldMk cId="1265683398" sldId="261"/>
            <ac:picMk id="6" creationId="{77DB7D81-F320-6864-FA3E-279FD3CA7F9A}"/>
          </ac:picMkLst>
        </pc:picChg>
        <pc:picChg chg="add del mod">
          <ac:chgData name="Jose Alejandro Herrera Romero" userId="S::dkv252@ku.dk::a4ea7ef1-8297-42b7-a128-6499c1be115c" providerId="AD" clId="Web-{D22E2DA9-2295-E460-01BB-6A66E70571B4}" dt="2023-01-06T20:10:51.168" v="93"/>
          <ac:picMkLst>
            <pc:docMk/>
            <pc:sldMk cId="1265683398" sldId="261"/>
            <ac:picMk id="7" creationId="{C3CEF68C-EA98-AF96-3E4C-9CABE5ACB4CD}"/>
          </ac:picMkLst>
        </pc:picChg>
        <pc:picChg chg="add del mod">
          <ac:chgData name="Jose Alejandro Herrera Romero" userId="S::dkv252@ku.dk::a4ea7ef1-8297-42b7-a128-6499c1be115c" providerId="AD" clId="Web-{D22E2DA9-2295-E460-01BB-6A66E70571B4}" dt="2023-01-06T20:10:54.355" v="95"/>
          <ac:picMkLst>
            <pc:docMk/>
            <pc:sldMk cId="1265683398" sldId="261"/>
            <ac:picMk id="8" creationId="{5CFC8682-7FC0-15CE-DF77-35265B99F8A7}"/>
          </ac:picMkLst>
        </pc:picChg>
      </pc:sldChg>
      <pc:sldChg chg="addSp delSp modSp">
        <pc:chgData name="Jose Alejandro Herrera Romero" userId="S::dkv252@ku.dk::a4ea7ef1-8297-42b7-a128-6499c1be115c" providerId="AD" clId="Web-{D22E2DA9-2295-E460-01BB-6A66E70571B4}" dt="2023-01-06T20:07:00.507" v="13" actId="20577"/>
        <pc:sldMkLst>
          <pc:docMk/>
          <pc:sldMk cId="2862471015" sldId="272"/>
        </pc:sldMkLst>
        <pc:spChg chg="mod">
          <ac:chgData name="Jose Alejandro Herrera Romero" userId="S::dkv252@ku.dk::a4ea7ef1-8297-42b7-a128-6499c1be115c" providerId="AD" clId="Web-{D22E2DA9-2295-E460-01BB-6A66E70571B4}" dt="2023-01-06T20:07:00.507" v="13" actId="20577"/>
          <ac:spMkLst>
            <pc:docMk/>
            <pc:sldMk cId="2862471015" sldId="272"/>
            <ac:spMk id="8" creationId="{403436AB-2206-454A-F5C6-98770D3DAD01}"/>
          </ac:spMkLst>
        </pc:spChg>
        <pc:picChg chg="add mod modCrop">
          <ac:chgData name="Jose Alejandro Herrera Romero" userId="S::dkv252@ku.dk::a4ea7ef1-8297-42b7-a128-6499c1be115c" providerId="AD" clId="Web-{D22E2DA9-2295-E460-01BB-6A66E70571B4}" dt="2023-01-06T20:06:09.085" v="5" actId="14100"/>
          <ac:picMkLst>
            <pc:docMk/>
            <pc:sldMk cId="2862471015" sldId="272"/>
            <ac:picMk id="2" creationId="{32BECD31-3F32-B301-F53E-F13B86926FB4}"/>
          </ac:picMkLst>
        </pc:picChg>
        <pc:picChg chg="del">
          <ac:chgData name="Jose Alejandro Herrera Romero" userId="S::dkv252@ku.dk::a4ea7ef1-8297-42b7-a128-6499c1be115c" providerId="AD" clId="Web-{D22E2DA9-2295-E460-01BB-6A66E70571B4}" dt="2023-01-06T20:05:47.038" v="0"/>
          <ac:picMkLst>
            <pc:docMk/>
            <pc:sldMk cId="2862471015" sldId="272"/>
            <ac:picMk id="18434" creationId="{7614F8A2-F2C3-18AA-15A8-7A1D087A2ECE}"/>
          </ac:picMkLst>
        </pc:picChg>
      </pc:sldChg>
      <pc:sldChg chg="addSp delSp modSp">
        <pc:chgData name="Jose Alejandro Herrera Romero" userId="S::dkv252@ku.dk::a4ea7ef1-8297-42b7-a128-6499c1be115c" providerId="AD" clId="Web-{D22E2DA9-2295-E460-01BB-6A66E70571B4}" dt="2023-01-06T20:41:47.233" v="947"/>
        <pc:sldMkLst>
          <pc:docMk/>
          <pc:sldMk cId="3963520130" sldId="284"/>
        </pc:sldMkLst>
        <pc:spChg chg="add mod">
          <ac:chgData name="Jose Alejandro Herrera Romero" userId="S::dkv252@ku.dk::a4ea7ef1-8297-42b7-a128-6499c1be115c" providerId="AD" clId="Web-{D22E2DA9-2295-E460-01BB-6A66E70571B4}" dt="2023-01-06T20:40:43.279" v="939" actId="1076"/>
          <ac:spMkLst>
            <pc:docMk/>
            <pc:sldMk cId="3963520130" sldId="284"/>
            <ac:spMk id="10" creationId="{F26765B5-BC96-892F-D963-CF70ED84C575}"/>
          </ac:spMkLst>
        </pc:spChg>
        <pc:spChg chg="add mod">
          <ac:chgData name="Jose Alejandro Herrera Romero" userId="S::dkv252@ku.dk::a4ea7ef1-8297-42b7-a128-6499c1be115c" providerId="AD" clId="Web-{D22E2DA9-2295-E460-01BB-6A66E70571B4}" dt="2023-01-06T20:40:46.201" v="944" actId="1076"/>
          <ac:spMkLst>
            <pc:docMk/>
            <pc:sldMk cId="3963520130" sldId="284"/>
            <ac:spMk id="11" creationId="{634D2510-5311-6029-AB12-E96A7194B9B2}"/>
          </ac:spMkLst>
        </pc:spChg>
        <pc:spChg chg="add mod">
          <ac:chgData name="Jose Alejandro Herrera Romero" userId="S::dkv252@ku.dk::a4ea7ef1-8297-42b7-a128-6499c1be115c" providerId="AD" clId="Web-{D22E2DA9-2295-E460-01BB-6A66E70571B4}" dt="2023-01-06T20:40:43.279" v="940" actId="1076"/>
          <ac:spMkLst>
            <pc:docMk/>
            <pc:sldMk cId="3963520130" sldId="284"/>
            <ac:spMk id="12" creationId="{DAC21908-B0B6-E87D-D0AD-1EEBF50CFCAA}"/>
          </ac:spMkLst>
        </pc:spChg>
        <pc:spChg chg="add mod">
          <ac:chgData name="Jose Alejandro Herrera Romero" userId="S::dkv252@ku.dk::a4ea7ef1-8297-42b7-a128-6499c1be115c" providerId="AD" clId="Web-{D22E2DA9-2295-E460-01BB-6A66E70571B4}" dt="2023-01-06T20:40:43.279" v="941" actId="1076"/>
          <ac:spMkLst>
            <pc:docMk/>
            <pc:sldMk cId="3963520130" sldId="284"/>
            <ac:spMk id="13" creationId="{C11F6679-0996-DFC4-7DBF-E6CA73249A43}"/>
          </ac:spMkLst>
        </pc:spChg>
        <pc:spChg chg="add mod">
          <ac:chgData name="Jose Alejandro Herrera Romero" userId="S::dkv252@ku.dk::a4ea7ef1-8297-42b7-a128-6499c1be115c" providerId="AD" clId="Web-{D22E2DA9-2295-E460-01BB-6A66E70571B4}" dt="2023-01-06T20:40:43.295" v="942" actId="1076"/>
          <ac:spMkLst>
            <pc:docMk/>
            <pc:sldMk cId="3963520130" sldId="284"/>
            <ac:spMk id="14" creationId="{EA7D6080-25B9-E867-40B3-2DD68C2FEC7C}"/>
          </ac:spMkLst>
        </pc:spChg>
        <pc:spChg chg="add del mod">
          <ac:chgData name="Jose Alejandro Herrera Romero" userId="S::dkv252@ku.dk::a4ea7ef1-8297-42b7-a128-6499c1be115c" providerId="AD" clId="Web-{D22E2DA9-2295-E460-01BB-6A66E70571B4}" dt="2023-01-06T20:26:32.656" v="619"/>
          <ac:spMkLst>
            <pc:docMk/>
            <pc:sldMk cId="3963520130" sldId="284"/>
            <ac:spMk id="17" creationId="{8472E92C-AB93-E248-327A-06A3EEB1E8CE}"/>
          </ac:spMkLst>
        </pc:spChg>
        <pc:spChg chg="add">
          <ac:chgData name="Jose Alejandro Herrera Romero" userId="S::dkv252@ku.dk::a4ea7ef1-8297-42b7-a128-6499c1be115c" providerId="AD" clId="Web-{D22E2DA9-2295-E460-01BB-6A66E70571B4}" dt="2023-01-06T20:41:47.233" v="947"/>
          <ac:spMkLst>
            <pc:docMk/>
            <pc:sldMk cId="3963520130" sldId="284"/>
            <ac:spMk id="19" creationId="{0A54679E-EE40-5AB1-8D8B-E64CB20012A5}"/>
          </ac:spMkLst>
        </pc:spChg>
        <pc:spChg chg="mod">
          <ac:chgData name="Jose Alejandro Herrera Romero" userId="S::dkv252@ku.dk::a4ea7ef1-8297-42b7-a128-6499c1be115c" providerId="AD" clId="Web-{D22E2DA9-2295-E460-01BB-6A66E70571B4}" dt="2023-01-06T20:20:30.587" v="451" actId="20577"/>
          <ac:spMkLst>
            <pc:docMk/>
            <pc:sldMk cId="3963520130" sldId="284"/>
            <ac:spMk id="82" creationId="{3C7219BB-DA8F-4CF8-4F19-B976AB69AAF7}"/>
          </ac:spMkLst>
        </pc:spChg>
        <pc:picChg chg="del">
          <ac:chgData name="Jose Alejandro Herrera Romero" userId="S::dkv252@ku.dk::a4ea7ef1-8297-42b7-a128-6499c1be115c" providerId="AD" clId="Web-{D22E2DA9-2295-E460-01BB-6A66E70571B4}" dt="2023-01-06T20:20:32.227" v="452"/>
          <ac:picMkLst>
            <pc:docMk/>
            <pc:sldMk cId="3963520130" sldId="284"/>
            <ac:picMk id="2" creationId="{296E0748-180D-11F0-FEC8-D99888695EE7}"/>
          </ac:picMkLst>
        </pc:picChg>
        <pc:picChg chg="add del mod">
          <ac:chgData name="Jose Alejandro Herrera Romero" userId="S::dkv252@ku.dk::a4ea7ef1-8297-42b7-a128-6499c1be115c" providerId="AD" clId="Web-{D22E2DA9-2295-E460-01BB-6A66E70571B4}" dt="2023-01-06T20:21:38.884" v="458"/>
          <ac:picMkLst>
            <pc:docMk/>
            <pc:sldMk cId="3963520130" sldId="284"/>
            <ac:picMk id="3" creationId="{09767FB6-2F9D-FC0C-E837-735CB319A306}"/>
          </ac:picMkLst>
        </pc:picChg>
        <pc:picChg chg="add mod">
          <ac:chgData name="Jose Alejandro Herrera Romero" userId="S::dkv252@ku.dk::a4ea7ef1-8297-42b7-a128-6499c1be115c" providerId="AD" clId="Web-{D22E2DA9-2295-E460-01BB-6A66E70571B4}" dt="2023-01-06T20:40:43.248" v="935" actId="1076"/>
          <ac:picMkLst>
            <pc:docMk/>
            <pc:sldMk cId="3963520130" sldId="284"/>
            <ac:picMk id="5" creationId="{AF9B45F4-F731-B6E5-98F8-0BE39C18CAA0}"/>
          </ac:picMkLst>
        </pc:picChg>
        <pc:picChg chg="del mod">
          <ac:chgData name="Jose Alejandro Herrera Romero" userId="S::dkv252@ku.dk::a4ea7ef1-8297-42b7-a128-6499c1be115c" providerId="AD" clId="Web-{D22E2DA9-2295-E460-01BB-6A66E70571B4}" dt="2023-01-06T20:21:37.665" v="457"/>
          <ac:picMkLst>
            <pc:docMk/>
            <pc:sldMk cId="3963520130" sldId="284"/>
            <ac:picMk id="13314" creationId="{C401B48B-DAF8-B138-1E0C-49795536B9DC}"/>
          </ac:picMkLst>
        </pc:picChg>
        <pc:cxnChg chg="add mod">
          <ac:chgData name="Jose Alejandro Herrera Romero" userId="S::dkv252@ku.dk::a4ea7ef1-8297-42b7-a128-6499c1be115c" providerId="AD" clId="Web-{D22E2DA9-2295-E460-01BB-6A66E70571B4}" dt="2023-01-06T20:40:43.263" v="936" actId="1076"/>
          <ac:cxnSpMkLst>
            <pc:docMk/>
            <pc:sldMk cId="3963520130" sldId="284"/>
            <ac:cxnSpMk id="7" creationId="{2552E63E-B735-7C6E-EC5F-D93728107E08}"/>
          </ac:cxnSpMkLst>
        </pc:cxnChg>
        <pc:cxnChg chg="add mod">
          <ac:chgData name="Jose Alejandro Herrera Romero" userId="S::dkv252@ku.dk::a4ea7ef1-8297-42b7-a128-6499c1be115c" providerId="AD" clId="Web-{D22E2DA9-2295-E460-01BB-6A66E70571B4}" dt="2023-01-06T20:40:43.263" v="937" actId="1076"/>
          <ac:cxnSpMkLst>
            <pc:docMk/>
            <pc:sldMk cId="3963520130" sldId="284"/>
            <ac:cxnSpMk id="8" creationId="{15B87DEB-496E-D4C8-E44D-C31CE2C8DA3E}"/>
          </ac:cxnSpMkLst>
        </pc:cxnChg>
        <pc:cxnChg chg="add mod">
          <ac:chgData name="Jose Alejandro Herrera Romero" userId="S::dkv252@ku.dk::a4ea7ef1-8297-42b7-a128-6499c1be115c" providerId="AD" clId="Web-{D22E2DA9-2295-E460-01BB-6A66E70571B4}" dt="2023-01-06T20:40:43.263" v="938" actId="1076"/>
          <ac:cxnSpMkLst>
            <pc:docMk/>
            <pc:sldMk cId="3963520130" sldId="284"/>
            <ac:cxnSpMk id="9" creationId="{A1558752-501C-1B2F-B509-4ABEB6F988BF}"/>
          </ac:cxnSpMkLst>
        </pc:cxnChg>
        <pc:cxnChg chg="add mod">
          <ac:chgData name="Jose Alejandro Herrera Romero" userId="S::dkv252@ku.dk::a4ea7ef1-8297-42b7-a128-6499c1be115c" providerId="AD" clId="Web-{D22E2DA9-2295-E460-01BB-6A66E70571B4}" dt="2023-01-06T20:40:43.295" v="943" actId="1076"/>
          <ac:cxnSpMkLst>
            <pc:docMk/>
            <pc:sldMk cId="3963520130" sldId="284"/>
            <ac:cxnSpMk id="15" creationId="{EF365756-463A-0087-C4AC-3717A33E6959}"/>
          </ac:cxnSpMkLst>
        </pc:cxnChg>
        <pc:cxnChg chg="add del mod">
          <ac:chgData name="Jose Alejandro Herrera Romero" userId="S::dkv252@ku.dk::a4ea7ef1-8297-42b7-a128-6499c1be115c" providerId="AD" clId="Web-{D22E2DA9-2295-E460-01BB-6A66E70571B4}" dt="2023-01-06T20:26:22.500" v="615"/>
          <ac:cxnSpMkLst>
            <pc:docMk/>
            <pc:sldMk cId="3963520130" sldId="284"/>
            <ac:cxnSpMk id="16" creationId="{A998C52B-EA65-1714-EE62-D837504B2650}"/>
          </ac:cxnSpMkLst>
        </pc:cxnChg>
      </pc:sldChg>
      <pc:sldChg chg="addSp delSp modSp">
        <pc:chgData name="Jose Alejandro Herrera Romero" userId="S::dkv252@ku.dk::a4ea7ef1-8297-42b7-a128-6499c1be115c" providerId="AD" clId="Web-{D22E2DA9-2295-E460-01BB-6A66E70571B4}" dt="2023-01-06T20:41:48.827" v="948"/>
        <pc:sldMkLst>
          <pc:docMk/>
          <pc:sldMk cId="1552344344" sldId="286"/>
        </pc:sldMkLst>
        <pc:spChg chg="mod">
          <ac:chgData name="Jose Alejandro Herrera Romero" userId="S::dkv252@ku.dk::a4ea7ef1-8297-42b7-a128-6499c1be115c" providerId="AD" clId="Web-{D22E2DA9-2295-E460-01BB-6A66E70571B4}" dt="2023-01-06T20:27:48.645" v="636" actId="1076"/>
          <ac:spMkLst>
            <pc:docMk/>
            <pc:sldMk cId="1552344344" sldId="286"/>
            <ac:spMk id="2" creationId="{96DAB67E-7A5A-9FD0-0AAC-F4C004C5EABD}"/>
          </ac:spMkLst>
        </pc:spChg>
        <pc:spChg chg="add mod">
          <ac:chgData name="Jose Alejandro Herrera Romero" userId="S::dkv252@ku.dk::a4ea7ef1-8297-42b7-a128-6499c1be115c" providerId="AD" clId="Web-{D22E2DA9-2295-E460-01BB-6A66E70571B4}" dt="2023-01-06T20:27:53.614" v="638" actId="1076"/>
          <ac:spMkLst>
            <pc:docMk/>
            <pc:sldMk cId="1552344344" sldId="286"/>
            <ac:spMk id="9" creationId="{29CEB62A-032D-1036-E56D-7B8C12EF8598}"/>
          </ac:spMkLst>
        </pc:spChg>
        <pc:spChg chg="add mod">
          <ac:chgData name="Jose Alejandro Herrera Romero" userId="S::dkv252@ku.dk::a4ea7ef1-8297-42b7-a128-6499c1be115c" providerId="AD" clId="Web-{D22E2DA9-2295-E460-01BB-6A66E70571B4}" dt="2023-01-06T20:28:06.661" v="644" actId="1076"/>
          <ac:spMkLst>
            <pc:docMk/>
            <pc:sldMk cId="1552344344" sldId="286"/>
            <ac:spMk id="10" creationId="{40ED0EEA-0D5E-5421-C9BE-2013E0EF8DE2}"/>
          </ac:spMkLst>
        </pc:spChg>
        <pc:spChg chg="add mod">
          <ac:chgData name="Jose Alejandro Herrera Romero" userId="S::dkv252@ku.dk::a4ea7ef1-8297-42b7-a128-6499c1be115c" providerId="AD" clId="Web-{D22E2DA9-2295-E460-01BB-6A66E70571B4}" dt="2023-01-06T20:28:17.849" v="652" actId="1076"/>
          <ac:spMkLst>
            <pc:docMk/>
            <pc:sldMk cId="1552344344" sldId="286"/>
            <ac:spMk id="11" creationId="{FC7267FF-9776-2230-9ADA-68B59A83C0B6}"/>
          </ac:spMkLst>
        </pc:spChg>
        <pc:spChg chg="add del">
          <ac:chgData name="Jose Alejandro Herrera Romero" userId="S::dkv252@ku.dk::a4ea7ef1-8297-42b7-a128-6499c1be115c" providerId="AD" clId="Web-{D22E2DA9-2295-E460-01BB-6A66E70571B4}" dt="2023-01-06T20:28:23.833" v="654"/>
          <ac:spMkLst>
            <pc:docMk/>
            <pc:sldMk cId="1552344344" sldId="286"/>
            <ac:spMk id="12" creationId="{439B896F-E7A2-47B9-2C90-F33BAE7F03B1}"/>
          </ac:spMkLst>
        </pc:spChg>
        <pc:spChg chg="add del mod">
          <ac:chgData name="Jose Alejandro Herrera Romero" userId="S::dkv252@ku.dk::a4ea7ef1-8297-42b7-a128-6499c1be115c" providerId="AD" clId="Web-{D22E2DA9-2295-E460-01BB-6A66E70571B4}" dt="2023-01-06T20:28:30.490" v="657"/>
          <ac:spMkLst>
            <pc:docMk/>
            <pc:sldMk cId="1552344344" sldId="286"/>
            <ac:spMk id="13" creationId="{9BFD1463-0B3E-8B0C-CBCE-B7A9C889B573}"/>
          </ac:spMkLst>
        </pc:spChg>
        <pc:spChg chg="add mod">
          <ac:chgData name="Jose Alejandro Herrera Romero" userId="S::dkv252@ku.dk::a4ea7ef1-8297-42b7-a128-6499c1be115c" providerId="AD" clId="Web-{D22E2DA9-2295-E460-01BB-6A66E70571B4}" dt="2023-01-06T20:28:46.021" v="661" actId="14100"/>
          <ac:spMkLst>
            <pc:docMk/>
            <pc:sldMk cId="1552344344" sldId="286"/>
            <ac:spMk id="14" creationId="{7476D77B-7B95-949F-5DBD-BA3BF08271E7}"/>
          </ac:spMkLst>
        </pc:spChg>
        <pc:spChg chg="add">
          <ac:chgData name="Jose Alejandro Herrera Romero" userId="S::dkv252@ku.dk::a4ea7ef1-8297-42b7-a128-6499c1be115c" providerId="AD" clId="Web-{D22E2DA9-2295-E460-01BB-6A66E70571B4}" dt="2023-01-06T20:41:48.827" v="948"/>
          <ac:spMkLst>
            <pc:docMk/>
            <pc:sldMk cId="1552344344" sldId="286"/>
            <ac:spMk id="16" creationId="{01DA6684-63EC-AE2C-1751-6B0D0B7DB5AF}"/>
          </ac:spMkLst>
        </pc:spChg>
        <pc:picChg chg="add mod">
          <ac:chgData name="Jose Alejandro Herrera Romero" userId="S::dkv252@ku.dk::a4ea7ef1-8297-42b7-a128-6499c1be115c" providerId="AD" clId="Web-{D22E2DA9-2295-E460-01BB-6A66E70571B4}" dt="2023-01-06T20:27:20.864" v="628" actId="14100"/>
          <ac:picMkLst>
            <pc:docMk/>
            <pc:sldMk cId="1552344344" sldId="286"/>
            <ac:picMk id="3" creationId="{6D367771-ADFF-3DCD-0EBF-5E6F483CAB4B}"/>
          </ac:picMkLst>
        </pc:picChg>
        <pc:picChg chg="del">
          <ac:chgData name="Jose Alejandro Herrera Romero" userId="S::dkv252@ku.dk::a4ea7ef1-8297-42b7-a128-6499c1be115c" providerId="AD" clId="Web-{D22E2DA9-2295-E460-01BB-6A66E70571B4}" dt="2023-01-06T20:26:46.410" v="620"/>
          <ac:picMkLst>
            <pc:docMk/>
            <pc:sldMk cId="1552344344" sldId="286"/>
            <ac:picMk id="5" creationId="{F1B2BAD3-658A-1CC1-A232-463024FD6643}"/>
          </ac:picMkLst>
        </pc:picChg>
        <pc:picChg chg="add del mod">
          <ac:chgData name="Jose Alejandro Herrera Romero" userId="S::dkv252@ku.dk::a4ea7ef1-8297-42b7-a128-6499c1be115c" providerId="AD" clId="Web-{D22E2DA9-2295-E460-01BB-6A66E70571B4}" dt="2023-01-06T20:27:32.458" v="631"/>
          <ac:picMkLst>
            <pc:docMk/>
            <pc:sldMk cId="1552344344" sldId="286"/>
            <ac:picMk id="6" creationId="{656B08D1-028D-7B41-1EB6-C7006CF85FF7}"/>
          </ac:picMkLst>
        </pc:picChg>
        <pc:picChg chg="add del mod">
          <ac:chgData name="Jose Alejandro Herrera Romero" userId="S::dkv252@ku.dk::a4ea7ef1-8297-42b7-a128-6499c1be115c" providerId="AD" clId="Web-{D22E2DA9-2295-E460-01BB-6A66E70571B4}" dt="2023-01-06T20:27:38.333" v="633"/>
          <ac:picMkLst>
            <pc:docMk/>
            <pc:sldMk cId="1552344344" sldId="286"/>
            <ac:picMk id="7" creationId="{66068169-F2C5-4C5B-DBB2-11CCE79AE4E1}"/>
          </ac:picMkLst>
        </pc:picChg>
        <pc:picChg chg="add del mod">
          <ac:chgData name="Jose Alejandro Herrera Romero" userId="S::dkv252@ku.dk::a4ea7ef1-8297-42b7-a128-6499c1be115c" providerId="AD" clId="Web-{D22E2DA9-2295-E460-01BB-6A66E70571B4}" dt="2023-01-06T20:27:42.739" v="635"/>
          <ac:picMkLst>
            <pc:docMk/>
            <pc:sldMk cId="1552344344" sldId="286"/>
            <ac:picMk id="8" creationId="{5CE2D6F8-22E9-A308-6C71-170A7997F4B2}"/>
          </ac:picMkLst>
        </pc:picChg>
      </pc:sldChg>
      <pc:sldChg chg="addSp delSp modSp add ord replId">
        <pc:chgData name="Jose Alejandro Herrera Romero" userId="S::dkv252@ku.dk::a4ea7ef1-8297-42b7-a128-6499c1be115c" providerId="AD" clId="Web-{D22E2DA9-2295-E460-01BB-6A66E70571B4}" dt="2023-01-06T20:33:14.446" v="726" actId="20577"/>
        <pc:sldMkLst>
          <pc:docMk/>
          <pc:sldMk cId="3478948506" sldId="302"/>
        </pc:sldMkLst>
        <pc:spChg chg="add mod">
          <ac:chgData name="Jose Alejandro Herrera Romero" userId="S::dkv252@ku.dk::a4ea7ef1-8297-42b7-a128-6499c1be115c" providerId="AD" clId="Web-{D22E2DA9-2295-E460-01BB-6A66E70571B4}" dt="2023-01-06T20:33:14.446" v="726" actId="20577"/>
          <ac:spMkLst>
            <pc:docMk/>
            <pc:sldMk cId="3478948506" sldId="302"/>
            <ac:spMk id="6" creationId="{FCDEBCAF-84EC-5CD0-9066-E45BE6006932}"/>
          </ac:spMkLst>
        </pc:spChg>
        <pc:spChg chg="mod">
          <ac:chgData name="Jose Alejandro Herrera Romero" userId="S::dkv252@ku.dk::a4ea7ef1-8297-42b7-a128-6499c1be115c" providerId="AD" clId="Web-{D22E2DA9-2295-E460-01BB-6A66E70571B4}" dt="2023-01-06T20:16:50.866" v="325" actId="20577"/>
          <ac:spMkLst>
            <pc:docMk/>
            <pc:sldMk cId="3478948506" sldId="302"/>
            <ac:spMk id="82" creationId="{3C7219BB-DA8F-4CF8-4F19-B976AB69AAF7}"/>
          </ac:spMkLst>
        </pc:spChg>
        <pc:picChg chg="del">
          <ac:chgData name="Jose Alejandro Herrera Romero" userId="S::dkv252@ku.dk::a4ea7ef1-8297-42b7-a128-6499c1be115c" providerId="AD" clId="Web-{D22E2DA9-2295-E460-01BB-6A66E70571B4}" dt="2023-01-06T20:12:01.450" v="125"/>
          <ac:picMkLst>
            <pc:docMk/>
            <pc:sldMk cId="3478948506" sldId="302"/>
            <ac:picMk id="2" creationId="{296E0748-180D-11F0-FEC8-D99888695EE7}"/>
          </ac:picMkLst>
        </pc:picChg>
        <pc:picChg chg="add mod modCrop">
          <ac:chgData name="Jose Alejandro Herrera Romero" userId="S::dkv252@ku.dk::a4ea7ef1-8297-42b7-a128-6499c1be115c" providerId="AD" clId="Web-{D22E2DA9-2295-E460-01BB-6A66E70571B4}" dt="2023-01-06T20:16:52.772" v="326" actId="1076"/>
          <ac:picMkLst>
            <pc:docMk/>
            <pc:sldMk cId="3478948506" sldId="302"/>
            <ac:picMk id="3" creationId="{86400038-E994-FEA5-E3A9-C1B23B4D50F5}"/>
          </ac:picMkLst>
        </pc:picChg>
        <pc:picChg chg="del">
          <ac:chgData name="Jose Alejandro Herrera Romero" userId="S::dkv252@ku.dk::a4ea7ef1-8297-42b7-a128-6499c1be115c" providerId="AD" clId="Web-{D22E2DA9-2295-E460-01BB-6A66E70571B4}" dt="2023-01-06T20:12:02.981" v="126"/>
          <ac:picMkLst>
            <pc:docMk/>
            <pc:sldMk cId="3478948506" sldId="302"/>
            <ac:picMk id="13314" creationId="{C401B48B-DAF8-B138-1E0C-49795536B9DC}"/>
          </ac:picMkLst>
        </pc:picChg>
      </pc:sldChg>
      <pc:sldChg chg="addSp delSp modSp add replId">
        <pc:chgData name="Jose Alejandro Herrera Romero" userId="S::dkv252@ku.dk::a4ea7ef1-8297-42b7-a128-6499c1be115c" providerId="AD" clId="Web-{D22E2DA9-2295-E460-01BB-6A66E70571B4}" dt="2023-01-06T20:41:42.452" v="946" actId="20577"/>
        <pc:sldMkLst>
          <pc:docMk/>
          <pc:sldMk cId="2782860267" sldId="303"/>
        </pc:sldMkLst>
        <pc:spChg chg="add mod">
          <ac:chgData name="Jose Alejandro Herrera Romero" userId="S::dkv252@ku.dk::a4ea7ef1-8297-42b7-a128-6499c1be115c" providerId="AD" clId="Web-{D22E2DA9-2295-E460-01BB-6A66E70571B4}" dt="2023-01-06T20:19:46.133" v="421" actId="14100"/>
          <ac:spMkLst>
            <pc:docMk/>
            <pc:sldMk cId="2782860267" sldId="303"/>
            <ac:spMk id="7" creationId="{91885063-2587-C28D-A8DC-30C5E176C8C6}"/>
          </ac:spMkLst>
        </pc:spChg>
        <pc:spChg chg="add mod">
          <ac:chgData name="Jose Alejandro Herrera Romero" userId="S::dkv252@ku.dk::a4ea7ef1-8297-42b7-a128-6499c1be115c" providerId="AD" clId="Web-{D22E2DA9-2295-E460-01BB-6A66E70571B4}" dt="2023-01-06T20:19:54.524" v="423" actId="1076"/>
          <ac:spMkLst>
            <pc:docMk/>
            <pc:sldMk cId="2782860267" sldId="303"/>
            <ac:spMk id="9" creationId="{D7571644-EB17-72D5-023A-E0D7FA70F355}"/>
          </ac:spMkLst>
        </pc:spChg>
        <pc:spChg chg="add mod">
          <ac:chgData name="Jose Alejandro Herrera Romero" userId="S::dkv252@ku.dk::a4ea7ef1-8297-42b7-a128-6499c1be115c" providerId="AD" clId="Web-{D22E2DA9-2295-E460-01BB-6A66E70571B4}" dt="2023-01-06T20:41:42.452" v="946" actId="20577"/>
          <ac:spMkLst>
            <pc:docMk/>
            <pc:sldMk cId="2782860267" sldId="303"/>
            <ac:spMk id="11" creationId="{FDE690D8-4DF2-BDBF-5E73-A734114BA9CE}"/>
          </ac:spMkLst>
        </pc:spChg>
        <pc:spChg chg="mod">
          <ac:chgData name="Jose Alejandro Herrera Romero" userId="S::dkv252@ku.dk::a4ea7ef1-8297-42b7-a128-6499c1be115c" providerId="AD" clId="Web-{D22E2DA9-2295-E460-01BB-6A66E70571B4}" dt="2023-01-06T20:17:51.366" v="355" actId="20577"/>
          <ac:spMkLst>
            <pc:docMk/>
            <pc:sldMk cId="2782860267" sldId="303"/>
            <ac:spMk id="82" creationId="{3C7219BB-DA8F-4CF8-4F19-B976AB69AAF7}"/>
          </ac:spMkLst>
        </pc:spChg>
        <pc:picChg chg="add mod">
          <ac:chgData name="Jose Alejandro Herrera Romero" userId="S::dkv252@ku.dk::a4ea7ef1-8297-42b7-a128-6499c1be115c" providerId="AD" clId="Web-{D22E2DA9-2295-E460-01BB-6A66E70571B4}" dt="2023-01-06T20:22:37.338" v="471" actId="1076"/>
          <ac:picMkLst>
            <pc:docMk/>
            <pc:sldMk cId="2782860267" sldId="303"/>
            <ac:picMk id="2" creationId="{1870243B-931F-DDAA-9E18-DC0BD44C0610}"/>
          </ac:picMkLst>
        </pc:picChg>
        <pc:picChg chg="del">
          <ac:chgData name="Jose Alejandro Herrera Romero" userId="S::dkv252@ku.dk::a4ea7ef1-8297-42b7-a128-6499c1be115c" providerId="AD" clId="Web-{D22E2DA9-2295-E460-01BB-6A66E70571B4}" dt="2023-01-06T20:17:41.600" v="351"/>
          <ac:picMkLst>
            <pc:docMk/>
            <pc:sldMk cId="2782860267" sldId="303"/>
            <ac:picMk id="3" creationId="{86400038-E994-FEA5-E3A9-C1B23B4D50F5}"/>
          </ac:picMkLst>
        </pc:picChg>
        <pc:cxnChg chg="add mod">
          <ac:chgData name="Jose Alejandro Herrera Romero" userId="S::dkv252@ku.dk::a4ea7ef1-8297-42b7-a128-6499c1be115c" providerId="AD" clId="Web-{D22E2DA9-2295-E460-01BB-6A66E70571B4}" dt="2023-01-06T20:18:37.960" v="367" actId="1076"/>
          <ac:cxnSpMkLst>
            <pc:docMk/>
            <pc:sldMk cId="2782860267" sldId="303"/>
            <ac:cxnSpMk id="5" creationId="{68C8DE65-9705-DF1F-45FD-A13ABD3FC2AB}"/>
          </ac:cxnSpMkLst>
        </pc:cxnChg>
        <pc:cxnChg chg="add mod">
          <ac:chgData name="Jose Alejandro Herrera Romero" userId="S::dkv252@ku.dk::a4ea7ef1-8297-42b7-a128-6499c1be115c" providerId="AD" clId="Web-{D22E2DA9-2295-E460-01BB-6A66E70571B4}" dt="2023-01-06T20:22:26.822" v="467" actId="1076"/>
          <ac:cxnSpMkLst>
            <pc:docMk/>
            <pc:sldMk cId="2782860267" sldId="303"/>
            <ac:cxnSpMk id="6" creationId="{515AD715-B2DB-2902-6EC3-ACAA8A119E46}"/>
          </ac:cxnSpMkLst>
        </pc:cxnChg>
        <pc:cxnChg chg="add mod">
          <ac:chgData name="Jose Alejandro Herrera Romero" userId="S::dkv252@ku.dk::a4ea7ef1-8297-42b7-a128-6499c1be115c" providerId="AD" clId="Web-{D22E2DA9-2295-E460-01BB-6A66E70571B4}" dt="2023-01-06T20:19:50.805" v="422" actId="1076"/>
          <ac:cxnSpMkLst>
            <pc:docMk/>
            <pc:sldMk cId="2782860267" sldId="303"/>
            <ac:cxnSpMk id="8" creationId="{572E19F4-D9DB-9CCB-F10B-F9D6E5EF5B78}"/>
          </ac:cxnSpMkLst>
        </pc:cxnChg>
      </pc:sldChg>
      <pc:sldChg chg="addSp delSp modSp add replId">
        <pc:chgData name="Jose Alejandro Herrera Romero" userId="S::dkv252@ku.dk::a4ea7ef1-8297-42b7-a128-6499c1be115c" providerId="AD" clId="Web-{D22E2DA9-2295-E460-01BB-6A66E70571B4}" dt="2023-01-06T20:41:51.608" v="949"/>
        <pc:sldMkLst>
          <pc:docMk/>
          <pc:sldMk cId="366394020" sldId="304"/>
        </pc:sldMkLst>
        <pc:spChg chg="del">
          <ac:chgData name="Jose Alejandro Herrera Romero" userId="S::dkv252@ku.dk::a4ea7ef1-8297-42b7-a128-6499c1be115c" providerId="AD" clId="Web-{D22E2DA9-2295-E460-01BB-6A66E70571B4}" dt="2023-01-06T20:30:45.304" v="668"/>
          <ac:spMkLst>
            <pc:docMk/>
            <pc:sldMk cId="366394020" sldId="304"/>
            <ac:spMk id="2" creationId="{96DAB67E-7A5A-9FD0-0AAC-F4C004C5EABD}"/>
          </ac:spMkLst>
        </pc:spChg>
        <pc:spChg chg="add">
          <ac:chgData name="Jose Alejandro Herrera Romero" userId="S::dkv252@ku.dk::a4ea7ef1-8297-42b7-a128-6499c1be115c" providerId="AD" clId="Web-{D22E2DA9-2295-E460-01BB-6A66E70571B4}" dt="2023-01-06T20:41:51.608" v="949"/>
          <ac:spMkLst>
            <pc:docMk/>
            <pc:sldMk cId="366394020" sldId="304"/>
            <ac:spMk id="7" creationId="{BFE956CC-8249-62EB-AAF7-F69706116DC2}"/>
          </ac:spMkLst>
        </pc:spChg>
        <pc:spChg chg="del">
          <ac:chgData name="Jose Alejandro Herrera Romero" userId="S::dkv252@ku.dk::a4ea7ef1-8297-42b7-a128-6499c1be115c" providerId="AD" clId="Web-{D22E2DA9-2295-E460-01BB-6A66E70571B4}" dt="2023-01-06T20:30:45.304" v="667"/>
          <ac:spMkLst>
            <pc:docMk/>
            <pc:sldMk cId="366394020" sldId="304"/>
            <ac:spMk id="9" creationId="{29CEB62A-032D-1036-E56D-7B8C12EF8598}"/>
          </ac:spMkLst>
        </pc:spChg>
        <pc:spChg chg="del">
          <ac:chgData name="Jose Alejandro Herrera Romero" userId="S::dkv252@ku.dk::a4ea7ef1-8297-42b7-a128-6499c1be115c" providerId="AD" clId="Web-{D22E2DA9-2295-E460-01BB-6A66E70571B4}" dt="2023-01-06T20:30:45.304" v="666"/>
          <ac:spMkLst>
            <pc:docMk/>
            <pc:sldMk cId="366394020" sldId="304"/>
            <ac:spMk id="10" creationId="{40ED0EEA-0D5E-5421-C9BE-2013E0EF8DE2}"/>
          </ac:spMkLst>
        </pc:spChg>
        <pc:spChg chg="del">
          <ac:chgData name="Jose Alejandro Herrera Romero" userId="S::dkv252@ku.dk::a4ea7ef1-8297-42b7-a128-6499c1be115c" providerId="AD" clId="Web-{D22E2DA9-2295-E460-01BB-6A66E70571B4}" dt="2023-01-06T20:30:45.304" v="665"/>
          <ac:spMkLst>
            <pc:docMk/>
            <pc:sldMk cId="366394020" sldId="304"/>
            <ac:spMk id="11" creationId="{FC7267FF-9776-2230-9ADA-68B59A83C0B6}"/>
          </ac:spMkLst>
        </pc:spChg>
        <pc:spChg chg="del">
          <ac:chgData name="Jose Alejandro Herrera Romero" userId="S::dkv252@ku.dk::a4ea7ef1-8297-42b7-a128-6499c1be115c" providerId="AD" clId="Web-{D22E2DA9-2295-E460-01BB-6A66E70571B4}" dt="2023-01-06T20:30:45.304" v="664"/>
          <ac:spMkLst>
            <pc:docMk/>
            <pc:sldMk cId="366394020" sldId="304"/>
            <ac:spMk id="14" creationId="{7476D77B-7B95-949F-5DBD-BA3BF08271E7}"/>
          </ac:spMkLst>
        </pc:spChg>
        <pc:spChg chg="mod">
          <ac:chgData name="Jose Alejandro Herrera Romero" userId="S::dkv252@ku.dk::a4ea7ef1-8297-42b7-a128-6499c1be115c" providerId="AD" clId="Web-{D22E2DA9-2295-E460-01BB-6A66E70571B4}" dt="2023-01-06T20:31:09.726" v="700" actId="20577"/>
          <ac:spMkLst>
            <pc:docMk/>
            <pc:sldMk cId="366394020" sldId="304"/>
            <ac:spMk id="82" creationId="{3C7219BB-DA8F-4CF8-4F19-B976AB69AAF7}"/>
          </ac:spMkLst>
        </pc:spChg>
        <pc:picChg chg="del">
          <ac:chgData name="Jose Alejandro Herrera Romero" userId="S::dkv252@ku.dk::a4ea7ef1-8297-42b7-a128-6499c1be115c" providerId="AD" clId="Web-{D22E2DA9-2295-E460-01BB-6A66E70571B4}" dt="2023-01-06T20:30:40.304" v="663"/>
          <ac:picMkLst>
            <pc:docMk/>
            <pc:sldMk cId="366394020" sldId="304"/>
            <ac:picMk id="3" creationId="{6D367771-ADFF-3DCD-0EBF-5E6F483CAB4B}"/>
          </ac:picMkLst>
        </pc:picChg>
        <pc:picChg chg="add mod">
          <ac:chgData name="Jose Alejandro Herrera Romero" userId="S::dkv252@ku.dk::a4ea7ef1-8297-42b7-a128-6499c1be115c" providerId="AD" clId="Web-{D22E2DA9-2295-E460-01BB-6A66E70571B4}" dt="2023-01-06T20:32:05.867" v="709" actId="1076"/>
          <ac:picMkLst>
            <pc:docMk/>
            <pc:sldMk cId="366394020" sldId="304"/>
            <ac:picMk id="5" creationId="{EA991D74-FB66-E144-0552-D78A972C3A0D}"/>
          </ac:picMkLst>
        </pc:picChg>
      </pc:sldChg>
      <pc:sldChg chg="add del replId">
        <pc:chgData name="Jose Alejandro Herrera Romero" userId="S::dkv252@ku.dk::a4ea7ef1-8297-42b7-a128-6499c1be115c" providerId="AD" clId="Web-{D22E2DA9-2295-E460-01BB-6A66E70571B4}" dt="2023-01-06T20:31:15.116" v="702"/>
        <pc:sldMkLst>
          <pc:docMk/>
          <pc:sldMk cId="74001646" sldId="305"/>
        </pc:sldMkLst>
      </pc:sldChg>
      <pc:sldChg chg="addSp delSp modSp add replId">
        <pc:chgData name="Jose Alejandro Herrera Romero" userId="S::dkv252@ku.dk::a4ea7ef1-8297-42b7-a128-6499c1be115c" providerId="AD" clId="Web-{D22E2DA9-2295-E460-01BB-6A66E70571B4}" dt="2023-01-06T20:50:07.129" v="1147" actId="14100"/>
        <pc:sldMkLst>
          <pc:docMk/>
          <pc:sldMk cId="252359550" sldId="305"/>
        </pc:sldMkLst>
        <pc:spChg chg="add mod">
          <ac:chgData name="Jose Alejandro Herrera Romero" userId="S::dkv252@ku.dk::a4ea7ef1-8297-42b7-a128-6499c1be115c" providerId="AD" clId="Web-{D22E2DA9-2295-E460-01BB-6A66E70571B4}" dt="2023-01-06T20:42:03.155" v="955" actId="20577"/>
          <ac:spMkLst>
            <pc:docMk/>
            <pc:sldMk cId="252359550" sldId="305"/>
            <ac:spMk id="3" creationId="{28B0AE12-3C50-E911-49D0-FBEE6B27DC95}"/>
          </ac:spMkLst>
        </pc:spChg>
        <pc:spChg chg="add mod">
          <ac:chgData name="Jose Alejandro Herrera Romero" userId="S::dkv252@ku.dk::a4ea7ef1-8297-42b7-a128-6499c1be115c" providerId="AD" clId="Web-{D22E2DA9-2295-E460-01BB-6A66E70571B4}" dt="2023-01-06T20:46:15.736" v="1020" actId="1076"/>
          <ac:spMkLst>
            <pc:docMk/>
            <pc:sldMk cId="252359550" sldId="305"/>
            <ac:spMk id="12" creationId="{2764AA7A-A833-2B54-F97C-91FB87F956FA}"/>
          </ac:spMkLst>
        </pc:spChg>
        <pc:spChg chg="add mod">
          <ac:chgData name="Jose Alejandro Herrera Romero" userId="S::dkv252@ku.dk::a4ea7ef1-8297-42b7-a128-6499c1be115c" providerId="AD" clId="Web-{D22E2DA9-2295-E460-01BB-6A66E70571B4}" dt="2023-01-06T20:46:24.064" v="1023" actId="688"/>
          <ac:spMkLst>
            <pc:docMk/>
            <pc:sldMk cId="252359550" sldId="305"/>
            <ac:spMk id="13" creationId="{85CC8339-21A6-75A6-1F1A-6BD34D28ECB8}"/>
          </ac:spMkLst>
        </pc:spChg>
        <pc:spChg chg="add mod">
          <ac:chgData name="Jose Alejandro Herrera Romero" userId="S::dkv252@ku.dk::a4ea7ef1-8297-42b7-a128-6499c1be115c" providerId="AD" clId="Web-{D22E2DA9-2295-E460-01BB-6A66E70571B4}" dt="2023-01-06T20:47:08.033" v="1047" actId="20577"/>
          <ac:spMkLst>
            <pc:docMk/>
            <pc:sldMk cId="252359550" sldId="305"/>
            <ac:spMk id="14" creationId="{68D102E0-4E46-971B-21E9-368D67A3FF62}"/>
          </ac:spMkLst>
        </pc:spChg>
        <pc:spChg chg="add del mod">
          <ac:chgData name="Jose Alejandro Herrera Romero" userId="S::dkv252@ku.dk::a4ea7ef1-8297-42b7-a128-6499c1be115c" providerId="AD" clId="Web-{D22E2DA9-2295-E460-01BB-6A66E70571B4}" dt="2023-01-06T20:48:10.331" v="1079"/>
          <ac:spMkLst>
            <pc:docMk/>
            <pc:sldMk cId="252359550" sldId="305"/>
            <ac:spMk id="15" creationId="{FF37EA06-602B-2C16-2A54-9132F8893580}"/>
          </ac:spMkLst>
        </pc:spChg>
        <pc:spChg chg="add mod">
          <ac:chgData name="Jose Alejandro Herrera Romero" userId="S::dkv252@ku.dk::a4ea7ef1-8297-42b7-a128-6499c1be115c" providerId="AD" clId="Web-{D22E2DA9-2295-E460-01BB-6A66E70571B4}" dt="2023-01-06T20:50:07.129" v="1147" actId="14100"/>
          <ac:spMkLst>
            <pc:docMk/>
            <pc:sldMk cId="252359550" sldId="305"/>
            <ac:spMk id="16" creationId="{5506E1EB-37C7-259F-BCA8-CF4243541DBD}"/>
          </ac:spMkLst>
        </pc:spChg>
        <pc:spChg chg="mod">
          <ac:chgData name="Jose Alejandro Herrera Romero" userId="S::dkv252@ku.dk::a4ea7ef1-8297-42b7-a128-6499c1be115c" providerId="AD" clId="Web-{D22E2DA9-2295-E460-01BB-6A66E70571B4}" dt="2023-01-06T20:42:19.780" v="982" actId="20577"/>
          <ac:spMkLst>
            <pc:docMk/>
            <pc:sldMk cId="252359550" sldId="305"/>
            <ac:spMk id="82" creationId="{3C7219BB-DA8F-4CF8-4F19-B976AB69AAF7}"/>
          </ac:spMkLst>
        </pc:spChg>
        <pc:grpChg chg="add del mod">
          <ac:chgData name="Jose Alejandro Herrera Romero" userId="S::dkv252@ku.dk::a4ea7ef1-8297-42b7-a128-6499c1be115c" providerId="AD" clId="Web-{D22E2DA9-2295-E460-01BB-6A66E70571B4}" dt="2023-01-06T20:44:31.250" v="1006"/>
          <ac:grpSpMkLst>
            <pc:docMk/>
            <pc:sldMk cId="252359550" sldId="305"/>
            <ac:grpSpMk id="9" creationId="{4311473A-6A87-D0D1-07CF-956617897927}"/>
          </ac:grpSpMkLst>
        </pc:grpChg>
        <pc:grpChg chg="add">
          <ac:chgData name="Jose Alejandro Herrera Romero" userId="S::dkv252@ku.dk::a4ea7ef1-8297-42b7-a128-6499c1be115c" providerId="AD" clId="Web-{D22E2DA9-2295-E460-01BB-6A66E70571B4}" dt="2023-01-06T20:45:31.923" v="1017"/>
          <ac:grpSpMkLst>
            <pc:docMk/>
            <pc:sldMk cId="252359550" sldId="305"/>
            <ac:grpSpMk id="10" creationId="{AB49AF6F-96B8-E543-22A1-432D7DABE2BF}"/>
          </ac:grpSpMkLst>
        </pc:grpChg>
        <pc:picChg chg="del">
          <ac:chgData name="Jose Alejandro Herrera Romero" userId="S::dkv252@ku.dk::a4ea7ef1-8297-42b7-a128-6499c1be115c" providerId="AD" clId="Web-{D22E2DA9-2295-E460-01BB-6A66E70571B4}" dt="2023-01-06T20:42:20.483" v="983"/>
          <ac:picMkLst>
            <pc:docMk/>
            <pc:sldMk cId="252359550" sldId="305"/>
            <ac:picMk id="5" creationId="{EA991D74-FB66-E144-0552-D78A972C3A0D}"/>
          </ac:picMkLst>
        </pc:picChg>
        <pc:picChg chg="add del mod">
          <ac:chgData name="Jose Alejandro Herrera Romero" userId="S::dkv252@ku.dk::a4ea7ef1-8297-42b7-a128-6499c1be115c" providerId="AD" clId="Web-{D22E2DA9-2295-E460-01BB-6A66E70571B4}" dt="2023-01-06T20:42:47.827" v="988"/>
          <ac:picMkLst>
            <pc:docMk/>
            <pc:sldMk cId="252359550" sldId="305"/>
            <ac:picMk id="6" creationId="{52EC98A3-98AC-02D9-105C-4ADC7721C602}"/>
          </ac:picMkLst>
        </pc:picChg>
        <pc:picChg chg="add mod topLvl modCrop">
          <ac:chgData name="Jose Alejandro Herrera Romero" userId="S::dkv252@ku.dk::a4ea7ef1-8297-42b7-a128-6499c1be115c" providerId="AD" clId="Web-{D22E2DA9-2295-E460-01BB-6A66E70571B4}" dt="2023-01-06T20:45:23.313" v="1016" actId="1076"/>
          <ac:picMkLst>
            <pc:docMk/>
            <pc:sldMk cId="252359550" sldId="305"/>
            <ac:picMk id="7" creationId="{B70114E3-D234-E8B9-FCDC-AA4CE3F75ED4}"/>
          </ac:picMkLst>
        </pc:picChg>
        <pc:picChg chg="add mod topLvl modCrop">
          <ac:chgData name="Jose Alejandro Herrera Romero" userId="S::dkv252@ku.dk::a4ea7ef1-8297-42b7-a128-6499c1be115c" providerId="AD" clId="Web-{D22E2DA9-2295-E460-01BB-6A66E70571B4}" dt="2023-01-06T20:45:21.298" v="1015" actId="1076"/>
          <ac:picMkLst>
            <pc:docMk/>
            <pc:sldMk cId="252359550" sldId="305"/>
            <ac:picMk id="8" creationId="{6EC07348-F5C9-F215-D4A5-6650759CB8CE}"/>
          </ac:picMkLst>
        </pc:picChg>
      </pc:sldChg>
      <pc:sldChg chg="addSp delSp modSp add replId">
        <pc:chgData name="Jose Alejandro Herrera Romero" userId="S::dkv252@ku.dk::a4ea7ef1-8297-42b7-a128-6499c1be115c" providerId="AD" clId="Web-{D22E2DA9-2295-E460-01BB-6A66E70571B4}" dt="2023-01-06T20:40:02.560" v="925" actId="20577"/>
        <pc:sldMkLst>
          <pc:docMk/>
          <pc:sldMk cId="2270267603" sldId="306"/>
        </pc:sldMkLst>
        <pc:spChg chg="mod">
          <ac:chgData name="Jose Alejandro Herrera Romero" userId="S::dkv252@ku.dk::a4ea7ef1-8297-42b7-a128-6499c1be115c" providerId="AD" clId="Web-{D22E2DA9-2295-E460-01BB-6A66E70571B4}" dt="2023-01-06T20:40:02.560" v="925" actId="20577"/>
          <ac:spMkLst>
            <pc:docMk/>
            <pc:sldMk cId="2270267603" sldId="306"/>
            <ac:spMk id="82" creationId="{3C7219BB-DA8F-4CF8-4F19-B976AB69AAF7}"/>
          </ac:spMkLst>
        </pc:spChg>
        <pc:picChg chg="add mod">
          <ac:chgData name="Jose Alejandro Herrera Romero" userId="S::dkv252@ku.dk::a4ea7ef1-8297-42b7-a128-6499c1be115c" providerId="AD" clId="Web-{D22E2DA9-2295-E460-01BB-6A66E70571B4}" dt="2023-01-06T20:34:56.369" v="771" actId="1076"/>
          <ac:picMkLst>
            <pc:docMk/>
            <pc:sldMk cId="2270267603" sldId="306"/>
            <ac:picMk id="2" creationId="{8031ECC2-3BDC-7DC9-5149-065351C9A64D}"/>
          </ac:picMkLst>
        </pc:picChg>
        <pc:picChg chg="del mod">
          <ac:chgData name="Jose Alejandro Herrera Romero" userId="S::dkv252@ku.dk::a4ea7ef1-8297-42b7-a128-6499c1be115c" providerId="AD" clId="Web-{D22E2DA9-2295-E460-01BB-6A66E70571B4}" dt="2023-01-06T20:33:32.915" v="734"/>
          <ac:picMkLst>
            <pc:docMk/>
            <pc:sldMk cId="2270267603" sldId="306"/>
            <ac:picMk id="3" creationId="{86400038-E994-FEA5-E3A9-C1B23B4D50F5}"/>
          </ac:picMkLst>
        </pc:picChg>
        <pc:picChg chg="add mod">
          <ac:chgData name="Jose Alejandro Herrera Romero" userId="S::dkv252@ku.dk::a4ea7ef1-8297-42b7-a128-6499c1be115c" providerId="AD" clId="Web-{D22E2DA9-2295-E460-01BB-6A66E70571B4}" dt="2023-01-06T20:39:37.122" v="901" actId="1076"/>
          <ac:picMkLst>
            <pc:docMk/>
            <pc:sldMk cId="2270267603" sldId="306"/>
            <ac:picMk id="5" creationId="{C8BB9A5C-318F-F0D0-6F37-C9C386F7C504}"/>
          </ac:picMkLst>
        </pc:picChg>
      </pc:sldChg>
      <pc:sldChg chg="addSp delSp modSp add mod replId modClrScheme chgLayout">
        <pc:chgData name="Jose Alejandro Herrera Romero" userId="S::dkv252@ku.dk::a4ea7ef1-8297-42b7-a128-6499c1be115c" providerId="AD" clId="Web-{D22E2DA9-2295-E460-01BB-6A66E70571B4}" dt="2023-01-06T20:55:03.648" v="1310" actId="20577"/>
        <pc:sldMkLst>
          <pc:docMk/>
          <pc:sldMk cId="3843600992" sldId="307"/>
        </pc:sldMkLst>
        <pc:spChg chg="add del mod ord">
          <ac:chgData name="Jose Alejandro Herrera Romero" userId="S::dkv252@ku.dk::a4ea7ef1-8297-42b7-a128-6499c1be115c" providerId="AD" clId="Web-{D22E2DA9-2295-E460-01BB-6A66E70571B4}" dt="2023-01-06T20:49:44.582" v="1132"/>
          <ac:spMkLst>
            <pc:docMk/>
            <pc:sldMk cId="3843600992" sldId="307"/>
            <ac:spMk id="9" creationId="{0FBA1954-5FCA-D44E-D576-93125822D6B1}"/>
          </ac:spMkLst>
        </pc:spChg>
        <pc:spChg chg="add mod ord">
          <ac:chgData name="Jose Alejandro Herrera Romero" userId="S::dkv252@ku.dk::a4ea7ef1-8297-42b7-a128-6499c1be115c" providerId="AD" clId="Web-{D22E2DA9-2295-E460-01BB-6A66E70571B4}" dt="2023-01-06T20:50:33.489" v="1175" actId="20577"/>
          <ac:spMkLst>
            <pc:docMk/>
            <pc:sldMk cId="3843600992" sldId="307"/>
            <ac:spMk id="11" creationId="{329604A4-EACF-3D0D-3C8A-D7C250587EC7}"/>
          </ac:spMkLst>
        </pc:spChg>
        <pc:spChg chg="del">
          <ac:chgData name="Jose Alejandro Herrera Romero" userId="S::dkv252@ku.dk::a4ea7ef1-8297-42b7-a128-6499c1be115c" providerId="AD" clId="Web-{D22E2DA9-2295-E460-01BB-6A66E70571B4}" dt="2023-01-06T20:48:51.581" v="1119"/>
          <ac:spMkLst>
            <pc:docMk/>
            <pc:sldMk cId="3843600992" sldId="307"/>
            <ac:spMk id="12" creationId="{2764AA7A-A833-2B54-F97C-91FB87F956FA}"/>
          </ac:spMkLst>
        </pc:spChg>
        <pc:spChg chg="del">
          <ac:chgData name="Jose Alejandro Herrera Romero" userId="S::dkv252@ku.dk::a4ea7ef1-8297-42b7-a128-6499c1be115c" providerId="AD" clId="Web-{D22E2DA9-2295-E460-01BB-6A66E70571B4}" dt="2023-01-06T20:48:51.566" v="1118"/>
          <ac:spMkLst>
            <pc:docMk/>
            <pc:sldMk cId="3843600992" sldId="307"/>
            <ac:spMk id="13" creationId="{85CC8339-21A6-75A6-1F1A-6BD34D28ECB8}"/>
          </ac:spMkLst>
        </pc:spChg>
        <pc:spChg chg="del">
          <ac:chgData name="Jose Alejandro Herrera Romero" userId="S::dkv252@ku.dk::a4ea7ef1-8297-42b7-a128-6499c1be115c" providerId="AD" clId="Web-{D22E2DA9-2295-E460-01BB-6A66E70571B4}" dt="2023-01-06T20:48:51.566" v="1117"/>
          <ac:spMkLst>
            <pc:docMk/>
            <pc:sldMk cId="3843600992" sldId="307"/>
            <ac:spMk id="14" creationId="{68D102E0-4E46-971B-21E9-368D67A3FF62}"/>
          </ac:spMkLst>
        </pc:spChg>
        <pc:spChg chg="add mod ord">
          <ac:chgData name="Jose Alejandro Herrera Romero" userId="S::dkv252@ku.dk::a4ea7ef1-8297-42b7-a128-6499c1be115c" providerId="AD" clId="Web-{D22E2DA9-2295-E460-01BB-6A66E70571B4}" dt="2023-01-06T20:50:52.301" v="1198" actId="20577"/>
          <ac:spMkLst>
            <pc:docMk/>
            <pc:sldMk cId="3843600992" sldId="307"/>
            <ac:spMk id="15" creationId="{A678E3E4-7B19-BEBE-C2B8-7BE2D6AF3F3C}"/>
          </ac:spMkLst>
        </pc:spChg>
        <pc:spChg chg="add del mod ord">
          <ac:chgData name="Jose Alejandro Herrera Romero" userId="S::dkv252@ku.dk::a4ea7ef1-8297-42b7-a128-6499c1be115c" providerId="AD" clId="Web-{D22E2DA9-2295-E460-01BB-6A66E70571B4}" dt="2023-01-06T20:51:14.348" v="1201"/>
          <ac:spMkLst>
            <pc:docMk/>
            <pc:sldMk cId="3843600992" sldId="307"/>
            <ac:spMk id="16" creationId="{C98FF4F4-4470-0EF5-247B-9A22710D286F}"/>
          </ac:spMkLst>
        </pc:spChg>
        <pc:spChg chg="add mod">
          <ac:chgData name="Jose Alejandro Herrera Romero" userId="S::dkv252@ku.dk::a4ea7ef1-8297-42b7-a128-6499c1be115c" providerId="AD" clId="Web-{D22E2DA9-2295-E460-01BB-6A66E70571B4}" dt="2023-01-06T20:55:03.648" v="1310" actId="20577"/>
          <ac:spMkLst>
            <pc:docMk/>
            <pc:sldMk cId="3843600992" sldId="307"/>
            <ac:spMk id="20" creationId="{F5B2CDEA-9965-040A-2D57-2F3B23E5CA36}"/>
          </ac:spMkLst>
        </pc:spChg>
        <pc:spChg chg="mod ord">
          <ac:chgData name="Jose Alejandro Herrera Romero" userId="S::dkv252@ku.dk::a4ea7ef1-8297-42b7-a128-6499c1be115c" providerId="AD" clId="Web-{D22E2DA9-2295-E460-01BB-6A66E70571B4}" dt="2023-01-06T20:49:39.035" v="1131"/>
          <ac:spMkLst>
            <pc:docMk/>
            <pc:sldMk cId="3843600992" sldId="307"/>
            <ac:spMk id="70" creationId="{8E450083-6794-04D1-1B58-FB16C382B3DF}"/>
          </ac:spMkLst>
        </pc:spChg>
        <pc:spChg chg="del mod ord">
          <ac:chgData name="Jose Alejandro Herrera Romero" userId="S::dkv252@ku.dk::a4ea7ef1-8297-42b7-a128-6499c1be115c" providerId="AD" clId="Web-{D22E2DA9-2295-E460-01BB-6A66E70571B4}" dt="2023-01-06T20:50:13.129" v="1149"/>
          <ac:spMkLst>
            <pc:docMk/>
            <pc:sldMk cId="3843600992" sldId="307"/>
            <ac:spMk id="82" creationId="{3C7219BB-DA8F-4CF8-4F19-B976AB69AAF7}"/>
          </ac:spMkLst>
        </pc:spChg>
        <pc:grpChg chg="del">
          <ac:chgData name="Jose Alejandro Herrera Romero" userId="S::dkv252@ku.dk::a4ea7ef1-8297-42b7-a128-6499c1be115c" providerId="AD" clId="Web-{D22E2DA9-2295-E460-01BB-6A66E70571B4}" dt="2023-01-06T20:48:50.128" v="1116"/>
          <ac:grpSpMkLst>
            <pc:docMk/>
            <pc:sldMk cId="3843600992" sldId="307"/>
            <ac:grpSpMk id="10" creationId="{AB49AF6F-96B8-E543-22A1-432D7DABE2BF}"/>
          </ac:grpSpMkLst>
        </pc:grpChg>
        <pc:picChg chg="add del mod">
          <ac:chgData name="Jose Alejandro Herrera Romero" userId="S::dkv252@ku.dk::a4ea7ef1-8297-42b7-a128-6499c1be115c" providerId="AD" clId="Web-{D22E2DA9-2295-E460-01BB-6A66E70571B4}" dt="2023-01-06T20:50:11.426" v="1148"/>
          <ac:picMkLst>
            <pc:docMk/>
            <pc:sldMk cId="3843600992" sldId="307"/>
            <ac:picMk id="2" creationId="{A97B6EF7-EF88-1D5F-7321-A06349D2C684}"/>
          </ac:picMkLst>
        </pc:picChg>
        <pc:picChg chg="add del mod">
          <ac:chgData name="Jose Alejandro Herrera Romero" userId="S::dkv252@ku.dk::a4ea7ef1-8297-42b7-a128-6499c1be115c" providerId="AD" clId="Web-{D22E2DA9-2295-E460-01BB-6A66E70571B4}" dt="2023-01-06T20:51:12.661" v="1200"/>
          <ac:picMkLst>
            <pc:docMk/>
            <pc:sldMk cId="3843600992" sldId="307"/>
            <ac:picMk id="6" creationId="{A7000B7D-0A8A-4BA1-314F-6AD64BBBF184}"/>
          </ac:picMkLst>
        </pc:picChg>
        <pc:picChg chg="add mod ord">
          <ac:chgData name="Jose Alejandro Herrera Romero" userId="S::dkv252@ku.dk::a4ea7ef1-8297-42b7-a128-6499c1be115c" providerId="AD" clId="Web-{D22E2DA9-2295-E460-01BB-6A66E70571B4}" dt="2023-01-06T20:54:47.210" v="1270" actId="1076"/>
          <ac:picMkLst>
            <pc:docMk/>
            <pc:sldMk cId="3843600992" sldId="307"/>
            <ac:picMk id="17" creationId="{D6FA2C6F-57BB-788E-C401-65B6AC69735E}"/>
          </ac:picMkLst>
        </pc:picChg>
        <pc:picChg chg="add mod ord modCrop">
          <ac:chgData name="Jose Alejandro Herrera Romero" userId="S::dkv252@ku.dk::a4ea7ef1-8297-42b7-a128-6499c1be115c" providerId="AD" clId="Web-{D22E2DA9-2295-E460-01BB-6A66E70571B4}" dt="2023-01-06T20:51:37.083" v="1207" actId="1076"/>
          <ac:picMkLst>
            <pc:docMk/>
            <pc:sldMk cId="3843600992" sldId="307"/>
            <ac:picMk id="18" creationId="{41A0E8BB-7C9F-A25F-3D07-607BEE6D3714}"/>
          </ac:picMkLst>
        </pc:picChg>
      </pc:sldChg>
      <pc:sldChg chg="addSp delSp modSp add ord replId">
        <pc:chgData name="Jose Alejandro Herrera Romero" userId="S::dkv252@ku.dk::a4ea7ef1-8297-42b7-a128-6499c1be115c" providerId="AD" clId="Web-{D22E2DA9-2295-E460-01BB-6A66E70571B4}" dt="2023-01-06T20:56:26.680" v="1374" actId="1076"/>
        <pc:sldMkLst>
          <pc:docMk/>
          <pc:sldMk cId="2501327649" sldId="308"/>
        </pc:sldMkLst>
        <pc:spChg chg="del">
          <ac:chgData name="Jose Alejandro Herrera Romero" userId="S::dkv252@ku.dk::a4ea7ef1-8297-42b7-a128-6499c1be115c" providerId="AD" clId="Web-{D22E2DA9-2295-E460-01BB-6A66E70571B4}" dt="2023-01-06T20:54:19.085" v="1245"/>
          <ac:spMkLst>
            <pc:docMk/>
            <pc:sldMk cId="2501327649" sldId="308"/>
            <ac:spMk id="10" creationId="{F26765B5-BC96-892F-D963-CF70ED84C575}"/>
          </ac:spMkLst>
        </pc:spChg>
        <pc:spChg chg="del">
          <ac:chgData name="Jose Alejandro Herrera Romero" userId="S::dkv252@ku.dk::a4ea7ef1-8297-42b7-a128-6499c1be115c" providerId="AD" clId="Web-{D22E2DA9-2295-E460-01BB-6A66E70571B4}" dt="2023-01-06T20:54:19.085" v="1244"/>
          <ac:spMkLst>
            <pc:docMk/>
            <pc:sldMk cId="2501327649" sldId="308"/>
            <ac:spMk id="11" creationId="{634D2510-5311-6029-AB12-E96A7194B9B2}"/>
          </ac:spMkLst>
        </pc:spChg>
        <pc:spChg chg="del">
          <ac:chgData name="Jose Alejandro Herrera Romero" userId="S::dkv252@ku.dk::a4ea7ef1-8297-42b7-a128-6499c1be115c" providerId="AD" clId="Web-{D22E2DA9-2295-E460-01BB-6A66E70571B4}" dt="2023-01-06T20:54:19.085" v="1243"/>
          <ac:spMkLst>
            <pc:docMk/>
            <pc:sldMk cId="2501327649" sldId="308"/>
            <ac:spMk id="12" creationId="{DAC21908-B0B6-E87D-D0AD-1EEBF50CFCAA}"/>
          </ac:spMkLst>
        </pc:spChg>
        <pc:spChg chg="del">
          <ac:chgData name="Jose Alejandro Herrera Romero" userId="S::dkv252@ku.dk::a4ea7ef1-8297-42b7-a128-6499c1be115c" providerId="AD" clId="Web-{D22E2DA9-2295-E460-01BB-6A66E70571B4}" dt="2023-01-06T20:54:20.757" v="1249"/>
          <ac:spMkLst>
            <pc:docMk/>
            <pc:sldMk cId="2501327649" sldId="308"/>
            <ac:spMk id="13" creationId="{C11F6679-0996-DFC4-7DBF-E6CA73249A43}"/>
          </ac:spMkLst>
        </pc:spChg>
        <pc:spChg chg="del">
          <ac:chgData name="Jose Alejandro Herrera Romero" userId="S::dkv252@ku.dk::a4ea7ef1-8297-42b7-a128-6499c1be115c" providerId="AD" clId="Web-{D22E2DA9-2295-E460-01BB-6A66E70571B4}" dt="2023-01-06T20:54:19.085" v="1242"/>
          <ac:spMkLst>
            <pc:docMk/>
            <pc:sldMk cId="2501327649" sldId="308"/>
            <ac:spMk id="14" creationId="{EA7D6080-25B9-E867-40B3-2DD68C2FEC7C}"/>
          </ac:spMkLst>
        </pc:spChg>
        <pc:spChg chg="mod">
          <ac:chgData name="Jose Alejandro Herrera Romero" userId="S::dkv252@ku.dk::a4ea7ef1-8297-42b7-a128-6499c1be115c" providerId="AD" clId="Web-{D22E2DA9-2295-E460-01BB-6A66E70571B4}" dt="2023-01-06T20:56:17.149" v="1372" actId="20577"/>
          <ac:spMkLst>
            <pc:docMk/>
            <pc:sldMk cId="2501327649" sldId="308"/>
            <ac:spMk id="82" creationId="{3C7219BB-DA8F-4CF8-4F19-B976AB69AAF7}"/>
          </ac:spMkLst>
        </pc:spChg>
        <pc:picChg chg="add mod">
          <ac:chgData name="Jose Alejandro Herrera Romero" userId="S::dkv252@ku.dk::a4ea7ef1-8297-42b7-a128-6499c1be115c" providerId="AD" clId="Web-{D22E2DA9-2295-E460-01BB-6A66E70571B4}" dt="2023-01-06T20:56:26.680" v="1374" actId="1076"/>
          <ac:picMkLst>
            <pc:docMk/>
            <pc:sldMk cId="2501327649" sldId="308"/>
            <ac:picMk id="2" creationId="{4D806A70-DEE6-FCAF-5EC0-A5126357213B}"/>
          </ac:picMkLst>
        </pc:picChg>
        <pc:picChg chg="del">
          <ac:chgData name="Jose Alejandro Herrera Romero" userId="S::dkv252@ku.dk::a4ea7ef1-8297-42b7-a128-6499c1be115c" providerId="AD" clId="Web-{D22E2DA9-2295-E460-01BB-6A66E70571B4}" dt="2023-01-06T20:54:21.772" v="1250"/>
          <ac:picMkLst>
            <pc:docMk/>
            <pc:sldMk cId="2501327649" sldId="308"/>
            <ac:picMk id="5" creationId="{AF9B45F4-F731-B6E5-98F8-0BE39C18CAA0}"/>
          </ac:picMkLst>
        </pc:picChg>
        <pc:picChg chg="add mod">
          <ac:chgData name="Jose Alejandro Herrera Romero" userId="S::dkv252@ku.dk::a4ea7ef1-8297-42b7-a128-6499c1be115c" providerId="AD" clId="Web-{D22E2DA9-2295-E460-01BB-6A66E70571B4}" dt="2023-01-06T20:56:23.477" v="1373" actId="1076"/>
          <ac:picMkLst>
            <pc:docMk/>
            <pc:sldMk cId="2501327649" sldId="308"/>
            <ac:picMk id="6" creationId="{03D6695E-CA0F-8DCB-7F18-AC8D134BB069}"/>
          </ac:picMkLst>
        </pc:picChg>
        <pc:cxnChg chg="del">
          <ac:chgData name="Jose Alejandro Herrera Romero" userId="S::dkv252@ku.dk::a4ea7ef1-8297-42b7-a128-6499c1be115c" providerId="AD" clId="Web-{D22E2DA9-2295-E460-01BB-6A66E70571B4}" dt="2023-01-06T20:54:19.085" v="1248"/>
          <ac:cxnSpMkLst>
            <pc:docMk/>
            <pc:sldMk cId="2501327649" sldId="308"/>
            <ac:cxnSpMk id="7" creationId="{2552E63E-B735-7C6E-EC5F-D93728107E08}"/>
          </ac:cxnSpMkLst>
        </pc:cxnChg>
        <pc:cxnChg chg="del">
          <ac:chgData name="Jose Alejandro Herrera Romero" userId="S::dkv252@ku.dk::a4ea7ef1-8297-42b7-a128-6499c1be115c" providerId="AD" clId="Web-{D22E2DA9-2295-E460-01BB-6A66E70571B4}" dt="2023-01-06T20:54:19.085" v="1247"/>
          <ac:cxnSpMkLst>
            <pc:docMk/>
            <pc:sldMk cId="2501327649" sldId="308"/>
            <ac:cxnSpMk id="8" creationId="{15B87DEB-496E-D4C8-E44D-C31CE2C8DA3E}"/>
          </ac:cxnSpMkLst>
        </pc:cxnChg>
        <pc:cxnChg chg="del">
          <ac:chgData name="Jose Alejandro Herrera Romero" userId="S::dkv252@ku.dk::a4ea7ef1-8297-42b7-a128-6499c1be115c" providerId="AD" clId="Web-{D22E2DA9-2295-E460-01BB-6A66E70571B4}" dt="2023-01-06T20:54:19.085" v="1246"/>
          <ac:cxnSpMkLst>
            <pc:docMk/>
            <pc:sldMk cId="2501327649" sldId="308"/>
            <ac:cxnSpMk id="9" creationId="{A1558752-501C-1B2F-B509-4ABEB6F988BF}"/>
          </ac:cxnSpMkLst>
        </pc:cxnChg>
        <pc:cxnChg chg="del">
          <ac:chgData name="Jose Alejandro Herrera Romero" userId="S::dkv252@ku.dk::a4ea7ef1-8297-42b7-a128-6499c1be115c" providerId="AD" clId="Web-{D22E2DA9-2295-E460-01BB-6A66E70571B4}" dt="2023-01-06T20:54:19.085" v="1241"/>
          <ac:cxnSpMkLst>
            <pc:docMk/>
            <pc:sldMk cId="2501327649" sldId="308"/>
            <ac:cxnSpMk id="15" creationId="{EF365756-463A-0087-C4AC-3717A33E6959}"/>
          </ac:cxnSpMkLst>
        </pc:cxnChg>
      </pc:sldChg>
      <pc:sldChg chg="addSp delSp modSp add replId">
        <pc:chgData name="Jose Alejandro Herrera Romero" userId="S::dkv252@ku.dk::a4ea7ef1-8297-42b7-a128-6499c1be115c" providerId="AD" clId="Web-{D22E2DA9-2295-E460-01BB-6A66E70571B4}" dt="2023-01-06T21:13:29.597" v="1466" actId="14100"/>
        <pc:sldMkLst>
          <pc:docMk/>
          <pc:sldMk cId="3698916423" sldId="309"/>
        </pc:sldMkLst>
        <pc:spChg chg="add mod">
          <ac:chgData name="Jose Alejandro Herrera Romero" userId="S::dkv252@ku.dk::a4ea7ef1-8297-42b7-a128-6499c1be115c" providerId="AD" clId="Web-{D22E2DA9-2295-E460-01BB-6A66E70571B4}" dt="2023-01-06T21:13:29.597" v="1466" actId="14100"/>
          <ac:spMkLst>
            <pc:docMk/>
            <pc:sldMk cId="3698916423" sldId="309"/>
            <ac:spMk id="11" creationId="{8638E33B-5A0E-2078-D3A5-0816F3441B36}"/>
          </ac:spMkLst>
        </pc:spChg>
        <pc:spChg chg="del">
          <ac:chgData name="Jose Alejandro Herrera Romero" userId="S::dkv252@ku.dk::a4ea7ef1-8297-42b7-a128-6499c1be115c" providerId="AD" clId="Web-{D22E2DA9-2295-E460-01BB-6A66E70571B4}" dt="2023-01-06T21:10:37.658" v="1376"/>
          <ac:spMkLst>
            <pc:docMk/>
            <pc:sldMk cId="3698916423" sldId="309"/>
            <ac:spMk id="19" creationId="{0A54679E-EE40-5AB1-8D8B-E64CB20012A5}"/>
          </ac:spMkLst>
        </pc:spChg>
        <pc:spChg chg="mod">
          <ac:chgData name="Jose Alejandro Herrera Romero" userId="S::dkv252@ku.dk::a4ea7ef1-8297-42b7-a128-6499c1be115c" providerId="AD" clId="Web-{D22E2DA9-2295-E460-01BB-6A66E70571B4}" dt="2023-01-06T21:12:13.659" v="1439" actId="20577"/>
          <ac:spMkLst>
            <pc:docMk/>
            <pc:sldMk cId="3698916423" sldId="309"/>
            <ac:spMk id="82" creationId="{3C7219BB-DA8F-4CF8-4F19-B976AB69AAF7}"/>
          </ac:spMkLst>
        </pc:spChg>
        <pc:picChg chg="del">
          <ac:chgData name="Jose Alejandro Herrera Romero" userId="S::dkv252@ku.dk::a4ea7ef1-8297-42b7-a128-6499c1be115c" providerId="AD" clId="Web-{D22E2DA9-2295-E460-01BB-6A66E70571B4}" dt="2023-01-06T21:10:55.455" v="1405"/>
          <ac:picMkLst>
            <pc:docMk/>
            <pc:sldMk cId="3698916423" sldId="309"/>
            <ac:picMk id="2" creationId="{4D806A70-DEE6-FCAF-5EC0-A5126357213B}"/>
          </ac:picMkLst>
        </pc:picChg>
        <pc:picChg chg="add mod">
          <ac:chgData name="Jose Alejandro Herrera Romero" userId="S::dkv252@ku.dk::a4ea7ef1-8297-42b7-a128-6499c1be115c" providerId="AD" clId="Web-{D22E2DA9-2295-E460-01BB-6A66E70571B4}" dt="2023-01-06T21:12:49.409" v="1457" actId="1076"/>
          <ac:picMkLst>
            <pc:docMk/>
            <pc:sldMk cId="3698916423" sldId="309"/>
            <ac:picMk id="5" creationId="{C8B78F19-491F-8AAD-58EA-BCABB9CFCA41}"/>
          </ac:picMkLst>
        </pc:picChg>
        <pc:picChg chg="del">
          <ac:chgData name="Jose Alejandro Herrera Romero" userId="S::dkv252@ku.dk::a4ea7ef1-8297-42b7-a128-6499c1be115c" providerId="AD" clId="Web-{D22E2DA9-2295-E460-01BB-6A66E70571B4}" dt="2023-01-06T21:10:54.564" v="1404"/>
          <ac:picMkLst>
            <pc:docMk/>
            <pc:sldMk cId="3698916423" sldId="309"/>
            <ac:picMk id="6" creationId="{03D6695E-CA0F-8DCB-7F18-AC8D134BB069}"/>
          </ac:picMkLst>
        </pc:picChg>
        <pc:picChg chg="add del mod">
          <ac:chgData name="Jose Alejandro Herrera Romero" userId="S::dkv252@ku.dk::a4ea7ef1-8297-42b7-a128-6499c1be115c" providerId="AD" clId="Web-{D22E2DA9-2295-E460-01BB-6A66E70571B4}" dt="2023-01-06T21:11:09.424" v="1432"/>
          <ac:picMkLst>
            <pc:docMk/>
            <pc:sldMk cId="3698916423" sldId="309"/>
            <ac:picMk id="8" creationId="{B31243A2-3F7C-AAEE-A7C7-4260BB47E1FF}"/>
          </ac:picMkLst>
        </pc:picChg>
        <pc:picChg chg="add del mod">
          <ac:chgData name="Jose Alejandro Herrera Romero" userId="S::dkv252@ku.dk::a4ea7ef1-8297-42b7-a128-6499c1be115c" providerId="AD" clId="Web-{D22E2DA9-2295-E460-01BB-6A66E70571B4}" dt="2023-01-06T21:12:23.409" v="1443"/>
          <ac:picMkLst>
            <pc:docMk/>
            <pc:sldMk cId="3698916423" sldId="309"/>
            <ac:picMk id="9" creationId="{63340399-D3E7-762E-662F-4ED1D68E9CC9}"/>
          </ac:picMkLst>
        </pc:picChg>
      </pc:sldChg>
      <pc:sldChg chg="addSp delSp modSp new">
        <pc:chgData name="Jose Alejandro Herrera Romero" userId="S::dkv252@ku.dk::a4ea7ef1-8297-42b7-a128-6499c1be115c" providerId="AD" clId="Web-{D22E2DA9-2295-E460-01BB-6A66E70571B4}" dt="2023-01-06T21:14:45.410" v="1522"/>
        <pc:sldMkLst>
          <pc:docMk/>
          <pc:sldMk cId="3751182465" sldId="310"/>
        </pc:sldMkLst>
        <pc:spChg chg="del">
          <ac:chgData name="Jose Alejandro Herrera Romero" userId="S::dkv252@ku.dk::a4ea7ef1-8297-42b7-a128-6499c1be115c" providerId="AD" clId="Web-{D22E2DA9-2295-E460-01BB-6A66E70571B4}" dt="2023-01-06T21:12:37.800" v="1450"/>
          <ac:spMkLst>
            <pc:docMk/>
            <pc:sldMk cId="3751182465" sldId="310"/>
            <ac:spMk id="2" creationId="{34C0A9CC-C8DE-46DD-ADA2-45C1C936D449}"/>
          </ac:spMkLst>
        </pc:spChg>
        <pc:spChg chg="del">
          <ac:chgData name="Jose Alejandro Herrera Romero" userId="S::dkv252@ku.dk::a4ea7ef1-8297-42b7-a128-6499c1be115c" providerId="AD" clId="Web-{D22E2DA9-2295-E460-01BB-6A66E70571B4}" dt="2023-01-06T21:12:30.081" v="1445"/>
          <ac:spMkLst>
            <pc:docMk/>
            <pc:sldMk cId="3751182465" sldId="310"/>
            <ac:spMk id="3" creationId="{6D928B48-17ED-DF51-FE5E-2E73875F2919}"/>
          </ac:spMkLst>
        </pc:spChg>
        <pc:spChg chg="add">
          <ac:chgData name="Jose Alejandro Herrera Romero" userId="S::dkv252@ku.dk::a4ea7ef1-8297-42b7-a128-6499c1be115c" providerId="AD" clId="Web-{D22E2DA9-2295-E460-01BB-6A66E70571B4}" dt="2023-01-06T21:12:35.237" v="1448"/>
          <ac:spMkLst>
            <pc:docMk/>
            <pc:sldMk cId="3751182465" sldId="310"/>
            <ac:spMk id="9" creationId="{AE5EBB68-8FA1-0846-5E1A-FB26A347C7F2}"/>
          </ac:spMkLst>
        </pc:spChg>
        <pc:spChg chg="add mod">
          <ac:chgData name="Jose Alejandro Herrera Romero" userId="S::dkv252@ku.dk::a4ea7ef1-8297-42b7-a128-6499c1be115c" providerId="AD" clId="Web-{D22E2DA9-2295-E460-01BB-6A66E70571B4}" dt="2023-01-06T21:14:26.691" v="1518" actId="14100"/>
          <ac:spMkLst>
            <pc:docMk/>
            <pc:sldMk cId="3751182465" sldId="310"/>
            <ac:spMk id="13" creationId="{1207FB81-BDF5-16B1-8ECA-FDCDCED871D2}"/>
          </ac:spMkLst>
        </pc:spChg>
        <pc:spChg chg="add mod ord">
          <ac:chgData name="Jose Alejandro Herrera Romero" userId="S::dkv252@ku.dk::a4ea7ef1-8297-42b7-a128-6499c1be115c" providerId="AD" clId="Web-{D22E2DA9-2295-E460-01BB-6A66E70571B4}" dt="2023-01-06T21:14:20.488" v="1516"/>
          <ac:spMkLst>
            <pc:docMk/>
            <pc:sldMk cId="3751182465" sldId="310"/>
            <ac:spMk id="15" creationId="{0AC71C6E-3134-4E02-A309-D142253D6AF0}"/>
          </ac:spMkLst>
        </pc:spChg>
        <pc:spChg chg="add del">
          <ac:chgData name="Jose Alejandro Herrera Romero" userId="S::dkv252@ku.dk::a4ea7ef1-8297-42b7-a128-6499c1be115c" providerId="AD" clId="Web-{D22E2DA9-2295-E460-01BB-6A66E70571B4}" dt="2023-01-06T21:14:42.442" v="1520"/>
          <ac:spMkLst>
            <pc:docMk/>
            <pc:sldMk cId="3751182465" sldId="310"/>
            <ac:spMk id="16" creationId="{D8014DF7-BBF2-E370-5338-78409869971F}"/>
          </ac:spMkLst>
        </pc:spChg>
        <pc:spChg chg="add del">
          <ac:chgData name="Jose Alejandro Herrera Romero" userId="S::dkv252@ku.dk::a4ea7ef1-8297-42b7-a128-6499c1be115c" providerId="AD" clId="Web-{D22E2DA9-2295-E460-01BB-6A66E70571B4}" dt="2023-01-06T21:14:45.410" v="1522"/>
          <ac:spMkLst>
            <pc:docMk/>
            <pc:sldMk cId="3751182465" sldId="310"/>
            <ac:spMk id="17" creationId="{AFFBF23C-19D0-96BB-9E05-DA03057031F4}"/>
          </ac:spMkLst>
        </pc:spChg>
        <pc:picChg chg="add mod">
          <ac:chgData name="Jose Alejandro Herrera Romero" userId="S::dkv252@ku.dk::a4ea7ef1-8297-42b7-a128-6499c1be115c" providerId="AD" clId="Web-{D22E2DA9-2295-E460-01BB-6A66E70571B4}" dt="2023-01-06T21:14:07.316" v="1515" actId="14100"/>
          <ac:picMkLst>
            <pc:docMk/>
            <pc:sldMk cId="3751182465" sldId="310"/>
            <ac:picMk id="5" creationId="{61BB64E4-F6FC-FDDF-E2E3-9CFA3E635853}"/>
          </ac:picMkLst>
        </pc:picChg>
        <pc:picChg chg="add">
          <ac:chgData name="Jose Alejandro Herrera Romero" userId="S::dkv252@ku.dk::a4ea7ef1-8297-42b7-a128-6499c1be115c" providerId="AD" clId="Web-{D22E2DA9-2295-E460-01BB-6A66E70571B4}" dt="2023-01-06T21:12:35.221" v="1447"/>
          <ac:picMkLst>
            <pc:docMk/>
            <pc:sldMk cId="3751182465" sldId="310"/>
            <ac:picMk id="7" creationId="{85364569-4DD2-43C5-2B45-FCEFBB852D51}"/>
          </ac:picMkLst>
        </pc:picChg>
        <pc:picChg chg="add">
          <ac:chgData name="Jose Alejandro Herrera Romero" userId="S::dkv252@ku.dk::a4ea7ef1-8297-42b7-a128-6499c1be115c" providerId="AD" clId="Web-{D22E2DA9-2295-E460-01BB-6A66E70571B4}" dt="2023-01-06T21:12:35.331" v="1449"/>
          <ac:picMkLst>
            <pc:docMk/>
            <pc:sldMk cId="3751182465" sldId="310"/>
            <ac:picMk id="11" creationId="{A00D656F-3F3B-D569-E8F1-451CB823EBB1}"/>
          </ac:picMkLst>
        </pc:picChg>
      </pc:sldChg>
      <pc:sldChg chg="addSp delSp modSp add replId">
        <pc:chgData name="Jose Alejandro Herrera Romero" userId="S::dkv252@ku.dk::a4ea7ef1-8297-42b7-a128-6499c1be115c" providerId="AD" clId="Web-{D22E2DA9-2295-E460-01BB-6A66E70571B4}" dt="2023-01-06T21:21:13.102" v="1711" actId="1076"/>
        <pc:sldMkLst>
          <pc:docMk/>
          <pc:sldMk cId="1285162366" sldId="311"/>
        </pc:sldMkLst>
        <pc:spChg chg="del">
          <ac:chgData name="Jose Alejandro Herrera Romero" userId="S::dkv252@ku.dk::a4ea7ef1-8297-42b7-a128-6499c1be115c" providerId="AD" clId="Web-{D22E2DA9-2295-E460-01BB-6A66E70571B4}" dt="2023-01-06T21:14:59.879" v="1526"/>
          <ac:spMkLst>
            <pc:docMk/>
            <pc:sldMk cId="1285162366" sldId="311"/>
            <ac:spMk id="13" creationId="{1207FB81-BDF5-16B1-8ECA-FDCDCED871D2}"/>
          </ac:spMkLst>
        </pc:spChg>
        <pc:spChg chg="add del mod">
          <ac:chgData name="Jose Alejandro Herrera Romero" userId="S::dkv252@ku.dk::a4ea7ef1-8297-42b7-a128-6499c1be115c" providerId="AD" clId="Web-{D22E2DA9-2295-E460-01BB-6A66E70571B4}" dt="2023-01-06T21:16:11.411" v="1585"/>
          <ac:spMkLst>
            <pc:docMk/>
            <pc:sldMk cId="1285162366" sldId="311"/>
            <ac:spMk id="14" creationId="{C10BB795-771F-0537-A031-BC4EFD174C28}"/>
          </ac:spMkLst>
        </pc:spChg>
        <pc:spChg chg="mod">
          <ac:chgData name="Jose Alejandro Herrera Romero" userId="S::dkv252@ku.dk::a4ea7ef1-8297-42b7-a128-6499c1be115c" providerId="AD" clId="Web-{D22E2DA9-2295-E460-01BB-6A66E70571B4}" dt="2023-01-06T21:19:31.398" v="1683" actId="20577"/>
          <ac:spMkLst>
            <pc:docMk/>
            <pc:sldMk cId="1285162366" sldId="311"/>
            <ac:spMk id="15" creationId="{0AC71C6E-3134-4E02-A309-D142253D6AF0}"/>
          </ac:spMkLst>
        </pc:spChg>
        <pc:picChg chg="add del mod">
          <ac:chgData name="Jose Alejandro Herrera Romero" userId="S::dkv252@ku.dk::a4ea7ef1-8297-42b7-a128-6499c1be115c" providerId="AD" clId="Web-{D22E2DA9-2295-E460-01BB-6A66E70571B4}" dt="2023-01-06T21:20:55.586" v="1705"/>
          <ac:picMkLst>
            <pc:docMk/>
            <pc:sldMk cId="1285162366" sldId="311"/>
            <ac:picMk id="2" creationId="{80F5162C-1DA8-8A83-4819-3FFCCF0C2630}"/>
          </ac:picMkLst>
        </pc:picChg>
        <pc:picChg chg="del">
          <ac:chgData name="Jose Alejandro Herrera Romero" userId="S::dkv252@ku.dk::a4ea7ef1-8297-42b7-a128-6499c1be115c" providerId="AD" clId="Web-{D22E2DA9-2295-E460-01BB-6A66E70571B4}" dt="2023-01-06T21:14:59.879" v="1527"/>
          <ac:picMkLst>
            <pc:docMk/>
            <pc:sldMk cId="1285162366" sldId="311"/>
            <ac:picMk id="5" creationId="{61BB64E4-F6FC-FDDF-E2E3-9CFA3E635853}"/>
          </ac:picMkLst>
        </pc:picChg>
        <pc:picChg chg="add del mod">
          <ac:chgData name="Jose Alejandro Herrera Romero" userId="S::dkv252@ku.dk::a4ea7ef1-8297-42b7-a128-6499c1be115c" providerId="AD" clId="Web-{D22E2DA9-2295-E460-01BB-6A66E70571B4}" dt="2023-01-06T21:16:08.349" v="1584"/>
          <ac:picMkLst>
            <pc:docMk/>
            <pc:sldMk cId="1285162366" sldId="311"/>
            <ac:picMk id="6" creationId="{53B7D52E-9984-4151-4AF2-D13E262D0690}"/>
          </ac:picMkLst>
        </pc:picChg>
        <pc:picChg chg="add mod ord">
          <ac:chgData name="Jose Alejandro Herrera Romero" userId="S::dkv252@ku.dk::a4ea7ef1-8297-42b7-a128-6499c1be115c" providerId="AD" clId="Web-{D22E2DA9-2295-E460-01BB-6A66E70571B4}" dt="2023-01-06T21:21:10.587" v="1710" actId="14100"/>
          <ac:picMkLst>
            <pc:docMk/>
            <pc:sldMk cId="1285162366" sldId="311"/>
            <ac:picMk id="16" creationId="{475D0FE3-7B0E-23B3-E356-CC1D1058F497}"/>
          </ac:picMkLst>
        </pc:picChg>
        <pc:picChg chg="add del mod">
          <ac:chgData name="Jose Alejandro Herrera Romero" userId="S::dkv252@ku.dk::a4ea7ef1-8297-42b7-a128-6499c1be115c" providerId="AD" clId="Web-{D22E2DA9-2295-E460-01BB-6A66E70571B4}" dt="2023-01-06T21:20:55.586" v="1703"/>
          <ac:picMkLst>
            <pc:docMk/>
            <pc:sldMk cId="1285162366" sldId="311"/>
            <ac:picMk id="18" creationId="{36748302-743D-E8FE-33D5-7A4B0A48D81C}"/>
          </ac:picMkLst>
        </pc:picChg>
        <pc:cxnChg chg="add mod">
          <ac:chgData name="Jose Alejandro Herrera Romero" userId="S::dkv252@ku.dk::a4ea7ef1-8297-42b7-a128-6499c1be115c" providerId="AD" clId="Web-{D22E2DA9-2295-E460-01BB-6A66E70571B4}" dt="2023-01-06T21:21:13.102" v="1711" actId="1076"/>
          <ac:cxnSpMkLst>
            <pc:docMk/>
            <pc:sldMk cId="1285162366" sldId="311"/>
            <ac:cxnSpMk id="10" creationId="{9A8E5E7D-F124-A00F-1D53-E0E4DE42AAFC}"/>
          </ac:cxnSpMkLst>
        </pc:cxnChg>
        <pc:cxnChg chg="add del mod">
          <ac:chgData name="Jose Alejandro Herrera Romero" userId="S::dkv252@ku.dk::a4ea7ef1-8297-42b7-a128-6499c1be115c" providerId="AD" clId="Web-{D22E2DA9-2295-E460-01BB-6A66E70571B4}" dt="2023-01-06T21:20:55.586" v="1704"/>
          <ac:cxnSpMkLst>
            <pc:docMk/>
            <pc:sldMk cId="1285162366" sldId="311"/>
            <ac:cxnSpMk id="17" creationId="{7D7DFBF4-1AAD-6F8C-7544-F0F0E3A274DD}"/>
          </ac:cxnSpMkLst>
        </pc:cxnChg>
      </pc:sldChg>
      <pc:sldChg chg="add del replId">
        <pc:chgData name="Jose Alejandro Herrera Romero" userId="S::dkv252@ku.dk::a4ea7ef1-8297-42b7-a128-6499c1be115c" providerId="AD" clId="Web-{D22E2DA9-2295-E460-01BB-6A66E70571B4}" dt="2023-01-06T21:13:17.066" v="1462"/>
        <pc:sldMkLst>
          <pc:docMk/>
          <pc:sldMk cId="3279648848" sldId="311"/>
        </pc:sldMkLst>
      </pc:sldChg>
      <pc:sldChg chg="addSp delSp modSp add replId">
        <pc:chgData name="Jose Alejandro Herrera Romero" userId="S::dkv252@ku.dk::a4ea7ef1-8297-42b7-a128-6499c1be115c" providerId="AD" clId="Web-{D22E2DA9-2295-E460-01BB-6A66E70571B4}" dt="2023-01-06T21:22:48.353" v="1767" actId="1076"/>
        <pc:sldMkLst>
          <pc:docMk/>
          <pc:sldMk cId="2845147094" sldId="312"/>
        </pc:sldMkLst>
        <pc:spChg chg="add mod">
          <ac:chgData name="Jose Alejandro Herrera Romero" userId="S::dkv252@ku.dk::a4ea7ef1-8297-42b7-a128-6499c1be115c" providerId="AD" clId="Web-{D22E2DA9-2295-E460-01BB-6A66E70571B4}" dt="2023-01-06T21:22:14.431" v="1734" actId="14100"/>
          <ac:spMkLst>
            <pc:docMk/>
            <pc:sldMk cId="2845147094" sldId="312"/>
            <ac:spMk id="8" creationId="{F83A550D-4D92-8BCD-7792-76A2D6EF011E}"/>
          </ac:spMkLst>
        </pc:spChg>
        <pc:spChg chg="add mod">
          <ac:chgData name="Jose Alejandro Herrera Romero" userId="S::dkv252@ku.dk::a4ea7ef1-8297-42b7-a128-6499c1be115c" providerId="AD" clId="Web-{D22E2DA9-2295-E460-01BB-6A66E70571B4}" dt="2023-01-06T21:22:48.353" v="1767" actId="1076"/>
          <ac:spMkLst>
            <pc:docMk/>
            <pc:sldMk cId="2845147094" sldId="312"/>
            <ac:spMk id="12" creationId="{612FFA4E-2BAF-5BD5-658F-8FD720CA13E5}"/>
          </ac:spMkLst>
        </pc:spChg>
        <pc:spChg chg="mod">
          <ac:chgData name="Jose Alejandro Herrera Romero" userId="S::dkv252@ku.dk::a4ea7ef1-8297-42b7-a128-6499c1be115c" providerId="AD" clId="Web-{D22E2DA9-2295-E460-01BB-6A66E70571B4}" dt="2023-01-06T21:22:41.072" v="1764" actId="20577"/>
          <ac:spMkLst>
            <pc:docMk/>
            <pc:sldMk cId="2845147094" sldId="312"/>
            <ac:spMk id="15" creationId="{0AC71C6E-3134-4E02-A309-D142253D6AF0}"/>
          </ac:spMkLst>
        </pc:spChg>
        <pc:picChg chg="mod">
          <ac:chgData name="Jose Alejandro Herrera Romero" userId="S::dkv252@ku.dk::a4ea7ef1-8297-42b7-a128-6499c1be115c" providerId="AD" clId="Web-{D22E2DA9-2295-E460-01BB-6A66E70571B4}" dt="2023-01-06T21:21:38.399" v="1720" actId="1076"/>
          <ac:picMkLst>
            <pc:docMk/>
            <pc:sldMk cId="2845147094" sldId="312"/>
            <ac:picMk id="2" creationId="{80F5162C-1DA8-8A83-4819-3FFCCF0C2630}"/>
          </ac:picMkLst>
        </pc:picChg>
        <pc:picChg chg="del">
          <ac:chgData name="Jose Alejandro Herrera Romero" userId="S::dkv252@ku.dk::a4ea7ef1-8297-42b7-a128-6499c1be115c" providerId="AD" clId="Web-{D22E2DA9-2295-E460-01BB-6A66E70571B4}" dt="2023-01-06T21:21:18.977" v="1712"/>
          <ac:picMkLst>
            <pc:docMk/>
            <pc:sldMk cId="2845147094" sldId="312"/>
            <ac:picMk id="16" creationId="{475D0FE3-7B0E-23B3-E356-CC1D1058F497}"/>
          </ac:picMkLst>
        </pc:picChg>
        <pc:picChg chg="mod">
          <ac:chgData name="Jose Alejandro Herrera Romero" userId="S::dkv252@ku.dk::a4ea7ef1-8297-42b7-a128-6499c1be115c" providerId="AD" clId="Web-{D22E2DA9-2295-E460-01BB-6A66E70571B4}" dt="2023-01-06T21:21:43.149" v="1723" actId="14100"/>
          <ac:picMkLst>
            <pc:docMk/>
            <pc:sldMk cId="2845147094" sldId="312"/>
            <ac:picMk id="18" creationId="{36748302-743D-E8FE-33D5-7A4B0A48D81C}"/>
          </ac:picMkLst>
        </pc:picChg>
        <pc:cxnChg chg="add mod">
          <ac:chgData name="Jose Alejandro Herrera Romero" userId="S::dkv252@ku.dk::a4ea7ef1-8297-42b7-a128-6499c1be115c" providerId="AD" clId="Web-{D22E2DA9-2295-E460-01BB-6A66E70571B4}" dt="2023-01-06T21:21:59.712" v="1728" actId="14100"/>
          <ac:cxnSpMkLst>
            <pc:docMk/>
            <pc:sldMk cId="2845147094" sldId="312"/>
            <ac:cxnSpMk id="3" creationId="{BD8DF69D-5659-773D-65EF-B4C3D80FBF63}"/>
          </ac:cxnSpMkLst>
        </pc:cxnChg>
        <pc:cxnChg chg="add mod">
          <ac:chgData name="Jose Alejandro Herrera Romero" userId="S::dkv252@ku.dk::a4ea7ef1-8297-42b7-a128-6499c1be115c" providerId="AD" clId="Web-{D22E2DA9-2295-E460-01BB-6A66E70571B4}" dt="2023-01-06T21:21:54.821" v="1727" actId="1076"/>
          <ac:cxnSpMkLst>
            <pc:docMk/>
            <pc:sldMk cId="2845147094" sldId="312"/>
            <ac:cxnSpMk id="5" creationId="{6A8C876D-1828-EBD6-7936-653E120BD11E}"/>
          </ac:cxnSpMkLst>
        </pc:cxnChg>
        <pc:cxnChg chg="mod">
          <ac:chgData name="Jose Alejandro Herrera Romero" userId="S::dkv252@ku.dk::a4ea7ef1-8297-42b7-a128-6499c1be115c" providerId="AD" clId="Web-{D22E2DA9-2295-E460-01BB-6A66E70571B4}" dt="2023-01-06T21:21:40.181" v="1722" actId="1076"/>
          <ac:cxnSpMkLst>
            <pc:docMk/>
            <pc:sldMk cId="2845147094" sldId="312"/>
            <ac:cxnSpMk id="10" creationId="{9A8E5E7D-F124-A00F-1D53-E0E4DE42AAFC}"/>
          </ac:cxnSpMkLst>
        </pc:cxnChg>
      </pc:sldChg>
      <pc:sldChg chg="addSp delSp modSp add replId">
        <pc:chgData name="Jose Alejandro Herrera Romero" userId="S::dkv252@ku.dk::a4ea7ef1-8297-42b7-a128-6499c1be115c" providerId="AD" clId="Web-{D22E2DA9-2295-E460-01BB-6A66E70571B4}" dt="2023-01-06T21:26:33.449" v="1878" actId="1076"/>
        <pc:sldMkLst>
          <pc:docMk/>
          <pc:sldMk cId="189499842" sldId="313"/>
        </pc:sldMkLst>
        <pc:spChg chg="add del">
          <ac:chgData name="Jose Alejandro Herrera Romero" userId="S::dkv252@ku.dk::a4ea7ef1-8297-42b7-a128-6499c1be115c" providerId="AD" clId="Web-{D22E2DA9-2295-E460-01BB-6A66E70571B4}" dt="2023-01-06T21:22:04.900" v="1730"/>
          <ac:spMkLst>
            <pc:docMk/>
            <pc:sldMk cId="189499842" sldId="313"/>
            <ac:spMk id="5" creationId="{45B416A1-7406-8406-90F6-C0E1BD4764AC}"/>
          </ac:spMkLst>
        </pc:spChg>
        <pc:spChg chg="mod">
          <ac:chgData name="Jose Alejandro Herrera Romero" userId="S::dkv252@ku.dk::a4ea7ef1-8297-42b7-a128-6499c1be115c" providerId="AD" clId="Web-{D22E2DA9-2295-E460-01BB-6A66E70571B4}" dt="2023-01-06T21:26:15.184" v="1871" actId="20577"/>
          <ac:spMkLst>
            <pc:docMk/>
            <pc:sldMk cId="189499842" sldId="313"/>
            <ac:spMk id="15" creationId="{0AC71C6E-3134-4E02-A309-D142253D6AF0}"/>
          </ac:spMkLst>
        </pc:spChg>
        <pc:picChg chg="del">
          <ac:chgData name="Jose Alejandro Herrera Romero" userId="S::dkv252@ku.dk::a4ea7ef1-8297-42b7-a128-6499c1be115c" providerId="AD" clId="Web-{D22E2DA9-2295-E460-01BB-6A66E70571B4}" dt="2023-01-06T21:23:07.697" v="1769"/>
          <ac:picMkLst>
            <pc:docMk/>
            <pc:sldMk cId="189499842" sldId="313"/>
            <ac:picMk id="2" creationId="{80F5162C-1DA8-8A83-4819-3FFCCF0C2630}"/>
          </ac:picMkLst>
        </pc:picChg>
        <pc:picChg chg="add del mod">
          <ac:chgData name="Jose Alejandro Herrera Romero" userId="S::dkv252@ku.dk::a4ea7ef1-8297-42b7-a128-6499c1be115c" providerId="AD" clId="Web-{D22E2DA9-2295-E460-01BB-6A66E70571B4}" dt="2023-01-06T21:23:54.760" v="1812"/>
          <ac:picMkLst>
            <pc:docMk/>
            <pc:sldMk cId="189499842" sldId="313"/>
            <ac:picMk id="6" creationId="{DF125A66-FC49-2063-3793-38EA0DE14B67}"/>
          </ac:picMkLst>
        </pc:picChg>
        <pc:picChg chg="add mod">
          <ac:chgData name="Jose Alejandro Herrera Romero" userId="S::dkv252@ku.dk::a4ea7ef1-8297-42b7-a128-6499c1be115c" providerId="AD" clId="Web-{D22E2DA9-2295-E460-01BB-6A66E70571B4}" dt="2023-01-06T21:24:26.479" v="1817" actId="1076"/>
          <ac:picMkLst>
            <pc:docMk/>
            <pc:sldMk cId="189499842" sldId="313"/>
            <ac:picMk id="8" creationId="{77D5AE9B-4B9C-611B-4598-4E5A460E61E3}"/>
          </ac:picMkLst>
        </pc:picChg>
        <pc:picChg chg="add mod">
          <ac:chgData name="Jose Alejandro Herrera Romero" userId="S::dkv252@ku.dk::a4ea7ef1-8297-42b7-a128-6499c1be115c" providerId="AD" clId="Web-{D22E2DA9-2295-E460-01BB-6A66E70571B4}" dt="2023-01-06T21:26:24.402" v="1876" actId="1076"/>
          <ac:picMkLst>
            <pc:docMk/>
            <pc:sldMk cId="189499842" sldId="313"/>
            <ac:picMk id="14" creationId="{BD417504-258B-2702-9E12-E7153FFBF291}"/>
          </ac:picMkLst>
        </pc:picChg>
        <pc:picChg chg="del">
          <ac:chgData name="Jose Alejandro Herrera Romero" userId="S::dkv252@ku.dk::a4ea7ef1-8297-42b7-a128-6499c1be115c" providerId="AD" clId="Web-{D22E2DA9-2295-E460-01BB-6A66E70571B4}" dt="2023-01-06T21:23:06.760" v="1768"/>
          <ac:picMkLst>
            <pc:docMk/>
            <pc:sldMk cId="189499842" sldId="313"/>
            <ac:picMk id="16" creationId="{475D0FE3-7B0E-23B3-E356-CC1D1058F497}"/>
          </ac:picMkLst>
        </pc:picChg>
        <pc:picChg chg="del">
          <ac:chgData name="Jose Alejandro Herrera Romero" userId="S::dkv252@ku.dk::a4ea7ef1-8297-42b7-a128-6499c1be115c" providerId="AD" clId="Web-{D22E2DA9-2295-E460-01BB-6A66E70571B4}" dt="2023-01-06T21:23:13.135" v="1770"/>
          <ac:picMkLst>
            <pc:docMk/>
            <pc:sldMk cId="189499842" sldId="313"/>
            <ac:picMk id="18" creationId="{36748302-743D-E8FE-33D5-7A4B0A48D81C}"/>
          </ac:picMkLst>
        </pc:picChg>
        <pc:cxnChg chg="del">
          <ac:chgData name="Jose Alejandro Herrera Romero" userId="S::dkv252@ku.dk::a4ea7ef1-8297-42b7-a128-6499c1be115c" providerId="AD" clId="Web-{D22E2DA9-2295-E460-01BB-6A66E70571B4}" dt="2023-01-06T21:23:13.135" v="1772"/>
          <ac:cxnSpMkLst>
            <pc:docMk/>
            <pc:sldMk cId="189499842" sldId="313"/>
            <ac:cxnSpMk id="10" creationId="{9A8E5E7D-F124-A00F-1D53-E0E4DE42AAFC}"/>
          </ac:cxnSpMkLst>
        </pc:cxnChg>
        <pc:cxnChg chg="add mod">
          <ac:chgData name="Jose Alejandro Herrera Romero" userId="S::dkv252@ku.dk::a4ea7ef1-8297-42b7-a128-6499c1be115c" providerId="AD" clId="Web-{D22E2DA9-2295-E460-01BB-6A66E70571B4}" dt="2023-01-06T21:24:26.479" v="1818" actId="1076"/>
          <ac:cxnSpMkLst>
            <pc:docMk/>
            <pc:sldMk cId="189499842" sldId="313"/>
            <ac:cxnSpMk id="13" creationId="{E76CF6B8-9AE9-F745-8858-960CBBB45263}"/>
          </ac:cxnSpMkLst>
        </pc:cxnChg>
        <pc:cxnChg chg="del">
          <ac:chgData name="Jose Alejandro Herrera Romero" userId="S::dkv252@ku.dk::a4ea7ef1-8297-42b7-a128-6499c1be115c" providerId="AD" clId="Web-{D22E2DA9-2295-E460-01BB-6A66E70571B4}" dt="2023-01-06T21:23:13.135" v="1771"/>
          <ac:cxnSpMkLst>
            <pc:docMk/>
            <pc:sldMk cId="189499842" sldId="313"/>
            <ac:cxnSpMk id="17" creationId="{7D7DFBF4-1AAD-6F8C-7544-F0F0E3A274DD}"/>
          </ac:cxnSpMkLst>
        </pc:cxnChg>
        <pc:cxnChg chg="add mod">
          <ac:chgData name="Jose Alejandro Herrera Romero" userId="S::dkv252@ku.dk::a4ea7ef1-8297-42b7-a128-6499c1be115c" providerId="AD" clId="Web-{D22E2DA9-2295-E460-01BB-6A66E70571B4}" dt="2023-01-06T21:26:33.449" v="1878" actId="1076"/>
          <ac:cxnSpMkLst>
            <pc:docMk/>
            <pc:sldMk cId="189499842" sldId="313"/>
            <ac:cxnSpMk id="19" creationId="{00F2CCD4-011B-B1A1-37FB-B90DE6AC4227}"/>
          </ac:cxnSpMkLst>
        </pc:cxnChg>
      </pc:sldChg>
      <pc:sldChg chg="addSp delSp modSp add replId">
        <pc:chgData name="Jose Alejandro Herrera Romero" userId="S::dkv252@ku.dk::a4ea7ef1-8297-42b7-a128-6499c1be115c" providerId="AD" clId="Web-{D22E2DA9-2295-E460-01BB-6A66E70571B4}" dt="2023-01-06T21:37:40.680" v="2152" actId="20577"/>
        <pc:sldMkLst>
          <pc:docMk/>
          <pc:sldMk cId="634216779" sldId="314"/>
        </pc:sldMkLst>
        <pc:spChg chg="add mod">
          <ac:chgData name="Jose Alejandro Herrera Romero" userId="S::dkv252@ku.dk::a4ea7ef1-8297-42b7-a128-6499c1be115c" providerId="AD" clId="Web-{D22E2DA9-2295-E460-01BB-6A66E70571B4}" dt="2023-01-06T21:35:39.006" v="2118" actId="14100"/>
          <ac:spMkLst>
            <pc:docMk/>
            <pc:sldMk cId="634216779" sldId="314"/>
            <ac:spMk id="10" creationId="{91833895-23E6-51D3-669E-396FFF321AC4}"/>
          </ac:spMkLst>
        </pc:spChg>
        <pc:spChg chg="mod">
          <ac:chgData name="Jose Alejandro Herrera Romero" userId="S::dkv252@ku.dk::a4ea7ef1-8297-42b7-a128-6499c1be115c" providerId="AD" clId="Web-{D22E2DA9-2295-E460-01BB-6A66E70571B4}" dt="2023-01-06T21:37:40.680" v="2152" actId="20577"/>
          <ac:spMkLst>
            <pc:docMk/>
            <pc:sldMk cId="634216779" sldId="314"/>
            <ac:spMk id="15" creationId="{0AC71C6E-3134-4E02-A309-D142253D6AF0}"/>
          </ac:spMkLst>
        </pc:spChg>
        <pc:picChg chg="add del mod">
          <ac:chgData name="Jose Alejandro Herrera Romero" userId="S::dkv252@ku.dk::a4ea7ef1-8297-42b7-a128-6499c1be115c" providerId="AD" clId="Web-{D22E2DA9-2295-E460-01BB-6A66E70571B4}" dt="2023-01-06T21:29:57.436" v="1953"/>
          <ac:picMkLst>
            <pc:docMk/>
            <pc:sldMk cId="634216779" sldId="314"/>
            <ac:picMk id="2" creationId="{35A5AAFE-C6FC-BA53-BA7C-325E33766F01}"/>
          </ac:picMkLst>
        </pc:picChg>
        <pc:picChg chg="add del mod">
          <ac:chgData name="Jose Alejandro Herrera Romero" userId="S::dkv252@ku.dk::a4ea7ef1-8297-42b7-a128-6499c1be115c" providerId="AD" clId="Web-{D22E2DA9-2295-E460-01BB-6A66E70571B4}" dt="2023-01-06T21:33:33.208" v="2040"/>
          <ac:picMkLst>
            <pc:docMk/>
            <pc:sldMk cId="634216779" sldId="314"/>
            <ac:picMk id="3" creationId="{022EC7D0-A439-72CD-AC76-ECE4773BFFDD}"/>
          </ac:picMkLst>
        </pc:picChg>
        <pc:picChg chg="del">
          <ac:chgData name="Jose Alejandro Herrera Romero" userId="S::dkv252@ku.dk::a4ea7ef1-8297-42b7-a128-6499c1be115c" providerId="AD" clId="Web-{D22E2DA9-2295-E460-01BB-6A66E70571B4}" dt="2023-01-06T21:29:06.482" v="1936"/>
          <ac:picMkLst>
            <pc:docMk/>
            <pc:sldMk cId="634216779" sldId="314"/>
            <ac:picMk id="8" creationId="{77D5AE9B-4B9C-611B-4598-4E5A460E61E3}"/>
          </ac:picMkLst>
        </pc:picChg>
        <pc:picChg chg="add mod">
          <ac:chgData name="Jose Alejandro Herrera Romero" userId="S::dkv252@ku.dk::a4ea7ef1-8297-42b7-a128-6499c1be115c" providerId="AD" clId="Web-{D22E2DA9-2295-E460-01BB-6A66E70571B4}" dt="2023-01-06T21:34:38.521" v="2049" actId="1076"/>
          <ac:picMkLst>
            <pc:docMk/>
            <pc:sldMk cId="634216779" sldId="314"/>
            <ac:picMk id="12" creationId="{EEB82C3C-9111-0E51-6E03-C220FB8F1898}"/>
          </ac:picMkLst>
        </pc:picChg>
        <pc:picChg chg="del">
          <ac:chgData name="Jose Alejandro Herrera Romero" userId="S::dkv252@ku.dk::a4ea7ef1-8297-42b7-a128-6499c1be115c" providerId="AD" clId="Web-{D22E2DA9-2295-E460-01BB-6A66E70571B4}" dt="2023-01-06T21:29:03.701" v="1935"/>
          <ac:picMkLst>
            <pc:docMk/>
            <pc:sldMk cId="634216779" sldId="314"/>
            <ac:picMk id="14" creationId="{BD417504-258B-2702-9E12-E7153FFBF291}"/>
          </ac:picMkLst>
        </pc:picChg>
        <pc:cxnChg chg="add mod ord">
          <ac:chgData name="Jose Alejandro Herrera Romero" userId="S::dkv252@ku.dk::a4ea7ef1-8297-42b7-a128-6499c1be115c" providerId="AD" clId="Web-{D22E2DA9-2295-E460-01BB-6A66E70571B4}" dt="2023-01-06T21:34:44.896" v="2051"/>
          <ac:cxnSpMkLst>
            <pc:docMk/>
            <pc:sldMk cId="634216779" sldId="314"/>
            <ac:cxnSpMk id="6" creationId="{DD0763C0-4D8F-1A80-8FED-4EF81A0E6A7A}"/>
          </ac:cxnSpMkLst>
        </pc:cxnChg>
        <pc:cxnChg chg="del">
          <ac:chgData name="Jose Alejandro Herrera Romero" userId="S::dkv252@ku.dk::a4ea7ef1-8297-42b7-a128-6499c1be115c" providerId="AD" clId="Web-{D22E2DA9-2295-E460-01BB-6A66E70571B4}" dt="2023-01-06T21:29:11.201" v="1940"/>
          <ac:cxnSpMkLst>
            <pc:docMk/>
            <pc:sldMk cId="634216779" sldId="314"/>
            <ac:cxnSpMk id="13" creationId="{E76CF6B8-9AE9-F745-8858-960CBBB45263}"/>
          </ac:cxnSpMkLst>
        </pc:cxnChg>
        <pc:cxnChg chg="add mod">
          <ac:chgData name="Jose Alejandro Herrera Romero" userId="S::dkv252@ku.dk::a4ea7ef1-8297-42b7-a128-6499c1be115c" providerId="AD" clId="Web-{D22E2DA9-2295-E460-01BB-6A66E70571B4}" dt="2023-01-06T21:35:42.069" v="2120" actId="14100"/>
          <ac:cxnSpMkLst>
            <pc:docMk/>
            <pc:sldMk cId="634216779" sldId="314"/>
            <ac:cxnSpMk id="16" creationId="{D78BA072-BDD6-2B21-4CC0-60A88DCC934E}"/>
          </ac:cxnSpMkLst>
        </pc:cxnChg>
        <pc:cxnChg chg="del">
          <ac:chgData name="Jose Alejandro Herrera Romero" userId="S::dkv252@ku.dk::a4ea7ef1-8297-42b7-a128-6499c1be115c" providerId="AD" clId="Web-{D22E2DA9-2295-E460-01BB-6A66E70571B4}" dt="2023-01-06T21:29:11.639" v="1941"/>
          <ac:cxnSpMkLst>
            <pc:docMk/>
            <pc:sldMk cId="634216779" sldId="314"/>
            <ac:cxnSpMk id="19" creationId="{00F2CCD4-011B-B1A1-37FB-B90DE6AC4227}"/>
          </ac:cxnSpMkLst>
        </pc:cxnChg>
      </pc:sldChg>
      <pc:sldChg chg="addSp delSp modSp add replId">
        <pc:chgData name="Jose Alejandro Herrera Romero" userId="S::dkv252@ku.dk::a4ea7ef1-8297-42b7-a128-6499c1be115c" providerId="AD" clId="Web-{D22E2DA9-2295-E460-01BB-6A66E70571B4}" dt="2023-01-06T21:37:43.867" v="2154"/>
        <pc:sldMkLst>
          <pc:docMk/>
          <pc:sldMk cId="1366398902" sldId="315"/>
        </pc:sldMkLst>
        <pc:spChg chg="add mod">
          <ac:chgData name="Jose Alejandro Herrera Romero" userId="S::dkv252@ku.dk::a4ea7ef1-8297-42b7-a128-6499c1be115c" providerId="AD" clId="Web-{D22E2DA9-2295-E460-01BB-6A66E70571B4}" dt="2023-01-06T21:37:43.867" v="2154"/>
          <ac:spMkLst>
            <pc:docMk/>
            <pc:sldMk cId="1366398902" sldId="315"/>
            <ac:spMk id="8" creationId="{FF70CA1D-B33F-92C0-79FF-B2D48FD5F8E9}"/>
          </ac:spMkLst>
        </pc:spChg>
        <pc:spChg chg="del">
          <ac:chgData name="Jose Alejandro Herrera Romero" userId="S::dkv252@ku.dk::a4ea7ef1-8297-42b7-a128-6499c1be115c" providerId="AD" clId="Web-{D22E2DA9-2295-E460-01BB-6A66E70571B4}" dt="2023-01-06T21:35:53.288" v="2124"/>
          <ac:spMkLst>
            <pc:docMk/>
            <pc:sldMk cId="1366398902" sldId="315"/>
            <ac:spMk id="10" creationId="{91833895-23E6-51D3-669E-396FFF321AC4}"/>
          </ac:spMkLst>
        </pc:spChg>
        <pc:spChg chg="mod">
          <ac:chgData name="Jose Alejandro Herrera Romero" userId="S::dkv252@ku.dk::a4ea7ef1-8297-42b7-a128-6499c1be115c" providerId="AD" clId="Web-{D22E2DA9-2295-E460-01BB-6A66E70571B4}" dt="2023-01-06T21:37:09.351" v="2147" actId="20577"/>
          <ac:spMkLst>
            <pc:docMk/>
            <pc:sldMk cId="1366398902" sldId="315"/>
            <ac:spMk id="15" creationId="{0AC71C6E-3134-4E02-A309-D142253D6AF0}"/>
          </ac:spMkLst>
        </pc:spChg>
        <pc:picChg chg="add mod">
          <ac:chgData name="Jose Alejandro Herrera Romero" userId="S::dkv252@ku.dk::a4ea7ef1-8297-42b7-a128-6499c1be115c" providerId="AD" clId="Web-{D22E2DA9-2295-E460-01BB-6A66E70571B4}" dt="2023-01-06T21:36:42.038" v="2128" actId="1076"/>
          <ac:picMkLst>
            <pc:docMk/>
            <pc:sldMk cId="1366398902" sldId="315"/>
            <ac:picMk id="2" creationId="{DBBCFAF5-5740-0618-CCD0-5B86E60FEA5C}"/>
          </ac:picMkLst>
        </pc:picChg>
        <pc:picChg chg="del">
          <ac:chgData name="Jose Alejandro Herrera Romero" userId="S::dkv252@ku.dk::a4ea7ef1-8297-42b7-a128-6499c1be115c" providerId="AD" clId="Web-{D22E2DA9-2295-E460-01BB-6A66E70571B4}" dt="2023-01-06T21:35:49.600" v="2122"/>
          <ac:picMkLst>
            <pc:docMk/>
            <pc:sldMk cId="1366398902" sldId="315"/>
            <ac:picMk id="3" creationId="{022EC7D0-A439-72CD-AC76-ECE4773BFFDD}"/>
          </ac:picMkLst>
        </pc:picChg>
        <pc:picChg chg="add mod">
          <ac:chgData name="Jose Alejandro Herrera Romero" userId="S::dkv252@ku.dk::a4ea7ef1-8297-42b7-a128-6499c1be115c" providerId="AD" clId="Web-{D22E2DA9-2295-E460-01BB-6A66E70571B4}" dt="2023-01-06T21:37:30.742" v="2151" actId="14100"/>
          <ac:picMkLst>
            <pc:docMk/>
            <pc:sldMk cId="1366398902" sldId="315"/>
            <ac:picMk id="5" creationId="{B56F45F1-4320-58C7-8BAC-66B298567A2B}"/>
          </ac:picMkLst>
        </pc:picChg>
        <pc:cxnChg chg="del">
          <ac:chgData name="Jose Alejandro Herrera Romero" userId="S::dkv252@ku.dk::a4ea7ef1-8297-42b7-a128-6499c1be115c" providerId="AD" clId="Web-{D22E2DA9-2295-E460-01BB-6A66E70571B4}" dt="2023-01-06T21:35:51.272" v="2123"/>
          <ac:cxnSpMkLst>
            <pc:docMk/>
            <pc:sldMk cId="1366398902" sldId="315"/>
            <ac:cxnSpMk id="6" creationId="{DD0763C0-4D8F-1A80-8FED-4EF81A0E6A7A}"/>
          </ac:cxnSpMkLst>
        </pc:cxnChg>
      </pc:sldChg>
      <pc:sldChg chg="delSp modSp add replId">
        <pc:chgData name="Jose Alejandro Herrera Romero" userId="S::dkv252@ku.dk::a4ea7ef1-8297-42b7-a128-6499c1be115c" providerId="AD" clId="Web-{D22E2DA9-2295-E460-01BB-6A66E70571B4}" dt="2023-01-06T21:38:39.008" v="2212" actId="14100"/>
        <pc:sldMkLst>
          <pc:docMk/>
          <pc:sldMk cId="2832099663" sldId="316"/>
        </pc:sldMkLst>
        <pc:spChg chg="mod">
          <ac:chgData name="Jose Alejandro Herrera Romero" userId="S::dkv252@ku.dk::a4ea7ef1-8297-42b7-a128-6499c1be115c" providerId="AD" clId="Web-{D22E2DA9-2295-E460-01BB-6A66E70571B4}" dt="2023-01-06T21:38:22.618" v="2199" actId="20577"/>
          <ac:spMkLst>
            <pc:docMk/>
            <pc:sldMk cId="2832099663" sldId="316"/>
            <ac:spMk id="8" creationId="{FF70CA1D-B33F-92C0-79FF-B2D48FD5F8E9}"/>
          </ac:spMkLst>
        </pc:spChg>
        <pc:spChg chg="mod">
          <ac:chgData name="Jose Alejandro Herrera Romero" userId="S::dkv252@ku.dk::a4ea7ef1-8297-42b7-a128-6499c1be115c" providerId="AD" clId="Web-{D22E2DA9-2295-E460-01BB-6A66E70571B4}" dt="2023-01-06T21:38:39.008" v="2212" actId="14100"/>
          <ac:spMkLst>
            <pc:docMk/>
            <pc:sldMk cId="2832099663" sldId="316"/>
            <ac:spMk id="15" creationId="{0AC71C6E-3134-4E02-A309-D142253D6AF0}"/>
          </ac:spMkLst>
        </pc:spChg>
        <pc:picChg chg="del">
          <ac:chgData name="Jose Alejandro Herrera Romero" userId="S::dkv252@ku.dk::a4ea7ef1-8297-42b7-a128-6499c1be115c" providerId="AD" clId="Web-{D22E2DA9-2295-E460-01BB-6A66E70571B4}" dt="2023-01-06T21:37:50.508" v="2156"/>
          <ac:picMkLst>
            <pc:docMk/>
            <pc:sldMk cId="2832099663" sldId="316"/>
            <ac:picMk id="2" creationId="{DBBCFAF5-5740-0618-CCD0-5B86E60FEA5C}"/>
          </ac:picMkLst>
        </pc:picChg>
        <pc:picChg chg="mod">
          <ac:chgData name="Jose Alejandro Herrera Romero" userId="S::dkv252@ku.dk::a4ea7ef1-8297-42b7-a128-6499c1be115c" providerId="AD" clId="Web-{D22E2DA9-2295-E460-01BB-6A66E70571B4}" dt="2023-01-06T21:37:58.774" v="2158" actId="1076"/>
          <ac:picMkLst>
            <pc:docMk/>
            <pc:sldMk cId="2832099663" sldId="316"/>
            <ac:picMk id="5" creationId="{B56F45F1-4320-58C7-8BAC-66B298567A2B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FD971CC-7630-0C49-B752-F0088342980B}" type="doc">
      <dgm:prSet loTypeId="urn:microsoft.com/office/officeart/2005/8/layout/lProcess3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280D45C6-D74D-1E4F-958D-99B887DF997E}">
      <dgm:prSet custT="1"/>
      <dgm:spPr>
        <a:solidFill>
          <a:schemeClr val="accent5"/>
        </a:solidFill>
        <a:ln>
          <a:solidFill>
            <a:schemeClr val="accent1"/>
          </a:solidFill>
        </a:ln>
      </dgm:spPr>
      <dgm:t>
        <a:bodyPr/>
        <a:lstStyle/>
        <a:p>
          <a:r>
            <a:rPr lang="en-GB" sz="3000"/>
            <a:t>2</a:t>
          </a:r>
          <a:endParaRPr lang="en-US" sz="3000"/>
        </a:p>
      </dgm:t>
    </dgm:pt>
    <dgm:pt modelId="{91CC41E1-7910-4942-A896-AF6F9291C0EC}" type="parTrans" cxnId="{38D57D5D-0F41-E942-B4F1-7B2D2CC88586}">
      <dgm:prSet/>
      <dgm:spPr/>
      <dgm:t>
        <a:bodyPr/>
        <a:lstStyle/>
        <a:p>
          <a:endParaRPr lang="en-US"/>
        </a:p>
      </dgm:t>
    </dgm:pt>
    <dgm:pt modelId="{84C46CC0-1AB8-CC40-B767-CFE0BB58FAC7}" type="sibTrans" cxnId="{38D57D5D-0F41-E942-B4F1-7B2D2CC88586}">
      <dgm:prSet/>
      <dgm:spPr/>
      <dgm:t>
        <a:bodyPr/>
        <a:lstStyle/>
        <a:p>
          <a:endParaRPr lang="en-US"/>
        </a:p>
      </dgm:t>
    </dgm:pt>
    <dgm:pt modelId="{DFD66396-6785-E742-9BE5-33BE506E8B47}">
      <dgm:prSet custT="1"/>
      <dgm:spPr/>
      <dgm:t>
        <a:bodyPr/>
        <a:lstStyle/>
        <a:p>
          <a:r>
            <a:rPr lang="en-GB" sz="3000"/>
            <a:t>3</a:t>
          </a:r>
          <a:endParaRPr lang="en-US" sz="3000"/>
        </a:p>
      </dgm:t>
    </dgm:pt>
    <dgm:pt modelId="{7A9B2047-8CBC-B140-B78E-32B2E4FF9379}" type="parTrans" cxnId="{085CFCD9-EAA1-E140-9675-9F9E5D2E6922}">
      <dgm:prSet/>
      <dgm:spPr/>
      <dgm:t>
        <a:bodyPr/>
        <a:lstStyle/>
        <a:p>
          <a:endParaRPr lang="en-US"/>
        </a:p>
      </dgm:t>
    </dgm:pt>
    <dgm:pt modelId="{3618F927-1F3A-D04F-AFD0-A8EFED6865A2}" type="sibTrans" cxnId="{085CFCD9-EAA1-E140-9675-9F9E5D2E6922}">
      <dgm:prSet/>
      <dgm:spPr/>
      <dgm:t>
        <a:bodyPr/>
        <a:lstStyle/>
        <a:p>
          <a:endParaRPr lang="en-US"/>
        </a:p>
      </dgm:t>
    </dgm:pt>
    <dgm:pt modelId="{A8DBF3BF-AD4C-0C4B-B575-B95C54218D0A}">
      <dgm:prSet custT="1"/>
      <dgm:spPr>
        <a:solidFill>
          <a:schemeClr val="tx2">
            <a:lumMod val="20000"/>
            <a:lumOff val="80000"/>
          </a:schemeClr>
        </a:solidFill>
        <a:ln>
          <a:solidFill>
            <a:schemeClr val="tx2">
              <a:lumMod val="20000"/>
              <a:lumOff val="80000"/>
            </a:schemeClr>
          </a:solidFill>
        </a:ln>
      </dgm:spPr>
      <dgm:t>
        <a:bodyPr/>
        <a:lstStyle/>
        <a:p>
          <a:r>
            <a:rPr lang="en-US" sz="3000"/>
            <a:t>Experimental</a:t>
          </a:r>
          <a:r>
            <a:rPr lang="en-US" sz="3000" baseline="0"/>
            <a:t> planning</a:t>
          </a:r>
          <a:endParaRPr lang="en-US" sz="3000"/>
        </a:p>
      </dgm:t>
    </dgm:pt>
    <dgm:pt modelId="{EA78F276-03C8-0648-8CAA-70BC1471FC36}" type="parTrans" cxnId="{40630DB3-A1FB-8D49-933C-4CB42861C7B4}">
      <dgm:prSet/>
      <dgm:spPr/>
      <dgm:t>
        <a:bodyPr/>
        <a:lstStyle/>
        <a:p>
          <a:endParaRPr lang="en-US"/>
        </a:p>
      </dgm:t>
    </dgm:pt>
    <dgm:pt modelId="{51CF9074-4AFC-7B4E-A6C2-58FE8B061FE7}" type="sibTrans" cxnId="{40630DB3-A1FB-8D49-933C-4CB42861C7B4}">
      <dgm:prSet/>
      <dgm:spPr/>
      <dgm:t>
        <a:bodyPr/>
        <a:lstStyle/>
        <a:p>
          <a:endParaRPr lang="en-US"/>
        </a:p>
      </dgm:t>
    </dgm:pt>
    <dgm:pt modelId="{74182693-643F-7745-85D3-6D89A0D60989}">
      <dgm:prSet custT="1"/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20000"/>
              <a:lumOff val="80000"/>
            </a:schemeClr>
          </a:solidFill>
        </a:ln>
      </dgm:spPr>
      <dgm:t>
        <a:bodyPr/>
        <a:lstStyle/>
        <a:p>
          <a:r>
            <a:rPr lang="en-GB" sz="3000"/>
            <a:t>Workshop data</a:t>
          </a:r>
          <a:endParaRPr lang="en-US" sz="3000"/>
        </a:p>
      </dgm:t>
    </dgm:pt>
    <dgm:pt modelId="{4386C87D-7C61-1947-8299-2CC606B1D078}" type="parTrans" cxnId="{21646398-1A28-7F49-BC54-315CDE8D84BC}">
      <dgm:prSet/>
      <dgm:spPr/>
      <dgm:t>
        <a:bodyPr/>
        <a:lstStyle/>
        <a:p>
          <a:endParaRPr lang="en-US"/>
        </a:p>
      </dgm:t>
    </dgm:pt>
    <dgm:pt modelId="{A3AA38CA-A5FE-8443-BEB7-19B0D067EECA}" type="sibTrans" cxnId="{21646398-1A28-7F49-BC54-315CDE8D84BC}">
      <dgm:prSet/>
      <dgm:spPr/>
      <dgm:t>
        <a:bodyPr/>
        <a:lstStyle/>
        <a:p>
          <a:endParaRPr lang="en-US"/>
        </a:p>
      </dgm:t>
    </dgm:pt>
    <dgm:pt modelId="{02E430F4-9661-7244-87B5-36481BF2BAB8}">
      <dgm:prSet custT="1"/>
      <dgm:spPr>
        <a:solidFill>
          <a:schemeClr val="accent2">
            <a:lumMod val="20000"/>
            <a:lumOff val="80000"/>
          </a:schemeClr>
        </a:solidFill>
        <a:ln>
          <a:solidFill>
            <a:schemeClr val="accent2">
              <a:tint val="40000"/>
              <a:hueOff val="0"/>
              <a:satOff val="0"/>
              <a:lumOff val="0"/>
            </a:schemeClr>
          </a:solidFill>
        </a:ln>
      </dgm:spPr>
      <dgm:t>
        <a:bodyPr/>
        <a:lstStyle/>
        <a:p>
          <a:r>
            <a:rPr lang="en-GB" sz="3000"/>
            <a:t>Who are we?</a:t>
          </a:r>
          <a:endParaRPr lang="en-US" sz="3000"/>
        </a:p>
      </dgm:t>
    </dgm:pt>
    <dgm:pt modelId="{8CF1A6DE-86EE-E34C-BF30-D9F619B13765}" type="parTrans" cxnId="{8F648C22-798B-CF40-B6E4-DD5E36B0B53F}">
      <dgm:prSet/>
      <dgm:spPr/>
      <dgm:t>
        <a:bodyPr/>
        <a:lstStyle/>
        <a:p>
          <a:endParaRPr lang="en-US"/>
        </a:p>
      </dgm:t>
    </dgm:pt>
    <dgm:pt modelId="{E7A9AFA7-6BC0-7A40-AA7F-2C28E58FD0C0}" type="sibTrans" cxnId="{8F648C22-798B-CF40-B6E4-DD5E36B0B53F}">
      <dgm:prSet/>
      <dgm:spPr/>
      <dgm:t>
        <a:bodyPr/>
        <a:lstStyle/>
        <a:p>
          <a:endParaRPr lang="en-US"/>
        </a:p>
      </dgm:t>
    </dgm:pt>
    <dgm:pt modelId="{20BD7CC9-673B-1547-91CA-4FE5EEBF6A30}">
      <dgm:prSet custT="1"/>
      <dgm:spPr/>
      <dgm:t>
        <a:bodyPr/>
        <a:lstStyle/>
        <a:p>
          <a:r>
            <a:rPr lang="en-GB" sz="3000"/>
            <a:t>1</a:t>
          </a:r>
          <a:endParaRPr lang="en-US" sz="3000"/>
        </a:p>
      </dgm:t>
    </dgm:pt>
    <dgm:pt modelId="{83C860BA-755D-894B-8FAF-8DD38D18D100}" type="sibTrans" cxnId="{72649EB1-C8E1-D942-B02E-A07D33FB5842}">
      <dgm:prSet/>
      <dgm:spPr/>
      <dgm:t>
        <a:bodyPr/>
        <a:lstStyle/>
        <a:p>
          <a:endParaRPr lang="en-US"/>
        </a:p>
      </dgm:t>
    </dgm:pt>
    <dgm:pt modelId="{208D2C1E-DF0D-334F-88B8-571810D10E10}" type="parTrans" cxnId="{72649EB1-C8E1-D942-B02E-A07D33FB5842}">
      <dgm:prSet/>
      <dgm:spPr/>
      <dgm:t>
        <a:bodyPr/>
        <a:lstStyle/>
        <a:p>
          <a:endParaRPr lang="en-US"/>
        </a:p>
      </dgm:t>
    </dgm:pt>
    <dgm:pt modelId="{8F9AEED8-E5E4-5F48-9B1A-27C6408B2C32}">
      <dgm:prSet custT="1"/>
      <dgm:spPr>
        <a:solidFill>
          <a:schemeClr val="accent5">
            <a:lumMod val="20000"/>
            <a:lumOff val="80000"/>
          </a:schemeClr>
        </a:solidFill>
        <a:ln>
          <a:solidFill>
            <a:schemeClr val="accent1">
              <a:lumMod val="20000"/>
              <a:lumOff val="80000"/>
            </a:schemeClr>
          </a:solidFill>
        </a:ln>
      </dgm:spPr>
      <dgm:t>
        <a:bodyPr/>
        <a:lstStyle/>
        <a:p>
          <a:r>
            <a:rPr lang="en-GB" sz="3000"/>
            <a:t>About this course</a:t>
          </a:r>
          <a:endParaRPr lang="en-US" sz="3000"/>
        </a:p>
      </dgm:t>
    </dgm:pt>
    <dgm:pt modelId="{A634FEF9-DAEF-8840-8F43-1AF767B8D6D2}" type="parTrans" cxnId="{A1140240-B047-5749-9DA9-90675477C648}">
      <dgm:prSet/>
      <dgm:spPr/>
      <dgm:t>
        <a:bodyPr/>
        <a:lstStyle/>
        <a:p>
          <a:endParaRPr lang="en-US"/>
        </a:p>
      </dgm:t>
    </dgm:pt>
    <dgm:pt modelId="{D35F284A-CD32-E449-86CB-5BAC51A7223B}" type="sibTrans" cxnId="{A1140240-B047-5749-9DA9-90675477C648}">
      <dgm:prSet/>
      <dgm:spPr/>
      <dgm:t>
        <a:bodyPr/>
        <a:lstStyle/>
        <a:p>
          <a:endParaRPr lang="en-US"/>
        </a:p>
      </dgm:t>
    </dgm:pt>
    <dgm:pt modelId="{2AC6258A-9E81-0D44-AF01-F87DDF7128F0}">
      <dgm:prSet custT="1"/>
      <dgm:spPr>
        <a:solidFill>
          <a:schemeClr val="accent4">
            <a:lumMod val="20000"/>
            <a:lumOff val="80000"/>
          </a:schemeClr>
        </a:solidFill>
        <a:ln>
          <a:solidFill>
            <a:schemeClr val="accent4">
              <a:lumMod val="20000"/>
              <a:lumOff val="80000"/>
            </a:schemeClr>
          </a:solidFill>
        </a:ln>
      </dgm:spPr>
      <dgm:t>
        <a:bodyPr/>
        <a:lstStyle/>
        <a:p>
          <a:r>
            <a:rPr lang="en-US" sz="3000" err="1"/>
            <a:t>Ucloud</a:t>
          </a:r>
          <a:r>
            <a:rPr lang="en-US" sz="3000"/>
            <a:t> setup</a:t>
          </a:r>
        </a:p>
      </dgm:t>
    </dgm:pt>
    <dgm:pt modelId="{3FB013B4-979A-E64E-B2E8-08816FD98A31}" type="parTrans" cxnId="{1002D51A-13B8-284D-80DB-8E9789AC438C}">
      <dgm:prSet/>
      <dgm:spPr/>
      <dgm:t>
        <a:bodyPr/>
        <a:lstStyle/>
        <a:p>
          <a:endParaRPr lang="en-US"/>
        </a:p>
      </dgm:t>
    </dgm:pt>
    <dgm:pt modelId="{33C0D3DB-A778-9449-AC9A-30DB2D2B8B5A}" type="sibTrans" cxnId="{1002D51A-13B8-284D-80DB-8E9789AC438C}">
      <dgm:prSet/>
      <dgm:spPr/>
      <dgm:t>
        <a:bodyPr/>
        <a:lstStyle/>
        <a:p>
          <a:endParaRPr lang="en-US"/>
        </a:p>
      </dgm:t>
    </dgm:pt>
    <dgm:pt modelId="{DF6A1E24-1883-574F-9CD1-E988B7C3A3DA}">
      <dgm:prSet custT="1"/>
      <dgm:spPr>
        <a:solidFill>
          <a:schemeClr val="tx2"/>
        </a:solidFill>
        <a:ln>
          <a:solidFill>
            <a:schemeClr val="tx1"/>
          </a:solidFill>
        </a:ln>
      </dgm:spPr>
      <dgm:t>
        <a:bodyPr/>
        <a:lstStyle/>
        <a:p>
          <a:r>
            <a:rPr lang="en-US" sz="3000"/>
            <a:t>4</a:t>
          </a:r>
        </a:p>
      </dgm:t>
    </dgm:pt>
    <dgm:pt modelId="{E5E0E2FC-506D-B240-8408-141F79B8C061}" type="parTrans" cxnId="{1B468792-D143-A746-A161-04BC938BAD77}">
      <dgm:prSet/>
      <dgm:spPr/>
      <dgm:t>
        <a:bodyPr/>
        <a:lstStyle/>
        <a:p>
          <a:endParaRPr lang="en-US"/>
        </a:p>
      </dgm:t>
    </dgm:pt>
    <dgm:pt modelId="{B2A246C9-D672-914A-B526-DC70D41BDA0B}" type="sibTrans" cxnId="{1B468792-D143-A746-A161-04BC938BAD77}">
      <dgm:prSet/>
      <dgm:spPr/>
      <dgm:t>
        <a:bodyPr/>
        <a:lstStyle/>
        <a:p>
          <a:endParaRPr lang="en-US"/>
        </a:p>
      </dgm:t>
    </dgm:pt>
    <dgm:pt modelId="{AF9C9897-A78B-BF42-A873-72ED37605E41}">
      <dgm:prSet custT="1"/>
      <dgm:spPr>
        <a:solidFill>
          <a:schemeClr val="accent6"/>
        </a:solidFill>
      </dgm:spPr>
      <dgm:t>
        <a:bodyPr/>
        <a:lstStyle/>
        <a:p>
          <a:r>
            <a:rPr lang="en-US" sz="3000"/>
            <a:t>5</a:t>
          </a:r>
        </a:p>
      </dgm:t>
    </dgm:pt>
    <dgm:pt modelId="{79C3413E-D9CF-534C-9117-3F2A9AFE61B6}" type="parTrans" cxnId="{B520B303-4E91-214B-90D1-D490DBB54F86}">
      <dgm:prSet/>
      <dgm:spPr/>
      <dgm:t>
        <a:bodyPr/>
        <a:lstStyle/>
        <a:p>
          <a:endParaRPr lang="en-US"/>
        </a:p>
      </dgm:t>
    </dgm:pt>
    <dgm:pt modelId="{5743F46E-D74B-6840-AF20-DE1AD426B8A9}" type="sibTrans" cxnId="{B520B303-4E91-214B-90D1-D490DBB54F86}">
      <dgm:prSet/>
      <dgm:spPr/>
      <dgm:t>
        <a:bodyPr/>
        <a:lstStyle/>
        <a:p>
          <a:endParaRPr lang="en-US"/>
        </a:p>
      </dgm:t>
    </dgm:pt>
    <dgm:pt modelId="{9FD95819-485A-0447-9327-BC851E428B96}" type="pres">
      <dgm:prSet presAssocID="{0FD971CC-7630-0C49-B752-F0088342980B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2557EAF5-54C1-C74F-B277-B8704B1C2DAB}" type="pres">
      <dgm:prSet presAssocID="{20BD7CC9-673B-1547-91CA-4FE5EEBF6A30}" presName="horFlow" presStyleCnt="0"/>
      <dgm:spPr/>
    </dgm:pt>
    <dgm:pt modelId="{D3B5D836-D682-074B-94FE-F15B91939F22}" type="pres">
      <dgm:prSet presAssocID="{20BD7CC9-673B-1547-91CA-4FE5EEBF6A30}" presName="bigChev" presStyleLbl="node1" presStyleIdx="0" presStyleCnt="5" custScaleX="62431"/>
      <dgm:spPr/>
    </dgm:pt>
    <dgm:pt modelId="{EA61C0B9-4139-804D-AA35-FBBE062BF7C9}" type="pres">
      <dgm:prSet presAssocID="{8CF1A6DE-86EE-E34C-BF30-D9F619B13765}" presName="parTrans" presStyleCnt="0"/>
      <dgm:spPr/>
    </dgm:pt>
    <dgm:pt modelId="{6A5190E9-72F9-3944-A920-406897718670}" type="pres">
      <dgm:prSet presAssocID="{02E430F4-9661-7244-87B5-36481BF2BAB8}" presName="node" presStyleLbl="alignAccFollowNode1" presStyleIdx="0" presStyleCnt="5" custScaleX="310692">
        <dgm:presLayoutVars>
          <dgm:bulletEnabled val="1"/>
        </dgm:presLayoutVars>
      </dgm:prSet>
      <dgm:spPr/>
    </dgm:pt>
    <dgm:pt modelId="{241BDA03-0741-C84C-925C-A98F888B95DB}" type="pres">
      <dgm:prSet presAssocID="{20BD7CC9-673B-1547-91CA-4FE5EEBF6A30}" presName="vSp" presStyleCnt="0"/>
      <dgm:spPr/>
    </dgm:pt>
    <dgm:pt modelId="{ADB6919B-4439-E646-855C-BF6D4B20E9E1}" type="pres">
      <dgm:prSet presAssocID="{280D45C6-D74D-1E4F-958D-99B887DF997E}" presName="horFlow" presStyleCnt="0"/>
      <dgm:spPr/>
    </dgm:pt>
    <dgm:pt modelId="{A310E990-FC30-0546-A7DC-1281D687565F}" type="pres">
      <dgm:prSet presAssocID="{280D45C6-D74D-1E4F-958D-99B887DF997E}" presName="bigChev" presStyleLbl="node1" presStyleIdx="1" presStyleCnt="5" custScaleX="62431"/>
      <dgm:spPr/>
    </dgm:pt>
    <dgm:pt modelId="{B9910084-1847-E748-A201-AA4F411D7A94}" type="pres">
      <dgm:prSet presAssocID="{A634FEF9-DAEF-8840-8F43-1AF767B8D6D2}" presName="parTrans" presStyleCnt="0"/>
      <dgm:spPr/>
    </dgm:pt>
    <dgm:pt modelId="{968F30C7-4BBC-F44A-8CFA-AC9EF7E04B3C}" type="pres">
      <dgm:prSet presAssocID="{8F9AEED8-E5E4-5F48-9B1A-27C6408B2C32}" presName="node" presStyleLbl="alignAccFollowNode1" presStyleIdx="1" presStyleCnt="5" custScaleX="310692">
        <dgm:presLayoutVars>
          <dgm:bulletEnabled val="1"/>
        </dgm:presLayoutVars>
      </dgm:prSet>
      <dgm:spPr/>
    </dgm:pt>
    <dgm:pt modelId="{8D965E9C-9C38-A24D-80CB-99456A080D11}" type="pres">
      <dgm:prSet presAssocID="{280D45C6-D74D-1E4F-958D-99B887DF997E}" presName="vSp" presStyleCnt="0"/>
      <dgm:spPr/>
    </dgm:pt>
    <dgm:pt modelId="{FBCD669A-3E09-B64C-97EE-7A4E54F0C42A}" type="pres">
      <dgm:prSet presAssocID="{DFD66396-6785-E742-9BE5-33BE506E8B47}" presName="horFlow" presStyleCnt="0"/>
      <dgm:spPr/>
    </dgm:pt>
    <dgm:pt modelId="{158B1752-288A-3041-9EF5-B655E7F496E9}" type="pres">
      <dgm:prSet presAssocID="{DFD66396-6785-E742-9BE5-33BE506E8B47}" presName="bigChev" presStyleLbl="node1" presStyleIdx="2" presStyleCnt="5" custScaleX="62431"/>
      <dgm:spPr/>
    </dgm:pt>
    <dgm:pt modelId="{25879E74-862D-AC48-9A51-99FAB0412A2B}" type="pres">
      <dgm:prSet presAssocID="{3FB013B4-979A-E64E-B2E8-08816FD98A31}" presName="parTrans" presStyleCnt="0"/>
      <dgm:spPr/>
    </dgm:pt>
    <dgm:pt modelId="{8E5BD4CF-FF1F-9D4E-A365-9D15F1E69304}" type="pres">
      <dgm:prSet presAssocID="{2AC6258A-9E81-0D44-AF01-F87DDF7128F0}" presName="node" presStyleLbl="alignAccFollowNode1" presStyleIdx="2" presStyleCnt="5" custScaleX="310692">
        <dgm:presLayoutVars>
          <dgm:bulletEnabled val="1"/>
        </dgm:presLayoutVars>
      </dgm:prSet>
      <dgm:spPr/>
    </dgm:pt>
    <dgm:pt modelId="{7D613295-98A1-B140-9EBB-030C5AC244F5}" type="pres">
      <dgm:prSet presAssocID="{DFD66396-6785-E742-9BE5-33BE506E8B47}" presName="vSp" presStyleCnt="0"/>
      <dgm:spPr/>
    </dgm:pt>
    <dgm:pt modelId="{CF53B0E7-B294-AD43-A374-65E8C808A200}" type="pres">
      <dgm:prSet presAssocID="{DF6A1E24-1883-574F-9CD1-E988B7C3A3DA}" presName="horFlow" presStyleCnt="0"/>
      <dgm:spPr/>
    </dgm:pt>
    <dgm:pt modelId="{998CB3C9-5637-B24D-9FE2-1ECDF3F79DF4}" type="pres">
      <dgm:prSet presAssocID="{DF6A1E24-1883-574F-9CD1-E988B7C3A3DA}" presName="bigChev" presStyleLbl="node1" presStyleIdx="3" presStyleCnt="5" custScaleX="62431"/>
      <dgm:spPr/>
    </dgm:pt>
    <dgm:pt modelId="{4119227C-C2F6-D94A-A7EF-59612F485DED}" type="pres">
      <dgm:prSet presAssocID="{EA78F276-03C8-0648-8CAA-70BC1471FC36}" presName="parTrans" presStyleCnt="0"/>
      <dgm:spPr/>
    </dgm:pt>
    <dgm:pt modelId="{6054549C-8284-8E4B-BD8A-63FE764B826C}" type="pres">
      <dgm:prSet presAssocID="{A8DBF3BF-AD4C-0C4B-B575-B95C54218D0A}" presName="node" presStyleLbl="alignAccFollowNode1" presStyleIdx="3" presStyleCnt="5" custScaleX="310692">
        <dgm:presLayoutVars>
          <dgm:bulletEnabled val="1"/>
        </dgm:presLayoutVars>
      </dgm:prSet>
      <dgm:spPr/>
    </dgm:pt>
    <dgm:pt modelId="{D2B1BB75-2F20-FA4B-A74C-A8B713FAAA81}" type="pres">
      <dgm:prSet presAssocID="{DF6A1E24-1883-574F-9CD1-E988B7C3A3DA}" presName="vSp" presStyleCnt="0"/>
      <dgm:spPr/>
    </dgm:pt>
    <dgm:pt modelId="{39159697-9E3B-1D4B-BE64-18D4143A7C7A}" type="pres">
      <dgm:prSet presAssocID="{AF9C9897-A78B-BF42-A873-72ED37605E41}" presName="horFlow" presStyleCnt="0"/>
      <dgm:spPr/>
    </dgm:pt>
    <dgm:pt modelId="{D4B2551E-C524-804D-9A36-6E8966E073FF}" type="pres">
      <dgm:prSet presAssocID="{AF9C9897-A78B-BF42-A873-72ED37605E41}" presName="bigChev" presStyleLbl="node1" presStyleIdx="4" presStyleCnt="5" custScaleX="62431"/>
      <dgm:spPr/>
    </dgm:pt>
    <dgm:pt modelId="{70D7C0E8-80D2-0748-9E15-E15F24BCF47B}" type="pres">
      <dgm:prSet presAssocID="{4386C87D-7C61-1947-8299-2CC606B1D078}" presName="parTrans" presStyleCnt="0"/>
      <dgm:spPr/>
    </dgm:pt>
    <dgm:pt modelId="{5C73347B-FFA2-D640-84EB-635338F34153}" type="pres">
      <dgm:prSet presAssocID="{74182693-643F-7745-85D3-6D89A0D60989}" presName="node" presStyleLbl="alignAccFollowNode1" presStyleIdx="4" presStyleCnt="5" custScaleX="310692">
        <dgm:presLayoutVars>
          <dgm:bulletEnabled val="1"/>
        </dgm:presLayoutVars>
      </dgm:prSet>
      <dgm:spPr/>
    </dgm:pt>
  </dgm:ptLst>
  <dgm:cxnLst>
    <dgm:cxn modelId="{B520B303-4E91-214B-90D1-D490DBB54F86}" srcId="{0FD971CC-7630-0C49-B752-F0088342980B}" destId="{AF9C9897-A78B-BF42-A873-72ED37605E41}" srcOrd="4" destOrd="0" parTransId="{79C3413E-D9CF-534C-9117-3F2A9AFE61B6}" sibTransId="{5743F46E-D74B-6840-AF20-DE1AD426B8A9}"/>
    <dgm:cxn modelId="{1002D51A-13B8-284D-80DB-8E9789AC438C}" srcId="{DFD66396-6785-E742-9BE5-33BE506E8B47}" destId="{2AC6258A-9E81-0D44-AF01-F87DDF7128F0}" srcOrd="0" destOrd="0" parTransId="{3FB013B4-979A-E64E-B2E8-08816FD98A31}" sibTransId="{33C0D3DB-A778-9449-AC9A-30DB2D2B8B5A}"/>
    <dgm:cxn modelId="{8F648C22-798B-CF40-B6E4-DD5E36B0B53F}" srcId="{20BD7CC9-673B-1547-91CA-4FE5EEBF6A30}" destId="{02E430F4-9661-7244-87B5-36481BF2BAB8}" srcOrd="0" destOrd="0" parTransId="{8CF1A6DE-86EE-E34C-BF30-D9F619B13765}" sibTransId="{E7A9AFA7-6BC0-7A40-AA7F-2C28E58FD0C0}"/>
    <dgm:cxn modelId="{0D76B73C-948D-7D42-B3FD-0240402B4B3D}" type="presOf" srcId="{74182693-643F-7745-85D3-6D89A0D60989}" destId="{5C73347B-FFA2-D640-84EB-635338F34153}" srcOrd="0" destOrd="0" presId="urn:microsoft.com/office/officeart/2005/8/layout/lProcess3"/>
    <dgm:cxn modelId="{712E913E-3EA3-124C-B652-B1EBEE363DBC}" type="presOf" srcId="{20BD7CC9-673B-1547-91CA-4FE5EEBF6A30}" destId="{D3B5D836-D682-074B-94FE-F15B91939F22}" srcOrd="0" destOrd="0" presId="urn:microsoft.com/office/officeart/2005/8/layout/lProcess3"/>
    <dgm:cxn modelId="{A1140240-B047-5749-9DA9-90675477C648}" srcId="{280D45C6-D74D-1E4F-958D-99B887DF997E}" destId="{8F9AEED8-E5E4-5F48-9B1A-27C6408B2C32}" srcOrd="0" destOrd="0" parTransId="{A634FEF9-DAEF-8840-8F43-1AF767B8D6D2}" sibTransId="{D35F284A-CD32-E449-86CB-5BAC51A7223B}"/>
    <dgm:cxn modelId="{38D57D5D-0F41-E942-B4F1-7B2D2CC88586}" srcId="{0FD971CC-7630-0C49-B752-F0088342980B}" destId="{280D45C6-D74D-1E4F-958D-99B887DF997E}" srcOrd="1" destOrd="0" parTransId="{91CC41E1-7910-4942-A896-AF6F9291C0EC}" sibTransId="{84C46CC0-1AB8-CC40-B767-CFE0BB58FAC7}"/>
    <dgm:cxn modelId="{A5917962-9578-BD46-A9C7-FB785DA26D0D}" type="presOf" srcId="{0FD971CC-7630-0C49-B752-F0088342980B}" destId="{9FD95819-485A-0447-9327-BC851E428B96}" srcOrd="0" destOrd="0" presId="urn:microsoft.com/office/officeart/2005/8/layout/lProcess3"/>
    <dgm:cxn modelId="{81F16178-20E5-F940-A213-4FC1BFD3BB84}" type="presOf" srcId="{DF6A1E24-1883-574F-9CD1-E988B7C3A3DA}" destId="{998CB3C9-5637-B24D-9FE2-1ECDF3F79DF4}" srcOrd="0" destOrd="0" presId="urn:microsoft.com/office/officeart/2005/8/layout/lProcess3"/>
    <dgm:cxn modelId="{0726AD84-3228-1D48-881E-25A0DA175F89}" type="presOf" srcId="{DFD66396-6785-E742-9BE5-33BE506E8B47}" destId="{158B1752-288A-3041-9EF5-B655E7F496E9}" srcOrd="0" destOrd="0" presId="urn:microsoft.com/office/officeart/2005/8/layout/lProcess3"/>
    <dgm:cxn modelId="{1B468792-D143-A746-A161-04BC938BAD77}" srcId="{0FD971CC-7630-0C49-B752-F0088342980B}" destId="{DF6A1E24-1883-574F-9CD1-E988B7C3A3DA}" srcOrd="3" destOrd="0" parTransId="{E5E0E2FC-506D-B240-8408-141F79B8C061}" sibTransId="{B2A246C9-D672-914A-B526-DC70D41BDA0B}"/>
    <dgm:cxn modelId="{87AC2D94-3AE7-4545-B515-6D321BCFC468}" type="presOf" srcId="{AF9C9897-A78B-BF42-A873-72ED37605E41}" destId="{D4B2551E-C524-804D-9A36-6E8966E073FF}" srcOrd="0" destOrd="0" presId="urn:microsoft.com/office/officeart/2005/8/layout/lProcess3"/>
    <dgm:cxn modelId="{21646398-1A28-7F49-BC54-315CDE8D84BC}" srcId="{AF9C9897-A78B-BF42-A873-72ED37605E41}" destId="{74182693-643F-7745-85D3-6D89A0D60989}" srcOrd="0" destOrd="0" parTransId="{4386C87D-7C61-1947-8299-2CC606B1D078}" sibTransId="{A3AA38CA-A5FE-8443-BEB7-19B0D067EECA}"/>
    <dgm:cxn modelId="{72649EB1-C8E1-D942-B02E-A07D33FB5842}" srcId="{0FD971CC-7630-0C49-B752-F0088342980B}" destId="{20BD7CC9-673B-1547-91CA-4FE5EEBF6A30}" srcOrd="0" destOrd="0" parTransId="{208D2C1E-DF0D-334F-88B8-571810D10E10}" sibTransId="{83C860BA-755D-894B-8FAF-8DD38D18D100}"/>
    <dgm:cxn modelId="{40630DB3-A1FB-8D49-933C-4CB42861C7B4}" srcId="{DF6A1E24-1883-574F-9CD1-E988B7C3A3DA}" destId="{A8DBF3BF-AD4C-0C4B-B575-B95C54218D0A}" srcOrd="0" destOrd="0" parTransId="{EA78F276-03C8-0648-8CAA-70BC1471FC36}" sibTransId="{51CF9074-4AFC-7B4E-A6C2-58FE8B061FE7}"/>
    <dgm:cxn modelId="{C8C64AB8-5B80-8D4B-A443-B4BE6E6AD7ED}" type="presOf" srcId="{02E430F4-9661-7244-87B5-36481BF2BAB8}" destId="{6A5190E9-72F9-3944-A920-406897718670}" srcOrd="0" destOrd="0" presId="urn:microsoft.com/office/officeart/2005/8/layout/lProcess3"/>
    <dgm:cxn modelId="{C7BA35C2-8E36-B84D-866F-3EC1B4AE6E3D}" type="presOf" srcId="{280D45C6-D74D-1E4F-958D-99B887DF997E}" destId="{A310E990-FC30-0546-A7DC-1281D687565F}" srcOrd="0" destOrd="0" presId="urn:microsoft.com/office/officeart/2005/8/layout/lProcess3"/>
    <dgm:cxn modelId="{EFD864D3-9CBC-1F44-85AA-B03F64249F5C}" type="presOf" srcId="{A8DBF3BF-AD4C-0C4B-B575-B95C54218D0A}" destId="{6054549C-8284-8E4B-BD8A-63FE764B826C}" srcOrd="0" destOrd="0" presId="urn:microsoft.com/office/officeart/2005/8/layout/lProcess3"/>
    <dgm:cxn modelId="{085CFCD9-EAA1-E140-9675-9F9E5D2E6922}" srcId="{0FD971CC-7630-0C49-B752-F0088342980B}" destId="{DFD66396-6785-E742-9BE5-33BE506E8B47}" srcOrd="2" destOrd="0" parTransId="{7A9B2047-8CBC-B140-B78E-32B2E4FF9379}" sibTransId="{3618F927-1F3A-D04F-AFD0-A8EFED6865A2}"/>
    <dgm:cxn modelId="{54645BF8-6E25-AA40-A25F-18C8227AC9C0}" type="presOf" srcId="{2AC6258A-9E81-0D44-AF01-F87DDF7128F0}" destId="{8E5BD4CF-FF1F-9D4E-A365-9D15F1E69304}" srcOrd="0" destOrd="0" presId="urn:microsoft.com/office/officeart/2005/8/layout/lProcess3"/>
    <dgm:cxn modelId="{805216FD-C6B0-5744-8903-9FF0E40A55FC}" type="presOf" srcId="{8F9AEED8-E5E4-5F48-9B1A-27C6408B2C32}" destId="{968F30C7-4BBC-F44A-8CFA-AC9EF7E04B3C}" srcOrd="0" destOrd="0" presId="urn:microsoft.com/office/officeart/2005/8/layout/lProcess3"/>
    <dgm:cxn modelId="{CD09D0C1-9EA4-5648-A2ED-0C87F15A0055}" type="presParOf" srcId="{9FD95819-485A-0447-9327-BC851E428B96}" destId="{2557EAF5-54C1-C74F-B277-B8704B1C2DAB}" srcOrd="0" destOrd="0" presId="urn:microsoft.com/office/officeart/2005/8/layout/lProcess3"/>
    <dgm:cxn modelId="{EEE03114-9897-1343-8D72-FC143F40279B}" type="presParOf" srcId="{2557EAF5-54C1-C74F-B277-B8704B1C2DAB}" destId="{D3B5D836-D682-074B-94FE-F15B91939F22}" srcOrd="0" destOrd="0" presId="urn:microsoft.com/office/officeart/2005/8/layout/lProcess3"/>
    <dgm:cxn modelId="{8DBC1C5A-3CF6-E945-9439-6AD9935C8DF0}" type="presParOf" srcId="{2557EAF5-54C1-C74F-B277-B8704B1C2DAB}" destId="{EA61C0B9-4139-804D-AA35-FBBE062BF7C9}" srcOrd="1" destOrd="0" presId="urn:microsoft.com/office/officeart/2005/8/layout/lProcess3"/>
    <dgm:cxn modelId="{F2EBDA63-193F-6C42-B934-AD8382C7CCFD}" type="presParOf" srcId="{2557EAF5-54C1-C74F-B277-B8704B1C2DAB}" destId="{6A5190E9-72F9-3944-A920-406897718670}" srcOrd="2" destOrd="0" presId="urn:microsoft.com/office/officeart/2005/8/layout/lProcess3"/>
    <dgm:cxn modelId="{CAA31084-5ACA-1F42-93A9-6703B824B5C5}" type="presParOf" srcId="{9FD95819-485A-0447-9327-BC851E428B96}" destId="{241BDA03-0741-C84C-925C-A98F888B95DB}" srcOrd="1" destOrd="0" presId="urn:microsoft.com/office/officeart/2005/8/layout/lProcess3"/>
    <dgm:cxn modelId="{56B8366F-4165-C34B-A1D8-3E56BC794FED}" type="presParOf" srcId="{9FD95819-485A-0447-9327-BC851E428B96}" destId="{ADB6919B-4439-E646-855C-BF6D4B20E9E1}" srcOrd="2" destOrd="0" presId="urn:microsoft.com/office/officeart/2005/8/layout/lProcess3"/>
    <dgm:cxn modelId="{8DDDBCA9-E0DC-064C-BB9B-2355C0D0C0F0}" type="presParOf" srcId="{ADB6919B-4439-E646-855C-BF6D4B20E9E1}" destId="{A310E990-FC30-0546-A7DC-1281D687565F}" srcOrd="0" destOrd="0" presId="urn:microsoft.com/office/officeart/2005/8/layout/lProcess3"/>
    <dgm:cxn modelId="{D198F845-F562-9F42-8F5D-489FEF67C07C}" type="presParOf" srcId="{ADB6919B-4439-E646-855C-BF6D4B20E9E1}" destId="{B9910084-1847-E748-A201-AA4F411D7A94}" srcOrd="1" destOrd="0" presId="urn:microsoft.com/office/officeart/2005/8/layout/lProcess3"/>
    <dgm:cxn modelId="{11682C02-0C19-4141-A64A-373AF194932E}" type="presParOf" srcId="{ADB6919B-4439-E646-855C-BF6D4B20E9E1}" destId="{968F30C7-4BBC-F44A-8CFA-AC9EF7E04B3C}" srcOrd="2" destOrd="0" presId="urn:microsoft.com/office/officeart/2005/8/layout/lProcess3"/>
    <dgm:cxn modelId="{93008021-4615-4349-A39C-2CC7EA343ABC}" type="presParOf" srcId="{9FD95819-485A-0447-9327-BC851E428B96}" destId="{8D965E9C-9C38-A24D-80CB-99456A080D11}" srcOrd="3" destOrd="0" presId="urn:microsoft.com/office/officeart/2005/8/layout/lProcess3"/>
    <dgm:cxn modelId="{50036388-8BE4-2C4A-A2BC-9738BB13A57F}" type="presParOf" srcId="{9FD95819-485A-0447-9327-BC851E428B96}" destId="{FBCD669A-3E09-B64C-97EE-7A4E54F0C42A}" srcOrd="4" destOrd="0" presId="urn:microsoft.com/office/officeart/2005/8/layout/lProcess3"/>
    <dgm:cxn modelId="{6068D7BB-5C35-7541-9E0F-E464F0F68660}" type="presParOf" srcId="{FBCD669A-3E09-B64C-97EE-7A4E54F0C42A}" destId="{158B1752-288A-3041-9EF5-B655E7F496E9}" srcOrd="0" destOrd="0" presId="urn:microsoft.com/office/officeart/2005/8/layout/lProcess3"/>
    <dgm:cxn modelId="{01411A98-6059-2D4C-A0CF-F2159DC16CE5}" type="presParOf" srcId="{FBCD669A-3E09-B64C-97EE-7A4E54F0C42A}" destId="{25879E74-862D-AC48-9A51-99FAB0412A2B}" srcOrd="1" destOrd="0" presId="urn:microsoft.com/office/officeart/2005/8/layout/lProcess3"/>
    <dgm:cxn modelId="{D4286340-9E18-F943-8596-25141A1816FF}" type="presParOf" srcId="{FBCD669A-3E09-B64C-97EE-7A4E54F0C42A}" destId="{8E5BD4CF-FF1F-9D4E-A365-9D15F1E69304}" srcOrd="2" destOrd="0" presId="urn:microsoft.com/office/officeart/2005/8/layout/lProcess3"/>
    <dgm:cxn modelId="{7EAAC95D-5D19-D940-9672-3A5F7D2A0D3B}" type="presParOf" srcId="{9FD95819-485A-0447-9327-BC851E428B96}" destId="{7D613295-98A1-B140-9EBB-030C5AC244F5}" srcOrd="5" destOrd="0" presId="urn:microsoft.com/office/officeart/2005/8/layout/lProcess3"/>
    <dgm:cxn modelId="{B0E9CD8F-96FC-624F-9D38-BCF1607DA876}" type="presParOf" srcId="{9FD95819-485A-0447-9327-BC851E428B96}" destId="{CF53B0E7-B294-AD43-A374-65E8C808A200}" srcOrd="6" destOrd="0" presId="urn:microsoft.com/office/officeart/2005/8/layout/lProcess3"/>
    <dgm:cxn modelId="{29DCA7EB-D4B6-7947-8DD5-48E0B50E5729}" type="presParOf" srcId="{CF53B0E7-B294-AD43-A374-65E8C808A200}" destId="{998CB3C9-5637-B24D-9FE2-1ECDF3F79DF4}" srcOrd="0" destOrd="0" presId="urn:microsoft.com/office/officeart/2005/8/layout/lProcess3"/>
    <dgm:cxn modelId="{2542A4F0-5A98-C04B-A634-8EB5C30AD717}" type="presParOf" srcId="{CF53B0E7-B294-AD43-A374-65E8C808A200}" destId="{4119227C-C2F6-D94A-A7EF-59612F485DED}" srcOrd="1" destOrd="0" presId="urn:microsoft.com/office/officeart/2005/8/layout/lProcess3"/>
    <dgm:cxn modelId="{56F7C3ED-2D3B-1147-A28D-734524B80969}" type="presParOf" srcId="{CF53B0E7-B294-AD43-A374-65E8C808A200}" destId="{6054549C-8284-8E4B-BD8A-63FE764B826C}" srcOrd="2" destOrd="0" presId="urn:microsoft.com/office/officeart/2005/8/layout/lProcess3"/>
    <dgm:cxn modelId="{F1BD4E3A-0391-5D44-AFBA-5E280D8E687E}" type="presParOf" srcId="{9FD95819-485A-0447-9327-BC851E428B96}" destId="{D2B1BB75-2F20-FA4B-A74C-A8B713FAAA81}" srcOrd="7" destOrd="0" presId="urn:microsoft.com/office/officeart/2005/8/layout/lProcess3"/>
    <dgm:cxn modelId="{451764D9-52FF-8B4F-8C5F-DBD53FB6A90C}" type="presParOf" srcId="{9FD95819-485A-0447-9327-BC851E428B96}" destId="{39159697-9E3B-1D4B-BE64-18D4143A7C7A}" srcOrd="8" destOrd="0" presId="urn:microsoft.com/office/officeart/2005/8/layout/lProcess3"/>
    <dgm:cxn modelId="{C266E29B-137B-8E48-BBAB-F627C16C068F}" type="presParOf" srcId="{39159697-9E3B-1D4B-BE64-18D4143A7C7A}" destId="{D4B2551E-C524-804D-9A36-6E8966E073FF}" srcOrd="0" destOrd="0" presId="urn:microsoft.com/office/officeart/2005/8/layout/lProcess3"/>
    <dgm:cxn modelId="{4DE33B22-505F-E943-996D-DDE2E16A0B75}" type="presParOf" srcId="{39159697-9E3B-1D4B-BE64-18D4143A7C7A}" destId="{70D7C0E8-80D2-0748-9E15-E15F24BCF47B}" srcOrd="1" destOrd="0" presId="urn:microsoft.com/office/officeart/2005/8/layout/lProcess3"/>
    <dgm:cxn modelId="{61A2E852-2B2C-9F48-8B0E-810199C0D709}" type="presParOf" srcId="{39159697-9E3B-1D4B-BE64-18D4143A7C7A}" destId="{5C73347B-FFA2-D640-84EB-635338F34153}" srcOrd="2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B5D836-D682-074B-94FE-F15B91939F22}">
      <dsp:nvSpPr>
        <dsp:cNvPr id="0" name=""/>
        <dsp:cNvSpPr/>
      </dsp:nvSpPr>
      <dsp:spPr>
        <a:xfrm>
          <a:off x="1969243" y="2328"/>
          <a:ext cx="1220178" cy="781777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000" kern="1200"/>
            <a:t>1</a:t>
          </a:r>
          <a:endParaRPr lang="en-US" sz="3000" kern="1200"/>
        </a:p>
      </dsp:txBody>
      <dsp:txXfrm>
        <a:off x="2360132" y="2328"/>
        <a:ext cx="438401" cy="781777"/>
      </dsp:txXfrm>
    </dsp:sp>
    <dsp:sp modelId="{6A5190E9-72F9-3944-A920-406897718670}">
      <dsp:nvSpPr>
        <dsp:cNvPr id="0" name=""/>
        <dsp:cNvSpPr/>
      </dsp:nvSpPr>
      <dsp:spPr>
        <a:xfrm>
          <a:off x="2935344" y="68779"/>
          <a:ext cx="5040007" cy="648875"/>
        </a:xfrm>
        <a:prstGeom prst="chevron">
          <a:avLst/>
        </a:prstGeom>
        <a:solidFill>
          <a:schemeClr val="accent2">
            <a:lumMod val="20000"/>
            <a:lumOff val="80000"/>
          </a:schemeClr>
        </a:solidFill>
        <a:ln w="12700" cap="flat" cmpd="sng" algn="ctr">
          <a:solidFill>
            <a:schemeClr val="accent2">
              <a:tint val="40000"/>
              <a:hueOff val="0"/>
              <a:satOff val="0"/>
              <a:lum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9050" rIns="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000" kern="1200"/>
            <a:t>Who are we?</a:t>
          </a:r>
          <a:endParaRPr lang="en-US" sz="3000" kern="1200"/>
        </a:p>
      </dsp:txBody>
      <dsp:txXfrm>
        <a:off x="3259782" y="68779"/>
        <a:ext cx="4391132" cy="648875"/>
      </dsp:txXfrm>
    </dsp:sp>
    <dsp:sp modelId="{A310E990-FC30-0546-A7DC-1281D687565F}">
      <dsp:nvSpPr>
        <dsp:cNvPr id="0" name=""/>
        <dsp:cNvSpPr/>
      </dsp:nvSpPr>
      <dsp:spPr>
        <a:xfrm>
          <a:off x="1969243" y="893554"/>
          <a:ext cx="1220178" cy="781777"/>
        </a:xfrm>
        <a:prstGeom prst="chevron">
          <a:avLst/>
        </a:prstGeom>
        <a:solidFill>
          <a:schemeClr val="accent5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000" kern="1200"/>
            <a:t>2</a:t>
          </a:r>
          <a:endParaRPr lang="en-US" sz="3000" kern="1200"/>
        </a:p>
      </dsp:txBody>
      <dsp:txXfrm>
        <a:off x="2360132" y="893554"/>
        <a:ext cx="438401" cy="781777"/>
      </dsp:txXfrm>
    </dsp:sp>
    <dsp:sp modelId="{968F30C7-4BBC-F44A-8CFA-AC9EF7E04B3C}">
      <dsp:nvSpPr>
        <dsp:cNvPr id="0" name=""/>
        <dsp:cNvSpPr/>
      </dsp:nvSpPr>
      <dsp:spPr>
        <a:xfrm>
          <a:off x="2935344" y="960005"/>
          <a:ext cx="5040007" cy="648875"/>
        </a:xfrm>
        <a:prstGeom prst="chevron">
          <a:avLst/>
        </a:prstGeom>
        <a:solidFill>
          <a:schemeClr val="accent5">
            <a:lumMod val="20000"/>
            <a:lumOff val="80000"/>
          </a:schemeClr>
        </a:solidFill>
        <a:ln w="12700" cap="flat" cmpd="sng" algn="ctr">
          <a:solidFill>
            <a:schemeClr val="accent1">
              <a:lumMod val="20000"/>
              <a:lumOff val="8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9050" rIns="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000" kern="1200"/>
            <a:t>About this course</a:t>
          </a:r>
          <a:endParaRPr lang="en-US" sz="3000" kern="1200"/>
        </a:p>
      </dsp:txBody>
      <dsp:txXfrm>
        <a:off x="3259782" y="960005"/>
        <a:ext cx="4391132" cy="648875"/>
      </dsp:txXfrm>
    </dsp:sp>
    <dsp:sp modelId="{158B1752-288A-3041-9EF5-B655E7F496E9}">
      <dsp:nvSpPr>
        <dsp:cNvPr id="0" name=""/>
        <dsp:cNvSpPr/>
      </dsp:nvSpPr>
      <dsp:spPr>
        <a:xfrm>
          <a:off x="1969243" y="1784780"/>
          <a:ext cx="1220178" cy="781777"/>
        </a:xfrm>
        <a:prstGeom prst="chevron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000" kern="1200"/>
            <a:t>3</a:t>
          </a:r>
          <a:endParaRPr lang="en-US" sz="3000" kern="1200"/>
        </a:p>
      </dsp:txBody>
      <dsp:txXfrm>
        <a:off x="2360132" y="1784780"/>
        <a:ext cx="438401" cy="781777"/>
      </dsp:txXfrm>
    </dsp:sp>
    <dsp:sp modelId="{8E5BD4CF-FF1F-9D4E-A365-9D15F1E69304}">
      <dsp:nvSpPr>
        <dsp:cNvPr id="0" name=""/>
        <dsp:cNvSpPr/>
      </dsp:nvSpPr>
      <dsp:spPr>
        <a:xfrm>
          <a:off x="2935344" y="1851231"/>
          <a:ext cx="5040007" cy="648875"/>
        </a:xfrm>
        <a:prstGeom prst="chevron">
          <a:avLst/>
        </a:prstGeom>
        <a:solidFill>
          <a:schemeClr val="accent4">
            <a:lumMod val="20000"/>
            <a:lumOff val="80000"/>
          </a:schemeClr>
        </a:solidFill>
        <a:ln w="12700" cap="flat" cmpd="sng" algn="ctr">
          <a:solidFill>
            <a:schemeClr val="accent4">
              <a:lumMod val="20000"/>
              <a:lumOff val="8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9050" rIns="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err="1"/>
            <a:t>Ucloud</a:t>
          </a:r>
          <a:r>
            <a:rPr lang="en-US" sz="3000" kern="1200"/>
            <a:t> setup</a:t>
          </a:r>
        </a:p>
      </dsp:txBody>
      <dsp:txXfrm>
        <a:off x="3259782" y="1851231"/>
        <a:ext cx="4391132" cy="648875"/>
      </dsp:txXfrm>
    </dsp:sp>
    <dsp:sp modelId="{998CB3C9-5637-B24D-9FE2-1ECDF3F79DF4}">
      <dsp:nvSpPr>
        <dsp:cNvPr id="0" name=""/>
        <dsp:cNvSpPr/>
      </dsp:nvSpPr>
      <dsp:spPr>
        <a:xfrm>
          <a:off x="1969243" y="2676006"/>
          <a:ext cx="1220178" cy="781777"/>
        </a:xfrm>
        <a:prstGeom prst="chevron">
          <a:avLst/>
        </a:prstGeom>
        <a:solidFill>
          <a:schemeClr val="tx2"/>
        </a:solidFill>
        <a:ln w="12700" cap="flat" cmpd="sng" algn="ctr">
          <a:solidFill>
            <a:schemeClr val="tx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4</a:t>
          </a:r>
        </a:p>
      </dsp:txBody>
      <dsp:txXfrm>
        <a:off x="2360132" y="2676006"/>
        <a:ext cx="438401" cy="781777"/>
      </dsp:txXfrm>
    </dsp:sp>
    <dsp:sp modelId="{6054549C-8284-8E4B-BD8A-63FE764B826C}">
      <dsp:nvSpPr>
        <dsp:cNvPr id="0" name=""/>
        <dsp:cNvSpPr/>
      </dsp:nvSpPr>
      <dsp:spPr>
        <a:xfrm>
          <a:off x="2935344" y="2742457"/>
          <a:ext cx="5040007" cy="648875"/>
        </a:xfrm>
        <a:prstGeom prst="chevron">
          <a:avLst/>
        </a:prstGeom>
        <a:solidFill>
          <a:schemeClr val="tx2">
            <a:lumMod val="20000"/>
            <a:lumOff val="80000"/>
          </a:schemeClr>
        </a:solidFill>
        <a:ln w="12700" cap="flat" cmpd="sng" algn="ctr">
          <a:solidFill>
            <a:schemeClr val="tx2">
              <a:lumMod val="20000"/>
              <a:lumOff val="8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9050" rIns="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Experimental</a:t>
          </a:r>
          <a:r>
            <a:rPr lang="en-US" sz="3000" kern="1200" baseline="0"/>
            <a:t> planning</a:t>
          </a:r>
          <a:endParaRPr lang="en-US" sz="3000" kern="1200"/>
        </a:p>
      </dsp:txBody>
      <dsp:txXfrm>
        <a:off x="3259782" y="2742457"/>
        <a:ext cx="4391132" cy="648875"/>
      </dsp:txXfrm>
    </dsp:sp>
    <dsp:sp modelId="{D4B2551E-C524-804D-9A36-6E8966E073FF}">
      <dsp:nvSpPr>
        <dsp:cNvPr id="0" name=""/>
        <dsp:cNvSpPr/>
      </dsp:nvSpPr>
      <dsp:spPr>
        <a:xfrm>
          <a:off x="1969243" y="3567232"/>
          <a:ext cx="1220178" cy="781777"/>
        </a:xfrm>
        <a:prstGeom prst="chevron">
          <a:avLst/>
        </a:prstGeom>
        <a:solidFill>
          <a:schemeClr val="accent6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5</a:t>
          </a:r>
        </a:p>
      </dsp:txBody>
      <dsp:txXfrm>
        <a:off x="2360132" y="3567232"/>
        <a:ext cx="438401" cy="781777"/>
      </dsp:txXfrm>
    </dsp:sp>
    <dsp:sp modelId="{5C73347B-FFA2-D640-84EB-635338F34153}">
      <dsp:nvSpPr>
        <dsp:cNvPr id="0" name=""/>
        <dsp:cNvSpPr/>
      </dsp:nvSpPr>
      <dsp:spPr>
        <a:xfrm>
          <a:off x="2935344" y="3633683"/>
          <a:ext cx="5040007" cy="648875"/>
        </a:xfrm>
        <a:prstGeom prst="chevron">
          <a:avLst/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accent6">
              <a:lumMod val="20000"/>
              <a:lumOff val="80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19050" rIns="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000" kern="1200"/>
            <a:t>Workshop data</a:t>
          </a:r>
          <a:endParaRPr lang="en-US" sz="3000" kern="1200"/>
        </a:p>
      </dsp:txBody>
      <dsp:txXfrm>
        <a:off x="3259782" y="3633683"/>
        <a:ext cx="4391132" cy="6488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59F1FD-6F52-D847-82A4-47C2D58B80EA}" type="datetimeFigureOut">
              <a:rPr lang="en-GB" smtClean="0"/>
              <a:t>18/01/2023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DE6C0-3F56-2B43-BBD5-FE49F3EE1BC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1240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DE6C0-3F56-2B43-BBD5-FE49F3EE1BCA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61197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39B715-15BB-3843-BC31-87384129185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94197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39B715-15BB-3843-BC31-87384129185E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30229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39B715-15BB-3843-BC31-87384129185E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20309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39B715-15BB-3843-BC31-87384129185E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784911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39B715-15BB-3843-BC31-87384129185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9542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39B715-15BB-3843-BC31-87384129185E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7912440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39B715-15BB-3843-BC31-87384129185E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32901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39B715-15BB-3843-BC31-87384129185E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557557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39B715-15BB-3843-BC31-87384129185E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726015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39B715-15BB-3843-BC31-87384129185E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804544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DE6C0-3F56-2B43-BBD5-FE49F3EE1BCA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6377747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err="1"/>
              <a:t>nextflow</a:t>
            </a:r>
            <a:r>
              <a:rPr lang="en-GB" dirty="0"/>
              <a:t> run ~/nf-core-rnaseq-3.6/workflow/ -work-</a:t>
            </a:r>
            <a:r>
              <a:rPr lang="en-GB" dirty="0" err="1"/>
              <a:t>dir</a:t>
            </a:r>
            <a:r>
              <a:rPr lang="en-GB" dirty="0"/>
              <a:t> /work/</a:t>
            </a:r>
            <a:r>
              <a:rPr lang="en-GB" dirty="0" err="1"/>
              <a:t>preprocessing</a:t>
            </a:r>
            <a:r>
              <a:rPr lang="en-GB" dirty="0"/>
              <a:t>/work -params-file /work/</a:t>
            </a:r>
            <a:r>
              <a:rPr lang="en-GB" dirty="0" err="1"/>
              <a:t>sequencing_data</a:t>
            </a:r>
            <a:r>
              <a:rPr lang="en-GB" dirty="0"/>
              <a:t>/Scripts/</a:t>
            </a:r>
            <a:r>
              <a:rPr lang="en-GB" dirty="0" err="1"/>
              <a:t>nf-params_salmon.json</a:t>
            </a:r>
            <a:r>
              <a:rPr lang="en-GB" dirty="0"/>
              <a:t> --</a:t>
            </a:r>
            <a:r>
              <a:rPr lang="en-GB" dirty="0" err="1"/>
              <a:t>max_cpus</a:t>
            </a:r>
            <a:r>
              <a:rPr lang="en-GB" dirty="0"/>
              <a:t> $CORES -profile </a:t>
            </a:r>
            <a:r>
              <a:rPr lang="en-GB" dirty="0" err="1"/>
              <a:t>conda</a:t>
            </a:r>
            <a:endParaRPr lang="en-GB">
              <a:cs typeface="Calibri"/>
            </a:endParaRPr>
          </a:p>
          <a:p>
            <a:endParaRPr lang="en-GB" dirty="0"/>
          </a:p>
          <a:p>
            <a:endParaRPr lang="en-GB" dirty="0"/>
          </a:p>
          <a:p>
            <a:r>
              <a:rPr lang="en-GB" dirty="0" err="1"/>
              <a:t>nextflow</a:t>
            </a:r>
            <a:r>
              <a:rPr lang="en-GB" dirty="0"/>
              <a:t> run ~/nf-core-rnaseq-3.6/workflow/ -work-</a:t>
            </a:r>
            <a:r>
              <a:rPr lang="en-GB" dirty="0" err="1"/>
              <a:t>dir</a:t>
            </a:r>
            <a:r>
              <a:rPr lang="en-GB" dirty="0"/>
              <a:t> /work/</a:t>
            </a:r>
            <a:r>
              <a:rPr lang="en-GB" dirty="0" err="1"/>
              <a:t>preprocessing</a:t>
            </a:r>
            <a:r>
              <a:rPr lang="en-GB" dirty="0"/>
              <a:t>/work -params-file /work/</a:t>
            </a:r>
            <a:r>
              <a:rPr lang="en-GB" dirty="0" err="1"/>
              <a:t>sequencing_data</a:t>
            </a:r>
            <a:r>
              <a:rPr lang="en-GB" dirty="0"/>
              <a:t>/Scripts/</a:t>
            </a:r>
            <a:r>
              <a:rPr lang="en-GB" dirty="0" err="1"/>
              <a:t>nf-params_salmon.json</a:t>
            </a:r>
            <a:r>
              <a:rPr lang="en-GB" dirty="0"/>
              <a:t> --</a:t>
            </a:r>
            <a:r>
              <a:rPr lang="en-GB" dirty="0" err="1"/>
              <a:t>max_cpus</a:t>
            </a:r>
            <a:r>
              <a:rPr lang="en-GB" dirty="0"/>
              <a:t> $CORES -profile </a:t>
            </a:r>
            <a:r>
              <a:rPr lang="en-GB" dirty="0" err="1"/>
              <a:t>conda</a:t>
            </a:r>
            <a:endParaRPr lang="en-GB" err="1">
              <a:cs typeface="Calibri"/>
            </a:endParaRPr>
          </a:p>
          <a:p>
            <a:endParaRPr lang="en-GB">
              <a:cs typeface="Calibri"/>
            </a:endParaRPr>
          </a:p>
          <a:p>
            <a:r>
              <a:rPr lang="en-GB" dirty="0">
                <a:ea typeface="Calibri" panose="020F0502020204030204"/>
                <a:cs typeface="Calibri"/>
              </a:rPr>
              <a:t>ERROR: </a:t>
            </a:r>
            <a:r>
              <a:rPr lang="en-GB" dirty="0" err="1">
                <a:ea typeface="Calibri" panose="020F0502020204030204"/>
                <a:cs typeface="Calibri"/>
              </a:rPr>
              <a:t>nnextflow</a:t>
            </a:r>
            <a:r>
              <a:rPr lang="en-GB" dirty="0">
                <a:ea typeface="Calibri" panose="020F0502020204030204"/>
                <a:cs typeface="Calibri"/>
              </a:rPr>
              <a:t> run cannot be found</a:t>
            </a:r>
            <a:endParaRPr lang="en-GB" dirty="0">
              <a:cs typeface="Calibri"/>
            </a:endParaRPr>
          </a:p>
          <a:p>
            <a:r>
              <a:rPr lang="en-GB" dirty="0">
                <a:cs typeface="Calibri"/>
              </a:rPr>
              <a:t>SOLUTION: restart session</a:t>
            </a:r>
          </a:p>
          <a:p>
            <a:endParaRPr lang="en-GB" dirty="0">
              <a:ea typeface="Calibri" panose="020F0502020204030204"/>
              <a:cs typeface="Calibri"/>
            </a:endParaRPr>
          </a:p>
          <a:p>
            <a:r>
              <a:rPr lang="en-GB" dirty="0">
                <a:ea typeface="Calibri" panose="020F0502020204030204"/>
                <a:cs typeface="Calibri"/>
              </a:rPr>
              <a:t>ERROR:</a:t>
            </a:r>
          </a:p>
          <a:p>
            <a:r>
              <a:rPr lang="en-GB" dirty="0"/>
              <a:t>21.1-h27087fc_0</a:t>
            </a:r>
            <a:endParaRPr lang="en-GB" dirty="0">
              <a:ea typeface="Calibri"/>
              <a:cs typeface="Calibri"/>
            </a:endParaRPr>
          </a:p>
          <a:p>
            <a:r>
              <a:rPr lang="en-GB" dirty="0"/>
              <a:t>    appears to be corrupted. The path 'share/man/man3/textdomain.3'</a:t>
            </a:r>
            <a:endParaRPr lang="en-GB" dirty="0">
              <a:ea typeface="Calibri"/>
              <a:cs typeface="Calibri"/>
            </a:endParaRPr>
          </a:p>
          <a:p>
            <a:r>
              <a:rPr lang="en-GB" dirty="0"/>
              <a:t>    specified in the package manifest cannot be found.</a:t>
            </a:r>
            <a:endParaRPr lang="en-GB" dirty="0">
              <a:ea typeface="Calibri" panose="020F0502020204030204"/>
              <a:cs typeface="Calibri"/>
            </a:endParaRPr>
          </a:p>
          <a:p>
            <a:endParaRPr lang="en-GB" dirty="0">
              <a:ea typeface="Calibri" panose="020F0502020204030204"/>
              <a:cs typeface="Calibri"/>
            </a:endParaRPr>
          </a:p>
          <a:p>
            <a:r>
              <a:rPr lang="en-GB" dirty="0">
                <a:ea typeface="Calibri" panose="020F0502020204030204"/>
                <a:cs typeface="Calibri"/>
              </a:rPr>
              <a:t>SOLUTION:</a:t>
            </a:r>
          </a:p>
          <a:p>
            <a:endParaRPr lang="en-GB" dirty="0">
              <a:ea typeface="Calibri" panose="020F0502020204030204"/>
              <a:cs typeface="Calibri"/>
            </a:endParaRPr>
          </a:p>
          <a:p>
            <a:endParaRPr lang="en-GB" dirty="0">
              <a:ea typeface="Calibri" panose="020F0502020204030204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DE6C0-3F56-2B43-BBD5-FE49F3EE1BCA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81623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Problem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DE6C0-3F56-2B43-BBD5-FE49F3EE1BCA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80023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err="1"/>
              <a:t>nextflow</a:t>
            </a:r>
            <a:r>
              <a:rPr lang="en-GB"/>
              <a:t> run ~/nf-core-rnaseq-3.6/workflow/ -work-</a:t>
            </a:r>
            <a:r>
              <a:rPr lang="en-GB" err="1"/>
              <a:t>dir</a:t>
            </a:r>
            <a:r>
              <a:rPr lang="en-GB"/>
              <a:t> /work/</a:t>
            </a:r>
            <a:r>
              <a:rPr lang="en-GB" err="1"/>
              <a:t>preprocessing</a:t>
            </a:r>
            <a:r>
              <a:rPr lang="en-GB"/>
              <a:t>/work -params-file /work/</a:t>
            </a:r>
            <a:r>
              <a:rPr lang="en-GB" err="1"/>
              <a:t>sequencing_data</a:t>
            </a:r>
            <a:r>
              <a:rPr lang="en-GB"/>
              <a:t>/Scripts/</a:t>
            </a:r>
            <a:r>
              <a:rPr lang="en-GB" err="1"/>
              <a:t>nf-params_salmon.json</a:t>
            </a:r>
            <a:r>
              <a:rPr lang="en-GB"/>
              <a:t> --</a:t>
            </a:r>
            <a:r>
              <a:rPr lang="en-GB" err="1"/>
              <a:t>max_cpus</a:t>
            </a:r>
            <a:r>
              <a:rPr lang="en-GB"/>
              <a:t> $CORES -profile </a:t>
            </a:r>
            <a:r>
              <a:rPr lang="en-GB" err="1"/>
              <a:t>conda</a:t>
            </a:r>
            <a:r>
              <a:rPr lang="en-GB"/>
              <a:t> -resume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DE6C0-3F56-2B43-BBD5-FE49F3EE1BCA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158114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DE6C0-3F56-2B43-BBD5-FE49F3EE1BCA}" type="slidenum">
              <a:rPr lang="en-GB" smtClean="0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29450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DE6C0-3F56-2B43-BBD5-FE49F3EE1BCA}" type="slidenum">
              <a:rPr lang="en-GB" smtClean="0"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3777047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DE6C0-3F56-2B43-BBD5-FE49F3EE1BCA}" type="slidenum">
              <a:rPr lang="en-GB" smtClean="0"/>
              <a:t>44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801561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DE6C0-3F56-2B43-BBD5-FE49F3EE1BCA}" type="slidenum">
              <a:rPr lang="en-GB" smtClean="0"/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127068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DE6C0-3F56-2B43-BBD5-FE49F3EE1BCA}" type="slidenum">
              <a:rPr lang="en-GB" smtClean="0"/>
              <a:t>50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31044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DE6C0-3F56-2B43-BBD5-FE49F3EE1BCA}" type="slidenum">
              <a:rPr lang="en-GB" smtClean="0"/>
              <a:t>51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99851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DE6C0-3F56-2B43-BBD5-FE49F3EE1BCA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11229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2DE6C0-3F56-2B43-BBD5-FE49F3EE1BCA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7622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39B715-15BB-3843-BC31-87384129185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68958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39B715-15BB-3843-BC31-87384129185E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21789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39B715-15BB-3843-BC31-87384129185E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80827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39B715-15BB-3843-BC31-87384129185E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35450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39B715-15BB-3843-BC31-87384129185E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11445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343F8-22D0-DE46-9608-EB03ABDC3E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E9C0060-639A-1B41-8958-C76D87B3E6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B9F0AE-747E-6D4D-8211-202B5F00CA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5F72F8-C6D3-5840-A332-516199B5C93C}" type="datetime1">
              <a:rPr lang="da-DK" smtClean="0"/>
              <a:t>18-01-2023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3969BB-E495-8B40-8075-F2673CD2B2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0CAD8A-389D-2549-A965-18945F196D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06395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48681-4C52-AB47-BB46-09DF560F06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302D2E-DA41-144F-B411-6855D06692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2F2C67-B52E-EF40-8AB9-C782A74D34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A1378-3634-1249-82F5-B6AB9ADF77E2}" type="datetime1">
              <a:rPr lang="da-DK" smtClean="0"/>
              <a:t>18-01-2023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319167-A0F9-454A-ABAE-7F373CD7C9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6C4464-68EE-B04F-BC2C-2AFB97E61B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6755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410CB58-0BC8-0347-8110-8E58567BE0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7BAD0A0-3B62-1543-8926-6B159CC1F6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7AD6C3-BCA2-174D-9B6C-4411E68A9B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B0A9D-5E8E-0448-955C-6C76CB9EE077}" type="datetime1">
              <a:rPr lang="da-DK" smtClean="0"/>
              <a:t>18-01-2023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E28B61-62DD-544F-B8B1-091A33685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F400E3-3E21-B94B-B098-F45A297AA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8508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E493B7-84D6-B54E-8332-B94CCBB1A8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AC2F30-5E1B-4B4A-B0EB-48259C0980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82AA0B-B0CB-574C-93E2-CECDEAEEBC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7D19DE-0EF6-384D-BC69-D1763EC5900A}" type="datetime1">
              <a:rPr lang="da-DK" smtClean="0"/>
              <a:t>18-01-2023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EBFE5C-3197-A34D-82E1-F1C502837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B1DB58-F871-6646-A98A-66A9313B1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5210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68439-21DC-5A40-8852-9951421BC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D610EF-9CBE-5549-9F69-0AA3860FAB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7EAB42-BEB6-B047-BBDD-215933D881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D4A28-50C9-C543-9632-E3EC43164925}" type="datetime1">
              <a:rPr lang="da-DK" smtClean="0"/>
              <a:t>18-01-2023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F9206A-28CB-1945-AF9D-7A0D8AE092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3B713A-A3A0-A74B-A8F4-FCABF8123B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4253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3543FF-6C78-5B48-A6B7-3E81FA9C44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F03FBE-748C-4E4E-B1BE-DD537945F9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4B94EB-4184-214C-908E-6AFB7C65C5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6447B22-D144-2D48-9D6F-4F130CA28D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7DEAA3-183D-854B-A156-0873C9306C99}" type="datetime1">
              <a:rPr lang="da-DK" smtClean="0"/>
              <a:t>18-01-2023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780B65-64A4-9A42-B12B-E9A46582FE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B0CC9E5-82FE-A440-BEC5-9A86A2B67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1920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E9DD46-A300-6446-ACCA-9E3A8913E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FF196DC-2144-7640-BE38-EE4F4D5206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A3149E-D3A0-DB42-BF71-4CCAB48E92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97EE763-12F6-1F4E-B934-E0CF0345A1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02FE4F-756E-3B4A-8123-3C6F64FC453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9A2F07A-A617-7343-A3A5-9FDD371A9D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44359D-D3A3-7F4A-B1CE-6FEE995B5222}" type="datetime1">
              <a:rPr lang="da-DK" smtClean="0"/>
              <a:t>18-01-2023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34D7E33-C4F7-4743-8371-360849EA32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40DF20E-42D8-954F-9B41-FA855C243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0398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7EDA2A-648F-0346-9BF0-52F8730CA4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50680B-5AD5-2349-9424-5B0FF7E757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89598-B2A8-A946-9A66-5672777E3C21}" type="datetime1">
              <a:rPr lang="da-DK" smtClean="0"/>
              <a:t>18-01-2023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1BEF560-8CAA-374D-8B98-7006EA532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9ED91E-E1DE-F841-BB85-716D8D442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08089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2DD0735-D1C6-EF4A-A1F0-0015E069FE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7FBD0E-5A21-5C45-AECE-F633060AA8AF}" type="datetime1">
              <a:rPr lang="da-DK" smtClean="0"/>
              <a:t>18-01-2023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A3DC404-D05D-C447-BBCA-E0CC6B2C8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A4338A-F704-CA43-A6C3-57F1A6963E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674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BF8111-40FA-8046-85B0-3E52ECDB23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9A11BF-8CFF-6040-86AF-779B7100AD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6B7A2AE-A1E0-D340-815C-96C5C69AD6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85F7E8-A804-D044-9C1B-704A1CAC9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B1D11-59CE-3645-8257-C4375BB86A8E}" type="datetime1">
              <a:rPr lang="da-DK" smtClean="0"/>
              <a:t>18-01-2023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E55884-4E62-D245-9E58-9C3244D58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9ED4F4D-548A-6145-BD81-1B491C5F23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68582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5254B4-E994-7B4E-BA3F-9DD467E422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E207F48-4A30-C948-9182-145DE53648E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67CBD8D-CB87-424C-AF55-FE1C3381EF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ECBF9B-5DB8-4E47-9940-13C9EBFC79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75333-C7DA-4649-9897-AB068E3E154E}" type="datetime1">
              <a:rPr lang="da-DK" smtClean="0"/>
              <a:t>18-01-2023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1A808F-8062-7D47-9A90-A9BBA5EB41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B16C56-FCA3-144A-B124-7D4B25238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73327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9CB77F-D9F0-EF4A-A0A8-2D8E5E9331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54578A-DE83-3941-A1A8-ABD6838E45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4806EB-059E-6640-834F-1E499C5641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0AAD95-158F-3040-A2AE-F57D2F454E03}" type="datetime1">
              <a:rPr lang="da-DK" smtClean="0"/>
              <a:t>18-01-2023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D3318C-06B3-6646-BF04-0D14448026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78041E-3A38-9E47-B12B-865CF785F53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8F6B55-2FBF-E645-B561-8271EEC5CE3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8627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6.sv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.pn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16.sv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16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16.sv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jpeg"/><Relationship Id="rId5" Type="http://schemas.openxmlformats.org/officeDocument/2006/relationships/image" Target="../media/image45.png"/><Relationship Id="rId4" Type="http://schemas.openxmlformats.org/officeDocument/2006/relationships/image" Target="../media/image4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oi.org/10.1093/bioinformatics/btt688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biorxiv.org/content/early/2015/08/25/025528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png"/><Relationship Id="rId4" Type="http://schemas.openxmlformats.org/officeDocument/2006/relationships/hyperlink" Target="https://www.biorxiv.org/content/early/2015/08/25/025528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cbi.nlm.nih.gov/pubmed/25464849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8555C5B3-193A-4749-9AFD-682E53CDDE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EAE06A6-F76A-41C9-827A-C561B00448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-3"/>
            <a:ext cx="12192000" cy="6858000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6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9F9D4E8-0639-444B-949B-9518585061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80861" y="0"/>
            <a:ext cx="7661934" cy="6858000"/>
          </a:xfrm>
          <a:prstGeom prst="rect">
            <a:avLst/>
          </a:prstGeom>
          <a:gradFill>
            <a:gsLst>
              <a:gs pos="0">
                <a:schemeClr val="accent1">
                  <a:lumMod val="75000"/>
                  <a:alpha val="45000"/>
                </a:schemeClr>
              </a:gs>
              <a:gs pos="100000">
                <a:srgbClr val="000000">
                  <a:alpha val="29000"/>
                </a:srgbClr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7E3DA7A2-ED70-4BBA-AB72-00AD461FA4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480862" y="-6"/>
            <a:ext cx="11711138" cy="6410334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100000">
                <a:srgbClr val="000000">
                  <a:alpha val="41000"/>
                </a:srgb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1920DB-A420-FF47-9398-3D0DD288AB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27208" y="857251"/>
            <a:ext cx="4747280" cy="3098061"/>
          </a:xfrm>
        </p:spPr>
        <p:txBody>
          <a:bodyPr anchor="b">
            <a:normAutofit/>
          </a:bodyPr>
          <a:lstStyle/>
          <a:p>
            <a:pPr algn="l"/>
            <a:r>
              <a:rPr lang="en-GB" sz="4800" b="1">
                <a:solidFill>
                  <a:srgbClr val="FFFFFF"/>
                </a:solidFill>
              </a:rPr>
              <a:t>Introduction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C485432-3647-4218-B5D3-15D3FA222B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4844797" y="-489206"/>
            <a:ext cx="2502408" cy="12191998"/>
          </a:xfrm>
          <a:prstGeom prst="rect">
            <a:avLst/>
          </a:prstGeom>
          <a:gradFill>
            <a:gsLst>
              <a:gs pos="0">
                <a:schemeClr val="accent1">
                  <a:alpha val="24000"/>
                </a:schemeClr>
              </a:gs>
              <a:gs pos="78000">
                <a:schemeClr val="accent1">
                  <a:lumMod val="50000"/>
                  <a:alpha val="0"/>
                </a:schemeClr>
              </a:gs>
            </a:gsLst>
            <a:lin ang="10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A497D31-BD0F-024A-883E-291AC29D50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27208" y="4756265"/>
            <a:ext cx="4674204" cy="1244483"/>
          </a:xfrm>
        </p:spPr>
        <p:txBody>
          <a:bodyPr anchor="t">
            <a:normAutofit/>
          </a:bodyPr>
          <a:lstStyle/>
          <a:p>
            <a:pPr algn="l"/>
            <a:r>
              <a:rPr lang="en-GB" err="1">
                <a:solidFill>
                  <a:srgbClr val="FFFFFF"/>
                </a:solidFill>
              </a:rPr>
              <a:t>Center</a:t>
            </a:r>
            <a:r>
              <a:rPr lang="en-GB">
                <a:solidFill>
                  <a:srgbClr val="FFFFFF"/>
                </a:solidFill>
              </a:rPr>
              <a:t> for Health Data Science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F4AFDDCA-6ABA-4D23-8A5C-1BF0F43081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90589" y="1062544"/>
            <a:ext cx="4756162" cy="47561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805F955E-25FF-5245-A82D-80B255BCB6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0559" y="2908268"/>
            <a:ext cx="3737164" cy="105575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CFF55D-D30D-1844-911C-CEEF3C2796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72044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lide Number Placeholder 23">
            <a:extLst>
              <a:ext uri="{FF2B5EF4-FFF2-40B4-BE49-F238E27FC236}">
                <a16:creationId xmlns:a16="http://schemas.microsoft.com/office/drawing/2014/main" id="{AD7A5098-C1BD-EE9D-D049-63D9DC045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</a:pPr>
            <a:fld id="{488F6B55-2FBF-E645-B561-8271EEC5CE3D}" type="slidenum">
              <a:rPr lang="en-US" smtClean="0"/>
              <a:pPr>
                <a:spcAft>
                  <a:spcPts val="600"/>
                </a:spcAft>
              </a:pPr>
              <a:t>10</a:t>
            </a:fld>
            <a:endParaRPr lang="en-US"/>
          </a:p>
        </p:txBody>
      </p:sp>
      <p:pic>
        <p:nvPicPr>
          <p:cNvPr id="5" name="Picture 4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820A3D62-14DD-6548-8407-F47B485FF5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E0082DD1-7EF4-8608-E00B-23C424731A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9311655"/>
              </p:ext>
            </p:extLst>
          </p:nvPr>
        </p:nvGraphicFramePr>
        <p:xfrm>
          <a:off x="604344" y="1874344"/>
          <a:ext cx="11019185" cy="40671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1465">
                  <a:extLst>
                    <a:ext uri="{9D8B030D-6E8A-4147-A177-3AD203B41FA5}">
                      <a16:colId xmlns:a16="http://schemas.microsoft.com/office/drawing/2014/main" val="402711717"/>
                    </a:ext>
                  </a:extLst>
                </a:gridCol>
                <a:gridCol w="3164047">
                  <a:extLst>
                    <a:ext uri="{9D8B030D-6E8A-4147-A177-3AD203B41FA5}">
                      <a16:colId xmlns:a16="http://schemas.microsoft.com/office/drawing/2014/main" val="3339500996"/>
                    </a:ext>
                  </a:extLst>
                </a:gridCol>
                <a:gridCol w="1302844">
                  <a:extLst>
                    <a:ext uri="{9D8B030D-6E8A-4147-A177-3AD203B41FA5}">
                      <a16:colId xmlns:a16="http://schemas.microsoft.com/office/drawing/2014/main" val="3502061749"/>
                    </a:ext>
                  </a:extLst>
                </a:gridCol>
                <a:gridCol w="2123320">
                  <a:extLst>
                    <a:ext uri="{9D8B030D-6E8A-4147-A177-3AD203B41FA5}">
                      <a16:colId xmlns:a16="http://schemas.microsoft.com/office/drawing/2014/main" val="2322329189"/>
                    </a:ext>
                  </a:extLst>
                </a:gridCol>
                <a:gridCol w="1072929">
                  <a:extLst>
                    <a:ext uri="{9D8B030D-6E8A-4147-A177-3AD203B41FA5}">
                      <a16:colId xmlns:a16="http://schemas.microsoft.com/office/drawing/2014/main" val="2358775560"/>
                    </a:ext>
                  </a:extLst>
                </a:gridCol>
                <a:gridCol w="2184580">
                  <a:extLst>
                    <a:ext uri="{9D8B030D-6E8A-4147-A177-3AD203B41FA5}">
                      <a16:colId xmlns:a16="http://schemas.microsoft.com/office/drawing/2014/main" val="941407313"/>
                    </a:ext>
                  </a:extLst>
                </a:gridCol>
              </a:tblGrid>
              <a:tr h="211109">
                <a:tc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Time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18th January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Time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19th January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Time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effectLst/>
                        </a:rPr>
                        <a:t>20th January</a:t>
                      </a:r>
                    </a:p>
                  </a:txBody>
                  <a:tcPr marL="51912" marR="51912" marT="25956" marB="25956" anchor="ctr"/>
                </a:tc>
                <a:extLst>
                  <a:ext uri="{0D108BD9-81ED-4DB2-BD59-A6C34878D82A}">
                    <a16:rowId xmlns:a16="http://schemas.microsoft.com/office/drawing/2014/main" val="52399000"/>
                  </a:ext>
                </a:extLst>
              </a:tr>
              <a:tr h="211109"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8:30 - 10:00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Intro to Course and </a:t>
                      </a:r>
                      <a:r>
                        <a:rPr lang="en-US" sz="1400" err="1"/>
                        <a:t>Ucloud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8:30 - 9:00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Recap from last session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8:30 - 9:00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Recap from last session</a:t>
                      </a:r>
                    </a:p>
                  </a:txBody>
                  <a:tcPr marL="51912" marR="51912" marT="25956" marB="25956" anchor="ctr"/>
                </a:tc>
                <a:extLst>
                  <a:ext uri="{0D108BD9-81ED-4DB2-BD59-A6C34878D82A}">
                    <a16:rowId xmlns:a16="http://schemas.microsoft.com/office/drawing/2014/main" val="1079779016"/>
                  </a:ext>
                </a:extLst>
              </a:tr>
              <a:tr h="211109"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10:00 - 10:15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Break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9:00 - 9:30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r>
                        <a:rPr lang="en-US" sz="1400" err="1"/>
                        <a:t>RNAseq</a:t>
                      </a:r>
                      <a:r>
                        <a:rPr lang="en-US" sz="1400"/>
                        <a:t> count matrix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9:00 - 9:50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Functional Analysis and Gene Annotation</a:t>
                      </a:r>
                    </a:p>
                  </a:txBody>
                  <a:tcPr marL="51912" marR="51912" marT="25956" marB="25956" anchor="ctr"/>
                </a:tc>
                <a:extLst>
                  <a:ext uri="{0D108BD9-81ED-4DB2-BD59-A6C34878D82A}">
                    <a16:rowId xmlns:a16="http://schemas.microsoft.com/office/drawing/2014/main" val="1675898407"/>
                  </a:ext>
                </a:extLst>
              </a:tr>
              <a:tr h="211109"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effectLst/>
                        </a:rPr>
                        <a:t>10:15 - 11:05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r>
                        <a:rPr lang="en-US" sz="1400"/>
                        <a:t>Experimental planning and data explanation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/>
                        <a:t>9:30 - 10:00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err="1"/>
                        <a:t>RNAseq</a:t>
                      </a:r>
                      <a:r>
                        <a:rPr lang="en-US" sz="1400"/>
                        <a:t> normalization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/>
                        <a:t>9:50 - 10:30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b="0" i="0" u="none" strike="noStrike" noProof="0">
                          <a:latin typeface="Calibri"/>
                        </a:rPr>
                        <a:t>GO terms, pathways and databases</a:t>
                      </a:r>
                      <a:endParaRPr lang="en-US" sz="1400"/>
                    </a:p>
                  </a:txBody>
                  <a:tcPr marL="51912" marR="51912" marT="25956" marB="25956" anchor="ctr"/>
                </a:tc>
                <a:extLst>
                  <a:ext uri="{0D108BD9-81ED-4DB2-BD59-A6C34878D82A}">
                    <a16:rowId xmlns:a16="http://schemas.microsoft.com/office/drawing/2014/main" val="1284728923"/>
                  </a:ext>
                </a:extLst>
              </a:tr>
              <a:tr h="211109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>
                          <a:effectLst/>
                        </a:rPr>
                        <a:t>11:05 - 11:25</a:t>
                      </a:r>
                      <a:endParaRPr lang="en-US" sz="1400"/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/>
                        <a:t>Overview of preprocessing and library prep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/>
                        <a:t>10:00 - 10:15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/>
                        <a:t>Break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/>
                        <a:t>10:30 - 10:45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/>
                        <a:t>Break</a:t>
                      </a:r>
                    </a:p>
                  </a:txBody>
                  <a:tcPr marL="51912" marR="51912" marT="25956" marB="25956" anchor="ctr"/>
                </a:tc>
                <a:extLst>
                  <a:ext uri="{0D108BD9-81ED-4DB2-BD59-A6C34878D82A}">
                    <a16:rowId xmlns:a16="http://schemas.microsoft.com/office/drawing/2014/main" val="1343369322"/>
                  </a:ext>
                </a:extLst>
              </a:tr>
              <a:tr h="211109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>
                          <a:effectLst/>
                        </a:rPr>
                        <a:t>11:25 - 12:00</a:t>
                      </a:r>
                      <a:endParaRPr lang="en-US" sz="1400"/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/>
                        <a:t>Trimming and QC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/>
                        <a:t>10:15 - 12:00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/>
                        <a:t>Exploratory analysis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/>
                        <a:t>10:45 - 12:00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/>
                        <a:t>Overrepresentation Analysis</a:t>
                      </a:r>
                    </a:p>
                  </a:txBody>
                  <a:tcPr marL="51912" marR="51912" marT="25956" marB="25956" anchor="ctr"/>
                </a:tc>
                <a:extLst>
                  <a:ext uri="{0D108BD9-81ED-4DB2-BD59-A6C34878D82A}">
                    <a16:rowId xmlns:a16="http://schemas.microsoft.com/office/drawing/2014/main" val="1270106082"/>
                  </a:ext>
                </a:extLst>
              </a:tr>
              <a:tr h="211109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>
                          <a:effectLst/>
                        </a:rPr>
                        <a:t>12:00 - 13:00</a:t>
                      </a:r>
                      <a:endParaRPr lang="en-US" sz="1400"/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/>
                        <a:t>Lunch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/>
                        <a:t>12:00 - 13:00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/>
                        <a:t>Lunch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/>
                        <a:t>12:00 - 13:00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/>
                        <a:t>Lunch</a:t>
                      </a:r>
                    </a:p>
                  </a:txBody>
                  <a:tcPr marL="51912" marR="51912" marT="25956" marB="25956" anchor="ctr"/>
                </a:tc>
                <a:extLst>
                  <a:ext uri="{0D108BD9-81ED-4DB2-BD59-A6C34878D82A}">
                    <a16:rowId xmlns:a16="http://schemas.microsoft.com/office/drawing/2014/main" val="4221587733"/>
                  </a:ext>
                </a:extLst>
              </a:tr>
              <a:tr h="211109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>
                          <a:effectLst/>
                        </a:rPr>
                        <a:t>13:00 - 14:30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/>
                        <a:t>Alignment and features counts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/>
                        <a:t>13:00 - 14:45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/>
                        <a:t>Differential Expression Analysis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/>
                        <a:t>13:00 - 14:30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/>
                        <a:t>Class Scoring</a:t>
                      </a:r>
                    </a:p>
                  </a:txBody>
                  <a:tcPr marL="51912" marR="51912" marT="25956" marB="25956" anchor="ctr"/>
                </a:tc>
                <a:extLst>
                  <a:ext uri="{0D108BD9-81ED-4DB2-BD59-A6C34878D82A}">
                    <a16:rowId xmlns:a16="http://schemas.microsoft.com/office/drawing/2014/main" val="2127060769"/>
                  </a:ext>
                </a:extLst>
              </a:tr>
              <a:tr h="211109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>
                          <a:effectLst/>
                        </a:rPr>
                        <a:t>14:30 - 14:45</a:t>
                      </a:r>
                      <a:endParaRPr lang="en-US" sz="1400"/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/>
                        <a:t>Break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/>
                        <a:t>14:45 - 15:00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/>
                        <a:t>Break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/>
                        <a:t>14:30 - 15:00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/>
                        <a:t>Workflow summary</a:t>
                      </a:r>
                    </a:p>
                  </a:txBody>
                  <a:tcPr marL="51912" marR="51912" marT="25956" marB="25956" anchor="ctr"/>
                </a:tc>
                <a:extLst>
                  <a:ext uri="{0D108BD9-81ED-4DB2-BD59-A6C34878D82A}">
                    <a16:rowId xmlns:a16="http://schemas.microsoft.com/office/drawing/2014/main" val="2490183823"/>
                  </a:ext>
                </a:extLst>
              </a:tr>
              <a:tr h="211109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>
                          <a:effectLst/>
                        </a:rPr>
                        <a:t>14:45 - 15:00</a:t>
                      </a:r>
                      <a:endParaRPr lang="en-US" sz="1400"/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 err="1"/>
                        <a:t>Nextflow</a:t>
                      </a:r>
                      <a:r>
                        <a:rPr lang="en-US" sz="1400"/>
                        <a:t> pipelines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/>
                        <a:t>15:00 - 16:30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/>
                        <a:t>DEA visualization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/>
                        <a:t>15:00 - 16:00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/>
                        <a:t>Bring your own data</a:t>
                      </a:r>
                    </a:p>
                  </a:txBody>
                  <a:tcPr marL="51912" marR="51912" marT="25956" marB="25956" anchor="ctr"/>
                </a:tc>
                <a:extLst>
                  <a:ext uri="{0D108BD9-81ED-4DB2-BD59-A6C34878D82A}">
                    <a16:rowId xmlns:a16="http://schemas.microsoft.com/office/drawing/2014/main" val="901903894"/>
                  </a:ext>
                </a:extLst>
              </a:tr>
              <a:tr h="211109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>
                          <a:effectLst/>
                        </a:rPr>
                        <a:t>15:30 - 16:30</a:t>
                      </a:r>
                      <a:endParaRPr lang="en-US" sz="1400"/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/>
                        <a:t>Pipeline exercise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/>
                        <a:t>16:30 - 17:00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/>
                        <a:t>Q&amp;A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endParaRPr lang="en-US" sz="1400"/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400"/>
                    </a:p>
                  </a:txBody>
                  <a:tcPr marL="51912" marR="51912" marT="25956" marB="25956" anchor="ctr"/>
                </a:tc>
                <a:extLst>
                  <a:ext uri="{0D108BD9-81ED-4DB2-BD59-A6C34878D82A}">
                    <a16:rowId xmlns:a16="http://schemas.microsoft.com/office/drawing/2014/main" val="146238685"/>
                  </a:ext>
                </a:extLst>
              </a:tr>
              <a:tr h="211109">
                <a:tc>
                  <a:txBody>
                    <a:bodyPr/>
                    <a:lstStyle/>
                    <a:p>
                      <a:pPr lvl="0" algn="ctr">
                        <a:buNone/>
                      </a:pPr>
                      <a:r>
                        <a:rPr lang="en-US" sz="1400">
                          <a:effectLst/>
                        </a:rPr>
                        <a:t>16:30 - 17:00</a:t>
                      </a:r>
                      <a:endParaRPr lang="en-US" sz="1400"/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r>
                        <a:rPr lang="en-US" sz="1400"/>
                        <a:t>Q&amp;A</a:t>
                      </a:r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400"/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400"/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400"/>
                    </a:p>
                  </a:txBody>
                  <a:tcPr marL="51912" marR="51912" marT="25956" marB="25956" anchor="ctr"/>
                </a:tc>
                <a:tc>
                  <a:txBody>
                    <a:bodyPr/>
                    <a:lstStyle/>
                    <a:p>
                      <a:pPr lvl="0">
                        <a:buNone/>
                      </a:pPr>
                      <a:endParaRPr lang="en-US" sz="1400"/>
                    </a:p>
                  </a:txBody>
                  <a:tcPr marL="51912" marR="51912" marT="25956" marB="25956" anchor="ctr"/>
                </a:tc>
                <a:extLst>
                  <a:ext uri="{0D108BD9-81ED-4DB2-BD59-A6C34878D82A}">
                    <a16:rowId xmlns:a16="http://schemas.microsoft.com/office/drawing/2014/main" val="2307732214"/>
                  </a:ext>
                </a:extLst>
              </a:tr>
            </a:tbl>
          </a:graphicData>
        </a:graphic>
      </p:graphicFrame>
      <p:sp>
        <p:nvSpPr>
          <p:cNvPr id="11" name="Rounded Rectangle 105">
            <a:extLst>
              <a:ext uri="{FF2B5EF4-FFF2-40B4-BE49-F238E27FC236}">
                <a16:creationId xmlns:a16="http://schemas.microsoft.com/office/drawing/2014/main" id="{B425C8AE-679D-408A-22BD-862C604715A6}"/>
              </a:ext>
            </a:extLst>
          </p:cNvPr>
          <p:cNvSpPr/>
          <p:nvPr/>
        </p:nvSpPr>
        <p:spPr>
          <a:xfrm>
            <a:off x="841261" y="364258"/>
            <a:ext cx="4362016" cy="1097280"/>
          </a:xfrm>
          <a:prstGeom prst="round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/>
              <a:t>About this course</a:t>
            </a:r>
          </a:p>
        </p:txBody>
      </p:sp>
    </p:spTree>
    <p:extLst>
      <p:ext uri="{BB962C8B-B14F-4D97-AF65-F5344CB8AC3E}">
        <p14:creationId xmlns:p14="http://schemas.microsoft.com/office/powerpoint/2010/main" val="2250800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820A3D62-14DD-6548-8407-F47B485FF5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106" name="Rounded Rectangle 105">
            <a:extLst>
              <a:ext uri="{FF2B5EF4-FFF2-40B4-BE49-F238E27FC236}">
                <a16:creationId xmlns:a16="http://schemas.microsoft.com/office/drawing/2014/main" id="{1C749A1C-C661-9F4D-AE3B-B4B2B20378DF}"/>
              </a:ext>
            </a:extLst>
          </p:cNvPr>
          <p:cNvSpPr/>
          <p:nvPr/>
        </p:nvSpPr>
        <p:spPr>
          <a:xfrm>
            <a:off x="841261" y="364258"/>
            <a:ext cx="4362016" cy="1097280"/>
          </a:xfrm>
          <a:prstGeom prst="round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/>
              <a:t>About this course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03436AB-2206-454A-F5C6-98770D3DAD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 fontAlgn="base">
              <a:buNone/>
            </a:pPr>
            <a:r>
              <a:rPr lang="en-GB" sz="3200"/>
              <a:t>Your teachers</a:t>
            </a:r>
          </a:p>
          <a:p>
            <a:pPr fontAlgn="base">
              <a:lnSpc>
                <a:spcPct val="150000"/>
              </a:lnSpc>
            </a:pPr>
            <a:r>
              <a:rPr lang="en-GB"/>
              <a:t>Diana </a:t>
            </a:r>
            <a:r>
              <a:rPr lang="en-GB" err="1"/>
              <a:t>Andrejeva</a:t>
            </a:r>
            <a:endParaRPr lang="en-GB">
              <a:cs typeface="Calibri"/>
            </a:endParaRPr>
          </a:p>
          <a:p>
            <a:pPr fontAlgn="base">
              <a:lnSpc>
                <a:spcPct val="150000"/>
              </a:lnSpc>
            </a:pPr>
            <a:r>
              <a:rPr lang="en-GB"/>
              <a:t>Henrike </a:t>
            </a:r>
            <a:r>
              <a:rPr lang="en-GB" err="1"/>
              <a:t>Zschach</a:t>
            </a:r>
            <a:endParaRPr lang="en-GB"/>
          </a:p>
          <a:p>
            <a:pPr fontAlgn="base">
              <a:lnSpc>
                <a:spcPct val="150000"/>
              </a:lnSpc>
            </a:pPr>
            <a:r>
              <a:rPr lang="en-GB"/>
              <a:t>Jose Alejandro Romero Herrera</a:t>
            </a:r>
            <a:endParaRPr lang="en-GB">
              <a:cs typeface="Calibri"/>
            </a:endParaRPr>
          </a:p>
          <a:p>
            <a:pPr fontAlgn="base">
              <a:lnSpc>
                <a:spcPct val="150000"/>
              </a:lnSpc>
            </a:pPr>
            <a:r>
              <a:rPr lang="en-GB"/>
              <a:t>Adrija </a:t>
            </a:r>
            <a:r>
              <a:rPr lang="en-GB" err="1"/>
              <a:t>Kalvisa</a:t>
            </a:r>
            <a:r>
              <a:rPr lang="en-GB"/>
              <a:t> (</a:t>
            </a:r>
            <a:r>
              <a:rPr lang="en-GB" err="1"/>
              <a:t>reNew</a:t>
            </a:r>
            <a:r>
              <a:rPr lang="en-GB"/>
              <a:t>/CPR)</a:t>
            </a:r>
          </a:p>
        </p:txBody>
      </p:sp>
      <p:sp>
        <p:nvSpPr>
          <p:cNvPr id="24" name="Slide Number Placeholder 23">
            <a:extLst>
              <a:ext uri="{FF2B5EF4-FFF2-40B4-BE49-F238E27FC236}">
                <a16:creationId xmlns:a16="http://schemas.microsoft.com/office/drawing/2014/main" id="{AD7A5098-C1BD-EE9D-D049-63D9DC045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11</a:t>
            </a:fld>
            <a:endParaRPr lang="en-GB"/>
          </a:p>
        </p:txBody>
      </p:sp>
      <p:pic>
        <p:nvPicPr>
          <p:cNvPr id="18436" name="Picture 4">
            <a:extLst>
              <a:ext uri="{FF2B5EF4-FFF2-40B4-BE49-F238E27FC236}">
                <a16:creationId xmlns:a16="http://schemas.microsoft.com/office/drawing/2014/main" id="{C639C64E-673F-5D17-D2A1-B611C0C0D43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71" t="12962" r="38771" b="31493"/>
          <a:stretch/>
        </p:blipFill>
        <p:spPr bwMode="auto">
          <a:xfrm>
            <a:off x="9138397" y="1395622"/>
            <a:ext cx="1574089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0" name="Picture 8">
            <a:extLst>
              <a:ext uri="{FF2B5EF4-FFF2-40B4-BE49-F238E27FC236}">
                <a16:creationId xmlns:a16="http://schemas.microsoft.com/office/drawing/2014/main" id="{4CA20A7D-8041-2A5F-3B97-5F1B6D42A5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86" t="2886" r="22058" b="16020"/>
          <a:stretch/>
        </p:blipFill>
        <p:spPr bwMode="auto">
          <a:xfrm>
            <a:off x="7287163" y="3424769"/>
            <a:ext cx="1513764" cy="2036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42" name="Picture 10" descr="Adrija Kalvisa">
            <a:extLst>
              <a:ext uri="{FF2B5EF4-FFF2-40B4-BE49-F238E27FC236}">
                <a16:creationId xmlns:a16="http://schemas.microsoft.com/office/drawing/2014/main" id="{3A6D2AE9-4B78-CB22-7424-D8951B79AB3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7" r="10687"/>
          <a:stretch/>
        </p:blipFill>
        <p:spPr bwMode="auto">
          <a:xfrm>
            <a:off x="9106852" y="3424770"/>
            <a:ext cx="1617196" cy="2036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32BECD31-3F32-B301-F53E-F13B86926FB4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1210" r="14745"/>
          <a:stretch/>
        </p:blipFill>
        <p:spPr>
          <a:xfrm>
            <a:off x="7284467" y="1396988"/>
            <a:ext cx="1519988" cy="1845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4710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44CC16C9-04A5-234F-98FB-BDC414DE7F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69" name="Rounded Rectangle 68">
            <a:extLst>
              <a:ext uri="{FF2B5EF4-FFF2-40B4-BE49-F238E27FC236}">
                <a16:creationId xmlns:a16="http://schemas.microsoft.com/office/drawing/2014/main" id="{1D4C6072-5427-374F-8772-BFC35D5DA268}"/>
              </a:ext>
            </a:extLst>
          </p:cNvPr>
          <p:cNvSpPr/>
          <p:nvPr/>
        </p:nvSpPr>
        <p:spPr>
          <a:xfrm>
            <a:off x="841261" y="364258"/>
            <a:ext cx="4456858" cy="109728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err="1"/>
              <a:t>UCloud</a:t>
            </a:r>
            <a:r>
              <a:rPr lang="en-GB" sz="4400" b="1"/>
              <a:t> setup</a:t>
            </a:r>
          </a:p>
        </p:txBody>
      </p:sp>
      <p:sp>
        <p:nvSpPr>
          <p:cNvPr id="82" name="Content Placeholder 81">
            <a:extLst>
              <a:ext uri="{FF2B5EF4-FFF2-40B4-BE49-F238E27FC236}">
                <a16:creationId xmlns:a16="http://schemas.microsoft.com/office/drawing/2014/main" id="{3C7219BB-DA8F-4CF8-4F19-B976AB69AA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065069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Highly secure platform for interactive high-performance computing </a:t>
            </a:r>
          </a:p>
          <a:p>
            <a:r>
              <a:rPr lang="en-GB"/>
              <a:t>You should have been added to the "Sandbox </a:t>
            </a:r>
            <a:r>
              <a:rPr lang="en-GB" err="1"/>
              <a:t>RNAseq</a:t>
            </a:r>
            <a:r>
              <a:rPr lang="en-GB"/>
              <a:t> workshop" project</a:t>
            </a:r>
            <a:endParaRPr lang="en-GB">
              <a:cs typeface="Calibri"/>
            </a:endParaRPr>
          </a:p>
          <a:p>
            <a:r>
              <a:rPr lang="en-GB">
                <a:cs typeface="Calibri"/>
              </a:rPr>
              <a:t>We will use a couple of apps during the course</a:t>
            </a:r>
            <a:endParaRPr lang="en-GB"/>
          </a:p>
          <a:p>
            <a:endParaRPr lang="en-DK"/>
          </a:p>
        </p:txBody>
      </p:sp>
      <p:sp>
        <p:nvSpPr>
          <p:cNvPr id="70" name="Slide Number Placeholder 69">
            <a:extLst>
              <a:ext uri="{FF2B5EF4-FFF2-40B4-BE49-F238E27FC236}">
                <a16:creationId xmlns:a16="http://schemas.microsoft.com/office/drawing/2014/main" id="{8E450083-6794-04D1-1B58-FB16C382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12</a:t>
            </a:fld>
            <a:endParaRPr lang="en-GB"/>
          </a:p>
        </p:txBody>
      </p:sp>
      <p:pic>
        <p:nvPicPr>
          <p:cNvPr id="83" name="Content Placeholder 74">
            <a:extLst>
              <a:ext uri="{FF2B5EF4-FFF2-40B4-BE49-F238E27FC236}">
                <a16:creationId xmlns:a16="http://schemas.microsoft.com/office/drawing/2014/main" id="{8502975E-1513-A845-CDE8-59B50D7A94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66277" y="193684"/>
            <a:ext cx="1259446" cy="1438427"/>
          </a:xfrm>
          <a:prstGeom prst="rect">
            <a:avLst/>
          </a:prstGeom>
        </p:spPr>
      </p:pic>
      <p:pic>
        <p:nvPicPr>
          <p:cNvPr id="3" name="Picture 2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9EFA7E90-5F39-4719-0A64-C657E94F41C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2842" y="3494165"/>
            <a:ext cx="5085277" cy="3175473"/>
          </a:xfrm>
          <a:prstGeom prst="rect">
            <a:avLst/>
          </a:prstGeom>
        </p:spPr>
      </p:pic>
      <p:pic>
        <p:nvPicPr>
          <p:cNvPr id="2" name="Picture 4">
            <a:extLst>
              <a:ext uri="{FF2B5EF4-FFF2-40B4-BE49-F238E27FC236}">
                <a16:creationId xmlns:a16="http://schemas.microsoft.com/office/drawing/2014/main" id="{B40D8904-CF02-CF48-C386-2395906E5A6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549" r="56039" b="275"/>
          <a:stretch/>
        </p:blipFill>
        <p:spPr>
          <a:xfrm>
            <a:off x="5408645" y="3725363"/>
            <a:ext cx="6490423" cy="246047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FF15028-8758-D506-71AA-AC1863105E06}"/>
              </a:ext>
            </a:extLst>
          </p:cNvPr>
          <p:cNvSpPr/>
          <p:nvPr/>
        </p:nvSpPr>
        <p:spPr>
          <a:xfrm>
            <a:off x="2425958" y="4385388"/>
            <a:ext cx="2571101" cy="352489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A7381D7-1DDD-44EF-1E7C-B8FF37858D52}"/>
              </a:ext>
            </a:extLst>
          </p:cNvPr>
          <p:cNvSpPr/>
          <p:nvPr/>
        </p:nvSpPr>
        <p:spPr>
          <a:xfrm>
            <a:off x="6935753" y="3716694"/>
            <a:ext cx="2436326" cy="419876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D8EE249-D467-4372-009F-CF24478FE4B0}"/>
              </a:ext>
            </a:extLst>
          </p:cNvPr>
          <p:cNvSpPr txBox="1"/>
          <p:nvPr/>
        </p:nvSpPr>
        <p:spPr>
          <a:xfrm>
            <a:off x="6935754" y="730898"/>
            <a:ext cx="2269995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3200" b="1">
                <a:cs typeface="Calibri"/>
              </a:rPr>
              <a:t>Workspace</a:t>
            </a:r>
          </a:p>
        </p:txBody>
      </p:sp>
    </p:spTree>
    <p:extLst>
      <p:ext uri="{BB962C8B-B14F-4D97-AF65-F5344CB8AC3E}">
        <p14:creationId xmlns:p14="http://schemas.microsoft.com/office/powerpoint/2010/main" val="12656833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44CC16C9-04A5-234F-98FB-BDC414DE7F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69" name="Rounded Rectangle 68">
            <a:extLst>
              <a:ext uri="{FF2B5EF4-FFF2-40B4-BE49-F238E27FC236}">
                <a16:creationId xmlns:a16="http://schemas.microsoft.com/office/drawing/2014/main" id="{1D4C6072-5427-374F-8772-BFC35D5DA268}"/>
              </a:ext>
            </a:extLst>
          </p:cNvPr>
          <p:cNvSpPr/>
          <p:nvPr/>
        </p:nvSpPr>
        <p:spPr>
          <a:xfrm>
            <a:off x="841261" y="364258"/>
            <a:ext cx="4456858" cy="109728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err="1"/>
              <a:t>UCloud</a:t>
            </a:r>
            <a:r>
              <a:rPr lang="en-GB" sz="4400" b="1"/>
              <a:t> setup</a:t>
            </a:r>
          </a:p>
        </p:txBody>
      </p:sp>
      <p:sp>
        <p:nvSpPr>
          <p:cNvPr id="82" name="Content Placeholder 81">
            <a:extLst>
              <a:ext uri="{FF2B5EF4-FFF2-40B4-BE49-F238E27FC236}">
                <a16:creationId xmlns:a16="http://schemas.microsoft.com/office/drawing/2014/main" id="{3C7219BB-DA8F-4CF8-4F19-B976AB69AA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971763" cy="466235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In the left panel you can see the menu</a:t>
            </a:r>
            <a:endParaRPr lang="en-US"/>
          </a:p>
          <a:p>
            <a:pPr lvl="1"/>
            <a:r>
              <a:rPr lang="en-GB" b="1">
                <a:cs typeface="Calibri"/>
              </a:rPr>
              <a:t>Files</a:t>
            </a:r>
          </a:p>
          <a:p>
            <a:pPr lvl="1"/>
            <a:r>
              <a:rPr lang="en-GB">
                <a:cs typeface="Calibri" panose="020F0502020204030204"/>
              </a:rPr>
              <a:t>Projects</a:t>
            </a:r>
          </a:p>
          <a:p>
            <a:pPr lvl="1"/>
            <a:r>
              <a:rPr lang="en-GB">
                <a:cs typeface="Calibri" panose="020F0502020204030204"/>
              </a:rPr>
              <a:t>Resources</a:t>
            </a:r>
          </a:p>
          <a:p>
            <a:pPr lvl="1"/>
            <a:r>
              <a:rPr lang="en-GB" b="1">
                <a:cs typeface="Calibri" panose="020F0502020204030204"/>
              </a:rPr>
              <a:t>Apps</a:t>
            </a:r>
          </a:p>
          <a:p>
            <a:pPr lvl="1"/>
            <a:r>
              <a:rPr lang="en-GB" b="1">
                <a:cs typeface="Calibri" panose="020F0502020204030204"/>
              </a:rPr>
              <a:t>Runs</a:t>
            </a:r>
          </a:p>
          <a:p>
            <a:r>
              <a:rPr lang="en-DK">
                <a:cs typeface="Calibri" panose="020F0502020204030204"/>
              </a:rPr>
              <a:t>In </a:t>
            </a:r>
            <a:r>
              <a:rPr lang="en-DK" b="1">
                <a:cs typeface="Calibri" panose="020F0502020204030204"/>
              </a:rPr>
              <a:t>Files:</a:t>
            </a:r>
            <a:endParaRPr lang="en-DK">
              <a:cs typeface="Calibri" panose="020F0502020204030204"/>
            </a:endParaRPr>
          </a:p>
          <a:p>
            <a:pPr lvl="1"/>
            <a:r>
              <a:rPr lang="en-DK">
                <a:cs typeface="Calibri" panose="020F0502020204030204"/>
              </a:rPr>
              <a:t>Personal workspace folder "Member </a:t>
            </a:r>
            <a:r>
              <a:rPr lang="en-DK" err="1">
                <a:cs typeface="Calibri" panose="020F0502020204030204"/>
              </a:rPr>
              <a:t>Files:username</a:t>
            </a:r>
            <a:r>
              <a:rPr lang="en-DK">
                <a:cs typeface="Calibri" panose="020F0502020204030204"/>
              </a:rPr>
              <a:t>"</a:t>
            </a:r>
          </a:p>
          <a:p>
            <a:pPr lvl="2"/>
            <a:r>
              <a:rPr lang="en-DK">
                <a:cs typeface="Calibri" panose="020F0502020204030204"/>
              </a:rPr>
              <a:t>Work results will be here</a:t>
            </a:r>
          </a:p>
          <a:p>
            <a:pPr lvl="1"/>
            <a:r>
              <a:rPr lang="en-DK">
                <a:cs typeface="Calibri" panose="020F0502020204030204"/>
              </a:rPr>
              <a:t>Common drive is "</a:t>
            </a:r>
            <a:r>
              <a:rPr lang="en-DK" err="1">
                <a:cs typeface="Calibri" panose="020F0502020204030204"/>
              </a:rPr>
              <a:t>sandbox_bulkRNAseq</a:t>
            </a:r>
            <a:r>
              <a:rPr lang="en-DK">
                <a:cs typeface="Calibri" panose="020F0502020204030204"/>
              </a:rPr>
              <a:t>", contains course material</a:t>
            </a:r>
          </a:p>
          <a:p>
            <a:pPr lvl="2"/>
            <a:r>
              <a:rPr lang="en-DK" b="1">
                <a:cs typeface="Calibri" panose="020F0502020204030204"/>
              </a:rPr>
              <a:t>Don’t touch or modify! </a:t>
            </a:r>
            <a:endParaRPr lang="en-DK">
              <a:cs typeface="Calibri" panose="020F0502020204030204"/>
            </a:endParaRPr>
          </a:p>
        </p:txBody>
      </p:sp>
      <p:sp>
        <p:nvSpPr>
          <p:cNvPr id="70" name="Slide Number Placeholder 69">
            <a:extLst>
              <a:ext uri="{FF2B5EF4-FFF2-40B4-BE49-F238E27FC236}">
                <a16:creationId xmlns:a16="http://schemas.microsoft.com/office/drawing/2014/main" id="{8E450083-6794-04D1-1B58-FB16C382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13</a:t>
            </a:fld>
            <a:endParaRPr lang="en-GB"/>
          </a:p>
        </p:txBody>
      </p:sp>
      <p:pic>
        <p:nvPicPr>
          <p:cNvPr id="83" name="Content Placeholder 74">
            <a:extLst>
              <a:ext uri="{FF2B5EF4-FFF2-40B4-BE49-F238E27FC236}">
                <a16:creationId xmlns:a16="http://schemas.microsoft.com/office/drawing/2014/main" id="{8502975E-1513-A845-CDE8-59B50D7A94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66277" y="193684"/>
            <a:ext cx="1259446" cy="1438427"/>
          </a:xfrm>
          <a:prstGeom prst="rect">
            <a:avLst/>
          </a:prstGeom>
        </p:spPr>
      </p:pic>
      <p:pic>
        <p:nvPicPr>
          <p:cNvPr id="3" name="Picture 4">
            <a:extLst>
              <a:ext uri="{FF2B5EF4-FFF2-40B4-BE49-F238E27FC236}">
                <a16:creationId xmlns:a16="http://schemas.microsoft.com/office/drawing/2014/main" id="{86400038-E994-FEA5-E3A9-C1B23B4D50F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26431" b="253"/>
          <a:stretch/>
        </p:blipFill>
        <p:spPr>
          <a:xfrm>
            <a:off x="3832980" y="2303969"/>
            <a:ext cx="7900686" cy="244948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CDEBCAF-84EC-5CD0-9066-E45BE6006932}"/>
              </a:ext>
            </a:extLst>
          </p:cNvPr>
          <p:cNvSpPr txBox="1"/>
          <p:nvPr/>
        </p:nvSpPr>
        <p:spPr>
          <a:xfrm>
            <a:off x="6935754" y="730898"/>
            <a:ext cx="2269995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3200" b="1">
                <a:cs typeface="Calibri"/>
              </a:rPr>
              <a:t>Files</a:t>
            </a:r>
          </a:p>
        </p:txBody>
      </p:sp>
    </p:spTree>
    <p:extLst>
      <p:ext uri="{BB962C8B-B14F-4D97-AF65-F5344CB8AC3E}">
        <p14:creationId xmlns:p14="http://schemas.microsoft.com/office/powerpoint/2010/main" val="34789485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44CC16C9-04A5-234F-98FB-BDC414DE7F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69" name="Rounded Rectangle 68">
            <a:extLst>
              <a:ext uri="{FF2B5EF4-FFF2-40B4-BE49-F238E27FC236}">
                <a16:creationId xmlns:a16="http://schemas.microsoft.com/office/drawing/2014/main" id="{1D4C6072-5427-374F-8772-BFC35D5DA268}"/>
              </a:ext>
            </a:extLst>
          </p:cNvPr>
          <p:cNvSpPr/>
          <p:nvPr/>
        </p:nvSpPr>
        <p:spPr>
          <a:xfrm>
            <a:off x="841261" y="364258"/>
            <a:ext cx="4456858" cy="109728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err="1"/>
              <a:t>UCloud</a:t>
            </a:r>
            <a:r>
              <a:rPr lang="en-GB" sz="4400" b="1"/>
              <a:t> setup</a:t>
            </a:r>
          </a:p>
        </p:txBody>
      </p:sp>
      <p:sp>
        <p:nvSpPr>
          <p:cNvPr id="82" name="Content Placeholder 81">
            <a:extLst>
              <a:ext uri="{FF2B5EF4-FFF2-40B4-BE49-F238E27FC236}">
                <a16:creationId xmlns:a16="http://schemas.microsoft.com/office/drawing/2014/main" id="{3C7219BB-DA8F-4CF8-4F19-B976AB69AA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971763" cy="4662358"/>
          </a:xfrm>
        </p:spPr>
        <p:txBody>
          <a:bodyPr vert="horz" lIns="91440" tIns="45720" rIns="91440" bIns="45720" rtlCol="0" anchor="t">
            <a:normAutofit/>
          </a:bodyPr>
          <a:lstStyle/>
          <a:p>
            <a:pPr>
              <a:buNone/>
            </a:pPr>
            <a:r>
              <a:rPr lang="en-US">
                <a:ea typeface="+mn-lt"/>
                <a:cs typeface="+mn-lt"/>
              </a:rPr>
              <a:t>Common drive is "</a:t>
            </a:r>
            <a:r>
              <a:rPr lang="en-US" err="1">
                <a:ea typeface="+mn-lt"/>
                <a:cs typeface="+mn-lt"/>
              </a:rPr>
              <a:t>sandbox_bulkRNAseq</a:t>
            </a:r>
            <a:r>
              <a:rPr lang="en-US">
                <a:ea typeface="+mn-lt"/>
                <a:cs typeface="+mn-lt"/>
              </a:rPr>
              <a:t>", contains course material</a:t>
            </a:r>
          </a:p>
          <a:p>
            <a:pPr marL="571500" lvl="1" indent="-285750">
              <a:lnSpc>
                <a:spcPct val="100000"/>
              </a:lnSpc>
            </a:pPr>
            <a:r>
              <a:rPr lang="en-DK" b="1">
                <a:cs typeface="Calibri" panose="020F0502020204030204"/>
              </a:rPr>
              <a:t>Don’t touch or modify! </a:t>
            </a:r>
          </a:p>
          <a:p>
            <a:pPr marL="571500" lvl="1" indent="-285750">
              <a:lnSpc>
                <a:spcPct val="100000"/>
              </a:lnSpc>
            </a:pPr>
            <a:r>
              <a:rPr lang="en-DK">
                <a:cs typeface="Calibri" panose="020F0502020204030204"/>
              </a:rPr>
              <a:t>Sequencing data</a:t>
            </a:r>
          </a:p>
          <a:p>
            <a:pPr marL="571500" lvl="1" indent="-285750">
              <a:lnSpc>
                <a:spcPct val="100000"/>
              </a:lnSpc>
            </a:pPr>
            <a:r>
              <a:rPr lang="en-DK">
                <a:cs typeface="Calibri" panose="020F0502020204030204"/>
              </a:rPr>
              <a:t>Data analysis materials</a:t>
            </a:r>
          </a:p>
          <a:p>
            <a:pPr lvl="1"/>
            <a:endParaRPr lang="en-DK">
              <a:cs typeface="Calibri" panose="020F0502020204030204"/>
            </a:endParaRPr>
          </a:p>
          <a:p>
            <a:pPr>
              <a:buNone/>
            </a:pPr>
            <a:r>
              <a:rPr lang="en-US">
                <a:ea typeface="+mn-lt"/>
                <a:cs typeface="+mn-lt"/>
              </a:rPr>
              <a:t>Personal workspace folder "Member </a:t>
            </a:r>
            <a:r>
              <a:rPr lang="en-US" err="1">
                <a:ea typeface="+mn-lt"/>
                <a:cs typeface="+mn-lt"/>
              </a:rPr>
              <a:t>Files:username</a:t>
            </a:r>
            <a:r>
              <a:rPr lang="en-US">
                <a:ea typeface="+mn-lt"/>
                <a:cs typeface="+mn-lt"/>
              </a:rPr>
              <a:t>"</a:t>
            </a:r>
            <a:endParaRPr lang="en-US">
              <a:cs typeface="Calibri"/>
            </a:endParaRPr>
          </a:p>
          <a:p>
            <a:pPr marL="514350">
              <a:buFont typeface="Arial,Sans-Serif"/>
              <a:buChar char="•"/>
            </a:pPr>
            <a:r>
              <a:rPr lang="en-US" sz="2400" b="1">
                <a:ea typeface="+mn-lt"/>
                <a:cs typeface="+mn-lt"/>
              </a:rPr>
              <a:t>Jobs folder</a:t>
            </a:r>
            <a:endParaRPr lang="en-US" sz="2400">
              <a:ea typeface="+mn-lt"/>
              <a:cs typeface="+mn-lt"/>
            </a:endParaRPr>
          </a:p>
          <a:p>
            <a:pPr marL="971550" lvl="1">
              <a:buFont typeface="Arial,Sans-Serif"/>
              <a:buChar char="•"/>
            </a:pPr>
            <a:r>
              <a:rPr lang="en-US" sz="2000" b="1">
                <a:ea typeface="+mn-lt"/>
                <a:cs typeface="+mn-lt"/>
              </a:rPr>
              <a:t>Subfolders with Apps names</a:t>
            </a:r>
          </a:p>
          <a:p>
            <a:pPr marL="971550" lvl="1">
              <a:buFont typeface="Arial,Sans-Serif"/>
              <a:buChar char="•"/>
            </a:pPr>
            <a:r>
              <a:rPr lang="en-US" sz="2000" b="1">
                <a:ea typeface="+mn-lt"/>
                <a:cs typeface="+mn-lt"/>
              </a:rPr>
              <a:t>App name -&gt; All runs results</a:t>
            </a:r>
          </a:p>
          <a:p>
            <a:pPr marL="514350">
              <a:buFont typeface="Arial,Sans-Serif"/>
              <a:buChar char="•"/>
            </a:pPr>
            <a:r>
              <a:rPr lang="en-US" sz="2400">
                <a:ea typeface="+mn-lt"/>
                <a:cs typeface="+mn-lt"/>
              </a:rPr>
              <a:t>Trash</a:t>
            </a:r>
            <a:endParaRPr lang="en-US" sz="2400">
              <a:cs typeface="Calibri" panose="020F0502020204030204"/>
            </a:endParaRPr>
          </a:p>
          <a:p>
            <a:pPr marL="457200" lvl="1" indent="0">
              <a:buNone/>
            </a:pPr>
            <a:endParaRPr lang="en-DK">
              <a:cs typeface="Calibri" panose="020F0502020204030204"/>
            </a:endParaRPr>
          </a:p>
        </p:txBody>
      </p:sp>
      <p:sp>
        <p:nvSpPr>
          <p:cNvPr id="70" name="Slide Number Placeholder 69">
            <a:extLst>
              <a:ext uri="{FF2B5EF4-FFF2-40B4-BE49-F238E27FC236}">
                <a16:creationId xmlns:a16="http://schemas.microsoft.com/office/drawing/2014/main" id="{8E450083-6794-04D1-1B58-FB16C382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dirty="0" smtClean="0"/>
              <a:t>14</a:t>
            </a:fld>
            <a:endParaRPr lang="en-GB"/>
          </a:p>
        </p:txBody>
      </p:sp>
      <p:pic>
        <p:nvPicPr>
          <p:cNvPr id="83" name="Content Placeholder 74">
            <a:extLst>
              <a:ext uri="{FF2B5EF4-FFF2-40B4-BE49-F238E27FC236}">
                <a16:creationId xmlns:a16="http://schemas.microsoft.com/office/drawing/2014/main" id="{8502975E-1513-A845-CDE8-59B50D7A94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66277" y="193684"/>
            <a:ext cx="1259446" cy="143842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CDEBCAF-84EC-5CD0-9066-E45BE6006932}"/>
              </a:ext>
            </a:extLst>
          </p:cNvPr>
          <p:cNvSpPr txBox="1"/>
          <p:nvPr/>
        </p:nvSpPr>
        <p:spPr>
          <a:xfrm>
            <a:off x="6935754" y="730898"/>
            <a:ext cx="2269995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3200" b="1">
                <a:cs typeface="Calibri"/>
              </a:rPr>
              <a:t>Files</a:t>
            </a: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8031ECC2-3BDC-7DC9-5149-065351C9A64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87910" y="2441274"/>
            <a:ext cx="6330302" cy="1446717"/>
          </a:xfrm>
          <a:prstGeom prst="rect">
            <a:avLst/>
          </a:prstGeom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C8BB9A5C-318F-F0D0-6F37-C9C386F7C50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45788" y="4660833"/>
            <a:ext cx="7009362" cy="1605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2676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44CC16C9-04A5-234F-98FB-BDC414DE7F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69" name="Rounded Rectangle 68">
            <a:extLst>
              <a:ext uri="{FF2B5EF4-FFF2-40B4-BE49-F238E27FC236}">
                <a16:creationId xmlns:a16="http://schemas.microsoft.com/office/drawing/2014/main" id="{1D4C6072-5427-374F-8772-BFC35D5DA268}"/>
              </a:ext>
            </a:extLst>
          </p:cNvPr>
          <p:cNvSpPr/>
          <p:nvPr/>
        </p:nvSpPr>
        <p:spPr>
          <a:xfrm>
            <a:off x="841261" y="364258"/>
            <a:ext cx="4456858" cy="109728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err="1"/>
              <a:t>UCloud</a:t>
            </a:r>
            <a:r>
              <a:rPr lang="en-GB" sz="4400" b="1"/>
              <a:t> setup</a:t>
            </a:r>
          </a:p>
        </p:txBody>
      </p:sp>
      <p:sp>
        <p:nvSpPr>
          <p:cNvPr id="82" name="Content Placeholder 81">
            <a:extLst>
              <a:ext uri="{FF2B5EF4-FFF2-40B4-BE49-F238E27FC236}">
                <a16:creationId xmlns:a16="http://schemas.microsoft.com/office/drawing/2014/main" id="{3C7219BB-DA8F-4CF8-4F19-B976AB69AA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971763" cy="466235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In </a:t>
            </a:r>
            <a:r>
              <a:rPr lang="en-GB" b="1"/>
              <a:t>Apps </a:t>
            </a:r>
            <a:r>
              <a:rPr lang="en-GB"/>
              <a:t>you can find all the tools </a:t>
            </a:r>
            <a:r>
              <a:rPr lang="en-GB" err="1"/>
              <a:t>Ucloud</a:t>
            </a:r>
            <a:r>
              <a:rPr lang="en-GB"/>
              <a:t> offers</a:t>
            </a:r>
            <a:endParaRPr lang="en-US">
              <a:cs typeface="Calibri"/>
            </a:endParaRPr>
          </a:p>
          <a:p>
            <a:pPr lvl="1"/>
            <a:endParaRPr lang="en-GB" b="1">
              <a:cs typeface="Calibri"/>
            </a:endParaRPr>
          </a:p>
          <a:p>
            <a:endParaRPr lang="en-DK">
              <a:cs typeface="Calibri" panose="020F0502020204030204"/>
            </a:endParaRPr>
          </a:p>
          <a:p>
            <a:endParaRPr lang="en-DK">
              <a:cs typeface="Calibri" panose="020F0502020204030204"/>
            </a:endParaRPr>
          </a:p>
          <a:p>
            <a:endParaRPr lang="en-DK">
              <a:cs typeface="Calibri" panose="020F0502020204030204"/>
            </a:endParaRPr>
          </a:p>
          <a:p>
            <a:endParaRPr lang="en-DK" b="1">
              <a:cs typeface="Calibri" panose="020F0502020204030204"/>
            </a:endParaRPr>
          </a:p>
        </p:txBody>
      </p:sp>
      <p:sp>
        <p:nvSpPr>
          <p:cNvPr id="70" name="Slide Number Placeholder 69">
            <a:extLst>
              <a:ext uri="{FF2B5EF4-FFF2-40B4-BE49-F238E27FC236}">
                <a16:creationId xmlns:a16="http://schemas.microsoft.com/office/drawing/2014/main" id="{8E450083-6794-04D1-1B58-FB16C382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15</a:t>
            </a:fld>
            <a:endParaRPr lang="en-GB"/>
          </a:p>
        </p:txBody>
      </p:sp>
      <p:pic>
        <p:nvPicPr>
          <p:cNvPr id="83" name="Content Placeholder 74">
            <a:extLst>
              <a:ext uri="{FF2B5EF4-FFF2-40B4-BE49-F238E27FC236}">
                <a16:creationId xmlns:a16="http://schemas.microsoft.com/office/drawing/2014/main" id="{8502975E-1513-A845-CDE8-59B50D7A94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66277" y="193684"/>
            <a:ext cx="1259446" cy="1438427"/>
          </a:xfrm>
          <a:prstGeom prst="rect">
            <a:avLst/>
          </a:prstGeom>
        </p:spPr>
      </p:pic>
      <p:pic>
        <p:nvPicPr>
          <p:cNvPr id="2" name="Picture 4">
            <a:extLst>
              <a:ext uri="{FF2B5EF4-FFF2-40B4-BE49-F238E27FC236}">
                <a16:creationId xmlns:a16="http://schemas.microsoft.com/office/drawing/2014/main" id="{1870243B-931F-DDAA-9E18-DC0BD44C061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0400" y="2381270"/>
            <a:ext cx="11059472" cy="3609434"/>
          </a:xfrm>
          <a:prstGeom prst="rect">
            <a:avLst/>
          </a:prstGeom>
        </p:spPr>
      </p:pic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68C8DE65-9705-DF1F-45FD-A13ABD3FC2AB}"/>
              </a:ext>
            </a:extLst>
          </p:cNvPr>
          <p:cNvCxnSpPr/>
          <p:nvPr/>
        </p:nvCxnSpPr>
        <p:spPr>
          <a:xfrm flipH="1">
            <a:off x="4998099" y="5226697"/>
            <a:ext cx="868783" cy="2073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515AD715-B2DB-2902-6EC3-ACAA8A119E46}"/>
              </a:ext>
            </a:extLst>
          </p:cNvPr>
          <p:cNvCxnSpPr>
            <a:cxnSpLocks/>
          </p:cNvCxnSpPr>
          <p:nvPr/>
        </p:nvCxnSpPr>
        <p:spPr>
          <a:xfrm flipH="1" flipV="1">
            <a:off x="4956630" y="4378647"/>
            <a:ext cx="910252" cy="858417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91885063-2587-C28D-A8DC-30C5E176C8C6}"/>
              </a:ext>
            </a:extLst>
          </p:cNvPr>
          <p:cNvSpPr txBox="1"/>
          <p:nvPr/>
        </p:nvSpPr>
        <p:spPr>
          <a:xfrm>
            <a:off x="5950856" y="5074816"/>
            <a:ext cx="1927873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Mark as favorite!</a:t>
            </a:r>
            <a:endParaRPr lang="en-US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572E19F4-D9DB-9CCB-F10B-F9D6E5EF5B78}"/>
              </a:ext>
            </a:extLst>
          </p:cNvPr>
          <p:cNvCxnSpPr>
            <a:cxnSpLocks/>
          </p:cNvCxnSpPr>
          <p:nvPr/>
        </p:nvCxnSpPr>
        <p:spPr>
          <a:xfrm flipH="1" flipV="1">
            <a:off x="7652140" y="2735422"/>
            <a:ext cx="713273" cy="267479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D7571644-EB17-72D5-023A-E0D7FA70F355}"/>
              </a:ext>
            </a:extLst>
          </p:cNvPr>
          <p:cNvSpPr txBox="1"/>
          <p:nvPr/>
        </p:nvSpPr>
        <p:spPr>
          <a:xfrm>
            <a:off x="8335344" y="2840652"/>
            <a:ext cx="2746893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Search for apps here</a:t>
            </a:r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DE690D8-4DF2-BDBF-5E73-A734114BA9CE}"/>
              </a:ext>
            </a:extLst>
          </p:cNvPr>
          <p:cNvSpPr txBox="1"/>
          <p:nvPr/>
        </p:nvSpPr>
        <p:spPr>
          <a:xfrm>
            <a:off x="6935754" y="730898"/>
            <a:ext cx="2269995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3200" b="1">
                <a:cs typeface="Calibri"/>
              </a:rPr>
              <a:t>Apps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8602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44CC16C9-04A5-234F-98FB-BDC414DE7F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69" name="Rounded Rectangle 68">
            <a:extLst>
              <a:ext uri="{FF2B5EF4-FFF2-40B4-BE49-F238E27FC236}">
                <a16:creationId xmlns:a16="http://schemas.microsoft.com/office/drawing/2014/main" id="{1D4C6072-5427-374F-8772-BFC35D5DA268}"/>
              </a:ext>
            </a:extLst>
          </p:cNvPr>
          <p:cNvSpPr/>
          <p:nvPr/>
        </p:nvSpPr>
        <p:spPr>
          <a:xfrm>
            <a:off x="841261" y="364258"/>
            <a:ext cx="4456858" cy="109728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err="1"/>
              <a:t>UCloud</a:t>
            </a:r>
            <a:r>
              <a:rPr lang="en-GB" sz="4400" b="1"/>
              <a:t> setup</a:t>
            </a:r>
          </a:p>
        </p:txBody>
      </p:sp>
      <p:sp>
        <p:nvSpPr>
          <p:cNvPr id="82" name="Content Placeholder 81">
            <a:extLst>
              <a:ext uri="{FF2B5EF4-FFF2-40B4-BE49-F238E27FC236}">
                <a16:creationId xmlns:a16="http://schemas.microsoft.com/office/drawing/2014/main" id="{3C7219BB-DA8F-4CF8-4F19-B976AB69AA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To start an app, click on the app and check the submission page</a:t>
            </a:r>
            <a:endParaRPr lang="en-DK"/>
          </a:p>
        </p:txBody>
      </p:sp>
      <p:sp>
        <p:nvSpPr>
          <p:cNvPr id="70" name="Slide Number Placeholder 69">
            <a:extLst>
              <a:ext uri="{FF2B5EF4-FFF2-40B4-BE49-F238E27FC236}">
                <a16:creationId xmlns:a16="http://schemas.microsoft.com/office/drawing/2014/main" id="{8E450083-6794-04D1-1B58-FB16C382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16</a:t>
            </a:fld>
            <a:endParaRPr lang="en-GB"/>
          </a:p>
        </p:txBody>
      </p:sp>
      <p:pic>
        <p:nvPicPr>
          <p:cNvPr id="83" name="Content Placeholder 74">
            <a:extLst>
              <a:ext uri="{FF2B5EF4-FFF2-40B4-BE49-F238E27FC236}">
                <a16:creationId xmlns:a16="http://schemas.microsoft.com/office/drawing/2014/main" id="{8502975E-1513-A845-CDE8-59B50D7A94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66277" y="193684"/>
            <a:ext cx="1259446" cy="1438427"/>
          </a:xfrm>
          <a:prstGeom prst="rect">
            <a:avLst/>
          </a:prstGeom>
        </p:spPr>
      </p:pic>
      <p:pic>
        <p:nvPicPr>
          <p:cNvPr id="5" name="Picture 5">
            <a:extLst>
              <a:ext uri="{FF2B5EF4-FFF2-40B4-BE49-F238E27FC236}">
                <a16:creationId xmlns:a16="http://schemas.microsoft.com/office/drawing/2014/main" id="{AF9B45F4-F731-B6E5-98F8-0BE39C18CAA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6036" y="2337653"/>
            <a:ext cx="7106964" cy="4434722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2552E63E-B735-7C6E-EC5F-D93728107E08}"/>
              </a:ext>
            </a:extLst>
          </p:cNvPr>
          <p:cNvCxnSpPr/>
          <p:nvPr/>
        </p:nvCxnSpPr>
        <p:spPr>
          <a:xfrm flipH="1">
            <a:off x="3124614" y="4010892"/>
            <a:ext cx="553037" cy="2074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15B87DEB-496E-D4C8-E44D-C31CE2C8DA3E}"/>
              </a:ext>
            </a:extLst>
          </p:cNvPr>
          <p:cNvCxnSpPr>
            <a:cxnSpLocks/>
          </p:cNvCxnSpPr>
          <p:nvPr/>
        </p:nvCxnSpPr>
        <p:spPr>
          <a:xfrm flipH="1">
            <a:off x="7370000" y="3776899"/>
            <a:ext cx="902462" cy="10493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A1558752-501C-1B2F-B509-4ABEB6F988BF}"/>
              </a:ext>
            </a:extLst>
          </p:cNvPr>
          <p:cNvCxnSpPr>
            <a:cxnSpLocks/>
          </p:cNvCxnSpPr>
          <p:nvPr/>
        </p:nvCxnSpPr>
        <p:spPr>
          <a:xfrm flipH="1">
            <a:off x="7475249" y="3288545"/>
            <a:ext cx="902462" cy="10493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Left Brace 9">
            <a:extLst>
              <a:ext uri="{FF2B5EF4-FFF2-40B4-BE49-F238E27FC236}">
                <a16:creationId xmlns:a16="http://schemas.microsoft.com/office/drawing/2014/main" id="{F26765B5-BC96-892F-D963-CF70ED84C575}"/>
              </a:ext>
            </a:extLst>
          </p:cNvPr>
          <p:cNvSpPr/>
          <p:nvPr/>
        </p:nvSpPr>
        <p:spPr>
          <a:xfrm rot="10800000">
            <a:off x="5789202" y="4521223"/>
            <a:ext cx="210496" cy="2206011"/>
          </a:xfrm>
          <a:prstGeom prst="leftBrac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34D2510-5311-6029-AB12-E96A7194B9B2}"/>
              </a:ext>
            </a:extLst>
          </p:cNvPr>
          <p:cNvSpPr txBox="1"/>
          <p:nvPr/>
        </p:nvSpPr>
        <p:spPr>
          <a:xfrm>
            <a:off x="5859058" y="5362658"/>
            <a:ext cx="1039855" cy="52322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>
                <a:cs typeface="Calibri"/>
              </a:rPr>
              <a:t>Job parameters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AC21908-B0B6-E87D-D0AD-1EEBF50CFCAA}"/>
              </a:ext>
            </a:extLst>
          </p:cNvPr>
          <p:cNvSpPr txBox="1"/>
          <p:nvPr/>
        </p:nvSpPr>
        <p:spPr>
          <a:xfrm>
            <a:off x="3509321" y="3536097"/>
            <a:ext cx="2033401" cy="95410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>
                <a:cs typeface="Calibri"/>
              </a:rPr>
              <a:t>You can import parameters instead of manually introducing them</a:t>
            </a:r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11F6679-0996-DFC4-7DBF-E6CA73249A43}"/>
              </a:ext>
            </a:extLst>
          </p:cNvPr>
          <p:cNvSpPr txBox="1"/>
          <p:nvPr/>
        </p:nvSpPr>
        <p:spPr>
          <a:xfrm>
            <a:off x="8274244" y="3585295"/>
            <a:ext cx="1646087" cy="73866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>
                <a:cs typeface="Calibri"/>
              </a:rPr>
              <a:t>Cost of the job (computing X hours)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A7D6080-25B9-E867-40B3-2DD68C2FEC7C}"/>
              </a:ext>
            </a:extLst>
          </p:cNvPr>
          <p:cNvSpPr txBox="1"/>
          <p:nvPr/>
        </p:nvSpPr>
        <p:spPr>
          <a:xfrm>
            <a:off x="8505791" y="3139041"/>
            <a:ext cx="1039855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>
                <a:cs typeface="Calibri"/>
              </a:rPr>
              <a:t>Submit job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EF365756-463A-0087-C4AC-3717A33E6959}"/>
              </a:ext>
            </a:extLst>
          </p:cNvPr>
          <p:cNvCxnSpPr>
            <a:cxnSpLocks/>
          </p:cNvCxnSpPr>
          <p:nvPr/>
        </p:nvCxnSpPr>
        <p:spPr>
          <a:xfrm flipH="1">
            <a:off x="7475249" y="2977009"/>
            <a:ext cx="902462" cy="10493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0A54679E-EE40-5AB1-8D8B-E64CB20012A5}"/>
              </a:ext>
            </a:extLst>
          </p:cNvPr>
          <p:cNvSpPr txBox="1"/>
          <p:nvPr/>
        </p:nvSpPr>
        <p:spPr>
          <a:xfrm>
            <a:off x="6935754" y="730898"/>
            <a:ext cx="2269995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3200" b="1">
                <a:cs typeface="Calibri"/>
              </a:rPr>
              <a:t>Apps</a:t>
            </a:r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0F6541A-9D07-E14E-2ED0-8ECE0FFC252A}"/>
              </a:ext>
            </a:extLst>
          </p:cNvPr>
          <p:cNvSpPr txBox="1"/>
          <p:nvPr/>
        </p:nvSpPr>
        <p:spPr>
          <a:xfrm>
            <a:off x="8302000" y="2828924"/>
            <a:ext cx="1987923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400">
                <a:cs typeface="Calibri"/>
              </a:rPr>
              <a:t>App documentation</a:t>
            </a:r>
            <a:endParaRPr lang="en-US"/>
          </a:p>
        </p:txBody>
      </p:sp>
      <p:pic>
        <p:nvPicPr>
          <p:cNvPr id="18" name="Picture 19">
            <a:extLst>
              <a:ext uri="{FF2B5EF4-FFF2-40B4-BE49-F238E27FC236}">
                <a16:creationId xmlns:a16="http://schemas.microsoft.com/office/drawing/2014/main" id="{835D8D9A-60F0-3BE6-8205-56BCBFF65867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-60" r="51626" b="282"/>
          <a:stretch/>
        </p:blipFill>
        <p:spPr>
          <a:xfrm>
            <a:off x="7431940" y="4650857"/>
            <a:ext cx="3023781" cy="160982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3C3F8A85-B04B-FD3F-998A-CDFFE52B2A9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81932" r="-142" b="546"/>
          <a:stretch/>
        </p:blipFill>
        <p:spPr>
          <a:xfrm>
            <a:off x="10322442" y="4650857"/>
            <a:ext cx="1136884" cy="1605559"/>
          </a:xfrm>
          <a:prstGeom prst="rect">
            <a:avLst/>
          </a:prstGeom>
        </p:spPr>
      </p:pic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899BFB2F-0984-2064-4708-39F0D7CD6CC1}"/>
              </a:ext>
            </a:extLst>
          </p:cNvPr>
          <p:cNvCxnSpPr>
            <a:cxnSpLocks/>
          </p:cNvCxnSpPr>
          <p:nvPr/>
        </p:nvCxnSpPr>
        <p:spPr>
          <a:xfrm flipV="1">
            <a:off x="6831977" y="5678733"/>
            <a:ext cx="598822" cy="6786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35201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44CC16C9-04A5-234F-98FB-BDC414DE7F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69" name="Rounded Rectangle 68">
            <a:extLst>
              <a:ext uri="{FF2B5EF4-FFF2-40B4-BE49-F238E27FC236}">
                <a16:creationId xmlns:a16="http://schemas.microsoft.com/office/drawing/2014/main" id="{1D4C6072-5427-374F-8772-BFC35D5DA268}"/>
              </a:ext>
            </a:extLst>
          </p:cNvPr>
          <p:cNvSpPr/>
          <p:nvPr/>
        </p:nvSpPr>
        <p:spPr>
          <a:xfrm>
            <a:off x="841261" y="364258"/>
            <a:ext cx="4456858" cy="109728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err="1"/>
              <a:t>UCloud</a:t>
            </a:r>
            <a:r>
              <a:rPr lang="en-GB" sz="4400" b="1"/>
              <a:t> setup</a:t>
            </a:r>
          </a:p>
        </p:txBody>
      </p:sp>
      <p:sp>
        <p:nvSpPr>
          <p:cNvPr id="82" name="Content Placeholder 81">
            <a:extLst>
              <a:ext uri="{FF2B5EF4-FFF2-40B4-BE49-F238E27FC236}">
                <a16:creationId xmlns:a16="http://schemas.microsoft.com/office/drawing/2014/main" id="{3C7219BB-DA8F-4CF8-4F19-B976AB69AA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You should get now a screen like this. Click on open interface!</a:t>
            </a:r>
          </a:p>
        </p:txBody>
      </p:sp>
      <p:sp>
        <p:nvSpPr>
          <p:cNvPr id="70" name="Slide Number Placeholder 69">
            <a:extLst>
              <a:ext uri="{FF2B5EF4-FFF2-40B4-BE49-F238E27FC236}">
                <a16:creationId xmlns:a16="http://schemas.microsoft.com/office/drawing/2014/main" id="{8E450083-6794-04D1-1B58-FB16C382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17</a:t>
            </a:fld>
            <a:endParaRPr lang="en-GB"/>
          </a:p>
        </p:txBody>
      </p:sp>
      <p:pic>
        <p:nvPicPr>
          <p:cNvPr id="83" name="Content Placeholder 74">
            <a:extLst>
              <a:ext uri="{FF2B5EF4-FFF2-40B4-BE49-F238E27FC236}">
                <a16:creationId xmlns:a16="http://schemas.microsoft.com/office/drawing/2014/main" id="{8502975E-1513-A845-CDE8-59B50D7A94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66277" y="193684"/>
            <a:ext cx="1259446" cy="1438427"/>
          </a:xfrm>
          <a:prstGeom prst="rect">
            <a:avLst/>
          </a:prstGeom>
        </p:spPr>
      </p:pic>
      <p:sp>
        <p:nvSpPr>
          <p:cNvPr id="2" name="Right Arrow 1">
            <a:extLst>
              <a:ext uri="{FF2B5EF4-FFF2-40B4-BE49-F238E27FC236}">
                <a16:creationId xmlns:a16="http://schemas.microsoft.com/office/drawing/2014/main" id="{96DAB67E-7A5A-9FD0-0AAC-F4C004C5EABD}"/>
              </a:ext>
            </a:extLst>
          </p:cNvPr>
          <p:cNvSpPr/>
          <p:nvPr/>
        </p:nvSpPr>
        <p:spPr>
          <a:xfrm rot="10800000">
            <a:off x="10764493" y="2410397"/>
            <a:ext cx="1139253" cy="12931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id="{6D367771-ADFF-3DCD-0EBF-5E6F483CAB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39659" y="2288385"/>
            <a:ext cx="9811696" cy="4243063"/>
          </a:xfrm>
          <a:prstGeom prst="rect">
            <a:avLst/>
          </a:prstGeom>
        </p:spPr>
      </p:pic>
      <p:sp>
        <p:nvSpPr>
          <p:cNvPr id="9" name="Right Arrow 1">
            <a:extLst>
              <a:ext uri="{FF2B5EF4-FFF2-40B4-BE49-F238E27FC236}">
                <a16:creationId xmlns:a16="http://schemas.microsoft.com/office/drawing/2014/main" id="{29CEB62A-032D-1036-E56D-7B8C12EF8598}"/>
              </a:ext>
            </a:extLst>
          </p:cNvPr>
          <p:cNvSpPr/>
          <p:nvPr/>
        </p:nvSpPr>
        <p:spPr>
          <a:xfrm rot="10800000">
            <a:off x="5847277" y="3749159"/>
            <a:ext cx="1139253" cy="12931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0ED0EEA-0D5E-5421-C9BE-2013E0EF8DE2}"/>
              </a:ext>
            </a:extLst>
          </p:cNvPr>
          <p:cNvSpPr txBox="1"/>
          <p:nvPr/>
        </p:nvSpPr>
        <p:spPr>
          <a:xfrm>
            <a:off x="7089547" y="3628972"/>
            <a:ext cx="223127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Add more time</a:t>
            </a:r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C7267FF-9776-2230-9ADA-68B59A83C0B6}"/>
              </a:ext>
            </a:extLst>
          </p:cNvPr>
          <p:cNvSpPr txBox="1"/>
          <p:nvPr/>
        </p:nvSpPr>
        <p:spPr>
          <a:xfrm>
            <a:off x="4496221" y="4184685"/>
            <a:ext cx="223127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Stop app</a:t>
            </a:r>
            <a:endParaRPr lang="en-US"/>
          </a:p>
        </p:txBody>
      </p:sp>
      <p:sp>
        <p:nvSpPr>
          <p:cNvPr id="14" name="Right Arrow 1">
            <a:extLst>
              <a:ext uri="{FF2B5EF4-FFF2-40B4-BE49-F238E27FC236}">
                <a16:creationId xmlns:a16="http://schemas.microsoft.com/office/drawing/2014/main" id="{7476D77B-7B95-949F-5DBD-BA3BF08271E7}"/>
              </a:ext>
            </a:extLst>
          </p:cNvPr>
          <p:cNvSpPr/>
          <p:nvPr/>
        </p:nvSpPr>
        <p:spPr>
          <a:xfrm rot="12600000">
            <a:off x="3858347" y="4087159"/>
            <a:ext cx="671950" cy="162997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1DA6684-63EC-AE2C-1751-6B0D0B7DB5AF}"/>
              </a:ext>
            </a:extLst>
          </p:cNvPr>
          <p:cNvSpPr txBox="1"/>
          <p:nvPr/>
        </p:nvSpPr>
        <p:spPr>
          <a:xfrm>
            <a:off x="6935754" y="730898"/>
            <a:ext cx="2269995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3200" b="1">
                <a:cs typeface="Calibri"/>
              </a:rPr>
              <a:t>Apps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3443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44CC16C9-04A5-234F-98FB-BDC414DE7F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69" name="Rounded Rectangle 68">
            <a:extLst>
              <a:ext uri="{FF2B5EF4-FFF2-40B4-BE49-F238E27FC236}">
                <a16:creationId xmlns:a16="http://schemas.microsoft.com/office/drawing/2014/main" id="{1D4C6072-5427-374F-8772-BFC35D5DA268}"/>
              </a:ext>
            </a:extLst>
          </p:cNvPr>
          <p:cNvSpPr/>
          <p:nvPr/>
        </p:nvSpPr>
        <p:spPr>
          <a:xfrm>
            <a:off x="841261" y="364258"/>
            <a:ext cx="4456858" cy="109728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err="1"/>
              <a:t>UCloud</a:t>
            </a:r>
            <a:r>
              <a:rPr lang="en-GB" sz="4400" b="1"/>
              <a:t> setup</a:t>
            </a:r>
          </a:p>
        </p:txBody>
      </p:sp>
      <p:sp>
        <p:nvSpPr>
          <p:cNvPr id="82" name="Content Placeholder 81">
            <a:extLst>
              <a:ext uri="{FF2B5EF4-FFF2-40B4-BE49-F238E27FC236}">
                <a16:creationId xmlns:a16="http://schemas.microsoft.com/office/drawing/2014/main" id="{3C7219BB-DA8F-4CF8-4F19-B976AB69AA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Interface should open in a new browser window (</a:t>
            </a:r>
            <a:r>
              <a:rPr lang="en-GB" err="1"/>
              <a:t>Rstudio</a:t>
            </a:r>
            <a:r>
              <a:rPr lang="en-GB"/>
              <a:t> in this case)</a:t>
            </a:r>
            <a:endParaRPr lang="en-US"/>
          </a:p>
        </p:txBody>
      </p:sp>
      <p:sp>
        <p:nvSpPr>
          <p:cNvPr id="70" name="Slide Number Placeholder 69">
            <a:extLst>
              <a:ext uri="{FF2B5EF4-FFF2-40B4-BE49-F238E27FC236}">
                <a16:creationId xmlns:a16="http://schemas.microsoft.com/office/drawing/2014/main" id="{8E450083-6794-04D1-1B58-FB16C382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18</a:t>
            </a:fld>
            <a:endParaRPr lang="en-GB"/>
          </a:p>
        </p:txBody>
      </p:sp>
      <p:pic>
        <p:nvPicPr>
          <p:cNvPr id="83" name="Content Placeholder 74">
            <a:extLst>
              <a:ext uri="{FF2B5EF4-FFF2-40B4-BE49-F238E27FC236}">
                <a16:creationId xmlns:a16="http://schemas.microsoft.com/office/drawing/2014/main" id="{8502975E-1513-A845-CDE8-59B50D7A94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66277" y="193684"/>
            <a:ext cx="1259446" cy="143842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E956CC-8249-62EB-AAF7-F69706116DC2}"/>
              </a:ext>
            </a:extLst>
          </p:cNvPr>
          <p:cNvSpPr txBox="1"/>
          <p:nvPr/>
        </p:nvSpPr>
        <p:spPr>
          <a:xfrm>
            <a:off x="6935754" y="730898"/>
            <a:ext cx="2269995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3200" b="1">
                <a:cs typeface="Calibri"/>
              </a:rPr>
              <a:t>Apps</a:t>
            </a:r>
            <a:endParaRPr lang="en-US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F0B0BDC1-40B7-333F-FE91-431DB49607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1262" y="2583265"/>
            <a:ext cx="11656826" cy="3552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3940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44CC16C9-04A5-234F-98FB-BDC414DE7F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69" name="Rounded Rectangle 68">
            <a:extLst>
              <a:ext uri="{FF2B5EF4-FFF2-40B4-BE49-F238E27FC236}">
                <a16:creationId xmlns:a16="http://schemas.microsoft.com/office/drawing/2014/main" id="{1D4C6072-5427-374F-8772-BFC35D5DA268}"/>
              </a:ext>
            </a:extLst>
          </p:cNvPr>
          <p:cNvSpPr/>
          <p:nvPr/>
        </p:nvSpPr>
        <p:spPr>
          <a:xfrm>
            <a:off x="841261" y="364258"/>
            <a:ext cx="4456858" cy="109728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err="1"/>
              <a:t>UCloud</a:t>
            </a:r>
            <a:r>
              <a:rPr lang="en-GB" sz="4400" b="1"/>
              <a:t> setup</a:t>
            </a:r>
          </a:p>
        </p:txBody>
      </p:sp>
      <p:sp>
        <p:nvSpPr>
          <p:cNvPr id="82" name="Content Placeholder 81">
            <a:extLst>
              <a:ext uri="{FF2B5EF4-FFF2-40B4-BE49-F238E27FC236}">
                <a16:creationId xmlns:a16="http://schemas.microsoft.com/office/drawing/2014/main" id="{3C7219BB-DA8F-4CF8-4F19-B976AB69AA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In </a:t>
            </a:r>
            <a:r>
              <a:rPr lang="en-GB" b="1"/>
              <a:t>Runs</a:t>
            </a:r>
            <a:r>
              <a:rPr lang="en-GB"/>
              <a:t> you will find all your submitted jobs and their status</a:t>
            </a:r>
            <a:endParaRPr lang="en-US">
              <a:cs typeface="Calibri"/>
            </a:endParaRPr>
          </a:p>
        </p:txBody>
      </p:sp>
      <p:sp>
        <p:nvSpPr>
          <p:cNvPr id="70" name="Slide Number Placeholder 69">
            <a:extLst>
              <a:ext uri="{FF2B5EF4-FFF2-40B4-BE49-F238E27FC236}">
                <a16:creationId xmlns:a16="http://schemas.microsoft.com/office/drawing/2014/main" id="{8E450083-6794-04D1-1B58-FB16C382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19</a:t>
            </a:fld>
            <a:endParaRPr lang="en-GB"/>
          </a:p>
        </p:txBody>
      </p:sp>
      <p:pic>
        <p:nvPicPr>
          <p:cNvPr id="83" name="Content Placeholder 74">
            <a:extLst>
              <a:ext uri="{FF2B5EF4-FFF2-40B4-BE49-F238E27FC236}">
                <a16:creationId xmlns:a16="http://schemas.microsoft.com/office/drawing/2014/main" id="{8502975E-1513-A845-CDE8-59B50D7A94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66277" y="193684"/>
            <a:ext cx="1259446" cy="143842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8B0AE12-3C50-E911-49D0-FBEE6B27DC95}"/>
              </a:ext>
            </a:extLst>
          </p:cNvPr>
          <p:cNvSpPr txBox="1"/>
          <p:nvPr/>
        </p:nvSpPr>
        <p:spPr>
          <a:xfrm>
            <a:off x="6935754" y="730898"/>
            <a:ext cx="2269995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3200" b="1">
                <a:cs typeface="Calibri"/>
              </a:rPr>
              <a:t>Runs</a:t>
            </a:r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AB49AF6F-96B8-E543-22A1-432D7DABE2BF}"/>
              </a:ext>
            </a:extLst>
          </p:cNvPr>
          <p:cNvGrpSpPr/>
          <p:nvPr/>
        </p:nvGrpSpPr>
        <p:grpSpPr>
          <a:xfrm>
            <a:off x="612177" y="2406436"/>
            <a:ext cx="11064717" cy="3658640"/>
            <a:chOff x="612177" y="2406436"/>
            <a:chExt cx="11064717" cy="3658640"/>
          </a:xfrm>
        </p:grpSpPr>
        <p:pic>
          <p:nvPicPr>
            <p:cNvPr id="7" name="Picture 7">
              <a:extLst>
                <a:ext uri="{FF2B5EF4-FFF2-40B4-BE49-F238E27FC236}">
                  <a16:creationId xmlns:a16="http://schemas.microsoft.com/office/drawing/2014/main" id="{B70114E3-D234-E8B9-FCDC-AA4CE3F75ED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r="61598" b="-220"/>
            <a:stretch/>
          </p:blipFill>
          <p:spPr>
            <a:xfrm>
              <a:off x="612177" y="2406438"/>
              <a:ext cx="7998867" cy="3658638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EC07348-F5C9-F215-D4A5-6650759CB8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85185" r="-39" b="-220"/>
            <a:stretch/>
          </p:blipFill>
          <p:spPr>
            <a:xfrm>
              <a:off x="8580943" y="2406436"/>
              <a:ext cx="3095951" cy="3658638"/>
            </a:xfrm>
            <a:prstGeom prst="rect">
              <a:avLst/>
            </a:prstGeom>
          </p:spPr>
        </p:pic>
      </p:grpSp>
      <p:sp>
        <p:nvSpPr>
          <p:cNvPr id="12" name="Right Arrow 1">
            <a:extLst>
              <a:ext uri="{FF2B5EF4-FFF2-40B4-BE49-F238E27FC236}">
                <a16:creationId xmlns:a16="http://schemas.microsoft.com/office/drawing/2014/main" id="{2764AA7A-A833-2B54-F97C-91FB87F956FA}"/>
              </a:ext>
            </a:extLst>
          </p:cNvPr>
          <p:cNvSpPr/>
          <p:nvPr/>
        </p:nvSpPr>
        <p:spPr>
          <a:xfrm>
            <a:off x="8140572" y="4044229"/>
            <a:ext cx="671950" cy="162997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13" name="Right Arrow 1">
            <a:extLst>
              <a:ext uri="{FF2B5EF4-FFF2-40B4-BE49-F238E27FC236}">
                <a16:creationId xmlns:a16="http://schemas.microsoft.com/office/drawing/2014/main" id="{85CC8339-21A6-75A6-1F1A-6BD34D28ECB8}"/>
              </a:ext>
            </a:extLst>
          </p:cNvPr>
          <p:cNvSpPr/>
          <p:nvPr/>
        </p:nvSpPr>
        <p:spPr>
          <a:xfrm rot="8940000">
            <a:off x="4582783" y="3094412"/>
            <a:ext cx="671950" cy="162997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8D102E0-4E46-971B-21E9-368D67A3FF62}"/>
              </a:ext>
            </a:extLst>
          </p:cNvPr>
          <p:cNvSpPr txBox="1"/>
          <p:nvPr/>
        </p:nvSpPr>
        <p:spPr>
          <a:xfrm>
            <a:off x="5248141" y="2854816"/>
            <a:ext cx="2747491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Runs display their names</a:t>
            </a:r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506E1EB-37C7-259F-BCA8-CF4243541DBD}"/>
              </a:ext>
            </a:extLst>
          </p:cNvPr>
          <p:cNvSpPr txBox="1"/>
          <p:nvPr/>
        </p:nvSpPr>
        <p:spPr>
          <a:xfrm>
            <a:off x="613893" y="6119611"/>
            <a:ext cx="5254579" cy="46166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sz="2400"/>
              <a:t>Clicking on a run will take yo</a:t>
            </a:r>
            <a:r>
              <a:rPr lang="en-US" sz="2400">
                <a:cs typeface="Calibri"/>
              </a:rPr>
              <a:t>​u...</a:t>
            </a: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523595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E0099F-05DC-9449-BF4E-C586BBFEA7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Agenda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FFC5AEC2-5B85-D34B-BA7D-EBE818642ED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1233001"/>
              </p:ext>
            </p:extLst>
          </p:nvPr>
        </p:nvGraphicFramePr>
        <p:xfrm>
          <a:off x="838200" y="1825625"/>
          <a:ext cx="9944595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4573964-1094-9744-B457-B8001AA0E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863566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44CC16C9-04A5-234F-98FB-BDC414DE7F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69" name="Rounded Rectangle 68">
            <a:extLst>
              <a:ext uri="{FF2B5EF4-FFF2-40B4-BE49-F238E27FC236}">
                <a16:creationId xmlns:a16="http://schemas.microsoft.com/office/drawing/2014/main" id="{1D4C6072-5427-374F-8772-BFC35D5DA268}"/>
              </a:ext>
            </a:extLst>
          </p:cNvPr>
          <p:cNvSpPr/>
          <p:nvPr/>
        </p:nvSpPr>
        <p:spPr>
          <a:xfrm>
            <a:off x="841261" y="364258"/>
            <a:ext cx="4456858" cy="109728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err="1"/>
              <a:t>UCloud</a:t>
            </a:r>
            <a:r>
              <a:rPr lang="en-GB" sz="4400" b="1"/>
              <a:t> setup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9604A4-EACF-3D0D-3C8A-D7C250587E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0">
                <a:ea typeface="+mn-lt"/>
                <a:cs typeface="+mn-lt"/>
              </a:rPr>
              <a:t>To the results (and location in your member files) if finished...</a:t>
            </a:r>
          </a:p>
        </p:txBody>
      </p:sp>
      <p:pic>
        <p:nvPicPr>
          <p:cNvPr id="17" name="Picture 17">
            <a:extLst>
              <a:ext uri="{FF2B5EF4-FFF2-40B4-BE49-F238E27FC236}">
                <a16:creationId xmlns:a16="http://schemas.microsoft.com/office/drawing/2014/main" id="{D6FA2C6F-57BB-788E-C401-65B6AC69735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619774" y="2509355"/>
            <a:ext cx="5656843" cy="2935493"/>
          </a:xfrm>
        </p:spPr>
      </p:pic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A678E3E4-7B19-BEBE-C2B8-7BE2D6AF3F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b="0">
                <a:cs typeface="Calibri"/>
              </a:rPr>
              <a:t>To the job submission interface if still running</a:t>
            </a:r>
          </a:p>
        </p:txBody>
      </p:sp>
      <p:pic>
        <p:nvPicPr>
          <p:cNvPr id="18" name="Picture 18">
            <a:extLst>
              <a:ext uri="{FF2B5EF4-FFF2-40B4-BE49-F238E27FC236}">
                <a16:creationId xmlns:a16="http://schemas.microsoft.com/office/drawing/2014/main" id="{41A0E8BB-7C9F-A25F-3D07-607BEE6D3714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 rotWithShape="1">
          <a:blip r:embed="rId5"/>
          <a:srcRect r="45756" b="-240"/>
          <a:stretch/>
        </p:blipFill>
        <p:spPr>
          <a:xfrm>
            <a:off x="6762481" y="2620986"/>
            <a:ext cx="4528772" cy="3613759"/>
          </a:xfrm>
        </p:spPr>
      </p:pic>
      <p:sp>
        <p:nvSpPr>
          <p:cNvPr id="70" name="Slide Number Placeholder 69">
            <a:extLst>
              <a:ext uri="{FF2B5EF4-FFF2-40B4-BE49-F238E27FC236}">
                <a16:creationId xmlns:a16="http://schemas.microsoft.com/office/drawing/2014/main" id="{8E450083-6794-04D1-1B58-FB16C382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20</a:t>
            </a:fld>
            <a:endParaRPr lang="en-GB"/>
          </a:p>
        </p:txBody>
      </p:sp>
      <p:pic>
        <p:nvPicPr>
          <p:cNvPr id="83" name="Content Placeholder 74">
            <a:extLst>
              <a:ext uri="{FF2B5EF4-FFF2-40B4-BE49-F238E27FC236}">
                <a16:creationId xmlns:a16="http://schemas.microsoft.com/office/drawing/2014/main" id="{8502975E-1513-A845-CDE8-59B50D7A94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466277" y="193684"/>
            <a:ext cx="1259446" cy="143842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8B0AE12-3C50-E911-49D0-FBEE6B27DC95}"/>
              </a:ext>
            </a:extLst>
          </p:cNvPr>
          <p:cNvSpPr txBox="1"/>
          <p:nvPr/>
        </p:nvSpPr>
        <p:spPr>
          <a:xfrm>
            <a:off x="6935754" y="730898"/>
            <a:ext cx="2269995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3200" b="1">
                <a:cs typeface="Calibri"/>
              </a:rPr>
              <a:t>Runs</a:t>
            </a:r>
            <a:endParaRPr lang="en-US"/>
          </a:p>
        </p:txBody>
      </p:sp>
      <p:sp>
        <p:nvSpPr>
          <p:cNvPr id="20" name="Text Placeholder 10">
            <a:extLst>
              <a:ext uri="{FF2B5EF4-FFF2-40B4-BE49-F238E27FC236}">
                <a16:creationId xmlns:a16="http://schemas.microsoft.com/office/drawing/2014/main" id="{F5B2CDEA-9965-040A-2D57-2F3B23E5CA36}"/>
              </a:ext>
            </a:extLst>
          </p:cNvPr>
          <p:cNvSpPr txBox="1">
            <a:spLocks/>
          </p:cNvSpPr>
          <p:nvPr/>
        </p:nvSpPr>
        <p:spPr>
          <a:xfrm>
            <a:off x="841934" y="5536239"/>
            <a:ext cx="5157787" cy="8239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0">
                <a:ea typeface="+mn-lt"/>
                <a:cs typeface="+mn-lt"/>
              </a:rPr>
              <a:t>Then you can move the results to another folder if you want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36009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44CC16C9-04A5-234F-98FB-BDC414DE7F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69" name="Rounded Rectangle 68">
            <a:extLst>
              <a:ext uri="{FF2B5EF4-FFF2-40B4-BE49-F238E27FC236}">
                <a16:creationId xmlns:a16="http://schemas.microsoft.com/office/drawing/2014/main" id="{1D4C6072-5427-374F-8772-BFC35D5DA268}"/>
              </a:ext>
            </a:extLst>
          </p:cNvPr>
          <p:cNvSpPr/>
          <p:nvPr/>
        </p:nvSpPr>
        <p:spPr>
          <a:xfrm>
            <a:off x="841261" y="364258"/>
            <a:ext cx="4456858" cy="109728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err="1"/>
              <a:t>UCloud</a:t>
            </a:r>
            <a:r>
              <a:rPr lang="en-GB" sz="4400" b="1"/>
              <a:t> setup</a:t>
            </a:r>
          </a:p>
        </p:txBody>
      </p:sp>
      <p:sp>
        <p:nvSpPr>
          <p:cNvPr id="82" name="Content Placeholder 81">
            <a:extLst>
              <a:ext uri="{FF2B5EF4-FFF2-40B4-BE49-F238E27FC236}">
                <a16:creationId xmlns:a16="http://schemas.microsoft.com/office/drawing/2014/main" id="{3C7219BB-DA8F-4CF8-4F19-B976AB69AA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92500" lnSpcReduction="10000"/>
          </a:bodyPr>
          <a:lstStyle/>
          <a:p>
            <a:r>
              <a:rPr lang="en-GB"/>
              <a:t>To start an app with previous results, load the results of a previous run into the job in the "Select folders to use" parameter</a:t>
            </a:r>
            <a:endParaRPr lang="en-GB">
              <a:cs typeface="Calibri"/>
            </a:endParaRPr>
          </a:p>
          <a:p>
            <a:endParaRPr lang="en-GB">
              <a:cs typeface="Calibri"/>
            </a:endParaRPr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r>
              <a:rPr lang="en-GB"/>
              <a:t>This will be necessary for the 3rd day!</a:t>
            </a:r>
            <a:endParaRPr lang="en-GB">
              <a:cs typeface="Calibri"/>
            </a:endParaRPr>
          </a:p>
        </p:txBody>
      </p:sp>
      <p:sp>
        <p:nvSpPr>
          <p:cNvPr id="70" name="Slide Number Placeholder 69">
            <a:extLst>
              <a:ext uri="{FF2B5EF4-FFF2-40B4-BE49-F238E27FC236}">
                <a16:creationId xmlns:a16="http://schemas.microsoft.com/office/drawing/2014/main" id="{8E450083-6794-04D1-1B58-FB16C382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21</a:t>
            </a:fld>
            <a:endParaRPr lang="en-GB"/>
          </a:p>
        </p:txBody>
      </p:sp>
      <p:pic>
        <p:nvPicPr>
          <p:cNvPr id="83" name="Content Placeholder 74">
            <a:extLst>
              <a:ext uri="{FF2B5EF4-FFF2-40B4-BE49-F238E27FC236}">
                <a16:creationId xmlns:a16="http://schemas.microsoft.com/office/drawing/2014/main" id="{8502975E-1513-A845-CDE8-59B50D7A94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66277" y="193684"/>
            <a:ext cx="1259446" cy="143842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0A54679E-EE40-5AB1-8D8B-E64CB20012A5}"/>
              </a:ext>
            </a:extLst>
          </p:cNvPr>
          <p:cNvSpPr txBox="1"/>
          <p:nvPr/>
        </p:nvSpPr>
        <p:spPr>
          <a:xfrm>
            <a:off x="6935754" y="730898"/>
            <a:ext cx="2269995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 sz="3200" b="1">
                <a:cs typeface="Calibri"/>
              </a:rPr>
              <a:t>Apps</a:t>
            </a:r>
            <a:endParaRPr lang="en-US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4D806A70-DEE6-FCAF-5EC0-A5126357213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93217" y="3014339"/>
            <a:ext cx="6317087" cy="19776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3D6695E-CA0F-8DCB-7F18-AC8D134BB06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2929" y="2741240"/>
            <a:ext cx="4407767" cy="2749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3276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44CC16C9-04A5-234F-98FB-BDC414DE7F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69" name="Rounded Rectangle 68">
            <a:extLst>
              <a:ext uri="{FF2B5EF4-FFF2-40B4-BE49-F238E27FC236}">
                <a16:creationId xmlns:a16="http://schemas.microsoft.com/office/drawing/2014/main" id="{1D4C6072-5427-374F-8772-BFC35D5DA268}"/>
              </a:ext>
            </a:extLst>
          </p:cNvPr>
          <p:cNvSpPr/>
          <p:nvPr/>
        </p:nvSpPr>
        <p:spPr>
          <a:xfrm>
            <a:off x="841261" y="364258"/>
            <a:ext cx="4456858" cy="109728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err="1"/>
              <a:t>UCloud</a:t>
            </a:r>
            <a:r>
              <a:rPr lang="en-GB" sz="4400" b="1"/>
              <a:t> setup</a:t>
            </a:r>
          </a:p>
        </p:txBody>
      </p:sp>
      <p:sp>
        <p:nvSpPr>
          <p:cNvPr id="82" name="Content Placeholder 81">
            <a:extLst>
              <a:ext uri="{FF2B5EF4-FFF2-40B4-BE49-F238E27FC236}">
                <a16:creationId xmlns:a16="http://schemas.microsoft.com/office/drawing/2014/main" id="{3C7219BB-DA8F-4CF8-4F19-B976AB69AA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GB" err="1"/>
              <a:t>UCloud</a:t>
            </a:r>
            <a:r>
              <a:rPr lang="en-GB"/>
              <a:t> does not allow current to download an entire folder</a:t>
            </a:r>
            <a:endParaRPr lang="en-GB">
              <a:cs typeface="Calibri"/>
            </a:endParaRPr>
          </a:p>
          <a:p>
            <a:r>
              <a:rPr lang="en-GB">
                <a:cs typeface="Calibri"/>
              </a:rPr>
              <a:t>You can make a compressed folder and download it with Archiver app</a:t>
            </a:r>
          </a:p>
        </p:txBody>
      </p:sp>
      <p:sp>
        <p:nvSpPr>
          <p:cNvPr id="70" name="Slide Number Placeholder 69">
            <a:extLst>
              <a:ext uri="{FF2B5EF4-FFF2-40B4-BE49-F238E27FC236}">
                <a16:creationId xmlns:a16="http://schemas.microsoft.com/office/drawing/2014/main" id="{8E450083-6794-04D1-1B58-FB16C382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22</a:t>
            </a:fld>
            <a:endParaRPr lang="en-GB"/>
          </a:p>
        </p:txBody>
      </p:sp>
      <p:pic>
        <p:nvPicPr>
          <p:cNvPr id="83" name="Content Placeholder 74">
            <a:extLst>
              <a:ext uri="{FF2B5EF4-FFF2-40B4-BE49-F238E27FC236}">
                <a16:creationId xmlns:a16="http://schemas.microsoft.com/office/drawing/2014/main" id="{8502975E-1513-A845-CDE8-59B50D7A94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66277" y="193684"/>
            <a:ext cx="1259446" cy="143842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0A54679E-EE40-5AB1-8D8B-E64CB20012A5}"/>
              </a:ext>
            </a:extLst>
          </p:cNvPr>
          <p:cNvSpPr txBox="1"/>
          <p:nvPr/>
        </p:nvSpPr>
        <p:spPr>
          <a:xfrm>
            <a:off x="6935754" y="730898"/>
            <a:ext cx="3830064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>
                <a:cs typeface="Calibri"/>
              </a:rPr>
              <a:t>Download a folder</a:t>
            </a:r>
            <a:endParaRPr lang="en-US"/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B6EB52AB-C496-B0A9-2D7D-599D0C5A68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7603" y="2932216"/>
            <a:ext cx="5967444" cy="3881854"/>
          </a:xfrm>
          <a:prstGeom prst="rect">
            <a:avLst/>
          </a:prstGeom>
        </p:spPr>
      </p:pic>
      <p:pic>
        <p:nvPicPr>
          <p:cNvPr id="7" name="Picture 7">
            <a:extLst>
              <a:ext uri="{FF2B5EF4-FFF2-40B4-BE49-F238E27FC236}">
                <a16:creationId xmlns:a16="http://schemas.microsoft.com/office/drawing/2014/main" id="{C64B55CB-7A6C-5BE8-7BAF-C14DC943B87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14481" y="3927134"/>
            <a:ext cx="6185159" cy="153336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BFE48DE-D544-D95F-4C26-ABF99C66689B}"/>
              </a:ext>
            </a:extLst>
          </p:cNvPr>
          <p:cNvSpPr txBox="1"/>
          <p:nvPr/>
        </p:nvSpPr>
        <p:spPr>
          <a:xfrm>
            <a:off x="4364653" y="3172407"/>
            <a:ext cx="5428342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>
                <a:cs typeface="Calibri"/>
              </a:rPr>
              <a:t>Submit a job with the folders you want to compress!</a:t>
            </a: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35514789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44CC16C9-04A5-234F-98FB-BDC414DE7F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69" name="Rounded Rectangle 68">
            <a:extLst>
              <a:ext uri="{FF2B5EF4-FFF2-40B4-BE49-F238E27FC236}">
                <a16:creationId xmlns:a16="http://schemas.microsoft.com/office/drawing/2014/main" id="{1D4C6072-5427-374F-8772-BFC35D5DA268}"/>
              </a:ext>
            </a:extLst>
          </p:cNvPr>
          <p:cNvSpPr/>
          <p:nvPr/>
        </p:nvSpPr>
        <p:spPr>
          <a:xfrm>
            <a:off x="841261" y="364258"/>
            <a:ext cx="4456858" cy="109728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err="1"/>
              <a:t>UCloud</a:t>
            </a:r>
            <a:r>
              <a:rPr lang="en-GB" sz="4400" b="1"/>
              <a:t> setup</a:t>
            </a:r>
          </a:p>
        </p:txBody>
      </p:sp>
      <p:sp>
        <p:nvSpPr>
          <p:cNvPr id="82" name="Content Placeholder 81">
            <a:extLst>
              <a:ext uri="{FF2B5EF4-FFF2-40B4-BE49-F238E27FC236}">
                <a16:creationId xmlns:a16="http://schemas.microsoft.com/office/drawing/2014/main" id="{3C7219BB-DA8F-4CF8-4F19-B976AB69AA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GB" err="1"/>
              <a:t>UCloud</a:t>
            </a:r>
            <a:r>
              <a:rPr lang="en-GB"/>
              <a:t> does not allow to download an entire folder</a:t>
            </a:r>
            <a:endParaRPr lang="en-GB">
              <a:cs typeface="Calibri"/>
            </a:endParaRPr>
          </a:p>
          <a:p>
            <a:r>
              <a:rPr lang="en-GB">
                <a:cs typeface="Calibri"/>
              </a:rPr>
              <a:t>You can make a compressed folder and download it with Archiver app</a:t>
            </a:r>
          </a:p>
        </p:txBody>
      </p:sp>
      <p:sp>
        <p:nvSpPr>
          <p:cNvPr id="70" name="Slide Number Placeholder 69">
            <a:extLst>
              <a:ext uri="{FF2B5EF4-FFF2-40B4-BE49-F238E27FC236}">
                <a16:creationId xmlns:a16="http://schemas.microsoft.com/office/drawing/2014/main" id="{8E450083-6794-04D1-1B58-FB16C382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23</a:t>
            </a:fld>
            <a:endParaRPr lang="en-GB"/>
          </a:p>
        </p:txBody>
      </p:sp>
      <p:pic>
        <p:nvPicPr>
          <p:cNvPr id="83" name="Content Placeholder 74">
            <a:extLst>
              <a:ext uri="{FF2B5EF4-FFF2-40B4-BE49-F238E27FC236}">
                <a16:creationId xmlns:a16="http://schemas.microsoft.com/office/drawing/2014/main" id="{8502975E-1513-A845-CDE8-59B50D7A94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66277" y="193684"/>
            <a:ext cx="1259446" cy="143842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0A54679E-EE40-5AB1-8D8B-E64CB20012A5}"/>
              </a:ext>
            </a:extLst>
          </p:cNvPr>
          <p:cNvSpPr txBox="1"/>
          <p:nvPr/>
        </p:nvSpPr>
        <p:spPr>
          <a:xfrm>
            <a:off x="6935754" y="730898"/>
            <a:ext cx="3830064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>
                <a:cs typeface="Calibri"/>
              </a:rPr>
              <a:t>Download a folder</a:t>
            </a:r>
            <a:endParaRPr lang="en-US"/>
          </a:p>
        </p:txBody>
      </p:sp>
      <p:pic>
        <p:nvPicPr>
          <p:cNvPr id="5" name="Picture 6">
            <a:extLst>
              <a:ext uri="{FF2B5EF4-FFF2-40B4-BE49-F238E27FC236}">
                <a16:creationId xmlns:a16="http://schemas.microsoft.com/office/drawing/2014/main" id="{B6EB52AB-C496-B0A9-2D7D-599D0C5A68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7603" y="2932216"/>
            <a:ext cx="5967444" cy="3881854"/>
          </a:xfrm>
          <a:prstGeom prst="rect">
            <a:avLst/>
          </a:prstGeom>
        </p:spPr>
      </p:pic>
      <p:pic>
        <p:nvPicPr>
          <p:cNvPr id="7" name="Picture 7">
            <a:extLst>
              <a:ext uri="{FF2B5EF4-FFF2-40B4-BE49-F238E27FC236}">
                <a16:creationId xmlns:a16="http://schemas.microsoft.com/office/drawing/2014/main" id="{C64B55CB-7A6C-5BE8-7BAF-C14DC943B87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71706" y="3040726"/>
            <a:ext cx="6941975" cy="1719976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BFE48DE-D544-D95F-4C26-ABF99C66689B}"/>
              </a:ext>
            </a:extLst>
          </p:cNvPr>
          <p:cNvSpPr txBox="1"/>
          <p:nvPr/>
        </p:nvSpPr>
        <p:spPr>
          <a:xfrm>
            <a:off x="6438122" y="5422121"/>
            <a:ext cx="5428342" cy="83099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>
                <a:cs typeface="Calibri"/>
              </a:rPr>
              <a:t>Submit a job with the folders you want to compress!</a:t>
            </a:r>
          </a:p>
        </p:txBody>
      </p:sp>
      <p:sp>
        <p:nvSpPr>
          <p:cNvPr id="6" name="Right Arrow 1">
            <a:extLst>
              <a:ext uri="{FF2B5EF4-FFF2-40B4-BE49-F238E27FC236}">
                <a16:creationId xmlns:a16="http://schemas.microsoft.com/office/drawing/2014/main" id="{2A8DA4CB-180A-8A42-662C-E30E7141528A}"/>
              </a:ext>
            </a:extLst>
          </p:cNvPr>
          <p:cNvSpPr/>
          <p:nvPr/>
        </p:nvSpPr>
        <p:spPr>
          <a:xfrm rot="16200000">
            <a:off x="7983273" y="4836126"/>
            <a:ext cx="671950" cy="162997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41217439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44CC16C9-04A5-234F-98FB-BDC414DE7F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69" name="Rounded Rectangle 68">
            <a:extLst>
              <a:ext uri="{FF2B5EF4-FFF2-40B4-BE49-F238E27FC236}">
                <a16:creationId xmlns:a16="http://schemas.microsoft.com/office/drawing/2014/main" id="{1D4C6072-5427-374F-8772-BFC35D5DA268}"/>
              </a:ext>
            </a:extLst>
          </p:cNvPr>
          <p:cNvSpPr/>
          <p:nvPr/>
        </p:nvSpPr>
        <p:spPr>
          <a:xfrm>
            <a:off x="841261" y="364258"/>
            <a:ext cx="4456858" cy="109728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err="1"/>
              <a:t>UCloud</a:t>
            </a:r>
            <a:r>
              <a:rPr lang="en-GB" sz="4400" b="1"/>
              <a:t> setup</a:t>
            </a:r>
          </a:p>
        </p:txBody>
      </p:sp>
      <p:sp>
        <p:nvSpPr>
          <p:cNvPr id="82" name="Content Placeholder 81">
            <a:extLst>
              <a:ext uri="{FF2B5EF4-FFF2-40B4-BE49-F238E27FC236}">
                <a16:creationId xmlns:a16="http://schemas.microsoft.com/office/drawing/2014/main" id="{3C7219BB-DA8F-4CF8-4F19-B976AB69AA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The compressed file will be in your Member Files</a:t>
            </a:r>
          </a:p>
        </p:txBody>
      </p:sp>
      <p:sp>
        <p:nvSpPr>
          <p:cNvPr id="70" name="Slide Number Placeholder 69">
            <a:extLst>
              <a:ext uri="{FF2B5EF4-FFF2-40B4-BE49-F238E27FC236}">
                <a16:creationId xmlns:a16="http://schemas.microsoft.com/office/drawing/2014/main" id="{8E450083-6794-04D1-1B58-FB16C382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24</a:t>
            </a:fld>
            <a:endParaRPr lang="en-GB"/>
          </a:p>
        </p:txBody>
      </p:sp>
      <p:pic>
        <p:nvPicPr>
          <p:cNvPr id="83" name="Content Placeholder 74">
            <a:extLst>
              <a:ext uri="{FF2B5EF4-FFF2-40B4-BE49-F238E27FC236}">
                <a16:creationId xmlns:a16="http://schemas.microsoft.com/office/drawing/2014/main" id="{8502975E-1513-A845-CDE8-59B50D7A94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66277" y="193684"/>
            <a:ext cx="1259446" cy="143842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0A54679E-EE40-5AB1-8D8B-E64CB20012A5}"/>
              </a:ext>
            </a:extLst>
          </p:cNvPr>
          <p:cNvSpPr txBox="1"/>
          <p:nvPr/>
        </p:nvSpPr>
        <p:spPr>
          <a:xfrm>
            <a:off x="6935754" y="730898"/>
            <a:ext cx="3830064" cy="58477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3200" b="1">
                <a:cs typeface="Calibri"/>
              </a:rPr>
              <a:t>Download a folder</a:t>
            </a:r>
            <a:endParaRPr lang="en-US"/>
          </a:p>
        </p:txBody>
      </p:sp>
      <p:pic>
        <p:nvPicPr>
          <p:cNvPr id="3" name="Picture 7">
            <a:extLst>
              <a:ext uri="{FF2B5EF4-FFF2-40B4-BE49-F238E27FC236}">
                <a16:creationId xmlns:a16="http://schemas.microsoft.com/office/drawing/2014/main" id="{A7C2EE3A-9187-349C-4D74-E418EE27695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25870" y="2338584"/>
            <a:ext cx="7066383" cy="4212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97307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44CC16C9-04A5-234F-98FB-BDC414DE7F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69" name="Rounded Rectangle 68">
            <a:extLst>
              <a:ext uri="{FF2B5EF4-FFF2-40B4-BE49-F238E27FC236}">
                <a16:creationId xmlns:a16="http://schemas.microsoft.com/office/drawing/2014/main" id="{1D4C6072-5427-374F-8772-BFC35D5DA268}"/>
              </a:ext>
            </a:extLst>
          </p:cNvPr>
          <p:cNvSpPr/>
          <p:nvPr/>
        </p:nvSpPr>
        <p:spPr>
          <a:xfrm>
            <a:off x="841261" y="364258"/>
            <a:ext cx="4456858" cy="109728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err="1"/>
              <a:t>UCloud</a:t>
            </a:r>
            <a:r>
              <a:rPr lang="en-GB" sz="4400" b="1"/>
              <a:t> setup</a:t>
            </a:r>
          </a:p>
        </p:txBody>
      </p:sp>
      <p:sp>
        <p:nvSpPr>
          <p:cNvPr id="82" name="Content Placeholder 81">
            <a:extLst>
              <a:ext uri="{FF2B5EF4-FFF2-40B4-BE49-F238E27FC236}">
                <a16:creationId xmlns:a16="http://schemas.microsoft.com/office/drawing/2014/main" id="{3C7219BB-DA8F-4CF8-4F19-B976AB69AA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GB"/>
          </a:p>
          <a:p>
            <a:pPr marL="0" indent="0" algn="ctr">
              <a:buNone/>
            </a:pPr>
            <a:endParaRPr lang="en-GB"/>
          </a:p>
          <a:p>
            <a:pPr marL="0" indent="0" algn="ctr">
              <a:buNone/>
            </a:pPr>
            <a:r>
              <a:rPr lang="en-GB" sz="6600"/>
              <a:t>Let’s do it together!</a:t>
            </a:r>
          </a:p>
        </p:txBody>
      </p:sp>
      <p:sp>
        <p:nvSpPr>
          <p:cNvPr id="70" name="Slide Number Placeholder 69">
            <a:extLst>
              <a:ext uri="{FF2B5EF4-FFF2-40B4-BE49-F238E27FC236}">
                <a16:creationId xmlns:a16="http://schemas.microsoft.com/office/drawing/2014/main" id="{8E450083-6794-04D1-1B58-FB16C382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25</a:t>
            </a:fld>
            <a:endParaRPr lang="en-GB"/>
          </a:p>
        </p:txBody>
      </p:sp>
      <p:pic>
        <p:nvPicPr>
          <p:cNvPr id="83" name="Content Placeholder 74">
            <a:extLst>
              <a:ext uri="{FF2B5EF4-FFF2-40B4-BE49-F238E27FC236}">
                <a16:creationId xmlns:a16="http://schemas.microsoft.com/office/drawing/2014/main" id="{8502975E-1513-A845-CDE8-59B50D7A94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66277" y="193684"/>
            <a:ext cx="1259446" cy="1438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3295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44CC16C9-04A5-234F-98FB-BDC414DE7F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69" name="Rounded Rectangle 68">
            <a:extLst>
              <a:ext uri="{FF2B5EF4-FFF2-40B4-BE49-F238E27FC236}">
                <a16:creationId xmlns:a16="http://schemas.microsoft.com/office/drawing/2014/main" id="{1D4C6072-5427-374F-8772-BFC35D5DA268}"/>
              </a:ext>
            </a:extLst>
          </p:cNvPr>
          <p:cNvSpPr/>
          <p:nvPr/>
        </p:nvSpPr>
        <p:spPr>
          <a:xfrm>
            <a:off x="841261" y="364258"/>
            <a:ext cx="4456858" cy="109728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err="1"/>
              <a:t>UCloud</a:t>
            </a:r>
            <a:r>
              <a:rPr lang="en-GB" sz="4400" b="1"/>
              <a:t> setup</a:t>
            </a:r>
          </a:p>
        </p:txBody>
      </p:sp>
      <p:sp>
        <p:nvSpPr>
          <p:cNvPr id="82" name="Content Placeholder 81">
            <a:extLst>
              <a:ext uri="{FF2B5EF4-FFF2-40B4-BE49-F238E27FC236}">
                <a16:creationId xmlns:a16="http://schemas.microsoft.com/office/drawing/2014/main" id="{3C7219BB-DA8F-4CF8-4F19-B976AB69AA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514350" indent="-514350">
              <a:buAutoNum type="arabicPeriod"/>
            </a:pPr>
            <a:r>
              <a:rPr lang="en-GB"/>
              <a:t>Make sure you are in the Sandbox </a:t>
            </a:r>
            <a:r>
              <a:rPr lang="en-GB" err="1"/>
              <a:t>RNAseq</a:t>
            </a:r>
            <a:r>
              <a:rPr lang="en-GB"/>
              <a:t> workshop</a:t>
            </a:r>
            <a:endParaRPr lang="en-GB">
              <a:cs typeface="Calibri"/>
            </a:endParaRPr>
          </a:p>
          <a:p>
            <a:endParaRPr lang="en-GB">
              <a:cs typeface="Calibri"/>
            </a:endParaRPr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pPr marL="0" indent="0">
              <a:buNone/>
            </a:pPr>
            <a:endParaRPr lang="en-GB">
              <a:cs typeface="Calibri"/>
            </a:endParaRPr>
          </a:p>
        </p:txBody>
      </p:sp>
      <p:sp>
        <p:nvSpPr>
          <p:cNvPr id="70" name="Slide Number Placeholder 69">
            <a:extLst>
              <a:ext uri="{FF2B5EF4-FFF2-40B4-BE49-F238E27FC236}">
                <a16:creationId xmlns:a16="http://schemas.microsoft.com/office/drawing/2014/main" id="{8E450083-6794-04D1-1B58-FB16C382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dirty="0" smtClean="0"/>
              <a:t>26</a:t>
            </a:fld>
            <a:endParaRPr lang="en-GB"/>
          </a:p>
        </p:txBody>
      </p:sp>
      <p:pic>
        <p:nvPicPr>
          <p:cNvPr id="83" name="Content Placeholder 74">
            <a:extLst>
              <a:ext uri="{FF2B5EF4-FFF2-40B4-BE49-F238E27FC236}">
                <a16:creationId xmlns:a16="http://schemas.microsoft.com/office/drawing/2014/main" id="{8502975E-1513-A845-CDE8-59B50D7A94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66277" y="193684"/>
            <a:ext cx="1259446" cy="1438427"/>
          </a:xfrm>
          <a:prstGeom prst="rect">
            <a:avLst/>
          </a:prstGeom>
        </p:spPr>
      </p:pic>
      <p:pic>
        <p:nvPicPr>
          <p:cNvPr id="5" name="Picture 4" descr="Graphical user interface, text, application, chat or text message&#10;&#10;Description automatically generated">
            <a:extLst>
              <a:ext uri="{FF2B5EF4-FFF2-40B4-BE49-F238E27FC236}">
                <a16:creationId xmlns:a16="http://schemas.microsoft.com/office/drawing/2014/main" id="{C8B78F19-491F-8AAD-58EA-BCABB9CFCA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81293" y="2555081"/>
            <a:ext cx="6255107" cy="389990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8638E33B-5A0E-2078-D3A5-0816F3441B36}"/>
              </a:ext>
            </a:extLst>
          </p:cNvPr>
          <p:cNvSpPr/>
          <p:nvPr/>
        </p:nvSpPr>
        <p:spPr>
          <a:xfrm>
            <a:off x="5352762" y="3582759"/>
            <a:ext cx="3192630" cy="530414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9164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81">
            <a:extLst>
              <a:ext uri="{FF2B5EF4-FFF2-40B4-BE49-F238E27FC236}">
                <a16:creationId xmlns:a16="http://schemas.microsoft.com/office/drawing/2014/main" id="{0AC71C6E-3134-4E02-A309-D142253D6A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GB"/>
              <a:t>2. Go to apps and search for "</a:t>
            </a:r>
            <a:r>
              <a:rPr lang="en-GB" err="1"/>
              <a:t>nf</a:t>
            </a:r>
            <a:r>
              <a:rPr lang="en-GB"/>
              <a:t>-core: </a:t>
            </a:r>
            <a:r>
              <a:rPr lang="en-GB" err="1"/>
              <a:t>rnaseq</a:t>
            </a:r>
            <a:r>
              <a:rPr lang="en-GB"/>
              <a:t>" and click on the app</a:t>
            </a:r>
            <a:endParaRPr lang="en-GB">
              <a:cs typeface="Calibri"/>
            </a:endParaRPr>
          </a:p>
          <a:p>
            <a:endParaRPr lang="en-GB">
              <a:cs typeface="Calibri"/>
            </a:endParaRPr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endParaRPr lang="en-GB"/>
          </a:p>
          <a:p>
            <a:pPr marL="0" indent="0">
              <a:buNone/>
            </a:pPr>
            <a:endParaRPr lang="en-GB"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C84B54-85A7-879A-3F7B-C9CFF1705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dirty="0" smtClean="0"/>
              <a:t>27</a:t>
            </a:fld>
            <a:endParaRPr lang="en-GB"/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61BB64E4-F6FC-FDDF-E2E3-9CFA3E6358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6290" y="2352826"/>
            <a:ext cx="7833564" cy="4427980"/>
          </a:xfrm>
          <a:prstGeom prst="rect">
            <a:avLst/>
          </a:prstGeom>
        </p:spPr>
      </p:pic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85364569-4DD2-43C5-2B45-FCEFBB852D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9" name="Rounded Rectangle 68">
            <a:extLst>
              <a:ext uri="{FF2B5EF4-FFF2-40B4-BE49-F238E27FC236}">
                <a16:creationId xmlns:a16="http://schemas.microsoft.com/office/drawing/2014/main" id="{AE5EBB68-8FA1-0846-5E1A-FB26A347C7F2}"/>
              </a:ext>
            </a:extLst>
          </p:cNvPr>
          <p:cNvSpPr/>
          <p:nvPr/>
        </p:nvSpPr>
        <p:spPr>
          <a:xfrm>
            <a:off x="841261" y="364258"/>
            <a:ext cx="4456858" cy="109728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err="1"/>
              <a:t>UCloud</a:t>
            </a:r>
            <a:r>
              <a:rPr lang="en-GB" sz="4400" b="1"/>
              <a:t> setup</a:t>
            </a:r>
          </a:p>
        </p:txBody>
      </p:sp>
      <p:pic>
        <p:nvPicPr>
          <p:cNvPr id="11" name="Content Placeholder 74">
            <a:extLst>
              <a:ext uri="{FF2B5EF4-FFF2-40B4-BE49-F238E27FC236}">
                <a16:creationId xmlns:a16="http://schemas.microsoft.com/office/drawing/2014/main" id="{A00D656F-3F3B-D569-E8F1-451CB823EB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66277" y="193684"/>
            <a:ext cx="1259446" cy="1438427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207FB81-BDF5-16B1-8ECA-FDCDCED871D2}"/>
              </a:ext>
            </a:extLst>
          </p:cNvPr>
          <p:cNvSpPr/>
          <p:nvPr/>
        </p:nvSpPr>
        <p:spPr>
          <a:xfrm>
            <a:off x="5922966" y="3707167"/>
            <a:ext cx="3451813" cy="706658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1824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81">
            <a:extLst>
              <a:ext uri="{FF2B5EF4-FFF2-40B4-BE49-F238E27FC236}">
                <a16:creationId xmlns:a16="http://schemas.microsoft.com/office/drawing/2014/main" id="{0AC71C6E-3134-4E02-A309-D142253D6A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GB"/>
              <a:t>3. In the submission interface, click on "Import parameters"</a:t>
            </a:r>
            <a:endParaRPr lang="en-GB">
              <a:cs typeface="Calibri"/>
            </a:endParaRPr>
          </a:p>
          <a:p>
            <a:pPr marL="0" indent="0">
              <a:buNone/>
            </a:pPr>
            <a:endParaRPr lang="en-GB">
              <a:cs typeface="Calibri"/>
            </a:endParaRPr>
          </a:p>
          <a:p>
            <a:endParaRPr lang="en-GB">
              <a:cs typeface="Calibri"/>
            </a:endParaRPr>
          </a:p>
          <a:p>
            <a:endParaRPr lang="en-GB">
              <a:cs typeface="Calibri"/>
            </a:endParaRPr>
          </a:p>
          <a:p>
            <a:endParaRPr lang="en-GB">
              <a:cs typeface="Calibri"/>
            </a:endParaRPr>
          </a:p>
          <a:p>
            <a:endParaRPr lang="en-GB">
              <a:cs typeface="Calibri"/>
            </a:endParaRPr>
          </a:p>
          <a:p>
            <a:endParaRPr lang="en-GB">
              <a:cs typeface="Calibri"/>
            </a:endParaRPr>
          </a:p>
          <a:p>
            <a:pPr marL="0" indent="0">
              <a:buNone/>
            </a:pPr>
            <a:endParaRPr lang="en-GB"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C84B54-85A7-879A-3F7B-C9CFF1705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dirty="0" smtClean="0"/>
              <a:t>28</a:t>
            </a:fld>
            <a:endParaRPr lang="en-GB"/>
          </a:p>
        </p:txBody>
      </p:sp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85364569-4DD2-43C5-2B45-FCEFBB852D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9" name="Rounded Rectangle 68">
            <a:extLst>
              <a:ext uri="{FF2B5EF4-FFF2-40B4-BE49-F238E27FC236}">
                <a16:creationId xmlns:a16="http://schemas.microsoft.com/office/drawing/2014/main" id="{AE5EBB68-8FA1-0846-5E1A-FB26A347C7F2}"/>
              </a:ext>
            </a:extLst>
          </p:cNvPr>
          <p:cNvSpPr/>
          <p:nvPr/>
        </p:nvSpPr>
        <p:spPr>
          <a:xfrm>
            <a:off x="841261" y="364258"/>
            <a:ext cx="4456858" cy="109728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err="1"/>
              <a:t>UCloud</a:t>
            </a:r>
            <a:r>
              <a:rPr lang="en-GB" sz="4400" b="1"/>
              <a:t> setup</a:t>
            </a:r>
          </a:p>
        </p:txBody>
      </p:sp>
      <p:pic>
        <p:nvPicPr>
          <p:cNvPr id="11" name="Content Placeholder 74">
            <a:extLst>
              <a:ext uri="{FF2B5EF4-FFF2-40B4-BE49-F238E27FC236}">
                <a16:creationId xmlns:a16="http://schemas.microsoft.com/office/drawing/2014/main" id="{A00D656F-3F3B-D569-E8F1-451CB823EB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66277" y="193684"/>
            <a:ext cx="1259446" cy="1438427"/>
          </a:xfrm>
          <a:prstGeom prst="rect">
            <a:avLst/>
          </a:prstGeom>
        </p:spPr>
      </p:pic>
      <p:pic>
        <p:nvPicPr>
          <p:cNvPr id="16" name="Picture 16">
            <a:extLst>
              <a:ext uri="{FF2B5EF4-FFF2-40B4-BE49-F238E27FC236}">
                <a16:creationId xmlns:a16="http://schemas.microsoft.com/office/drawing/2014/main" id="{475D0FE3-7B0E-23B3-E356-CC1D1058F4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0048" y="3525376"/>
            <a:ext cx="6424410" cy="2737192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A8E5E7D-F124-A00F-1D53-E0E4DE42AAFC}"/>
              </a:ext>
            </a:extLst>
          </p:cNvPr>
          <p:cNvCxnSpPr/>
          <p:nvPr/>
        </p:nvCxnSpPr>
        <p:spPr>
          <a:xfrm flipH="1">
            <a:off x="6916767" y="5829036"/>
            <a:ext cx="553037" cy="2074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51623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81">
            <a:extLst>
              <a:ext uri="{FF2B5EF4-FFF2-40B4-BE49-F238E27FC236}">
                <a16:creationId xmlns:a16="http://schemas.microsoft.com/office/drawing/2014/main" id="{0AC71C6E-3134-4E02-A309-D142253D6A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1924" y="1635125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/>
              <a:t>4.</a:t>
            </a:r>
            <a:r>
              <a:rPr lang="en-GB">
                <a:cs typeface="Calibri"/>
              </a:rPr>
              <a:t> Then click on "Select file from </a:t>
            </a:r>
            <a:r>
              <a:rPr lang="en-GB" err="1">
                <a:cs typeface="Calibri"/>
              </a:rPr>
              <a:t>UCloud</a:t>
            </a:r>
            <a:r>
              <a:rPr lang="en-GB">
                <a:cs typeface="Calibri"/>
              </a:rPr>
              <a:t>" and search for the </a:t>
            </a:r>
            <a:r>
              <a:rPr lang="en-GB" err="1">
                <a:cs typeface="Calibri"/>
              </a:rPr>
              <a:t>JobParameters_preprocessing.json</a:t>
            </a:r>
            <a:r>
              <a:rPr lang="en-GB">
                <a:cs typeface="Calibri"/>
              </a:rPr>
              <a:t> file. Click on "Use", not on the file. </a:t>
            </a:r>
            <a:endParaRPr lang="en-US">
              <a:cs typeface="Calibri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GB">
                <a:cs typeface="Calibri"/>
              </a:rPr>
              <a:t>If the file list seems to load forever, re-load your browser page.</a:t>
            </a:r>
            <a:endParaRPr lang="en-US">
              <a:cs typeface="Calibri"/>
            </a:endParaRPr>
          </a:p>
          <a:p>
            <a:pPr marL="0" indent="0">
              <a:buNone/>
            </a:pPr>
            <a:endParaRPr lang="en-GB">
              <a:cs typeface="Calibri"/>
            </a:endParaRPr>
          </a:p>
          <a:p>
            <a:endParaRPr lang="en-GB">
              <a:cs typeface="Calibri"/>
            </a:endParaRPr>
          </a:p>
          <a:p>
            <a:endParaRPr lang="en-GB">
              <a:cs typeface="Calibri"/>
            </a:endParaRPr>
          </a:p>
          <a:p>
            <a:endParaRPr lang="en-GB">
              <a:cs typeface="Calibri"/>
            </a:endParaRPr>
          </a:p>
          <a:p>
            <a:endParaRPr lang="en-GB">
              <a:cs typeface="Calibri"/>
            </a:endParaRPr>
          </a:p>
          <a:p>
            <a:endParaRPr lang="en-GB">
              <a:cs typeface="Calibri"/>
            </a:endParaRPr>
          </a:p>
          <a:p>
            <a:pPr marL="0" indent="0">
              <a:buNone/>
            </a:pPr>
            <a:endParaRPr lang="en-GB"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C84B54-85A7-879A-3F7B-C9CFF1705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dirty="0" smtClean="0"/>
              <a:t>29</a:t>
            </a:fld>
            <a:endParaRPr lang="en-GB"/>
          </a:p>
        </p:txBody>
      </p:sp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85364569-4DD2-43C5-2B45-FCEFBB852D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9" name="Rounded Rectangle 68">
            <a:extLst>
              <a:ext uri="{FF2B5EF4-FFF2-40B4-BE49-F238E27FC236}">
                <a16:creationId xmlns:a16="http://schemas.microsoft.com/office/drawing/2014/main" id="{AE5EBB68-8FA1-0846-5E1A-FB26A347C7F2}"/>
              </a:ext>
            </a:extLst>
          </p:cNvPr>
          <p:cNvSpPr/>
          <p:nvPr/>
        </p:nvSpPr>
        <p:spPr>
          <a:xfrm>
            <a:off x="841261" y="364258"/>
            <a:ext cx="4456858" cy="109728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err="1"/>
              <a:t>UCloud</a:t>
            </a:r>
            <a:r>
              <a:rPr lang="en-GB" sz="4400" b="1"/>
              <a:t> setup</a:t>
            </a:r>
          </a:p>
        </p:txBody>
      </p:sp>
      <p:pic>
        <p:nvPicPr>
          <p:cNvPr id="11" name="Content Placeholder 74">
            <a:extLst>
              <a:ext uri="{FF2B5EF4-FFF2-40B4-BE49-F238E27FC236}">
                <a16:creationId xmlns:a16="http://schemas.microsoft.com/office/drawing/2014/main" id="{A00D656F-3F3B-D569-E8F1-451CB823EB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66277" y="193684"/>
            <a:ext cx="1259446" cy="1438427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id="{80F5162C-1DA8-8A83-4819-3FFCCF0C26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640" y="3196803"/>
            <a:ext cx="4385255" cy="1835734"/>
          </a:xfrm>
          <a:prstGeom prst="rect">
            <a:avLst/>
          </a:prstGeom>
        </p:spPr>
      </p:pic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A8E5E7D-F124-A00F-1D53-E0E4DE42AAFC}"/>
              </a:ext>
            </a:extLst>
          </p:cNvPr>
          <p:cNvCxnSpPr/>
          <p:nvPr/>
        </p:nvCxnSpPr>
        <p:spPr>
          <a:xfrm flipH="1">
            <a:off x="3069203" y="3897204"/>
            <a:ext cx="553037" cy="2074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7D7DFBF4-1AAD-6F8C-7544-F0F0E3A274DD}"/>
              </a:ext>
            </a:extLst>
          </p:cNvPr>
          <p:cNvCxnSpPr>
            <a:cxnSpLocks/>
          </p:cNvCxnSpPr>
          <p:nvPr/>
        </p:nvCxnSpPr>
        <p:spPr>
          <a:xfrm flipH="1">
            <a:off x="7244104" y="4074289"/>
            <a:ext cx="553037" cy="2074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8">
            <a:extLst>
              <a:ext uri="{FF2B5EF4-FFF2-40B4-BE49-F238E27FC236}">
                <a16:creationId xmlns:a16="http://schemas.microsoft.com/office/drawing/2014/main" id="{36748302-743D-E8FE-33D5-7A4B0A48D81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17583" y="3065407"/>
            <a:ext cx="5437030" cy="3662495"/>
          </a:xfrm>
          <a:prstGeom prst="rect">
            <a:avLst/>
          </a:prstGeom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BD8DF69D-5659-773D-65EF-B4C3D80FBF63}"/>
              </a:ext>
            </a:extLst>
          </p:cNvPr>
          <p:cNvCxnSpPr>
            <a:cxnSpLocks/>
          </p:cNvCxnSpPr>
          <p:nvPr/>
        </p:nvCxnSpPr>
        <p:spPr>
          <a:xfrm flipH="1">
            <a:off x="10313569" y="3838175"/>
            <a:ext cx="617431" cy="2074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6A8C876D-1828-EBD6-7936-653E120BD11E}"/>
              </a:ext>
            </a:extLst>
          </p:cNvPr>
          <p:cNvCxnSpPr>
            <a:cxnSpLocks/>
          </p:cNvCxnSpPr>
          <p:nvPr/>
        </p:nvCxnSpPr>
        <p:spPr>
          <a:xfrm flipH="1">
            <a:off x="10200878" y="5136794"/>
            <a:ext cx="553037" cy="2074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F83A550D-4D92-8BCD-7792-76A2D6EF011E}"/>
              </a:ext>
            </a:extLst>
          </p:cNvPr>
          <p:cNvSpPr/>
          <p:nvPr/>
        </p:nvSpPr>
        <p:spPr>
          <a:xfrm>
            <a:off x="4914121" y="3707167"/>
            <a:ext cx="5319249" cy="341757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12FFA4E-2BAF-5BD5-658F-8FD720CA13E5}"/>
              </a:ext>
            </a:extLst>
          </p:cNvPr>
          <p:cNvSpPr/>
          <p:nvPr/>
        </p:nvSpPr>
        <p:spPr>
          <a:xfrm>
            <a:off x="9298303" y="4925294"/>
            <a:ext cx="822377" cy="486644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1470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2A480C-5F80-1046-A658-215507E57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3</a:t>
            </a:fld>
            <a:endParaRPr lang="en-GB"/>
          </a:p>
        </p:txBody>
      </p:sp>
      <p:pic>
        <p:nvPicPr>
          <p:cNvPr id="91" name="Picture 90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23CD03FF-F4BA-F849-9F17-E5E0353429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2804573D-2D0F-5947-BF80-9F1550881AD5}"/>
              </a:ext>
            </a:extLst>
          </p:cNvPr>
          <p:cNvSpPr/>
          <p:nvPr/>
        </p:nvSpPr>
        <p:spPr>
          <a:xfrm>
            <a:off x="838200" y="364140"/>
            <a:ext cx="4186584" cy="109728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/>
              <a:t>Who are we?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E373CD0-416B-56C8-F2A3-AF215DCB9A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3072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sz="3200" err="1"/>
              <a:t>Center</a:t>
            </a:r>
            <a:r>
              <a:rPr lang="en-GB" sz="3200"/>
              <a:t> for Health Data Science (</a:t>
            </a:r>
            <a:r>
              <a:rPr lang="en-GB" sz="3200" err="1"/>
              <a:t>HeaDS</a:t>
            </a:r>
            <a:r>
              <a:rPr lang="en-GB" sz="3200"/>
              <a:t>)</a:t>
            </a:r>
          </a:p>
          <a:p>
            <a:pPr marL="0" indent="0">
              <a:buNone/>
            </a:pPr>
            <a:endParaRPr lang="en-GB"/>
          </a:p>
          <a:p>
            <a:pPr fontAlgn="base"/>
            <a:r>
              <a:rPr lang="en-GB"/>
              <a:t>The Data Lab</a:t>
            </a:r>
          </a:p>
          <a:p>
            <a:pPr lvl="1" fontAlgn="base"/>
            <a:r>
              <a:rPr lang="en-GB"/>
              <a:t>Provides data science support for all research groups at SUND</a:t>
            </a:r>
          </a:p>
          <a:p>
            <a:pPr lvl="1" fontAlgn="base"/>
            <a:r>
              <a:rPr lang="en-GB"/>
              <a:t>Organizes workshops/seminars</a:t>
            </a:r>
          </a:p>
          <a:p>
            <a:pPr lvl="1" fontAlgn="base"/>
            <a:endParaRPr lang="en-GB"/>
          </a:p>
          <a:p>
            <a:pPr fontAlgn="base"/>
            <a:r>
              <a:rPr lang="en-GB"/>
              <a:t>Research Units</a:t>
            </a:r>
          </a:p>
          <a:p>
            <a:pPr lvl="1" fontAlgn="base"/>
            <a:r>
              <a:rPr lang="en-GB"/>
              <a:t>work on different areas and topics within the field of health data science</a:t>
            </a:r>
          </a:p>
          <a:p>
            <a:pPr lvl="1" fontAlgn="base"/>
            <a:endParaRPr lang="en-GB"/>
          </a:p>
          <a:p>
            <a:pPr fontAlgn="base"/>
            <a:r>
              <a:rPr lang="en-GB"/>
              <a:t>Sandbox</a:t>
            </a:r>
          </a:p>
          <a:p>
            <a:pPr lvl="1" fontAlgn="base"/>
            <a:r>
              <a:rPr lang="en-GB"/>
              <a:t>Facilitating training and use of bioinformatic tools in data science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130AF26-1475-6F91-BBA5-A0047BD44F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2191" y="56525"/>
            <a:ext cx="2560009" cy="256000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2DC0C58-172B-5DCF-7FBA-58103B3113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8462" y="5321507"/>
            <a:ext cx="607369" cy="607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4322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81">
            <a:extLst>
              <a:ext uri="{FF2B5EF4-FFF2-40B4-BE49-F238E27FC236}">
                <a16:creationId xmlns:a16="http://schemas.microsoft.com/office/drawing/2014/main" id="{0AC71C6E-3134-4E02-A309-D142253D6A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GB"/>
              <a:t>5.</a:t>
            </a:r>
            <a:r>
              <a:rPr lang="en-GB">
                <a:cs typeface="Calibri"/>
              </a:rPr>
              <a:t> All the parameters should be filled out. Click on "Submit"</a:t>
            </a:r>
          </a:p>
          <a:p>
            <a:pPr marL="0" indent="0">
              <a:buNone/>
            </a:pPr>
            <a:r>
              <a:rPr lang="en-GB">
                <a:cs typeface="Calibri"/>
              </a:rPr>
              <a:t>6. When the job is ready, click on "Open terminal"</a:t>
            </a:r>
          </a:p>
          <a:p>
            <a:pPr marL="0" indent="0">
              <a:buNone/>
            </a:pPr>
            <a:endParaRPr lang="en-GB">
              <a:cs typeface="Calibri"/>
            </a:endParaRPr>
          </a:p>
          <a:p>
            <a:endParaRPr lang="en-GB">
              <a:cs typeface="Calibri"/>
            </a:endParaRPr>
          </a:p>
          <a:p>
            <a:endParaRPr lang="en-GB">
              <a:cs typeface="Calibri"/>
            </a:endParaRPr>
          </a:p>
          <a:p>
            <a:endParaRPr lang="en-GB">
              <a:cs typeface="Calibri"/>
            </a:endParaRPr>
          </a:p>
          <a:p>
            <a:endParaRPr lang="en-GB">
              <a:cs typeface="Calibri"/>
            </a:endParaRPr>
          </a:p>
          <a:p>
            <a:endParaRPr lang="en-GB">
              <a:cs typeface="Calibri"/>
            </a:endParaRPr>
          </a:p>
          <a:p>
            <a:pPr marL="0" indent="0">
              <a:buNone/>
            </a:pPr>
            <a:endParaRPr lang="en-GB"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C84B54-85A7-879A-3F7B-C9CFF1705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dirty="0" smtClean="0"/>
              <a:t>30</a:t>
            </a:fld>
            <a:endParaRPr lang="en-GB"/>
          </a:p>
        </p:txBody>
      </p:sp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85364569-4DD2-43C5-2B45-FCEFBB852D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9" name="Rounded Rectangle 68">
            <a:extLst>
              <a:ext uri="{FF2B5EF4-FFF2-40B4-BE49-F238E27FC236}">
                <a16:creationId xmlns:a16="http://schemas.microsoft.com/office/drawing/2014/main" id="{AE5EBB68-8FA1-0846-5E1A-FB26A347C7F2}"/>
              </a:ext>
            </a:extLst>
          </p:cNvPr>
          <p:cNvSpPr/>
          <p:nvPr/>
        </p:nvSpPr>
        <p:spPr>
          <a:xfrm>
            <a:off x="841261" y="364258"/>
            <a:ext cx="4456858" cy="109728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err="1"/>
              <a:t>UCloud</a:t>
            </a:r>
            <a:r>
              <a:rPr lang="en-GB" sz="4400" b="1"/>
              <a:t> setup</a:t>
            </a:r>
          </a:p>
        </p:txBody>
      </p:sp>
      <p:pic>
        <p:nvPicPr>
          <p:cNvPr id="11" name="Content Placeholder 74">
            <a:extLst>
              <a:ext uri="{FF2B5EF4-FFF2-40B4-BE49-F238E27FC236}">
                <a16:creationId xmlns:a16="http://schemas.microsoft.com/office/drawing/2014/main" id="{A00D656F-3F3B-D569-E8F1-451CB823EB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466277" y="193684"/>
            <a:ext cx="1259446" cy="1438427"/>
          </a:xfrm>
          <a:prstGeom prst="rect">
            <a:avLst/>
          </a:prstGeom>
        </p:spPr>
      </p:pic>
      <p:pic>
        <p:nvPicPr>
          <p:cNvPr id="8" name="Picture 11">
            <a:extLst>
              <a:ext uri="{FF2B5EF4-FFF2-40B4-BE49-F238E27FC236}">
                <a16:creationId xmlns:a16="http://schemas.microsoft.com/office/drawing/2014/main" id="{77D5AE9B-4B9C-611B-4598-4E5A460E61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3893" y="3185031"/>
            <a:ext cx="2743200" cy="3493008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E76CF6B8-9AE9-F745-8858-960CBBB45263}"/>
              </a:ext>
            </a:extLst>
          </p:cNvPr>
          <p:cNvCxnSpPr>
            <a:cxnSpLocks/>
          </p:cNvCxnSpPr>
          <p:nvPr/>
        </p:nvCxnSpPr>
        <p:spPr>
          <a:xfrm flipH="1">
            <a:off x="3305316" y="4229907"/>
            <a:ext cx="617431" cy="2074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8">
            <a:extLst>
              <a:ext uri="{FF2B5EF4-FFF2-40B4-BE49-F238E27FC236}">
                <a16:creationId xmlns:a16="http://schemas.microsoft.com/office/drawing/2014/main" id="{BD417504-258B-2702-9E12-E7153FFBF29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69724" y="3009569"/>
            <a:ext cx="6225861" cy="3167792"/>
          </a:xfrm>
          <a:prstGeom prst="rect">
            <a:avLst/>
          </a:prstGeom>
        </p:spPr>
      </p:pic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00F2CCD4-011B-B1A1-37FB-B90DE6AC4227}"/>
              </a:ext>
            </a:extLst>
          </p:cNvPr>
          <p:cNvCxnSpPr>
            <a:cxnSpLocks/>
          </p:cNvCxnSpPr>
          <p:nvPr/>
        </p:nvCxnSpPr>
        <p:spPr>
          <a:xfrm flipH="1">
            <a:off x="10297471" y="3323019"/>
            <a:ext cx="617431" cy="2074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49984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81">
            <a:extLst>
              <a:ext uri="{FF2B5EF4-FFF2-40B4-BE49-F238E27FC236}">
                <a16:creationId xmlns:a16="http://schemas.microsoft.com/office/drawing/2014/main" id="{0AC71C6E-3134-4E02-A309-D142253D6A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GB"/>
              <a:t>7.</a:t>
            </a:r>
            <a:r>
              <a:rPr lang="en-GB">
                <a:cs typeface="Calibri"/>
              </a:rPr>
              <a:t> Inside the terminal run these commands</a:t>
            </a:r>
          </a:p>
          <a:p>
            <a:pPr marL="0" indent="0">
              <a:buNone/>
            </a:pPr>
            <a:r>
              <a:rPr lang="en-GB">
                <a:latin typeface="Consolas"/>
                <a:ea typeface="+mn-lt"/>
                <a:cs typeface="+mn-lt"/>
              </a:rPr>
              <a:t>cd </a:t>
            </a:r>
            <a:r>
              <a:rPr lang="en-GB" err="1">
                <a:latin typeface="Consolas"/>
                <a:ea typeface="+mn-lt"/>
                <a:cs typeface="+mn-lt"/>
              </a:rPr>
              <a:t>sequencing_data</a:t>
            </a:r>
            <a:r>
              <a:rPr lang="en-GB">
                <a:latin typeface="Consolas"/>
                <a:ea typeface="+mn-lt"/>
                <a:cs typeface="+mn-lt"/>
              </a:rPr>
              <a:t>/merge</a:t>
            </a:r>
            <a:endParaRPr lang="en-GB">
              <a:latin typeface="Consolas"/>
            </a:endParaRPr>
          </a:p>
          <a:p>
            <a:pPr marL="0" indent="0">
              <a:buNone/>
            </a:pPr>
            <a:r>
              <a:rPr lang="en-GB">
                <a:ea typeface="+mn-lt"/>
                <a:cs typeface="+mn-lt"/>
              </a:rPr>
              <a:t>and</a:t>
            </a:r>
          </a:p>
          <a:p>
            <a:pPr marL="0" indent="0">
              <a:buNone/>
            </a:pPr>
            <a:r>
              <a:rPr lang="en-GB" err="1">
                <a:latin typeface="Consolas"/>
                <a:ea typeface="+mn-lt"/>
                <a:cs typeface="+mn-lt"/>
              </a:rPr>
              <a:t>nextflow</a:t>
            </a:r>
            <a:r>
              <a:rPr lang="en-GB">
                <a:latin typeface="Consolas"/>
                <a:ea typeface="+mn-lt"/>
                <a:cs typeface="+mn-lt"/>
              </a:rPr>
              <a:t> run ~/nf-core-rnaseq-3.6/workflow/ -work-</a:t>
            </a:r>
            <a:r>
              <a:rPr lang="en-GB" err="1">
                <a:latin typeface="Consolas"/>
                <a:ea typeface="+mn-lt"/>
                <a:cs typeface="+mn-lt"/>
              </a:rPr>
              <a:t>dir</a:t>
            </a:r>
            <a:r>
              <a:rPr lang="en-GB">
                <a:latin typeface="Consolas"/>
                <a:ea typeface="+mn-lt"/>
                <a:cs typeface="+mn-lt"/>
              </a:rPr>
              <a:t> /work/</a:t>
            </a:r>
            <a:r>
              <a:rPr lang="en-GB" err="1">
                <a:latin typeface="Consolas"/>
                <a:ea typeface="+mn-lt"/>
                <a:cs typeface="+mn-lt"/>
              </a:rPr>
              <a:t>preprocessing</a:t>
            </a:r>
            <a:r>
              <a:rPr lang="en-GB">
                <a:latin typeface="Consolas"/>
                <a:ea typeface="+mn-lt"/>
                <a:cs typeface="+mn-lt"/>
              </a:rPr>
              <a:t>/work -params-file /work/</a:t>
            </a:r>
            <a:r>
              <a:rPr lang="en-GB" err="1">
                <a:latin typeface="Consolas"/>
                <a:ea typeface="+mn-lt"/>
                <a:cs typeface="+mn-lt"/>
              </a:rPr>
              <a:t>sequencing_data</a:t>
            </a:r>
            <a:r>
              <a:rPr lang="en-GB">
                <a:latin typeface="Consolas"/>
                <a:ea typeface="+mn-lt"/>
                <a:cs typeface="+mn-lt"/>
              </a:rPr>
              <a:t>/Scripts/</a:t>
            </a:r>
            <a:r>
              <a:rPr lang="en-GB" err="1">
                <a:latin typeface="Consolas"/>
                <a:ea typeface="+mn-lt"/>
                <a:cs typeface="+mn-lt"/>
              </a:rPr>
              <a:t>nf-params_salmon.json</a:t>
            </a:r>
            <a:r>
              <a:rPr lang="en-GB">
                <a:latin typeface="Consolas"/>
                <a:ea typeface="+mn-lt"/>
                <a:cs typeface="+mn-lt"/>
              </a:rPr>
              <a:t> --</a:t>
            </a:r>
            <a:r>
              <a:rPr lang="en-GB" err="1">
                <a:latin typeface="Consolas"/>
                <a:ea typeface="+mn-lt"/>
                <a:cs typeface="+mn-lt"/>
              </a:rPr>
              <a:t>max_cpus</a:t>
            </a:r>
            <a:r>
              <a:rPr lang="en-GB">
                <a:latin typeface="Consolas"/>
                <a:ea typeface="+mn-lt"/>
                <a:cs typeface="+mn-lt"/>
              </a:rPr>
              <a:t> $CORES -profile </a:t>
            </a:r>
            <a:r>
              <a:rPr lang="en-GB" err="1">
                <a:latin typeface="Consolas"/>
                <a:ea typeface="+mn-lt"/>
                <a:cs typeface="+mn-lt"/>
              </a:rPr>
              <a:t>conda</a:t>
            </a:r>
            <a:endParaRPr lang="en-GB">
              <a:latin typeface="Consolas"/>
              <a:ea typeface="+mn-lt"/>
              <a:cs typeface="+mn-lt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C84B54-85A7-879A-3F7B-C9CFF1705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dirty="0" smtClean="0"/>
              <a:t>31</a:t>
            </a:fld>
            <a:endParaRPr lang="en-GB"/>
          </a:p>
        </p:txBody>
      </p:sp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85364569-4DD2-43C5-2B45-FCEFBB852D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9" name="Rounded Rectangle 68">
            <a:extLst>
              <a:ext uri="{FF2B5EF4-FFF2-40B4-BE49-F238E27FC236}">
                <a16:creationId xmlns:a16="http://schemas.microsoft.com/office/drawing/2014/main" id="{AE5EBB68-8FA1-0846-5E1A-FB26A347C7F2}"/>
              </a:ext>
            </a:extLst>
          </p:cNvPr>
          <p:cNvSpPr/>
          <p:nvPr/>
        </p:nvSpPr>
        <p:spPr>
          <a:xfrm>
            <a:off x="841261" y="364258"/>
            <a:ext cx="4456858" cy="109728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err="1"/>
              <a:t>UCloud</a:t>
            </a:r>
            <a:r>
              <a:rPr lang="en-GB" sz="4400" b="1"/>
              <a:t> setup</a:t>
            </a:r>
          </a:p>
        </p:txBody>
      </p:sp>
      <p:pic>
        <p:nvPicPr>
          <p:cNvPr id="11" name="Content Placeholder 74">
            <a:extLst>
              <a:ext uri="{FF2B5EF4-FFF2-40B4-BE49-F238E27FC236}">
                <a16:creationId xmlns:a16="http://schemas.microsoft.com/office/drawing/2014/main" id="{A00D656F-3F3B-D569-E8F1-451CB823EB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66277" y="193684"/>
            <a:ext cx="1259446" cy="143842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1833895-23E6-51D3-669E-396FFF321AC4}"/>
              </a:ext>
            </a:extLst>
          </p:cNvPr>
          <p:cNvSpPr txBox="1"/>
          <p:nvPr/>
        </p:nvSpPr>
        <p:spPr>
          <a:xfrm>
            <a:off x="101957" y="5768662"/>
            <a:ext cx="11482182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>
                <a:cs typeface="Calibri"/>
              </a:rPr>
              <a:t>Make sure (base) appears in your terminal and that the blue text is the same as here "/work/</a:t>
            </a:r>
            <a:r>
              <a:rPr lang="en-US" err="1">
                <a:cs typeface="Calibri"/>
              </a:rPr>
              <a:t>sequencing_data</a:t>
            </a:r>
            <a:r>
              <a:rPr lang="en-US">
                <a:cs typeface="Calibri"/>
              </a:rPr>
              <a:t>/merge"</a:t>
            </a:r>
            <a:endParaRPr lang="en-US"/>
          </a:p>
        </p:txBody>
      </p:sp>
      <p:pic>
        <p:nvPicPr>
          <p:cNvPr id="12" name="Picture 15">
            <a:extLst>
              <a:ext uri="{FF2B5EF4-FFF2-40B4-BE49-F238E27FC236}">
                <a16:creationId xmlns:a16="http://schemas.microsoft.com/office/drawing/2014/main" id="{EEB82C3C-9111-0E51-6E03-C220FB8F18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7035" y="5165085"/>
            <a:ext cx="11704748" cy="407591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DD0763C0-4D8F-1A80-8FED-4EF81A0E6A7A}"/>
              </a:ext>
            </a:extLst>
          </p:cNvPr>
          <p:cNvCxnSpPr>
            <a:cxnSpLocks/>
          </p:cNvCxnSpPr>
          <p:nvPr/>
        </p:nvCxnSpPr>
        <p:spPr>
          <a:xfrm flipH="1" flipV="1">
            <a:off x="493429" y="5240824"/>
            <a:ext cx="318" cy="529180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D78BA072-BDD6-2B21-4CC0-60A88DCC934E}"/>
              </a:ext>
            </a:extLst>
          </p:cNvPr>
          <p:cNvCxnSpPr>
            <a:cxnSpLocks/>
          </p:cNvCxnSpPr>
          <p:nvPr/>
        </p:nvCxnSpPr>
        <p:spPr>
          <a:xfrm flipH="1" flipV="1">
            <a:off x="4027061" y="5340469"/>
            <a:ext cx="1030627" cy="475518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421677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81">
            <a:extLst>
              <a:ext uri="{FF2B5EF4-FFF2-40B4-BE49-F238E27FC236}">
                <a16:creationId xmlns:a16="http://schemas.microsoft.com/office/drawing/2014/main" id="{0AC71C6E-3134-4E02-A309-D142253D6A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GB"/>
              <a:t>8.</a:t>
            </a:r>
            <a:r>
              <a:rPr lang="en-GB">
                <a:cs typeface="Calibri"/>
              </a:rPr>
              <a:t> The workflow should have started. You might get an error</a:t>
            </a:r>
          </a:p>
          <a:p>
            <a:pPr>
              <a:buNone/>
            </a:pPr>
            <a:endParaRPr lang="en-GB">
              <a:cs typeface="Calibri"/>
            </a:endParaRPr>
          </a:p>
          <a:p>
            <a:pPr marL="0" indent="0">
              <a:buNone/>
            </a:pPr>
            <a:endParaRPr lang="en-GB">
              <a:cs typeface="Calibri"/>
            </a:endParaRPr>
          </a:p>
          <a:p>
            <a:endParaRPr lang="en-GB">
              <a:cs typeface="Calibri"/>
            </a:endParaRPr>
          </a:p>
          <a:p>
            <a:endParaRPr lang="en-GB">
              <a:cs typeface="Calibri"/>
            </a:endParaRPr>
          </a:p>
          <a:p>
            <a:endParaRPr lang="en-GB">
              <a:cs typeface="Calibri"/>
            </a:endParaRPr>
          </a:p>
          <a:p>
            <a:endParaRPr lang="en-GB">
              <a:cs typeface="Calibri"/>
            </a:endParaRPr>
          </a:p>
          <a:p>
            <a:endParaRPr lang="en-GB">
              <a:cs typeface="Calibri"/>
            </a:endParaRPr>
          </a:p>
          <a:p>
            <a:pPr marL="0" indent="0">
              <a:buNone/>
            </a:pPr>
            <a:endParaRPr lang="en-GB"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C84B54-85A7-879A-3F7B-C9CFF1705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dirty="0" smtClean="0"/>
              <a:t>32</a:t>
            </a:fld>
            <a:endParaRPr lang="en-GB"/>
          </a:p>
        </p:txBody>
      </p:sp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85364569-4DD2-43C5-2B45-FCEFBB852D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9" name="Rounded Rectangle 68">
            <a:extLst>
              <a:ext uri="{FF2B5EF4-FFF2-40B4-BE49-F238E27FC236}">
                <a16:creationId xmlns:a16="http://schemas.microsoft.com/office/drawing/2014/main" id="{AE5EBB68-8FA1-0846-5E1A-FB26A347C7F2}"/>
              </a:ext>
            </a:extLst>
          </p:cNvPr>
          <p:cNvSpPr/>
          <p:nvPr/>
        </p:nvSpPr>
        <p:spPr>
          <a:xfrm>
            <a:off x="841261" y="364258"/>
            <a:ext cx="4456858" cy="109728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err="1"/>
              <a:t>UCloud</a:t>
            </a:r>
            <a:r>
              <a:rPr lang="en-GB" sz="4400" b="1"/>
              <a:t> setup</a:t>
            </a:r>
          </a:p>
        </p:txBody>
      </p:sp>
      <p:pic>
        <p:nvPicPr>
          <p:cNvPr id="11" name="Content Placeholder 74">
            <a:extLst>
              <a:ext uri="{FF2B5EF4-FFF2-40B4-BE49-F238E27FC236}">
                <a16:creationId xmlns:a16="http://schemas.microsoft.com/office/drawing/2014/main" id="{A00D656F-3F3B-D569-E8F1-451CB823EB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66277" y="193684"/>
            <a:ext cx="1259446" cy="1438427"/>
          </a:xfrm>
          <a:prstGeom prst="rect">
            <a:avLst/>
          </a:prstGeom>
        </p:spPr>
      </p:pic>
      <p:pic>
        <p:nvPicPr>
          <p:cNvPr id="2" name="Picture 4">
            <a:extLst>
              <a:ext uri="{FF2B5EF4-FFF2-40B4-BE49-F238E27FC236}">
                <a16:creationId xmlns:a16="http://schemas.microsoft.com/office/drawing/2014/main" id="{DBBCFAF5-5740-0618-CCD0-5B86E60FEA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6822" y="2451058"/>
            <a:ext cx="5957552" cy="4091629"/>
          </a:xfrm>
          <a:prstGeom prst="rect">
            <a:avLst/>
          </a:prstGeom>
        </p:spPr>
      </p:pic>
      <p:pic>
        <p:nvPicPr>
          <p:cNvPr id="5" name="Picture 7">
            <a:extLst>
              <a:ext uri="{FF2B5EF4-FFF2-40B4-BE49-F238E27FC236}">
                <a16:creationId xmlns:a16="http://schemas.microsoft.com/office/drawing/2014/main" id="{B56F45F1-4320-58C7-8BAC-66B298567A2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78569" y="2705037"/>
            <a:ext cx="6944931" cy="1383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39890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81">
            <a:extLst>
              <a:ext uri="{FF2B5EF4-FFF2-40B4-BE49-F238E27FC236}">
                <a16:creationId xmlns:a16="http://schemas.microsoft.com/office/drawing/2014/main" id="{0AC71C6E-3134-4E02-A309-D142253D6A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79136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GB"/>
              <a:t>8.</a:t>
            </a:r>
            <a:r>
              <a:rPr lang="en-GB">
                <a:cs typeface="Calibri"/>
              </a:rPr>
              <a:t> You might get an error</a:t>
            </a:r>
          </a:p>
          <a:p>
            <a:pPr marL="0" indent="0">
              <a:buNone/>
            </a:pPr>
            <a:endParaRPr lang="en-GB">
              <a:cs typeface="Calibri"/>
            </a:endParaRPr>
          </a:p>
          <a:p>
            <a:pPr marL="0" indent="0">
              <a:buNone/>
            </a:pPr>
            <a:endParaRPr lang="en-GB">
              <a:cs typeface="Calibri"/>
            </a:endParaRPr>
          </a:p>
          <a:p>
            <a:pPr marL="0" indent="0">
              <a:buNone/>
            </a:pPr>
            <a:endParaRPr lang="en-GB">
              <a:cs typeface="Calibri"/>
            </a:endParaRPr>
          </a:p>
          <a:p>
            <a:pPr marL="0" indent="0">
              <a:buNone/>
            </a:pPr>
            <a:r>
              <a:rPr lang="en-GB">
                <a:cs typeface="Calibri"/>
              </a:rPr>
              <a:t>Just resume the job by entering this command</a:t>
            </a:r>
          </a:p>
          <a:p>
            <a:pPr marL="0" indent="0">
              <a:buNone/>
            </a:pPr>
            <a:r>
              <a:rPr lang="en-GB" err="1">
                <a:latin typeface="Consolas"/>
                <a:cs typeface="Calibri"/>
              </a:rPr>
              <a:t>nextflow</a:t>
            </a:r>
            <a:r>
              <a:rPr lang="en-GB">
                <a:latin typeface="Consolas"/>
                <a:cs typeface="Calibri"/>
              </a:rPr>
              <a:t> run ~/nf-core-rnaseq-3.6/workflow/ -work-</a:t>
            </a:r>
            <a:r>
              <a:rPr lang="en-GB" err="1">
                <a:latin typeface="Consolas"/>
                <a:cs typeface="Calibri"/>
              </a:rPr>
              <a:t>dir</a:t>
            </a:r>
            <a:r>
              <a:rPr lang="en-GB">
                <a:latin typeface="Consolas"/>
                <a:cs typeface="Calibri"/>
              </a:rPr>
              <a:t> /work/</a:t>
            </a:r>
            <a:r>
              <a:rPr lang="en-GB" err="1">
                <a:latin typeface="Consolas"/>
                <a:cs typeface="Calibri"/>
              </a:rPr>
              <a:t>preprocessing</a:t>
            </a:r>
            <a:r>
              <a:rPr lang="en-GB">
                <a:latin typeface="Consolas"/>
                <a:cs typeface="Calibri"/>
              </a:rPr>
              <a:t>/work -params-file /work/</a:t>
            </a:r>
            <a:r>
              <a:rPr lang="en-GB" err="1">
                <a:latin typeface="Consolas"/>
                <a:cs typeface="Calibri"/>
              </a:rPr>
              <a:t>sequencing_data</a:t>
            </a:r>
            <a:r>
              <a:rPr lang="en-GB">
                <a:latin typeface="Consolas"/>
                <a:cs typeface="Calibri"/>
              </a:rPr>
              <a:t>/Scripts/</a:t>
            </a:r>
            <a:r>
              <a:rPr lang="en-GB" err="1">
                <a:latin typeface="Consolas"/>
                <a:cs typeface="Calibri"/>
              </a:rPr>
              <a:t>nf-params_salmon.json</a:t>
            </a:r>
            <a:r>
              <a:rPr lang="en-GB">
                <a:latin typeface="Consolas"/>
                <a:cs typeface="Calibri"/>
              </a:rPr>
              <a:t> --</a:t>
            </a:r>
            <a:r>
              <a:rPr lang="en-GB" err="1">
                <a:latin typeface="Consolas"/>
                <a:cs typeface="Calibri"/>
              </a:rPr>
              <a:t>max_cpus</a:t>
            </a:r>
            <a:r>
              <a:rPr lang="en-GB">
                <a:latin typeface="Consolas"/>
                <a:cs typeface="Calibri"/>
              </a:rPr>
              <a:t> $CORES -profile </a:t>
            </a:r>
            <a:r>
              <a:rPr lang="en-GB" err="1">
                <a:latin typeface="Consolas"/>
                <a:cs typeface="Calibri"/>
              </a:rPr>
              <a:t>conda</a:t>
            </a:r>
            <a:r>
              <a:rPr lang="en-GB">
                <a:latin typeface="Consolas"/>
                <a:cs typeface="Calibri"/>
              </a:rPr>
              <a:t> -resume</a:t>
            </a:r>
            <a:endParaRPr lang="en-GB">
              <a:ea typeface="+mn-lt"/>
              <a:cs typeface="+mn-lt"/>
            </a:endParaRPr>
          </a:p>
          <a:p>
            <a:pPr marL="0" indent="0">
              <a:buNone/>
            </a:pPr>
            <a:endParaRPr lang="en-GB">
              <a:cs typeface="Calibri"/>
            </a:endParaRPr>
          </a:p>
          <a:p>
            <a:pPr>
              <a:buNone/>
            </a:pPr>
            <a:endParaRPr lang="en-GB">
              <a:cs typeface="Calibri"/>
            </a:endParaRPr>
          </a:p>
          <a:p>
            <a:pPr marL="0" indent="0">
              <a:buNone/>
            </a:pPr>
            <a:endParaRPr lang="en-GB">
              <a:cs typeface="Calibri"/>
            </a:endParaRPr>
          </a:p>
          <a:p>
            <a:endParaRPr lang="en-GB">
              <a:cs typeface="Calibri"/>
            </a:endParaRPr>
          </a:p>
          <a:p>
            <a:endParaRPr lang="en-GB">
              <a:cs typeface="Calibri"/>
            </a:endParaRPr>
          </a:p>
          <a:p>
            <a:endParaRPr lang="en-GB">
              <a:cs typeface="Calibri"/>
            </a:endParaRPr>
          </a:p>
          <a:p>
            <a:endParaRPr lang="en-GB">
              <a:cs typeface="Calibri"/>
            </a:endParaRPr>
          </a:p>
          <a:p>
            <a:endParaRPr lang="en-GB">
              <a:cs typeface="Calibri"/>
            </a:endParaRPr>
          </a:p>
          <a:p>
            <a:pPr marL="0" indent="0">
              <a:buNone/>
            </a:pPr>
            <a:endParaRPr lang="en-GB">
              <a:cs typeface="Calibri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C84B54-85A7-879A-3F7B-C9CFF1705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dirty="0" smtClean="0"/>
              <a:t>33</a:t>
            </a:fld>
            <a:endParaRPr lang="en-GB"/>
          </a:p>
        </p:txBody>
      </p:sp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85364569-4DD2-43C5-2B45-FCEFBB852D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9" name="Rounded Rectangle 68">
            <a:extLst>
              <a:ext uri="{FF2B5EF4-FFF2-40B4-BE49-F238E27FC236}">
                <a16:creationId xmlns:a16="http://schemas.microsoft.com/office/drawing/2014/main" id="{AE5EBB68-8FA1-0846-5E1A-FB26A347C7F2}"/>
              </a:ext>
            </a:extLst>
          </p:cNvPr>
          <p:cNvSpPr/>
          <p:nvPr/>
        </p:nvSpPr>
        <p:spPr>
          <a:xfrm>
            <a:off x="841261" y="364258"/>
            <a:ext cx="4456858" cy="109728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 err="1"/>
              <a:t>UCloud</a:t>
            </a:r>
            <a:r>
              <a:rPr lang="en-GB" sz="4400" b="1"/>
              <a:t> setup</a:t>
            </a:r>
          </a:p>
        </p:txBody>
      </p:sp>
      <p:pic>
        <p:nvPicPr>
          <p:cNvPr id="11" name="Content Placeholder 74">
            <a:extLst>
              <a:ext uri="{FF2B5EF4-FFF2-40B4-BE49-F238E27FC236}">
                <a16:creationId xmlns:a16="http://schemas.microsoft.com/office/drawing/2014/main" id="{A00D656F-3F3B-D569-E8F1-451CB823EB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466277" y="193684"/>
            <a:ext cx="1259446" cy="1438427"/>
          </a:xfrm>
          <a:prstGeom prst="rect">
            <a:avLst/>
          </a:prstGeom>
        </p:spPr>
      </p:pic>
      <p:pic>
        <p:nvPicPr>
          <p:cNvPr id="5" name="Picture 7">
            <a:extLst>
              <a:ext uri="{FF2B5EF4-FFF2-40B4-BE49-F238E27FC236}">
                <a16:creationId xmlns:a16="http://schemas.microsoft.com/office/drawing/2014/main" id="{B56F45F1-4320-58C7-8BAC-66B298567A2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71470" y="2458192"/>
            <a:ext cx="6944931" cy="138352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F70CA1D-B33F-92C0-79FF-B2D48FD5F8E9}"/>
              </a:ext>
            </a:extLst>
          </p:cNvPr>
          <p:cNvSpPr txBox="1"/>
          <p:nvPr/>
        </p:nvSpPr>
        <p:spPr>
          <a:xfrm>
            <a:off x="8083639" y="3130639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GB">
              <a:latin typeface="Consolas"/>
            </a:endParaRPr>
          </a:p>
        </p:txBody>
      </p:sp>
    </p:spTree>
    <p:extLst>
      <p:ext uri="{BB962C8B-B14F-4D97-AF65-F5344CB8AC3E}">
        <p14:creationId xmlns:p14="http://schemas.microsoft.com/office/powerpoint/2010/main" val="283209966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C84B54-85A7-879A-3F7B-C9CFF1705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dirty="0" smtClean="0"/>
              <a:t>34</a:t>
            </a:fld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70CA1D-B33F-92C0-79FF-B2D48FD5F8E9}"/>
              </a:ext>
            </a:extLst>
          </p:cNvPr>
          <p:cNvSpPr txBox="1"/>
          <p:nvPr/>
        </p:nvSpPr>
        <p:spPr>
          <a:xfrm>
            <a:off x="8083639" y="3130639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GB">
              <a:latin typeface="Consolas"/>
            </a:endParaRP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14186027-676D-56F9-E260-297ECBA3F6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147" y="135497"/>
            <a:ext cx="10626142" cy="664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66187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56FC73EA-BD80-994D-A522-D15C117512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1A0732-E28F-234C-BC31-BF649185F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dirty="0" smtClean="0"/>
              <a:t>35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83D62BA-5AB4-3944-A758-B3F9F94CB2D8}"/>
              </a:ext>
            </a:extLst>
          </p:cNvPr>
          <p:cNvSpPr/>
          <p:nvPr/>
        </p:nvSpPr>
        <p:spPr>
          <a:xfrm>
            <a:off x="838200" y="365125"/>
            <a:ext cx="5800106" cy="1097280"/>
          </a:xfrm>
          <a:prstGeom prst="round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/>
              <a:t>Experimental planning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FB16446-34C8-0F26-9B70-B4882E0755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DK" b="1"/>
              <a:t>Special considerations </a:t>
            </a:r>
            <a:r>
              <a:rPr lang="en-DK"/>
              <a:t>to account for before an RNAseq experiment.</a:t>
            </a:r>
          </a:p>
          <a:p>
            <a:pPr marL="0" indent="0">
              <a:buNone/>
            </a:pPr>
            <a:endParaRPr lang="en-DK"/>
          </a:p>
          <a:p>
            <a:pPr marL="0" indent="0">
              <a:buNone/>
            </a:pPr>
            <a:r>
              <a:rPr lang="en-GB"/>
              <a:t>Ignoring them will greatly </a:t>
            </a:r>
            <a:r>
              <a:rPr lang="en-GB" b="1"/>
              <a:t>affect the quality </a:t>
            </a:r>
            <a:r>
              <a:rPr lang="en-GB"/>
              <a:t>of your analysis.</a:t>
            </a:r>
          </a:p>
          <a:p>
            <a:pPr marL="0" indent="0">
              <a:buNone/>
            </a:pPr>
            <a:endParaRPr lang="en-DK"/>
          </a:p>
          <a:p>
            <a:pPr marL="971550" lvl="1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2800"/>
              <a:t>Proper experiment </a:t>
            </a:r>
            <a:r>
              <a:rPr lang="en-GB" sz="2800" b="1"/>
              <a:t>controls</a:t>
            </a:r>
            <a:endParaRPr lang="en-GB" sz="2800"/>
          </a:p>
          <a:p>
            <a:pPr marL="971550" lvl="1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2800"/>
              <a:t>Number and type of </a:t>
            </a:r>
            <a:r>
              <a:rPr lang="en-GB" sz="2800" b="1"/>
              <a:t>replicates</a:t>
            </a:r>
            <a:endParaRPr lang="en-GB" sz="2800"/>
          </a:p>
          <a:p>
            <a:pPr marL="971550" lvl="1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2800"/>
              <a:t>Issues related to </a:t>
            </a:r>
            <a:r>
              <a:rPr lang="en-GB" sz="2800" b="1"/>
              <a:t>confounding</a:t>
            </a:r>
            <a:endParaRPr lang="en-GB" sz="2800"/>
          </a:p>
          <a:p>
            <a:pPr marL="971550" lvl="1" indent="-514350">
              <a:lnSpc>
                <a:spcPct val="100000"/>
              </a:lnSpc>
              <a:buFont typeface="+mj-lt"/>
              <a:buAutoNum type="arabicPeriod"/>
            </a:pPr>
            <a:r>
              <a:rPr lang="en-GB" sz="2800"/>
              <a:t>Addressing </a:t>
            </a:r>
            <a:r>
              <a:rPr lang="en-GB" sz="2800" b="1"/>
              <a:t>batch effects</a:t>
            </a:r>
            <a:endParaRPr lang="en-GB" sz="2800"/>
          </a:p>
          <a:p>
            <a:pPr marL="971550" lvl="1" indent="-514350">
              <a:buFont typeface="+mj-lt"/>
              <a:buAutoNum type="arabicPeriod"/>
            </a:pPr>
            <a:endParaRPr lang="en-DK"/>
          </a:p>
          <a:p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079062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56FC73EA-BD80-994D-A522-D15C117512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1A0732-E28F-234C-BC31-BF649185F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dirty="0" smtClean="0"/>
              <a:t>36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83D62BA-5AB4-3944-A758-B3F9F94CB2D8}"/>
              </a:ext>
            </a:extLst>
          </p:cNvPr>
          <p:cNvSpPr/>
          <p:nvPr/>
        </p:nvSpPr>
        <p:spPr>
          <a:xfrm>
            <a:off x="838200" y="365125"/>
            <a:ext cx="5800106" cy="1097280"/>
          </a:xfrm>
          <a:prstGeom prst="round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/>
              <a:t>Experimental planning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FB16446-34C8-0F26-9B70-B4882E0755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3200"/>
              <a:t>1.  Proper experiment </a:t>
            </a:r>
            <a:r>
              <a:rPr lang="en-GB" sz="3200" b="1"/>
              <a:t>controls</a:t>
            </a:r>
            <a:endParaRPr lang="en-GB" sz="3200"/>
          </a:p>
          <a:p>
            <a:pPr>
              <a:lnSpc>
                <a:spcPct val="100000"/>
              </a:lnSpc>
            </a:pPr>
            <a:r>
              <a:rPr lang="en-GB"/>
              <a:t>Minimize the effect of irrelevant variables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endParaRPr lang="en-GB"/>
          </a:p>
          <a:p>
            <a:pPr>
              <a:lnSpc>
                <a:spcPct val="100000"/>
              </a:lnSpc>
            </a:pPr>
            <a:r>
              <a:rPr lang="en-GB"/>
              <a:t>Control deviations that might influence outcomes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/>
            </a:pPr>
            <a:endParaRPr lang="en-GB"/>
          </a:p>
          <a:p>
            <a:pPr>
              <a:lnSpc>
                <a:spcPct val="100000"/>
              </a:lnSpc>
            </a:pPr>
            <a:r>
              <a:rPr lang="en-GB"/>
              <a:t>Types of controls:</a:t>
            </a:r>
          </a:p>
          <a:p>
            <a:pPr lvl="1"/>
            <a:r>
              <a:rPr lang="en-GB" b="1"/>
              <a:t>Positive:</a:t>
            </a:r>
            <a:r>
              <a:rPr lang="en-GB"/>
              <a:t> samples that receive a treatment with a known result</a:t>
            </a:r>
          </a:p>
          <a:p>
            <a:pPr lvl="1"/>
            <a:r>
              <a:rPr lang="en-GB" b="1"/>
              <a:t>Negative: </a:t>
            </a:r>
            <a:r>
              <a:rPr lang="en-GB"/>
              <a:t>samples where no response is expected</a:t>
            </a:r>
            <a:br>
              <a:rPr lang="en-GB"/>
            </a:br>
            <a:endParaRPr lang="en-DK"/>
          </a:p>
          <a:p>
            <a:pPr marL="0" indent="0">
              <a:buNone/>
            </a:pPr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364132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56FC73EA-BD80-994D-A522-D15C117512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1A0732-E28F-234C-BC31-BF649185F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dirty="0" smtClean="0"/>
              <a:t>37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83D62BA-5AB4-3944-A758-B3F9F94CB2D8}"/>
              </a:ext>
            </a:extLst>
          </p:cNvPr>
          <p:cNvSpPr/>
          <p:nvPr/>
        </p:nvSpPr>
        <p:spPr>
          <a:xfrm>
            <a:off x="838200" y="365125"/>
            <a:ext cx="5800106" cy="1097280"/>
          </a:xfrm>
          <a:prstGeom prst="round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/>
              <a:t>Experimental planning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FB16446-34C8-0F26-9B70-B4882E0755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3200"/>
              <a:t>1.  Proper experiment </a:t>
            </a:r>
            <a:r>
              <a:rPr lang="en-GB" sz="3200" b="1"/>
              <a:t>controls. Examples</a:t>
            </a:r>
            <a:endParaRPr lang="en-GB" sz="3200"/>
          </a:p>
        </p:txBody>
      </p:sp>
      <p:pic>
        <p:nvPicPr>
          <p:cNvPr id="2050" name="Picture 2" descr="COVID-19 Antigen Rapid Test Kit - JOYSBIO Biotechnology">
            <a:extLst>
              <a:ext uri="{FF2B5EF4-FFF2-40B4-BE49-F238E27FC236}">
                <a16:creationId xmlns:a16="http://schemas.microsoft.com/office/drawing/2014/main" id="{F07CD2E8-FD9B-9286-A033-F4F77FF56C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166" y="3279612"/>
            <a:ext cx="4475470" cy="3578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5A0398D-D0ED-61AC-83A8-6A07E444DB98}"/>
              </a:ext>
            </a:extLst>
          </p:cNvPr>
          <p:cNvSpPr txBox="1"/>
          <p:nvPr/>
        </p:nvSpPr>
        <p:spPr>
          <a:xfrm>
            <a:off x="1068779" y="2879502"/>
            <a:ext cx="305346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 sz="2000"/>
              <a:t>Covid tests: Positive control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900437A-19B0-0889-6224-DFF64A330680}"/>
              </a:ext>
            </a:extLst>
          </p:cNvPr>
          <p:cNvSpPr txBox="1"/>
          <p:nvPr/>
        </p:nvSpPr>
        <p:spPr>
          <a:xfrm>
            <a:off x="7149439" y="2879502"/>
            <a:ext cx="356578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 sz="2000"/>
              <a:t>Gene knockout: negative control</a:t>
            </a:r>
          </a:p>
        </p:txBody>
      </p:sp>
      <p:pic>
        <p:nvPicPr>
          <p:cNvPr id="2054" name="Picture 6" descr="science, virus, Cell, education, Biology icon">
            <a:extLst>
              <a:ext uri="{FF2B5EF4-FFF2-40B4-BE49-F238E27FC236}">
                <a16:creationId xmlns:a16="http://schemas.microsoft.com/office/drawing/2014/main" id="{C5D66584-84C2-10E6-50EC-AFB1874D71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8225" y="4339102"/>
            <a:ext cx="1655948" cy="1655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Syringe Line Filled Icon 416202 - Download Free Vectors, Clipart ...">
            <a:extLst>
              <a:ext uri="{FF2B5EF4-FFF2-40B4-BE49-F238E27FC236}">
                <a16:creationId xmlns:a16="http://schemas.microsoft.com/office/drawing/2014/main" id="{37BD15D4-0868-E254-0F3B-4A02D57546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3916" y="3335720"/>
            <a:ext cx="1261712" cy="1261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science, virus, Cell, education, Biology icon">
            <a:extLst>
              <a:ext uri="{FF2B5EF4-FFF2-40B4-BE49-F238E27FC236}">
                <a16:creationId xmlns:a16="http://schemas.microsoft.com/office/drawing/2014/main" id="{E9D94DAE-2BC6-55C8-BF04-876F4D7DC3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7249" y="4333489"/>
            <a:ext cx="1655948" cy="1655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Syringe Line Filled Icon 416202 - Download Free Vectors, Clipart ...">
            <a:extLst>
              <a:ext uri="{FF2B5EF4-FFF2-40B4-BE49-F238E27FC236}">
                <a16:creationId xmlns:a16="http://schemas.microsoft.com/office/drawing/2014/main" id="{9AE0BF34-2CFF-5626-4B05-BB72D977BB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9019" y="3303580"/>
            <a:ext cx="1261712" cy="1261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057E59C-4B87-53B4-5EB8-74020021A9A3}"/>
              </a:ext>
            </a:extLst>
          </p:cNvPr>
          <p:cNvSpPr txBox="1"/>
          <p:nvPr/>
        </p:nvSpPr>
        <p:spPr>
          <a:xfrm>
            <a:off x="9681367" y="3393723"/>
            <a:ext cx="17558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/>
              <a:t>CRISPR knockout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27EB861-3B22-38CA-DAFB-856495495BBC}"/>
              </a:ext>
            </a:extLst>
          </p:cNvPr>
          <p:cNvSpPr txBox="1"/>
          <p:nvPr/>
        </p:nvSpPr>
        <p:spPr>
          <a:xfrm>
            <a:off x="7012725" y="3427443"/>
            <a:ext cx="7603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/>
              <a:t>Water</a:t>
            </a:r>
          </a:p>
        </p:txBody>
      </p:sp>
    </p:spTree>
    <p:extLst>
      <p:ext uri="{BB962C8B-B14F-4D97-AF65-F5344CB8AC3E}">
        <p14:creationId xmlns:p14="http://schemas.microsoft.com/office/powerpoint/2010/main" val="2485850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56FC73EA-BD80-994D-A522-D15C117512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1A0732-E28F-234C-BC31-BF649185F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dirty="0" smtClean="0"/>
              <a:t>38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83D62BA-5AB4-3944-A758-B3F9F94CB2D8}"/>
              </a:ext>
            </a:extLst>
          </p:cNvPr>
          <p:cNvSpPr/>
          <p:nvPr/>
        </p:nvSpPr>
        <p:spPr>
          <a:xfrm>
            <a:off x="838200" y="365125"/>
            <a:ext cx="5800106" cy="1097280"/>
          </a:xfrm>
          <a:prstGeom prst="round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/>
              <a:t>Experimental planning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FB16446-34C8-0F26-9B70-B4882E0755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3200"/>
              <a:t>2.  Number and type of </a:t>
            </a:r>
            <a:r>
              <a:rPr lang="en-GB" sz="3200" b="1"/>
              <a:t>replicates</a:t>
            </a:r>
            <a:endParaRPr lang="en-GB" sz="3200"/>
          </a:p>
          <a:p>
            <a:pPr>
              <a:lnSpc>
                <a:spcPct val="100000"/>
              </a:lnSpc>
            </a:pPr>
            <a:r>
              <a:rPr lang="en-GB"/>
              <a:t>Needed to account for variation between samples</a:t>
            </a:r>
          </a:p>
          <a:p>
            <a:pPr marL="0" indent="0">
              <a:lnSpc>
                <a:spcPct val="100000"/>
              </a:lnSpc>
              <a:buNone/>
            </a:pPr>
            <a:endParaRPr lang="en-GB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D46E8CE2-071C-471B-C0A7-E03C9AA79F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7640" y="3188865"/>
            <a:ext cx="7145927" cy="3372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45246E0-DB58-F788-1B97-3AACFEB314FA}"/>
              </a:ext>
            </a:extLst>
          </p:cNvPr>
          <p:cNvSpPr txBox="1"/>
          <p:nvPr/>
        </p:nvSpPr>
        <p:spPr>
          <a:xfrm>
            <a:off x="1579418" y="4203866"/>
            <a:ext cx="11093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 sz="2800"/>
              <a:t>Types: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8A6CC0AF-EAB0-843D-545C-D53AC13E60A6}"/>
              </a:ext>
            </a:extLst>
          </p:cNvPr>
          <p:cNvSpPr/>
          <p:nvPr/>
        </p:nvSpPr>
        <p:spPr>
          <a:xfrm>
            <a:off x="6096000" y="3051958"/>
            <a:ext cx="4277567" cy="3669517"/>
          </a:xfrm>
          <a:prstGeom prst="round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756693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56FC73EA-BD80-994D-A522-D15C117512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1A0732-E28F-234C-BC31-BF649185F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dirty="0" smtClean="0"/>
              <a:t>39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83D62BA-5AB4-3944-A758-B3F9F94CB2D8}"/>
              </a:ext>
            </a:extLst>
          </p:cNvPr>
          <p:cNvSpPr/>
          <p:nvPr/>
        </p:nvSpPr>
        <p:spPr>
          <a:xfrm>
            <a:off x="838200" y="365125"/>
            <a:ext cx="5800106" cy="1097280"/>
          </a:xfrm>
          <a:prstGeom prst="round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/>
              <a:t>Experimental planning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FB16446-34C8-0F26-9B70-B4882E0755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3200"/>
              <a:t>2.  Number and type of </a:t>
            </a:r>
            <a:r>
              <a:rPr lang="en-GB" sz="3200" b="1"/>
              <a:t>replicates</a:t>
            </a:r>
            <a:endParaRPr lang="en-GB" sz="3200"/>
          </a:p>
          <a:p>
            <a:pPr marL="0" indent="0">
              <a:lnSpc>
                <a:spcPct val="150000"/>
              </a:lnSpc>
              <a:buNone/>
            </a:pPr>
            <a:r>
              <a:rPr lang="en-GB"/>
              <a:t>More biological replicates equals to:</a:t>
            </a:r>
          </a:p>
          <a:p>
            <a:pPr lvl="1">
              <a:lnSpc>
                <a:spcPct val="150000"/>
              </a:lnSpc>
            </a:pPr>
            <a:r>
              <a:rPr lang="en-GB" sz="2800"/>
              <a:t>better estimates of biological variation </a:t>
            </a:r>
          </a:p>
          <a:p>
            <a:pPr lvl="1">
              <a:lnSpc>
                <a:spcPct val="150000"/>
              </a:lnSpc>
            </a:pPr>
            <a:r>
              <a:rPr lang="en-GB" sz="2800"/>
              <a:t>more precise estimates of the mean expression levels </a:t>
            </a:r>
          </a:p>
          <a:p>
            <a:pPr lvl="1">
              <a:lnSpc>
                <a:spcPct val="150000"/>
              </a:lnSpc>
            </a:pPr>
            <a:r>
              <a:rPr lang="en-GB" sz="2800"/>
              <a:t>more accurate </a:t>
            </a:r>
            <a:r>
              <a:rPr lang="en-GB" sz="2800" err="1"/>
              <a:t>modeling</a:t>
            </a:r>
            <a:r>
              <a:rPr lang="en-GB" sz="2800"/>
              <a:t> of our data</a:t>
            </a:r>
          </a:p>
          <a:p>
            <a:pPr lvl="1">
              <a:lnSpc>
                <a:spcPct val="150000"/>
              </a:lnSpc>
            </a:pPr>
            <a:r>
              <a:rPr lang="en-GB" sz="2800"/>
              <a:t>identification of more differentially expressed genes</a:t>
            </a:r>
          </a:p>
        </p:txBody>
      </p:sp>
    </p:spTree>
    <p:extLst>
      <p:ext uri="{BB962C8B-B14F-4D97-AF65-F5344CB8AC3E}">
        <p14:creationId xmlns:p14="http://schemas.microsoft.com/office/powerpoint/2010/main" val="3136628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2A480C-5F80-1046-A658-215507E57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4</a:t>
            </a:fld>
            <a:endParaRPr lang="en-GB"/>
          </a:p>
        </p:txBody>
      </p:sp>
      <p:pic>
        <p:nvPicPr>
          <p:cNvPr id="91" name="Picture 90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23CD03FF-F4BA-F849-9F17-E5E0353429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2804573D-2D0F-5947-BF80-9F1550881AD5}"/>
              </a:ext>
            </a:extLst>
          </p:cNvPr>
          <p:cNvSpPr/>
          <p:nvPr/>
        </p:nvSpPr>
        <p:spPr>
          <a:xfrm>
            <a:off x="838200" y="364140"/>
            <a:ext cx="4186584" cy="109728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/>
              <a:t>Who are we?</a:t>
            </a:r>
          </a:p>
        </p:txBody>
      </p:sp>
      <p:sp>
        <p:nvSpPr>
          <p:cNvPr id="3" name="Google Shape;233;p3">
            <a:extLst>
              <a:ext uri="{FF2B5EF4-FFF2-40B4-BE49-F238E27FC236}">
                <a16:creationId xmlns:a16="http://schemas.microsoft.com/office/drawing/2014/main" id="{F6704827-8D6D-6748-6E5B-555AB15C5AC1}"/>
              </a:ext>
            </a:extLst>
          </p:cNvPr>
          <p:cNvSpPr txBox="1"/>
          <p:nvPr/>
        </p:nvSpPr>
        <p:spPr>
          <a:xfrm>
            <a:off x="709471" y="1713322"/>
            <a:ext cx="5682040" cy="10038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ea typeface="Helvetica Neue"/>
                <a:cs typeface="Helvetica Neue"/>
                <a:sym typeface="Helvetica Neue"/>
              </a:rPr>
              <a:t>Researchers and students in health data science need a </a:t>
            </a:r>
            <a:r>
              <a:rPr lang="en-GB" sz="2400" b="0" i="0" u="none" strike="noStrike" cap="none">
                <a:solidFill>
                  <a:schemeClr val="tx1"/>
                </a:solidFill>
                <a:latin typeface="Trebuchet MS" panose="020B0703020202090204" pitchFamily="34" charset="0"/>
                <a:ea typeface="Helvetica Neue"/>
                <a:cs typeface="Helvetica Neue"/>
                <a:sym typeface="Helvetica Neue"/>
              </a:rPr>
              <a:t>‘laboratory’</a:t>
            </a:r>
            <a:r>
              <a:rPr lang="en-GB" sz="24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ea typeface="Helvetica Neue"/>
                <a:cs typeface="Helvetica Neue"/>
                <a:sym typeface="Helvetica Neue"/>
              </a:rPr>
              <a:t> containing:</a:t>
            </a:r>
            <a:endParaRPr>
              <a:latin typeface="Trebuchet MS" panose="020B0703020202090204" pitchFamily="34" charset="0"/>
            </a:endParaRPr>
          </a:p>
        </p:txBody>
      </p:sp>
      <p:sp>
        <p:nvSpPr>
          <p:cNvPr id="5" name="Google Shape;234;p3">
            <a:extLst>
              <a:ext uri="{FF2B5EF4-FFF2-40B4-BE49-F238E27FC236}">
                <a16:creationId xmlns:a16="http://schemas.microsoft.com/office/drawing/2014/main" id="{36DE225E-2878-BC3E-B946-C1443B825EDB}"/>
              </a:ext>
            </a:extLst>
          </p:cNvPr>
          <p:cNvSpPr txBox="1"/>
          <p:nvPr/>
        </p:nvSpPr>
        <p:spPr>
          <a:xfrm>
            <a:off x="1595515" y="2785136"/>
            <a:ext cx="814977" cy="456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ea typeface="Helvetica Neue"/>
                <a:cs typeface="Helvetica Neue"/>
                <a:sym typeface="Helvetica Neue"/>
              </a:rPr>
              <a:t>Data</a:t>
            </a:r>
            <a:endParaRPr>
              <a:latin typeface="Trebuchet MS" panose="020B0703020202090204" pitchFamily="34" charset="0"/>
            </a:endParaRPr>
          </a:p>
        </p:txBody>
      </p:sp>
      <p:sp>
        <p:nvSpPr>
          <p:cNvPr id="9" name="Google Shape;235;p3">
            <a:extLst>
              <a:ext uri="{FF2B5EF4-FFF2-40B4-BE49-F238E27FC236}">
                <a16:creationId xmlns:a16="http://schemas.microsoft.com/office/drawing/2014/main" id="{E04DEF51-D886-AE4C-2FDA-D5630693FC77}"/>
              </a:ext>
            </a:extLst>
          </p:cNvPr>
          <p:cNvSpPr txBox="1"/>
          <p:nvPr/>
        </p:nvSpPr>
        <p:spPr>
          <a:xfrm>
            <a:off x="1590824" y="3542866"/>
            <a:ext cx="4093040" cy="1822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ea typeface="Helvetica Neue"/>
                <a:cs typeface="Helvetica Neue"/>
                <a:sym typeface="Helvetica Neue"/>
              </a:rPr>
              <a:t>Tools for data science </a:t>
            </a:r>
            <a:endParaRPr>
              <a:latin typeface="Trebuchet MS" panose="020B0703020202090204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ea typeface="Helvetica Neue"/>
                <a:cs typeface="Helvetica Neue"/>
                <a:sym typeface="Helvetica Neue"/>
              </a:rPr>
              <a:t>(AI software etc.)</a:t>
            </a:r>
            <a:endParaRPr>
              <a:latin typeface="Trebuchet MS" panose="020B0703020202090204" pitchFamily="34" charset="0"/>
            </a:endParaRPr>
          </a:p>
        </p:txBody>
      </p:sp>
      <p:sp>
        <p:nvSpPr>
          <p:cNvPr id="10" name="Google Shape;236;p3">
            <a:extLst>
              <a:ext uri="{FF2B5EF4-FFF2-40B4-BE49-F238E27FC236}">
                <a16:creationId xmlns:a16="http://schemas.microsoft.com/office/drawing/2014/main" id="{A10F5485-E99A-EF34-9C6F-0CC58CB0FC2C}"/>
              </a:ext>
            </a:extLst>
          </p:cNvPr>
          <p:cNvSpPr txBox="1"/>
          <p:nvPr/>
        </p:nvSpPr>
        <p:spPr>
          <a:xfrm>
            <a:off x="1595515" y="4654112"/>
            <a:ext cx="3700880" cy="865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rPr>
              <a:t>Supercomputing </a:t>
            </a:r>
            <a:r>
              <a:rPr lang="en-GB" sz="2400">
                <a:latin typeface="Trebuchet MS" panose="020B0703020202090204" pitchFamily="34" charset="0"/>
              </a:rPr>
              <a:t>power</a:t>
            </a:r>
            <a:endParaRPr>
              <a:latin typeface="Trebuchet MS" panose="020B0703020202090204" pitchFamily="34" charset="0"/>
            </a:endParaRPr>
          </a:p>
        </p:txBody>
      </p:sp>
      <p:sp>
        <p:nvSpPr>
          <p:cNvPr id="11" name="Google Shape;237;p3">
            <a:extLst>
              <a:ext uri="{FF2B5EF4-FFF2-40B4-BE49-F238E27FC236}">
                <a16:creationId xmlns:a16="http://schemas.microsoft.com/office/drawing/2014/main" id="{42AB4987-78F0-17DB-6DC7-C62991886328}"/>
              </a:ext>
            </a:extLst>
          </p:cNvPr>
          <p:cNvSpPr/>
          <p:nvPr/>
        </p:nvSpPr>
        <p:spPr>
          <a:xfrm rot="-5400000">
            <a:off x="731823" y="4461266"/>
            <a:ext cx="688434" cy="737434"/>
          </a:xfrm>
          <a:prstGeom prst="ellipse">
            <a:avLst/>
          </a:prstGeom>
          <a:solidFill>
            <a:srgbClr val="6C6B8C"/>
          </a:solidFill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Trebuchet MS" panose="020B0703020202090204" pitchFamily="34" charset="0"/>
              <a:sym typeface="Arial"/>
            </a:endParaRPr>
          </a:p>
        </p:txBody>
      </p:sp>
      <p:sp>
        <p:nvSpPr>
          <p:cNvPr id="12" name="Google Shape;238;p3">
            <a:extLst>
              <a:ext uri="{FF2B5EF4-FFF2-40B4-BE49-F238E27FC236}">
                <a16:creationId xmlns:a16="http://schemas.microsoft.com/office/drawing/2014/main" id="{FC71DCE5-A894-AC01-61C8-251B549979BC}"/>
              </a:ext>
            </a:extLst>
          </p:cNvPr>
          <p:cNvSpPr/>
          <p:nvPr/>
        </p:nvSpPr>
        <p:spPr>
          <a:xfrm rot="-5400000">
            <a:off x="732591" y="3540794"/>
            <a:ext cx="686898" cy="737434"/>
          </a:xfrm>
          <a:prstGeom prst="ellipse">
            <a:avLst/>
          </a:prstGeom>
          <a:solidFill>
            <a:srgbClr val="4E577A"/>
          </a:solidFill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Trebuchet MS" panose="020B0703020202090204" pitchFamily="34" charset="0"/>
              <a:sym typeface="Arial"/>
            </a:endParaRPr>
          </a:p>
        </p:txBody>
      </p:sp>
      <p:sp>
        <p:nvSpPr>
          <p:cNvPr id="13" name="Google Shape;239;p3">
            <a:extLst>
              <a:ext uri="{FF2B5EF4-FFF2-40B4-BE49-F238E27FC236}">
                <a16:creationId xmlns:a16="http://schemas.microsoft.com/office/drawing/2014/main" id="{B8BFF38D-6E55-E7E8-6827-C43EC521FD16}"/>
              </a:ext>
            </a:extLst>
          </p:cNvPr>
          <p:cNvSpPr/>
          <p:nvPr/>
        </p:nvSpPr>
        <p:spPr>
          <a:xfrm rot="-5400000">
            <a:off x="732591" y="2619555"/>
            <a:ext cx="686898" cy="737433"/>
          </a:xfrm>
          <a:prstGeom prst="ellipse">
            <a:avLst/>
          </a:prstGeom>
          <a:solidFill>
            <a:srgbClr val="3B3F56"/>
          </a:solidFill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Trebuchet MS" panose="020B0703020202090204" pitchFamily="34" charset="0"/>
              <a:sym typeface="Arial"/>
            </a:endParaRPr>
          </a:p>
        </p:txBody>
      </p:sp>
      <p:sp>
        <p:nvSpPr>
          <p:cNvPr id="14" name="Google Shape;240;p3">
            <a:extLst>
              <a:ext uri="{FF2B5EF4-FFF2-40B4-BE49-F238E27FC236}">
                <a16:creationId xmlns:a16="http://schemas.microsoft.com/office/drawing/2014/main" id="{23B0A340-0BB4-2689-9424-951ACEA2C2E8}"/>
              </a:ext>
            </a:extLst>
          </p:cNvPr>
          <p:cNvSpPr/>
          <p:nvPr/>
        </p:nvSpPr>
        <p:spPr>
          <a:xfrm rot="-5400000">
            <a:off x="961529" y="4229550"/>
            <a:ext cx="228199" cy="281162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393" y="10800"/>
                </a:moveTo>
                <a:cubicBezTo>
                  <a:pt x="19393" y="6972"/>
                  <a:pt x="20181" y="3418"/>
                  <a:pt x="21600" y="0"/>
                </a:cubicBezTo>
                <a:cubicBezTo>
                  <a:pt x="14820" y="4375"/>
                  <a:pt x="6937" y="4375"/>
                  <a:pt x="0" y="0"/>
                </a:cubicBezTo>
                <a:cubicBezTo>
                  <a:pt x="1577" y="3418"/>
                  <a:pt x="2365" y="6972"/>
                  <a:pt x="2365" y="10800"/>
                </a:cubicBezTo>
                <a:cubicBezTo>
                  <a:pt x="2365" y="14628"/>
                  <a:pt x="1577" y="18182"/>
                  <a:pt x="0" y="21600"/>
                </a:cubicBezTo>
                <a:cubicBezTo>
                  <a:pt x="6937" y="17225"/>
                  <a:pt x="14820" y="17225"/>
                  <a:pt x="21600" y="21600"/>
                </a:cubicBezTo>
                <a:cubicBezTo>
                  <a:pt x="20181" y="18182"/>
                  <a:pt x="19393" y="14628"/>
                  <a:pt x="19393" y="10800"/>
                </a:cubicBez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Trebuchet MS" panose="020B0703020202090204" pitchFamily="34" charset="0"/>
              <a:sym typeface="Arial"/>
            </a:endParaRPr>
          </a:p>
        </p:txBody>
      </p:sp>
      <p:sp>
        <p:nvSpPr>
          <p:cNvPr id="15" name="Google Shape;241;p3">
            <a:extLst>
              <a:ext uri="{FF2B5EF4-FFF2-40B4-BE49-F238E27FC236}">
                <a16:creationId xmlns:a16="http://schemas.microsoft.com/office/drawing/2014/main" id="{9D21A4E6-4455-512B-0D59-4C49F3FF6570}"/>
              </a:ext>
            </a:extLst>
          </p:cNvPr>
          <p:cNvSpPr/>
          <p:nvPr/>
        </p:nvSpPr>
        <p:spPr>
          <a:xfrm rot="-5400000">
            <a:off x="961529" y="3308310"/>
            <a:ext cx="228198" cy="281163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235" y="10800"/>
                </a:moveTo>
                <a:cubicBezTo>
                  <a:pt x="19235" y="6972"/>
                  <a:pt x="20181" y="3418"/>
                  <a:pt x="21600" y="0"/>
                </a:cubicBezTo>
                <a:cubicBezTo>
                  <a:pt x="14663" y="4375"/>
                  <a:pt x="6937" y="4375"/>
                  <a:pt x="0" y="0"/>
                </a:cubicBezTo>
                <a:cubicBezTo>
                  <a:pt x="1577" y="3418"/>
                  <a:pt x="2365" y="6972"/>
                  <a:pt x="2365" y="10800"/>
                </a:cubicBezTo>
                <a:cubicBezTo>
                  <a:pt x="2365" y="14628"/>
                  <a:pt x="1577" y="18182"/>
                  <a:pt x="0" y="21600"/>
                </a:cubicBezTo>
                <a:cubicBezTo>
                  <a:pt x="6937" y="17225"/>
                  <a:pt x="14663" y="17225"/>
                  <a:pt x="21600" y="21600"/>
                </a:cubicBezTo>
                <a:cubicBezTo>
                  <a:pt x="20181" y="18182"/>
                  <a:pt x="19235" y="14628"/>
                  <a:pt x="19235" y="10800"/>
                </a:cubicBez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Trebuchet MS" panose="020B0703020202090204" pitchFamily="34" charset="0"/>
              <a:sym typeface="Arial"/>
            </a:endParaRPr>
          </a:p>
        </p:txBody>
      </p:sp>
      <p:sp>
        <p:nvSpPr>
          <p:cNvPr id="16" name="Google Shape;242;p3">
            <a:extLst>
              <a:ext uri="{FF2B5EF4-FFF2-40B4-BE49-F238E27FC236}">
                <a16:creationId xmlns:a16="http://schemas.microsoft.com/office/drawing/2014/main" id="{191E8AF9-7293-B5B1-D72E-21F5E36C5B5D}"/>
              </a:ext>
            </a:extLst>
          </p:cNvPr>
          <p:cNvSpPr/>
          <p:nvPr/>
        </p:nvSpPr>
        <p:spPr>
          <a:xfrm>
            <a:off x="897510" y="2785136"/>
            <a:ext cx="381053" cy="382197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1" y="0"/>
                </a:moveTo>
                <a:cubicBezTo>
                  <a:pt x="7949" y="0"/>
                  <a:pt x="5266" y="392"/>
                  <a:pt x="3255" y="1111"/>
                </a:cubicBezTo>
                <a:cubicBezTo>
                  <a:pt x="1360" y="1787"/>
                  <a:pt x="273" y="2685"/>
                  <a:pt x="273" y="3572"/>
                </a:cubicBezTo>
                <a:cubicBezTo>
                  <a:pt x="273" y="4460"/>
                  <a:pt x="1360" y="5360"/>
                  <a:pt x="3255" y="6035"/>
                </a:cubicBezTo>
                <a:cubicBezTo>
                  <a:pt x="5266" y="6749"/>
                  <a:pt x="7949" y="7147"/>
                  <a:pt x="10801" y="7147"/>
                </a:cubicBezTo>
                <a:cubicBezTo>
                  <a:pt x="13652" y="7147"/>
                  <a:pt x="16334" y="6754"/>
                  <a:pt x="18345" y="6035"/>
                </a:cubicBezTo>
                <a:cubicBezTo>
                  <a:pt x="20240" y="5360"/>
                  <a:pt x="21327" y="4460"/>
                  <a:pt x="21327" y="3572"/>
                </a:cubicBezTo>
                <a:cubicBezTo>
                  <a:pt x="21327" y="2685"/>
                  <a:pt x="20240" y="1787"/>
                  <a:pt x="18345" y="1111"/>
                </a:cubicBezTo>
                <a:cubicBezTo>
                  <a:pt x="16334" y="398"/>
                  <a:pt x="13652" y="0"/>
                  <a:pt x="10801" y="0"/>
                </a:cubicBezTo>
                <a:close/>
                <a:moveTo>
                  <a:pt x="12" y="4505"/>
                </a:moveTo>
                <a:lnTo>
                  <a:pt x="12" y="5914"/>
                </a:lnTo>
                <a:cubicBezTo>
                  <a:pt x="12" y="8033"/>
                  <a:pt x="4846" y="9754"/>
                  <a:pt x="10811" y="9754"/>
                </a:cubicBezTo>
                <a:cubicBezTo>
                  <a:pt x="16776" y="9754"/>
                  <a:pt x="21600" y="8039"/>
                  <a:pt x="21600" y="5914"/>
                </a:cubicBezTo>
                <a:lnTo>
                  <a:pt x="21600" y="4505"/>
                </a:lnTo>
                <a:cubicBezTo>
                  <a:pt x="21136" y="5284"/>
                  <a:pt x="20088" y="5991"/>
                  <a:pt x="18531" y="6541"/>
                </a:cubicBezTo>
                <a:cubicBezTo>
                  <a:pt x="16460" y="7276"/>
                  <a:pt x="13718" y="7679"/>
                  <a:pt x="10806" y="7679"/>
                </a:cubicBezTo>
                <a:cubicBezTo>
                  <a:pt x="7894" y="7679"/>
                  <a:pt x="5146" y="7276"/>
                  <a:pt x="3081" y="6541"/>
                </a:cubicBezTo>
                <a:cubicBezTo>
                  <a:pt x="1524" y="5985"/>
                  <a:pt x="476" y="5284"/>
                  <a:pt x="12" y="4505"/>
                </a:cubicBezTo>
                <a:close/>
                <a:moveTo>
                  <a:pt x="0" y="7320"/>
                </a:moveTo>
                <a:lnTo>
                  <a:pt x="0" y="8284"/>
                </a:lnTo>
                <a:cubicBezTo>
                  <a:pt x="0" y="10402"/>
                  <a:pt x="4836" y="12123"/>
                  <a:pt x="10801" y="12123"/>
                </a:cubicBezTo>
                <a:cubicBezTo>
                  <a:pt x="16766" y="12123"/>
                  <a:pt x="21600" y="10408"/>
                  <a:pt x="21600" y="8284"/>
                </a:cubicBezTo>
                <a:lnTo>
                  <a:pt x="21600" y="7320"/>
                </a:lnTo>
                <a:cubicBezTo>
                  <a:pt x="21458" y="7495"/>
                  <a:pt x="21295" y="7664"/>
                  <a:pt x="21098" y="7827"/>
                </a:cubicBezTo>
                <a:cubicBezTo>
                  <a:pt x="20508" y="8329"/>
                  <a:pt x="19672" y="8769"/>
                  <a:pt x="18618" y="9145"/>
                </a:cubicBezTo>
                <a:cubicBezTo>
                  <a:pt x="16520" y="9891"/>
                  <a:pt x="13745" y="10299"/>
                  <a:pt x="10801" y="10299"/>
                </a:cubicBezTo>
                <a:cubicBezTo>
                  <a:pt x="7856" y="10299"/>
                  <a:pt x="5080" y="9891"/>
                  <a:pt x="2982" y="9145"/>
                </a:cubicBezTo>
                <a:cubicBezTo>
                  <a:pt x="1928" y="8769"/>
                  <a:pt x="1099" y="8329"/>
                  <a:pt x="504" y="7827"/>
                </a:cubicBezTo>
                <a:cubicBezTo>
                  <a:pt x="307" y="7664"/>
                  <a:pt x="142" y="7495"/>
                  <a:pt x="0" y="7320"/>
                </a:cubicBezTo>
                <a:close/>
                <a:moveTo>
                  <a:pt x="0" y="9689"/>
                </a:moveTo>
                <a:lnTo>
                  <a:pt x="0" y="10653"/>
                </a:lnTo>
                <a:cubicBezTo>
                  <a:pt x="0" y="12771"/>
                  <a:pt x="4836" y="14492"/>
                  <a:pt x="10801" y="14492"/>
                </a:cubicBezTo>
                <a:cubicBezTo>
                  <a:pt x="16766" y="14492"/>
                  <a:pt x="21600" y="12777"/>
                  <a:pt x="21600" y="10653"/>
                </a:cubicBezTo>
                <a:lnTo>
                  <a:pt x="21600" y="9689"/>
                </a:lnTo>
                <a:cubicBezTo>
                  <a:pt x="21458" y="9864"/>
                  <a:pt x="21295" y="10033"/>
                  <a:pt x="21098" y="10197"/>
                </a:cubicBezTo>
                <a:cubicBezTo>
                  <a:pt x="20508" y="10698"/>
                  <a:pt x="19672" y="11138"/>
                  <a:pt x="18618" y="11514"/>
                </a:cubicBezTo>
                <a:cubicBezTo>
                  <a:pt x="16520" y="12260"/>
                  <a:pt x="13745" y="12668"/>
                  <a:pt x="10801" y="12668"/>
                </a:cubicBezTo>
                <a:cubicBezTo>
                  <a:pt x="7856" y="12668"/>
                  <a:pt x="5080" y="12260"/>
                  <a:pt x="2982" y="11514"/>
                </a:cubicBezTo>
                <a:cubicBezTo>
                  <a:pt x="1928" y="11138"/>
                  <a:pt x="1099" y="10698"/>
                  <a:pt x="504" y="10197"/>
                </a:cubicBezTo>
                <a:cubicBezTo>
                  <a:pt x="307" y="10033"/>
                  <a:pt x="142" y="9864"/>
                  <a:pt x="0" y="9689"/>
                </a:cubicBezTo>
                <a:close/>
                <a:moveTo>
                  <a:pt x="0" y="12059"/>
                </a:moveTo>
                <a:lnTo>
                  <a:pt x="0" y="13022"/>
                </a:lnTo>
                <a:cubicBezTo>
                  <a:pt x="0" y="15141"/>
                  <a:pt x="4836" y="16862"/>
                  <a:pt x="10801" y="16862"/>
                </a:cubicBezTo>
                <a:cubicBezTo>
                  <a:pt x="16766" y="16862"/>
                  <a:pt x="21600" y="15146"/>
                  <a:pt x="21600" y="13022"/>
                </a:cubicBezTo>
                <a:lnTo>
                  <a:pt x="21600" y="12059"/>
                </a:lnTo>
                <a:cubicBezTo>
                  <a:pt x="21458" y="12233"/>
                  <a:pt x="21295" y="12402"/>
                  <a:pt x="21098" y="12566"/>
                </a:cubicBezTo>
                <a:cubicBezTo>
                  <a:pt x="20508" y="13067"/>
                  <a:pt x="19672" y="13507"/>
                  <a:pt x="18618" y="13883"/>
                </a:cubicBezTo>
                <a:cubicBezTo>
                  <a:pt x="16520" y="14629"/>
                  <a:pt x="13745" y="15037"/>
                  <a:pt x="10801" y="15037"/>
                </a:cubicBezTo>
                <a:cubicBezTo>
                  <a:pt x="7856" y="15037"/>
                  <a:pt x="5080" y="14629"/>
                  <a:pt x="2982" y="13883"/>
                </a:cubicBezTo>
                <a:cubicBezTo>
                  <a:pt x="1928" y="13507"/>
                  <a:pt x="1099" y="13067"/>
                  <a:pt x="504" y="12566"/>
                </a:cubicBezTo>
                <a:cubicBezTo>
                  <a:pt x="307" y="12402"/>
                  <a:pt x="142" y="12233"/>
                  <a:pt x="0" y="12059"/>
                </a:cubicBezTo>
                <a:close/>
                <a:moveTo>
                  <a:pt x="0" y="14428"/>
                </a:moveTo>
                <a:lnTo>
                  <a:pt x="0" y="15391"/>
                </a:lnTo>
                <a:cubicBezTo>
                  <a:pt x="0" y="17510"/>
                  <a:pt x="4836" y="19231"/>
                  <a:pt x="10801" y="19231"/>
                </a:cubicBezTo>
                <a:cubicBezTo>
                  <a:pt x="16766" y="19231"/>
                  <a:pt x="21600" y="17515"/>
                  <a:pt x="21600" y="15391"/>
                </a:cubicBezTo>
                <a:lnTo>
                  <a:pt x="21600" y="14428"/>
                </a:lnTo>
                <a:cubicBezTo>
                  <a:pt x="21458" y="14602"/>
                  <a:pt x="21295" y="14772"/>
                  <a:pt x="21098" y="14935"/>
                </a:cubicBezTo>
                <a:cubicBezTo>
                  <a:pt x="20508" y="15436"/>
                  <a:pt x="19672" y="15877"/>
                  <a:pt x="18618" y="16252"/>
                </a:cubicBezTo>
                <a:cubicBezTo>
                  <a:pt x="16520" y="16998"/>
                  <a:pt x="13745" y="17406"/>
                  <a:pt x="10801" y="17406"/>
                </a:cubicBezTo>
                <a:cubicBezTo>
                  <a:pt x="7856" y="17406"/>
                  <a:pt x="5080" y="16998"/>
                  <a:pt x="2982" y="16252"/>
                </a:cubicBezTo>
                <a:cubicBezTo>
                  <a:pt x="1928" y="15877"/>
                  <a:pt x="1099" y="15436"/>
                  <a:pt x="504" y="14935"/>
                </a:cubicBezTo>
                <a:cubicBezTo>
                  <a:pt x="307" y="14772"/>
                  <a:pt x="142" y="14602"/>
                  <a:pt x="0" y="14428"/>
                </a:cubicBezTo>
                <a:close/>
                <a:moveTo>
                  <a:pt x="0" y="16797"/>
                </a:moveTo>
                <a:lnTo>
                  <a:pt x="0" y="17760"/>
                </a:lnTo>
                <a:cubicBezTo>
                  <a:pt x="0" y="19879"/>
                  <a:pt x="4836" y="21600"/>
                  <a:pt x="10801" y="21600"/>
                </a:cubicBezTo>
                <a:cubicBezTo>
                  <a:pt x="16766" y="21600"/>
                  <a:pt x="21600" y="19879"/>
                  <a:pt x="21600" y="17760"/>
                </a:cubicBezTo>
                <a:lnTo>
                  <a:pt x="21600" y="16797"/>
                </a:lnTo>
                <a:cubicBezTo>
                  <a:pt x="21458" y="16971"/>
                  <a:pt x="21295" y="17141"/>
                  <a:pt x="21098" y="17304"/>
                </a:cubicBezTo>
                <a:cubicBezTo>
                  <a:pt x="20508" y="17805"/>
                  <a:pt x="19672" y="18246"/>
                  <a:pt x="18618" y="18622"/>
                </a:cubicBezTo>
                <a:cubicBezTo>
                  <a:pt x="16520" y="19368"/>
                  <a:pt x="13745" y="19775"/>
                  <a:pt x="10801" y="19775"/>
                </a:cubicBezTo>
                <a:cubicBezTo>
                  <a:pt x="7856" y="19775"/>
                  <a:pt x="5080" y="19368"/>
                  <a:pt x="2982" y="18622"/>
                </a:cubicBezTo>
                <a:cubicBezTo>
                  <a:pt x="1928" y="18246"/>
                  <a:pt x="1099" y="17805"/>
                  <a:pt x="504" y="17304"/>
                </a:cubicBezTo>
                <a:cubicBezTo>
                  <a:pt x="307" y="17141"/>
                  <a:pt x="142" y="16971"/>
                  <a:pt x="0" y="167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Trebuchet MS" panose="020B0703020202090204" pitchFamily="34" charset="0"/>
              <a:sym typeface="Arial"/>
            </a:endParaRPr>
          </a:p>
        </p:txBody>
      </p:sp>
      <p:sp>
        <p:nvSpPr>
          <p:cNvPr id="17" name="Google Shape;243;p3">
            <a:extLst>
              <a:ext uri="{FF2B5EF4-FFF2-40B4-BE49-F238E27FC236}">
                <a16:creationId xmlns:a16="http://schemas.microsoft.com/office/drawing/2014/main" id="{E448E697-9CE7-EFB9-4652-41B89FEC0592}"/>
              </a:ext>
            </a:extLst>
          </p:cNvPr>
          <p:cNvSpPr/>
          <p:nvPr/>
        </p:nvSpPr>
        <p:spPr>
          <a:xfrm>
            <a:off x="795759" y="3755926"/>
            <a:ext cx="531083" cy="304586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5951" y="3647"/>
                </a:moveTo>
                <a:cubicBezTo>
                  <a:pt x="14954" y="5891"/>
                  <a:pt x="14954" y="5891"/>
                  <a:pt x="14954" y="5891"/>
                </a:cubicBezTo>
                <a:cubicBezTo>
                  <a:pt x="16948" y="9818"/>
                  <a:pt x="16948" y="9818"/>
                  <a:pt x="16948" y="9818"/>
                </a:cubicBezTo>
                <a:cubicBezTo>
                  <a:pt x="17446" y="8977"/>
                  <a:pt x="17446" y="8977"/>
                  <a:pt x="17446" y="8977"/>
                </a:cubicBezTo>
                <a:cubicBezTo>
                  <a:pt x="21600" y="8977"/>
                  <a:pt x="21600" y="8977"/>
                  <a:pt x="21600" y="8977"/>
                </a:cubicBezTo>
                <a:cubicBezTo>
                  <a:pt x="21600" y="3647"/>
                  <a:pt x="21600" y="3647"/>
                  <a:pt x="21600" y="3647"/>
                </a:cubicBezTo>
                <a:lnTo>
                  <a:pt x="15951" y="3647"/>
                </a:lnTo>
                <a:close/>
                <a:moveTo>
                  <a:pt x="11132" y="13745"/>
                </a:moveTo>
                <a:cubicBezTo>
                  <a:pt x="9305" y="13745"/>
                  <a:pt x="9305" y="13745"/>
                  <a:pt x="9305" y="13745"/>
                </a:cubicBezTo>
                <a:cubicBezTo>
                  <a:pt x="8806" y="12062"/>
                  <a:pt x="7643" y="10940"/>
                  <a:pt x="6480" y="10940"/>
                </a:cubicBezTo>
                <a:cubicBezTo>
                  <a:pt x="4818" y="10940"/>
                  <a:pt x="3489" y="13465"/>
                  <a:pt x="3489" y="16270"/>
                </a:cubicBezTo>
                <a:cubicBezTo>
                  <a:pt x="3489" y="19075"/>
                  <a:pt x="4818" y="21600"/>
                  <a:pt x="6480" y="21600"/>
                </a:cubicBezTo>
                <a:cubicBezTo>
                  <a:pt x="7643" y="21600"/>
                  <a:pt x="8806" y="20478"/>
                  <a:pt x="9305" y="18795"/>
                </a:cubicBezTo>
                <a:cubicBezTo>
                  <a:pt x="12462" y="18795"/>
                  <a:pt x="12462" y="18795"/>
                  <a:pt x="12462" y="18795"/>
                </a:cubicBezTo>
                <a:cubicBezTo>
                  <a:pt x="13625" y="16270"/>
                  <a:pt x="13625" y="16270"/>
                  <a:pt x="13625" y="16270"/>
                </a:cubicBezTo>
                <a:cubicBezTo>
                  <a:pt x="11631" y="12623"/>
                  <a:pt x="11631" y="12623"/>
                  <a:pt x="11631" y="12623"/>
                </a:cubicBezTo>
                <a:lnTo>
                  <a:pt x="11132" y="13745"/>
                </a:lnTo>
                <a:close/>
                <a:moveTo>
                  <a:pt x="6480" y="18234"/>
                </a:moveTo>
                <a:cubicBezTo>
                  <a:pt x="5982" y="18234"/>
                  <a:pt x="5483" y="17392"/>
                  <a:pt x="5483" y="16270"/>
                </a:cubicBezTo>
                <a:cubicBezTo>
                  <a:pt x="5483" y="15148"/>
                  <a:pt x="5982" y="14306"/>
                  <a:pt x="6480" y="14306"/>
                </a:cubicBezTo>
                <a:cubicBezTo>
                  <a:pt x="7145" y="14306"/>
                  <a:pt x="7643" y="15148"/>
                  <a:pt x="7643" y="16270"/>
                </a:cubicBezTo>
                <a:cubicBezTo>
                  <a:pt x="7643" y="17392"/>
                  <a:pt x="7145" y="18234"/>
                  <a:pt x="6480" y="18234"/>
                </a:cubicBezTo>
                <a:close/>
                <a:moveTo>
                  <a:pt x="17612" y="13745"/>
                </a:moveTo>
                <a:cubicBezTo>
                  <a:pt x="11631" y="2525"/>
                  <a:pt x="11631" y="2525"/>
                  <a:pt x="11631" y="2525"/>
                </a:cubicBezTo>
                <a:cubicBezTo>
                  <a:pt x="5815" y="2525"/>
                  <a:pt x="5815" y="2525"/>
                  <a:pt x="5815" y="2525"/>
                </a:cubicBezTo>
                <a:cubicBezTo>
                  <a:pt x="5317" y="842"/>
                  <a:pt x="4154" y="0"/>
                  <a:pt x="2991" y="0"/>
                </a:cubicBezTo>
                <a:cubicBezTo>
                  <a:pt x="1329" y="0"/>
                  <a:pt x="0" y="2244"/>
                  <a:pt x="0" y="5049"/>
                </a:cubicBezTo>
                <a:cubicBezTo>
                  <a:pt x="0" y="8135"/>
                  <a:pt x="1329" y="10379"/>
                  <a:pt x="2991" y="10379"/>
                </a:cubicBezTo>
                <a:cubicBezTo>
                  <a:pt x="4320" y="10379"/>
                  <a:pt x="5317" y="9257"/>
                  <a:pt x="5815" y="7574"/>
                </a:cubicBezTo>
                <a:cubicBezTo>
                  <a:pt x="10302" y="7574"/>
                  <a:pt x="10302" y="7574"/>
                  <a:pt x="10302" y="7574"/>
                </a:cubicBezTo>
                <a:cubicBezTo>
                  <a:pt x="16283" y="18795"/>
                  <a:pt x="16283" y="18795"/>
                  <a:pt x="16283" y="18795"/>
                </a:cubicBezTo>
                <a:cubicBezTo>
                  <a:pt x="21600" y="18795"/>
                  <a:pt x="21600" y="18795"/>
                  <a:pt x="21600" y="18795"/>
                </a:cubicBezTo>
                <a:cubicBezTo>
                  <a:pt x="21600" y="13745"/>
                  <a:pt x="21600" y="13745"/>
                  <a:pt x="21600" y="13745"/>
                </a:cubicBezTo>
                <a:lnTo>
                  <a:pt x="17612" y="13745"/>
                </a:lnTo>
                <a:close/>
                <a:moveTo>
                  <a:pt x="2991" y="7013"/>
                </a:moveTo>
                <a:cubicBezTo>
                  <a:pt x="2492" y="7013"/>
                  <a:pt x="1994" y="6171"/>
                  <a:pt x="1994" y="5049"/>
                </a:cubicBezTo>
                <a:cubicBezTo>
                  <a:pt x="1994" y="4208"/>
                  <a:pt x="2492" y="3366"/>
                  <a:pt x="2991" y="3366"/>
                </a:cubicBezTo>
                <a:cubicBezTo>
                  <a:pt x="3655" y="3366"/>
                  <a:pt x="4154" y="4208"/>
                  <a:pt x="4154" y="5049"/>
                </a:cubicBezTo>
                <a:cubicBezTo>
                  <a:pt x="4154" y="6171"/>
                  <a:pt x="3655" y="7013"/>
                  <a:pt x="2991" y="70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Trebuchet MS" panose="020B0703020202090204" pitchFamily="34" charset="0"/>
              <a:sym typeface="Arial"/>
            </a:endParaRPr>
          </a:p>
        </p:txBody>
      </p:sp>
      <p:grpSp>
        <p:nvGrpSpPr>
          <p:cNvPr id="18" name="Google Shape;244;p3">
            <a:extLst>
              <a:ext uri="{FF2B5EF4-FFF2-40B4-BE49-F238E27FC236}">
                <a16:creationId xmlns:a16="http://schemas.microsoft.com/office/drawing/2014/main" id="{1F61419B-AC5D-7BE6-47E8-601938782023}"/>
              </a:ext>
            </a:extLst>
          </p:cNvPr>
          <p:cNvGrpSpPr/>
          <p:nvPr/>
        </p:nvGrpSpPr>
        <p:grpSpPr>
          <a:xfrm>
            <a:off x="849816" y="4620889"/>
            <a:ext cx="451041" cy="418188"/>
            <a:chOff x="0" y="0"/>
            <a:chExt cx="451039" cy="418187"/>
          </a:xfrm>
        </p:grpSpPr>
        <p:sp>
          <p:nvSpPr>
            <p:cNvPr id="19" name="Google Shape;245;p3">
              <a:extLst>
                <a:ext uri="{FF2B5EF4-FFF2-40B4-BE49-F238E27FC236}">
                  <a16:creationId xmlns:a16="http://schemas.microsoft.com/office/drawing/2014/main" id="{FCAD94D0-0FC5-45F8-C61E-7B0E1C1E6407}"/>
                </a:ext>
              </a:extLst>
            </p:cNvPr>
            <p:cNvSpPr/>
            <p:nvPr/>
          </p:nvSpPr>
          <p:spPr>
            <a:xfrm>
              <a:off x="0" y="0"/>
              <a:ext cx="451039" cy="41818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Helvetica Neue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20" name="Google Shape;246;p3">
              <a:extLst>
                <a:ext uri="{FF2B5EF4-FFF2-40B4-BE49-F238E27FC236}">
                  <a16:creationId xmlns:a16="http://schemas.microsoft.com/office/drawing/2014/main" id="{48F9A64F-808A-090C-3BFA-33AF62A2C20A}"/>
                </a:ext>
              </a:extLst>
            </p:cNvPr>
            <p:cNvSpPr/>
            <p:nvPr/>
          </p:nvSpPr>
          <p:spPr>
            <a:xfrm>
              <a:off x="98333" y="85095"/>
              <a:ext cx="261188" cy="238725"/>
            </a:xfrm>
            <a:prstGeom prst="ellipse">
              <a:avLst/>
            </a:prstGeom>
            <a:noFill/>
            <a:ln w="25400" cap="flat" cmpd="sng">
              <a:solidFill>
                <a:srgbClr val="2F2F4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Helvetica Neue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21" name="Google Shape;247;p3">
              <a:extLst>
                <a:ext uri="{FF2B5EF4-FFF2-40B4-BE49-F238E27FC236}">
                  <a16:creationId xmlns:a16="http://schemas.microsoft.com/office/drawing/2014/main" id="{E869E141-0BB1-2141-4A2F-D48CDFB0B5D9}"/>
                </a:ext>
              </a:extLst>
            </p:cNvPr>
            <p:cNvSpPr/>
            <p:nvPr/>
          </p:nvSpPr>
          <p:spPr>
            <a:xfrm>
              <a:off x="138031" y="121023"/>
              <a:ext cx="181793" cy="166870"/>
            </a:xfrm>
            <a:prstGeom prst="ellipse">
              <a:avLst/>
            </a:prstGeom>
            <a:noFill/>
            <a:ln w="25400" cap="flat" cmpd="sng">
              <a:solidFill>
                <a:srgbClr val="2F2F4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Helvetica Neue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22" name="Google Shape;248;p3">
              <a:extLst>
                <a:ext uri="{FF2B5EF4-FFF2-40B4-BE49-F238E27FC236}">
                  <a16:creationId xmlns:a16="http://schemas.microsoft.com/office/drawing/2014/main" id="{8EF73F66-2458-5EC2-3C8E-2727E2A05DEE}"/>
                </a:ext>
              </a:extLst>
            </p:cNvPr>
            <p:cNvSpPr/>
            <p:nvPr/>
          </p:nvSpPr>
          <p:spPr>
            <a:xfrm rot="-600000">
              <a:off x="268146" y="157212"/>
              <a:ext cx="141942" cy="76041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428" y="563"/>
                  </a:lnTo>
                  <a:lnTo>
                    <a:pt x="21600" y="21600"/>
                  </a:lnTo>
                  <a:lnTo>
                    <a:pt x="172" y="210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Helvetica Neue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23" name="Google Shape;249;p3">
              <a:extLst>
                <a:ext uri="{FF2B5EF4-FFF2-40B4-BE49-F238E27FC236}">
                  <a16:creationId xmlns:a16="http://schemas.microsoft.com/office/drawing/2014/main" id="{D49D107F-3AC4-C8C7-13CD-1A2F06731175}"/>
                </a:ext>
              </a:extLst>
            </p:cNvPr>
            <p:cNvSpPr/>
            <p:nvPr/>
          </p:nvSpPr>
          <p:spPr>
            <a:xfrm rot="600000">
              <a:off x="268146" y="175708"/>
              <a:ext cx="141942" cy="76041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72" y="563"/>
                  </a:moveTo>
                  <a:lnTo>
                    <a:pt x="21600" y="0"/>
                  </a:lnTo>
                  <a:lnTo>
                    <a:pt x="21428" y="21037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Helvetica Neue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</p:grpSp>
      <p:sp>
        <p:nvSpPr>
          <p:cNvPr id="24" name="Google Shape;250;p3">
            <a:extLst>
              <a:ext uri="{FF2B5EF4-FFF2-40B4-BE49-F238E27FC236}">
                <a16:creationId xmlns:a16="http://schemas.microsoft.com/office/drawing/2014/main" id="{E85149E8-C9A0-BEC2-FE67-1B3B0E61383A}"/>
              </a:ext>
            </a:extLst>
          </p:cNvPr>
          <p:cNvSpPr txBox="1"/>
          <p:nvPr/>
        </p:nvSpPr>
        <p:spPr>
          <a:xfrm>
            <a:off x="728747" y="5661784"/>
            <a:ext cx="5485017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</a:pPr>
            <a:r>
              <a:rPr lang="en-GB" sz="2400" b="0" i="0" u="none" strike="noStrike" cap="none">
                <a:solidFill>
                  <a:schemeClr val="tx1"/>
                </a:solidFill>
                <a:latin typeface="Trebuchet MS" panose="020B0703020202090204" pitchFamily="34" charset="0"/>
                <a:ea typeface="Helvetica Neue"/>
                <a:cs typeface="Helvetica Neue"/>
                <a:sym typeface="Helvetica Neue"/>
              </a:rPr>
              <a:t>Target 1: Mitigating </a:t>
            </a:r>
            <a:r>
              <a:rPr lang="en-GB" sz="2400" b="0" i="0" u="none" strike="noStrike" cap="none">
                <a:solidFill>
                  <a:srgbClr val="2B2C2B"/>
                </a:solidFill>
                <a:latin typeface="Trebuchet MS" panose="020B0703020202090204" pitchFamily="34" charset="0"/>
                <a:ea typeface="Helvetica Neue"/>
                <a:cs typeface="Helvetica Neue"/>
                <a:sym typeface="Helvetica Neue"/>
              </a:rPr>
              <a:t>the </a:t>
            </a:r>
            <a:r>
              <a:rPr lang="en-GB" sz="2400" b="0" i="0" u="none" strike="noStrike" cap="none">
                <a:solidFill>
                  <a:srgbClr val="AF5B5A"/>
                </a:solidFill>
                <a:latin typeface="Trebuchet MS" panose="020B0703020202090204" pitchFamily="34" charset="0"/>
                <a:ea typeface="Helvetica Neue"/>
                <a:cs typeface="Helvetica Neue"/>
                <a:sym typeface="Helvetica Neue"/>
              </a:rPr>
              <a:t>person-sensitive</a:t>
            </a:r>
            <a:r>
              <a:rPr lang="en-GB" sz="2400" b="0" i="0" u="none" strike="noStrike" cap="none">
                <a:solidFill>
                  <a:srgbClr val="2B2C2B"/>
                </a:solidFill>
                <a:latin typeface="Trebuchet MS" panose="020B0703020202090204" pitchFamily="34" charset="0"/>
                <a:ea typeface="Helvetica Neue"/>
                <a:cs typeface="Helvetica Neue"/>
                <a:sym typeface="Helvetica Neue"/>
              </a:rPr>
              <a:t> nature of health data</a:t>
            </a:r>
            <a:endParaRPr>
              <a:latin typeface="Trebuchet MS" panose="020B0703020202090204" pitchFamily="34" charset="0"/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A0FFA392-3730-86A7-F506-B8F8E8104EB4}"/>
              </a:ext>
            </a:extLst>
          </p:cNvPr>
          <p:cNvGrpSpPr/>
          <p:nvPr/>
        </p:nvGrpSpPr>
        <p:grpSpPr>
          <a:xfrm>
            <a:off x="6992436" y="679241"/>
            <a:ext cx="5026467" cy="5437637"/>
            <a:chOff x="6992436" y="1176953"/>
            <a:chExt cx="5026467" cy="5437637"/>
          </a:xfrm>
        </p:grpSpPr>
        <p:pic>
          <p:nvPicPr>
            <p:cNvPr id="26" name="Google Shape;231;p3">
              <a:extLst>
                <a:ext uri="{FF2B5EF4-FFF2-40B4-BE49-F238E27FC236}">
                  <a16:creationId xmlns:a16="http://schemas.microsoft.com/office/drawing/2014/main" id="{B0127DCB-51C5-2762-C2C8-A807CF3D37C2}"/>
                </a:ext>
              </a:extLst>
            </p:cNvPr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7474401" y="1176953"/>
              <a:ext cx="3594292" cy="351708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7" name="Google Shape;252;p3">
              <a:extLst>
                <a:ext uri="{FF2B5EF4-FFF2-40B4-BE49-F238E27FC236}">
                  <a16:creationId xmlns:a16="http://schemas.microsoft.com/office/drawing/2014/main" id="{60A91108-5CD8-DA63-74CA-B1BC8C0F6B35}"/>
                </a:ext>
              </a:extLst>
            </p:cNvPr>
            <p:cNvSpPr txBox="1"/>
            <p:nvPr/>
          </p:nvSpPr>
          <p:spPr>
            <a:xfrm>
              <a:off x="8183344" y="1933533"/>
              <a:ext cx="2156898" cy="262595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rm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400"/>
                <a:buFont typeface="Arial"/>
                <a:buNone/>
              </a:pPr>
              <a:r>
                <a:rPr lang="en-GB" sz="2400" b="0" i="0" u="none" strike="noStrike" cap="none">
                  <a:solidFill>
                    <a:srgbClr val="FFFFFF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A national infrastructure with </a:t>
              </a:r>
              <a:r>
                <a:rPr lang="en-GB" sz="2400" b="1" i="0" u="none" strike="noStrike" cap="none">
                  <a:solidFill>
                    <a:srgbClr val="FFFFFF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non-sensitive health </a:t>
              </a:r>
              <a:endParaRPr>
                <a:latin typeface="Trebuchet MS" panose="020B0703020202090204" pitchFamily="34" charset="0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400"/>
                <a:buFont typeface="Arial"/>
                <a:buNone/>
              </a:pPr>
              <a:r>
                <a:rPr lang="en-GB" sz="2400" b="1" i="0" u="none" strike="noStrike" cap="none">
                  <a:solidFill>
                    <a:srgbClr val="FFFFFF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data</a:t>
              </a:r>
              <a:endParaRPr sz="24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28" name="Google Shape;253;p3">
              <a:extLst>
                <a:ext uri="{FF2B5EF4-FFF2-40B4-BE49-F238E27FC236}">
                  <a16:creationId xmlns:a16="http://schemas.microsoft.com/office/drawing/2014/main" id="{36E6C97F-2024-E26C-4D92-8274BB76BD6D}"/>
                </a:ext>
              </a:extLst>
            </p:cNvPr>
            <p:cNvSpPr/>
            <p:nvPr/>
          </p:nvSpPr>
          <p:spPr>
            <a:xfrm rot="-5400000">
              <a:off x="7016936" y="5013857"/>
              <a:ext cx="688434" cy="737434"/>
            </a:xfrm>
            <a:prstGeom prst="ellipse">
              <a:avLst/>
            </a:prstGeom>
            <a:solidFill>
              <a:srgbClr val="2C5D68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29" name="Google Shape;254;p3">
              <a:extLst>
                <a:ext uri="{FF2B5EF4-FFF2-40B4-BE49-F238E27FC236}">
                  <a16:creationId xmlns:a16="http://schemas.microsoft.com/office/drawing/2014/main" id="{06C57D42-7AD3-930D-B9FF-199349866B6F}"/>
                </a:ext>
              </a:extLst>
            </p:cNvPr>
            <p:cNvSpPr/>
            <p:nvPr/>
          </p:nvSpPr>
          <p:spPr>
            <a:xfrm rot="-5400000">
              <a:off x="9566818" y="5014624"/>
              <a:ext cx="686898" cy="737434"/>
            </a:xfrm>
            <a:prstGeom prst="ellipse">
              <a:avLst/>
            </a:prstGeom>
            <a:solidFill>
              <a:srgbClr val="415969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30" name="Google Shape;255;p3">
              <a:extLst>
                <a:ext uri="{FF2B5EF4-FFF2-40B4-BE49-F238E27FC236}">
                  <a16:creationId xmlns:a16="http://schemas.microsoft.com/office/drawing/2014/main" id="{B275A1B0-EA5E-CBA0-34A2-1D6A5DD33D59}"/>
                </a:ext>
              </a:extLst>
            </p:cNvPr>
            <p:cNvSpPr/>
            <p:nvPr/>
          </p:nvSpPr>
          <p:spPr>
            <a:xfrm rot="-5400000">
              <a:off x="9554198" y="5853927"/>
              <a:ext cx="686898" cy="737433"/>
            </a:xfrm>
            <a:prstGeom prst="ellipse">
              <a:avLst/>
            </a:prstGeom>
            <a:solidFill>
              <a:srgbClr val="556E73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31" name="Google Shape;256;p3">
              <a:extLst>
                <a:ext uri="{FF2B5EF4-FFF2-40B4-BE49-F238E27FC236}">
                  <a16:creationId xmlns:a16="http://schemas.microsoft.com/office/drawing/2014/main" id="{CC4131C9-7E7D-C537-F596-026EE4C30518}"/>
                </a:ext>
              </a:extLst>
            </p:cNvPr>
            <p:cNvSpPr txBox="1"/>
            <p:nvPr/>
          </p:nvSpPr>
          <p:spPr>
            <a:xfrm>
              <a:off x="10318869" y="5056870"/>
              <a:ext cx="1460859" cy="7078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Helvetica Neue"/>
                <a:buNone/>
              </a:pPr>
              <a:r>
                <a:rPr lang="en-GB" sz="2000" b="0" i="0" u="none" strike="noStrike" cap="none">
                  <a:solidFill>
                    <a:srgbClr val="000000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Public domain</a:t>
              </a:r>
              <a:endParaRPr>
                <a:latin typeface="Trebuchet MS" panose="020B0703020202090204" pitchFamily="34" charset="0"/>
              </a:endParaRPr>
            </a:p>
          </p:txBody>
        </p:sp>
        <p:sp>
          <p:nvSpPr>
            <p:cNvPr id="32" name="Google Shape;257;p3">
              <a:extLst>
                <a:ext uri="{FF2B5EF4-FFF2-40B4-BE49-F238E27FC236}">
                  <a16:creationId xmlns:a16="http://schemas.microsoft.com/office/drawing/2014/main" id="{748A443B-49A2-2D8D-7B48-C921E511E05D}"/>
                </a:ext>
              </a:extLst>
            </p:cNvPr>
            <p:cNvSpPr txBox="1"/>
            <p:nvPr/>
          </p:nvSpPr>
          <p:spPr>
            <a:xfrm>
              <a:off x="7785205" y="5172190"/>
              <a:ext cx="135546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Helvetica Neue"/>
                <a:buNone/>
              </a:pPr>
              <a:r>
                <a:rPr lang="en-GB" sz="2000" b="0" i="0" u="none" strike="noStrike" cap="none">
                  <a:solidFill>
                    <a:srgbClr val="000000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Simulated</a:t>
              </a:r>
              <a:endParaRPr>
                <a:latin typeface="Trebuchet MS" panose="020B0703020202090204" pitchFamily="34" charset="0"/>
              </a:endParaRPr>
            </a:p>
          </p:txBody>
        </p:sp>
        <p:sp>
          <p:nvSpPr>
            <p:cNvPr id="33" name="Google Shape;258;p3">
              <a:extLst>
                <a:ext uri="{FF2B5EF4-FFF2-40B4-BE49-F238E27FC236}">
                  <a16:creationId xmlns:a16="http://schemas.microsoft.com/office/drawing/2014/main" id="{8D921201-E812-8A2A-BFEB-10FB0D1C7B0A}"/>
                </a:ext>
              </a:extLst>
            </p:cNvPr>
            <p:cNvSpPr txBox="1"/>
            <p:nvPr/>
          </p:nvSpPr>
          <p:spPr>
            <a:xfrm>
              <a:off x="10318869" y="5906704"/>
              <a:ext cx="1700034" cy="7078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Helvetica Neue"/>
                <a:buNone/>
              </a:pPr>
              <a:r>
                <a:rPr lang="en-GB" sz="2000" b="0" i="0" u="none" strike="noStrike" cap="none">
                  <a:solidFill>
                    <a:srgbClr val="000000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GDPR compliant</a:t>
              </a:r>
              <a:endParaRPr>
                <a:latin typeface="Trebuchet MS" panose="020B0703020202090204" pitchFamily="34" charset="0"/>
              </a:endParaRPr>
            </a:p>
          </p:txBody>
        </p:sp>
        <p:sp>
          <p:nvSpPr>
            <p:cNvPr id="34" name="Google Shape;259;p3">
              <a:extLst>
                <a:ext uri="{FF2B5EF4-FFF2-40B4-BE49-F238E27FC236}">
                  <a16:creationId xmlns:a16="http://schemas.microsoft.com/office/drawing/2014/main" id="{F9D1B7B1-9506-FF16-1F4D-9B4BEF8E4EA6}"/>
                </a:ext>
              </a:extLst>
            </p:cNvPr>
            <p:cNvSpPr/>
            <p:nvPr/>
          </p:nvSpPr>
          <p:spPr>
            <a:xfrm rot="-5400000">
              <a:off x="7016937" y="5849092"/>
              <a:ext cx="688434" cy="737434"/>
            </a:xfrm>
            <a:prstGeom prst="ellipse">
              <a:avLst/>
            </a:prstGeom>
            <a:solidFill>
              <a:srgbClr val="153A4D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35" name="Google Shape;260;p3">
              <a:extLst>
                <a:ext uri="{FF2B5EF4-FFF2-40B4-BE49-F238E27FC236}">
                  <a16:creationId xmlns:a16="http://schemas.microsoft.com/office/drawing/2014/main" id="{25D43FAB-B29E-F962-8114-3803D10394E3}"/>
                </a:ext>
              </a:extLst>
            </p:cNvPr>
            <p:cNvSpPr txBox="1"/>
            <p:nvPr/>
          </p:nvSpPr>
          <p:spPr>
            <a:xfrm>
              <a:off x="7809666" y="6056463"/>
              <a:ext cx="1501371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Helvetica Neue"/>
                <a:buNone/>
              </a:pPr>
              <a:r>
                <a:rPr lang="en-GB" sz="2000" b="0" i="0" u="none" strike="noStrike" cap="none">
                  <a:solidFill>
                    <a:srgbClr val="000000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Anonymised</a:t>
              </a:r>
              <a:endParaRPr sz="20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6" name="Google Shape;261;p3">
              <a:extLst>
                <a:ext uri="{FF2B5EF4-FFF2-40B4-BE49-F238E27FC236}">
                  <a16:creationId xmlns:a16="http://schemas.microsoft.com/office/drawing/2014/main" id="{3252A4F8-A3E6-A8AE-6F61-1A71A4617508}"/>
                </a:ext>
              </a:extLst>
            </p:cNvPr>
            <p:cNvSpPr/>
            <p:nvPr/>
          </p:nvSpPr>
          <p:spPr>
            <a:xfrm>
              <a:off x="9746029" y="6017223"/>
              <a:ext cx="315463" cy="345836"/>
            </a:xfrm>
            <a:custGeom>
              <a:avLst/>
              <a:gdLst/>
              <a:ahLst/>
              <a:cxnLst/>
              <a:rect l="l" t="t" r="r" b="b"/>
              <a:pathLst>
                <a:path w="21030" h="21599" extrusionOk="0">
                  <a:moveTo>
                    <a:pt x="8533" y="0"/>
                  </a:moveTo>
                  <a:cubicBezTo>
                    <a:pt x="8363" y="1"/>
                    <a:pt x="8192" y="58"/>
                    <a:pt x="8054" y="179"/>
                  </a:cubicBezTo>
                  <a:cubicBezTo>
                    <a:pt x="7531" y="638"/>
                    <a:pt x="6970" y="1441"/>
                    <a:pt x="7087" y="2734"/>
                  </a:cubicBezTo>
                  <a:cubicBezTo>
                    <a:pt x="7292" y="4997"/>
                    <a:pt x="9344" y="5714"/>
                    <a:pt x="7908" y="8149"/>
                  </a:cubicBezTo>
                  <a:cubicBezTo>
                    <a:pt x="7908" y="8149"/>
                    <a:pt x="6742" y="8020"/>
                    <a:pt x="4459" y="8430"/>
                  </a:cubicBezTo>
                  <a:cubicBezTo>
                    <a:pt x="2536" y="8776"/>
                    <a:pt x="1728" y="8552"/>
                    <a:pt x="884" y="8969"/>
                  </a:cubicBezTo>
                  <a:cubicBezTo>
                    <a:pt x="-570" y="9687"/>
                    <a:pt x="-101" y="11442"/>
                    <a:pt x="1349" y="12003"/>
                  </a:cubicBezTo>
                  <a:cubicBezTo>
                    <a:pt x="110" y="12750"/>
                    <a:pt x="-255" y="14477"/>
                    <a:pt x="1873" y="15239"/>
                  </a:cubicBezTo>
                  <a:cubicBezTo>
                    <a:pt x="682" y="16392"/>
                    <a:pt x="668" y="17858"/>
                    <a:pt x="2539" y="18352"/>
                  </a:cubicBezTo>
                  <a:cubicBezTo>
                    <a:pt x="1295" y="19567"/>
                    <a:pt x="2436" y="21027"/>
                    <a:pt x="3759" y="21027"/>
                  </a:cubicBezTo>
                  <a:cubicBezTo>
                    <a:pt x="13755" y="21027"/>
                    <a:pt x="12101" y="20342"/>
                    <a:pt x="15234" y="20342"/>
                  </a:cubicBezTo>
                  <a:cubicBezTo>
                    <a:pt x="18665" y="20342"/>
                    <a:pt x="21030" y="21599"/>
                    <a:pt x="21030" y="21599"/>
                  </a:cubicBezTo>
                  <a:lnTo>
                    <a:pt x="21030" y="11829"/>
                  </a:lnTo>
                  <a:cubicBezTo>
                    <a:pt x="21030" y="11829"/>
                    <a:pt x="18103" y="11058"/>
                    <a:pt x="16154" y="10113"/>
                  </a:cubicBezTo>
                  <a:cubicBezTo>
                    <a:pt x="15350" y="9722"/>
                    <a:pt x="14504" y="9210"/>
                    <a:pt x="13676" y="6613"/>
                  </a:cubicBezTo>
                  <a:cubicBezTo>
                    <a:pt x="12912" y="4218"/>
                    <a:pt x="11140" y="3961"/>
                    <a:pt x="10515" y="2980"/>
                  </a:cubicBezTo>
                  <a:cubicBezTo>
                    <a:pt x="10128" y="2452"/>
                    <a:pt x="9578" y="1231"/>
                    <a:pt x="9220" y="425"/>
                  </a:cubicBezTo>
                  <a:cubicBezTo>
                    <a:pt x="9099" y="153"/>
                    <a:pt x="8817" y="-1"/>
                    <a:pt x="85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37" name="Google Shape;262;p3">
              <a:extLst>
                <a:ext uri="{FF2B5EF4-FFF2-40B4-BE49-F238E27FC236}">
                  <a16:creationId xmlns:a16="http://schemas.microsoft.com/office/drawing/2014/main" id="{0B3D0511-B548-ECFE-77E7-C96650B8489A}"/>
                </a:ext>
              </a:extLst>
            </p:cNvPr>
            <p:cNvSpPr/>
            <p:nvPr/>
          </p:nvSpPr>
          <p:spPr>
            <a:xfrm>
              <a:off x="9668729" y="5188974"/>
              <a:ext cx="482524" cy="418187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3375" y="9889"/>
                  </a:moveTo>
                  <a:cubicBezTo>
                    <a:pt x="4275" y="13533"/>
                    <a:pt x="4275" y="13533"/>
                    <a:pt x="4275" y="13533"/>
                  </a:cubicBezTo>
                  <a:cubicBezTo>
                    <a:pt x="5625" y="13533"/>
                    <a:pt x="5625" y="13533"/>
                    <a:pt x="5625" y="13533"/>
                  </a:cubicBezTo>
                  <a:cubicBezTo>
                    <a:pt x="7200" y="7807"/>
                    <a:pt x="7200" y="7807"/>
                    <a:pt x="7200" y="7807"/>
                  </a:cubicBezTo>
                  <a:cubicBezTo>
                    <a:pt x="5850" y="7807"/>
                    <a:pt x="5850" y="7807"/>
                    <a:pt x="5850" y="7807"/>
                  </a:cubicBezTo>
                  <a:cubicBezTo>
                    <a:pt x="4950" y="11451"/>
                    <a:pt x="4950" y="11451"/>
                    <a:pt x="4950" y="11451"/>
                  </a:cubicBezTo>
                  <a:cubicBezTo>
                    <a:pt x="4050" y="7807"/>
                    <a:pt x="4050" y="7807"/>
                    <a:pt x="4050" y="7807"/>
                  </a:cubicBezTo>
                  <a:cubicBezTo>
                    <a:pt x="2925" y="7807"/>
                    <a:pt x="2925" y="7807"/>
                    <a:pt x="2925" y="7807"/>
                  </a:cubicBezTo>
                  <a:cubicBezTo>
                    <a:pt x="2025" y="11451"/>
                    <a:pt x="2025" y="11451"/>
                    <a:pt x="2025" y="11451"/>
                  </a:cubicBezTo>
                  <a:cubicBezTo>
                    <a:pt x="1125" y="7807"/>
                    <a:pt x="1125" y="7807"/>
                    <a:pt x="1125" y="7807"/>
                  </a:cubicBezTo>
                  <a:cubicBezTo>
                    <a:pt x="0" y="7807"/>
                    <a:pt x="0" y="7807"/>
                    <a:pt x="0" y="7807"/>
                  </a:cubicBezTo>
                  <a:cubicBezTo>
                    <a:pt x="1350" y="13533"/>
                    <a:pt x="1350" y="13533"/>
                    <a:pt x="1350" y="13533"/>
                  </a:cubicBezTo>
                  <a:cubicBezTo>
                    <a:pt x="2700" y="13533"/>
                    <a:pt x="2700" y="13533"/>
                    <a:pt x="2700" y="13533"/>
                  </a:cubicBezTo>
                  <a:lnTo>
                    <a:pt x="3375" y="9889"/>
                  </a:lnTo>
                  <a:close/>
                  <a:moveTo>
                    <a:pt x="11250" y="7807"/>
                  </a:moveTo>
                  <a:cubicBezTo>
                    <a:pt x="10125" y="7807"/>
                    <a:pt x="10125" y="7807"/>
                    <a:pt x="10125" y="7807"/>
                  </a:cubicBezTo>
                  <a:cubicBezTo>
                    <a:pt x="9225" y="11451"/>
                    <a:pt x="9225" y="11451"/>
                    <a:pt x="9225" y="11451"/>
                  </a:cubicBezTo>
                  <a:cubicBezTo>
                    <a:pt x="8325" y="7807"/>
                    <a:pt x="8325" y="7807"/>
                    <a:pt x="8325" y="7807"/>
                  </a:cubicBezTo>
                  <a:cubicBezTo>
                    <a:pt x="7200" y="7807"/>
                    <a:pt x="7200" y="7807"/>
                    <a:pt x="7200" y="7807"/>
                  </a:cubicBezTo>
                  <a:cubicBezTo>
                    <a:pt x="8550" y="13533"/>
                    <a:pt x="8550" y="13533"/>
                    <a:pt x="8550" y="13533"/>
                  </a:cubicBezTo>
                  <a:cubicBezTo>
                    <a:pt x="9900" y="13533"/>
                    <a:pt x="9900" y="13533"/>
                    <a:pt x="9900" y="13533"/>
                  </a:cubicBezTo>
                  <a:cubicBezTo>
                    <a:pt x="10800" y="9889"/>
                    <a:pt x="10800" y="9889"/>
                    <a:pt x="10800" y="9889"/>
                  </a:cubicBezTo>
                  <a:cubicBezTo>
                    <a:pt x="11475" y="13533"/>
                    <a:pt x="11475" y="13533"/>
                    <a:pt x="11475" y="13533"/>
                  </a:cubicBezTo>
                  <a:cubicBezTo>
                    <a:pt x="12825" y="13533"/>
                    <a:pt x="12825" y="13533"/>
                    <a:pt x="12825" y="13533"/>
                  </a:cubicBezTo>
                  <a:cubicBezTo>
                    <a:pt x="14400" y="7807"/>
                    <a:pt x="14400" y="7807"/>
                    <a:pt x="14400" y="7807"/>
                  </a:cubicBezTo>
                  <a:cubicBezTo>
                    <a:pt x="13050" y="7807"/>
                    <a:pt x="13050" y="7807"/>
                    <a:pt x="13050" y="7807"/>
                  </a:cubicBezTo>
                  <a:cubicBezTo>
                    <a:pt x="12150" y="11451"/>
                    <a:pt x="12150" y="11451"/>
                    <a:pt x="12150" y="11451"/>
                  </a:cubicBezTo>
                  <a:lnTo>
                    <a:pt x="11250" y="7807"/>
                  </a:lnTo>
                  <a:close/>
                  <a:moveTo>
                    <a:pt x="20250" y="7807"/>
                  </a:moveTo>
                  <a:cubicBezTo>
                    <a:pt x="19350" y="11451"/>
                    <a:pt x="19350" y="11451"/>
                    <a:pt x="19350" y="11451"/>
                  </a:cubicBezTo>
                  <a:cubicBezTo>
                    <a:pt x="18675" y="7807"/>
                    <a:pt x="18675" y="7807"/>
                    <a:pt x="18675" y="7807"/>
                  </a:cubicBezTo>
                  <a:cubicBezTo>
                    <a:pt x="17325" y="7807"/>
                    <a:pt x="17325" y="7807"/>
                    <a:pt x="17325" y="7807"/>
                  </a:cubicBezTo>
                  <a:cubicBezTo>
                    <a:pt x="16425" y="11451"/>
                    <a:pt x="16425" y="11451"/>
                    <a:pt x="16425" y="11451"/>
                  </a:cubicBezTo>
                  <a:cubicBezTo>
                    <a:pt x="15525" y="7807"/>
                    <a:pt x="15525" y="7807"/>
                    <a:pt x="15525" y="7807"/>
                  </a:cubicBezTo>
                  <a:cubicBezTo>
                    <a:pt x="14400" y="7807"/>
                    <a:pt x="14400" y="7807"/>
                    <a:pt x="14400" y="7807"/>
                  </a:cubicBezTo>
                  <a:cubicBezTo>
                    <a:pt x="15975" y="13533"/>
                    <a:pt x="15975" y="13533"/>
                    <a:pt x="15975" y="13533"/>
                  </a:cubicBezTo>
                  <a:cubicBezTo>
                    <a:pt x="17100" y="13533"/>
                    <a:pt x="17100" y="13533"/>
                    <a:pt x="17100" y="13533"/>
                  </a:cubicBezTo>
                  <a:cubicBezTo>
                    <a:pt x="18000" y="9889"/>
                    <a:pt x="18000" y="9889"/>
                    <a:pt x="18000" y="9889"/>
                  </a:cubicBezTo>
                  <a:cubicBezTo>
                    <a:pt x="18900" y="13533"/>
                    <a:pt x="18900" y="13533"/>
                    <a:pt x="18900" y="13533"/>
                  </a:cubicBezTo>
                  <a:cubicBezTo>
                    <a:pt x="20025" y="13533"/>
                    <a:pt x="20025" y="13533"/>
                    <a:pt x="20025" y="13533"/>
                  </a:cubicBezTo>
                  <a:cubicBezTo>
                    <a:pt x="21600" y="7807"/>
                    <a:pt x="21600" y="7807"/>
                    <a:pt x="21600" y="7807"/>
                  </a:cubicBezTo>
                  <a:lnTo>
                    <a:pt x="20250" y="7807"/>
                  </a:lnTo>
                  <a:close/>
                  <a:moveTo>
                    <a:pt x="10800" y="0"/>
                  </a:moveTo>
                  <a:cubicBezTo>
                    <a:pt x="6975" y="0"/>
                    <a:pt x="3825" y="2602"/>
                    <a:pt x="2250" y="6246"/>
                  </a:cubicBezTo>
                  <a:cubicBezTo>
                    <a:pt x="19125" y="6246"/>
                    <a:pt x="19125" y="6246"/>
                    <a:pt x="19125" y="6246"/>
                  </a:cubicBezTo>
                  <a:cubicBezTo>
                    <a:pt x="17775" y="2602"/>
                    <a:pt x="14400" y="0"/>
                    <a:pt x="10800" y="0"/>
                  </a:cubicBezTo>
                  <a:close/>
                  <a:moveTo>
                    <a:pt x="10800" y="21600"/>
                  </a:moveTo>
                  <a:cubicBezTo>
                    <a:pt x="14400" y="21600"/>
                    <a:pt x="17775" y="18998"/>
                    <a:pt x="19125" y="15354"/>
                  </a:cubicBezTo>
                  <a:cubicBezTo>
                    <a:pt x="2250" y="15354"/>
                    <a:pt x="2250" y="15354"/>
                    <a:pt x="2250" y="15354"/>
                  </a:cubicBezTo>
                  <a:cubicBezTo>
                    <a:pt x="3825" y="18998"/>
                    <a:pt x="6975" y="21600"/>
                    <a:pt x="10800" y="216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38" name="Google Shape;263;p3">
              <a:extLst>
                <a:ext uri="{FF2B5EF4-FFF2-40B4-BE49-F238E27FC236}">
                  <a16:creationId xmlns:a16="http://schemas.microsoft.com/office/drawing/2014/main" id="{8D9D99A8-3131-B7B6-CBDD-756736184C4C}"/>
                </a:ext>
              </a:extLst>
            </p:cNvPr>
            <p:cNvSpPr/>
            <p:nvPr/>
          </p:nvSpPr>
          <p:spPr>
            <a:xfrm>
              <a:off x="7151405" y="5165957"/>
              <a:ext cx="420964" cy="418187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93" y="0"/>
                  </a:moveTo>
                  <a:cubicBezTo>
                    <a:pt x="87" y="0"/>
                    <a:pt x="0" y="87"/>
                    <a:pt x="0" y="194"/>
                  </a:cubicBezTo>
                  <a:lnTo>
                    <a:pt x="0" y="21404"/>
                  </a:lnTo>
                  <a:cubicBezTo>
                    <a:pt x="0" y="21511"/>
                    <a:pt x="87" y="21600"/>
                    <a:pt x="193" y="21600"/>
                  </a:cubicBezTo>
                  <a:lnTo>
                    <a:pt x="21322" y="21600"/>
                  </a:lnTo>
                  <a:cubicBezTo>
                    <a:pt x="21428" y="21600"/>
                    <a:pt x="21514" y="21511"/>
                    <a:pt x="21514" y="21404"/>
                  </a:cubicBezTo>
                  <a:lnTo>
                    <a:pt x="21514" y="20822"/>
                  </a:lnTo>
                  <a:cubicBezTo>
                    <a:pt x="21514" y="20715"/>
                    <a:pt x="21428" y="20628"/>
                    <a:pt x="21322" y="20628"/>
                  </a:cubicBezTo>
                  <a:lnTo>
                    <a:pt x="1159" y="20628"/>
                  </a:lnTo>
                  <a:cubicBezTo>
                    <a:pt x="1052" y="20628"/>
                    <a:pt x="966" y="20539"/>
                    <a:pt x="966" y="20432"/>
                  </a:cubicBezTo>
                  <a:lnTo>
                    <a:pt x="966" y="194"/>
                  </a:lnTo>
                  <a:cubicBezTo>
                    <a:pt x="966" y="87"/>
                    <a:pt x="879" y="0"/>
                    <a:pt x="773" y="0"/>
                  </a:cubicBezTo>
                  <a:lnTo>
                    <a:pt x="193" y="0"/>
                  </a:lnTo>
                  <a:close/>
                  <a:moveTo>
                    <a:pt x="4579" y="3635"/>
                  </a:moveTo>
                  <a:cubicBezTo>
                    <a:pt x="4069" y="3635"/>
                    <a:pt x="3973" y="4313"/>
                    <a:pt x="3893" y="5269"/>
                  </a:cubicBezTo>
                  <a:cubicBezTo>
                    <a:pt x="3826" y="6066"/>
                    <a:pt x="3789" y="7155"/>
                    <a:pt x="3747" y="8309"/>
                  </a:cubicBezTo>
                  <a:cubicBezTo>
                    <a:pt x="3722" y="9023"/>
                    <a:pt x="3694" y="9757"/>
                    <a:pt x="3660" y="10474"/>
                  </a:cubicBezTo>
                  <a:lnTo>
                    <a:pt x="1430" y="10474"/>
                  </a:lnTo>
                  <a:lnTo>
                    <a:pt x="1430" y="11230"/>
                  </a:lnTo>
                  <a:lnTo>
                    <a:pt x="4374" y="11230"/>
                  </a:lnTo>
                  <a:lnTo>
                    <a:pt x="4393" y="10873"/>
                  </a:lnTo>
                  <a:cubicBezTo>
                    <a:pt x="4437" y="10037"/>
                    <a:pt x="4467" y="9172"/>
                    <a:pt x="4497" y="8336"/>
                  </a:cubicBezTo>
                  <a:cubicBezTo>
                    <a:pt x="4526" y="7507"/>
                    <a:pt x="4560" y="6578"/>
                    <a:pt x="4607" y="5814"/>
                  </a:cubicBezTo>
                  <a:cubicBezTo>
                    <a:pt x="4621" y="5979"/>
                    <a:pt x="4635" y="6160"/>
                    <a:pt x="4648" y="6361"/>
                  </a:cubicBezTo>
                  <a:cubicBezTo>
                    <a:pt x="4720" y="7486"/>
                    <a:pt x="4764" y="8893"/>
                    <a:pt x="4805" y="10253"/>
                  </a:cubicBezTo>
                  <a:cubicBezTo>
                    <a:pt x="4814" y="10545"/>
                    <a:pt x="4823" y="10836"/>
                    <a:pt x="4832" y="11121"/>
                  </a:cubicBezTo>
                  <a:lnTo>
                    <a:pt x="4839" y="11340"/>
                  </a:lnTo>
                  <a:cubicBezTo>
                    <a:pt x="4882" y="12712"/>
                    <a:pt x="4923" y="14008"/>
                    <a:pt x="5011" y="14987"/>
                  </a:cubicBezTo>
                  <a:cubicBezTo>
                    <a:pt x="5108" y="16050"/>
                    <a:pt x="5236" y="16930"/>
                    <a:pt x="5835" y="16930"/>
                  </a:cubicBezTo>
                  <a:cubicBezTo>
                    <a:pt x="6373" y="16930"/>
                    <a:pt x="6497" y="16190"/>
                    <a:pt x="6594" y="15296"/>
                  </a:cubicBezTo>
                  <a:cubicBezTo>
                    <a:pt x="6678" y="14518"/>
                    <a:pt x="6726" y="13520"/>
                    <a:pt x="6772" y="12555"/>
                  </a:cubicBezTo>
                  <a:cubicBezTo>
                    <a:pt x="6796" y="12043"/>
                    <a:pt x="6820" y="11560"/>
                    <a:pt x="6847" y="11132"/>
                  </a:cubicBezTo>
                  <a:cubicBezTo>
                    <a:pt x="6861" y="10921"/>
                    <a:pt x="6874" y="10707"/>
                    <a:pt x="6888" y="10495"/>
                  </a:cubicBezTo>
                  <a:cubicBezTo>
                    <a:pt x="6933" y="9765"/>
                    <a:pt x="6992" y="8813"/>
                    <a:pt x="7072" y="8108"/>
                  </a:cubicBezTo>
                  <a:cubicBezTo>
                    <a:pt x="7130" y="8632"/>
                    <a:pt x="7171" y="9283"/>
                    <a:pt x="7206" y="9828"/>
                  </a:cubicBezTo>
                  <a:cubicBezTo>
                    <a:pt x="7234" y="10257"/>
                    <a:pt x="7265" y="10701"/>
                    <a:pt x="7300" y="11138"/>
                  </a:cubicBezTo>
                  <a:cubicBezTo>
                    <a:pt x="7355" y="11811"/>
                    <a:pt x="7430" y="12670"/>
                    <a:pt x="7538" y="13325"/>
                  </a:cubicBezTo>
                  <a:cubicBezTo>
                    <a:pt x="7649" y="13995"/>
                    <a:pt x="7799" y="14650"/>
                    <a:pt x="8291" y="14650"/>
                  </a:cubicBezTo>
                  <a:cubicBezTo>
                    <a:pt x="8807" y="14650"/>
                    <a:pt x="8920" y="13936"/>
                    <a:pt x="8993" y="13463"/>
                  </a:cubicBezTo>
                  <a:cubicBezTo>
                    <a:pt x="9075" y="12940"/>
                    <a:pt x="9130" y="12285"/>
                    <a:pt x="9183" y="11651"/>
                  </a:cubicBezTo>
                  <a:cubicBezTo>
                    <a:pt x="9198" y="11475"/>
                    <a:pt x="9212" y="11303"/>
                    <a:pt x="9226" y="11141"/>
                  </a:cubicBezTo>
                  <a:cubicBezTo>
                    <a:pt x="9311" y="10194"/>
                    <a:pt x="9403" y="9541"/>
                    <a:pt x="9501" y="9185"/>
                  </a:cubicBezTo>
                  <a:cubicBezTo>
                    <a:pt x="9633" y="9696"/>
                    <a:pt x="9726" y="10669"/>
                    <a:pt x="9771" y="11144"/>
                  </a:cubicBezTo>
                  <a:cubicBezTo>
                    <a:pt x="9831" y="11767"/>
                    <a:pt x="9905" y="12254"/>
                    <a:pt x="9993" y="12594"/>
                  </a:cubicBezTo>
                  <a:cubicBezTo>
                    <a:pt x="10054" y="12832"/>
                    <a:pt x="10198" y="13391"/>
                    <a:pt x="10653" y="13391"/>
                  </a:cubicBezTo>
                  <a:cubicBezTo>
                    <a:pt x="11032" y="13391"/>
                    <a:pt x="11217" y="12975"/>
                    <a:pt x="11349" y="12567"/>
                  </a:cubicBezTo>
                  <a:cubicBezTo>
                    <a:pt x="11467" y="12203"/>
                    <a:pt x="11579" y="11704"/>
                    <a:pt x="11661" y="11165"/>
                  </a:cubicBezTo>
                  <a:cubicBezTo>
                    <a:pt x="11745" y="10615"/>
                    <a:pt x="11876" y="10261"/>
                    <a:pt x="11971" y="10086"/>
                  </a:cubicBezTo>
                  <a:cubicBezTo>
                    <a:pt x="12053" y="10269"/>
                    <a:pt x="12153" y="10639"/>
                    <a:pt x="12271" y="11188"/>
                  </a:cubicBezTo>
                  <a:cubicBezTo>
                    <a:pt x="12485" y="12183"/>
                    <a:pt x="12763" y="12626"/>
                    <a:pt x="13173" y="12626"/>
                  </a:cubicBezTo>
                  <a:cubicBezTo>
                    <a:pt x="13612" y="12626"/>
                    <a:pt x="13946" y="12143"/>
                    <a:pt x="14166" y="11193"/>
                  </a:cubicBezTo>
                  <a:cubicBezTo>
                    <a:pt x="14230" y="10915"/>
                    <a:pt x="14317" y="10721"/>
                    <a:pt x="14384" y="10609"/>
                  </a:cubicBezTo>
                  <a:cubicBezTo>
                    <a:pt x="14442" y="10712"/>
                    <a:pt x="14507" y="10855"/>
                    <a:pt x="14553" y="10955"/>
                  </a:cubicBezTo>
                  <a:cubicBezTo>
                    <a:pt x="14603" y="11064"/>
                    <a:pt x="14655" y="11175"/>
                    <a:pt x="14711" y="11283"/>
                  </a:cubicBezTo>
                  <a:cubicBezTo>
                    <a:pt x="14963" y="11766"/>
                    <a:pt x="15162" y="12149"/>
                    <a:pt x="15638" y="12149"/>
                  </a:cubicBezTo>
                  <a:cubicBezTo>
                    <a:pt x="16094" y="12149"/>
                    <a:pt x="16314" y="11747"/>
                    <a:pt x="16475" y="11453"/>
                  </a:cubicBezTo>
                  <a:cubicBezTo>
                    <a:pt x="16502" y="11402"/>
                    <a:pt x="16532" y="11350"/>
                    <a:pt x="16562" y="11300"/>
                  </a:cubicBezTo>
                  <a:cubicBezTo>
                    <a:pt x="16588" y="11255"/>
                    <a:pt x="16611" y="11213"/>
                    <a:pt x="16634" y="11173"/>
                  </a:cubicBezTo>
                  <a:cubicBezTo>
                    <a:pt x="16703" y="11053"/>
                    <a:pt x="16782" y="10918"/>
                    <a:pt x="16828" y="10864"/>
                  </a:cubicBezTo>
                  <a:cubicBezTo>
                    <a:pt x="16903" y="10914"/>
                    <a:pt x="17032" y="11105"/>
                    <a:pt x="17112" y="11224"/>
                  </a:cubicBezTo>
                  <a:lnTo>
                    <a:pt x="17155" y="11291"/>
                  </a:lnTo>
                  <a:cubicBezTo>
                    <a:pt x="17177" y="11324"/>
                    <a:pt x="17200" y="11356"/>
                    <a:pt x="17222" y="11389"/>
                  </a:cubicBezTo>
                  <a:cubicBezTo>
                    <a:pt x="17416" y="11682"/>
                    <a:pt x="17656" y="12047"/>
                    <a:pt x="18076" y="12047"/>
                  </a:cubicBezTo>
                  <a:cubicBezTo>
                    <a:pt x="18508" y="12047"/>
                    <a:pt x="18724" y="11727"/>
                    <a:pt x="18882" y="11494"/>
                  </a:cubicBezTo>
                  <a:cubicBezTo>
                    <a:pt x="18919" y="11439"/>
                    <a:pt x="18953" y="11387"/>
                    <a:pt x="18989" y="11340"/>
                  </a:cubicBezTo>
                  <a:cubicBezTo>
                    <a:pt x="19096" y="11202"/>
                    <a:pt x="19183" y="11125"/>
                    <a:pt x="19231" y="11090"/>
                  </a:cubicBezTo>
                  <a:cubicBezTo>
                    <a:pt x="19285" y="11117"/>
                    <a:pt x="19403" y="11188"/>
                    <a:pt x="19622" y="11387"/>
                  </a:cubicBezTo>
                  <a:cubicBezTo>
                    <a:pt x="19919" y="11658"/>
                    <a:pt x="20277" y="11689"/>
                    <a:pt x="20520" y="11689"/>
                  </a:cubicBezTo>
                  <a:cubicBezTo>
                    <a:pt x="20701" y="11689"/>
                    <a:pt x="20939" y="11612"/>
                    <a:pt x="21281" y="11494"/>
                  </a:cubicBezTo>
                  <a:cubicBezTo>
                    <a:pt x="21406" y="11451"/>
                    <a:pt x="21535" y="11406"/>
                    <a:pt x="21600" y="11391"/>
                  </a:cubicBezTo>
                  <a:lnTo>
                    <a:pt x="21429" y="10655"/>
                  </a:lnTo>
                  <a:cubicBezTo>
                    <a:pt x="21326" y="10679"/>
                    <a:pt x="21192" y="10724"/>
                    <a:pt x="21037" y="10778"/>
                  </a:cubicBezTo>
                  <a:cubicBezTo>
                    <a:pt x="20885" y="10831"/>
                    <a:pt x="20601" y="10929"/>
                    <a:pt x="20520" y="10933"/>
                  </a:cubicBezTo>
                  <a:cubicBezTo>
                    <a:pt x="20323" y="10933"/>
                    <a:pt x="20208" y="10903"/>
                    <a:pt x="20125" y="10827"/>
                  </a:cubicBezTo>
                  <a:cubicBezTo>
                    <a:pt x="19729" y="10468"/>
                    <a:pt x="19465" y="10321"/>
                    <a:pt x="19209" y="10321"/>
                  </a:cubicBezTo>
                  <a:cubicBezTo>
                    <a:pt x="18891" y="10321"/>
                    <a:pt x="18593" y="10623"/>
                    <a:pt x="18398" y="10876"/>
                  </a:cubicBezTo>
                  <a:cubicBezTo>
                    <a:pt x="18347" y="10942"/>
                    <a:pt x="18300" y="11009"/>
                    <a:pt x="18260" y="11068"/>
                  </a:cubicBezTo>
                  <a:cubicBezTo>
                    <a:pt x="18214" y="11137"/>
                    <a:pt x="18131" y="11262"/>
                    <a:pt x="18089" y="11288"/>
                  </a:cubicBezTo>
                  <a:cubicBezTo>
                    <a:pt x="18025" y="11240"/>
                    <a:pt x="17915" y="11074"/>
                    <a:pt x="17848" y="10972"/>
                  </a:cubicBezTo>
                  <a:cubicBezTo>
                    <a:pt x="17824" y="10936"/>
                    <a:pt x="17800" y="10899"/>
                    <a:pt x="17776" y="10864"/>
                  </a:cubicBezTo>
                  <a:lnTo>
                    <a:pt x="17734" y="10800"/>
                  </a:lnTo>
                  <a:cubicBezTo>
                    <a:pt x="17524" y="10488"/>
                    <a:pt x="17262" y="10100"/>
                    <a:pt x="16820" y="10100"/>
                  </a:cubicBezTo>
                  <a:cubicBezTo>
                    <a:pt x="16386" y="10100"/>
                    <a:pt x="16200" y="10421"/>
                    <a:pt x="15985" y="10793"/>
                  </a:cubicBezTo>
                  <a:cubicBezTo>
                    <a:pt x="15963" y="10832"/>
                    <a:pt x="15940" y="10873"/>
                    <a:pt x="15915" y="10916"/>
                  </a:cubicBezTo>
                  <a:cubicBezTo>
                    <a:pt x="15881" y="10974"/>
                    <a:pt x="15849" y="11031"/>
                    <a:pt x="15817" y="11089"/>
                  </a:cubicBezTo>
                  <a:cubicBezTo>
                    <a:pt x="15768" y="11179"/>
                    <a:pt x="15689" y="11322"/>
                    <a:pt x="15636" y="11379"/>
                  </a:cubicBezTo>
                  <a:cubicBezTo>
                    <a:pt x="15569" y="11303"/>
                    <a:pt x="15455" y="11083"/>
                    <a:pt x="15376" y="10932"/>
                  </a:cubicBezTo>
                  <a:cubicBezTo>
                    <a:pt x="15329" y="10841"/>
                    <a:pt x="15281" y="10738"/>
                    <a:pt x="15236" y="10638"/>
                  </a:cubicBezTo>
                  <a:cubicBezTo>
                    <a:pt x="15037" y="10207"/>
                    <a:pt x="14832" y="9760"/>
                    <a:pt x="14392" y="9760"/>
                  </a:cubicBezTo>
                  <a:cubicBezTo>
                    <a:pt x="14192" y="9760"/>
                    <a:pt x="13698" y="9883"/>
                    <a:pt x="13435" y="11021"/>
                  </a:cubicBezTo>
                  <a:cubicBezTo>
                    <a:pt x="13357" y="11357"/>
                    <a:pt x="13273" y="11579"/>
                    <a:pt x="13205" y="11715"/>
                  </a:cubicBezTo>
                  <a:cubicBezTo>
                    <a:pt x="13148" y="11575"/>
                    <a:pt x="13076" y="11355"/>
                    <a:pt x="13006" y="11028"/>
                  </a:cubicBezTo>
                  <a:cubicBezTo>
                    <a:pt x="12807" y="10105"/>
                    <a:pt x="12620" y="9232"/>
                    <a:pt x="11964" y="9232"/>
                  </a:cubicBezTo>
                  <a:cubicBezTo>
                    <a:pt x="11677" y="9232"/>
                    <a:pt x="11160" y="9468"/>
                    <a:pt x="10918" y="11050"/>
                  </a:cubicBezTo>
                  <a:cubicBezTo>
                    <a:pt x="10841" y="11554"/>
                    <a:pt x="10754" y="11935"/>
                    <a:pt x="10675" y="12204"/>
                  </a:cubicBezTo>
                  <a:cubicBezTo>
                    <a:pt x="10626" y="11959"/>
                    <a:pt x="10570" y="11599"/>
                    <a:pt x="10519" y="11072"/>
                  </a:cubicBezTo>
                  <a:cubicBezTo>
                    <a:pt x="10347" y="9278"/>
                    <a:pt x="10207" y="8177"/>
                    <a:pt x="9518" y="8177"/>
                  </a:cubicBezTo>
                  <a:cubicBezTo>
                    <a:pt x="8791" y="8177"/>
                    <a:pt x="8635" y="9324"/>
                    <a:pt x="8479" y="11073"/>
                  </a:cubicBezTo>
                  <a:cubicBezTo>
                    <a:pt x="8464" y="11237"/>
                    <a:pt x="8450" y="11410"/>
                    <a:pt x="8435" y="11586"/>
                  </a:cubicBezTo>
                  <a:cubicBezTo>
                    <a:pt x="8399" y="12017"/>
                    <a:pt x="8343" y="12660"/>
                    <a:pt x="8274" y="13176"/>
                  </a:cubicBezTo>
                  <a:cubicBezTo>
                    <a:pt x="8205" y="12735"/>
                    <a:pt x="8129" y="12070"/>
                    <a:pt x="8048" y="11077"/>
                  </a:cubicBezTo>
                  <a:cubicBezTo>
                    <a:pt x="8013" y="10647"/>
                    <a:pt x="7985" y="10205"/>
                    <a:pt x="7957" y="9779"/>
                  </a:cubicBezTo>
                  <a:cubicBezTo>
                    <a:pt x="7906" y="8996"/>
                    <a:pt x="7857" y="8257"/>
                    <a:pt x="7778" y="7708"/>
                  </a:cubicBezTo>
                  <a:cubicBezTo>
                    <a:pt x="7718" y="7289"/>
                    <a:pt x="7605" y="6511"/>
                    <a:pt x="7054" y="6511"/>
                  </a:cubicBezTo>
                  <a:cubicBezTo>
                    <a:pt x="6549" y="6511"/>
                    <a:pt x="6428" y="7160"/>
                    <a:pt x="6333" y="7946"/>
                  </a:cubicBezTo>
                  <a:cubicBezTo>
                    <a:pt x="6250" y="8624"/>
                    <a:pt x="6196" y="9510"/>
                    <a:pt x="6138" y="10447"/>
                  </a:cubicBezTo>
                  <a:cubicBezTo>
                    <a:pt x="6125" y="10659"/>
                    <a:pt x="6111" y="10872"/>
                    <a:pt x="6098" y="11084"/>
                  </a:cubicBezTo>
                  <a:cubicBezTo>
                    <a:pt x="6070" y="11517"/>
                    <a:pt x="6047" y="12003"/>
                    <a:pt x="6022" y="12518"/>
                  </a:cubicBezTo>
                  <a:cubicBezTo>
                    <a:pt x="5981" y="13382"/>
                    <a:pt x="5921" y="14640"/>
                    <a:pt x="5820" y="15463"/>
                  </a:cubicBezTo>
                  <a:cubicBezTo>
                    <a:pt x="5790" y="15243"/>
                    <a:pt x="5761" y="14961"/>
                    <a:pt x="5734" y="14601"/>
                  </a:cubicBezTo>
                  <a:cubicBezTo>
                    <a:pt x="5665" y="13683"/>
                    <a:pt x="5629" y="12532"/>
                    <a:pt x="5590" y="11315"/>
                  </a:cubicBezTo>
                  <a:lnTo>
                    <a:pt x="5581" y="11095"/>
                  </a:lnTo>
                  <a:cubicBezTo>
                    <a:pt x="5572" y="10811"/>
                    <a:pt x="5564" y="10521"/>
                    <a:pt x="5555" y="10230"/>
                  </a:cubicBezTo>
                  <a:cubicBezTo>
                    <a:pt x="5509" y="8720"/>
                    <a:pt x="5461" y="7158"/>
                    <a:pt x="5374" y="5970"/>
                  </a:cubicBezTo>
                  <a:cubicBezTo>
                    <a:pt x="5325" y="5317"/>
                    <a:pt x="5270" y="4832"/>
                    <a:pt x="5203" y="4489"/>
                  </a:cubicBezTo>
                  <a:cubicBezTo>
                    <a:pt x="5148" y="4212"/>
                    <a:pt x="5034" y="3635"/>
                    <a:pt x="4579" y="36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39" name="Google Shape;264;p3">
              <a:extLst>
                <a:ext uri="{FF2B5EF4-FFF2-40B4-BE49-F238E27FC236}">
                  <a16:creationId xmlns:a16="http://schemas.microsoft.com/office/drawing/2014/main" id="{743D9119-F095-C542-E839-8A9FA0E5CFF4}"/>
                </a:ext>
              </a:extLst>
            </p:cNvPr>
            <p:cNvSpPr/>
            <p:nvPr/>
          </p:nvSpPr>
          <p:spPr>
            <a:xfrm>
              <a:off x="7129901" y="6065515"/>
              <a:ext cx="474733" cy="304587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6200" y="6423"/>
                  </a:moveTo>
                  <a:cubicBezTo>
                    <a:pt x="16940" y="6423"/>
                    <a:pt x="16940" y="6423"/>
                    <a:pt x="16940" y="6423"/>
                  </a:cubicBezTo>
                  <a:cubicBezTo>
                    <a:pt x="16940" y="9220"/>
                    <a:pt x="16940" y="9220"/>
                    <a:pt x="16940" y="9220"/>
                  </a:cubicBezTo>
                  <a:cubicBezTo>
                    <a:pt x="21600" y="4610"/>
                    <a:pt x="21600" y="4610"/>
                    <a:pt x="21600" y="4610"/>
                  </a:cubicBezTo>
                  <a:cubicBezTo>
                    <a:pt x="16940" y="0"/>
                    <a:pt x="16940" y="0"/>
                    <a:pt x="16940" y="0"/>
                  </a:cubicBezTo>
                  <a:cubicBezTo>
                    <a:pt x="16940" y="2745"/>
                    <a:pt x="16940" y="2745"/>
                    <a:pt x="16940" y="2745"/>
                  </a:cubicBezTo>
                  <a:cubicBezTo>
                    <a:pt x="16200" y="2745"/>
                    <a:pt x="16200" y="2745"/>
                    <a:pt x="16200" y="2745"/>
                  </a:cubicBezTo>
                  <a:cubicBezTo>
                    <a:pt x="12324" y="2745"/>
                    <a:pt x="10016" y="6423"/>
                    <a:pt x="8100" y="9686"/>
                  </a:cubicBezTo>
                  <a:cubicBezTo>
                    <a:pt x="6140" y="12432"/>
                    <a:pt x="4616" y="14711"/>
                    <a:pt x="2308" y="14711"/>
                  </a:cubicBezTo>
                  <a:cubicBezTo>
                    <a:pt x="0" y="14711"/>
                    <a:pt x="0" y="14711"/>
                    <a:pt x="0" y="14711"/>
                  </a:cubicBezTo>
                  <a:cubicBezTo>
                    <a:pt x="0" y="18388"/>
                    <a:pt x="0" y="18388"/>
                    <a:pt x="0" y="18388"/>
                  </a:cubicBezTo>
                  <a:cubicBezTo>
                    <a:pt x="2308" y="18388"/>
                    <a:pt x="2308" y="18388"/>
                    <a:pt x="2308" y="18388"/>
                  </a:cubicBezTo>
                  <a:cubicBezTo>
                    <a:pt x="6140" y="18388"/>
                    <a:pt x="8448" y="14711"/>
                    <a:pt x="10408" y="11499"/>
                  </a:cubicBezTo>
                  <a:cubicBezTo>
                    <a:pt x="12324" y="8754"/>
                    <a:pt x="13892" y="6423"/>
                    <a:pt x="16200" y="6423"/>
                  </a:cubicBezTo>
                  <a:close/>
                  <a:moveTo>
                    <a:pt x="5748" y="8754"/>
                  </a:moveTo>
                  <a:cubicBezTo>
                    <a:pt x="5748" y="8288"/>
                    <a:pt x="6140" y="8288"/>
                    <a:pt x="6140" y="7873"/>
                  </a:cubicBezTo>
                  <a:cubicBezTo>
                    <a:pt x="6532" y="7407"/>
                    <a:pt x="7273" y="6423"/>
                    <a:pt x="7708" y="6009"/>
                  </a:cubicBezTo>
                  <a:cubicBezTo>
                    <a:pt x="6140" y="4144"/>
                    <a:pt x="4616" y="3263"/>
                    <a:pt x="2308" y="3263"/>
                  </a:cubicBezTo>
                  <a:cubicBezTo>
                    <a:pt x="0" y="3263"/>
                    <a:pt x="0" y="3263"/>
                    <a:pt x="0" y="3263"/>
                  </a:cubicBezTo>
                  <a:cubicBezTo>
                    <a:pt x="0" y="6941"/>
                    <a:pt x="0" y="6941"/>
                    <a:pt x="0" y="6941"/>
                  </a:cubicBezTo>
                  <a:cubicBezTo>
                    <a:pt x="2308" y="6941"/>
                    <a:pt x="2308" y="6941"/>
                    <a:pt x="2308" y="6941"/>
                  </a:cubicBezTo>
                  <a:cubicBezTo>
                    <a:pt x="3440" y="6941"/>
                    <a:pt x="4616" y="7407"/>
                    <a:pt x="5748" y="8754"/>
                  </a:cubicBezTo>
                  <a:close/>
                  <a:moveTo>
                    <a:pt x="16940" y="15177"/>
                  </a:moveTo>
                  <a:cubicBezTo>
                    <a:pt x="16200" y="15177"/>
                    <a:pt x="16200" y="15177"/>
                    <a:pt x="16200" y="15177"/>
                  </a:cubicBezTo>
                  <a:cubicBezTo>
                    <a:pt x="14632" y="15177"/>
                    <a:pt x="13500" y="14245"/>
                    <a:pt x="12324" y="12898"/>
                  </a:cubicBezTo>
                  <a:cubicBezTo>
                    <a:pt x="12324" y="12898"/>
                    <a:pt x="12324" y="12898"/>
                    <a:pt x="12324" y="13364"/>
                  </a:cubicBezTo>
                  <a:cubicBezTo>
                    <a:pt x="11584" y="13778"/>
                    <a:pt x="11192" y="14711"/>
                    <a:pt x="10800" y="15643"/>
                  </a:cubicBezTo>
                  <a:cubicBezTo>
                    <a:pt x="11932" y="17456"/>
                    <a:pt x="13892" y="18388"/>
                    <a:pt x="16200" y="18388"/>
                  </a:cubicBezTo>
                  <a:cubicBezTo>
                    <a:pt x="16940" y="18388"/>
                    <a:pt x="16940" y="18388"/>
                    <a:pt x="16940" y="18388"/>
                  </a:cubicBezTo>
                  <a:cubicBezTo>
                    <a:pt x="16940" y="21600"/>
                    <a:pt x="16940" y="21600"/>
                    <a:pt x="16940" y="21600"/>
                  </a:cubicBezTo>
                  <a:cubicBezTo>
                    <a:pt x="21600" y="16990"/>
                    <a:pt x="21600" y="16990"/>
                    <a:pt x="21600" y="16990"/>
                  </a:cubicBezTo>
                  <a:cubicBezTo>
                    <a:pt x="16940" y="12432"/>
                    <a:pt x="16940" y="12432"/>
                    <a:pt x="16940" y="12432"/>
                  </a:cubicBezTo>
                  <a:lnTo>
                    <a:pt x="16940" y="151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40" name="Google Shape;265;p3">
              <a:extLst>
                <a:ext uri="{FF2B5EF4-FFF2-40B4-BE49-F238E27FC236}">
                  <a16:creationId xmlns:a16="http://schemas.microsoft.com/office/drawing/2014/main" id="{56C37AAD-7A52-8757-FD7F-267C56923CA4}"/>
                </a:ext>
              </a:extLst>
            </p:cNvPr>
            <p:cNvSpPr txBox="1"/>
            <p:nvPr/>
          </p:nvSpPr>
          <p:spPr>
            <a:xfrm>
              <a:off x="6992436" y="4546079"/>
              <a:ext cx="4151652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Arial"/>
                <a:buNone/>
              </a:pPr>
              <a:r>
                <a:rPr lang="en-GB" sz="2400" b="0" i="0" u="none" strike="noStrike" cap="none">
                  <a:solidFill>
                    <a:schemeClr val="dk1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Data types</a:t>
              </a:r>
              <a:endParaRPr sz="1800" b="0" i="0" u="none" strike="noStrike" cap="none">
                <a:solidFill>
                  <a:schemeClr val="dk1"/>
                </a:solidFill>
                <a:latin typeface="Trebuchet MS" panose="020B0703020202090204" pitchFamily="34" charset="0"/>
                <a:ea typeface="Helvetica Neue"/>
                <a:cs typeface="Helvetica Neue"/>
                <a:sym typeface="Helvetica Neue"/>
              </a:endParaRPr>
            </a:p>
          </p:txBody>
        </p:sp>
      </p:grpSp>
      <p:pic>
        <p:nvPicPr>
          <p:cNvPr id="43" name="Picture 42">
            <a:extLst>
              <a:ext uri="{FF2B5EF4-FFF2-40B4-BE49-F238E27FC236}">
                <a16:creationId xmlns:a16="http://schemas.microsoft.com/office/drawing/2014/main" id="{E430E04A-C8FC-4579-DD6A-4C040ECC5A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6436" y="380746"/>
            <a:ext cx="1036092" cy="1036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42538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56FC73EA-BD80-994D-A522-D15C117512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1A0732-E28F-234C-BC31-BF649185F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dirty="0" smtClean="0"/>
              <a:t>40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83D62BA-5AB4-3944-A758-B3F9F94CB2D8}"/>
              </a:ext>
            </a:extLst>
          </p:cNvPr>
          <p:cNvSpPr/>
          <p:nvPr/>
        </p:nvSpPr>
        <p:spPr>
          <a:xfrm>
            <a:off x="838200" y="365125"/>
            <a:ext cx="5800106" cy="1097280"/>
          </a:xfrm>
          <a:prstGeom prst="round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/>
              <a:t>Experimental planning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FB16446-34C8-0F26-9B70-B4882E0755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800106" cy="4351338"/>
          </a:xfrm>
        </p:spPr>
        <p:txBody>
          <a:bodyPr>
            <a:normAutofit lnSpcReduction="10000"/>
          </a:bodyPr>
          <a:lstStyle/>
          <a:p>
            <a:pPr marL="514350" indent="-514350">
              <a:lnSpc>
                <a:spcPct val="100000"/>
              </a:lnSpc>
              <a:buAutoNum type="arabicPeriod" startAt="2"/>
            </a:pPr>
            <a:r>
              <a:rPr lang="en-GB" sz="3200"/>
              <a:t>Number and type of </a:t>
            </a:r>
            <a:r>
              <a:rPr lang="en-GB" sz="3200" b="1"/>
              <a:t>replicates</a:t>
            </a:r>
          </a:p>
          <a:p>
            <a:pPr>
              <a:lnSpc>
                <a:spcPct val="100000"/>
              </a:lnSpc>
            </a:pPr>
            <a:endParaRPr lang="en-GB"/>
          </a:p>
          <a:p>
            <a:pPr>
              <a:lnSpc>
                <a:spcPct val="100000"/>
              </a:lnSpc>
            </a:pPr>
            <a:r>
              <a:rPr lang="en-GB"/>
              <a:t>biological replicates </a:t>
            </a:r>
            <a:r>
              <a:rPr lang="en-GB" b="1"/>
              <a:t>&gt;</a:t>
            </a:r>
            <a:r>
              <a:rPr lang="en-GB"/>
              <a:t> sequencing depth</a:t>
            </a:r>
          </a:p>
          <a:p>
            <a:pPr lvl="1">
              <a:lnSpc>
                <a:spcPct val="100000"/>
              </a:lnSpc>
            </a:pPr>
            <a:r>
              <a:rPr lang="en-GB"/>
              <a:t>Depends on your experiment though</a:t>
            </a:r>
          </a:p>
          <a:p>
            <a:pPr>
              <a:lnSpc>
                <a:spcPct val="100000"/>
              </a:lnSpc>
            </a:pPr>
            <a:endParaRPr lang="en-GB"/>
          </a:p>
          <a:p>
            <a:pPr>
              <a:lnSpc>
                <a:spcPct val="100000"/>
              </a:lnSpc>
            </a:pPr>
            <a:r>
              <a:rPr lang="en-GB"/>
              <a:t>more replicates </a:t>
            </a:r>
            <a:r>
              <a:rPr lang="en-GB" b="1"/>
              <a:t>=</a:t>
            </a:r>
            <a:r>
              <a:rPr lang="en-GB"/>
              <a:t> more differentially expressed genes </a:t>
            </a:r>
            <a:r>
              <a:rPr lang="en-GB" b="1"/>
              <a:t>with greater confidence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D9F9AD40-D342-9A17-588D-D17E970219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7308" y="2086568"/>
            <a:ext cx="5101139" cy="3971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B3684B1-D043-6F66-1E3F-97F1F894D0FB}"/>
              </a:ext>
            </a:extLst>
          </p:cNvPr>
          <p:cNvSpPr txBox="1"/>
          <p:nvPr/>
        </p:nvSpPr>
        <p:spPr>
          <a:xfrm>
            <a:off x="5043056" y="6352143"/>
            <a:ext cx="60979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b="0" i="1" u="none" strike="noStrike">
                <a:effectLst/>
                <a:latin typeface="Roboto" panose="02000000000000000000" pitchFamily="2" charset="0"/>
                <a:hlinkClick r:id="rId4"/>
              </a:rPr>
              <a:t>Liu, Y., et al., Bioinformatics (2014) </a:t>
            </a:r>
            <a:r>
              <a:rPr lang="en-GB" b="1" i="1" u="none" strike="noStrike">
                <a:effectLst/>
                <a:latin typeface="Roboto" panose="02000000000000000000" pitchFamily="2" charset="0"/>
                <a:hlinkClick r:id="rId4"/>
              </a:rPr>
              <a:t>30</a:t>
            </a:r>
            <a:r>
              <a:rPr lang="en-GB" b="0" i="1" u="none" strike="noStrike">
                <a:effectLst/>
                <a:latin typeface="Roboto" panose="02000000000000000000" pitchFamily="2" charset="0"/>
                <a:hlinkClick r:id="rId4"/>
              </a:rPr>
              <a:t>(3): 301–304</a:t>
            </a:r>
            <a:endParaRPr lang="en-GB" b="0" i="0">
              <a:effectLst/>
              <a:latin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641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56FC73EA-BD80-994D-A522-D15C117512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1A0732-E28F-234C-BC31-BF649185F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dirty="0" smtClean="0"/>
              <a:t>41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83D62BA-5AB4-3944-A758-B3F9F94CB2D8}"/>
              </a:ext>
            </a:extLst>
          </p:cNvPr>
          <p:cNvSpPr/>
          <p:nvPr/>
        </p:nvSpPr>
        <p:spPr>
          <a:xfrm>
            <a:off x="838200" y="365125"/>
            <a:ext cx="5800106" cy="1097280"/>
          </a:xfrm>
          <a:prstGeom prst="round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/>
              <a:t>Experimental planning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FB16446-34C8-0F26-9B70-B4882E0755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603375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3200"/>
              <a:t>3.  Issues related to </a:t>
            </a:r>
            <a:r>
              <a:rPr lang="en-GB" sz="3200" b="1"/>
              <a:t>confounding</a:t>
            </a:r>
            <a:endParaRPr lang="en-GB" sz="3200"/>
          </a:p>
          <a:p>
            <a:pPr marL="0" indent="0">
              <a:lnSpc>
                <a:spcPct val="100000"/>
              </a:lnSpc>
              <a:buNone/>
            </a:pPr>
            <a:r>
              <a:rPr lang="en-GB"/>
              <a:t>Avoid situations where we </a:t>
            </a:r>
            <a:r>
              <a:rPr lang="en-GB" b="1"/>
              <a:t>cannot distinguish the separate effects of two different sources of variation</a:t>
            </a:r>
            <a:r>
              <a:rPr lang="en-GB"/>
              <a:t>.</a:t>
            </a: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02C8F7B3-CB27-EEE9-D4F8-3AB2AA0B9D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56"/>
          <a:stretch/>
        </p:blipFill>
        <p:spPr bwMode="auto">
          <a:xfrm>
            <a:off x="1481612" y="4488872"/>
            <a:ext cx="8707417" cy="1273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Left Brace 2">
            <a:extLst>
              <a:ext uri="{FF2B5EF4-FFF2-40B4-BE49-F238E27FC236}">
                <a16:creationId xmlns:a16="http://schemas.microsoft.com/office/drawing/2014/main" id="{78E669A5-957C-97EE-419B-CA950C7A7F8D}"/>
              </a:ext>
            </a:extLst>
          </p:cNvPr>
          <p:cNvSpPr/>
          <p:nvPr/>
        </p:nvSpPr>
        <p:spPr>
          <a:xfrm rot="5400000">
            <a:off x="3484006" y="2273098"/>
            <a:ext cx="522514" cy="4180113"/>
          </a:xfrm>
          <a:prstGeom prst="leftBrace">
            <a:avLst>
              <a:gd name="adj1" fmla="val 8333"/>
              <a:gd name="adj2" fmla="val 50851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8" name="Left Brace 7">
            <a:extLst>
              <a:ext uri="{FF2B5EF4-FFF2-40B4-BE49-F238E27FC236}">
                <a16:creationId xmlns:a16="http://schemas.microsoft.com/office/drawing/2014/main" id="{19F42106-86A3-5ADE-9151-040ACF67D6D5}"/>
              </a:ext>
            </a:extLst>
          </p:cNvPr>
          <p:cNvSpPr/>
          <p:nvPr/>
        </p:nvSpPr>
        <p:spPr>
          <a:xfrm rot="5400000">
            <a:off x="8065903" y="2273097"/>
            <a:ext cx="522514" cy="4180113"/>
          </a:xfrm>
          <a:prstGeom prst="leftBrace">
            <a:avLst>
              <a:gd name="adj1" fmla="val 8333"/>
              <a:gd name="adj2" fmla="val 49431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3A5100-542C-5DCC-A8D2-CD654D5B0A57}"/>
              </a:ext>
            </a:extLst>
          </p:cNvPr>
          <p:cNvSpPr txBox="1"/>
          <p:nvPr/>
        </p:nvSpPr>
        <p:spPr>
          <a:xfrm>
            <a:off x="3184960" y="3673390"/>
            <a:ext cx="11065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 sz="2400"/>
              <a:t>Control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E47F16-9A37-4BC7-D91C-E1C43A971637}"/>
              </a:ext>
            </a:extLst>
          </p:cNvPr>
          <p:cNvSpPr txBox="1"/>
          <p:nvPr/>
        </p:nvSpPr>
        <p:spPr>
          <a:xfrm>
            <a:off x="7586444" y="3585142"/>
            <a:ext cx="14814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 sz="2400"/>
              <a:t>Treatment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47ECA27-CF9E-9AF3-A0EC-F9C1510939F6}"/>
              </a:ext>
            </a:extLst>
          </p:cNvPr>
          <p:cNvSpPr txBox="1"/>
          <p:nvPr/>
        </p:nvSpPr>
        <p:spPr>
          <a:xfrm>
            <a:off x="2994298" y="5918725"/>
            <a:ext cx="14879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 sz="2400"/>
              <a:t>Male mice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644097F-92C7-6AE8-2AB2-B4A72B1421E0}"/>
              </a:ext>
            </a:extLst>
          </p:cNvPr>
          <p:cNvSpPr txBox="1"/>
          <p:nvPr/>
        </p:nvSpPr>
        <p:spPr>
          <a:xfrm>
            <a:off x="7579967" y="5918725"/>
            <a:ext cx="17607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 sz="2400"/>
              <a:t>Female mice</a:t>
            </a:r>
          </a:p>
        </p:txBody>
      </p:sp>
    </p:spTree>
    <p:extLst>
      <p:ext uri="{BB962C8B-B14F-4D97-AF65-F5344CB8AC3E}">
        <p14:creationId xmlns:p14="http://schemas.microsoft.com/office/powerpoint/2010/main" val="3365668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/>
      <p:bldP spid="10" grpId="0"/>
      <p:bldP spid="12" grpId="0"/>
      <p:bldP spid="1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56FC73EA-BD80-994D-A522-D15C117512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1A0732-E28F-234C-BC31-BF649185F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dirty="0" smtClean="0"/>
              <a:t>42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83D62BA-5AB4-3944-A758-B3F9F94CB2D8}"/>
              </a:ext>
            </a:extLst>
          </p:cNvPr>
          <p:cNvSpPr/>
          <p:nvPr/>
        </p:nvSpPr>
        <p:spPr>
          <a:xfrm>
            <a:off x="838200" y="365125"/>
            <a:ext cx="5800106" cy="1097280"/>
          </a:xfrm>
          <a:prstGeom prst="round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/>
              <a:t>Experimental planning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FB16446-34C8-0F26-9B70-B4882E0755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603375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3200"/>
              <a:t>3.  Issues related to </a:t>
            </a:r>
            <a:r>
              <a:rPr lang="en-GB" sz="3200" b="1"/>
              <a:t>confounding. </a:t>
            </a:r>
            <a:r>
              <a:rPr lang="en-GB" sz="3200"/>
              <a:t>How to avoid:</a:t>
            </a:r>
          </a:p>
          <a:p>
            <a:pPr lvl="1">
              <a:lnSpc>
                <a:spcPct val="100000"/>
              </a:lnSpc>
            </a:pPr>
            <a:r>
              <a:rPr lang="en-GB" sz="2800"/>
              <a:t>Subjects and conditions </a:t>
            </a:r>
            <a:r>
              <a:rPr lang="en-GB" sz="2800" b="1"/>
              <a:t>are the same</a:t>
            </a:r>
          </a:p>
          <a:p>
            <a:pPr lvl="1"/>
            <a:r>
              <a:rPr lang="en-GB" sz="2800" b="1"/>
              <a:t>Split equally </a:t>
            </a:r>
            <a:r>
              <a:rPr lang="en-GB" sz="2800"/>
              <a:t>between groups of samples</a:t>
            </a:r>
          </a:p>
          <a:p>
            <a:pPr marL="0" indent="0">
              <a:lnSpc>
                <a:spcPct val="100000"/>
              </a:lnSpc>
              <a:buNone/>
            </a:pPr>
            <a:endParaRPr lang="en-GB"/>
          </a:p>
        </p:txBody>
      </p:sp>
      <p:sp>
        <p:nvSpPr>
          <p:cNvPr id="3" name="Left Brace 2">
            <a:extLst>
              <a:ext uri="{FF2B5EF4-FFF2-40B4-BE49-F238E27FC236}">
                <a16:creationId xmlns:a16="http://schemas.microsoft.com/office/drawing/2014/main" id="{78E669A5-957C-97EE-419B-CA950C7A7F8D}"/>
              </a:ext>
            </a:extLst>
          </p:cNvPr>
          <p:cNvSpPr/>
          <p:nvPr/>
        </p:nvSpPr>
        <p:spPr>
          <a:xfrm rot="5400000">
            <a:off x="3484006" y="2273098"/>
            <a:ext cx="522514" cy="4180113"/>
          </a:xfrm>
          <a:prstGeom prst="leftBrace">
            <a:avLst>
              <a:gd name="adj1" fmla="val 8333"/>
              <a:gd name="adj2" fmla="val 50851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8" name="Left Brace 7">
            <a:extLst>
              <a:ext uri="{FF2B5EF4-FFF2-40B4-BE49-F238E27FC236}">
                <a16:creationId xmlns:a16="http://schemas.microsoft.com/office/drawing/2014/main" id="{19F42106-86A3-5ADE-9151-040ACF67D6D5}"/>
              </a:ext>
            </a:extLst>
          </p:cNvPr>
          <p:cNvSpPr/>
          <p:nvPr/>
        </p:nvSpPr>
        <p:spPr>
          <a:xfrm rot="5400000">
            <a:off x="8065903" y="2273097"/>
            <a:ext cx="522514" cy="4180113"/>
          </a:xfrm>
          <a:prstGeom prst="leftBrace">
            <a:avLst>
              <a:gd name="adj1" fmla="val 8333"/>
              <a:gd name="adj2" fmla="val 49431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3A5100-542C-5DCC-A8D2-CD654D5B0A57}"/>
              </a:ext>
            </a:extLst>
          </p:cNvPr>
          <p:cNvSpPr txBox="1"/>
          <p:nvPr/>
        </p:nvSpPr>
        <p:spPr>
          <a:xfrm>
            <a:off x="3184960" y="3673390"/>
            <a:ext cx="11065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 sz="2400"/>
              <a:t>Control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3E47F16-9A37-4BC7-D91C-E1C43A971637}"/>
              </a:ext>
            </a:extLst>
          </p:cNvPr>
          <p:cNvSpPr txBox="1"/>
          <p:nvPr/>
        </p:nvSpPr>
        <p:spPr>
          <a:xfrm>
            <a:off x="7586444" y="3585142"/>
            <a:ext cx="14814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 sz="2400"/>
              <a:t>Treatment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29C44B01-9573-28E1-836C-019AE5D457E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954"/>
          <a:stretch/>
        </p:blipFill>
        <p:spPr bwMode="auto">
          <a:xfrm>
            <a:off x="1655206" y="4563561"/>
            <a:ext cx="8762011" cy="1317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97754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56FC73EA-BD80-994D-A522-D15C117512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1A0732-E28F-234C-BC31-BF649185F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43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83D62BA-5AB4-3944-A758-B3F9F94CB2D8}"/>
              </a:ext>
            </a:extLst>
          </p:cNvPr>
          <p:cNvSpPr/>
          <p:nvPr/>
        </p:nvSpPr>
        <p:spPr>
          <a:xfrm>
            <a:off x="838200" y="365125"/>
            <a:ext cx="5800106" cy="1097280"/>
          </a:xfrm>
          <a:prstGeom prst="round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/>
              <a:t>Experimental planning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FB16446-34C8-0F26-9B70-B4882E0755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3200"/>
              <a:t>4. Addressing </a:t>
            </a:r>
            <a:r>
              <a:rPr lang="en-GB" sz="3200" b="1"/>
              <a:t>batch effects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en-GB"/>
              <a:t>Unwanted variance as consequence of technical issues such as sample collection, storage, experimental protocol, etc.</a:t>
            </a:r>
            <a:endParaRPr lang="en-GB" sz="3200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4587BBA8-293A-05ED-FFB8-BC5568A3FB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5663" y="3498406"/>
            <a:ext cx="7109856" cy="3252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C16067D-22E7-A187-819A-3D1F72D27617}"/>
              </a:ext>
            </a:extLst>
          </p:cNvPr>
          <p:cNvSpPr txBox="1"/>
          <p:nvPr/>
        </p:nvSpPr>
        <p:spPr>
          <a:xfrm>
            <a:off x="8610600" y="3816628"/>
            <a:ext cx="33518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0" i="1" u="none" strike="noStrike">
                <a:effectLst/>
                <a:latin typeface="Roboto" panose="02000000000000000000" pitchFamily="2" charset="0"/>
                <a:hlinkClick r:id="rId4"/>
              </a:rPr>
              <a:t>Hicks SC, et al., bioRxiv (2015)</a:t>
            </a:r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2098364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56FC73EA-BD80-994D-A522-D15C117512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1A0732-E28F-234C-BC31-BF649185F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44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83D62BA-5AB4-3944-A758-B3F9F94CB2D8}"/>
              </a:ext>
            </a:extLst>
          </p:cNvPr>
          <p:cNvSpPr/>
          <p:nvPr/>
        </p:nvSpPr>
        <p:spPr>
          <a:xfrm>
            <a:off x="838200" y="365125"/>
            <a:ext cx="5800106" cy="1097280"/>
          </a:xfrm>
          <a:prstGeom prst="round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/>
              <a:t>Experimental planning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FB16446-34C8-0F26-9B70-B4882E0755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30725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3200"/>
              <a:t>4. Addressing </a:t>
            </a:r>
            <a:r>
              <a:rPr lang="en-GB" sz="3200" b="1"/>
              <a:t>batch effects. DON’Ts</a:t>
            </a:r>
          </a:p>
          <a:p>
            <a:pPr>
              <a:lnSpc>
                <a:spcPct val="150000"/>
              </a:lnSpc>
            </a:pPr>
            <a:r>
              <a:rPr lang="en-GB" b="1"/>
              <a:t>DON’T </a:t>
            </a:r>
            <a:r>
              <a:rPr lang="en-GB"/>
              <a:t>confound by processing batch</a:t>
            </a:r>
          </a:p>
          <a:p>
            <a:pPr>
              <a:lnSpc>
                <a:spcPct val="150000"/>
              </a:lnSpc>
            </a:pPr>
            <a:r>
              <a:rPr lang="en-GB" b="1"/>
              <a:t>DON’T </a:t>
            </a:r>
            <a:r>
              <a:rPr lang="en-GB"/>
              <a:t>use different reagents</a:t>
            </a:r>
          </a:p>
          <a:p>
            <a:pPr>
              <a:lnSpc>
                <a:spcPct val="150000"/>
              </a:lnSpc>
            </a:pPr>
            <a:r>
              <a:rPr lang="en-GB" b="1"/>
              <a:t>DON’T</a:t>
            </a:r>
            <a:r>
              <a:rPr lang="en-GB"/>
              <a:t> process in different days</a:t>
            </a:r>
          </a:p>
          <a:p>
            <a:pPr>
              <a:lnSpc>
                <a:spcPct val="150000"/>
              </a:lnSpc>
            </a:pPr>
            <a:r>
              <a:rPr lang="en-GB" b="1"/>
              <a:t>DON’T</a:t>
            </a:r>
            <a:r>
              <a:rPr lang="en-GB"/>
              <a:t> process in different locations</a:t>
            </a:r>
          </a:p>
          <a:p>
            <a:pPr>
              <a:lnSpc>
                <a:spcPct val="150000"/>
              </a:lnSpc>
            </a:pPr>
            <a:r>
              <a:rPr lang="en-GB" b="1"/>
              <a:t>DON’T</a:t>
            </a:r>
            <a:r>
              <a:rPr lang="en-GB"/>
              <a:t> mix people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C16067D-22E7-A187-819A-3D1F72D27617}"/>
              </a:ext>
            </a:extLst>
          </p:cNvPr>
          <p:cNvSpPr txBox="1"/>
          <p:nvPr/>
        </p:nvSpPr>
        <p:spPr>
          <a:xfrm>
            <a:off x="8990403" y="2019300"/>
            <a:ext cx="335181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0" i="1" u="none" strike="noStrike">
                <a:effectLst/>
                <a:latin typeface="Roboto" panose="02000000000000000000" pitchFamily="2" charset="0"/>
                <a:hlinkClick r:id="rId4"/>
              </a:rPr>
              <a:t>Hicks SC, et al., bioRxiv (2015)</a:t>
            </a:r>
            <a:endParaRPr lang="en-DK"/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8923C69A-9454-8A0C-87D9-5175938074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7729" y="2775982"/>
            <a:ext cx="3523978" cy="3342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793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56FC73EA-BD80-994D-A522-D15C117512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1A0732-E28F-234C-BC31-BF649185F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45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83D62BA-5AB4-3944-A758-B3F9F94CB2D8}"/>
              </a:ext>
            </a:extLst>
          </p:cNvPr>
          <p:cNvSpPr/>
          <p:nvPr/>
        </p:nvSpPr>
        <p:spPr>
          <a:xfrm>
            <a:off x="838200" y="365125"/>
            <a:ext cx="5800106" cy="1097280"/>
          </a:xfrm>
          <a:prstGeom prst="round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/>
              <a:t>Experimental planning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FB16446-34C8-0F26-9B70-B4882E0755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5556000" cy="4530725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GB" sz="3200"/>
              <a:t>4. Addressing </a:t>
            </a:r>
            <a:r>
              <a:rPr lang="en-GB" sz="3200" b="1"/>
              <a:t>batch effects. DOs</a:t>
            </a:r>
          </a:p>
          <a:p>
            <a:pPr>
              <a:lnSpc>
                <a:spcPct val="150000"/>
              </a:lnSpc>
            </a:pPr>
            <a:r>
              <a:rPr lang="en-GB" b="1"/>
              <a:t>DO </a:t>
            </a:r>
            <a:r>
              <a:rPr lang="en-GB"/>
              <a:t>split replicates</a:t>
            </a:r>
          </a:p>
          <a:p>
            <a:pPr>
              <a:lnSpc>
                <a:spcPct val="150000"/>
              </a:lnSpc>
            </a:pPr>
            <a:r>
              <a:rPr lang="en-GB" b="1"/>
              <a:t>DO </a:t>
            </a:r>
            <a:r>
              <a:rPr lang="en-GB"/>
              <a:t>a balance design</a:t>
            </a:r>
          </a:p>
          <a:p>
            <a:pPr>
              <a:lnSpc>
                <a:spcPct val="150000"/>
              </a:lnSpc>
            </a:pPr>
            <a:r>
              <a:rPr lang="en-GB" b="1"/>
              <a:t>DO </a:t>
            </a:r>
            <a:r>
              <a:rPr lang="en-GB"/>
              <a:t>include batch information</a:t>
            </a:r>
          </a:p>
          <a:p>
            <a:pPr>
              <a:lnSpc>
                <a:spcPct val="150000"/>
              </a:lnSpc>
            </a:pPr>
            <a:r>
              <a:rPr lang="en-GB" b="1"/>
              <a:t>DO </a:t>
            </a:r>
            <a:r>
              <a:rPr lang="en-GB"/>
              <a:t>consult a bioinformatician!</a:t>
            </a:r>
            <a:endParaRPr lang="en-GB" b="1"/>
          </a:p>
        </p:txBody>
      </p:sp>
      <p:sp>
        <p:nvSpPr>
          <p:cNvPr id="24" name="Down Arrow 23">
            <a:extLst>
              <a:ext uri="{FF2B5EF4-FFF2-40B4-BE49-F238E27FC236}">
                <a16:creationId xmlns:a16="http://schemas.microsoft.com/office/drawing/2014/main" id="{EAA0856E-C5BB-9179-0D23-20811E0768AF}"/>
              </a:ext>
            </a:extLst>
          </p:cNvPr>
          <p:cNvSpPr/>
          <p:nvPr/>
        </p:nvSpPr>
        <p:spPr>
          <a:xfrm>
            <a:off x="9099706" y="3201421"/>
            <a:ext cx="367364" cy="524800"/>
          </a:xfrm>
          <a:prstGeom prst="downArrow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D767790B-7154-7D44-04CB-2D5EDFE98FBB}"/>
              </a:ext>
            </a:extLst>
          </p:cNvPr>
          <p:cNvSpPr/>
          <p:nvPr/>
        </p:nvSpPr>
        <p:spPr>
          <a:xfrm>
            <a:off x="7633408" y="2127552"/>
            <a:ext cx="180000" cy="180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9485619B-A35E-B823-4371-79AA0373A5E4}"/>
              </a:ext>
            </a:extLst>
          </p:cNvPr>
          <p:cNvSpPr/>
          <p:nvPr/>
        </p:nvSpPr>
        <p:spPr>
          <a:xfrm>
            <a:off x="7453408" y="2459952"/>
            <a:ext cx="180000" cy="180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D859E32E-BC87-DD2F-7FDC-0C2DBABD54C1}"/>
              </a:ext>
            </a:extLst>
          </p:cNvPr>
          <p:cNvSpPr/>
          <p:nvPr/>
        </p:nvSpPr>
        <p:spPr>
          <a:xfrm>
            <a:off x="7796250" y="2382403"/>
            <a:ext cx="180000" cy="180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C658F2E-D66F-F790-8A5F-AD0540DEA038}"/>
              </a:ext>
            </a:extLst>
          </p:cNvPr>
          <p:cNvSpPr/>
          <p:nvPr/>
        </p:nvSpPr>
        <p:spPr>
          <a:xfrm>
            <a:off x="7725052" y="2626036"/>
            <a:ext cx="180000" cy="180000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C735596-DC3D-FCA0-147E-C0BD0C6074D5}"/>
              </a:ext>
            </a:extLst>
          </p:cNvPr>
          <p:cNvSpPr txBox="1"/>
          <p:nvPr/>
        </p:nvSpPr>
        <p:spPr>
          <a:xfrm>
            <a:off x="7167217" y="1397629"/>
            <a:ext cx="11065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 sz="2400"/>
              <a:t>Control</a:t>
            </a:r>
            <a:endParaRPr lang="en-DK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E6316E68-50DB-2DCA-87B6-A7887A46A7F2}"/>
              </a:ext>
            </a:extLst>
          </p:cNvPr>
          <p:cNvSpPr/>
          <p:nvPr/>
        </p:nvSpPr>
        <p:spPr>
          <a:xfrm>
            <a:off x="7197208" y="1944554"/>
            <a:ext cx="1080000" cy="1080000"/>
          </a:xfrm>
          <a:prstGeom prst="ellipse">
            <a:avLst/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EF836E50-7F34-1C64-7985-FC5502DC9206}"/>
              </a:ext>
            </a:extLst>
          </p:cNvPr>
          <p:cNvSpPr/>
          <p:nvPr/>
        </p:nvSpPr>
        <p:spPr>
          <a:xfrm>
            <a:off x="9081843" y="2099952"/>
            <a:ext cx="180000" cy="1800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28953B7-E8C6-869A-9D66-F50853B3A255}"/>
              </a:ext>
            </a:extLst>
          </p:cNvPr>
          <p:cNvSpPr/>
          <p:nvPr/>
        </p:nvSpPr>
        <p:spPr>
          <a:xfrm>
            <a:off x="8975265" y="2394606"/>
            <a:ext cx="180000" cy="1800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B4FA4214-5B2B-A2D2-4EB6-9E338DA26368}"/>
              </a:ext>
            </a:extLst>
          </p:cNvPr>
          <p:cNvSpPr/>
          <p:nvPr/>
        </p:nvSpPr>
        <p:spPr>
          <a:xfrm>
            <a:off x="9420293" y="2229699"/>
            <a:ext cx="180000" cy="1800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86865A94-2593-A72D-D54D-A1787F023026}"/>
              </a:ext>
            </a:extLst>
          </p:cNvPr>
          <p:cNvSpPr/>
          <p:nvPr/>
        </p:nvSpPr>
        <p:spPr>
          <a:xfrm>
            <a:off x="9327925" y="2607785"/>
            <a:ext cx="180000" cy="180000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51429E6-6957-3AD3-A64C-37FD8BE981AC}"/>
              </a:ext>
            </a:extLst>
          </p:cNvPr>
          <p:cNvSpPr txBox="1"/>
          <p:nvPr/>
        </p:nvSpPr>
        <p:spPr>
          <a:xfrm>
            <a:off x="8743934" y="1397627"/>
            <a:ext cx="10450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 sz="2400"/>
              <a:t>Treat 1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BC4CF401-D92C-EB33-CAB1-952ACBE09478}"/>
              </a:ext>
            </a:extLst>
          </p:cNvPr>
          <p:cNvSpPr/>
          <p:nvPr/>
        </p:nvSpPr>
        <p:spPr>
          <a:xfrm>
            <a:off x="8726481" y="1944554"/>
            <a:ext cx="1080000" cy="1080000"/>
          </a:xfrm>
          <a:prstGeom prst="ellipse">
            <a:avLst/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2" name="Triangle 1">
            <a:extLst>
              <a:ext uri="{FF2B5EF4-FFF2-40B4-BE49-F238E27FC236}">
                <a16:creationId xmlns:a16="http://schemas.microsoft.com/office/drawing/2014/main" id="{A5748E22-93B0-0FA4-8CA1-FC20CCA8D4A7}"/>
              </a:ext>
            </a:extLst>
          </p:cNvPr>
          <p:cNvSpPr/>
          <p:nvPr/>
        </p:nvSpPr>
        <p:spPr>
          <a:xfrm>
            <a:off x="10584208" y="2044752"/>
            <a:ext cx="180000" cy="180000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18" name="Triangle 17">
            <a:extLst>
              <a:ext uri="{FF2B5EF4-FFF2-40B4-BE49-F238E27FC236}">
                <a16:creationId xmlns:a16="http://schemas.microsoft.com/office/drawing/2014/main" id="{83161130-2035-264A-53FC-382B9C5734FE}"/>
              </a:ext>
            </a:extLst>
          </p:cNvPr>
          <p:cNvSpPr/>
          <p:nvPr/>
        </p:nvSpPr>
        <p:spPr>
          <a:xfrm>
            <a:off x="10649569" y="2496371"/>
            <a:ext cx="180000" cy="180000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19" name="Triangle 18">
            <a:extLst>
              <a:ext uri="{FF2B5EF4-FFF2-40B4-BE49-F238E27FC236}">
                <a16:creationId xmlns:a16="http://schemas.microsoft.com/office/drawing/2014/main" id="{5893C557-88EC-CAB9-8758-36BC29C55D5E}"/>
              </a:ext>
            </a:extLst>
          </p:cNvPr>
          <p:cNvSpPr/>
          <p:nvPr/>
        </p:nvSpPr>
        <p:spPr>
          <a:xfrm>
            <a:off x="10800153" y="2207905"/>
            <a:ext cx="180000" cy="180000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20" name="Triangle 19">
            <a:extLst>
              <a:ext uri="{FF2B5EF4-FFF2-40B4-BE49-F238E27FC236}">
                <a16:creationId xmlns:a16="http://schemas.microsoft.com/office/drawing/2014/main" id="{69785C67-DBC6-7272-F814-D5CEB9E30358}"/>
              </a:ext>
            </a:extLst>
          </p:cNvPr>
          <p:cNvSpPr/>
          <p:nvPr/>
        </p:nvSpPr>
        <p:spPr>
          <a:xfrm>
            <a:off x="10937319" y="2496371"/>
            <a:ext cx="180000" cy="180000"/>
          </a:xfrm>
          <a:prstGeom prst="triangl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CF8D3D2-8366-21CA-70DF-2B05143F7902}"/>
              </a:ext>
            </a:extLst>
          </p:cNvPr>
          <p:cNvSpPr txBox="1"/>
          <p:nvPr/>
        </p:nvSpPr>
        <p:spPr>
          <a:xfrm>
            <a:off x="10309445" y="1397627"/>
            <a:ext cx="10450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 sz="2400"/>
              <a:t>Treat 2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9C1DA9B1-2758-6693-B21D-8B22B481FE86}"/>
              </a:ext>
            </a:extLst>
          </p:cNvPr>
          <p:cNvSpPr/>
          <p:nvPr/>
        </p:nvSpPr>
        <p:spPr>
          <a:xfrm>
            <a:off x="10289569" y="1944554"/>
            <a:ext cx="1080000" cy="1080000"/>
          </a:xfrm>
          <a:prstGeom prst="ellipse">
            <a:avLst/>
          </a:prstGeom>
          <a:noFill/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A36D70F4-C79E-957A-2DBC-EBB0C87AEEC8}"/>
              </a:ext>
            </a:extLst>
          </p:cNvPr>
          <p:cNvSpPr/>
          <p:nvPr/>
        </p:nvSpPr>
        <p:spPr>
          <a:xfrm>
            <a:off x="7976250" y="4552272"/>
            <a:ext cx="180000" cy="180000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3D8F7437-A762-89E6-3CFE-89C6689495E3}"/>
              </a:ext>
            </a:extLst>
          </p:cNvPr>
          <p:cNvSpPr/>
          <p:nvPr/>
        </p:nvSpPr>
        <p:spPr>
          <a:xfrm>
            <a:off x="7653997" y="4869845"/>
            <a:ext cx="180000" cy="180000"/>
          </a:xfrm>
          <a:prstGeom prst="ellips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5B1ED9E7-0FEA-E9E6-6ECC-02ACAC8E16A0}"/>
              </a:ext>
            </a:extLst>
          </p:cNvPr>
          <p:cNvSpPr/>
          <p:nvPr/>
        </p:nvSpPr>
        <p:spPr>
          <a:xfrm>
            <a:off x="10040037" y="4835057"/>
            <a:ext cx="180000" cy="180000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5B88A2FA-1B46-454F-A478-9CF63C152DC6}"/>
              </a:ext>
            </a:extLst>
          </p:cNvPr>
          <p:cNvSpPr/>
          <p:nvPr/>
        </p:nvSpPr>
        <p:spPr>
          <a:xfrm>
            <a:off x="10739569" y="5201495"/>
            <a:ext cx="180000" cy="180000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F021440F-4092-61D0-FAD0-9561381898DE}"/>
              </a:ext>
            </a:extLst>
          </p:cNvPr>
          <p:cNvSpPr/>
          <p:nvPr/>
        </p:nvSpPr>
        <p:spPr>
          <a:xfrm>
            <a:off x="7397797" y="4354447"/>
            <a:ext cx="1440000" cy="1440000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37" name="Rounded Rectangle 36">
            <a:extLst>
              <a:ext uri="{FF2B5EF4-FFF2-40B4-BE49-F238E27FC236}">
                <a16:creationId xmlns:a16="http://schemas.microsoft.com/office/drawing/2014/main" id="{2F97D087-7952-D12D-0F00-E53AA95288AE}"/>
              </a:ext>
            </a:extLst>
          </p:cNvPr>
          <p:cNvSpPr/>
          <p:nvPr/>
        </p:nvSpPr>
        <p:spPr>
          <a:xfrm>
            <a:off x="10846373" y="4813145"/>
            <a:ext cx="180000" cy="180000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6BA6F769-AF2D-ABC1-6FC5-0DC52A5F150A}"/>
              </a:ext>
            </a:extLst>
          </p:cNvPr>
          <p:cNvSpPr/>
          <p:nvPr/>
        </p:nvSpPr>
        <p:spPr>
          <a:xfrm>
            <a:off x="10445686" y="4974782"/>
            <a:ext cx="180000" cy="180000"/>
          </a:xfrm>
          <a:prstGeom prst="roundRect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F8147AF5-632B-C8D3-7B61-E5236810B373}"/>
              </a:ext>
            </a:extLst>
          </p:cNvPr>
          <p:cNvSpPr/>
          <p:nvPr/>
        </p:nvSpPr>
        <p:spPr>
          <a:xfrm>
            <a:off x="8163581" y="4961621"/>
            <a:ext cx="180000" cy="180000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275F514C-2AF9-E59F-E34E-3520D77F994D}"/>
              </a:ext>
            </a:extLst>
          </p:cNvPr>
          <p:cNvSpPr/>
          <p:nvPr/>
        </p:nvSpPr>
        <p:spPr>
          <a:xfrm>
            <a:off x="7952463" y="5339707"/>
            <a:ext cx="180000" cy="180000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8998340E-5A94-C27D-807D-E93FEF922B31}"/>
              </a:ext>
            </a:extLst>
          </p:cNvPr>
          <p:cNvSpPr/>
          <p:nvPr/>
        </p:nvSpPr>
        <p:spPr>
          <a:xfrm>
            <a:off x="9825848" y="4329845"/>
            <a:ext cx="1440000" cy="1440000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47" name="Triangle 46">
            <a:extLst>
              <a:ext uri="{FF2B5EF4-FFF2-40B4-BE49-F238E27FC236}">
                <a16:creationId xmlns:a16="http://schemas.microsoft.com/office/drawing/2014/main" id="{3E1E8C8A-DEE8-FFDC-8056-2E90DA5467B1}"/>
              </a:ext>
            </a:extLst>
          </p:cNvPr>
          <p:cNvSpPr/>
          <p:nvPr/>
        </p:nvSpPr>
        <p:spPr>
          <a:xfrm>
            <a:off x="7847932" y="4993145"/>
            <a:ext cx="180000" cy="180000"/>
          </a:xfrm>
          <a:prstGeom prst="triangl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48" name="Triangle 47">
            <a:extLst>
              <a:ext uri="{FF2B5EF4-FFF2-40B4-BE49-F238E27FC236}">
                <a16:creationId xmlns:a16="http://schemas.microsoft.com/office/drawing/2014/main" id="{52FCF60F-08A6-6D10-2B0B-36D3BD2155F3}"/>
              </a:ext>
            </a:extLst>
          </p:cNvPr>
          <p:cNvSpPr/>
          <p:nvPr/>
        </p:nvSpPr>
        <p:spPr>
          <a:xfrm>
            <a:off x="8345939" y="4686498"/>
            <a:ext cx="180000" cy="180000"/>
          </a:xfrm>
          <a:prstGeom prst="triangle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49" name="Triangle 48">
            <a:extLst>
              <a:ext uri="{FF2B5EF4-FFF2-40B4-BE49-F238E27FC236}">
                <a16:creationId xmlns:a16="http://schemas.microsoft.com/office/drawing/2014/main" id="{42DEED98-DDCD-A1C7-539F-B9FE80693D31}"/>
              </a:ext>
            </a:extLst>
          </p:cNvPr>
          <p:cNvSpPr/>
          <p:nvPr/>
        </p:nvSpPr>
        <p:spPr>
          <a:xfrm>
            <a:off x="10073460" y="5184871"/>
            <a:ext cx="180000" cy="180000"/>
          </a:xfrm>
          <a:prstGeom prst="triangl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50" name="Triangle 49">
            <a:extLst>
              <a:ext uri="{FF2B5EF4-FFF2-40B4-BE49-F238E27FC236}">
                <a16:creationId xmlns:a16="http://schemas.microsoft.com/office/drawing/2014/main" id="{12FC6718-9FC6-A9EB-CD7C-AC6914D88D81}"/>
              </a:ext>
            </a:extLst>
          </p:cNvPr>
          <p:cNvSpPr/>
          <p:nvPr/>
        </p:nvSpPr>
        <p:spPr>
          <a:xfrm>
            <a:off x="10584208" y="4539720"/>
            <a:ext cx="180000" cy="180000"/>
          </a:xfrm>
          <a:prstGeom prst="triangl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5064FF4-0AA2-F400-7E5E-D637E05C115D}"/>
              </a:ext>
            </a:extLst>
          </p:cNvPr>
          <p:cNvSpPr txBox="1"/>
          <p:nvPr/>
        </p:nvSpPr>
        <p:spPr>
          <a:xfrm>
            <a:off x="7504015" y="3726220"/>
            <a:ext cx="11109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 sz="2400"/>
              <a:t>Batch 1</a:t>
            </a:r>
            <a:endParaRPr lang="en-DK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EBA7D86-1025-6B80-73EF-239EE97E5BA1}"/>
              </a:ext>
            </a:extLst>
          </p:cNvPr>
          <p:cNvSpPr txBox="1"/>
          <p:nvPr/>
        </p:nvSpPr>
        <p:spPr>
          <a:xfrm>
            <a:off x="9951816" y="3699199"/>
            <a:ext cx="11109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 sz="2400"/>
              <a:t>Batch 2</a:t>
            </a:r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370893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9" grpId="0" animBg="1"/>
      <p:bldP spid="12" grpId="0" animBg="1"/>
      <p:bldP spid="13" grpId="0" animBg="1"/>
      <p:bldP spid="14" grpId="0" animBg="1"/>
      <p:bldP spid="21" grpId="0"/>
      <p:bldP spid="26" grpId="0" animBg="1"/>
      <p:bldP spid="11" grpId="0" animBg="1"/>
      <p:bldP spid="15" grpId="0" animBg="1"/>
      <p:bldP spid="16" grpId="0" animBg="1"/>
      <p:bldP spid="17" grpId="0" animBg="1"/>
      <p:bldP spid="22" grpId="0"/>
      <p:bldP spid="27" grpId="0" animBg="1"/>
      <p:bldP spid="2" grpId="0" animBg="1"/>
      <p:bldP spid="18" grpId="0" animBg="1"/>
      <p:bldP spid="19" grpId="0" animBg="1"/>
      <p:bldP spid="20" grpId="0" animBg="1"/>
      <p:bldP spid="23" grpId="0"/>
      <p:bldP spid="28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7" grpId="0" animBg="1"/>
      <p:bldP spid="48" grpId="0" animBg="1"/>
      <p:bldP spid="49" grpId="0" animBg="1"/>
      <p:bldP spid="50" grpId="0" animBg="1"/>
      <p:bldP spid="51" grpId="0"/>
      <p:bldP spid="5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BFFBBA-26B9-BB9E-CF0A-2448662F51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14107" y="3057230"/>
            <a:ext cx="7963787" cy="745129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US" sz="3600">
                <a:cs typeface="Calibri"/>
              </a:rPr>
              <a:t>Why is experimental planning important?</a:t>
            </a: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58258A-A6F8-EFAB-5866-CBD999068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46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A9686D7-5CC9-97B1-CFF6-A2F3292ED091}"/>
              </a:ext>
            </a:extLst>
          </p:cNvPr>
          <p:cNvSpPr/>
          <p:nvPr/>
        </p:nvSpPr>
        <p:spPr>
          <a:xfrm>
            <a:off x="838200" y="365125"/>
            <a:ext cx="1954665" cy="1097280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4400" b="1"/>
              <a:t>Quiz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307B7B-1494-1E26-552E-B9A563937BCE}"/>
              </a:ext>
            </a:extLst>
          </p:cNvPr>
          <p:cNvSpPr txBox="1"/>
          <p:nvPr/>
        </p:nvSpPr>
        <p:spPr>
          <a:xfrm>
            <a:off x="4867616" y="654277"/>
            <a:ext cx="2924182" cy="5232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GB" sz="2800">
                <a:latin typeface="Roboto"/>
                <a:ea typeface="Roboto"/>
                <a:cs typeface="Roboto"/>
              </a:rPr>
              <a:t>In plenum</a:t>
            </a:r>
            <a:endParaRPr lang="en-US" sz="2800">
              <a:cs typeface="Calibri"/>
            </a:endParaRPr>
          </a:p>
        </p:txBody>
      </p:sp>
      <p:pic>
        <p:nvPicPr>
          <p:cNvPr id="2" name="Picture 1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B3D33E5A-1DAC-E29D-E430-3E9C891681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824023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BFFBBA-26B9-BB9E-CF0A-2448662F51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2084" y="2569904"/>
            <a:ext cx="8389089" cy="1888129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US" sz="3600">
                <a:cs typeface="Calibri"/>
              </a:rPr>
              <a:t>What is a control? </a:t>
            </a:r>
            <a:endParaRPr lang="en-US">
              <a:cs typeface="Calibri" panose="020F0502020204030204"/>
            </a:endParaRPr>
          </a:p>
          <a:p>
            <a:pPr marL="0" indent="0" algn="ctr">
              <a:buNone/>
            </a:pPr>
            <a:r>
              <a:rPr lang="en-US" sz="3600">
                <a:cs typeface="Calibri"/>
              </a:rPr>
              <a:t>And why do we need it?</a:t>
            </a:r>
            <a:endParaRPr lang="en-US">
              <a:cs typeface="Calibri" panose="020F0502020204030204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58258A-A6F8-EFAB-5866-CBD999068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47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A9686D7-5CC9-97B1-CFF6-A2F3292ED091}"/>
              </a:ext>
            </a:extLst>
          </p:cNvPr>
          <p:cNvSpPr/>
          <p:nvPr/>
        </p:nvSpPr>
        <p:spPr>
          <a:xfrm>
            <a:off x="838200" y="365125"/>
            <a:ext cx="1954665" cy="1097280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4400" b="1"/>
              <a:t>Quiz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307B7B-1494-1E26-552E-B9A563937BCE}"/>
              </a:ext>
            </a:extLst>
          </p:cNvPr>
          <p:cNvSpPr txBox="1"/>
          <p:nvPr/>
        </p:nvSpPr>
        <p:spPr>
          <a:xfrm>
            <a:off x="4867616" y="654277"/>
            <a:ext cx="2924182" cy="5232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GB" sz="2800">
                <a:latin typeface="Roboto"/>
                <a:ea typeface="Roboto"/>
                <a:cs typeface="Roboto"/>
              </a:rPr>
              <a:t>In plenum</a:t>
            </a:r>
            <a:endParaRPr lang="en-US" sz="2800">
              <a:cs typeface="Calibri"/>
            </a:endParaRPr>
          </a:p>
        </p:txBody>
      </p:sp>
      <p:pic>
        <p:nvPicPr>
          <p:cNvPr id="2" name="Picture 1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388417F0-56CA-9EF7-F45A-3819716B99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76219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BFFBBA-26B9-BB9E-CF0A-2448662F51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3223" y="2711672"/>
            <a:ext cx="8389089" cy="1888129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US" sz="3600">
                <a:cs typeface="Calibri"/>
              </a:rPr>
              <a:t>What is a technical replicate?</a:t>
            </a:r>
            <a:endParaRPr lang="en-US">
              <a:cs typeface="Calibri" panose="020F0502020204030204"/>
            </a:endParaRPr>
          </a:p>
          <a:p>
            <a:pPr marL="0" indent="0" algn="ctr">
              <a:buNone/>
            </a:pPr>
            <a:r>
              <a:rPr lang="en-US" sz="3600">
                <a:cs typeface="Calibri"/>
              </a:rPr>
              <a:t>What is a biological replicate?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58258A-A6F8-EFAB-5866-CBD999068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48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A9686D7-5CC9-97B1-CFF6-A2F3292ED091}"/>
              </a:ext>
            </a:extLst>
          </p:cNvPr>
          <p:cNvSpPr/>
          <p:nvPr/>
        </p:nvSpPr>
        <p:spPr>
          <a:xfrm>
            <a:off x="838200" y="365125"/>
            <a:ext cx="1954665" cy="1097280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4400" b="1"/>
              <a:t>Quiz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307B7B-1494-1E26-552E-B9A563937BCE}"/>
              </a:ext>
            </a:extLst>
          </p:cNvPr>
          <p:cNvSpPr txBox="1"/>
          <p:nvPr/>
        </p:nvSpPr>
        <p:spPr>
          <a:xfrm>
            <a:off x="4867616" y="654277"/>
            <a:ext cx="2924182" cy="5232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GB" sz="2800">
                <a:latin typeface="Roboto"/>
                <a:ea typeface="Roboto"/>
                <a:cs typeface="Roboto"/>
              </a:rPr>
              <a:t>In plenum</a:t>
            </a:r>
            <a:endParaRPr lang="en-US" sz="2800">
              <a:cs typeface="Calibri"/>
            </a:endParaRPr>
          </a:p>
        </p:txBody>
      </p:sp>
      <p:pic>
        <p:nvPicPr>
          <p:cNvPr id="2" name="Picture 1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545A7B0A-FFCD-1315-77A7-1F2216E9F7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35787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BFFBBA-26B9-BB9E-CF0A-2448662F51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43223" y="2711672"/>
            <a:ext cx="8389089" cy="1888129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US" sz="3600">
                <a:cs typeface="Calibri"/>
              </a:rPr>
              <a:t>What is confounding?</a:t>
            </a:r>
            <a:endParaRPr lang="en-US">
              <a:cs typeface="Calibri" panose="020F0502020204030204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58258A-A6F8-EFAB-5866-CBD999068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49</a:t>
            </a:fld>
            <a:endParaRPr lang="en-GB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3A9686D7-5CC9-97B1-CFF6-A2F3292ED091}"/>
              </a:ext>
            </a:extLst>
          </p:cNvPr>
          <p:cNvSpPr/>
          <p:nvPr/>
        </p:nvSpPr>
        <p:spPr>
          <a:xfrm>
            <a:off x="838200" y="365125"/>
            <a:ext cx="1954665" cy="1097280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4400" b="1"/>
              <a:t>Quiz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6307B7B-1494-1E26-552E-B9A563937BCE}"/>
              </a:ext>
            </a:extLst>
          </p:cNvPr>
          <p:cNvSpPr txBox="1"/>
          <p:nvPr/>
        </p:nvSpPr>
        <p:spPr>
          <a:xfrm>
            <a:off x="4867616" y="654277"/>
            <a:ext cx="2924182" cy="5232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GB" sz="2800">
                <a:latin typeface="Roboto"/>
                <a:ea typeface="Roboto"/>
                <a:cs typeface="Roboto"/>
              </a:rPr>
              <a:t>In plenum</a:t>
            </a:r>
            <a:endParaRPr lang="en-US" sz="2800">
              <a:cs typeface="Calibri"/>
            </a:endParaRPr>
          </a:p>
        </p:txBody>
      </p:sp>
      <p:pic>
        <p:nvPicPr>
          <p:cNvPr id="2" name="Picture 1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67170CA2-ACB2-6990-5431-EF48758B27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3282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2A480C-5F80-1046-A658-215507E57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5</a:t>
            </a:fld>
            <a:endParaRPr lang="en-GB"/>
          </a:p>
        </p:txBody>
      </p:sp>
      <p:pic>
        <p:nvPicPr>
          <p:cNvPr id="91" name="Picture 90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23CD03FF-F4BA-F849-9F17-E5E0353429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2804573D-2D0F-5947-BF80-9F1550881AD5}"/>
              </a:ext>
            </a:extLst>
          </p:cNvPr>
          <p:cNvSpPr/>
          <p:nvPr/>
        </p:nvSpPr>
        <p:spPr>
          <a:xfrm>
            <a:off x="838200" y="364140"/>
            <a:ext cx="4186584" cy="109728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/>
              <a:t>Who are we?</a:t>
            </a: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E430E04A-C8FC-4579-DD6A-4C040ECC5A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6436" y="380746"/>
            <a:ext cx="1036092" cy="1036092"/>
          </a:xfrm>
          <a:prstGeom prst="rect">
            <a:avLst/>
          </a:prstGeom>
        </p:spPr>
      </p:pic>
      <p:sp>
        <p:nvSpPr>
          <p:cNvPr id="2" name="Google Shape;233;p3">
            <a:extLst>
              <a:ext uri="{FF2B5EF4-FFF2-40B4-BE49-F238E27FC236}">
                <a16:creationId xmlns:a16="http://schemas.microsoft.com/office/drawing/2014/main" id="{E291B6A3-58FF-5688-A2C4-28436BCA2D8D}"/>
              </a:ext>
            </a:extLst>
          </p:cNvPr>
          <p:cNvSpPr txBox="1"/>
          <p:nvPr/>
        </p:nvSpPr>
        <p:spPr>
          <a:xfrm>
            <a:off x="728747" y="1591324"/>
            <a:ext cx="5784592" cy="10038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ea typeface="Helvetica Neue"/>
                <a:cs typeface="Helvetica Neue"/>
                <a:sym typeface="Helvetica Neue"/>
              </a:rPr>
              <a:t>Researchers and students in health data science need training in:</a:t>
            </a:r>
            <a:endParaRPr>
              <a:latin typeface="Trebuchet MS" panose="020B0703020202090204" pitchFamily="34" charset="0"/>
            </a:endParaRPr>
          </a:p>
        </p:txBody>
      </p:sp>
      <p:sp>
        <p:nvSpPr>
          <p:cNvPr id="7" name="Google Shape;234;p3">
            <a:extLst>
              <a:ext uri="{FF2B5EF4-FFF2-40B4-BE49-F238E27FC236}">
                <a16:creationId xmlns:a16="http://schemas.microsoft.com/office/drawing/2014/main" id="{4901A5D4-E60D-27D8-4AB7-BF8DBE309812}"/>
              </a:ext>
            </a:extLst>
          </p:cNvPr>
          <p:cNvSpPr txBox="1"/>
          <p:nvPr/>
        </p:nvSpPr>
        <p:spPr>
          <a:xfrm>
            <a:off x="1595515" y="2785136"/>
            <a:ext cx="4072048" cy="456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GB" sz="24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ea typeface="Helvetica Neue"/>
                <a:cs typeface="Helvetica Neue"/>
                <a:sym typeface="Helvetica Neue"/>
              </a:rPr>
              <a:t>Data carpentry/engineering</a:t>
            </a:r>
            <a:endParaRPr>
              <a:latin typeface="Trebuchet MS" panose="020B0703020202090204" pitchFamily="34" charset="0"/>
            </a:endParaRPr>
          </a:p>
        </p:txBody>
      </p:sp>
      <p:sp>
        <p:nvSpPr>
          <p:cNvPr id="8" name="Google Shape;235;p3">
            <a:extLst>
              <a:ext uri="{FF2B5EF4-FFF2-40B4-BE49-F238E27FC236}">
                <a16:creationId xmlns:a16="http://schemas.microsoft.com/office/drawing/2014/main" id="{FBA2477E-D9FD-EBA2-D7F1-8C543299519B}"/>
              </a:ext>
            </a:extLst>
          </p:cNvPr>
          <p:cNvSpPr txBox="1"/>
          <p:nvPr/>
        </p:nvSpPr>
        <p:spPr>
          <a:xfrm>
            <a:off x="1592578" y="3582765"/>
            <a:ext cx="4093040" cy="7873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>
              <a:buSzPts val="2400"/>
            </a:pPr>
            <a:r>
              <a:rPr lang="en-GB" sz="2400">
                <a:latin typeface="Trebuchet MS" panose="020B0703020202090204" pitchFamily="34" charset="0"/>
              </a:rPr>
              <a:t>Tool/model mechanics &amp; implementation</a:t>
            </a:r>
          </a:p>
        </p:txBody>
      </p:sp>
      <p:sp>
        <p:nvSpPr>
          <p:cNvPr id="41" name="Google Shape;236;p3">
            <a:extLst>
              <a:ext uri="{FF2B5EF4-FFF2-40B4-BE49-F238E27FC236}">
                <a16:creationId xmlns:a16="http://schemas.microsoft.com/office/drawing/2014/main" id="{2EA8A7FF-8E76-DBED-6DB2-B50565252AF8}"/>
              </a:ext>
            </a:extLst>
          </p:cNvPr>
          <p:cNvSpPr txBox="1"/>
          <p:nvPr/>
        </p:nvSpPr>
        <p:spPr>
          <a:xfrm>
            <a:off x="1592578" y="4515099"/>
            <a:ext cx="3777957" cy="7873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/>
          <a:p>
            <a:pPr lvl="0">
              <a:buSzPts val="2400"/>
            </a:pPr>
            <a:r>
              <a:rPr lang="en-US" sz="2400">
                <a:latin typeface="Trebuchet MS" panose="020B0703020202090204" pitchFamily="34" charset="0"/>
                <a:ea typeface="Helvetica Neue"/>
                <a:cs typeface="Helvetica Neue"/>
                <a:sym typeface="Helvetica Neue"/>
              </a:rPr>
              <a:t>HPC options / best practices</a:t>
            </a:r>
            <a:endParaRPr lang="en-US" sz="2400">
              <a:latin typeface="Trebuchet MS" panose="020B0703020202090204" pitchFamily="34" charset="0"/>
            </a:endParaRPr>
          </a:p>
        </p:txBody>
      </p:sp>
      <p:sp>
        <p:nvSpPr>
          <p:cNvPr id="42" name="Google Shape;237;p3">
            <a:extLst>
              <a:ext uri="{FF2B5EF4-FFF2-40B4-BE49-F238E27FC236}">
                <a16:creationId xmlns:a16="http://schemas.microsoft.com/office/drawing/2014/main" id="{1DB8E3A8-839E-D984-1C18-4A7676B09D5E}"/>
              </a:ext>
            </a:extLst>
          </p:cNvPr>
          <p:cNvSpPr/>
          <p:nvPr/>
        </p:nvSpPr>
        <p:spPr>
          <a:xfrm rot="-5400000">
            <a:off x="731823" y="4461266"/>
            <a:ext cx="688434" cy="737434"/>
          </a:xfrm>
          <a:prstGeom prst="ellipse">
            <a:avLst/>
          </a:prstGeom>
          <a:solidFill>
            <a:srgbClr val="6C6B8C"/>
          </a:solidFill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Trebuchet MS" panose="020B0703020202090204" pitchFamily="34" charset="0"/>
              <a:sym typeface="Arial"/>
            </a:endParaRPr>
          </a:p>
        </p:txBody>
      </p:sp>
      <p:sp>
        <p:nvSpPr>
          <p:cNvPr id="44" name="Google Shape;238;p3">
            <a:extLst>
              <a:ext uri="{FF2B5EF4-FFF2-40B4-BE49-F238E27FC236}">
                <a16:creationId xmlns:a16="http://schemas.microsoft.com/office/drawing/2014/main" id="{96C8F872-D0CB-DB20-B5CB-5050E37C3877}"/>
              </a:ext>
            </a:extLst>
          </p:cNvPr>
          <p:cNvSpPr/>
          <p:nvPr/>
        </p:nvSpPr>
        <p:spPr>
          <a:xfrm rot="-5400000">
            <a:off x="732591" y="3540794"/>
            <a:ext cx="686898" cy="737434"/>
          </a:xfrm>
          <a:prstGeom prst="ellipse">
            <a:avLst/>
          </a:prstGeom>
          <a:solidFill>
            <a:srgbClr val="4E577A"/>
          </a:solidFill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Trebuchet MS" panose="020B0703020202090204" pitchFamily="34" charset="0"/>
              <a:sym typeface="Arial"/>
            </a:endParaRPr>
          </a:p>
        </p:txBody>
      </p:sp>
      <p:sp>
        <p:nvSpPr>
          <p:cNvPr id="45" name="Google Shape;239;p3">
            <a:extLst>
              <a:ext uri="{FF2B5EF4-FFF2-40B4-BE49-F238E27FC236}">
                <a16:creationId xmlns:a16="http://schemas.microsoft.com/office/drawing/2014/main" id="{8F66DE3D-383D-36CC-9437-3A28A5B0E8C7}"/>
              </a:ext>
            </a:extLst>
          </p:cNvPr>
          <p:cNvSpPr/>
          <p:nvPr/>
        </p:nvSpPr>
        <p:spPr>
          <a:xfrm rot="-5400000">
            <a:off x="732591" y="2619555"/>
            <a:ext cx="686898" cy="737433"/>
          </a:xfrm>
          <a:prstGeom prst="ellipse">
            <a:avLst/>
          </a:prstGeom>
          <a:solidFill>
            <a:srgbClr val="3B3F56"/>
          </a:solidFill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Trebuchet MS" panose="020B0703020202090204" pitchFamily="34" charset="0"/>
              <a:sym typeface="Arial"/>
            </a:endParaRPr>
          </a:p>
        </p:txBody>
      </p:sp>
      <p:sp>
        <p:nvSpPr>
          <p:cNvPr id="46" name="Google Shape;240;p3">
            <a:extLst>
              <a:ext uri="{FF2B5EF4-FFF2-40B4-BE49-F238E27FC236}">
                <a16:creationId xmlns:a16="http://schemas.microsoft.com/office/drawing/2014/main" id="{C276CDA7-EEF4-8DEC-ACBD-D09EDF013278}"/>
              </a:ext>
            </a:extLst>
          </p:cNvPr>
          <p:cNvSpPr/>
          <p:nvPr/>
        </p:nvSpPr>
        <p:spPr>
          <a:xfrm rot="-5400000">
            <a:off x="961529" y="4229550"/>
            <a:ext cx="228199" cy="281162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393" y="10800"/>
                </a:moveTo>
                <a:cubicBezTo>
                  <a:pt x="19393" y="6972"/>
                  <a:pt x="20181" y="3418"/>
                  <a:pt x="21600" y="0"/>
                </a:cubicBezTo>
                <a:cubicBezTo>
                  <a:pt x="14820" y="4375"/>
                  <a:pt x="6937" y="4375"/>
                  <a:pt x="0" y="0"/>
                </a:cubicBezTo>
                <a:cubicBezTo>
                  <a:pt x="1577" y="3418"/>
                  <a:pt x="2365" y="6972"/>
                  <a:pt x="2365" y="10800"/>
                </a:cubicBezTo>
                <a:cubicBezTo>
                  <a:pt x="2365" y="14628"/>
                  <a:pt x="1577" y="18182"/>
                  <a:pt x="0" y="21600"/>
                </a:cubicBezTo>
                <a:cubicBezTo>
                  <a:pt x="6937" y="17225"/>
                  <a:pt x="14820" y="17225"/>
                  <a:pt x="21600" y="21600"/>
                </a:cubicBezTo>
                <a:cubicBezTo>
                  <a:pt x="20181" y="18182"/>
                  <a:pt x="19393" y="14628"/>
                  <a:pt x="19393" y="10800"/>
                </a:cubicBez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Trebuchet MS" panose="020B0703020202090204" pitchFamily="34" charset="0"/>
              <a:sym typeface="Arial"/>
            </a:endParaRPr>
          </a:p>
        </p:txBody>
      </p:sp>
      <p:sp>
        <p:nvSpPr>
          <p:cNvPr id="47" name="Google Shape;241;p3">
            <a:extLst>
              <a:ext uri="{FF2B5EF4-FFF2-40B4-BE49-F238E27FC236}">
                <a16:creationId xmlns:a16="http://schemas.microsoft.com/office/drawing/2014/main" id="{B325A71A-F530-4C62-0348-F9CA8DD4A792}"/>
              </a:ext>
            </a:extLst>
          </p:cNvPr>
          <p:cNvSpPr/>
          <p:nvPr/>
        </p:nvSpPr>
        <p:spPr>
          <a:xfrm rot="-5400000">
            <a:off x="961529" y="3308310"/>
            <a:ext cx="228198" cy="281163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9235" y="10800"/>
                </a:moveTo>
                <a:cubicBezTo>
                  <a:pt x="19235" y="6972"/>
                  <a:pt x="20181" y="3418"/>
                  <a:pt x="21600" y="0"/>
                </a:cubicBezTo>
                <a:cubicBezTo>
                  <a:pt x="14663" y="4375"/>
                  <a:pt x="6937" y="4375"/>
                  <a:pt x="0" y="0"/>
                </a:cubicBezTo>
                <a:cubicBezTo>
                  <a:pt x="1577" y="3418"/>
                  <a:pt x="2365" y="6972"/>
                  <a:pt x="2365" y="10800"/>
                </a:cubicBezTo>
                <a:cubicBezTo>
                  <a:pt x="2365" y="14628"/>
                  <a:pt x="1577" y="18182"/>
                  <a:pt x="0" y="21600"/>
                </a:cubicBezTo>
                <a:cubicBezTo>
                  <a:pt x="6937" y="17225"/>
                  <a:pt x="14663" y="17225"/>
                  <a:pt x="21600" y="21600"/>
                </a:cubicBezTo>
                <a:cubicBezTo>
                  <a:pt x="20181" y="18182"/>
                  <a:pt x="19235" y="14628"/>
                  <a:pt x="19235" y="10800"/>
                </a:cubicBez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 spcFirstLastPara="1" wrap="square" lIns="45700" tIns="45700" rIns="45700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Trebuchet MS" panose="020B0703020202090204" pitchFamily="34" charset="0"/>
              <a:sym typeface="Arial"/>
            </a:endParaRPr>
          </a:p>
        </p:txBody>
      </p:sp>
      <p:sp>
        <p:nvSpPr>
          <p:cNvPr id="48" name="Google Shape;242;p3">
            <a:extLst>
              <a:ext uri="{FF2B5EF4-FFF2-40B4-BE49-F238E27FC236}">
                <a16:creationId xmlns:a16="http://schemas.microsoft.com/office/drawing/2014/main" id="{DCDE0364-E16F-86A6-D7F9-F8A26C69B132}"/>
              </a:ext>
            </a:extLst>
          </p:cNvPr>
          <p:cNvSpPr/>
          <p:nvPr/>
        </p:nvSpPr>
        <p:spPr>
          <a:xfrm>
            <a:off x="897510" y="2785136"/>
            <a:ext cx="381053" cy="382197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1" y="0"/>
                </a:moveTo>
                <a:cubicBezTo>
                  <a:pt x="7949" y="0"/>
                  <a:pt x="5266" y="392"/>
                  <a:pt x="3255" y="1111"/>
                </a:cubicBezTo>
                <a:cubicBezTo>
                  <a:pt x="1360" y="1787"/>
                  <a:pt x="273" y="2685"/>
                  <a:pt x="273" y="3572"/>
                </a:cubicBezTo>
                <a:cubicBezTo>
                  <a:pt x="273" y="4460"/>
                  <a:pt x="1360" y="5360"/>
                  <a:pt x="3255" y="6035"/>
                </a:cubicBezTo>
                <a:cubicBezTo>
                  <a:pt x="5266" y="6749"/>
                  <a:pt x="7949" y="7147"/>
                  <a:pt x="10801" y="7147"/>
                </a:cubicBezTo>
                <a:cubicBezTo>
                  <a:pt x="13652" y="7147"/>
                  <a:pt x="16334" y="6754"/>
                  <a:pt x="18345" y="6035"/>
                </a:cubicBezTo>
                <a:cubicBezTo>
                  <a:pt x="20240" y="5360"/>
                  <a:pt x="21327" y="4460"/>
                  <a:pt x="21327" y="3572"/>
                </a:cubicBezTo>
                <a:cubicBezTo>
                  <a:pt x="21327" y="2685"/>
                  <a:pt x="20240" y="1787"/>
                  <a:pt x="18345" y="1111"/>
                </a:cubicBezTo>
                <a:cubicBezTo>
                  <a:pt x="16334" y="398"/>
                  <a:pt x="13652" y="0"/>
                  <a:pt x="10801" y="0"/>
                </a:cubicBezTo>
                <a:close/>
                <a:moveTo>
                  <a:pt x="12" y="4505"/>
                </a:moveTo>
                <a:lnTo>
                  <a:pt x="12" y="5914"/>
                </a:lnTo>
                <a:cubicBezTo>
                  <a:pt x="12" y="8033"/>
                  <a:pt x="4846" y="9754"/>
                  <a:pt x="10811" y="9754"/>
                </a:cubicBezTo>
                <a:cubicBezTo>
                  <a:pt x="16776" y="9754"/>
                  <a:pt x="21600" y="8039"/>
                  <a:pt x="21600" y="5914"/>
                </a:cubicBezTo>
                <a:lnTo>
                  <a:pt x="21600" y="4505"/>
                </a:lnTo>
                <a:cubicBezTo>
                  <a:pt x="21136" y="5284"/>
                  <a:pt x="20088" y="5991"/>
                  <a:pt x="18531" y="6541"/>
                </a:cubicBezTo>
                <a:cubicBezTo>
                  <a:pt x="16460" y="7276"/>
                  <a:pt x="13718" y="7679"/>
                  <a:pt x="10806" y="7679"/>
                </a:cubicBezTo>
                <a:cubicBezTo>
                  <a:pt x="7894" y="7679"/>
                  <a:pt x="5146" y="7276"/>
                  <a:pt x="3081" y="6541"/>
                </a:cubicBezTo>
                <a:cubicBezTo>
                  <a:pt x="1524" y="5985"/>
                  <a:pt x="476" y="5284"/>
                  <a:pt x="12" y="4505"/>
                </a:cubicBezTo>
                <a:close/>
                <a:moveTo>
                  <a:pt x="0" y="7320"/>
                </a:moveTo>
                <a:lnTo>
                  <a:pt x="0" y="8284"/>
                </a:lnTo>
                <a:cubicBezTo>
                  <a:pt x="0" y="10402"/>
                  <a:pt x="4836" y="12123"/>
                  <a:pt x="10801" y="12123"/>
                </a:cubicBezTo>
                <a:cubicBezTo>
                  <a:pt x="16766" y="12123"/>
                  <a:pt x="21600" y="10408"/>
                  <a:pt x="21600" y="8284"/>
                </a:cubicBezTo>
                <a:lnTo>
                  <a:pt x="21600" y="7320"/>
                </a:lnTo>
                <a:cubicBezTo>
                  <a:pt x="21458" y="7495"/>
                  <a:pt x="21295" y="7664"/>
                  <a:pt x="21098" y="7827"/>
                </a:cubicBezTo>
                <a:cubicBezTo>
                  <a:pt x="20508" y="8329"/>
                  <a:pt x="19672" y="8769"/>
                  <a:pt x="18618" y="9145"/>
                </a:cubicBezTo>
                <a:cubicBezTo>
                  <a:pt x="16520" y="9891"/>
                  <a:pt x="13745" y="10299"/>
                  <a:pt x="10801" y="10299"/>
                </a:cubicBezTo>
                <a:cubicBezTo>
                  <a:pt x="7856" y="10299"/>
                  <a:pt x="5080" y="9891"/>
                  <a:pt x="2982" y="9145"/>
                </a:cubicBezTo>
                <a:cubicBezTo>
                  <a:pt x="1928" y="8769"/>
                  <a:pt x="1099" y="8329"/>
                  <a:pt x="504" y="7827"/>
                </a:cubicBezTo>
                <a:cubicBezTo>
                  <a:pt x="307" y="7664"/>
                  <a:pt x="142" y="7495"/>
                  <a:pt x="0" y="7320"/>
                </a:cubicBezTo>
                <a:close/>
                <a:moveTo>
                  <a:pt x="0" y="9689"/>
                </a:moveTo>
                <a:lnTo>
                  <a:pt x="0" y="10653"/>
                </a:lnTo>
                <a:cubicBezTo>
                  <a:pt x="0" y="12771"/>
                  <a:pt x="4836" y="14492"/>
                  <a:pt x="10801" y="14492"/>
                </a:cubicBezTo>
                <a:cubicBezTo>
                  <a:pt x="16766" y="14492"/>
                  <a:pt x="21600" y="12777"/>
                  <a:pt x="21600" y="10653"/>
                </a:cubicBezTo>
                <a:lnTo>
                  <a:pt x="21600" y="9689"/>
                </a:lnTo>
                <a:cubicBezTo>
                  <a:pt x="21458" y="9864"/>
                  <a:pt x="21295" y="10033"/>
                  <a:pt x="21098" y="10197"/>
                </a:cubicBezTo>
                <a:cubicBezTo>
                  <a:pt x="20508" y="10698"/>
                  <a:pt x="19672" y="11138"/>
                  <a:pt x="18618" y="11514"/>
                </a:cubicBezTo>
                <a:cubicBezTo>
                  <a:pt x="16520" y="12260"/>
                  <a:pt x="13745" y="12668"/>
                  <a:pt x="10801" y="12668"/>
                </a:cubicBezTo>
                <a:cubicBezTo>
                  <a:pt x="7856" y="12668"/>
                  <a:pt x="5080" y="12260"/>
                  <a:pt x="2982" y="11514"/>
                </a:cubicBezTo>
                <a:cubicBezTo>
                  <a:pt x="1928" y="11138"/>
                  <a:pt x="1099" y="10698"/>
                  <a:pt x="504" y="10197"/>
                </a:cubicBezTo>
                <a:cubicBezTo>
                  <a:pt x="307" y="10033"/>
                  <a:pt x="142" y="9864"/>
                  <a:pt x="0" y="9689"/>
                </a:cubicBezTo>
                <a:close/>
                <a:moveTo>
                  <a:pt x="0" y="12059"/>
                </a:moveTo>
                <a:lnTo>
                  <a:pt x="0" y="13022"/>
                </a:lnTo>
                <a:cubicBezTo>
                  <a:pt x="0" y="15141"/>
                  <a:pt x="4836" y="16862"/>
                  <a:pt x="10801" y="16862"/>
                </a:cubicBezTo>
                <a:cubicBezTo>
                  <a:pt x="16766" y="16862"/>
                  <a:pt x="21600" y="15146"/>
                  <a:pt x="21600" y="13022"/>
                </a:cubicBezTo>
                <a:lnTo>
                  <a:pt x="21600" y="12059"/>
                </a:lnTo>
                <a:cubicBezTo>
                  <a:pt x="21458" y="12233"/>
                  <a:pt x="21295" y="12402"/>
                  <a:pt x="21098" y="12566"/>
                </a:cubicBezTo>
                <a:cubicBezTo>
                  <a:pt x="20508" y="13067"/>
                  <a:pt x="19672" y="13507"/>
                  <a:pt x="18618" y="13883"/>
                </a:cubicBezTo>
                <a:cubicBezTo>
                  <a:pt x="16520" y="14629"/>
                  <a:pt x="13745" y="15037"/>
                  <a:pt x="10801" y="15037"/>
                </a:cubicBezTo>
                <a:cubicBezTo>
                  <a:pt x="7856" y="15037"/>
                  <a:pt x="5080" y="14629"/>
                  <a:pt x="2982" y="13883"/>
                </a:cubicBezTo>
                <a:cubicBezTo>
                  <a:pt x="1928" y="13507"/>
                  <a:pt x="1099" y="13067"/>
                  <a:pt x="504" y="12566"/>
                </a:cubicBezTo>
                <a:cubicBezTo>
                  <a:pt x="307" y="12402"/>
                  <a:pt x="142" y="12233"/>
                  <a:pt x="0" y="12059"/>
                </a:cubicBezTo>
                <a:close/>
                <a:moveTo>
                  <a:pt x="0" y="14428"/>
                </a:moveTo>
                <a:lnTo>
                  <a:pt x="0" y="15391"/>
                </a:lnTo>
                <a:cubicBezTo>
                  <a:pt x="0" y="17510"/>
                  <a:pt x="4836" y="19231"/>
                  <a:pt x="10801" y="19231"/>
                </a:cubicBezTo>
                <a:cubicBezTo>
                  <a:pt x="16766" y="19231"/>
                  <a:pt x="21600" y="17515"/>
                  <a:pt x="21600" y="15391"/>
                </a:cubicBezTo>
                <a:lnTo>
                  <a:pt x="21600" y="14428"/>
                </a:lnTo>
                <a:cubicBezTo>
                  <a:pt x="21458" y="14602"/>
                  <a:pt x="21295" y="14772"/>
                  <a:pt x="21098" y="14935"/>
                </a:cubicBezTo>
                <a:cubicBezTo>
                  <a:pt x="20508" y="15436"/>
                  <a:pt x="19672" y="15877"/>
                  <a:pt x="18618" y="16252"/>
                </a:cubicBezTo>
                <a:cubicBezTo>
                  <a:pt x="16520" y="16998"/>
                  <a:pt x="13745" y="17406"/>
                  <a:pt x="10801" y="17406"/>
                </a:cubicBezTo>
                <a:cubicBezTo>
                  <a:pt x="7856" y="17406"/>
                  <a:pt x="5080" y="16998"/>
                  <a:pt x="2982" y="16252"/>
                </a:cubicBezTo>
                <a:cubicBezTo>
                  <a:pt x="1928" y="15877"/>
                  <a:pt x="1099" y="15436"/>
                  <a:pt x="504" y="14935"/>
                </a:cubicBezTo>
                <a:cubicBezTo>
                  <a:pt x="307" y="14772"/>
                  <a:pt x="142" y="14602"/>
                  <a:pt x="0" y="14428"/>
                </a:cubicBezTo>
                <a:close/>
                <a:moveTo>
                  <a:pt x="0" y="16797"/>
                </a:moveTo>
                <a:lnTo>
                  <a:pt x="0" y="17760"/>
                </a:lnTo>
                <a:cubicBezTo>
                  <a:pt x="0" y="19879"/>
                  <a:pt x="4836" y="21600"/>
                  <a:pt x="10801" y="21600"/>
                </a:cubicBezTo>
                <a:cubicBezTo>
                  <a:pt x="16766" y="21600"/>
                  <a:pt x="21600" y="19879"/>
                  <a:pt x="21600" y="17760"/>
                </a:cubicBezTo>
                <a:lnTo>
                  <a:pt x="21600" y="16797"/>
                </a:lnTo>
                <a:cubicBezTo>
                  <a:pt x="21458" y="16971"/>
                  <a:pt x="21295" y="17141"/>
                  <a:pt x="21098" y="17304"/>
                </a:cubicBezTo>
                <a:cubicBezTo>
                  <a:pt x="20508" y="17805"/>
                  <a:pt x="19672" y="18246"/>
                  <a:pt x="18618" y="18622"/>
                </a:cubicBezTo>
                <a:cubicBezTo>
                  <a:pt x="16520" y="19368"/>
                  <a:pt x="13745" y="19775"/>
                  <a:pt x="10801" y="19775"/>
                </a:cubicBezTo>
                <a:cubicBezTo>
                  <a:pt x="7856" y="19775"/>
                  <a:pt x="5080" y="19368"/>
                  <a:pt x="2982" y="18622"/>
                </a:cubicBezTo>
                <a:cubicBezTo>
                  <a:pt x="1928" y="18246"/>
                  <a:pt x="1099" y="17805"/>
                  <a:pt x="504" y="17304"/>
                </a:cubicBezTo>
                <a:cubicBezTo>
                  <a:pt x="307" y="17141"/>
                  <a:pt x="142" y="16971"/>
                  <a:pt x="0" y="1679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45700" tIns="45700" rIns="45700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00000"/>
              </a:solidFill>
              <a:latin typeface="Trebuchet MS" panose="020B0703020202090204" pitchFamily="34" charset="0"/>
              <a:sym typeface="Arial"/>
            </a:endParaRPr>
          </a:p>
        </p:txBody>
      </p:sp>
      <p:sp>
        <p:nvSpPr>
          <p:cNvPr id="49" name="Google Shape;243;p3">
            <a:extLst>
              <a:ext uri="{FF2B5EF4-FFF2-40B4-BE49-F238E27FC236}">
                <a16:creationId xmlns:a16="http://schemas.microsoft.com/office/drawing/2014/main" id="{BF7B9B89-1C6C-00E6-8251-BFD67228975B}"/>
              </a:ext>
            </a:extLst>
          </p:cNvPr>
          <p:cNvSpPr/>
          <p:nvPr/>
        </p:nvSpPr>
        <p:spPr>
          <a:xfrm>
            <a:off x="795759" y="3755926"/>
            <a:ext cx="531083" cy="304586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5951" y="3647"/>
                </a:moveTo>
                <a:cubicBezTo>
                  <a:pt x="14954" y="5891"/>
                  <a:pt x="14954" y="5891"/>
                  <a:pt x="14954" y="5891"/>
                </a:cubicBezTo>
                <a:cubicBezTo>
                  <a:pt x="16948" y="9818"/>
                  <a:pt x="16948" y="9818"/>
                  <a:pt x="16948" y="9818"/>
                </a:cubicBezTo>
                <a:cubicBezTo>
                  <a:pt x="17446" y="8977"/>
                  <a:pt x="17446" y="8977"/>
                  <a:pt x="17446" y="8977"/>
                </a:cubicBezTo>
                <a:cubicBezTo>
                  <a:pt x="21600" y="8977"/>
                  <a:pt x="21600" y="8977"/>
                  <a:pt x="21600" y="8977"/>
                </a:cubicBezTo>
                <a:cubicBezTo>
                  <a:pt x="21600" y="3647"/>
                  <a:pt x="21600" y="3647"/>
                  <a:pt x="21600" y="3647"/>
                </a:cubicBezTo>
                <a:lnTo>
                  <a:pt x="15951" y="3647"/>
                </a:lnTo>
                <a:close/>
                <a:moveTo>
                  <a:pt x="11132" y="13745"/>
                </a:moveTo>
                <a:cubicBezTo>
                  <a:pt x="9305" y="13745"/>
                  <a:pt x="9305" y="13745"/>
                  <a:pt x="9305" y="13745"/>
                </a:cubicBezTo>
                <a:cubicBezTo>
                  <a:pt x="8806" y="12062"/>
                  <a:pt x="7643" y="10940"/>
                  <a:pt x="6480" y="10940"/>
                </a:cubicBezTo>
                <a:cubicBezTo>
                  <a:pt x="4818" y="10940"/>
                  <a:pt x="3489" y="13465"/>
                  <a:pt x="3489" y="16270"/>
                </a:cubicBezTo>
                <a:cubicBezTo>
                  <a:pt x="3489" y="19075"/>
                  <a:pt x="4818" y="21600"/>
                  <a:pt x="6480" y="21600"/>
                </a:cubicBezTo>
                <a:cubicBezTo>
                  <a:pt x="7643" y="21600"/>
                  <a:pt x="8806" y="20478"/>
                  <a:pt x="9305" y="18795"/>
                </a:cubicBezTo>
                <a:cubicBezTo>
                  <a:pt x="12462" y="18795"/>
                  <a:pt x="12462" y="18795"/>
                  <a:pt x="12462" y="18795"/>
                </a:cubicBezTo>
                <a:cubicBezTo>
                  <a:pt x="13625" y="16270"/>
                  <a:pt x="13625" y="16270"/>
                  <a:pt x="13625" y="16270"/>
                </a:cubicBezTo>
                <a:cubicBezTo>
                  <a:pt x="11631" y="12623"/>
                  <a:pt x="11631" y="12623"/>
                  <a:pt x="11631" y="12623"/>
                </a:cubicBezTo>
                <a:lnTo>
                  <a:pt x="11132" y="13745"/>
                </a:lnTo>
                <a:close/>
                <a:moveTo>
                  <a:pt x="6480" y="18234"/>
                </a:moveTo>
                <a:cubicBezTo>
                  <a:pt x="5982" y="18234"/>
                  <a:pt x="5483" y="17392"/>
                  <a:pt x="5483" y="16270"/>
                </a:cubicBezTo>
                <a:cubicBezTo>
                  <a:pt x="5483" y="15148"/>
                  <a:pt x="5982" y="14306"/>
                  <a:pt x="6480" y="14306"/>
                </a:cubicBezTo>
                <a:cubicBezTo>
                  <a:pt x="7145" y="14306"/>
                  <a:pt x="7643" y="15148"/>
                  <a:pt x="7643" y="16270"/>
                </a:cubicBezTo>
                <a:cubicBezTo>
                  <a:pt x="7643" y="17392"/>
                  <a:pt x="7145" y="18234"/>
                  <a:pt x="6480" y="18234"/>
                </a:cubicBezTo>
                <a:close/>
                <a:moveTo>
                  <a:pt x="17612" y="13745"/>
                </a:moveTo>
                <a:cubicBezTo>
                  <a:pt x="11631" y="2525"/>
                  <a:pt x="11631" y="2525"/>
                  <a:pt x="11631" y="2525"/>
                </a:cubicBezTo>
                <a:cubicBezTo>
                  <a:pt x="5815" y="2525"/>
                  <a:pt x="5815" y="2525"/>
                  <a:pt x="5815" y="2525"/>
                </a:cubicBezTo>
                <a:cubicBezTo>
                  <a:pt x="5317" y="842"/>
                  <a:pt x="4154" y="0"/>
                  <a:pt x="2991" y="0"/>
                </a:cubicBezTo>
                <a:cubicBezTo>
                  <a:pt x="1329" y="0"/>
                  <a:pt x="0" y="2244"/>
                  <a:pt x="0" y="5049"/>
                </a:cubicBezTo>
                <a:cubicBezTo>
                  <a:pt x="0" y="8135"/>
                  <a:pt x="1329" y="10379"/>
                  <a:pt x="2991" y="10379"/>
                </a:cubicBezTo>
                <a:cubicBezTo>
                  <a:pt x="4320" y="10379"/>
                  <a:pt x="5317" y="9257"/>
                  <a:pt x="5815" y="7574"/>
                </a:cubicBezTo>
                <a:cubicBezTo>
                  <a:pt x="10302" y="7574"/>
                  <a:pt x="10302" y="7574"/>
                  <a:pt x="10302" y="7574"/>
                </a:cubicBezTo>
                <a:cubicBezTo>
                  <a:pt x="16283" y="18795"/>
                  <a:pt x="16283" y="18795"/>
                  <a:pt x="16283" y="18795"/>
                </a:cubicBezTo>
                <a:cubicBezTo>
                  <a:pt x="21600" y="18795"/>
                  <a:pt x="21600" y="18795"/>
                  <a:pt x="21600" y="18795"/>
                </a:cubicBezTo>
                <a:cubicBezTo>
                  <a:pt x="21600" y="13745"/>
                  <a:pt x="21600" y="13745"/>
                  <a:pt x="21600" y="13745"/>
                </a:cubicBezTo>
                <a:lnTo>
                  <a:pt x="17612" y="13745"/>
                </a:lnTo>
                <a:close/>
                <a:moveTo>
                  <a:pt x="2991" y="7013"/>
                </a:moveTo>
                <a:cubicBezTo>
                  <a:pt x="2492" y="7013"/>
                  <a:pt x="1994" y="6171"/>
                  <a:pt x="1994" y="5049"/>
                </a:cubicBezTo>
                <a:cubicBezTo>
                  <a:pt x="1994" y="4208"/>
                  <a:pt x="2492" y="3366"/>
                  <a:pt x="2991" y="3366"/>
                </a:cubicBezTo>
                <a:cubicBezTo>
                  <a:pt x="3655" y="3366"/>
                  <a:pt x="4154" y="4208"/>
                  <a:pt x="4154" y="5049"/>
                </a:cubicBezTo>
                <a:cubicBezTo>
                  <a:pt x="4154" y="6171"/>
                  <a:pt x="3655" y="7013"/>
                  <a:pt x="2991" y="70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rgbClr val="000000"/>
              </a:solidFill>
              <a:latin typeface="Trebuchet MS" panose="020B0703020202090204" pitchFamily="34" charset="0"/>
              <a:sym typeface="Arial"/>
            </a:endParaRPr>
          </a:p>
        </p:txBody>
      </p:sp>
      <p:grpSp>
        <p:nvGrpSpPr>
          <p:cNvPr id="50" name="Google Shape;244;p3">
            <a:extLst>
              <a:ext uri="{FF2B5EF4-FFF2-40B4-BE49-F238E27FC236}">
                <a16:creationId xmlns:a16="http://schemas.microsoft.com/office/drawing/2014/main" id="{B48CAA65-2E23-B9EC-F2E0-DB0FBDC4034D}"/>
              </a:ext>
            </a:extLst>
          </p:cNvPr>
          <p:cNvGrpSpPr/>
          <p:nvPr/>
        </p:nvGrpSpPr>
        <p:grpSpPr>
          <a:xfrm>
            <a:off x="849816" y="4620889"/>
            <a:ext cx="451041" cy="418188"/>
            <a:chOff x="0" y="0"/>
            <a:chExt cx="451039" cy="418187"/>
          </a:xfrm>
        </p:grpSpPr>
        <p:sp>
          <p:nvSpPr>
            <p:cNvPr id="51" name="Google Shape;245;p3">
              <a:extLst>
                <a:ext uri="{FF2B5EF4-FFF2-40B4-BE49-F238E27FC236}">
                  <a16:creationId xmlns:a16="http://schemas.microsoft.com/office/drawing/2014/main" id="{37F0D453-1474-9B47-5EB0-066E88675E40}"/>
                </a:ext>
              </a:extLst>
            </p:cNvPr>
            <p:cNvSpPr/>
            <p:nvPr/>
          </p:nvSpPr>
          <p:spPr>
            <a:xfrm>
              <a:off x="0" y="0"/>
              <a:ext cx="451039" cy="41818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Helvetica Neue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52" name="Google Shape;246;p3">
              <a:extLst>
                <a:ext uri="{FF2B5EF4-FFF2-40B4-BE49-F238E27FC236}">
                  <a16:creationId xmlns:a16="http://schemas.microsoft.com/office/drawing/2014/main" id="{AD62F997-769B-F6F9-3249-576838BD91C6}"/>
                </a:ext>
              </a:extLst>
            </p:cNvPr>
            <p:cNvSpPr/>
            <p:nvPr/>
          </p:nvSpPr>
          <p:spPr>
            <a:xfrm>
              <a:off x="98333" y="85095"/>
              <a:ext cx="261188" cy="238725"/>
            </a:xfrm>
            <a:prstGeom prst="ellipse">
              <a:avLst/>
            </a:prstGeom>
            <a:noFill/>
            <a:ln w="25400" cap="flat" cmpd="sng">
              <a:solidFill>
                <a:srgbClr val="2F2F4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Helvetica Neue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53" name="Google Shape;247;p3">
              <a:extLst>
                <a:ext uri="{FF2B5EF4-FFF2-40B4-BE49-F238E27FC236}">
                  <a16:creationId xmlns:a16="http://schemas.microsoft.com/office/drawing/2014/main" id="{DB362541-B53D-2940-F018-4DB39878E517}"/>
                </a:ext>
              </a:extLst>
            </p:cNvPr>
            <p:cNvSpPr/>
            <p:nvPr/>
          </p:nvSpPr>
          <p:spPr>
            <a:xfrm>
              <a:off x="138031" y="121023"/>
              <a:ext cx="181793" cy="166870"/>
            </a:xfrm>
            <a:prstGeom prst="ellipse">
              <a:avLst/>
            </a:prstGeom>
            <a:noFill/>
            <a:ln w="25400" cap="flat" cmpd="sng">
              <a:solidFill>
                <a:srgbClr val="2F2F4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Helvetica Neue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54" name="Google Shape;248;p3">
              <a:extLst>
                <a:ext uri="{FF2B5EF4-FFF2-40B4-BE49-F238E27FC236}">
                  <a16:creationId xmlns:a16="http://schemas.microsoft.com/office/drawing/2014/main" id="{5FD8BCBF-0D40-167B-B5C3-2A8AF9B51B6F}"/>
                </a:ext>
              </a:extLst>
            </p:cNvPr>
            <p:cNvSpPr/>
            <p:nvPr/>
          </p:nvSpPr>
          <p:spPr>
            <a:xfrm rot="-600000">
              <a:off x="268146" y="157212"/>
              <a:ext cx="141942" cy="76041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428" y="563"/>
                  </a:lnTo>
                  <a:lnTo>
                    <a:pt x="21600" y="21600"/>
                  </a:lnTo>
                  <a:lnTo>
                    <a:pt x="172" y="210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Helvetica Neue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55" name="Google Shape;249;p3">
              <a:extLst>
                <a:ext uri="{FF2B5EF4-FFF2-40B4-BE49-F238E27FC236}">
                  <a16:creationId xmlns:a16="http://schemas.microsoft.com/office/drawing/2014/main" id="{6F7FBAEF-A805-A2AD-8DFE-7A4BC6CD5CBF}"/>
                </a:ext>
              </a:extLst>
            </p:cNvPr>
            <p:cNvSpPr/>
            <p:nvPr/>
          </p:nvSpPr>
          <p:spPr>
            <a:xfrm rot="600000">
              <a:off x="268146" y="175708"/>
              <a:ext cx="141942" cy="76041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72" y="563"/>
                  </a:moveTo>
                  <a:lnTo>
                    <a:pt x="21600" y="0"/>
                  </a:lnTo>
                  <a:lnTo>
                    <a:pt x="21428" y="21037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50800" tIns="50800" rIns="50800" bIns="508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Helvetica Neue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</p:grpSp>
      <p:sp>
        <p:nvSpPr>
          <p:cNvPr id="56" name="Google Shape;250;p3">
            <a:extLst>
              <a:ext uri="{FF2B5EF4-FFF2-40B4-BE49-F238E27FC236}">
                <a16:creationId xmlns:a16="http://schemas.microsoft.com/office/drawing/2014/main" id="{584A8E39-6522-9512-E191-9AAE8F121137}"/>
              </a:ext>
            </a:extLst>
          </p:cNvPr>
          <p:cNvSpPr txBox="1"/>
          <p:nvPr/>
        </p:nvSpPr>
        <p:spPr>
          <a:xfrm>
            <a:off x="728747" y="5661784"/>
            <a:ext cx="5485017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</a:pPr>
            <a:r>
              <a:rPr lang="en-GB" sz="2400" b="0" i="0" u="none" strike="noStrike" cap="none">
                <a:solidFill>
                  <a:schemeClr val="tx1"/>
                </a:solidFill>
                <a:latin typeface="Trebuchet MS" panose="020B0703020202090204" pitchFamily="34" charset="0"/>
                <a:ea typeface="Helvetica Neue"/>
                <a:cs typeface="Helvetica Neue"/>
                <a:sym typeface="Helvetica Neue"/>
              </a:rPr>
              <a:t>Target 2: Onboarding students to </a:t>
            </a:r>
            <a:r>
              <a:rPr lang="en-GB" sz="2400" b="0" i="0" u="none" strike="noStrike" cap="none">
                <a:solidFill>
                  <a:srgbClr val="AF5B5A"/>
                </a:solidFill>
                <a:latin typeface="Trebuchet MS" panose="020B0703020202090204" pitchFamily="34" charset="0"/>
                <a:ea typeface="Helvetica Neue"/>
                <a:cs typeface="Helvetica Neue"/>
                <a:sym typeface="Helvetica Neue"/>
              </a:rPr>
              <a:t>advanced computing </a:t>
            </a:r>
            <a:r>
              <a:rPr lang="en-GB" sz="2400" b="0" i="0" u="none" strike="noStrike" cap="none">
                <a:solidFill>
                  <a:schemeClr val="tx1"/>
                </a:solidFill>
                <a:latin typeface="Trebuchet MS" panose="020B0703020202090204" pitchFamily="34" charset="0"/>
                <a:ea typeface="Helvetica Neue"/>
                <a:cs typeface="Helvetica Neue"/>
                <a:sym typeface="Helvetica Neue"/>
              </a:rPr>
              <a:t>projects</a:t>
            </a:r>
            <a:endParaRPr>
              <a:latin typeface="Trebuchet MS" panose="020B0703020202090204" pitchFamily="34" charset="0"/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B8FA20D2-0461-B84E-0BD6-B175CEDA565D}"/>
              </a:ext>
            </a:extLst>
          </p:cNvPr>
          <p:cNvGrpSpPr/>
          <p:nvPr/>
        </p:nvGrpSpPr>
        <p:grpSpPr>
          <a:xfrm>
            <a:off x="6992436" y="679241"/>
            <a:ext cx="5026467" cy="5437637"/>
            <a:chOff x="6992436" y="1176953"/>
            <a:chExt cx="5026467" cy="5437637"/>
          </a:xfrm>
        </p:grpSpPr>
        <p:pic>
          <p:nvPicPr>
            <p:cNvPr id="58" name="Google Shape;231;p3">
              <a:extLst>
                <a:ext uri="{FF2B5EF4-FFF2-40B4-BE49-F238E27FC236}">
                  <a16:creationId xmlns:a16="http://schemas.microsoft.com/office/drawing/2014/main" id="{4F27F605-E376-CA73-D6AB-66E31013008B}"/>
                </a:ext>
              </a:extLst>
            </p:cNvPr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7474401" y="1176953"/>
              <a:ext cx="3594292" cy="3517088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9" name="Google Shape;252;p3">
              <a:extLst>
                <a:ext uri="{FF2B5EF4-FFF2-40B4-BE49-F238E27FC236}">
                  <a16:creationId xmlns:a16="http://schemas.microsoft.com/office/drawing/2014/main" id="{B51AFD0D-EE67-37B9-1E4B-69B4B2E12611}"/>
                </a:ext>
              </a:extLst>
            </p:cNvPr>
            <p:cNvSpPr txBox="1"/>
            <p:nvPr/>
          </p:nvSpPr>
          <p:spPr>
            <a:xfrm>
              <a:off x="8183344" y="1933533"/>
              <a:ext cx="2156898" cy="262595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rm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400"/>
                <a:buFont typeface="Arial"/>
                <a:buNone/>
              </a:pPr>
              <a:r>
                <a:rPr lang="en-GB" sz="2400" b="0" i="0" u="none" strike="noStrike" cap="none">
                  <a:solidFill>
                    <a:srgbClr val="FFFFFF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A national infrastructure with </a:t>
              </a:r>
              <a:r>
                <a:rPr lang="en-GB" sz="2400" b="1" i="0" u="none" strike="noStrike" cap="none">
                  <a:solidFill>
                    <a:srgbClr val="FFFFFF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non-sensitive health </a:t>
              </a:r>
              <a:endParaRPr>
                <a:latin typeface="Trebuchet MS" panose="020B0703020202090204" pitchFamily="34" charset="0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400"/>
                <a:buFont typeface="Arial"/>
                <a:buNone/>
              </a:pPr>
              <a:r>
                <a:rPr lang="en-GB" sz="2400" b="1" i="0" u="none" strike="noStrike" cap="none">
                  <a:solidFill>
                    <a:srgbClr val="FFFFFF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data</a:t>
              </a:r>
              <a:endParaRPr sz="24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0" name="Google Shape;253;p3">
              <a:extLst>
                <a:ext uri="{FF2B5EF4-FFF2-40B4-BE49-F238E27FC236}">
                  <a16:creationId xmlns:a16="http://schemas.microsoft.com/office/drawing/2014/main" id="{810069D7-3C02-84C3-BA7B-C5D1ABBC5EA0}"/>
                </a:ext>
              </a:extLst>
            </p:cNvPr>
            <p:cNvSpPr/>
            <p:nvPr/>
          </p:nvSpPr>
          <p:spPr>
            <a:xfrm rot="-5400000">
              <a:off x="7016936" y="5013857"/>
              <a:ext cx="688434" cy="737434"/>
            </a:xfrm>
            <a:prstGeom prst="ellipse">
              <a:avLst/>
            </a:prstGeom>
            <a:solidFill>
              <a:srgbClr val="2C5D68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61" name="Google Shape;254;p3">
              <a:extLst>
                <a:ext uri="{FF2B5EF4-FFF2-40B4-BE49-F238E27FC236}">
                  <a16:creationId xmlns:a16="http://schemas.microsoft.com/office/drawing/2014/main" id="{9165740A-A869-0F73-4E7F-C4CA9EB83716}"/>
                </a:ext>
              </a:extLst>
            </p:cNvPr>
            <p:cNvSpPr/>
            <p:nvPr/>
          </p:nvSpPr>
          <p:spPr>
            <a:xfrm rot="-5400000">
              <a:off x="9566818" y="5014624"/>
              <a:ext cx="686898" cy="737434"/>
            </a:xfrm>
            <a:prstGeom prst="ellipse">
              <a:avLst/>
            </a:prstGeom>
            <a:solidFill>
              <a:srgbClr val="415969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62" name="Google Shape;255;p3">
              <a:extLst>
                <a:ext uri="{FF2B5EF4-FFF2-40B4-BE49-F238E27FC236}">
                  <a16:creationId xmlns:a16="http://schemas.microsoft.com/office/drawing/2014/main" id="{22B767AF-386D-A695-13D0-4E60729A43DE}"/>
                </a:ext>
              </a:extLst>
            </p:cNvPr>
            <p:cNvSpPr/>
            <p:nvPr/>
          </p:nvSpPr>
          <p:spPr>
            <a:xfrm rot="-5400000">
              <a:off x="9554198" y="5853927"/>
              <a:ext cx="686898" cy="737433"/>
            </a:xfrm>
            <a:prstGeom prst="ellipse">
              <a:avLst/>
            </a:prstGeom>
            <a:solidFill>
              <a:srgbClr val="556E73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63" name="Google Shape;256;p3">
              <a:extLst>
                <a:ext uri="{FF2B5EF4-FFF2-40B4-BE49-F238E27FC236}">
                  <a16:creationId xmlns:a16="http://schemas.microsoft.com/office/drawing/2014/main" id="{AA4F6539-6157-7689-E1C5-E4972E2C4BCC}"/>
                </a:ext>
              </a:extLst>
            </p:cNvPr>
            <p:cNvSpPr txBox="1"/>
            <p:nvPr/>
          </p:nvSpPr>
          <p:spPr>
            <a:xfrm>
              <a:off x="10318869" y="5056870"/>
              <a:ext cx="1460859" cy="7078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Helvetica Neue"/>
                <a:buNone/>
              </a:pPr>
              <a:r>
                <a:rPr lang="en-GB" sz="2000" b="0" i="0" u="none" strike="noStrike" cap="none">
                  <a:solidFill>
                    <a:srgbClr val="000000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Public domain</a:t>
              </a:r>
              <a:endParaRPr>
                <a:latin typeface="Trebuchet MS" panose="020B0703020202090204" pitchFamily="34" charset="0"/>
              </a:endParaRPr>
            </a:p>
          </p:txBody>
        </p:sp>
        <p:sp>
          <p:nvSpPr>
            <p:cNvPr id="64" name="Google Shape;257;p3">
              <a:extLst>
                <a:ext uri="{FF2B5EF4-FFF2-40B4-BE49-F238E27FC236}">
                  <a16:creationId xmlns:a16="http://schemas.microsoft.com/office/drawing/2014/main" id="{3C488B23-589D-4EDC-AAE3-A92863EAC9C0}"/>
                </a:ext>
              </a:extLst>
            </p:cNvPr>
            <p:cNvSpPr txBox="1"/>
            <p:nvPr/>
          </p:nvSpPr>
          <p:spPr>
            <a:xfrm>
              <a:off x="7785205" y="5172190"/>
              <a:ext cx="1355469" cy="400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Helvetica Neue"/>
                <a:buNone/>
              </a:pPr>
              <a:r>
                <a:rPr lang="en-GB" sz="2000" b="0" i="0" u="none" strike="noStrike" cap="none">
                  <a:solidFill>
                    <a:srgbClr val="000000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Simulated</a:t>
              </a:r>
              <a:endParaRPr>
                <a:latin typeface="Trebuchet MS" panose="020B0703020202090204" pitchFamily="34" charset="0"/>
              </a:endParaRPr>
            </a:p>
          </p:txBody>
        </p:sp>
        <p:sp>
          <p:nvSpPr>
            <p:cNvPr id="65" name="Google Shape;258;p3">
              <a:extLst>
                <a:ext uri="{FF2B5EF4-FFF2-40B4-BE49-F238E27FC236}">
                  <a16:creationId xmlns:a16="http://schemas.microsoft.com/office/drawing/2014/main" id="{D9188D98-4E77-045D-6C06-619C3F29C8C2}"/>
                </a:ext>
              </a:extLst>
            </p:cNvPr>
            <p:cNvSpPr txBox="1"/>
            <p:nvPr/>
          </p:nvSpPr>
          <p:spPr>
            <a:xfrm>
              <a:off x="10318869" y="5906704"/>
              <a:ext cx="1700034" cy="70788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Helvetica Neue"/>
                <a:buNone/>
              </a:pPr>
              <a:r>
                <a:rPr lang="en-GB" sz="2000" b="0" i="0" u="none" strike="noStrike" cap="none">
                  <a:solidFill>
                    <a:srgbClr val="000000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GDPR compliant</a:t>
              </a:r>
              <a:endParaRPr>
                <a:latin typeface="Trebuchet MS" panose="020B0703020202090204" pitchFamily="34" charset="0"/>
              </a:endParaRPr>
            </a:p>
          </p:txBody>
        </p:sp>
        <p:sp>
          <p:nvSpPr>
            <p:cNvPr id="66" name="Google Shape;259;p3">
              <a:extLst>
                <a:ext uri="{FF2B5EF4-FFF2-40B4-BE49-F238E27FC236}">
                  <a16:creationId xmlns:a16="http://schemas.microsoft.com/office/drawing/2014/main" id="{A98D8941-25CF-0075-57D6-A0F501474A08}"/>
                </a:ext>
              </a:extLst>
            </p:cNvPr>
            <p:cNvSpPr/>
            <p:nvPr/>
          </p:nvSpPr>
          <p:spPr>
            <a:xfrm rot="-5400000">
              <a:off x="7016937" y="5849092"/>
              <a:ext cx="688434" cy="737434"/>
            </a:xfrm>
            <a:prstGeom prst="ellipse">
              <a:avLst/>
            </a:prstGeom>
            <a:solidFill>
              <a:srgbClr val="153A4D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67" name="Google Shape;260;p3">
              <a:extLst>
                <a:ext uri="{FF2B5EF4-FFF2-40B4-BE49-F238E27FC236}">
                  <a16:creationId xmlns:a16="http://schemas.microsoft.com/office/drawing/2014/main" id="{B6758E85-483D-CD99-F0B5-22872017D8AB}"/>
                </a:ext>
              </a:extLst>
            </p:cNvPr>
            <p:cNvSpPr txBox="1"/>
            <p:nvPr/>
          </p:nvSpPr>
          <p:spPr>
            <a:xfrm>
              <a:off x="7809666" y="6056463"/>
              <a:ext cx="1501371" cy="4001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Helvetica Neue"/>
                <a:buNone/>
              </a:pPr>
              <a:r>
                <a:rPr lang="en-GB" sz="2000" b="0" i="0" u="none" strike="noStrike" cap="none">
                  <a:solidFill>
                    <a:srgbClr val="000000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Anonymised</a:t>
              </a:r>
              <a:endParaRPr sz="20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8" name="Google Shape;261;p3">
              <a:extLst>
                <a:ext uri="{FF2B5EF4-FFF2-40B4-BE49-F238E27FC236}">
                  <a16:creationId xmlns:a16="http://schemas.microsoft.com/office/drawing/2014/main" id="{BE0B22DE-5BB4-1BC9-575E-58C00031BFBD}"/>
                </a:ext>
              </a:extLst>
            </p:cNvPr>
            <p:cNvSpPr/>
            <p:nvPr/>
          </p:nvSpPr>
          <p:spPr>
            <a:xfrm>
              <a:off x="9746029" y="6017223"/>
              <a:ext cx="315463" cy="345836"/>
            </a:xfrm>
            <a:custGeom>
              <a:avLst/>
              <a:gdLst/>
              <a:ahLst/>
              <a:cxnLst/>
              <a:rect l="l" t="t" r="r" b="b"/>
              <a:pathLst>
                <a:path w="21030" h="21599" extrusionOk="0">
                  <a:moveTo>
                    <a:pt x="8533" y="0"/>
                  </a:moveTo>
                  <a:cubicBezTo>
                    <a:pt x="8363" y="1"/>
                    <a:pt x="8192" y="58"/>
                    <a:pt x="8054" y="179"/>
                  </a:cubicBezTo>
                  <a:cubicBezTo>
                    <a:pt x="7531" y="638"/>
                    <a:pt x="6970" y="1441"/>
                    <a:pt x="7087" y="2734"/>
                  </a:cubicBezTo>
                  <a:cubicBezTo>
                    <a:pt x="7292" y="4997"/>
                    <a:pt x="9344" y="5714"/>
                    <a:pt x="7908" y="8149"/>
                  </a:cubicBezTo>
                  <a:cubicBezTo>
                    <a:pt x="7908" y="8149"/>
                    <a:pt x="6742" y="8020"/>
                    <a:pt x="4459" y="8430"/>
                  </a:cubicBezTo>
                  <a:cubicBezTo>
                    <a:pt x="2536" y="8776"/>
                    <a:pt x="1728" y="8552"/>
                    <a:pt x="884" y="8969"/>
                  </a:cubicBezTo>
                  <a:cubicBezTo>
                    <a:pt x="-570" y="9687"/>
                    <a:pt x="-101" y="11442"/>
                    <a:pt x="1349" y="12003"/>
                  </a:cubicBezTo>
                  <a:cubicBezTo>
                    <a:pt x="110" y="12750"/>
                    <a:pt x="-255" y="14477"/>
                    <a:pt x="1873" y="15239"/>
                  </a:cubicBezTo>
                  <a:cubicBezTo>
                    <a:pt x="682" y="16392"/>
                    <a:pt x="668" y="17858"/>
                    <a:pt x="2539" y="18352"/>
                  </a:cubicBezTo>
                  <a:cubicBezTo>
                    <a:pt x="1295" y="19567"/>
                    <a:pt x="2436" y="21027"/>
                    <a:pt x="3759" y="21027"/>
                  </a:cubicBezTo>
                  <a:cubicBezTo>
                    <a:pt x="13755" y="21027"/>
                    <a:pt x="12101" y="20342"/>
                    <a:pt x="15234" y="20342"/>
                  </a:cubicBezTo>
                  <a:cubicBezTo>
                    <a:pt x="18665" y="20342"/>
                    <a:pt x="21030" y="21599"/>
                    <a:pt x="21030" y="21599"/>
                  </a:cubicBezTo>
                  <a:lnTo>
                    <a:pt x="21030" y="11829"/>
                  </a:lnTo>
                  <a:cubicBezTo>
                    <a:pt x="21030" y="11829"/>
                    <a:pt x="18103" y="11058"/>
                    <a:pt x="16154" y="10113"/>
                  </a:cubicBezTo>
                  <a:cubicBezTo>
                    <a:pt x="15350" y="9722"/>
                    <a:pt x="14504" y="9210"/>
                    <a:pt x="13676" y="6613"/>
                  </a:cubicBezTo>
                  <a:cubicBezTo>
                    <a:pt x="12912" y="4218"/>
                    <a:pt x="11140" y="3961"/>
                    <a:pt x="10515" y="2980"/>
                  </a:cubicBezTo>
                  <a:cubicBezTo>
                    <a:pt x="10128" y="2452"/>
                    <a:pt x="9578" y="1231"/>
                    <a:pt x="9220" y="425"/>
                  </a:cubicBezTo>
                  <a:cubicBezTo>
                    <a:pt x="9099" y="153"/>
                    <a:pt x="8817" y="-1"/>
                    <a:pt x="853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69" name="Google Shape;262;p3">
              <a:extLst>
                <a:ext uri="{FF2B5EF4-FFF2-40B4-BE49-F238E27FC236}">
                  <a16:creationId xmlns:a16="http://schemas.microsoft.com/office/drawing/2014/main" id="{F50325D4-7484-29BD-A198-977A41F16110}"/>
                </a:ext>
              </a:extLst>
            </p:cNvPr>
            <p:cNvSpPr/>
            <p:nvPr/>
          </p:nvSpPr>
          <p:spPr>
            <a:xfrm>
              <a:off x="9668729" y="5188974"/>
              <a:ext cx="482524" cy="418187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3375" y="9889"/>
                  </a:moveTo>
                  <a:cubicBezTo>
                    <a:pt x="4275" y="13533"/>
                    <a:pt x="4275" y="13533"/>
                    <a:pt x="4275" y="13533"/>
                  </a:cubicBezTo>
                  <a:cubicBezTo>
                    <a:pt x="5625" y="13533"/>
                    <a:pt x="5625" y="13533"/>
                    <a:pt x="5625" y="13533"/>
                  </a:cubicBezTo>
                  <a:cubicBezTo>
                    <a:pt x="7200" y="7807"/>
                    <a:pt x="7200" y="7807"/>
                    <a:pt x="7200" y="7807"/>
                  </a:cubicBezTo>
                  <a:cubicBezTo>
                    <a:pt x="5850" y="7807"/>
                    <a:pt x="5850" y="7807"/>
                    <a:pt x="5850" y="7807"/>
                  </a:cubicBezTo>
                  <a:cubicBezTo>
                    <a:pt x="4950" y="11451"/>
                    <a:pt x="4950" y="11451"/>
                    <a:pt x="4950" y="11451"/>
                  </a:cubicBezTo>
                  <a:cubicBezTo>
                    <a:pt x="4050" y="7807"/>
                    <a:pt x="4050" y="7807"/>
                    <a:pt x="4050" y="7807"/>
                  </a:cubicBezTo>
                  <a:cubicBezTo>
                    <a:pt x="2925" y="7807"/>
                    <a:pt x="2925" y="7807"/>
                    <a:pt x="2925" y="7807"/>
                  </a:cubicBezTo>
                  <a:cubicBezTo>
                    <a:pt x="2025" y="11451"/>
                    <a:pt x="2025" y="11451"/>
                    <a:pt x="2025" y="11451"/>
                  </a:cubicBezTo>
                  <a:cubicBezTo>
                    <a:pt x="1125" y="7807"/>
                    <a:pt x="1125" y="7807"/>
                    <a:pt x="1125" y="7807"/>
                  </a:cubicBezTo>
                  <a:cubicBezTo>
                    <a:pt x="0" y="7807"/>
                    <a:pt x="0" y="7807"/>
                    <a:pt x="0" y="7807"/>
                  </a:cubicBezTo>
                  <a:cubicBezTo>
                    <a:pt x="1350" y="13533"/>
                    <a:pt x="1350" y="13533"/>
                    <a:pt x="1350" y="13533"/>
                  </a:cubicBezTo>
                  <a:cubicBezTo>
                    <a:pt x="2700" y="13533"/>
                    <a:pt x="2700" y="13533"/>
                    <a:pt x="2700" y="13533"/>
                  </a:cubicBezTo>
                  <a:lnTo>
                    <a:pt x="3375" y="9889"/>
                  </a:lnTo>
                  <a:close/>
                  <a:moveTo>
                    <a:pt x="11250" y="7807"/>
                  </a:moveTo>
                  <a:cubicBezTo>
                    <a:pt x="10125" y="7807"/>
                    <a:pt x="10125" y="7807"/>
                    <a:pt x="10125" y="7807"/>
                  </a:cubicBezTo>
                  <a:cubicBezTo>
                    <a:pt x="9225" y="11451"/>
                    <a:pt x="9225" y="11451"/>
                    <a:pt x="9225" y="11451"/>
                  </a:cubicBezTo>
                  <a:cubicBezTo>
                    <a:pt x="8325" y="7807"/>
                    <a:pt x="8325" y="7807"/>
                    <a:pt x="8325" y="7807"/>
                  </a:cubicBezTo>
                  <a:cubicBezTo>
                    <a:pt x="7200" y="7807"/>
                    <a:pt x="7200" y="7807"/>
                    <a:pt x="7200" y="7807"/>
                  </a:cubicBezTo>
                  <a:cubicBezTo>
                    <a:pt x="8550" y="13533"/>
                    <a:pt x="8550" y="13533"/>
                    <a:pt x="8550" y="13533"/>
                  </a:cubicBezTo>
                  <a:cubicBezTo>
                    <a:pt x="9900" y="13533"/>
                    <a:pt x="9900" y="13533"/>
                    <a:pt x="9900" y="13533"/>
                  </a:cubicBezTo>
                  <a:cubicBezTo>
                    <a:pt x="10800" y="9889"/>
                    <a:pt x="10800" y="9889"/>
                    <a:pt x="10800" y="9889"/>
                  </a:cubicBezTo>
                  <a:cubicBezTo>
                    <a:pt x="11475" y="13533"/>
                    <a:pt x="11475" y="13533"/>
                    <a:pt x="11475" y="13533"/>
                  </a:cubicBezTo>
                  <a:cubicBezTo>
                    <a:pt x="12825" y="13533"/>
                    <a:pt x="12825" y="13533"/>
                    <a:pt x="12825" y="13533"/>
                  </a:cubicBezTo>
                  <a:cubicBezTo>
                    <a:pt x="14400" y="7807"/>
                    <a:pt x="14400" y="7807"/>
                    <a:pt x="14400" y="7807"/>
                  </a:cubicBezTo>
                  <a:cubicBezTo>
                    <a:pt x="13050" y="7807"/>
                    <a:pt x="13050" y="7807"/>
                    <a:pt x="13050" y="7807"/>
                  </a:cubicBezTo>
                  <a:cubicBezTo>
                    <a:pt x="12150" y="11451"/>
                    <a:pt x="12150" y="11451"/>
                    <a:pt x="12150" y="11451"/>
                  </a:cubicBezTo>
                  <a:lnTo>
                    <a:pt x="11250" y="7807"/>
                  </a:lnTo>
                  <a:close/>
                  <a:moveTo>
                    <a:pt x="20250" y="7807"/>
                  </a:moveTo>
                  <a:cubicBezTo>
                    <a:pt x="19350" y="11451"/>
                    <a:pt x="19350" y="11451"/>
                    <a:pt x="19350" y="11451"/>
                  </a:cubicBezTo>
                  <a:cubicBezTo>
                    <a:pt x="18675" y="7807"/>
                    <a:pt x="18675" y="7807"/>
                    <a:pt x="18675" y="7807"/>
                  </a:cubicBezTo>
                  <a:cubicBezTo>
                    <a:pt x="17325" y="7807"/>
                    <a:pt x="17325" y="7807"/>
                    <a:pt x="17325" y="7807"/>
                  </a:cubicBezTo>
                  <a:cubicBezTo>
                    <a:pt x="16425" y="11451"/>
                    <a:pt x="16425" y="11451"/>
                    <a:pt x="16425" y="11451"/>
                  </a:cubicBezTo>
                  <a:cubicBezTo>
                    <a:pt x="15525" y="7807"/>
                    <a:pt x="15525" y="7807"/>
                    <a:pt x="15525" y="7807"/>
                  </a:cubicBezTo>
                  <a:cubicBezTo>
                    <a:pt x="14400" y="7807"/>
                    <a:pt x="14400" y="7807"/>
                    <a:pt x="14400" y="7807"/>
                  </a:cubicBezTo>
                  <a:cubicBezTo>
                    <a:pt x="15975" y="13533"/>
                    <a:pt x="15975" y="13533"/>
                    <a:pt x="15975" y="13533"/>
                  </a:cubicBezTo>
                  <a:cubicBezTo>
                    <a:pt x="17100" y="13533"/>
                    <a:pt x="17100" y="13533"/>
                    <a:pt x="17100" y="13533"/>
                  </a:cubicBezTo>
                  <a:cubicBezTo>
                    <a:pt x="18000" y="9889"/>
                    <a:pt x="18000" y="9889"/>
                    <a:pt x="18000" y="9889"/>
                  </a:cubicBezTo>
                  <a:cubicBezTo>
                    <a:pt x="18900" y="13533"/>
                    <a:pt x="18900" y="13533"/>
                    <a:pt x="18900" y="13533"/>
                  </a:cubicBezTo>
                  <a:cubicBezTo>
                    <a:pt x="20025" y="13533"/>
                    <a:pt x="20025" y="13533"/>
                    <a:pt x="20025" y="13533"/>
                  </a:cubicBezTo>
                  <a:cubicBezTo>
                    <a:pt x="21600" y="7807"/>
                    <a:pt x="21600" y="7807"/>
                    <a:pt x="21600" y="7807"/>
                  </a:cubicBezTo>
                  <a:lnTo>
                    <a:pt x="20250" y="7807"/>
                  </a:lnTo>
                  <a:close/>
                  <a:moveTo>
                    <a:pt x="10800" y="0"/>
                  </a:moveTo>
                  <a:cubicBezTo>
                    <a:pt x="6975" y="0"/>
                    <a:pt x="3825" y="2602"/>
                    <a:pt x="2250" y="6246"/>
                  </a:cubicBezTo>
                  <a:cubicBezTo>
                    <a:pt x="19125" y="6246"/>
                    <a:pt x="19125" y="6246"/>
                    <a:pt x="19125" y="6246"/>
                  </a:cubicBezTo>
                  <a:cubicBezTo>
                    <a:pt x="17775" y="2602"/>
                    <a:pt x="14400" y="0"/>
                    <a:pt x="10800" y="0"/>
                  </a:cubicBezTo>
                  <a:close/>
                  <a:moveTo>
                    <a:pt x="10800" y="21600"/>
                  </a:moveTo>
                  <a:cubicBezTo>
                    <a:pt x="14400" y="21600"/>
                    <a:pt x="17775" y="18998"/>
                    <a:pt x="19125" y="15354"/>
                  </a:cubicBezTo>
                  <a:cubicBezTo>
                    <a:pt x="2250" y="15354"/>
                    <a:pt x="2250" y="15354"/>
                    <a:pt x="2250" y="15354"/>
                  </a:cubicBezTo>
                  <a:cubicBezTo>
                    <a:pt x="3825" y="18998"/>
                    <a:pt x="6975" y="21600"/>
                    <a:pt x="10800" y="2160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70" name="Google Shape;263;p3">
              <a:extLst>
                <a:ext uri="{FF2B5EF4-FFF2-40B4-BE49-F238E27FC236}">
                  <a16:creationId xmlns:a16="http://schemas.microsoft.com/office/drawing/2014/main" id="{58EEA540-BDDC-9E7C-7759-026E77FE9F68}"/>
                </a:ext>
              </a:extLst>
            </p:cNvPr>
            <p:cNvSpPr/>
            <p:nvPr/>
          </p:nvSpPr>
          <p:spPr>
            <a:xfrm>
              <a:off x="7151405" y="5165957"/>
              <a:ext cx="420964" cy="418187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93" y="0"/>
                  </a:moveTo>
                  <a:cubicBezTo>
                    <a:pt x="87" y="0"/>
                    <a:pt x="0" y="87"/>
                    <a:pt x="0" y="194"/>
                  </a:cubicBezTo>
                  <a:lnTo>
                    <a:pt x="0" y="21404"/>
                  </a:lnTo>
                  <a:cubicBezTo>
                    <a:pt x="0" y="21511"/>
                    <a:pt x="87" y="21600"/>
                    <a:pt x="193" y="21600"/>
                  </a:cubicBezTo>
                  <a:lnTo>
                    <a:pt x="21322" y="21600"/>
                  </a:lnTo>
                  <a:cubicBezTo>
                    <a:pt x="21428" y="21600"/>
                    <a:pt x="21514" y="21511"/>
                    <a:pt x="21514" y="21404"/>
                  </a:cubicBezTo>
                  <a:lnTo>
                    <a:pt x="21514" y="20822"/>
                  </a:lnTo>
                  <a:cubicBezTo>
                    <a:pt x="21514" y="20715"/>
                    <a:pt x="21428" y="20628"/>
                    <a:pt x="21322" y="20628"/>
                  </a:cubicBezTo>
                  <a:lnTo>
                    <a:pt x="1159" y="20628"/>
                  </a:lnTo>
                  <a:cubicBezTo>
                    <a:pt x="1052" y="20628"/>
                    <a:pt x="966" y="20539"/>
                    <a:pt x="966" y="20432"/>
                  </a:cubicBezTo>
                  <a:lnTo>
                    <a:pt x="966" y="194"/>
                  </a:lnTo>
                  <a:cubicBezTo>
                    <a:pt x="966" y="87"/>
                    <a:pt x="879" y="0"/>
                    <a:pt x="773" y="0"/>
                  </a:cubicBezTo>
                  <a:lnTo>
                    <a:pt x="193" y="0"/>
                  </a:lnTo>
                  <a:close/>
                  <a:moveTo>
                    <a:pt x="4579" y="3635"/>
                  </a:moveTo>
                  <a:cubicBezTo>
                    <a:pt x="4069" y="3635"/>
                    <a:pt x="3973" y="4313"/>
                    <a:pt x="3893" y="5269"/>
                  </a:cubicBezTo>
                  <a:cubicBezTo>
                    <a:pt x="3826" y="6066"/>
                    <a:pt x="3789" y="7155"/>
                    <a:pt x="3747" y="8309"/>
                  </a:cubicBezTo>
                  <a:cubicBezTo>
                    <a:pt x="3722" y="9023"/>
                    <a:pt x="3694" y="9757"/>
                    <a:pt x="3660" y="10474"/>
                  </a:cubicBezTo>
                  <a:lnTo>
                    <a:pt x="1430" y="10474"/>
                  </a:lnTo>
                  <a:lnTo>
                    <a:pt x="1430" y="11230"/>
                  </a:lnTo>
                  <a:lnTo>
                    <a:pt x="4374" y="11230"/>
                  </a:lnTo>
                  <a:lnTo>
                    <a:pt x="4393" y="10873"/>
                  </a:lnTo>
                  <a:cubicBezTo>
                    <a:pt x="4437" y="10037"/>
                    <a:pt x="4467" y="9172"/>
                    <a:pt x="4497" y="8336"/>
                  </a:cubicBezTo>
                  <a:cubicBezTo>
                    <a:pt x="4526" y="7507"/>
                    <a:pt x="4560" y="6578"/>
                    <a:pt x="4607" y="5814"/>
                  </a:cubicBezTo>
                  <a:cubicBezTo>
                    <a:pt x="4621" y="5979"/>
                    <a:pt x="4635" y="6160"/>
                    <a:pt x="4648" y="6361"/>
                  </a:cubicBezTo>
                  <a:cubicBezTo>
                    <a:pt x="4720" y="7486"/>
                    <a:pt x="4764" y="8893"/>
                    <a:pt x="4805" y="10253"/>
                  </a:cubicBezTo>
                  <a:cubicBezTo>
                    <a:pt x="4814" y="10545"/>
                    <a:pt x="4823" y="10836"/>
                    <a:pt x="4832" y="11121"/>
                  </a:cubicBezTo>
                  <a:lnTo>
                    <a:pt x="4839" y="11340"/>
                  </a:lnTo>
                  <a:cubicBezTo>
                    <a:pt x="4882" y="12712"/>
                    <a:pt x="4923" y="14008"/>
                    <a:pt x="5011" y="14987"/>
                  </a:cubicBezTo>
                  <a:cubicBezTo>
                    <a:pt x="5108" y="16050"/>
                    <a:pt x="5236" y="16930"/>
                    <a:pt x="5835" y="16930"/>
                  </a:cubicBezTo>
                  <a:cubicBezTo>
                    <a:pt x="6373" y="16930"/>
                    <a:pt x="6497" y="16190"/>
                    <a:pt x="6594" y="15296"/>
                  </a:cubicBezTo>
                  <a:cubicBezTo>
                    <a:pt x="6678" y="14518"/>
                    <a:pt x="6726" y="13520"/>
                    <a:pt x="6772" y="12555"/>
                  </a:cubicBezTo>
                  <a:cubicBezTo>
                    <a:pt x="6796" y="12043"/>
                    <a:pt x="6820" y="11560"/>
                    <a:pt x="6847" y="11132"/>
                  </a:cubicBezTo>
                  <a:cubicBezTo>
                    <a:pt x="6861" y="10921"/>
                    <a:pt x="6874" y="10707"/>
                    <a:pt x="6888" y="10495"/>
                  </a:cubicBezTo>
                  <a:cubicBezTo>
                    <a:pt x="6933" y="9765"/>
                    <a:pt x="6992" y="8813"/>
                    <a:pt x="7072" y="8108"/>
                  </a:cubicBezTo>
                  <a:cubicBezTo>
                    <a:pt x="7130" y="8632"/>
                    <a:pt x="7171" y="9283"/>
                    <a:pt x="7206" y="9828"/>
                  </a:cubicBezTo>
                  <a:cubicBezTo>
                    <a:pt x="7234" y="10257"/>
                    <a:pt x="7265" y="10701"/>
                    <a:pt x="7300" y="11138"/>
                  </a:cubicBezTo>
                  <a:cubicBezTo>
                    <a:pt x="7355" y="11811"/>
                    <a:pt x="7430" y="12670"/>
                    <a:pt x="7538" y="13325"/>
                  </a:cubicBezTo>
                  <a:cubicBezTo>
                    <a:pt x="7649" y="13995"/>
                    <a:pt x="7799" y="14650"/>
                    <a:pt x="8291" y="14650"/>
                  </a:cubicBezTo>
                  <a:cubicBezTo>
                    <a:pt x="8807" y="14650"/>
                    <a:pt x="8920" y="13936"/>
                    <a:pt x="8993" y="13463"/>
                  </a:cubicBezTo>
                  <a:cubicBezTo>
                    <a:pt x="9075" y="12940"/>
                    <a:pt x="9130" y="12285"/>
                    <a:pt x="9183" y="11651"/>
                  </a:cubicBezTo>
                  <a:cubicBezTo>
                    <a:pt x="9198" y="11475"/>
                    <a:pt x="9212" y="11303"/>
                    <a:pt x="9226" y="11141"/>
                  </a:cubicBezTo>
                  <a:cubicBezTo>
                    <a:pt x="9311" y="10194"/>
                    <a:pt x="9403" y="9541"/>
                    <a:pt x="9501" y="9185"/>
                  </a:cubicBezTo>
                  <a:cubicBezTo>
                    <a:pt x="9633" y="9696"/>
                    <a:pt x="9726" y="10669"/>
                    <a:pt x="9771" y="11144"/>
                  </a:cubicBezTo>
                  <a:cubicBezTo>
                    <a:pt x="9831" y="11767"/>
                    <a:pt x="9905" y="12254"/>
                    <a:pt x="9993" y="12594"/>
                  </a:cubicBezTo>
                  <a:cubicBezTo>
                    <a:pt x="10054" y="12832"/>
                    <a:pt x="10198" y="13391"/>
                    <a:pt x="10653" y="13391"/>
                  </a:cubicBezTo>
                  <a:cubicBezTo>
                    <a:pt x="11032" y="13391"/>
                    <a:pt x="11217" y="12975"/>
                    <a:pt x="11349" y="12567"/>
                  </a:cubicBezTo>
                  <a:cubicBezTo>
                    <a:pt x="11467" y="12203"/>
                    <a:pt x="11579" y="11704"/>
                    <a:pt x="11661" y="11165"/>
                  </a:cubicBezTo>
                  <a:cubicBezTo>
                    <a:pt x="11745" y="10615"/>
                    <a:pt x="11876" y="10261"/>
                    <a:pt x="11971" y="10086"/>
                  </a:cubicBezTo>
                  <a:cubicBezTo>
                    <a:pt x="12053" y="10269"/>
                    <a:pt x="12153" y="10639"/>
                    <a:pt x="12271" y="11188"/>
                  </a:cubicBezTo>
                  <a:cubicBezTo>
                    <a:pt x="12485" y="12183"/>
                    <a:pt x="12763" y="12626"/>
                    <a:pt x="13173" y="12626"/>
                  </a:cubicBezTo>
                  <a:cubicBezTo>
                    <a:pt x="13612" y="12626"/>
                    <a:pt x="13946" y="12143"/>
                    <a:pt x="14166" y="11193"/>
                  </a:cubicBezTo>
                  <a:cubicBezTo>
                    <a:pt x="14230" y="10915"/>
                    <a:pt x="14317" y="10721"/>
                    <a:pt x="14384" y="10609"/>
                  </a:cubicBezTo>
                  <a:cubicBezTo>
                    <a:pt x="14442" y="10712"/>
                    <a:pt x="14507" y="10855"/>
                    <a:pt x="14553" y="10955"/>
                  </a:cubicBezTo>
                  <a:cubicBezTo>
                    <a:pt x="14603" y="11064"/>
                    <a:pt x="14655" y="11175"/>
                    <a:pt x="14711" y="11283"/>
                  </a:cubicBezTo>
                  <a:cubicBezTo>
                    <a:pt x="14963" y="11766"/>
                    <a:pt x="15162" y="12149"/>
                    <a:pt x="15638" y="12149"/>
                  </a:cubicBezTo>
                  <a:cubicBezTo>
                    <a:pt x="16094" y="12149"/>
                    <a:pt x="16314" y="11747"/>
                    <a:pt x="16475" y="11453"/>
                  </a:cubicBezTo>
                  <a:cubicBezTo>
                    <a:pt x="16502" y="11402"/>
                    <a:pt x="16532" y="11350"/>
                    <a:pt x="16562" y="11300"/>
                  </a:cubicBezTo>
                  <a:cubicBezTo>
                    <a:pt x="16588" y="11255"/>
                    <a:pt x="16611" y="11213"/>
                    <a:pt x="16634" y="11173"/>
                  </a:cubicBezTo>
                  <a:cubicBezTo>
                    <a:pt x="16703" y="11053"/>
                    <a:pt x="16782" y="10918"/>
                    <a:pt x="16828" y="10864"/>
                  </a:cubicBezTo>
                  <a:cubicBezTo>
                    <a:pt x="16903" y="10914"/>
                    <a:pt x="17032" y="11105"/>
                    <a:pt x="17112" y="11224"/>
                  </a:cubicBezTo>
                  <a:lnTo>
                    <a:pt x="17155" y="11291"/>
                  </a:lnTo>
                  <a:cubicBezTo>
                    <a:pt x="17177" y="11324"/>
                    <a:pt x="17200" y="11356"/>
                    <a:pt x="17222" y="11389"/>
                  </a:cubicBezTo>
                  <a:cubicBezTo>
                    <a:pt x="17416" y="11682"/>
                    <a:pt x="17656" y="12047"/>
                    <a:pt x="18076" y="12047"/>
                  </a:cubicBezTo>
                  <a:cubicBezTo>
                    <a:pt x="18508" y="12047"/>
                    <a:pt x="18724" y="11727"/>
                    <a:pt x="18882" y="11494"/>
                  </a:cubicBezTo>
                  <a:cubicBezTo>
                    <a:pt x="18919" y="11439"/>
                    <a:pt x="18953" y="11387"/>
                    <a:pt x="18989" y="11340"/>
                  </a:cubicBezTo>
                  <a:cubicBezTo>
                    <a:pt x="19096" y="11202"/>
                    <a:pt x="19183" y="11125"/>
                    <a:pt x="19231" y="11090"/>
                  </a:cubicBezTo>
                  <a:cubicBezTo>
                    <a:pt x="19285" y="11117"/>
                    <a:pt x="19403" y="11188"/>
                    <a:pt x="19622" y="11387"/>
                  </a:cubicBezTo>
                  <a:cubicBezTo>
                    <a:pt x="19919" y="11658"/>
                    <a:pt x="20277" y="11689"/>
                    <a:pt x="20520" y="11689"/>
                  </a:cubicBezTo>
                  <a:cubicBezTo>
                    <a:pt x="20701" y="11689"/>
                    <a:pt x="20939" y="11612"/>
                    <a:pt x="21281" y="11494"/>
                  </a:cubicBezTo>
                  <a:cubicBezTo>
                    <a:pt x="21406" y="11451"/>
                    <a:pt x="21535" y="11406"/>
                    <a:pt x="21600" y="11391"/>
                  </a:cubicBezTo>
                  <a:lnTo>
                    <a:pt x="21429" y="10655"/>
                  </a:lnTo>
                  <a:cubicBezTo>
                    <a:pt x="21326" y="10679"/>
                    <a:pt x="21192" y="10724"/>
                    <a:pt x="21037" y="10778"/>
                  </a:cubicBezTo>
                  <a:cubicBezTo>
                    <a:pt x="20885" y="10831"/>
                    <a:pt x="20601" y="10929"/>
                    <a:pt x="20520" y="10933"/>
                  </a:cubicBezTo>
                  <a:cubicBezTo>
                    <a:pt x="20323" y="10933"/>
                    <a:pt x="20208" y="10903"/>
                    <a:pt x="20125" y="10827"/>
                  </a:cubicBezTo>
                  <a:cubicBezTo>
                    <a:pt x="19729" y="10468"/>
                    <a:pt x="19465" y="10321"/>
                    <a:pt x="19209" y="10321"/>
                  </a:cubicBezTo>
                  <a:cubicBezTo>
                    <a:pt x="18891" y="10321"/>
                    <a:pt x="18593" y="10623"/>
                    <a:pt x="18398" y="10876"/>
                  </a:cubicBezTo>
                  <a:cubicBezTo>
                    <a:pt x="18347" y="10942"/>
                    <a:pt x="18300" y="11009"/>
                    <a:pt x="18260" y="11068"/>
                  </a:cubicBezTo>
                  <a:cubicBezTo>
                    <a:pt x="18214" y="11137"/>
                    <a:pt x="18131" y="11262"/>
                    <a:pt x="18089" y="11288"/>
                  </a:cubicBezTo>
                  <a:cubicBezTo>
                    <a:pt x="18025" y="11240"/>
                    <a:pt x="17915" y="11074"/>
                    <a:pt x="17848" y="10972"/>
                  </a:cubicBezTo>
                  <a:cubicBezTo>
                    <a:pt x="17824" y="10936"/>
                    <a:pt x="17800" y="10899"/>
                    <a:pt x="17776" y="10864"/>
                  </a:cubicBezTo>
                  <a:lnTo>
                    <a:pt x="17734" y="10800"/>
                  </a:lnTo>
                  <a:cubicBezTo>
                    <a:pt x="17524" y="10488"/>
                    <a:pt x="17262" y="10100"/>
                    <a:pt x="16820" y="10100"/>
                  </a:cubicBezTo>
                  <a:cubicBezTo>
                    <a:pt x="16386" y="10100"/>
                    <a:pt x="16200" y="10421"/>
                    <a:pt x="15985" y="10793"/>
                  </a:cubicBezTo>
                  <a:cubicBezTo>
                    <a:pt x="15963" y="10832"/>
                    <a:pt x="15940" y="10873"/>
                    <a:pt x="15915" y="10916"/>
                  </a:cubicBezTo>
                  <a:cubicBezTo>
                    <a:pt x="15881" y="10974"/>
                    <a:pt x="15849" y="11031"/>
                    <a:pt x="15817" y="11089"/>
                  </a:cubicBezTo>
                  <a:cubicBezTo>
                    <a:pt x="15768" y="11179"/>
                    <a:pt x="15689" y="11322"/>
                    <a:pt x="15636" y="11379"/>
                  </a:cubicBezTo>
                  <a:cubicBezTo>
                    <a:pt x="15569" y="11303"/>
                    <a:pt x="15455" y="11083"/>
                    <a:pt x="15376" y="10932"/>
                  </a:cubicBezTo>
                  <a:cubicBezTo>
                    <a:pt x="15329" y="10841"/>
                    <a:pt x="15281" y="10738"/>
                    <a:pt x="15236" y="10638"/>
                  </a:cubicBezTo>
                  <a:cubicBezTo>
                    <a:pt x="15037" y="10207"/>
                    <a:pt x="14832" y="9760"/>
                    <a:pt x="14392" y="9760"/>
                  </a:cubicBezTo>
                  <a:cubicBezTo>
                    <a:pt x="14192" y="9760"/>
                    <a:pt x="13698" y="9883"/>
                    <a:pt x="13435" y="11021"/>
                  </a:cubicBezTo>
                  <a:cubicBezTo>
                    <a:pt x="13357" y="11357"/>
                    <a:pt x="13273" y="11579"/>
                    <a:pt x="13205" y="11715"/>
                  </a:cubicBezTo>
                  <a:cubicBezTo>
                    <a:pt x="13148" y="11575"/>
                    <a:pt x="13076" y="11355"/>
                    <a:pt x="13006" y="11028"/>
                  </a:cubicBezTo>
                  <a:cubicBezTo>
                    <a:pt x="12807" y="10105"/>
                    <a:pt x="12620" y="9232"/>
                    <a:pt x="11964" y="9232"/>
                  </a:cubicBezTo>
                  <a:cubicBezTo>
                    <a:pt x="11677" y="9232"/>
                    <a:pt x="11160" y="9468"/>
                    <a:pt x="10918" y="11050"/>
                  </a:cubicBezTo>
                  <a:cubicBezTo>
                    <a:pt x="10841" y="11554"/>
                    <a:pt x="10754" y="11935"/>
                    <a:pt x="10675" y="12204"/>
                  </a:cubicBezTo>
                  <a:cubicBezTo>
                    <a:pt x="10626" y="11959"/>
                    <a:pt x="10570" y="11599"/>
                    <a:pt x="10519" y="11072"/>
                  </a:cubicBezTo>
                  <a:cubicBezTo>
                    <a:pt x="10347" y="9278"/>
                    <a:pt x="10207" y="8177"/>
                    <a:pt x="9518" y="8177"/>
                  </a:cubicBezTo>
                  <a:cubicBezTo>
                    <a:pt x="8791" y="8177"/>
                    <a:pt x="8635" y="9324"/>
                    <a:pt x="8479" y="11073"/>
                  </a:cubicBezTo>
                  <a:cubicBezTo>
                    <a:pt x="8464" y="11237"/>
                    <a:pt x="8450" y="11410"/>
                    <a:pt x="8435" y="11586"/>
                  </a:cubicBezTo>
                  <a:cubicBezTo>
                    <a:pt x="8399" y="12017"/>
                    <a:pt x="8343" y="12660"/>
                    <a:pt x="8274" y="13176"/>
                  </a:cubicBezTo>
                  <a:cubicBezTo>
                    <a:pt x="8205" y="12735"/>
                    <a:pt x="8129" y="12070"/>
                    <a:pt x="8048" y="11077"/>
                  </a:cubicBezTo>
                  <a:cubicBezTo>
                    <a:pt x="8013" y="10647"/>
                    <a:pt x="7985" y="10205"/>
                    <a:pt x="7957" y="9779"/>
                  </a:cubicBezTo>
                  <a:cubicBezTo>
                    <a:pt x="7906" y="8996"/>
                    <a:pt x="7857" y="8257"/>
                    <a:pt x="7778" y="7708"/>
                  </a:cubicBezTo>
                  <a:cubicBezTo>
                    <a:pt x="7718" y="7289"/>
                    <a:pt x="7605" y="6511"/>
                    <a:pt x="7054" y="6511"/>
                  </a:cubicBezTo>
                  <a:cubicBezTo>
                    <a:pt x="6549" y="6511"/>
                    <a:pt x="6428" y="7160"/>
                    <a:pt x="6333" y="7946"/>
                  </a:cubicBezTo>
                  <a:cubicBezTo>
                    <a:pt x="6250" y="8624"/>
                    <a:pt x="6196" y="9510"/>
                    <a:pt x="6138" y="10447"/>
                  </a:cubicBezTo>
                  <a:cubicBezTo>
                    <a:pt x="6125" y="10659"/>
                    <a:pt x="6111" y="10872"/>
                    <a:pt x="6098" y="11084"/>
                  </a:cubicBezTo>
                  <a:cubicBezTo>
                    <a:pt x="6070" y="11517"/>
                    <a:pt x="6047" y="12003"/>
                    <a:pt x="6022" y="12518"/>
                  </a:cubicBezTo>
                  <a:cubicBezTo>
                    <a:pt x="5981" y="13382"/>
                    <a:pt x="5921" y="14640"/>
                    <a:pt x="5820" y="15463"/>
                  </a:cubicBezTo>
                  <a:cubicBezTo>
                    <a:pt x="5790" y="15243"/>
                    <a:pt x="5761" y="14961"/>
                    <a:pt x="5734" y="14601"/>
                  </a:cubicBezTo>
                  <a:cubicBezTo>
                    <a:pt x="5665" y="13683"/>
                    <a:pt x="5629" y="12532"/>
                    <a:pt x="5590" y="11315"/>
                  </a:cubicBezTo>
                  <a:lnTo>
                    <a:pt x="5581" y="11095"/>
                  </a:lnTo>
                  <a:cubicBezTo>
                    <a:pt x="5572" y="10811"/>
                    <a:pt x="5564" y="10521"/>
                    <a:pt x="5555" y="10230"/>
                  </a:cubicBezTo>
                  <a:cubicBezTo>
                    <a:pt x="5509" y="8720"/>
                    <a:pt x="5461" y="7158"/>
                    <a:pt x="5374" y="5970"/>
                  </a:cubicBezTo>
                  <a:cubicBezTo>
                    <a:pt x="5325" y="5317"/>
                    <a:pt x="5270" y="4832"/>
                    <a:pt x="5203" y="4489"/>
                  </a:cubicBezTo>
                  <a:cubicBezTo>
                    <a:pt x="5148" y="4212"/>
                    <a:pt x="5034" y="3635"/>
                    <a:pt x="4579" y="363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71" name="Google Shape;264;p3">
              <a:extLst>
                <a:ext uri="{FF2B5EF4-FFF2-40B4-BE49-F238E27FC236}">
                  <a16:creationId xmlns:a16="http://schemas.microsoft.com/office/drawing/2014/main" id="{DBB19448-0BE0-DBC5-9772-FCAFDA531416}"/>
                </a:ext>
              </a:extLst>
            </p:cNvPr>
            <p:cNvSpPr/>
            <p:nvPr/>
          </p:nvSpPr>
          <p:spPr>
            <a:xfrm>
              <a:off x="7129901" y="6065515"/>
              <a:ext cx="474733" cy="304587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6200" y="6423"/>
                  </a:moveTo>
                  <a:cubicBezTo>
                    <a:pt x="16940" y="6423"/>
                    <a:pt x="16940" y="6423"/>
                    <a:pt x="16940" y="6423"/>
                  </a:cubicBezTo>
                  <a:cubicBezTo>
                    <a:pt x="16940" y="9220"/>
                    <a:pt x="16940" y="9220"/>
                    <a:pt x="16940" y="9220"/>
                  </a:cubicBezTo>
                  <a:cubicBezTo>
                    <a:pt x="21600" y="4610"/>
                    <a:pt x="21600" y="4610"/>
                    <a:pt x="21600" y="4610"/>
                  </a:cubicBezTo>
                  <a:cubicBezTo>
                    <a:pt x="16940" y="0"/>
                    <a:pt x="16940" y="0"/>
                    <a:pt x="16940" y="0"/>
                  </a:cubicBezTo>
                  <a:cubicBezTo>
                    <a:pt x="16940" y="2745"/>
                    <a:pt x="16940" y="2745"/>
                    <a:pt x="16940" y="2745"/>
                  </a:cubicBezTo>
                  <a:cubicBezTo>
                    <a:pt x="16200" y="2745"/>
                    <a:pt x="16200" y="2745"/>
                    <a:pt x="16200" y="2745"/>
                  </a:cubicBezTo>
                  <a:cubicBezTo>
                    <a:pt x="12324" y="2745"/>
                    <a:pt x="10016" y="6423"/>
                    <a:pt x="8100" y="9686"/>
                  </a:cubicBezTo>
                  <a:cubicBezTo>
                    <a:pt x="6140" y="12432"/>
                    <a:pt x="4616" y="14711"/>
                    <a:pt x="2308" y="14711"/>
                  </a:cubicBezTo>
                  <a:cubicBezTo>
                    <a:pt x="0" y="14711"/>
                    <a:pt x="0" y="14711"/>
                    <a:pt x="0" y="14711"/>
                  </a:cubicBezTo>
                  <a:cubicBezTo>
                    <a:pt x="0" y="18388"/>
                    <a:pt x="0" y="18388"/>
                    <a:pt x="0" y="18388"/>
                  </a:cubicBezTo>
                  <a:cubicBezTo>
                    <a:pt x="2308" y="18388"/>
                    <a:pt x="2308" y="18388"/>
                    <a:pt x="2308" y="18388"/>
                  </a:cubicBezTo>
                  <a:cubicBezTo>
                    <a:pt x="6140" y="18388"/>
                    <a:pt x="8448" y="14711"/>
                    <a:pt x="10408" y="11499"/>
                  </a:cubicBezTo>
                  <a:cubicBezTo>
                    <a:pt x="12324" y="8754"/>
                    <a:pt x="13892" y="6423"/>
                    <a:pt x="16200" y="6423"/>
                  </a:cubicBezTo>
                  <a:close/>
                  <a:moveTo>
                    <a:pt x="5748" y="8754"/>
                  </a:moveTo>
                  <a:cubicBezTo>
                    <a:pt x="5748" y="8288"/>
                    <a:pt x="6140" y="8288"/>
                    <a:pt x="6140" y="7873"/>
                  </a:cubicBezTo>
                  <a:cubicBezTo>
                    <a:pt x="6532" y="7407"/>
                    <a:pt x="7273" y="6423"/>
                    <a:pt x="7708" y="6009"/>
                  </a:cubicBezTo>
                  <a:cubicBezTo>
                    <a:pt x="6140" y="4144"/>
                    <a:pt x="4616" y="3263"/>
                    <a:pt x="2308" y="3263"/>
                  </a:cubicBezTo>
                  <a:cubicBezTo>
                    <a:pt x="0" y="3263"/>
                    <a:pt x="0" y="3263"/>
                    <a:pt x="0" y="3263"/>
                  </a:cubicBezTo>
                  <a:cubicBezTo>
                    <a:pt x="0" y="6941"/>
                    <a:pt x="0" y="6941"/>
                    <a:pt x="0" y="6941"/>
                  </a:cubicBezTo>
                  <a:cubicBezTo>
                    <a:pt x="2308" y="6941"/>
                    <a:pt x="2308" y="6941"/>
                    <a:pt x="2308" y="6941"/>
                  </a:cubicBezTo>
                  <a:cubicBezTo>
                    <a:pt x="3440" y="6941"/>
                    <a:pt x="4616" y="7407"/>
                    <a:pt x="5748" y="8754"/>
                  </a:cubicBezTo>
                  <a:close/>
                  <a:moveTo>
                    <a:pt x="16940" y="15177"/>
                  </a:moveTo>
                  <a:cubicBezTo>
                    <a:pt x="16200" y="15177"/>
                    <a:pt x="16200" y="15177"/>
                    <a:pt x="16200" y="15177"/>
                  </a:cubicBezTo>
                  <a:cubicBezTo>
                    <a:pt x="14632" y="15177"/>
                    <a:pt x="13500" y="14245"/>
                    <a:pt x="12324" y="12898"/>
                  </a:cubicBezTo>
                  <a:cubicBezTo>
                    <a:pt x="12324" y="12898"/>
                    <a:pt x="12324" y="12898"/>
                    <a:pt x="12324" y="13364"/>
                  </a:cubicBezTo>
                  <a:cubicBezTo>
                    <a:pt x="11584" y="13778"/>
                    <a:pt x="11192" y="14711"/>
                    <a:pt x="10800" y="15643"/>
                  </a:cubicBezTo>
                  <a:cubicBezTo>
                    <a:pt x="11932" y="17456"/>
                    <a:pt x="13892" y="18388"/>
                    <a:pt x="16200" y="18388"/>
                  </a:cubicBezTo>
                  <a:cubicBezTo>
                    <a:pt x="16940" y="18388"/>
                    <a:pt x="16940" y="18388"/>
                    <a:pt x="16940" y="18388"/>
                  </a:cubicBezTo>
                  <a:cubicBezTo>
                    <a:pt x="16940" y="21600"/>
                    <a:pt x="16940" y="21600"/>
                    <a:pt x="16940" y="21600"/>
                  </a:cubicBezTo>
                  <a:cubicBezTo>
                    <a:pt x="21600" y="16990"/>
                    <a:pt x="21600" y="16990"/>
                    <a:pt x="21600" y="16990"/>
                  </a:cubicBezTo>
                  <a:cubicBezTo>
                    <a:pt x="16940" y="12432"/>
                    <a:pt x="16940" y="12432"/>
                    <a:pt x="16940" y="12432"/>
                  </a:cubicBezTo>
                  <a:lnTo>
                    <a:pt x="16940" y="151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72" name="Google Shape;265;p3">
              <a:extLst>
                <a:ext uri="{FF2B5EF4-FFF2-40B4-BE49-F238E27FC236}">
                  <a16:creationId xmlns:a16="http://schemas.microsoft.com/office/drawing/2014/main" id="{F29284CA-8D0B-C5C0-743B-AE22DC53B82C}"/>
                </a:ext>
              </a:extLst>
            </p:cNvPr>
            <p:cNvSpPr txBox="1"/>
            <p:nvPr/>
          </p:nvSpPr>
          <p:spPr>
            <a:xfrm>
              <a:off x="6992436" y="4546079"/>
              <a:ext cx="4151652" cy="4616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400"/>
                <a:buFont typeface="Arial"/>
                <a:buNone/>
              </a:pPr>
              <a:r>
                <a:rPr lang="en-GB" sz="2400" b="0" i="0" u="none" strike="noStrike" cap="none">
                  <a:solidFill>
                    <a:schemeClr val="dk1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Data types</a:t>
              </a:r>
              <a:endParaRPr sz="1800" b="0" i="0" u="none" strike="noStrike" cap="none">
                <a:solidFill>
                  <a:schemeClr val="dk1"/>
                </a:solidFill>
                <a:latin typeface="Trebuchet MS" panose="020B0703020202090204" pitchFamily="34" charset="0"/>
                <a:ea typeface="Helvetica Neue"/>
                <a:cs typeface="Helvetica Neue"/>
                <a:sym typeface="Helvetica Neue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789910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56FC73EA-BD80-994D-A522-D15C117512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F356128-F059-DE49-7CBF-4C23050DBC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54429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DK" sz="3200"/>
              <a:t>Is this experimental design good? Why or why not?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1A0732-E28F-234C-BC31-BF649185F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50</a:t>
            </a:fld>
            <a:endParaRPr lang="en-GB"/>
          </a:p>
        </p:txBody>
      </p:sp>
      <p:sp>
        <p:nvSpPr>
          <p:cNvPr id="119" name="Rounded Rectangle 118">
            <a:extLst>
              <a:ext uri="{FF2B5EF4-FFF2-40B4-BE49-F238E27FC236}">
                <a16:creationId xmlns:a16="http://schemas.microsoft.com/office/drawing/2014/main" id="{4F42F7BA-BCB0-3B20-928B-02ACCD128981}"/>
              </a:ext>
            </a:extLst>
          </p:cNvPr>
          <p:cNvSpPr/>
          <p:nvPr/>
        </p:nvSpPr>
        <p:spPr>
          <a:xfrm>
            <a:off x="1136471" y="2677819"/>
            <a:ext cx="360000" cy="36000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120" name="Triangle 119">
            <a:extLst>
              <a:ext uri="{FF2B5EF4-FFF2-40B4-BE49-F238E27FC236}">
                <a16:creationId xmlns:a16="http://schemas.microsoft.com/office/drawing/2014/main" id="{32CC34DA-2BF8-D9D3-A5EB-839C2BC37785}"/>
              </a:ext>
            </a:extLst>
          </p:cNvPr>
          <p:cNvSpPr/>
          <p:nvPr/>
        </p:nvSpPr>
        <p:spPr>
          <a:xfrm>
            <a:off x="3544027" y="2652147"/>
            <a:ext cx="360000" cy="360000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8B7D8CE2-08CE-0634-0278-2D7BBCD0D5A5}"/>
              </a:ext>
            </a:extLst>
          </p:cNvPr>
          <p:cNvSpPr txBox="1"/>
          <p:nvPr/>
        </p:nvSpPr>
        <p:spPr>
          <a:xfrm>
            <a:off x="1632187" y="2618208"/>
            <a:ext cx="17058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 sz="2400"/>
              <a:t>Treatment 1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5A54CB7F-8CF2-4226-E578-4A3789477B04}"/>
              </a:ext>
            </a:extLst>
          </p:cNvPr>
          <p:cNvSpPr txBox="1"/>
          <p:nvPr/>
        </p:nvSpPr>
        <p:spPr>
          <a:xfrm>
            <a:off x="3989390" y="2618208"/>
            <a:ext cx="17058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 sz="2400"/>
              <a:t>Treatment 2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2BCF3BAE-E4C5-83ED-DB2B-3CF3CBB8D4FC}"/>
              </a:ext>
            </a:extLst>
          </p:cNvPr>
          <p:cNvSpPr txBox="1"/>
          <p:nvPr/>
        </p:nvSpPr>
        <p:spPr>
          <a:xfrm>
            <a:off x="2044304" y="3505450"/>
            <a:ext cx="11109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 sz="2400"/>
              <a:t>Batch 1</a:t>
            </a:r>
          </a:p>
        </p:txBody>
      </p:sp>
      <p:grpSp>
        <p:nvGrpSpPr>
          <p:cNvPr id="145" name="Group 144">
            <a:extLst>
              <a:ext uri="{FF2B5EF4-FFF2-40B4-BE49-F238E27FC236}">
                <a16:creationId xmlns:a16="http://schemas.microsoft.com/office/drawing/2014/main" id="{F6790B2B-3802-89E7-C65F-90529DE7F63D}"/>
              </a:ext>
            </a:extLst>
          </p:cNvPr>
          <p:cNvGrpSpPr/>
          <p:nvPr/>
        </p:nvGrpSpPr>
        <p:grpSpPr>
          <a:xfrm>
            <a:off x="1743598" y="4303229"/>
            <a:ext cx="1800000" cy="1800000"/>
            <a:chOff x="1743598" y="4303229"/>
            <a:chExt cx="1800000" cy="1800000"/>
          </a:xfrm>
        </p:grpSpPr>
        <p:sp>
          <p:nvSpPr>
            <p:cNvPr id="85" name="Rounded Rectangle 84">
              <a:extLst>
                <a:ext uri="{FF2B5EF4-FFF2-40B4-BE49-F238E27FC236}">
                  <a16:creationId xmlns:a16="http://schemas.microsoft.com/office/drawing/2014/main" id="{DBC04BFF-CD52-8AE7-6C55-84053BD703CC}"/>
                </a:ext>
              </a:extLst>
            </p:cNvPr>
            <p:cNvSpPr/>
            <p:nvPr/>
          </p:nvSpPr>
          <p:spPr>
            <a:xfrm>
              <a:off x="2478143" y="4565922"/>
              <a:ext cx="360000" cy="360000"/>
            </a:xfrm>
            <a:prstGeom prst="round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/>
            </a:p>
          </p:txBody>
        </p:sp>
        <p:sp>
          <p:nvSpPr>
            <p:cNvPr id="86" name="Rounded Rectangle 85">
              <a:extLst>
                <a:ext uri="{FF2B5EF4-FFF2-40B4-BE49-F238E27FC236}">
                  <a16:creationId xmlns:a16="http://schemas.microsoft.com/office/drawing/2014/main" id="{156A9899-0A97-8229-0127-D66512E45E8E}"/>
                </a:ext>
              </a:extLst>
            </p:cNvPr>
            <p:cNvSpPr/>
            <p:nvPr/>
          </p:nvSpPr>
          <p:spPr>
            <a:xfrm>
              <a:off x="1992384" y="4753281"/>
              <a:ext cx="360000" cy="360000"/>
            </a:xfrm>
            <a:prstGeom prst="round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/>
            </a:p>
          </p:txBody>
        </p:sp>
        <p:sp>
          <p:nvSpPr>
            <p:cNvPr id="87" name="Rounded Rectangle 86">
              <a:extLst>
                <a:ext uri="{FF2B5EF4-FFF2-40B4-BE49-F238E27FC236}">
                  <a16:creationId xmlns:a16="http://schemas.microsoft.com/office/drawing/2014/main" id="{5B249F31-9C91-D85C-627F-C45BDE1DFD36}"/>
                </a:ext>
              </a:extLst>
            </p:cNvPr>
            <p:cNvSpPr/>
            <p:nvPr/>
          </p:nvSpPr>
          <p:spPr>
            <a:xfrm>
              <a:off x="2975309" y="4917344"/>
              <a:ext cx="360000" cy="360000"/>
            </a:xfrm>
            <a:prstGeom prst="roundRect">
              <a:avLst/>
            </a:prstGeom>
            <a:solidFill>
              <a:srgbClr val="106BB6"/>
            </a:solidFill>
            <a:ln>
              <a:solidFill>
                <a:srgbClr val="106B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/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52BF75DA-3742-5E15-926A-707DFB33A318}"/>
                </a:ext>
              </a:extLst>
            </p:cNvPr>
            <p:cNvSpPr/>
            <p:nvPr/>
          </p:nvSpPr>
          <p:spPr>
            <a:xfrm>
              <a:off x="1743598" y="4303229"/>
              <a:ext cx="1800000" cy="1800000"/>
            </a:xfrm>
            <a:prstGeom prst="ellipse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/>
            </a:p>
          </p:txBody>
        </p:sp>
        <p:sp>
          <p:nvSpPr>
            <p:cNvPr id="124" name="Triangle 123">
              <a:extLst>
                <a:ext uri="{FF2B5EF4-FFF2-40B4-BE49-F238E27FC236}">
                  <a16:creationId xmlns:a16="http://schemas.microsoft.com/office/drawing/2014/main" id="{AB606704-6D90-8BFA-4157-0421F5D7CCDC}"/>
                </a:ext>
              </a:extLst>
            </p:cNvPr>
            <p:cNvSpPr/>
            <p:nvPr/>
          </p:nvSpPr>
          <p:spPr>
            <a:xfrm>
              <a:off x="1918962" y="5198014"/>
              <a:ext cx="360000" cy="360000"/>
            </a:xfrm>
            <a:prstGeom prst="triangl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/>
            </a:p>
          </p:txBody>
        </p:sp>
        <p:sp>
          <p:nvSpPr>
            <p:cNvPr id="125" name="Triangle 124">
              <a:extLst>
                <a:ext uri="{FF2B5EF4-FFF2-40B4-BE49-F238E27FC236}">
                  <a16:creationId xmlns:a16="http://schemas.microsoft.com/office/drawing/2014/main" id="{A04A6F90-E5FD-47AB-6AC0-75892308E62B}"/>
                </a:ext>
              </a:extLst>
            </p:cNvPr>
            <p:cNvSpPr/>
            <p:nvPr/>
          </p:nvSpPr>
          <p:spPr>
            <a:xfrm>
              <a:off x="2324036" y="5357600"/>
              <a:ext cx="360000" cy="360000"/>
            </a:xfrm>
            <a:prstGeom prst="triangl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/>
            </a:p>
          </p:txBody>
        </p:sp>
        <p:sp>
          <p:nvSpPr>
            <p:cNvPr id="126" name="Triangle 125">
              <a:extLst>
                <a:ext uri="{FF2B5EF4-FFF2-40B4-BE49-F238E27FC236}">
                  <a16:creationId xmlns:a16="http://schemas.microsoft.com/office/drawing/2014/main" id="{CEE31659-0D58-4D89-A3BB-5DBA45A71187}"/>
                </a:ext>
              </a:extLst>
            </p:cNvPr>
            <p:cNvSpPr/>
            <p:nvPr/>
          </p:nvSpPr>
          <p:spPr>
            <a:xfrm>
              <a:off x="2851903" y="5357600"/>
              <a:ext cx="360000" cy="360000"/>
            </a:xfrm>
            <a:prstGeom prst="triangle">
              <a:avLst/>
            </a:prstGeom>
            <a:solidFill>
              <a:srgbClr val="106BB6"/>
            </a:solidFill>
            <a:ln>
              <a:solidFill>
                <a:srgbClr val="106B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/>
            </a:p>
          </p:txBody>
        </p:sp>
      </p:grpSp>
      <p:sp>
        <p:nvSpPr>
          <p:cNvPr id="95" name="TextBox 94">
            <a:extLst>
              <a:ext uri="{FF2B5EF4-FFF2-40B4-BE49-F238E27FC236}">
                <a16:creationId xmlns:a16="http://schemas.microsoft.com/office/drawing/2014/main" id="{420B847A-88D3-7A00-A3E4-F6E2AB077EE6}"/>
              </a:ext>
            </a:extLst>
          </p:cNvPr>
          <p:cNvSpPr txBox="1"/>
          <p:nvPr/>
        </p:nvSpPr>
        <p:spPr>
          <a:xfrm>
            <a:off x="4992251" y="3505450"/>
            <a:ext cx="11109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 sz="2400"/>
              <a:t>Batch 2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6BF0C63C-7337-E76C-D364-64661FE35075}"/>
              </a:ext>
            </a:extLst>
          </p:cNvPr>
          <p:cNvSpPr txBox="1"/>
          <p:nvPr/>
        </p:nvSpPr>
        <p:spPr>
          <a:xfrm>
            <a:off x="7888343" y="3505450"/>
            <a:ext cx="11109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 sz="2400"/>
              <a:t>Batch 3</a:t>
            </a:r>
          </a:p>
        </p:txBody>
      </p:sp>
      <p:sp>
        <p:nvSpPr>
          <p:cNvPr id="7" name="Hexagon 6">
            <a:extLst>
              <a:ext uri="{FF2B5EF4-FFF2-40B4-BE49-F238E27FC236}">
                <a16:creationId xmlns:a16="http://schemas.microsoft.com/office/drawing/2014/main" id="{486480BA-5FB8-8CC3-031A-58D6801B72D5}"/>
              </a:ext>
            </a:extLst>
          </p:cNvPr>
          <p:cNvSpPr/>
          <p:nvPr/>
        </p:nvSpPr>
        <p:spPr>
          <a:xfrm>
            <a:off x="6236588" y="2666412"/>
            <a:ext cx="360000" cy="360000"/>
          </a:xfrm>
          <a:prstGeom prst="hexagon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C8D2EF9-749F-B680-5495-D40410B48AF5}"/>
              </a:ext>
            </a:extLst>
          </p:cNvPr>
          <p:cNvSpPr txBox="1"/>
          <p:nvPr/>
        </p:nvSpPr>
        <p:spPr>
          <a:xfrm>
            <a:off x="6681951" y="2632473"/>
            <a:ext cx="11065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 sz="2400"/>
              <a:t>Control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B870024-D798-CB96-83BF-5A55A3C6C5F8}"/>
              </a:ext>
            </a:extLst>
          </p:cNvPr>
          <p:cNvGrpSpPr/>
          <p:nvPr/>
        </p:nvGrpSpPr>
        <p:grpSpPr>
          <a:xfrm>
            <a:off x="4653269" y="4374059"/>
            <a:ext cx="1800000" cy="1800000"/>
            <a:chOff x="1743598" y="4303229"/>
            <a:chExt cx="1800000" cy="1800000"/>
          </a:xfrm>
        </p:grpSpPr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29247DEB-CAE5-D40C-777E-1353B2BBA3F0}"/>
                </a:ext>
              </a:extLst>
            </p:cNvPr>
            <p:cNvSpPr/>
            <p:nvPr/>
          </p:nvSpPr>
          <p:spPr>
            <a:xfrm>
              <a:off x="2018552" y="4621148"/>
              <a:ext cx="360000" cy="360000"/>
            </a:xfrm>
            <a:prstGeom prst="roundRect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/>
            </a:p>
          </p:txBody>
        </p:sp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061A890B-C674-C22E-D2C9-8D4F0AD6D799}"/>
                </a:ext>
              </a:extLst>
            </p:cNvPr>
            <p:cNvSpPr/>
            <p:nvPr/>
          </p:nvSpPr>
          <p:spPr>
            <a:xfrm>
              <a:off x="2447135" y="4975011"/>
              <a:ext cx="360000" cy="360000"/>
            </a:xfrm>
            <a:prstGeom prst="roundRect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/>
            </a:p>
          </p:txBody>
        </p:sp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5B32D6BC-C699-5679-BA7A-B03AFE2F0A95}"/>
                </a:ext>
              </a:extLst>
            </p:cNvPr>
            <p:cNvSpPr/>
            <p:nvPr/>
          </p:nvSpPr>
          <p:spPr>
            <a:xfrm>
              <a:off x="2975309" y="4917344"/>
              <a:ext cx="360000" cy="360000"/>
            </a:xfrm>
            <a:prstGeom prst="roundRect">
              <a:avLst/>
            </a:prstGeom>
            <a:solidFill>
              <a:srgbClr val="106BB6"/>
            </a:solidFill>
            <a:ln>
              <a:solidFill>
                <a:srgbClr val="106B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3E516A8E-D1DC-310E-96D9-1A57CA7271CF}"/>
                </a:ext>
              </a:extLst>
            </p:cNvPr>
            <p:cNvSpPr/>
            <p:nvPr/>
          </p:nvSpPr>
          <p:spPr>
            <a:xfrm>
              <a:off x="1743598" y="4303229"/>
              <a:ext cx="1800000" cy="1800000"/>
            </a:xfrm>
            <a:prstGeom prst="ellipse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/>
            </a:p>
          </p:txBody>
        </p:sp>
        <p:sp>
          <p:nvSpPr>
            <p:cNvPr id="16" name="Triangle 15">
              <a:extLst>
                <a:ext uri="{FF2B5EF4-FFF2-40B4-BE49-F238E27FC236}">
                  <a16:creationId xmlns:a16="http://schemas.microsoft.com/office/drawing/2014/main" id="{E41E9021-B3A7-8B9B-E32A-A7849CDA646E}"/>
                </a:ext>
              </a:extLst>
            </p:cNvPr>
            <p:cNvSpPr/>
            <p:nvPr/>
          </p:nvSpPr>
          <p:spPr>
            <a:xfrm>
              <a:off x="2324036" y="5507560"/>
              <a:ext cx="360000" cy="360000"/>
            </a:xfrm>
            <a:prstGeom prst="triangl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/>
            </a:p>
          </p:txBody>
        </p:sp>
        <p:sp>
          <p:nvSpPr>
            <p:cNvPr id="17" name="Triangle 16">
              <a:extLst>
                <a:ext uri="{FF2B5EF4-FFF2-40B4-BE49-F238E27FC236}">
                  <a16:creationId xmlns:a16="http://schemas.microsoft.com/office/drawing/2014/main" id="{F44A2B72-30FF-03A6-1CC3-7D732E721BF6}"/>
                </a:ext>
              </a:extLst>
            </p:cNvPr>
            <p:cNvSpPr/>
            <p:nvPr/>
          </p:nvSpPr>
          <p:spPr>
            <a:xfrm>
              <a:off x="1942357" y="5042451"/>
              <a:ext cx="360000" cy="360000"/>
            </a:xfrm>
            <a:prstGeom prst="triangle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/>
            </a:p>
          </p:txBody>
        </p:sp>
        <p:sp>
          <p:nvSpPr>
            <p:cNvPr id="18" name="Triangle 17">
              <a:extLst>
                <a:ext uri="{FF2B5EF4-FFF2-40B4-BE49-F238E27FC236}">
                  <a16:creationId xmlns:a16="http://schemas.microsoft.com/office/drawing/2014/main" id="{EC4DF67F-A06B-77B2-A232-EF5998417A89}"/>
                </a:ext>
              </a:extLst>
            </p:cNvPr>
            <p:cNvSpPr/>
            <p:nvPr/>
          </p:nvSpPr>
          <p:spPr>
            <a:xfrm>
              <a:off x="2851903" y="5357600"/>
              <a:ext cx="360000" cy="360000"/>
            </a:xfrm>
            <a:prstGeom prst="triangle">
              <a:avLst/>
            </a:prstGeom>
            <a:solidFill>
              <a:srgbClr val="106BB6"/>
            </a:solidFill>
            <a:ln>
              <a:solidFill>
                <a:srgbClr val="106B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95692935-2CF9-FF43-09A4-2BEE3C95CC88}"/>
              </a:ext>
            </a:extLst>
          </p:cNvPr>
          <p:cNvSpPr txBox="1"/>
          <p:nvPr/>
        </p:nvSpPr>
        <p:spPr>
          <a:xfrm>
            <a:off x="8474526" y="2615452"/>
            <a:ext cx="35484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/>
              <a:t>S</a:t>
            </a:r>
            <a:r>
              <a:rPr lang="en-DK" sz="2400"/>
              <a:t>ame color = same cell line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A0EDC159-9F41-33F4-275A-A75A7556E275}"/>
              </a:ext>
            </a:extLst>
          </p:cNvPr>
          <p:cNvGrpSpPr/>
          <p:nvPr/>
        </p:nvGrpSpPr>
        <p:grpSpPr>
          <a:xfrm>
            <a:off x="7543815" y="4366545"/>
            <a:ext cx="1800000" cy="1800000"/>
            <a:chOff x="1743598" y="4303229"/>
            <a:chExt cx="1800000" cy="1800000"/>
          </a:xfrm>
        </p:grpSpPr>
        <p:sp>
          <p:nvSpPr>
            <p:cNvPr id="21" name="Hexagon 20">
              <a:extLst>
                <a:ext uri="{FF2B5EF4-FFF2-40B4-BE49-F238E27FC236}">
                  <a16:creationId xmlns:a16="http://schemas.microsoft.com/office/drawing/2014/main" id="{CBCC0010-A9C5-6A62-113E-E1C858155052}"/>
                </a:ext>
              </a:extLst>
            </p:cNvPr>
            <p:cNvSpPr/>
            <p:nvPr/>
          </p:nvSpPr>
          <p:spPr>
            <a:xfrm>
              <a:off x="2478143" y="4565922"/>
              <a:ext cx="360000" cy="360000"/>
            </a:xfrm>
            <a:prstGeom prst="hexagon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/>
            </a:p>
          </p:txBody>
        </p:sp>
        <p:sp>
          <p:nvSpPr>
            <p:cNvPr id="22" name="Hexagon 21">
              <a:extLst>
                <a:ext uri="{FF2B5EF4-FFF2-40B4-BE49-F238E27FC236}">
                  <a16:creationId xmlns:a16="http://schemas.microsoft.com/office/drawing/2014/main" id="{AAA954F1-4994-96FF-3849-2FA1D66D758E}"/>
                </a:ext>
              </a:extLst>
            </p:cNvPr>
            <p:cNvSpPr/>
            <p:nvPr/>
          </p:nvSpPr>
          <p:spPr>
            <a:xfrm>
              <a:off x="1992384" y="4753281"/>
              <a:ext cx="360000" cy="360000"/>
            </a:xfrm>
            <a:prstGeom prst="hexagon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/>
            </a:p>
          </p:txBody>
        </p:sp>
        <p:sp>
          <p:nvSpPr>
            <p:cNvPr id="23" name="Hexagon 22">
              <a:extLst>
                <a:ext uri="{FF2B5EF4-FFF2-40B4-BE49-F238E27FC236}">
                  <a16:creationId xmlns:a16="http://schemas.microsoft.com/office/drawing/2014/main" id="{3ABF06B3-5F14-F4A1-F50D-8C8A9E64A846}"/>
                </a:ext>
              </a:extLst>
            </p:cNvPr>
            <p:cNvSpPr/>
            <p:nvPr/>
          </p:nvSpPr>
          <p:spPr>
            <a:xfrm>
              <a:off x="2975309" y="4917344"/>
              <a:ext cx="360000" cy="360000"/>
            </a:xfrm>
            <a:prstGeom prst="hexagon">
              <a:avLst/>
            </a:prstGeom>
            <a:solidFill>
              <a:srgbClr val="106BB6"/>
            </a:solidFill>
            <a:ln>
              <a:solidFill>
                <a:srgbClr val="106B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/>
            </a:p>
          </p:txBody>
        </p:sp>
        <p:sp>
          <p:nvSpPr>
            <p:cNvPr id="24" name="Oval 23">
              <a:extLst>
                <a:ext uri="{FF2B5EF4-FFF2-40B4-BE49-F238E27FC236}">
                  <a16:creationId xmlns:a16="http://schemas.microsoft.com/office/drawing/2014/main" id="{033182E6-8AFD-E596-6F6B-470C3D9CB821}"/>
                </a:ext>
              </a:extLst>
            </p:cNvPr>
            <p:cNvSpPr/>
            <p:nvPr/>
          </p:nvSpPr>
          <p:spPr>
            <a:xfrm>
              <a:off x="1743598" y="4303229"/>
              <a:ext cx="1800000" cy="1800000"/>
            </a:xfrm>
            <a:prstGeom prst="ellipse">
              <a:avLst/>
            </a:prstGeom>
            <a:noFill/>
            <a:ln w="381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/>
            </a:p>
          </p:txBody>
        </p:sp>
        <p:sp>
          <p:nvSpPr>
            <p:cNvPr id="25" name="Hexagon 24">
              <a:extLst>
                <a:ext uri="{FF2B5EF4-FFF2-40B4-BE49-F238E27FC236}">
                  <a16:creationId xmlns:a16="http://schemas.microsoft.com/office/drawing/2014/main" id="{034A8874-3221-7005-06AE-269255176F87}"/>
                </a:ext>
              </a:extLst>
            </p:cNvPr>
            <p:cNvSpPr/>
            <p:nvPr/>
          </p:nvSpPr>
          <p:spPr>
            <a:xfrm>
              <a:off x="1918962" y="5198014"/>
              <a:ext cx="360000" cy="360000"/>
            </a:xfrm>
            <a:prstGeom prst="hexagon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/>
            </a:p>
          </p:txBody>
        </p:sp>
        <p:sp>
          <p:nvSpPr>
            <p:cNvPr id="26" name="Hexagon 25">
              <a:extLst>
                <a:ext uri="{FF2B5EF4-FFF2-40B4-BE49-F238E27FC236}">
                  <a16:creationId xmlns:a16="http://schemas.microsoft.com/office/drawing/2014/main" id="{7A513580-30D6-E6B0-90BD-991FC5EC3079}"/>
                </a:ext>
              </a:extLst>
            </p:cNvPr>
            <p:cNvSpPr/>
            <p:nvPr/>
          </p:nvSpPr>
          <p:spPr>
            <a:xfrm>
              <a:off x="2324036" y="5357600"/>
              <a:ext cx="360000" cy="360000"/>
            </a:xfrm>
            <a:prstGeom prst="hexagon">
              <a:avLst/>
            </a:prstGeom>
            <a:solidFill>
              <a:schemeClr val="accent2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/>
            </a:p>
          </p:txBody>
        </p:sp>
        <p:sp>
          <p:nvSpPr>
            <p:cNvPr id="27" name="Hexagon 26">
              <a:extLst>
                <a:ext uri="{FF2B5EF4-FFF2-40B4-BE49-F238E27FC236}">
                  <a16:creationId xmlns:a16="http://schemas.microsoft.com/office/drawing/2014/main" id="{6B64B0FF-DCDB-E109-71D4-AF06BB41C488}"/>
                </a:ext>
              </a:extLst>
            </p:cNvPr>
            <p:cNvSpPr/>
            <p:nvPr/>
          </p:nvSpPr>
          <p:spPr>
            <a:xfrm>
              <a:off x="2851903" y="5357600"/>
              <a:ext cx="360000" cy="360000"/>
            </a:xfrm>
            <a:prstGeom prst="hexagon">
              <a:avLst/>
            </a:prstGeom>
            <a:solidFill>
              <a:srgbClr val="106BB6"/>
            </a:solidFill>
            <a:ln>
              <a:solidFill>
                <a:srgbClr val="106B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DK"/>
            </a:p>
          </p:txBody>
        </p:sp>
      </p:grpSp>
      <p:sp>
        <p:nvSpPr>
          <p:cNvPr id="3" name="Rounded Rectangle 5">
            <a:extLst>
              <a:ext uri="{FF2B5EF4-FFF2-40B4-BE49-F238E27FC236}">
                <a16:creationId xmlns:a16="http://schemas.microsoft.com/office/drawing/2014/main" id="{21FB8D06-71A4-AC87-996E-3BCDAA623D2C}"/>
              </a:ext>
            </a:extLst>
          </p:cNvPr>
          <p:cNvSpPr/>
          <p:nvPr/>
        </p:nvSpPr>
        <p:spPr>
          <a:xfrm>
            <a:off x="838200" y="365125"/>
            <a:ext cx="1954665" cy="1097280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4400" b="1"/>
              <a:t>Quiz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EC7750B-EF47-DFE9-041A-BC11025C532C}"/>
              </a:ext>
            </a:extLst>
          </p:cNvPr>
          <p:cNvSpPr txBox="1"/>
          <p:nvPr/>
        </p:nvSpPr>
        <p:spPr>
          <a:xfrm>
            <a:off x="4477756" y="592254"/>
            <a:ext cx="3641879" cy="5232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GB" sz="2800">
                <a:latin typeface="Roboto"/>
                <a:ea typeface="Roboto"/>
                <a:cs typeface="Roboto"/>
              </a:rPr>
              <a:t>At your table discuss</a:t>
            </a:r>
            <a:endParaRPr lang="en-US" sz="280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076525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 animBg="1"/>
      <p:bldP spid="120" grpId="0" animBg="1"/>
      <p:bldP spid="7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56FC73EA-BD80-994D-A522-D15C117512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F356128-F059-DE49-7CBF-4C23050DBC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544293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DK" sz="3200"/>
              <a:t>Is this experimental design good? Why or why not?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1A0732-E28F-234C-BC31-BF649185F2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51</a:t>
            </a:fld>
            <a:endParaRPr lang="en-GB"/>
          </a:p>
        </p:txBody>
      </p:sp>
      <p:sp>
        <p:nvSpPr>
          <p:cNvPr id="119" name="Rounded Rectangle 118">
            <a:extLst>
              <a:ext uri="{FF2B5EF4-FFF2-40B4-BE49-F238E27FC236}">
                <a16:creationId xmlns:a16="http://schemas.microsoft.com/office/drawing/2014/main" id="{4F42F7BA-BCB0-3B20-928B-02ACCD128981}"/>
              </a:ext>
            </a:extLst>
          </p:cNvPr>
          <p:cNvSpPr/>
          <p:nvPr/>
        </p:nvSpPr>
        <p:spPr>
          <a:xfrm>
            <a:off x="1136471" y="2677819"/>
            <a:ext cx="360000" cy="36000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120" name="Triangle 119">
            <a:extLst>
              <a:ext uri="{FF2B5EF4-FFF2-40B4-BE49-F238E27FC236}">
                <a16:creationId xmlns:a16="http://schemas.microsoft.com/office/drawing/2014/main" id="{32CC34DA-2BF8-D9D3-A5EB-839C2BC37785}"/>
              </a:ext>
            </a:extLst>
          </p:cNvPr>
          <p:cNvSpPr/>
          <p:nvPr/>
        </p:nvSpPr>
        <p:spPr>
          <a:xfrm>
            <a:off x="4298195" y="2652147"/>
            <a:ext cx="360000" cy="360000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121" name="TextBox 120">
            <a:extLst>
              <a:ext uri="{FF2B5EF4-FFF2-40B4-BE49-F238E27FC236}">
                <a16:creationId xmlns:a16="http://schemas.microsoft.com/office/drawing/2014/main" id="{8B7D8CE2-08CE-0634-0278-2D7BBCD0D5A5}"/>
              </a:ext>
            </a:extLst>
          </p:cNvPr>
          <p:cNvSpPr txBox="1"/>
          <p:nvPr/>
        </p:nvSpPr>
        <p:spPr>
          <a:xfrm>
            <a:off x="1632187" y="2618208"/>
            <a:ext cx="20747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 sz="2400"/>
              <a:t>Control sample</a:t>
            </a: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5A54CB7F-8CF2-4226-E578-4A3789477B04}"/>
              </a:ext>
            </a:extLst>
          </p:cNvPr>
          <p:cNvSpPr txBox="1"/>
          <p:nvPr/>
        </p:nvSpPr>
        <p:spPr>
          <a:xfrm>
            <a:off x="4743558" y="2618208"/>
            <a:ext cx="20168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 sz="2400"/>
              <a:t>Cancer sample</a:t>
            </a:r>
          </a:p>
        </p:txBody>
      </p: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DE077C56-B018-80EE-1B78-BD5732F19704}"/>
              </a:ext>
            </a:extLst>
          </p:cNvPr>
          <p:cNvGrpSpPr/>
          <p:nvPr/>
        </p:nvGrpSpPr>
        <p:grpSpPr>
          <a:xfrm>
            <a:off x="1743598" y="3493660"/>
            <a:ext cx="1800000" cy="2609569"/>
            <a:chOff x="1743598" y="3493660"/>
            <a:chExt cx="1800000" cy="2609569"/>
          </a:xfrm>
        </p:grpSpPr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2BCF3BAE-E4C5-83ED-DB2B-3CF3CBB8D4FC}"/>
                </a:ext>
              </a:extLst>
            </p:cNvPr>
            <p:cNvSpPr txBox="1"/>
            <p:nvPr/>
          </p:nvSpPr>
          <p:spPr>
            <a:xfrm>
              <a:off x="1927184" y="3493660"/>
              <a:ext cx="14328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K" sz="2400"/>
                <a:t>Hospital 1</a:t>
              </a:r>
            </a:p>
          </p:txBody>
        </p:sp>
        <p:grpSp>
          <p:nvGrpSpPr>
            <p:cNvPr id="145" name="Group 144">
              <a:extLst>
                <a:ext uri="{FF2B5EF4-FFF2-40B4-BE49-F238E27FC236}">
                  <a16:creationId xmlns:a16="http://schemas.microsoft.com/office/drawing/2014/main" id="{F6790B2B-3802-89E7-C65F-90529DE7F63D}"/>
                </a:ext>
              </a:extLst>
            </p:cNvPr>
            <p:cNvGrpSpPr/>
            <p:nvPr/>
          </p:nvGrpSpPr>
          <p:grpSpPr>
            <a:xfrm>
              <a:off x="1743598" y="4303229"/>
              <a:ext cx="1800000" cy="1800000"/>
              <a:chOff x="1743598" y="4303229"/>
              <a:chExt cx="1800000" cy="1800000"/>
            </a:xfrm>
          </p:grpSpPr>
          <p:sp>
            <p:nvSpPr>
              <p:cNvPr id="85" name="Rounded Rectangle 84">
                <a:extLst>
                  <a:ext uri="{FF2B5EF4-FFF2-40B4-BE49-F238E27FC236}">
                    <a16:creationId xmlns:a16="http://schemas.microsoft.com/office/drawing/2014/main" id="{DBC04BFF-CD52-8AE7-6C55-84053BD703CC}"/>
                  </a:ext>
                </a:extLst>
              </p:cNvPr>
              <p:cNvSpPr/>
              <p:nvPr/>
            </p:nvSpPr>
            <p:spPr>
              <a:xfrm>
                <a:off x="2478143" y="4565922"/>
                <a:ext cx="360000" cy="360000"/>
              </a:xfrm>
              <a:prstGeom prst="roundRect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  <p:sp>
            <p:nvSpPr>
              <p:cNvPr id="86" name="Rounded Rectangle 85">
                <a:extLst>
                  <a:ext uri="{FF2B5EF4-FFF2-40B4-BE49-F238E27FC236}">
                    <a16:creationId xmlns:a16="http://schemas.microsoft.com/office/drawing/2014/main" id="{156A9899-0A97-8229-0127-D66512E45E8E}"/>
                  </a:ext>
                </a:extLst>
              </p:cNvPr>
              <p:cNvSpPr/>
              <p:nvPr/>
            </p:nvSpPr>
            <p:spPr>
              <a:xfrm>
                <a:off x="1992384" y="4753281"/>
                <a:ext cx="360000" cy="360000"/>
              </a:xfrm>
              <a:prstGeom prst="roundRect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  <p:sp>
            <p:nvSpPr>
              <p:cNvPr id="87" name="Rounded Rectangle 86">
                <a:extLst>
                  <a:ext uri="{FF2B5EF4-FFF2-40B4-BE49-F238E27FC236}">
                    <a16:creationId xmlns:a16="http://schemas.microsoft.com/office/drawing/2014/main" id="{5B249F31-9C91-D85C-627F-C45BDE1DFD36}"/>
                  </a:ext>
                </a:extLst>
              </p:cNvPr>
              <p:cNvSpPr/>
              <p:nvPr/>
            </p:nvSpPr>
            <p:spPr>
              <a:xfrm>
                <a:off x="2975309" y="4917344"/>
                <a:ext cx="360000" cy="360000"/>
              </a:xfrm>
              <a:prstGeom prst="roundRect">
                <a:avLst/>
              </a:prstGeom>
              <a:solidFill>
                <a:srgbClr val="106BB6"/>
              </a:solidFill>
              <a:ln>
                <a:solidFill>
                  <a:srgbClr val="106BB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  <p:sp>
            <p:nvSpPr>
              <p:cNvPr id="90" name="Oval 89">
                <a:extLst>
                  <a:ext uri="{FF2B5EF4-FFF2-40B4-BE49-F238E27FC236}">
                    <a16:creationId xmlns:a16="http://schemas.microsoft.com/office/drawing/2014/main" id="{52BF75DA-3742-5E15-926A-707DFB33A318}"/>
                  </a:ext>
                </a:extLst>
              </p:cNvPr>
              <p:cNvSpPr/>
              <p:nvPr/>
            </p:nvSpPr>
            <p:spPr>
              <a:xfrm>
                <a:off x="1743598" y="4303229"/>
                <a:ext cx="1800000" cy="1800000"/>
              </a:xfrm>
              <a:prstGeom prst="ellipse">
                <a:avLst/>
              </a:pr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  <p:sp>
            <p:nvSpPr>
              <p:cNvPr id="124" name="Triangle 123">
                <a:extLst>
                  <a:ext uri="{FF2B5EF4-FFF2-40B4-BE49-F238E27FC236}">
                    <a16:creationId xmlns:a16="http://schemas.microsoft.com/office/drawing/2014/main" id="{AB606704-6D90-8BFA-4157-0421F5D7CCDC}"/>
                  </a:ext>
                </a:extLst>
              </p:cNvPr>
              <p:cNvSpPr/>
              <p:nvPr/>
            </p:nvSpPr>
            <p:spPr>
              <a:xfrm>
                <a:off x="1918962" y="5198014"/>
                <a:ext cx="360000" cy="360000"/>
              </a:xfrm>
              <a:prstGeom prst="triangle">
                <a:avLst/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  <p:sp>
            <p:nvSpPr>
              <p:cNvPr id="125" name="Triangle 124">
                <a:extLst>
                  <a:ext uri="{FF2B5EF4-FFF2-40B4-BE49-F238E27FC236}">
                    <a16:creationId xmlns:a16="http://schemas.microsoft.com/office/drawing/2014/main" id="{A04A6F90-E5FD-47AB-6AC0-75892308E62B}"/>
                  </a:ext>
                </a:extLst>
              </p:cNvPr>
              <p:cNvSpPr/>
              <p:nvPr/>
            </p:nvSpPr>
            <p:spPr>
              <a:xfrm>
                <a:off x="2324036" y="5357600"/>
                <a:ext cx="360000" cy="360000"/>
              </a:xfrm>
              <a:prstGeom prst="triangle">
                <a:avLst/>
              </a:prstGeom>
              <a:solidFill>
                <a:schemeClr val="accent2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  <p:sp>
            <p:nvSpPr>
              <p:cNvPr id="126" name="Triangle 125">
                <a:extLst>
                  <a:ext uri="{FF2B5EF4-FFF2-40B4-BE49-F238E27FC236}">
                    <a16:creationId xmlns:a16="http://schemas.microsoft.com/office/drawing/2014/main" id="{CEE31659-0D58-4D89-A3BB-5DBA45A71187}"/>
                  </a:ext>
                </a:extLst>
              </p:cNvPr>
              <p:cNvSpPr/>
              <p:nvPr/>
            </p:nvSpPr>
            <p:spPr>
              <a:xfrm>
                <a:off x="2851903" y="5357600"/>
                <a:ext cx="360000" cy="360000"/>
              </a:xfrm>
              <a:prstGeom prst="triangle">
                <a:avLst/>
              </a:prstGeom>
              <a:solidFill>
                <a:srgbClr val="106BB6"/>
              </a:solidFill>
              <a:ln>
                <a:solidFill>
                  <a:srgbClr val="106BB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</p:grpSp>
      </p:grpSp>
      <p:grpSp>
        <p:nvGrpSpPr>
          <p:cNvPr id="150" name="Group 149">
            <a:extLst>
              <a:ext uri="{FF2B5EF4-FFF2-40B4-BE49-F238E27FC236}">
                <a16:creationId xmlns:a16="http://schemas.microsoft.com/office/drawing/2014/main" id="{9E36CB2C-9629-1D96-1896-1CBDFBCD345B}"/>
              </a:ext>
            </a:extLst>
          </p:cNvPr>
          <p:cNvGrpSpPr/>
          <p:nvPr/>
        </p:nvGrpSpPr>
        <p:grpSpPr>
          <a:xfrm>
            <a:off x="4659062" y="3493660"/>
            <a:ext cx="1800000" cy="2606389"/>
            <a:chOff x="4298194" y="3493660"/>
            <a:chExt cx="1800000" cy="2606389"/>
          </a:xfrm>
        </p:grpSpPr>
        <p:sp>
          <p:nvSpPr>
            <p:cNvPr id="95" name="TextBox 94">
              <a:extLst>
                <a:ext uri="{FF2B5EF4-FFF2-40B4-BE49-F238E27FC236}">
                  <a16:creationId xmlns:a16="http://schemas.microsoft.com/office/drawing/2014/main" id="{420B847A-88D3-7A00-A3E4-F6E2AB077EE6}"/>
                </a:ext>
              </a:extLst>
            </p:cNvPr>
            <p:cNvSpPr txBox="1"/>
            <p:nvPr/>
          </p:nvSpPr>
          <p:spPr>
            <a:xfrm>
              <a:off x="4481780" y="3493660"/>
              <a:ext cx="14328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K" sz="2400"/>
                <a:t>Hospital 2</a:t>
              </a:r>
            </a:p>
          </p:txBody>
        </p:sp>
        <p:grpSp>
          <p:nvGrpSpPr>
            <p:cNvPr id="144" name="Group 143">
              <a:extLst>
                <a:ext uri="{FF2B5EF4-FFF2-40B4-BE49-F238E27FC236}">
                  <a16:creationId xmlns:a16="http://schemas.microsoft.com/office/drawing/2014/main" id="{06FA99AF-04E2-4DE2-3573-3BAA3D932574}"/>
                </a:ext>
              </a:extLst>
            </p:cNvPr>
            <p:cNvGrpSpPr/>
            <p:nvPr/>
          </p:nvGrpSpPr>
          <p:grpSpPr>
            <a:xfrm>
              <a:off x="4298194" y="4300049"/>
              <a:ext cx="1800000" cy="1800000"/>
              <a:chOff x="4298194" y="4300049"/>
              <a:chExt cx="1800000" cy="1800000"/>
            </a:xfrm>
          </p:grpSpPr>
          <p:sp>
            <p:nvSpPr>
              <p:cNvPr id="127" name="Rounded Rectangle 126">
                <a:extLst>
                  <a:ext uri="{FF2B5EF4-FFF2-40B4-BE49-F238E27FC236}">
                    <a16:creationId xmlns:a16="http://schemas.microsoft.com/office/drawing/2014/main" id="{40D3DB01-E606-80C1-8337-C64D088C3396}"/>
                  </a:ext>
                </a:extLst>
              </p:cNvPr>
              <p:cNvSpPr/>
              <p:nvPr/>
            </p:nvSpPr>
            <p:spPr>
              <a:xfrm>
                <a:off x="4664699" y="4557344"/>
                <a:ext cx="360000" cy="360000"/>
              </a:xfrm>
              <a:prstGeom prst="roundRect">
                <a:avLst/>
              </a:prstGeom>
              <a:solidFill>
                <a:schemeClr val="accent4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  <p:sp>
            <p:nvSpPr>
              <p:cNvPr id="128" name="Rounded Rectangle 127">
                <a:extLst>
                  <a:ext uri="{FF2B5EF4-FFF2-40B4-BE49-F238E27FC236}">
                    <a16:creationId xmlns:a16="http://schemas.microsoft.com/office/drawing/2014/main" id="{206262CA-99AA-F454-E284-A94B6DB0465C}"/>
                  </a:ext>
                </a:extLst>
              </p:cNvPr>
              <p:cNvSpPr/>
              <p:nvPr/>
            </p:nvSpPr>
            <p:spPr>
              <a:xfrm>
                <a:off x="4391564" y="5062282"/>
                <a:ext cx="360000" cy="360000"/>
              </a:xfrm>
              <a:prstGeom prst="roundRect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  <p:sp>
            <p:nvSpPr>
              <p:cNvPr id="129" name="Rounded Rectangle 128">
                <a:extLst>
                  <a:ext uri="{FF2B5EF4-FFF2-40B4-BE49-F238E27FC236}">
                    <a16:creationId xmlns:a16="http://schemas.microsoft.com/office/drawing/2014/main" id="{38996FAA-3D86-81ED-A426-E545345F2EF1}"/>
                  </a:ext>
                </a:extLst>
              </p:cNvPr>
              <p:cNvSpPr/>
              <p:nvPr/>
            </p:nvSpPr>
            <p:spPr>
              <a:xfrm>
                <a:off x="5352008" y="4593816"/>
                <a:ext cx="360000" cy="360000"/>
              </a:xfrm>
              <a:prstGeom prst="roundRect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  <p:sp>
            <p:nvSpPr>
              <p:cNvPr id="130" name="Oval 129">
                <a:extLst>
                  <a:ext uri="{FF2B5EF4-FFF2-40B4-BE49-F238E27FC236}">
                    <a16:creationId xmlns:a16="http://schemas.microsoft.com/office/drawing/2014/main" id="{6F8D5B71-D675-8730-C186-F154171D6C8F}"/>
                  </a:ext>
                </a:extLst>
              </p:cNvPr>
              <p:cNvSpPr/>
              <p:nvPr/>
            </p:nvSpPr>
            <p:spPr>
              <a:xfrm>
                <a:off x="4298194" y="4300049"/>
                <a:ext cx="1800000" cy="1800000"/>
              </a:xfrm>
              <a:prstGeom prst="ellipse">
                <a:avLst/>
              </a:pr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  <p:sp>
            <p:nvSpPr>
              <p:cNvPr id="131" name="Triangle 130">
                <a:extLst>
                  <a:ext uri="{FF2B5EF4-FFF2-40B4-BE49-F238E27FC236}">
                    <a16:creationId xmlns:a16="http://schemas.microsoft.com/office/drawing/2014/main" id="{A63574B2-5044-F8FD-4451-6E125AFFD306}"/>
                  </a:ext>
                </a:extLst>
              </p:cNvPr>
              <p:cNvSpPr/>
              <p:nvPr/>
            </p:nvSpPr>
            <p:spPr>
              <a:xfrm>
                <a:off x="4726968" y="5493816"/>
                <a:ext cx="360000" cy="360000"/>
              </a:xfrm>
              <a:prstGeom prst="triangle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  <p:sp>
            <p:nvSpPr>
              <p:cNvPr id="132" name="Triangle 131">
                <a:extLst>
                  <a:ext uri="{FF2B5EF4-FFF2-40B4-BE49-F238E27FC236}">
                    <a16:creationId xmlns:a16="http://schemas.microsoft.com/office/drawing/2014/main" id="{3B443206-66E5-A6B5-6F2A-3F9BD54E835E}"/>
                  </a:ext>
                </a:extLst>
              </p:cNvPr>
              <p:cNvSpPr/>
              <p:nvPr/>
            </p:nvSpPr>
            <p:spPr>
              <a:xfrm>
                <a:off x="5006856" y="4953816"/>
                <a:ext cx="360000" cy="360000"/>
              </a:xfrm>
              <a:prstGeom prst="triangle">
                <a:avLst/>
              </a:prstGeom>
              <a:solidFill>
                <a:schemeClr val="accent4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  <p:sp>
            <p:nvSpPr>
              <p:cNvPr id="133" name="Triangle 132">
                <a:extLst>
                  <a:ext uri="{FF2B5EF4-FFF2-40B4-BE49-F238E27FC236}">
                    <a16:creationId xmlns:a16="http://schemas.microsoft.com/office/drawing/2014/main" id="{3C6003FD-24E4-D42A-BEE5-16ED4C5BA19E}"/>
                  </a:ext>
                </a:extLst>
              </p:cNvPr>
              <p:cNvSpPr/>
              <p:nvPr/>
            </p:nvSpPr>
            <p:spPr>
              <a:xfrm>
                <a:off x="5486241" y="5269167"/>
                <a:ext cx="360000" cy="360000"/>
              </a:xfrm>
              <a:prstGeom prst="triangle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</p:grpSp>
      </p:grpSp>
      <p:grpSp>
        <p:nvGrpSpPr>
          <p:cNvPr id="149" name="Group 148">
            <a:extLst>
              <a:ext uri="{FF2B5EF4-FFF2-40B4-BE49-F238E27FC236}">
                <a16:creationId xmlns:a16="http://schemas.microsoft.com/office/drawing/2014/main" id="{D0C9169F-2334-52AD-02B6-C6D7240D0BCB}"/>
              </a:ext>
            </a:extLst>
          </p:cNvPr>
          <p:cNvGrpSpPr/>
          <p:nvPr/>
        </p:nvGrpSpPr>
        <p:grpSpPr>
          <a:xfrm>
            <a:off x="7574526" y="3493660"/>
            <a:ext cx="1800000" cy="2604354"/>
            <a:chOff x="7574526" y="3493660"/>
            <a:chExt cx="1800000" cy="2604354"/>
          </a:xfrm>
        </p:grpSpPr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6BF0C63C-7337-E76C-D364-64661FE35075}"/>
                </a:ext>
              </a:extLst>
            </p:cNvPr>
            <p:cNvSpPr txBox="1"/>
            <p:nvPr/>
          </p:nvSpPr>
          <p:spPr>
            <a:xfrm>
              <a:off x="7758112" y="3493660"/>
              <a:ext cx="143282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DK" sz="2400"/>
                <a:t>Hospital 3</a:t>
              </a:r>
            </a:p>
          </p:txBody>
        </p:sp>
        <p:grpSp>
          <p:nvGrpSpPr>
            <p:cNvPr id="143" name="Group 142">
              <a:extLst>
                <a:ext uri="{FF2B5EF4-FFF2-40B4-BE49-F238E27FC236}">
                  <a16:creationId xmlns:a16="http://schemas.microsoft.com/office/drawing/2014/main" id="{0111141C-25EF-1F04-8B7C-DF2DE4C693E8}"/>
                </a:ext>
              </a:extLst>
            </p:cNvPr>
            <p:cNvGrpSpPr/>
            <p:nvPr/>
          </p:nvGrpSpPr>
          <p:grpSpPr>
            <a:xfrm>
              <a:off x="7574526" y="4298014"/>
              <a:ext cx="1800000" cy="1800000"/>
              <a:chOff x="7622936" y="4298014"/>
              <a:chExt cx="1800000" cy="1800000"/>
            </a:xfrm>
          </p:grpSpPr>
          <p:sp>
            <p:nvSpPr>
              <p:cNvPr id="134" name="Rounded Rectangle 133">
                <a:extLst>
                  <a:ext uri="{FF2B5EF4-FFF2-40B4-BE49-F238E27FC236}">
                    <a16:creationId xmlns:a16="http://schemas.microsoft.com/office/drawing/2014/main" id="{FC02D43B-8DD8-48B2-5FCB-62E0F04CE659}"/>
                  </a:ext>
                </a:extLst>
              </p:cNvPr>
              <p:cNvSpPr/>
              <p:nvPr/>
            </p:nvSpPr>
            <p:spPr>
              <a:xfrm>
                <a:off x="8021789" y="4506304"/>
                <a:ext cx="360000" cy="360000"/>
              </a:xfrm>
              <a:prstGeom prst="round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  <p:sp>
            <p:nvSpPr>
              <p:cNvPr id="135" name="Rounded Rectangle 134">
                <a:extLst>
                  <a:ext uri="{FF2B5EF4-FFF2-40B4-BE49-F238E27FC236}">
                    <a16:creationId xmlns:a16="http://schemas.microsoft.com/office/drawing/2014/main" id="{88AD57C6-8E95-F4ED-D239-0AACB8C364F0}"/>
                  </a:ext>
                </a:extLst>
              </p:cNvPr>
              <p:cNvSpPr/>
              <p:nvPr/>
            </p:nvSpPr>
            <p:spPr>
              <a:xfrm>
                <a:off x="7791389" y="4914059"/>
                <a:ext cx="360000" cy="360000"/>
              </a:xfrm>
              <a:prstGeom prst="roundRect">
                <a:avLst/>
              </a:prstGeom>
              <a:solidFill>
                <a:srgbClr val="7030A0"/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  <p:sp>
            <p:nvSpPr>
              <p:cNvPr id="136" name="Rounded Rectangle 135">
                <a:extLst>
                  <a:ext uri="{FF2B5EF4-FFF2-40B4-BE49-F238E27FC236}">
                    <a16:creationId xmlns:a16="http://schemas.microsoft.com/office/drawing/2014/main" id="{F3E39A1B-B2EF-5B95-D165-1DAAD7B4FF11}"/>
                  </a:ext>
                </a:extLst>
              </p:cNvPr>
              <p:cNvSpPr/>
              <p:nvPr/>
            </p:nvSpPr>
            <p:spPr>
              <a:xfrm>
                <a:off x="8612189" y="4557344"/>
                <a:ext cx="360000" cy="360000"/>
              </a:xfrm>
              <a:prstGeom prst="roundRect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  <p:sp>
            <p:nvSpPr>
              <p:cNvPr id="137" name="Oval 136">
                <a:extLst>
                  <a:ext uri="{FF2B5EF4-FFF2-40B4-BE49-F238E27FC236}">
                    <a16:creationId xmlns:a16="http://schemas.microsoft.com/office/drawing/2014/main" id="{9A784DD4-28E3-9FF6-52FA-80570C3FB610}"/>
                  </a:ext>
                </a:extLst>
              </p:cNvPr>
              <p:cNvSpPr/>
              <p:nvPr/>
            </p:nvSpPr>
            <p:spPr>
              <a:xfrm>
                <a:off x="7622936" y="4298014"/>
                <a:ext cx="1800000" cy="1800000"/>
              </a:xfrm>
              <a:prstGeom prst="ellipse">
                <a:avLst/>
              </a:prstGeom>
              <a:noFill/>
              <a:ln w="38100">
                <a:solidFill>
                  <a:schemeClr val="tx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  <p:sp>
            <p:nvSpPr>
              <p:cNvPr id="138" name="Triangle 137">
                <a:extLst>
                  <a:ext uri="{FF2B5EF4-FFF2-40B4-BE49-F238E27FC236}">
                    <a16:creationId xmlns:a16="http://schemas.microsoft.com/office/drawing/2014/main" id="{05A92220-2089-939E-C926-8208651242B6}"/>
                  </a:ext>
                </a:extLst>
              </p:cNvPr>
              <p:cNvSpPr/>
              <p:nvPr/>
            </p:nvSpPr>
            <p:spPr>
              <a:xfrm>
                <a:off x="8062136" y="5449167"/>
                <a:ext cx="360000" cy="360000"/>
              </a:xfrm>
              <a:prstGeom prst="triangle">
                <a:avLst/>
              </a:prstGeom>
              <a:solidFill>
                <a:srgbClr val="7030A0"/>
              </a:solidFill>
              <a:ln>
                <a:solidFill>
                  <a:srgbClr val="7030A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  <p:sp>
            <p:nvSpPr>
              <p:cNvPr id="139" name="Triangle 138">
                <a:extLst>
                  <a:ext uri="{FF2B5EF4-FFF2-40B4-BE49-F238E27FC236}">
                    <a16:creationId xmlns:a16="http://schemas.microsoft.com/office/drawing/2014/main" id="{AF343EFD-414B-EDC4-1741-E70F88B01DF1}"/>
                  </a:ext>
                </a:extLst>
              </p:cNvPr>
              <p:cNvSpPr/>
              <p:nvPr/>
            </p:nvSpPr>
            <p:spPr>
              <a:xfrm>
                <a:off x="8422136" y="4953816"/>
                <a:ext cx="360000" cy="360000"/>
              </a:xfrm>
              <a:prstGeom prst="triangl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  <p:sp>
            <p:nvSpPr>
              <p:cNvPr id="140" name="Triangle 139">
                <a:extLst>
                  <a:ext uri="{FF2B5EF4-FFF2-40B4-BE49-F238E27FC236}">
                    <a16:creationId xmlns:a16="http://schemas.microsoft.com/office/drawing/2014/main" id="{35F217F9-3F2B-3F4B-EB0D-CC286760A0E6}"/>
                  </a:ext>
                </a:extLst>
              </p:cNvPr>
              <p:cNvSpPr/>
              <p:nvPr/>
            </p:nvSpPr>
            <p:spPr>
              <a:xfrm>
                <a:off x="8650902" y="5413981"/>
                <a:ext cx="360000" cy="360000"/>
              </a:xfrm>
              <a:prstGeom prst="triangle">
                <a:avLst/>
              </a:prstGeom>
              <a:solidFill>
                <a:schemeClr val="accent5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DK"/>
              </a:p>
            </p:txBody>
          </p:sp>
        </p:grpSp>
      </p:grpSp>
      <p:sp>
        <p:nvSpPr>
          <p:cNvPr id="141" name="TextBox 140">
            <a:extLst>
              <a:ext uri="{FF2B5EF4-FFF2-40B4-BE49-F238E27FC236}">
                <a16:creationId xmlns:a16="http://schemas.microsoft.com/office/drawing/2014/main" id="{A29BB5AD-64DC-C6CC-41FB-90242036A42F}"/>
              </a:ext>
            </a:extLst>
          </p:cNvPr>
          <p:cNvSpPr txBox="1"/>
          <p:nvPr/>
        </p:nvSpPr>
        <p:spPr>
          <a:xfrm>
            <a:off x="7676464" y="2601314"/>
            <a:ext cx="34929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/>
              <a:t>S</a:t>
            </a:r>
            <a:r>
              <a:rPr lang="en-DK" sz="2400"/>
              <a:t>ame color = same patient</a:t>
            </a:r>
          </a:p>
        </p:txBody>
      </p:sp>
      <p:sp>
        <p:nvSpPr>
          <p:cNvPr id="3" name="Rounded Rectangle 5">
            <a:extLst>
              <a:ext uri="{FF2B5EF4-FFF2-40B4-BE49-F238E27FC236}">
                <a16:creationId xmlns:a16="http://schemas.microsoft.com/office/drawing/2014/main" id="{11AE3F7D-1AF8-C558-5F89-146DF7E809F7}"/>
              </a:ext>
            </a:extLst>
          </p:cNvPr>
          <p:cNvSpPr/>
          <p:nvPr/>
        </p:nvSpPr>
        <p:spPr>
          <a:xfrm>
            <a:off x="838200" y="365125"/>
            <a:ext cx="1954665" cy="1097280"/>
          </a:xfrm>
          <a:prstGeom prst="roundRect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4400" b="1"/>
              <a:t>Quiz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06ABD3-F0D5-783C-7A84-FB0F80771EDA}"/>
              </a:ext>
            </a:extLst>
          </p:cNvPr>
          <p:cNvSpPr txBox="1"/>
          <p:nvPr/>
        </p:nvSpPr>
        <p:spPr>
          <a:xfrm>
            <a:off x="4477756" y="592254"/>
            <a:ext cx="3641879" cy="52322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GB" sz="2800">
                <a:latin typeface="Roboto"/>
                <a:ea typeface="Roboto"/>
                <a:cs typeface="Roboto"/>
              </a:rPr>
              <a:t>At your table discuss</a:t>
            </a:r>
            <a:endParaRPr lang="en-US" sz="280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73103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 animBg="1"/>
      <p:bldP spid="120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EB89AA7-737A-1B40-AC9D-352CF8B9FD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dirty="0" smtClean="0"/>
              <a:t>52</a:t>
            </a:fld>
            <a:endParaRPr lang="en-GB"/>
          </a:p>
        </p:txBody>
      </p:sp>
      <p:pic>
        <p:nvPicPr>
          <p:cNvPr id="5" name="Picture 4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AC7A3B95-8659-544F-8F48-868A378435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3947DCFD-C544-E54D-9B45-B2DA70D85652}"/>
              </a:ext>
            </a:extLst>
          </p:cNvPr>
          <p:cNvSpPr/>
          <p:nvPr/>
        </p:nvSpPr>
        <p:spPr>
          <a:xfrm>
            <a:off x="841259" y="364258"/>
            <a:ext cx="4360133" cy="1097280"/>
          </a:xfrm>
          <a:prstGeom prst="roundRect">
            <a:avLst/>
          </a:prstGeom>
          <a:solidFill>
            <a:schemeClr val="accent6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b="1"/>
              <a:t>Workshop data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C9BDBA67-9B40-CD7F-948C-D00DFCEE3B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1259" y="1622805"/>
            <a:ext cx="10515600" cy="647782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r>
              <a:rPr lang="en-DK"/>
              <a:t>Starting from </a:t>
            </a:r>
            <a:r>
              <a:rPr lang="en-DK" b="1"/>
              <a:t>sequencing reads  </a:t>
            </a:r>
            <a:r>
              <a:rPr lang="en-DK"/>
              <a:t>(</a:t>
            </a:r>
            <a:r>
              <a:rPr lang="en-GB">
                <a:hlinkClick r:id="rId3"/>
              </a:rPr>
              <a:t>Kenny PJ et al, Cell Rep 2014</a:t>
            </a:r>
            <a:r>
              <a:rPr lang="en-GB"/>
              <a:t>)</a:t>
            </a:r>
            <a:endParaRPr lang="en-DK" b="1"/>
          </a:p>
        </p:txBody>
      </p:sp>
      <p:pic>
        <p:nvPicPr>
          <p:cNvPr id="11268" name="Picture 4">
            <a:extLst>
              <a:ext uri="{FF2B5EF4-FFF2-40B4-BE49-F238E27FC236}">
                <a16:creationId xmlns:a16="http://schemas.microsoft.com/office/drawing/2014/main" id="{9650BED1-4CDF-EDB7-D512-B1944C9B0F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6069" y="3174543"/>
            <a:ext cx="3712385" cy="3712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6A1979FA-3253-4C0E-F1CF-DEAFA0AB8C1C}"/>
              </a:ext>
            </a:extLst>
          </p:cNvPr>
          <p:cNvSpPr txBox="1"/>
          <p:nvPr/>
        </p:nvSpPr>
        <p:spPr>
          <a:xfrm>
            <a:off x="357639" y="2328905"/>
            <a:ext cx="525448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2400" b="0" i="0">
                <a:effectLst/>
                <a:latin typeface="Roboto" panose="02000000000000000000" pitchFamily="2" charset="0"/>
              </a:rPr>
              <a:t>Fragile X syndrome</a:t>
            </a:r>
            <a:r>
              <a:rPr lang="en-GB" sz="2400">
                <a:latin typeface="Roboto" panose="02000000000000000000" pitchFamily="2" charset="0"/>
              </a:rPr>
              <a:t> association between Mov10 and FMRP genes</a:t>
            </a:r>
            <a:endParaRPr lang="en-DK" sz="2400"/>
          </a:p>
        </p:txBody>
      </p:sp>
      <p:pic>
        <p:nvPicPr>
          <p:cNvPr id="43" name="Picture 2">
            <a:extLst>
              <a:ext uri="{FF2B5EF4-FFF2-40B4-BE49-F238E27FC236}">
                <a16:creationId xmlns:a16="http://schemas.microsoft.com/office/drawing/2014/main" id="{9C01472F-2349-FFDE-06CA-84566A150FE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022307"/>
            <a:ext cx="4862887" cy="2555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10BDB3BD-4273-1F53-EF6E-90BB0F00892E}"/>
              </a:ext>
            </a:extLst>
          </p:cNvPr>
          <p:cNvSpPr txBox="1"/>
          <p:nvPr/>
        </p:nvSpPr>
        <p:spPr>
          <a:xfrm>
            <a:off x="7524090" y="2351813"/>
            <a:ext cx="17248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0" i="0">
                <a:effectLst/>
                <a:latin typeface="Roboto" panose="02000000000000000000" pitchFamily="2" charset="0"/>
              </a:rPr>
              <a:t>HEK293F cells </a:t>
            </a:r>
            <a:endParaRPr lang="en-DK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9B75529-F1D8-2F78-D49F-B9D78B8DD851}"/>
              </a:ext>
            </a:extLst>
          </p:cNvPr>
          <p:cNvSpPr txBox="1"/>
          <p:nvPr/>
        </p:nvSpPr>
        <p:spPr>
          <a:xfrm>
            <a:off x="5959516" y="2946015"/>
            <a:ext cx="8777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/>
              <a:t>Control</a:t>
            </a: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C05B01DD-131A-0C0B-5C76-7F4A0F90DE78}"/>
              </a:ext>
            </a:extLst>
          </p:cNvPr>
          <p:cNvCxnSpPr>
            <a:cxnSpLocks/>
          </p:cNvCxnSpPr>
          <p:nvPr/>
        </p:nvCxnSpPr>
        <p:spPr>
          <a:xfrm>
            <a:off x="6790787" y="3130681"/>
            <a:ext cx="46800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B95A4B9F-CE78-425B-462D-FF6CBAF75009}"/>
              </a:ext>
            </a:extLst>
          </p:cNvPr>
          <p:cNvSpPr txBox="1"/>
          <p:nvPr/>
        </p:nvSpPr>
        <p:spPr>
          <a:xfrm>
            <a:off x="6212317" y="5987018"/>
            <a:ext cx="1738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/>
              <a:t>siRNA treatment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ED80703-2DD0-6EC9-A284-7768D0B8E365}"/>
              </a:ext>
            </a:extLst>
          </p:cNvPr>
          <p:cNvSpPr txBox="1"/>
          <p:nvPr/>
        </p:nvSpPr>
        <p:spPr>
          <a:xfrm>
            <a:off x="9114801" y="5829676"/>
            <a:ext cx="18280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DK"/>
              <a:t>Mov10 transgene</a:t>
            </a:r>
          </a:p>
        </p:txBody>
      </p:sp>
      <p:sp>
        <p:nvSpPr>
          <p:cNvPr id="49" name="Freeform 48">
            <a:extLst>
              <a:ext uri="{FF2B5EF4-FFF2-40B4-BE49-F238E27FC236}">
                <a16:creationId xmlns:a16="http://schemas.microsoft.com/office/drawing/2014/main" id="{6726E6CD-86B9-D5F5-E8FB-37867B4661E8}"/>
              </a:ext>
            </a:extLst>
          </p:cNvPr>
          <p:cNvSpPr/>
          <p:nvPr/>
        </p:nvSpPr>
        <p:spPr>
          <a:xfrm>
            <a:off x="5848735" y="5195560"/>
            <a:ext cx="404925" cy="954480"/>
          </a:xfrm>
          <a:custGeom>
            <a:avLst/>
            <a:gdLst>
              <a:gd name="connsiteX0" fmla="*/ 47501 w 106877"/>
              <a:gd name="connsiteY0" fmla="*/ 1009402 h 1009402"/>
              <a:gd name="connsiteX1" fmla="*/ 0 w 106877"/>
              <a:gd name="connsiteY1" fmla="*/ 59376 h 1009402"/>
              <a:gd name="connsiteX2" fmla="*/ 106877 w 106877"/>
              <a:gd name="connsiteY2" fmla="*/ 0 h 1009402"/>
              <a:gd name="connsiteX0" fmla="*/ 47501 w 47501"/>
              <a:gd name="connsiteY0" fmla="*/ 950026 h 950026"/>
              <a:gd name="connsiteX1" fmla="*/ 0 w 47501"/>
              <a:gd name="connsiteY1" fmla="*/ 0 h 950026"/>
              <a:gd name="connsiteX0" fmla="*/ 221623 w 221623"/>
              <a:gd name="connsiteY0" fmla="*/ 950026 h 950026"/>
              <a:gd name="connsiteX1" fmla="*/ 174122 w 221623"/>
              <a:gd name="connsiteY1" fmla="*/ 0 h 950026"/>
              <a:gd name="connsiteX0" fmla="*/ 289264 w 289264"/>
              <a:gd name="connsiteY0" fmla="*/ 950026 h 950026"/>
              <a:gd name="connsiteX1" fmla="*/ 241763 w 289264"/>
              <a:gd name="connsiteY1" fmla="*/ 0 h 950026"/>
              <a:gd name="connsiteX0" fmla="*/ 310436 w 310436"/>
              <a:gd name="connsiteY0" fmla="*/ 950026 h 950026"/>
              <a:gd name="connsiteX1" fmla="*/ 262935 w 310436"/>
              <a:gd name="connsiteY1" fmla="*/ 0 h 950026"/>
              <a:gd name="connsiteX0" fmla="*/ 310436 w 310436"/>
              <a:gd name="connsiteY0" fmla="*/ 954422 h 954422"/>
              <a:gd name="connsiteX1" fmla="*/ 262935 w 310436"/>
              <a:gd name="connsiteY1" fmla="*/ 0 h 954422"/>
              <a:gd name="connsiteX0" fmla="*/ 210221 w 373736"/>
              <a:gd name="connsiteY0" fmla="*/ 800557 h 800557"/>
              <a:gd name="connsiteX1" fmla="*/ 373736 w 373736"/>
              <a:gd name="connsiteY1" fmla="*/ 0 h 800557"/>
              <a:gd name="connsiteX0" fmla="*/ 230919 w 394434"/>
              <a:gd name="connsiteY0" fmla="*/ 800714 h 800714"/>
              <a:gd name="connsiteX1" fmla="*/ 394434 w 394434"/>
              <a:gd name="connsiteY1" fmla="*/ 157 h 800714"/>
              <a:gd name="connsiteX0" fmla="*/ 239613 w 403128"/>
              <a:gd name="connsiteY0" fmla="*/ 800557 h 800557"/>
              <a:gd name="connsiteX1" fmla="*/ 403128 w 403128"/>
              <a:gd name="connsiteY1" fmla="*/ 0 h 800557"/>
              <a:gd name="connsiteX0" fmla="*/ 241410 w 404925"/>
              <a:gd name="connsiteY0" fmla="*/ 800557 h 800626"/>
              <a:gd name="connsiteX1" fmla="*/ 404925 w 404925"/>
              <a:gd name="connsiteY1" fmla="*/ 0 h 800626"/>
              <a:gd name="connsiteX0" fmla="*/ 241410 w 404925"/>
              <a:gd name="connsiteY0" fmla="*/ 954422 h 954480"/>
              <a:gd name="connsiteX1" fmla="*/ 404925 w 404925"/>
              <a:gd name="connsiteY1" fmla="*/ 0 h 954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04925" h="954480">
                <a:moveTo>
                  <a:pt x="241410" y="954422"/>
                </a:moveTo>
                <a:cubicBezTo>
                  <a:pt x="-108532" y="963063"/>
                  <a:pt x="-97987" y="8945"/>
                  <a:pt x="404925" y="0"/>
                </a:cubicBezTo>
              </a:path>
            </a:pathLst>
          </a:custGeom>
          <a:noFill/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  <p:sp>
        <p:nvSpPr>
          <p:cNvPr id="50" name="Freeform 49">
            <a:extLst>
              <a:ext uri="{FF2B5EF4-FFF2-40B4-BE49-F238E27FC236}">
                <a16:creationId xmlns:a16="http://schemas.microsoft.com/office/drawing/2014/main" id="{18123616-317F-5A70-E0B3-C8637FE4508A}"/>
              </a:ext>
            </a:extLst>
          </p:cNvPr>
          <p:cNvSpPr/>
          <p:nvPr/>
        </p:nvSpPr>
        <p:spPr>
          <a:xfrm flipH="1">
            <a:off x="10946325" y="5000456"/>
            <a:ext cx="468000" cy="954480"/>
          </a:xfrm>
          <a:custGeom>
            <a:avLst/>
            <a:gdLst>
              <a:gd name="connsiteX0" fmla="*/ 47501 w 106877"/>
              <a:gd name="connsiteY0" fmla="*/ 1009402 h 1009402"/>
              <a:gd name="connsiteX1" fmla="*/ 0 w 106877"/>
              <a:gd name="connsiteY1" fmla="*/ 59376 h 1009402"/>
              <a:gd name="connsiteX2" fmla="*/ 106877 w 106877"/>
              <a:gd name="connsiteY2" fmla="*/ 0 h 1009402"/>
              <a:gd name="connsiteX0" fmla="*/ 47501 w 47501"/>
              <a:gd name="connsiteY0" fmla="*/ 950026 h 950026"/>
              <a:gd name="connsiteX1" fmla="*/ 0 w 47501"/>
              <a:gd name="connsiteY1" fmla="*/ 0 h 950026"/>
              <a:gd name="connsiteX0" fmla="*/ 221623 w 221623"/>
              <a:gd name="connsiteY0" fmla="*/ 950026 h 950026"/>
              <a:gd name="connsiteX1" fmla="*/ 174122 w 221623"/>
              <a:gd name="connsiteY1" fmla="*/ 0 h 950026"/>
              <a:gd name="connsiteX0" fmla="*/ 289264 w 289264"/>
              <a:gd name="connsiteY0" fmla="*/ 950026 h 950026"/>
              <a:gd name="connsiteX1" fmla="*/ 241763 w 289264"/>
              <a:gd name="connsiteY1" fmla="*/ 0 h 950026"/>
              <a:gd name="connsiteX0" fmla="*/ 310436 w 310436"/>
              <a:gd name="connsiteY0" fmla="*/ 950026 h 950026"/>
              <a:gd name="connsiteX1" fmla="*/ 262935 w 310436"/>
              <a:gd name="connsiteY1" fmla="*/ 0 h 950026"/>
              <a:gd name="connsiteX0" fmla="*/ 310436 w 310436"/>
              <a:gd name="connsiteY0" fmla="*/ 954422 h 954422"/>
              <a:gd name="connsiteX1" fmla="*/ 262935 w 310436"/>
              <a:gd name="connsiteY1" fmla="*/ 0 h 954422"/>
              <a:gd name="connsiteX0" fmla="*/ 210221 w 373736"/>
              <a:gd name="connsiteY0" fmla="*/ 800557 h 800557"/>
              <a:gd name="connsiteX1" fmla="*/ 373736 w 373736"/>
              <a:gd name="connsiteY1" fmla="*/ 0 h 800557"/>
              <a:gd name="connsiteX0" fmla="*/ 230919 w 394434"/>
              <a:gd name="connsiteY0" fmla="*/ 800714 h 800714"/>
              <a:gd name="connsiteX1" fmla="*/ 394434 w 394434"/>
              <a:gd name="connsiteY1" fmla="*/ 157 h 800714"/>
              <a:gd name="connsiteX0" fmla="*/ 239613 w 403128"/>
              <a:gd name="connsiteY0" fmla="*/ 800557 h 800557"/>
              <a:gd name="connsiteX1" fmla="*/ 403128 w 403128"/>
              <a:gd name="connsiteY1" fmla="*/ 0 h 800557"/>
              <a:gd name="connsiteX0" fmla="*/ 241410 w 404925"/>
              <a:gd name="connsiteY0" fmla="*/ 800557 h 800626"/>
              <a:gd name="connsiteX1" fmla="*/ 404925 w 404925"/>
              <a:gd name="connsiteY1" fmla="*/ 0 h 800626"/>
              <a:gd name="connsiteX0" fmla="*/ 241410 w 404925"/>
              <a:gd name="connsiteY0" fmla="*/ 954422 h 954480"/>
              <a:gd name="connsiteX1" fmla="*/ 404925 w 404925"/>
              <a:gd name="connsiteY1" fmla="*/ 0 h 954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04925" h="954480">
                <a:moveTo>
                  <a:pt x="241410" y="954422"/>
                </a:moveTo>
                <a:cubicBezTo>
                  <a:pt x="-108532" y="963063"/>
                  <a:pt x="-97987" y="8945"/>
                  <a:pt x="404925" y="0"/>
                </a:cubicBezTo>
              </a:path>
            </a:pathLst>
          </a:custGeom>
          <a:noFill/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K"/>
          </a:p>
        </p:txBody>
      </p:sp>
    </p:spTree>
    <p:extLst>
      <p:ext uri="{BB962C8B-B14F-4D97-AF65-F5344CB8AC3E}">
        <p14:creationId xmlns:p14="http://schemas.microsoft.com/office/powerpoint/2010/main" val="1440574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4" grpId="0"/>
      <p:bldP spid="45" grpId="0"/>
      <p:bldP spid="47" grpId="0"/>
      <p:bldP spid="48" grpId="0"/>
      <p:bldP spid="49" grpId="0" animBg="1"/>
      <p:bldP spid="5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2A480C-5F80-1046-A658-215507E57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6</a:t>
            </a:fld>
            <a:endParaRPr lang="en-GB"/>
          </a:p>
        </p:txBody>
      </p:sp>
      <p:pic>
        <p:nvPicPr>
          <p:cNvPr id="91" name="Picture 90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23CD03FF-F4BA-F849-9F17-E5E0353429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2804573D-2D0F-5947-BF80-9F1550881AD5}"/>
              </a:ext>
            </a:extLst>
          </p:cNvPr>
          <p:cNvSpPr/>
          <p:nvPr/>
        </p:nvSpPr>
        <p:spPr>
          <a:xfrm>
            <a:off x="838200" y="364140"/>
            <a:ext cx="4186584" cy="109728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/>
              <a:t>Who are we?</a:t>
            </a: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E430E04A-C8FC-4579-DD6A-4C040ECC5A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414" y="1617265"/>
            <a:ext cx="1036092" cy="1036092"/>
          </a:xfrm>
          <a:prstGeom prst="rect">
            <a:avLst/>
          </a:prstGeom>
        </p:spPr>
      </p:pic>
      <p:grpSp>
        <p:nvGrpSpPr>
          <p:cNvPr id="3" name="Google Shape;270;p4">
            <a:extLst>
              <a:ext uri="{FF2B5EF4-FFF2-40B4-BE49-F238E27FC236}">
                <a16:creationId xmlns:a16="http://schemas.microsoft.com/office/drawing/2014/main" id="{1966ADBB-74BD-38C3-97F9-5020E1461E40}"/>
              </a:ext>
            </a:extLst>
          </p:cNvPr>
          <p:cNvGrpSpPr/>
          <p:nvPr/>
        </p:nvGrpSpPr>
        <p:grpSpPr>
          <a:xfrm>
            <a:off x="781319" y="5054284"/>
            <a:ext cx="5686246" cy="1217834"/>
            <a:chOff x="-1" y="0"/>
            <a:chExt cx="5686245" cy="1217832"/>
          </a:xfrm>
        </p:grpSpPr>
        <p:sp>
          <p:nvSpPr>
            <p:cNvPr id="5" name="Google Shape;271;p4">
              <a:extLst>
                <a:ext uri="{FF2B5EF4-FFF2-40B4-BE49-F238E27FC236}">
                  <a16:creationId xmlns:a16="http://schemas.microsoft.com/office/drawing/2014/main" id="{FC4D90EC-EA13-DC70-8363-8545A0CB3DF2}"/>
                </a:ext>
              </a:extLst>
            </p:cNvPr>
            <p:cNvSpPr/>
            <p:nvPr/>
          </p:nvSpPr>
          <p:spPr>
            <a:xfrm>
              <a:off x="-1" y="597403"/>
              <a:ext cx="651104" cy="620429"/>
            </a:xfrm>
            <a:custGeom>
              <a:avLst/>
              <a:gdLst/>
              <a:ahLst/>
              <a:cxnLst/>
              <a:rect l="l" t="t" r="r" b="b"/>
              <a:pathLst>
                <a:path w="21365" h="21600" extrusionOk="0">
                  <a:moveTo>
                    <a:pt x="10034" y="944"/>
                  </a:moveTo>
                  <a:cubicBezTo>
                    <a:pt x="119" y="20066"/>
                    <a:pt x="119" y="20066"/>
                    <a:pt x="119" y="20066"/>
                  </a:cubicBezTo>
                  <a:cubicBezTo>
                    <a:pt x="-235" y="20774"/>
                    <a:pt x="237" y="21600"/>
                    <a:pt x="1063" y="21600"/>
                  </a:cubicBezTo>
                  <a:cubicBezTo>
                    <a:pt x="21365" y="21600"/>
                    <a:pt x="21365" y="21600"/>
                    <a:pt x="21365" y="21600"/>
                  </a:cubicBezTo>
                  <a:cubicBezTo>
                    <a:pt x="10034" y="0"/>
                    <a:pt x="10034" y="0"/>
                    <a:pt x="10034" y="0"/>
                  </a:cubicBezTo>
                  <a:cubicBezTo>
                    <a:pt x="10270" y="236"/>
                    <a:pt x="10270" y="590"/>
                    <a:pt x="10034" y="944"/>
                  </a:cubicBezTo>
                  <a:close/>
                </a:path>
              </a:pathLst>
            </a:custGeom>
            <a:solidFill>
              <a:srgbClr val="821719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9" name="Google Shape;272;p4">
              <a:extLst>
                <a:ext uri="{FF2B5EF4-FFF2-40B4-BE49-F238E27FC236}">
                  <a16:creationId xmlns:a16="http://schemas.microsoft.com/office/drawing/2014/main" id="{CAB2397A-A709-1735-9C1E-2F014D11060E}"/>
                </a:ext>
              </a:extLst>
            </p:cNvPr>
            <p:cNvSpPr/>
            <p:nvPr/>
          </p:nvSpPr>
          <p:spPr>
            <a:xfrm>
              <a:off x="10123" y="0"/>
              <a:ext cx="5676121" cy="1217832"/>
            </a:xfrm>
            <a:custGeom>
              <a:avLst/>
              <a:gdLst/>
              <a:ahLst/>
              <a:cxnLst/>
              <a:rect l="l" t="t" r="r" b="b"/>
              <a:pathLst>
                <a:path w="21569" h="21600" extrusionOk="0">
                  <a:moveTo>
                    <a:pt x="20315" y="301"/>
                  </a:moveTo>
                  <a:cubicBezTo>
                    <a:pt x="20287" y="120"/>
                    <a:pt x="20246" y="0"/>
                    <a:pt x="20204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28" y="0"/>
                    <a:pt x="-28" y="421"/>
                    <a:pt x="14" y="782"/>
                  </a:cubicBezTo>
                  <a:cubicBezTo>
                    <a:pt x="1187" y="10529"/>
                    <a:pt x="1187" y="10529"/>
                    <a:pt x="1187" y="10529"/>
                  </a:cubicBezTo>
                  <a:cubicBezTo>
                    <a:pt x="1187" y="10529"/>
                    <a:pt x="1187" y="10589"/>
                    <a:pt x="1187" y="10589"/>
                  </a:cubicBezTo>
                  <a:cubicBezTo>
                    <a:pt x="2527" y="21600"/>
                    <a:pt x="2527" y="21600"/>
                    <a:pt x="2527" y="21600"/>
                  </a:cubicBezTo>
                  <a:cubicBezTo>
                    <a:pt x="20204" y="21600"/>
                    <a:pt x="20204" y="21600"/>
                    <a:pt x="20204" y="21600"/>
                  </a:cubicBezTo>
                  <a:cubicBezTo>
                    <a:pt x="20246" y="21600"/>
                    <a:pt x="20287" y="21480"/>
                    <a:pt x="20315" y="21299"/>
                  </a:cubicBezTo>
                  <a:cubicBezTo>
                    <a:pt x="21558" y="11071"/>
                    <a:pt x="21558" y="11071"/>
                    <a:pt x="21558" y="11071"/>
                  </a:cubicBezTo>
                  <a:cubicBezTo>
                    <a:pt x="21572" y="10890"/>
                    <a:pt x="21572" y="10710"/>
                    <a:pt x="21558" y="10529"/>
                  </a:cubicBezTo>
                  <a:lnTo>
                    <a:pt x="20315" y="301"/>
                  </a:lnTo>
                  <a:close/>
                </a:path>
              </a:pathLst>
            </a:custGeom>
            <a:solidFill>
              <a:srgbClr val="880C0A">
                <a:alpha val="67450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</p:grpSp>
      <p:sp>
        <p:nvSpPr>
          <p:cNvPr id="10" name="Google Shape;291;p4">
            <a:extLst>
              <a:ext uri="{FF2B5EF4-FFF2-40B4-BE49-F238E27FC236}">
                <a16:creationId xmlns:a16="http://schemas.microsoft.com/office/drawing/2014/main" id="{F9A133E3-6E42-5686-D4EB-AF7715BA433A}"/>
              </a:ext>
            </a:extLst>
          </p:cNvPr>
          <p:cNvSpPr txBox="1">
            <a:spLocks/>
          </p:cNvSpPr>
          <p:nvPr/>
        </p:nvSpPr>
        <p:spPr>
          <a:xfrm>
            <a:off x="776990" y="1881199"/>
            <a:ext cx="6079342" cy="496788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2800"/>
              <a:buFont typeface="Helvetica Neue"/>
              <a:buNone/>
            </a:pPr>
            <a:r>
              <a:rPr lang="en-GB" sz="2800">
                <a:latin typeface="Trebuchet MS" panose="020B0703020202090204" pitchFamily="34" charset="0"/>
                <a:ea typeface="Helvetica Neue"/>
                <a:cs typeface="Helvetica Neue"/>
                <a:sym typeface="Helvetica Neue"/>
              </a:rPr>
              <a:t>Sandbox structure</a:t>
            </a:r>
            <a:endParaRPr lang="en-GB">
              <a:latin typeface="Trebuchet MS" panose="020B0703020202090204" pitchFamily="34" charset="0"/>
            </a:endParaRPr>
          </a:p>
        </p:txBody>
      </p:sp>
      <p:grpSp>
        <p:nvGrpSpPr>
          <p:cNvPr id="11" name="Google Shape;292;p4">
            <a:extLst>
              <a:ext uri="{FF2B5EF4-FFF2-40B4-BE49-F238E27FC236}">
                <a16:creationId xmlns:a16="http://schemas.microsoft.com/office/drawing/2014/main" id="{A8D78CC7-8169-64DC-FED9-10235301F945}"/>
              </a:ext>
            </a:extLst>
          </p:cNvPr>
          <p:cNvGrpSpPr/>
          <p:nvPr/>
        </p:nvGrpSpPr>
        <p:grpSpPr>
          <a:xfrm>
            <a:off x="781319" y="3035734"/>
            <a:ext cx="5686246" cy="1217834"/>
            <a:chOff x="-1" y="0"/>
            <a:chExt cx="5686245" cy="1217832"/>
          </a:xfrm>
        </p:grpSpPr>
        <p:sp>
          <p:nvSpPr>
            <p:cNvPr id="12" name="Google Shape;293;p4">
              <a:extLst>
                <a:ext uri="{FF2B5EF4-FFF2-40B4-BE49-F238E27FC236}">
                  <a16:creationId xmlns:a16="http://schemas.microsoft.com/office/drawing/2014/main" id="{3E5B0B52-EEB8-DF69-6EA6-AA77CD0FD069}"/>
                </a:ext>
              </a:extLst>
            </p:cNvPr>
            <p:cNvSpPr/>
            <p:nvPr/>
          </p:nvSpPr>
          <p:spPr>
            <a:xfrm>
              <a:off x="-1" y="597403"/>
              <a:ext cx="651104" cy="620429"/>
            </a:xfrm>
            <a:custGeom>
              <a:avLst/>
              <a:gdLst/>
              <a:ahLst/>
              <a:cxnLst/>
              <a:rect l="l" t="t" r="r" b="b"/>
              <a:pathLst>
                <a:path w="21365" h="21600" extrusionOk="0">
                  <a:moveTo>
                    <a:pt x="10034" y="944"/>
                  </a:moveTo>
                  <a:cubicBezTo>
                    <a:pt x="119" y="20066"/>
                    <a:pt x="119" y="20066"/>
                    <a:pt x="119" y="20066"/>
                  </a:cubicBezTo>
                  <a:cubicBezTo>
                    <a:pt x="-235" y="20774"/>
                    <a:pt x="237" y="21600"/>
                    <a:pt x="1063" y="21600"/>
                  </a:cubicBezTo>
                  <a:cubicBezTo>
                    <a:pt x="21365" y="21600"/>
                    <a:pt x="21365" y="21600"/>
                    <a:pt x="21365" y="21600"/>
                  </a:cubicBezTo>
                  <a:cubicBezTo>
                    <a:pt x="10034" y="0"/>
                    <a:pt x="10034" y="0"/>
                    <a:pt x="10034" y="0"/>
                  </a:cubicBezTo>
                  <a:cubicBezTo>
                    <a:pt x="10270" y="236"/>
                    <a:pt x="10270" y="590"/>
                    <a:pt x="10034" y="944"/>
                  </a:cubicBezTo>
                  <a:close/>
                </a:path>
              </a:pathLst>
            </a:custGeom>
            <a:solidFill>
              <a:srgbClr val="821719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13" name="Google Shape;294;p4">
              <a:extLst>
                <a:ext uri="{FF2B5EF4-FFF2-40B4-BE49-F238E27FC236}">
                  <a16:creationId xmlns:a16="http://schemas.microsoft.com/office/drawing/2014/main" id="{28811F7C-4BAA-37FB-EDFE-3F08CD825F0B}"/>
                </a:ext>
              </a:extLst>
            </p:cNvPr>
            <p:cNvSpPr/>
            <p:nvPr/>
          </p:nvSpPr>
          <p:spPr>
            <a:xfrm>
              <a:off x="10123" y="0"/>
              <a:ext cx="5676121" cy="1217832"/>
            </a:xfrm>
            <a:custGeom>
              <a:avLst/>
              <a:gdLst/>
              <a:ahLst/>
              <a:cxnLst/>
              <a:rect l="l" t="t" r="r" b="b"/>
              <a:pathLst>
                <a:path w="21569" h="21600" extrusionOk="0">
                  <a:moveTo>
                    <a:pt x="20315" y="301"/>
                  </a:moveTo>
                  <a:cubicBezTo>
                    <a:pt x="20287" y="120"/>
                    <a:pt x="20246" y="0"/>
                    <a:pt x="20204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28" y="0"/>
                    <a:pt x="-28" y="421"/>
                    <a:pt x="14" y="782"/>
                  </a:cubicBezTo>
                  <a:cubicBezTo>
                    <a:pt x="1187" y="10529"/>
                    <a:pt x="1187" y="10529"/>
                    <a:pt x="1187" y="10529"/>
                  </a:cubicBezTo>
                  <a:cubicBezTo>
                    <a:pt x="1187" y="10529"/>
                    <a:pt x="1187" y="10589"/>
                    <a:pt x="1187" y="10589"/>
                  </a:cubicBezTo>
                  <a:cubicBezTo>
                    <a:pt x="2527" y="21600"/>
                    <a:pt x="2527" y="21600"/>
                    <a:pt x="2527" y="21600"/>
                  </a:cubicBezTo>
                  <a:cubicBezTo>
                    <a:pt x="20204" y="21600"/>
                    <a:pt x="20204" y="21600"/>
                    <a:pt x="20204" y="21600"/>
                  </a:cubicBezTo>
                  <a:cubicBezTo>
                    <a:pt x="20246" y="21600"/>
                    <a:pt x="20287" y="21480"/>
                    <a:pt x="20315" y="21299"/>
                  </a:cubicBezTo>
                  <a:cubicBezTo>
                    <a:pt x="21558" y="11071"/>
                    <a:pt x="21558" y="11071"/>
                    <a:pt x="21558" y="11071"/>
                  </a:cubicBezTo>
                  <a:cubicBezTo>
                    <a:pt x="21572" y="10890"/>
                    <a:pt x="21572" y="10710"/>
                    <a:pt x="21558" y="10529"/>
                  </a:cubicBezTo>
                  <a:lnTo>
                    <a:pt x="20315" y="301"/>
                  </a:lnTo>
                  <a:close/>
                </a:path>
              </a:pathLst>
            </a:custGeom>
            <a:solidFill>
              <a:srgbClr val="880C0A">
                <a:alpha val="67450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</p:grpSp>
      <p:sp>
        <p:nvSpPr>
          <p:cNvPr id="14" name="Google Shape;295;p4">
            <a:extLst>
              <a:ext uri="{FF2B5EF4-FFF2-40B4-BE49-F238E27FC236}">
                <a16:creationId xmlns:a16="http://schemas.microsoft.com/office/drawing/2014/main" id="{256BE876-AAC6-80D9-F205-2EC5059D2984}"/>
              </a:ext>
            </a:extLst>
          </p:cNvPr>
          <p:cNvSpPr txBox="1"/>
          <p:nvPr/>
        </p:nvSpPr>
        <p:spPr>
          <a:xfrm>
            <a:off x="1422787" y="3148048"/>
            <a:ext cx="4624010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Helvetica Neue"/>
              <a:buNone/>
            </a:pPr>
            <a:r>
              <a:rPr lang="en-GB" sz="2000">
                <a:solidFill>
                  <a:srgbClr val="FFFFFF"/>
                </a:solidFill>
                <a:latin typeface="Trebuchet MS" panose="020B0703020202090204" pitchFamily="34" charset="0"/>
                <a:ea typeface="Helvetica Neue"/>
                <a:cs typeface="Helvetica Neue"/>
                <a:sym typeface="Helvetica Neue"/>
              </a:rPr>
              <a:t>E</a:t>
            </a:r>
            <a:r>
              <a:rPr lang="en-GB" sz="2000" b="0" i="0" u="none" strike="noStrike" cap="none">
                <a:solidFill>
                  <a:srgbClr val="FFFFFF"/>
                </a:solidFill>
                <a:latin typeface="Trebuchet MS" panose="020B0703020202090204" pitchFamily="34" charset="0"/>
                <a:ea typeface="Helvetica Neue"/>
                <a:cs typeface="Helvetica Neue"/>
                <a:sym typeface="Helvetica Neue"/>
              </a:rPr>
              <a:t>asy access to sandbox for students and employees at Danish </a:t>
            </a:r>
            <a:r>
              <a:rPr lang="en-GB" sz="2000">
                <a:solidFill>
                  <a:srgbClr val="FFFFFF"/>
                </a:solidFill>
                <a:latin typeface="Trebuchet MS" panose="020B0703020202090204" pitchFamily="34" charset="0"/>
                <a:ea typeface="Helvetica Neue"/>
                <a:cs typeface="Helvetica Neue"/>
                <a:sym typeface="Helvetica Neue"/>
              </a:rPr>
              <a:t>u</a:t>
            </a:r>
            <a:r>
              <a:rPr lang="en-GB" sz="2000" b="0" i="0" u="none" strike="noStrike" cap="none">
                <a:solidFill>
                  <a:srgbClr val="FFFFFF"/>
                </a:solidFill>
                <a:latin typeface="Trebuchet MS" panose="020B0703020202090204" pitchFamily="34" charset="0"/>
                <a:ea typeface="Helvetica Neue"/>
                <a:cs typeface="Helvetica Neue"/>
                <a:sym typeface="Helvetica Neue"/>
              </a:rPr>
              <a:t>niversities </a:t>
            </a:r>
            <a:r>
              <a:rPr lang="en-GB" sz="2000">
                <a:solidFill>
                  <a:srgbClr val="FFFFFF"/>
                </a:solidFill>
                <a:latin typeface="Trebuchet MS" panose="020B0703020202090204" pitchFamily="34" charset="0"/>
                <a:ea typeface="Helvetica Neue"/>
                <a:cs typeface="Helvetica Neue"/>
                <a:sym typeface="Helvetica Neue"/>
              </a:rPr>
              <a:t>(</a:t>
            </a:r>
            <a:r>
              <a:rPr lang="en-GB" sz="2000" b="0" i="0" u="none" strike="noStrike" cap="none">
                <a:solidFill>
                  <a:srgbClr val="FFFFFF"/>
                </a:solidFill>
                <a:latin typeface="Trebuchet MS" panose="020B0703020202090204" pitchFamily="34" charset="0"/>
                <a:ea typeface="Helvetica Neue"/>
                <a:cs typeface="Helvetica Neue"/>
                <a:sym typeface="Helvetica Neue"/>
              </a:rPr>
              <a:t>with accessible funding)</a:t>
            </a:r>
            <a:endParaRPr>
              <a:latin typeface="Trebuchet MS" panose="020B0703020202090204" pitchFamily="34" charset="0"/>
            </a:endParaRPr>
          </a:p>
        </p:txBody>
      </p:sp>
      <p:sp>
        <p:nvSpPr>
          <p:cNvPr id="15" name="Google Shape;296;p4">
            <a:extLst>
              <a:ext uri="{FF2B5EF4-FFF2-40B4-BE49-F238E27FC236}">
                <a16:creationId xmlns:a16="http://schemas.microsoft.com/office/drawing/2014/main" id="{C1399C75-8DFD-C85A-5017-00653D064ABB}"/>
              </a:ext>
            </a:extLst>
          </p:cNvPr>
          <p:cNvSpPr txBox="1"/>
          <p:nvPr/>
        </p:nvSpPr>
        <p:spPr>
          <a:xfrm>
            <a:off x="1422787" y="5162670"/>
            <a:ext cx="4673213" cy="1005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Helvetica Neue"/>
              <a:buNone/>
            </a:pPr>
            <a:r>
              <a:rPr lang="en-GB" sz="2000" b="0" i="0" u="none" strike="noStrike" cap="none">
                <a:solidFill>
                  <a:srgbClr val="FFFFFF"/>
                </a:solidFill>
                <a:latin typeface="Trebuchet MS" panose="020B0703020202090204" pitchFamily="34" charset="0"/>
                <a:ea typeface="Helvetica Neue"/>
                <a:cs typeface="Helvetica Neue"/>
                <a:sym typeface="Helvetica Neue"/>
              </a:rPr>
              <a:t>Straight-forward to move from sandbox to a real project, once you are granted access to real (sensitive) data</a:t>
            </a:r>
            <a:endParaRPr>
              <a:latin typeface="Trebuchet MS" panose="020B0703020202090204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C37F94D4-8330-52EE-C557-85C68631A573}"/>
              </a:ext>
            </a:extLst>
          </p:cNvPr>
          <p:cNvGrpSpPr/>
          <p:nvPr/>
        </p:nvGrpSpPr>
        <p:grpSpPr>
          <a:xfrm>
            <a:off x="7212712" y="766723"/>
            <a:ext cx="4744006" cy="5920425"/>
            <a:chOff x="6796019" y="766723"/>
            <a:chExt cx="4744006" cy="5920425"/>
          </a:xfrm>
        </p:grpSpPr>
        <p:sp>
          <p:nvSpPr>
            <p:cNvPr id="17" name="Google Shape;273;p4">
              <a:extLst>
                <a:ext uri="{FF2B5EF4-FFF2-40B4-BE49-F238E27FC236}">
                  <a16:creationId xmlns:a16="http://schemas.microsoft.com/office/drawing/2014/main" id="{8FF23636-3124-8F66-950F-A6A2BF08BE48}"/>
                </a:ext>
              </a:extLst>
            </p:cNvPr>
            <p:cNvSpPr/>
            <p:nvPr/>
          </p:nvSpPr>
          <p:spPr>
            <a:xfrm>
              <a:off x="7420396" y="5261655"/>
              <a:ext cx="1309070" cy="725743"/>
            </a:xfrm>
            <a:prstGeom prst="roundRect">
              <a:avLst>
                <a:gd name="adj" fmla="val 26249"/>
              </a:avLst>
            </a:prstGeom>
            <a:solidFill>
              <a:srgbClr val="BA5456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18" name="Google Shape;274;p4">
              <a:extLst>
                <a:ext uri="{FF2B5EF4-FFF2-40B4-BE49-F238E27FC236}">
                  <a16:creationId xmlns:a16="http://schemas.microsoft.com/office/drawing/2014/main" id="{20B721B1-CA4D-42EA-6F0F-83CB1D012AB9}"/>
                </a:ext>
              </a:extLst>
            </p:cNvPr>
            <p:cNvSpPr/>
            <p:nvPr/>
          </p:nvSpPr>
          <p:spPr>
            <a:xfrm>
              <a:off x="7441713" y="1330260"/>
              <a:ext cx="1569694" cy="1270001"/>
            </a:xfrm>
            <a:prstGeom prst="roundRect">
              <a:avLst>
                <a:gd name="adj" fmla="val 15000"/>
              </a:avLst>
            </a:prstGeom>
            <a:solidFill>
              <a:srgbClr val="525067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19" name="Google Shape;275;p4">
              <a:extLst>
                <a:ext uri="{FF2B5EF4-FFF2-40B4-BE49-F238E27FC236}">
                  <a16:creationId xmlns:a16="http://schemas.microsoft.com/office/drawing/2014/main" id="{A06C4404-5C96-51A8-8130-E96C56567A70}"/>
                </a:ext>
              </a:extLst>
            </p:cNvPr>
            <p:cNvSpPr/>
            <p:nvPr/>
          </p:nvSpPr>
          <p:spPr>
            <a:xfrm>
              <a:off x="9434376" y="1309116"/>
              <a:ext cx="1569693" cy="1270001"/>
            </a:xfrm>
            <a:prstGeom prst="roundRect">
              <a:avLst>
                <a:gd name="adj" fmla="val 15000"/>
              </a:avLst>
            </a:prstGeom>
            <a:solidFill>
              <a:srgbClr val="525067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20" name="Google Shape;276;p4">
              <a:extLst>
                <a:ext uri="{FF2B5EF4-FFF2-40B4-BE49-F238E27FC236}">
                  <a16:creationId xmlns:a16="http://schemas.microsoft.com/office/drawing/2014/main" id="{9FFCE991-6BEE-5DAE-4266-8C0559C06D2E}"/>
                </a:ext>
              </a:extLst>
            </p:cNvPr>
            <p:cNvSpPr txBox="1"/>
            <p:nvPr/>
          </p:nvSpPr>
          <p:spPr>
            <a:xfrm>
              <a:off x="7413449" y="1395020"/>
              <a:ext cx="1598597" cy="105647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000"/>
                <a:buFont typeface="Helvetica Neue"/>
                <a:buNone/>
              </a:pPr>
              <a:r>
                <a:rPr lang="en-GB" sz="2000" b="1" i="0" u="none" strike="noStrike" cap="none">
                  <a:solidFill>
                    <a:srgbClr val="FFFFFF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Data</a:t>
              </a:r>
              <a:endParaRPr>
                <a:latin typeface="Trebuchet MS" panose="020B0703020202090204" pitchFamily="34" charset="0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Helvetica Neue"/>
                <a:buNone/>
              </a:pPr>
              <a:r>
                <a:rPr lang="en-GB" sz="1200" b="0" i="0" u="none" strike="noStrike" cap="none">
                  <a:solidFill>
                    <a:srgbClr val="FFFFFF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Open source</a:t>
              </a:r>
              <a:endParaRPr>
                <a:latin typeface="Trebuchet MS" panose="020B0703020202090204" pitchFamily="34" charset="0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Helvetica Neue"/>
                <a:buNone/>
              </a:pPr>
              <a:r>
                <a:rPr lang="en-GB" sz="1200" b="0" i="0" u="none" strike="noStrike" cap="none">
                  <a:solidFill>
                    <a:srgbClr val="FFFFFF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Synthetic data</a:t>
              </a:r>
              <a:endParaRPr>
                <a:latin typeface="Trebuchet MS" panose="020B0703020202090204" pitchFamily="34" charset="0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Helvetica Neue"/>
                <a:buNone/>
              </a:pPr>
              <a:r>
                <a:rPr lang="en-GB" sz="1200" b="0" i="0" u="none" strike="noStrike" cap="none">
                  <a:solidFill>
                    <a:srgbClr val="FFFFFF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Modelled data</a:t>
              </a:r>
              <a:endParaRPr>
                <a:latin typeface="Trebuchet MS" panose="020B0703020202090204" pitchFamily="34" charset="0"/>
              </a:endParaRPr>
            </a:p>
          </p:txBody>
        </p:sp>
        <p:sp>
          <p:nvSpPr>
            <p:cNvPr id="21" name="Google Shape;277;p4">
              <a:extLst>
                <a:ext uri="{FF2B5EF4-FFF2-40B4-BE49-F238E27FC236}">
                  <a16:creationId xmlns:a16="http://schemas.microsoft.com/office/drawing/2014/main" id="{C9D05E1E-24EC-A78A-466A-F705732A71B4}"/>
                </a:ext>
              </a:extLst>
            </p:cNvPr>
            <p:cNvSpPr txBox="1"/>
            <p:nvPr/>
          </p:nvSpPr>
          <p:spPr>
            <a:xfrm>
              <a:off x="9419924" y="1398385"/>
              <a:ext cx="1598597" cy="109556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000"/>
                <a:buFont typeface="Helvetica Neue"/>
                <a:buNone/>
              </a:pPr>
              <a:r>
                <a:rPr lang="en-GB" sz="2000" b="1" i="0" u="none" strike="noStrike" cap="none">
                  <a:solidFill>
                    <a:srgbClr val="FFFFFF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Tools </a:t>
              </a:r>
              <a:endParaRPr>
                <a:latin typeface="Trebuchet MS" panose="020B0703020202090204" pitchFamily="34" charset="0"/>
              </a:endParaRPr>
            </a:p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000"/>
                <a:buFont typeface="Helvetica Neue"/>
                <a:buNone/>
              </a:pPr>
              <a:r>
                <a:rPr lang="en-GB" sz="2000" b="1" i="0" u="none" strike="noStrike" cap="none">
                  <a:solidFill>
                    <a:srgbClr val="FFFFFF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&amp; </a:t>
              </a:r>
              <a:endParaRPr>
                <a:latin typeface="Trebuchet MS" panose="020B0703020202090204" pitchFamily="34" charset="0"/>
              </a:endParaRPr>
            </a:p>
            <a:p>
              <a:pPr marL="0" marR="0" lvl="0" indent="0" algn="ctr" rtl="0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000"/>
                <a:buFont typeface="Helvetica Neue"/>
                <a:buNone/>
              </a:pPr>
              <a:r>
                <a:rPr lang="en-GB" sz="2000" b="1" i="0" u="none" strike="noStrike" cap="none">
                  <a:solidFill>
                    <a:srgbClr val="FFFFFF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Services</a:t>
              </a:r>
              <a:endParaRPr>
                <a:latin typeface="Trebuchet MS" panose="020B0703020202090204" pitchFamily="34" charset="0"/>
              </a:endParaRPr>
            </a:p>
          </p:txBody>
        </p:sp>
        <p:sp>
          <p:nvSpPr>
            <p:cNvPr id="22" name="Google Shape;278;p4">
              <a:extLst>
                <a:ext uri="{FF2B5EF4-FFF2-40B4-BE49-F238E27FC236}">
                  <a16:creationId xmlns:a16="http://schemas.microsoft.com/office/drawing/2014/main" id="{522716C6-8DB1-F19C-091D-8DF9E0327448}"/>
                </a:ext>
              </a:extLst>
            </p:cNvPr>
            <p:cNvSpPr/>
            <p:nvPr/>
          </p:nvSpPr>
          <p:spPr>
            <a:xfrm>
              <a:off x="7874388" y="2630384"/>
              <a:ext cx="218358" cy="336058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7017"/>
                  </a:moveTo>
                  <a:lnTo>
                    <a:pt x="10800" y="0"/>
                  </a:lnTo>
                  <a:lnTo>
                    <a:pt x="21600" y="7017"/>
                  </a:lnTo>
                  <a:lnTo>
                    <a:pt x="16200" y="7017"/>
                  </a:lnTo>
                  <a:lnTo>
                    <a:pt x="16200" y="14583"/>
                  </a:lnTo>
                  <a:lnTo>
                    <a:pt x="21600" y="14583"/>
                  </a:lnTo>
                  <a:lnTo>
                    <a:pt x="10800" y="21600"/>
                  </a:lnTo>
                  <a:lnTo>
                    <a:pt x="0" y="14583"/>
                  </a:lnTo>
                  <a:lnTo>
                    <a:pt x="5400" y="14583"/>
                  </a:lnTo>
                  <a:lnTo>
                    <a:pt x="5400" y="7017"/>
                  </a:lnTo>
                  <a:close/>
                </a:path>
              </a:pathLst>
            </a:custGeom>
            <a:solidFill>
              <a:srgbClr val="FFFFFF"/>
            </a:solidFill>
            <a:ln w="12700" cap="flat" cmpd="sng">
              <a:solidFill>
                <a:srgbClr val="73757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23" name="Google Shape;279;p4">
              <a:extLst>
                <a:ext uri="{FF2B5EF4-FFF2-40B4-BE49-F238E27FC236}">
                  <a16:creationId xmlns:a16="http://schemas.microsoft.com/office/drawing/2014/main" id="{7E9CE86B-D79F-BCE3-0040-DA70FE647698}"/>
                </a:ext>
              </a:extLst>
            </p:cNvPr>
            <p:cNvSpPr txBox="1"/>
            <p:nvPr/>
          </p:nvSpPr>
          <p:spPr>
            <a:xfrm>
              <a:off x="7255625" y="766723"/>
              <a:ext cx="3934592" cy="3854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37572"/>
                </a:buClr>
                <a:buSzPts val="1800"/>
                <a:buFont typeface="Arial"/>
                <a:buNone/>
              </a:pPr>
              <a:r>
                <a:rPr lang="en-GB" sz="1800" b="1" i="0" u="none" strike="noStrike" cap="none">
                  <a:solidFill>
                    <a:srgbClr val="737572"/>
                  </a:solidFill>
                  <a:latin typeface="Trebuchet MS" panose="020B0703020202090204" pitchFamily="34" charset="0"/>
                  <a:sym typeface="Arial"/>
                </a:rPr>
                <a:t>Sandbox</a:t>
              </a:r>
              <a:endParaRPr>
                <a:latin typeface="Trebuchet MS" panose="020B0703020202090204" pitchFamily="34" charset="0"/>
              </a:endParaRPr>
            </a:p>
          </p:txBody>
        </p:sp>
        <p:sp>
          <p:nvSpPr>
            <p:cNvPr id="24" name="Google Shape;280;p4">
              <a:extLst>
                <a:ext uri="{FF2B5EF4-FFF2-40B4-BE49-F238E27FC236}">
                  <a16:creationId xmlns:a16="http://schemas.microsoft.com/office/drawing/2014/main" id="{A8A522DA-C5A8-5B3F-EDE5-2A808ADD07C8}"/>
                </a:ext>
              </a:extLst>
            </p:cNvPr>
            <p:cNvSpPr txBox="1"/>
            <p:nvPr/>
          </p:nvSpPr>
          <p:spPr>
            <a:xfrm>
              <a:off x="6916016" y="4359963"/>
              <a:ext cx="4624009" cy="31751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37572"/>
                </a:buClr>
                <a:buSzPts val="1400"/>
                <a:buFont typeface="Helvetica Neue"/>
                <a:buNone/>
              </a:pPr>
              <a:r>
                <a:rPr lang="en-GB" sz="1400" b="1" i="0" u="none" strike="noStrike" cap="none">
                  <a:solidFill>
                    <a:srgbClr val="737572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Easy transition to protected environment</a:t>
              </a:r>
              <a:endParaRPr>
                <a:latin typeface="Trebuchet MS" panose="020B0703020202090204" pitchFamily="34" charset="0"/>
              </a:endParaRPr>
            </a:p>
          </p:txBody>
        </p:sp>
        <p:sp>
          <p:nvSpPr>
            <p:cNvPr id="25" name="Google Shape;281;p4">
              <a:extLst>
                <a:ext uri="{FF2B5EF4-FFF2-40B4-BE49-F238E27FC236}">
                  <a16:creationId xmlns:a16="http://schemas.microsoft.com/office/drawing/2014/main" id="{477F28AE-77E9-DCF0-7B35-921CABE16051}"/>
                </a:ext>
              </a:extLst>
            </p:cNvPr>
            <p:cNvSpPr/>
            <p:nvPr/>
          </p:nvSpPr>
          <p:spPr>
            <a:xfrm rot="-5400000">
              <a:off x="9088386" y="4445009"/>
              <a:ext cx="279270" cy="768901"/>
            </a:xfrm>
            <a:prstGeom prst="leftArrow">
              <a:avLst>
                <a:gd name="adj1" fmla="val 50000"/>
                <a:gd name="adj2" fmla="val 50000"/>
              </a:avLst>
            </a:prstGeom>
            <a:noFill/>
            <a:ln w="12700" cap="flat" cmpd="sng">
              <a:solidFill>
                <a:srgbClr val="73757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26" name="Google Shape;282;p4">
              <a:extLst>
                <a:ext uri="{FF2B5EF4-FFF2-40B4-BE49-F238E27FC236}">
                  <a16:creationId xmlns:a16="http://schemas.microsoft.com/office/drawing/2014/main" id="{29A6709C-8752-C6F0-FF04-E2382CB57E88}"/>
                </a:ext>
              </a:extLst>
            </p:cNvPr>
            <p:cNvSpPr txBox="1"/>
            <p:nvPr/>
          </p:nvSpPr>
          <p:spPr>
            <a:xfrm rot="-5400000">
              <a:off x="6091078" y="5645784"/>
              <a:ext cx="1765210" cy="31751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37572"/>
                </a:buClr>
                <a:buSzPts val="1400"/>
                <a:buFont typeface="Helvetica Neue"/>
                <a:buNone/>
              </a:pPr>
              <a:r>
                <a:rPr lang="en-GB" sz="1400" b="1" i="0" u="none" strike="noStrike" cap="none">
                  <a:solidFill>
                    <a:srgbClr val="737572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“Strong” Firewall</a:t>
              </a:r>
              <a:endParaRPr>
                <a:latin typeface="Trebuchet MS" panose="020B0703020202090204" pitchFamily="34" charset="0"/>
              </a:endParaRPr>
            </a:p>
          </p:txBody>
        </p:sp>
        <p:sp>
          <p:nvSpPr>
            <p:cNvPr id="27" name="Google Shape;283;p4">
              <a:extLst>
                <a:ext uri="{FF2B5EF4-FFF2-40B4-BE49-F238E27FC236}">
                  <a16:creationId xmlns:a16="http://schemas.microsoft.com/office/drawing/2014/main" id="{2ACFE4BB-B803-3A8F-3B9F-1B3D17900AB0}"/>
                </a:ext>
              </a:extLst>
            </p:cNvPr>
            <p:cNvSpPr txBox="1"/>
            <p:nvPr/>
          </p:nvSpPr>
          <p:spPr>
            <a:xfrm>
              <a:off x="10605035" y="5573559"/>
              <a:ext cx="325124" cy="4076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37572"/>
                </a:buClr>
                <a:buSzPts val="1800"/>
                <a:buFont typeface="Arial"/>
                <a:buNone/>
              </a:pPr>
              <a:r>
                <a:rPr lang="en-GB" sz="1800" b="0" i="0" u="none" strike="noStrike" cap="none">
                  <a:solidFill>
                    <a:srgbClr val="737572"/>
                  </a:solidFill>
                  <a:latin typeface="Trebuchet MS" panose="020B0703020202090204" pitchFamily="34" charset="0"/>
                  <a:sym typeface="Arial"/>
                </a:rPr>
                <a:t>…</a:t>
              </a:r>
              <a:endParaRPr>
                <a:latin typeface="Trebuchet MS" panose="020B0703020202090204" pitchFamily="34" charset="0"/>
              </a:endParaRPr>
            </a:p>
          </p:txBody>
        </p:sp>
        <p:sp>
          <p:nvSpPr>
            <p:cNvPr id="28" name="Google Shape;284;p4">
              <a:extLst>
                <a:ext uri="{FF2B5EF4-FFF2-40B4-BE49-F238E27FC236}">
                  <a16:creationId xmlns:a16="http://schemas.microsoft.com/office/drawing/2014/main" id="{DDDF1B28-414A-D291-5EFD-B9BD3D1B343E}"/>
                </a:ext>
              </a:extLst>
            </p:cNvPr>
            <p:cNvSpPr txBox="1"/>
            <p:nvPr/>
          </p:nvSpPr>
          <p:spPr>
            <a:xfrm rot="-5400000">
              <a:off x="6139153" y="2452720"/>
              <a:ext cx="1669060" cy="3553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737572"/>
                </a:buClr>
                <a:buSzPts val="1400"/>
                <a:buFont typeface="Helvetica Neue"/>
                <a:buNone/>
              </a:pPr>
              <a:r>
                <a:rPr lang="en-GB" sz="1400" b="1" i="0" u="none" strike="noStrike" cap="none">
                  <a:solidFill>
                    <a:srgbClr val="737572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“Weak” Firewall</a:t>
              </a:r>
              <a:endParaRPr>
                <a:latin typeface="Trebuchet MS" panose="020B0703020202090204" pitchFamily="34" charset="0"/>
              </a:endParaRPr>
            </a:p>
          </p:txBody>
        </p:sp>
        <p:sp>
          <p:nvSpPr>
            <p:cNvPr id="29" name="Google Shape;285;p4">
              <a:extLst>
                <a:ext uri="{FF2B5EF4-FFF2-40B4-BE49-F238E27FC236}">
                  <a16:creationId xmlns:a16="http://schemas.microsoft.com/office/drawing/2014/main" id="{FD9484D2-C32A-2D9E-7521-B836943B3671}"/>
                </a:ext>
              </a:extLst>
            </p:cNvPr>
            <p:cNvSpPr/>
            <p:nvPr/>
          </p:nvSpPr>
          <p:spPr>
            <a:xfrm>
              <a:off x="8687814" y="2632030"/>
              <a:ext cx="218359" cy="336058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7017"/>
                  </a:moveTo>
                  <a:lnTo>
                    <a:pt x="10800" y="0"/>
                  </a:lnTo>
                  <a:lnTo>
                    <a:pt x="21600" y="7017"/>
                  </a:lnTo>
                  <a:lnTo>
                    <a:pt x="16200" y="7017"/>
                  </a:lnTo>
                  <a:lnTo>
                    <a:pt x="16200" y="14583"/>
                  </a:lnTo>
                  <a:lnTo>
                    <a:pt x="21600" y="14583"/>
                  </a:lnTo>
                  <a:lnTo>
                    <a:pt x="10800" y="21600"/>
                  </a:lnTo>
                  <a:lnTo>
                    <a:pt x="0" y="14583"/>
                  </a:lnTo>
                  <a:lnTo>
                    <a:pt x="5400" y="14583"/>
                  </a:lnTo>
                  <a:lnTo>
                    <a:pt x="5400" y="7017"/>
                  </a:lnTo>
                  <a:close/>
                </a:path>
              </a:pathLst>
            </a:custGeom>
            <a:solidFill>
              <a:srgbClr val="FFFFFF"/>
            </a:solidFill>
            <a:ln w="12700" cap="flat" cmpd="sng">
              <a:solidFill>
                <a:srgbClr val="73757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30" name="Google Shape;286;p4">
              <a:extLst>
                <a:ext uri="{FF2B5EF4-FFF2-40B4-BE49-F238E27FC236}">
                  <a16:creationId xmlns:a16="http://schemas.microsoft.com/office/drawing/2014/main" id="{F775E541-CDB8-AD57-03AF-B044D300B726}"/>
                </a:ext>
              </a:extLst>
            </p:cNvPr>
            <p:cNvSpPr/>
            <p:nvPr/>
          </p:nvSpPr>
          <p:spPr>
            <a:xfrm>
              <a:off x="10393630" y="2620511"/>
              <a:ext cx="218359" cy="336058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7017"/>
                  </a:moveTo>
                  <a:lnTo>
                    <a:pt x="10800" y="0"/>
                  </a:lnTo>
                  <a:lnTo>
                    <a:pt x="21600" y="7017"/>
                  </a:lnTo>
                  <a:lnTo>
                    <a:pt x="16200" y="7017"/>
                  </a:lnTo>
                  <a:lnTo>
                    <a:pt x="16200" y="14583"/>
                  </a:lnTo>
                  <a:lnTo>
                    <a:pt x="21600" y="14583"/>
                  </a:lnTo>
                  <a:lnTo>
                    <a:pt x="10800" y="21600"/>
                  </a:lnTo>
                  <a:lnTo>
                    <a:pt x="0" y="14583"/>
                  </a:lnTo>
                  <a:lnTo>
                    <a:pt x="5400" y="14583"/>
                  </a:lnTo>
                  <a:lnTo>
                    <a:pt x="5400" y="7017"/>
                  </a:lnTo>
                  <a:close/>
                </a:path>
              </a:pathLst>
            </a:custGeom>
            <a:solidFill>
              <a:srgbClr val="FFFFFF"/>
            </a:solidFill>
            <a:ln w="12700" cap="flat" cmpd="sng">
              <a:solidFill>
                <a:srgbClr val="73757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31" name="Google Shape;287;p4">
              <a:extLst>
                <a:ext uri="{FF2B5EF4-FFF2-40B4-BE49-F238E27FC236}">
                  <a16:creationId xmlns:a16="http://schemas.microsoft.com/office/drawing/2014/main" id="{189C5590-118B-51C1-ACB8-1FB9F50436E8}"/>
                </a:ext>
              </a:extLst>
            </p:cNvPr>
            <p:cNvSpPr/>
            <p:nvPr/>
          </p:nvSpPr>
          <p:spPr>
            <a:xfrm>
              <a:off x="9540722" y="2630384"/>
              <a:ext cx="218358" cy="336058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7017"/>
                  </a:moveTo>
                  <a:lnTo>
                    <a:pt x="10800" y="0"/>
                  </a:lnTo>
                  <a:lnTo>
                    <a:pt x="21600" y="7017"/>
                  </a:lnTo>
                  <a:lnTo>
                    <a:pt x="16200" y="7017"/>
                  </a:lnTo>
                  <a:lnTo>
                    <a:pt x="16200" y="14583"/>
                  </a:lnTo>
                  <a:lnTo>
                    <a:pt x="21600" y="14583"/>
                  </a:lnTo>
                  <a:lnTo>
                    <a:pt x="10800" y="21600"/>
                  </a:lnTo>
                  <a:lnTo>
                    <a:pt x="0" y="14583"/>
                  </a:lnTo>
                  <a:lnTo>
                    <a:pt x="5400" y="14583"/>
                  </a:lnTo>
                  <a:lnTo>
                    <a:pt x="5400" y="7017"/>
                  </a:lnTo>
                  <a:close/>
                </a:path>
              </a:pathLst>
            </a:custGeom>
            <a:solidFill>
              <a:srgbClr val="FFFFFF"/>
            </a:solidFill>
            <a:ln w="12700" cap="flat" cmpd="sng">
              <a:solidFill>
                <a:srgbClr val="73757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32" name="Google Shape;288;p4">
              <a:extLst>
                <a:ext uri="{FF2B5EF4-FFF2-40B4-BE49-F238E27FC236}">
                  <a16:creationId xmlns:a16="http://schemas.microsoft.com/office/drawing/2014/main" id="{F03E8DF0-98C3-AB83-2066-ACE6DBB42862}"/>
                </a:ext>
              </a:extLst>
            </p:cNvPr>
            <p:cNvSpPr/>
            <p:nvPr/>
          </p:nvSpPr>
          <p:spPr>
            <a:xfrm rot="-5400000">
              <a:off x="9106806" y="2060534"/>
              <a:ext cx="218359" cy="336058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7017"/>
                  </a:moveTo>
                  <a:lnTo>
                    <a:pt x="10800" y="0"/>
                  </a:lnTo>
                  <a:lnTo>
                    <a:pt x="21600" y="7017"/>
                  </a:lnTo>
                  <a:lnTo>
                    <a:pt x="16200" y="7017"/>
                  </a:lnTo>
                  <a:lnTo>
                    <a:pt x="16200" y="14583"/>
                  </a:lnTo>
                  <a:lnTo>
                    <a:pt x="21600" y="14583"/>
                  </a:lnTo>
                  <a:lnTo>
                    <a:pt x="10800" y="21600"/>
                  </a:lnTo>
                  <a:lnTo>
                    <a:pt x="0" y="14583"/>
                  </a:lnTo>
                  <a:lnTo>
                    <a:pt x="5400" y="14583"/>
                  </a:lnTo>
                  <a:lnTo>
                    <a:pt x="5400" y="7017"/>
                  </a:lnTo>
                  <a:close/>
                </a:path>
              </a:pathLst>
            </a:custGeom>
            <a:solidFill>
              <a:srgbClr val="FFFFFF"/>
            </a:solidFill>
            <a:ln w="12700" cap="flat" cmpd="sng">
              <a:solidFill>
                <a:srgbClr val="73757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33" name="Google Shape;289;p4">
              <a:extLst>
                <a:ext uri="{FF2B5EF4-FFF2-40B4-BE49-F238E27FC236}">
                  <a16:creationId xmlns:a16="http://schemas.microsoft.com/office/drawing/2014/main" id="{1952BCE2-71EE-006D-27DF-67ADB6B4C7F4}"/>
                </a:ext>
              </a:extLst>
            </p:cNvPr>
            <p:cNvSpPr/>
            <p:nvPr/>
          </p:nvSpPr>
          <p:spPr>
            <a:xfrm rot="-5400000">
              <a:off x="9106806" y="1492428"/>
              <a:ext cx="218359" cy="336058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7017"/>
                  </a:moveTo>
                  <a:lnTo>
                    <a:pt x="10800" y="0"/>
                  </a:lnTo>
                  <a:lnTo>
                    <a:pt x="21600" y="7017"/>
                  </a:lnTo>
                  <a:lnTo>
                    <a:pt x="16200" y="7017"/>
                  </a:lnTo>
                  <a:lnTo>
                    <a:pt x="16200" y="14583"/>
                  </a:lnTo>
                  <a:lnTo>
                    <a:pt x="21600" y="14583"/>
                  </a:lnTo>
                  <a:lnTo>
                    <a:pt x="10800" y="21600"/>
                  </a:lnTo>
                  <a:lnTo>
                    <a:pt x="0" y="14583"/>
                  </a:lnTo>
                  <a:lnTo>
                    <a:pt x="5400" y="14583"/>
                  </a:lnTo>
                  <a:lnTo>
                    <a:pt x="5400" y="7017"/>
                  </a:lnTo>
                  <a:close/>
                </a:path>
              </a:pathLst>
            </a:custGeom>
            <a:solidFill>
              <a:srgbClr val="FFFFFF"/>
            </a:solidFill>
            <a:ln w="12700" cap="flat" cmpd="sng">
              <a:solidFill>
                <a:srgbClr val="737572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cxnSp>
          <p:nvCxnSpPr>
            <p:cNvPr id="34" name="Google Shape;290;p4">
              <a:extLst>
                <a:ext uri="{FF2B5EF4-FFF2-40B4-BE49-F238E27FC236}">
                  <a16:creationId xmlns:a16="http://schemas.microsoft.com/office/drawing/2014/main" id="{7BE875DF-870D-4DB3-58E0-F5F7FD021D0F}"/>
                </a:ext>
              </a:extLst>
            </p:cNvPr>
            <p:cNvCxnSpPr/>
            <p:nvPr/>
          </p:nvCxnSpPr>
          <p:spPr>
            <a:xfrm rot="10800000" flipH="1">
              <a:off x="8126647" y="5991066"/>
              <a:ext cx="1" cy="309265"/>
            </a:xfrm>
            <a:prstGeom prst="straightConnector1">
              <a:avLst/>
            </a:prstGeom>
            <a:noFill/>
            <a:ln w="12700" cap="flat" cmpd="sng">
              <a:solidFill>
                <a:srgbClr val="FFFFFF"/>
              </a:solidFill>
              <a:prstDash val="solid"/>
              <a:miter lim="8000"/>
              <a:headEnd type="none" w="sm" len="sm"/>
              <a:tailEnd type="none" w="sm" len="sm"/>
            </a:ln>
          </p:spPr>
        </p:cxnSp>
        <p:sp>
          <p:nvSpPr>
            <p:cNvPr id="35" name="Google Shape;297;p4">
              <a:extLst>
                <a:ext uri="{FF2B5EF4-FFF2-40B4-BE49-F238E27FC236}">
                  <a16:creationId xmlns:a16="http://schemas.microsoft.com/office/drawing/2014/main" id="{FB61CA33-DBAC-02A1-3DAF-394B33848103}"/>
                </a:ext>
              </a:extLst>
            </p:cNvPr>
            <p:cNvSpPr/>
            <p:nvPr/>
          </p:nvSpPr>
          <p:spPr>
            <a:xfrm>
              <a:off x="8672484" y="3056299"/>
              <a:ext cx="1163191" cy="520298"/>
            </a:xfrm>
            <a:prstGeom prst="roundRect">
              <a:avLst>
                <a:gd name="adj" fmla="val 36614"/>
              </a:avLst>
            </a:prstGeom>
            <a:solidFill>
              <a:srgbClr val="8E8CA7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36" name="Google Shape;298;p4">
              <a:extLst>
                <a:ext uri="{FF2B5EF4-FFF2-40B4-BE49-F238E27FC236}">
                  <a16:creationId xmlns:a16="http://schemas.microsoft.com/office/drawing/2014/main" id="{11E64263-A1D6-2C1D-C007-46CC49323E5F}"/>
                </a:ext>
              </a:extLst>
            </p:cNvPr>
            <p:cNvSpPr/>
            <p:nvPr/>
          </p:nvSpPr>
          <p:spPr>
            <a:xfrm>
              <a:off x="7401972" y="3598324"/>
              <a:ext cx="1163191" cy="520299"/>
            </a:xfrm>
            <a:prstGeom prst="roundRect">
              <a:avLst>
                <a:gd name="adj" fmla="val 36614"/>
              </a:avLst>
            </a:prstGeom>
            <a:solidFill>
              <a:srgbClr val="C3C0E4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37" name="Google Shape;299;p4">
              <a:extLst>
                <a:ext uri="{FF2B5EF4-FFF2-40B4-BE49-F238E27FC236}">
                  <a16:creationId xmlns:a16="http://schemas.microsoft.com/office/drawing/2014/main" id="{94311DD8-28B7-C150-9645-C0A70D72B79D}"/>
                </a:ext>
              </a:extLst>
            </p:cNvPr>
            <p:cNvSpPr/>
            <p:nvPr/>
          </p:nvSpPr>
          <p:spPr>
            <a:xfrm>
              <a:off x="7401972" y="3064091"/>
              <a:ext cx="1163191" cy="520299"/>
            </a:xfrm>
            <a:prstGeom prst="roundRect">
              <a:avLst>
                <a:gd name="adj" fmla="val 36614"/>
              </a:avLst>
            </a:prstGeom>
            <a:solidFill>
              <a:srgbClr val="656383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38" name="Google Shape;300;p4">
              <a:extLst>
                <a:ext uri="{FF2B5EF4-FFF2-40B4-BE49-F238E27FC236}">
                  <a16:creationId xmlns:a16="http://schemas.microsoft.com/office/drawing/2014/main" id="{827EF860-F7BF-AC2C-2278-3E6A358A1592}"/>
                </a:ext>
              </a:extLst>
            </p:cNvPr>
            <p:cNvSpPr/>
            <p:nvPr/>
          </p:nvSpPr>
          <p:spPr>
            <a:xfrm>
              <a:off x="9942996" y="3045950"/>
              <a:ext cx="1163192" cy="520298"/>
            </a:xfrm>
            <a:prstGeom prst="roundRect">
              <a:avLst>
                <a:gd name="adj" fmla="val 36614"/>
              </a:avLst>
            </a:prstGeom>
            <a:solidFill>
              <a:srgbClr val="C3C0E4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39" name="Google Shape;301;p4">
              <a:extLst>
                <a:ext uri="{FF2B5EF4-FFF2-40B4-BE49-F238E27FC236}">
                  <a16:creationId xmlns:a16="http://schemas.microsoft.com/office/drawing/2014/main" id="{E4911B31-2BF2-3F23-19D6-C40FE54E8A27}"/>
                </a:ext>
              </a:extLst>
            </p:cNvPr>
            <p:cNvSpPr/>
            <p:nvPr/>
          </p:nvSpPr>
          <p:spPr>
            <a:xfrm>
              <a:off x="8672484" y="3604176"/>
              <a:ext cx="1163191" cy="520299"/>
            </a:xfrm>
            <a:prstGeom prst="roundRect">
              <a:avLst>
                <a:gd name="adj" fmla="val 36614"/>
              </a:avLst>
            </a:prstGeom>
            <a:solidFill>
              <a:srgbClr val="6B6988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40" name="Google Shape;302;p4">
              <a:extLst>
                <a:ext uri="{FF2B5EF4-FFF2-40B4-BE49-F238E27FC236}">
                  <a16:creationId xmlns:a16="http://schemas.microsoft.com/office/drawing/2014/main" id="{A140C4FD-3D86-9EE5-35A4-54F1088326A4}"/>
                </a:ext>
              </a:extLst>
            </p:cNvPr>
            <p:cNvSpPr/>
            <p:nvPr/>
          </p:nvSpPr>
          <p:spPr>
            <a:xfrm>
              <a:off x="9942996" y="3590578"/>
              <a:ext cx="1163192" cy="520299"/>
            </a:xfrm>
            <a:prstGeom prst="roundRect">
              <a:avLst>
                <a:gd name="adj" fmla="val 36614"/>
              </a:avLst>
            </a:prstGeom>
            <a:solidFill>
              <a:srgbClr val="8E8CA7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73" name="Google Shape;303;p4">
              <a:extLst>
                <a:ext uri="{FF2B5EF4-FFF2-40B4-BE49-F238E27FC236}">
                  <a16:creationId xmlns:a16="http://schemas.microsoft.com/office/drawing/2014/main" id="{0D6326B8-6106-59D1-8D2F-8FE63B9E489D}"/>
                </a:ext>
              </a:extLst>
            </p:cNvPr>
            <p:cNvSpPr txBox="1"/>
            <p:nvPr/>
          </p:nvSpPr>
          <p:spPr>
            <a:xfrm>
              <a:off x="7465776" y="3082578"/>
              <a:ext cx="1035582" cy="4616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Helvetica Neue"/>
                <a:buNone/>
              </a:pPr>
              <a:r>
                <a:rPr lang="en-GB" sz="1200" b="1" i="0" u="none" strike="noStrike" cap="none">
                  <a:solidFill>
                    <a:srgbClr val="FFFFFF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User 1 </a:t>
              </a:r>
              <a:endParaRPr>
                <a:latin typeface="Trebuchet MS" panose="020B0703020202090204" pitchFamily="34" charset="0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Helvetica Neue"/>
                <a:buNone/>
              </a:pPr>
              <a:r>
                <a:rPr lang="en-GB" sz="1200" b="1" i="0" u="none" strike="noStrike" cap="none">
                  <a:solidFill>
                    <a:srgbClr val="FFFFFF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Environment</a:t>
              </a:r>
              <a:endParaRPr>
                <a:latin typeface="Trebuchet MS" panose="020B0703020202090204" pitchFamily="34" charset="0"/>
              </a:endParaRPr>
            </a:p>
          </p:txBody>
        </p:sp>
        <p:sp>
          <p:nvSpPr>
            <p:cNvPr id="74" name="Google Shape;304;p4">
              <a:extLst>
                <a:ext uri="{FF2B5EF4-FFF2-40B4-BE49-F238E27FC236}">
                  <a16:creationId xmlns:a16="http://schemas.microsoft.com/office/drawing/2014/main" id="{D2DD277E-8747-38E0-D4E7-F3E033FE8A71}"/>
                </a:ext>
              </a:extLst>
            </p:cNvPr>
            <p:cNvSpPr txBox="1"/>
            <p:nvPr/>
          </p:nvSpPr>
          <p:spPr>
            <a:xfrm>
              <a:off x="8736288" y="3082578"/>
              <a:ext cx="1035582" cy="4616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Helvetica Neue"/>
                <a:buNone/>
              </a:pPr>
              <a:r>
                <a:rPr lang="en-GB" sz="1200" b="1" i="0" u="none" strike="noStrike" cap="none">
                  <a:solidFill>
                    <a:srgbClr val="FFFFFF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User 2 </a:t>
              </a:r>
              <a:endParaRPr>
                <a:latin typeface="Trebuchet MS" panose="020B0703020202090204" pitchFamily="34" charset="0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Helvetica Neue"/>
                <a:buNone/>
              </a:pPr>
              <a:r>
                <a:rPr lang="en-GB" sz="1200" b="1" i="0" u="none" strike="noStrike" cap="none">
                  <a:solidFill>
                    <a:srgbClr val="FFFFFF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Environment</a:t>
              </a:r>
              <a:endParaRPr>
                <a:latin typeface="Trebuchet MS" panose="020B0703020202090204" pitchFamily="34" charset="0"/>
              </a:endParaRPr>
            </a:p>
          </p:txBody>
        </p:sp>
        <p:sp>
          <p:nvSpPr>
            <p:cNvPr id="75" name="Google Shape;305;p4">
              <a:extLst>
                <a:ext uri="{FF2B5EF4-FFF2-40B4-BE49-F238E27FC236}">
                  <a16:creationId xmlns:a16="http://schemas.microsoft.com/office/drawing/2014/main" id="{60E5A8B8-D34E-7334-66F5-67B314BF1B3E}"/>
                </a:ext>
              </a:extLst>
            </p:cNvPr>
            <p:cNvSpPr txBox="1"/>
            <p:nvPr/>
          </p:nvSpPr>
          <p:spPr>
            <a:xfrm>
              <a:off x="10001992" y="3075273"/>
              <a:ext cx="1035582" cy="4616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067"/>
                </a:buClr>
                <a:buSzPts val="1200"/>
                <a:buFont typeface="Helvetica Neue"/>
                <a:buNone/>
              </a:pPr>
              <a:r>
                <a:rPr lang="en-GB" sz="1200" b="1" i="0" u="none" strike="noStrike" cap="none">
                  <a:solidFill>
                    <a:srgbClr val="525067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User 3 </a:t>
              </a:r>
              <a:endParaRPr>
                <a:latin typeface="Trebuchet MS" panose="020B0703020202090204" pitchFamily="34" charset="0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067"/>
                </a:buClr>
                <a:buSzPts val="1200"/>
                <a:buFont typeface="Helvetica Neue"/>
                <a:buNone/>
              </a:pPr>
              <a:r>
                <a:rPr lang="en-GB" sz="1200" b="1" i="0" u="none" strike="noStrike" cap="none">
                  <a:solidFill>
                    <a:srgbClr val="525067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Environment</a:t>
              </a:r>
              <a:endParaRPr>
                <a:latin typeface="Trebuchet MS" panose="020B0703020202090204" pitchFamily="34" charset="0"/>
              </a:endParaRPr>
            </a:p>
          </p:txBody>
        </p:sp>
        <p:sp>
          <p:nvSpPr>
            <p:cNvPr id="76" name="Google Shape;306;p4">
              <a:extLst>
                <a:ext uri="{FF2B5EF4-FFF2-40B4-BE49-F238E27FC236}">
                  <a16:creationId xmlns:a16="http://schemas.microsoft.com/office/drawing/2014/main" id="{11F09C74-9D47-0F97-3843-27FD2A95FD8C}"/>
                </a:ext>
              </a:extLst>
            </p:cNvPr>
            <p:cNvSpPr txBox="1"/>
            <p:nvPr/>
          </p:nvSpPr>
          <p:spPr>
            <a:xfrm>
              <a:off x="10006801" y="3627207"/>
              <a:ext cx="1035582" cy="4616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Helvetica Neue"/>
                <a:buNone/>
              </a:pPr>
              <a:r>
                <a:rPr lang="en-GB" sz="1200" b="1" i="0" u="none" strike="noStrike" cap="none">
                  <a:solidFill>
                    <a:srgbClr val="FFFFFF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User N </a:t>
              </a:r>
              <a:endParaRPr>
                <a:latin typeface="Trebuchet MS" panose="020B0703020202090204" pitchFamily="34" charset="0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Helvetica Neue"/>
                <a:buNone/>
              </a:pPr>
              <a:r>
                <a:rPr lang="en-GB" sz="1200" b="1" i="0" u="none" strike="noStrike" cap="none">
                  <a:solidFill>
                    <a:srgbClr val="FFFFFF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Environment</a:t>
              </a:r>
              <a:endParaRPr>
                <a:latin typeface="Trebuchet MS" panose="020B0703020202090204" pitchFamily="34" charset="0"/>
              </a:endParaRPr>
            </a:p>
          </p:txBody>
        </p:sp>
        <p:sp>
          <p:nvSpPr>
            <p:cNvPr id="77" name="Google Shape;307;p4">
              <a:extLst>
                <a:ext uri="{FF2B5EF4-FFF2-40B4-BE49-F238E27FC236}">
                  <a16:creationId xmlns:a16="http://schemas.microsoft.com/office/drawing/2014/main" id="{C32893BB-1A96-5526-0F7F-6AAEDC9BFC89}"/>
                </a:ext>
              </a:extLst>
            </p:cNvPr>
            <p:cNvSpPr txBox="1"/>
            <p:nvPr/>
          </p:nvSpPr>
          <p:spPr>
            <a:xfrm>
              <a:off x="8736288" y="3634953"/>
              <a:ext cx="1035582" cy="4616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Helvetica Neue"/>
                <a:buNone/>
              </a:pPr>
              <a:r>
                <a:rPr lang="en-GB" sz="1200" b="1" i="0" u="none" strike="noStrike" cap="none">
                  <a:solidFill>
                    <a:srgbClr val="FFFFFF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User 5 </a:t>
              </a:r>
              <a:endParaRPr>
                <a:latin typeface="Trebuchet MS" panose="020B0703020202090204" pitchFamily="34" charset="0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Helvetica Neue"/>
                <a:buNone/>
              </a:pPr>
              <a:r>
                <a:rPr lang="en-GB" sz="1200" b="1" i="0" u="none" strike="noStrike" cap="none">
                  <a:solidFill>
                    <a:srgbClr val="FFFFFF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Environment</a:t>
              </a:r>
              <a:endParaRPr>
                <a:latin typeface="Trebuchet MS" panose="020B0703020202090204" pitchFamily="34" charset="0"/>
              </a:endParaRPr>
            </a:p>
          </p:txBody>
        </p:sp>
        <p:sp>
          <p:nvSpPr>
            <p:cNvPr id="78" name="Google Shape;308;p4">
              <a:extLst>
                <a:ext uri="{FF2B5EF4-FFF2-40B4-BE49-F238E27FC236}">
                  <a16:creationId xmlns:a16="http://schemas.microsoft.com/office/drawing/2014/main" id="{C9EB37E7-959A-64EE-2673-EE5A6C885251}"/>
                </a:ext>
              </a:extLst>
            </p:cNvPr>
            <p:cNvSpPr txBox="1"/>
            <p:nvPr/>
          </p:nvSpPr>
          <p:spPr>
            <a:xfrm>
              <a:off x="7465776" y="3627207"/>
              <a:ext cx="1035582" cy="46162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067"/>
                </a:buClr>
                <a:buSzPts val="1200"/>
                <a:buFont typeface="Helvetica Neue"/>
                <a:buNone/>
              </a:pPr>
              <a:r>
                <a:rPr lang="en-GB" sz="1200" b="1" i="0" u="none" strike="noStrike" cap="none">
                  <a:solidFill>
                    <a:srgbClr val="525067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User 4 </a:t>
              </a:r>
              <a:endParaRPr>
                <a:latin typeface="Trebuchet MS" panose="020B0703020202090204" pitchFamily="34" charset="0"/>
              </a:endParaRPr>
            </a:p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067"/>
                </a:buClr>
                <a:buSzPts val="1200"/>
                <a:buFont typeface="Helvetica Neue"/>
                <a:buNone/>
              </a:pPr>
              <a:r>
                <a:rPr lang="en-GB" sz="1200" b="1" i="0" u="none" strike="noStrike" cap="none">
                  <a:solidFill>
                    <a:srgbClr val="525067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Environment</a:t>
              </a:r>
              <a:endParaRPr>
                <a:latin typeface="Trebuchet MS" panose="020B0703020202090204" pitchFamily="34" charset="0"/>
              </a:endParaRPr>
            </a:p>
          </p:txBody>
        </p:sp>
        <p:sp>
          <p:nvSpPr>
            <p:cNvPr id="79" name="Google Shape;309;p4">
              <a:extLst>
                <a:ext uri="{FF2B5EF4-FFF2-40B4-BE49-F238E27FC236}">
                  <a16:creationId xmlns:a16="http://schemas.microsoft.com/office/drawing/2014/main" id="{E01E5F3B-4F65-FABD-A0EB-45249D3C946E}"/>
                </a:ext>
              </a:extLst>
            </p:cNvPr>
            <p:cNvSpPr/>
            <p:nvPr/>
          </p:nvSpPr>
          <p:spPr>
            <a:xfrm>
              <a:off x="7206274" y="1140723"/>
              <a:ext cx="4043653" cy="3175320"/>
            </a:xfrm>
            <a:prstGeom prst="roundRect">
              <a:avLst>
                <a:gd name="adj" fmla="val 14555"/>
              </a:avLst>
            </a:prstGeom>
            <a:noFill/>
            <a:ln w="19050" cap="flat" cmpd="sng">
              <a:solidFill>
                <a:srgbClr val="656383"/>
              </a:solidFill>
              <a:prstDash val="dashDot"/>
              <a:miter lim="400000"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80" name="Google Shape;310;p4">
              <a:extLst>
                <a:ext uri="{FF2B5EF4-FFF2-40B4-BE49-F238E27FC236}">
                  <a16:creationId xmlns:a16="http://schemas.microsoft.com/office/drawing/2014/main" id="{75A4A57C-B59C-5EDB-6A5F-B7DADAFF5BA5}"/>
                </a:ext>
              </a:extLst>
            </p:cNvPr>
            <p:cNvSpPr/>
            <p:nvPr/>
          </p:nvSpPr>
          <p:spPr>
            <a:xfrm>
              <a:off x="7441619" y="6008389"/>
              <a:ext cx="633312" cy="328807"/>
            </a:xfrm>
            <a:prstGeom prst="roundRect">
              <a:avLst>
                <a:gd name="adj" fmla="val 50000"/>
              </a:avLst>
            </a:prstGeom>
            <a:noFill/>
            <a:ln w="19050" cap="flat" cmpd="sng">
              <a:solidFill>
                <a:srgbClr val="BA5456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81" name="Google Shape;311;p4">
              <a:extLst>
                <a:ext uri="{FF2B5EF4-FFF2-40B4-BE49-F238E27FC236}">
                  <a16:creationId xmlns:a16="http://schemas.microsoft.com/office/drawing/2014/main" id="{5FBEEE74-54C8-155E-9CDD-936571ADD474}"/>
                </a:ext>
              </a:extLst>
            </p:cNvPr>
            <p:cNvSpPr/>
            <p:nvPr/>
          </p:nvSpPr>
          <p:spPr>
            <a:xfrm>
              <a:off x="8076152" y="6008389"/>
              <a:ext cx="633313" cy="328807"/>
            </a:xfrm>
            <a:prstGeom prst="roundRect">
              <a:avLst>
                <a:gd name="adj" fmla="val 50000"/>
              </a:avLst>
            </a:prstGeom>
            <a:noFill/>
            <a:ln w="19050" cap="flat" cmpd="sng">
              <a:solidFill>
                <a:srgbClr val="BA5456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82" name="Google Shape;312;p4">
              <a:extLst>
                <a:ext uri="{FF2B5EF4-FFF2-40B4-BE49-F238E27FC236}">
                  <a16:creationId xmlns:a16="http://schemas.microsoft.com/office/drawing/2014/main" id="{95F1D414-1A05-B39F-F40A-4EE05BC4338E}"/>
                </a:ext>
              </a:extLst>
            </p:cNvPr>
            <p:cNvSpPr txBox="1"/>
            <p:nvPr/>
          </p:nvSpPr>
          <p:spPr>
            <a:xfrm>
              <a:off x="8112305" y="6035484"/>
              <a:ext cx="549722" cy="27461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067"/>
                </a:buClr>
                <a:buSzPts val="1200"/>
                <a:buFont typeface="Helvetica Neue"/>
                <a:buNone/>
              </a:pPr>
              <a:r>
                <a:rPr lang="en-GB" sz="1200" b="1" i="0" u="none" strike="noStrike" cap="none">
                  <a:solidFill>
                    <a:srgbClr val="525067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Data</a:t>
              </a:r>
              <a:endParaRPr>
                <a:latin typeface="Trebuchet MS" panose="020B0703020202090204" pitchFamily="34" charset="0"/>
              </a:endParaRPr>
            </a:p>
          </p:txBody>
        </p:sp>
        <p:sp>
          <p:nvSpPr>
            <p:cNvPr id="83" name="Google Shape;313;p4">
              <a:extLst>
                <a:ext uri="{FF2B5EF4-FFF2-40B4-BE49-F238E27FC236}">
                  <a16:creationId xmlns:a16="http://schemas.microsoft.com/office/drawing/2014/main" id="{99AFC579-341D-3D33-1003-6AD9F33A6DB6}"/>
                </a:ext>
              </a:extLst>
            </p:cNvPr>
            <p:cNvSpPr txBox="1"/>
            <p:nvPr/>
          </p:nvSpPr>
          <p:spPr>
            <a:xfrm>
              <a:off x="7483414" y="6035484"/>
              <a:ext cx="549722" cy="27461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067"/>
                </a:buClr>
                <a:buSzPts val="1200"/>
                <a:buFont typeface="Helvetica Neue"/>
                <a:buNone/>
              </a:pPr>
              <a:r>
                <a:rPr lang="en-GB" sz="1200" b="1" i="0" u="none" strike="noStrike" cap="none">
                  <a:solidFill>
                    <a:srgbClr val="525067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Tools</a:t>
              </a:r>
              <a:endParaRPr>
                <a:latin typeface="Trebuchet MS" panose="020B0703020202090204" pitchFamily="34" charset="0"/>
              </a:endParaRPr>
            </a:p>
          </p:txBody>
        </p:sp>
        <p:sp>
          <p:nvSpPr>
            <p:cNvPr id="84" name="Google Shape;314;p4">
              <a:extLst>
                <a:ext uri="{FF2B5EF4-FFF2-40B4-BE49-F238E27FC236}">
                  <a16:creationId xmlns:a16="http://schemas.microsoft.com/office/drawing/2014/main" id="{2D7FE2E8-E203-2C81-25B5-37CD5A475CF5}"/>
                </a:ext>
              </a:extLst>
            </p:cNvPr>
            <p:cNvSpPr txBox="1"/>
            <p:nvPr/>
          </p:nvSpPr>
          <p:spPr>
            <a:xfrm>
              <a:off x="7442032" y="5362906"/>
              <a:ext cx="1246513" cy="4978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300"/>
                <a:buFont typeface="Helvetica Neue"/>
                <a:buNone/>
              </a:pPr>
              <a:r>
                <a:rPr lang="en-GB" sz="1300" b="1" i="0" u="none" strike="noStrike" cap="none">
                  <a:solidFill>
                    <a:srgbClr val="FFFFFF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Sensitive Health Data X</a:t>
              </a:r>
              <a:endParaRPr>
                <a:latin typeface="Trebuchet MS" panose="020B0703020202090204" pitchFamily="34" charset="0"/>
              </a:endParaRPr>
            </a:p>
          </p:txBody>
        </p:sp>
        <p:sp>
          <p:nvSpPr>
            <p:cNvPr id="85" name="Google Shape;315;p4">
              <a:extLst>
                <a:ext uri="{FF2B5EF4-FFF2-40B4-BE49-F238E27FC236}">
                  <a16:creationId xmlns:a16="http://schemas.microsoft.com/office/drawing/2014/main" id="{1C17A141-9CC3-CB6A-A339-165D6F307559}"/>
                </a:ext>
              </a:extLst>
            </p:cNvPr>
            <p:cNvSpPr/>
            <p:nvPr/>
          </p:nvSpPr>
          <p:spPr>
            <a:xfrm>
              <a:off x="9036529" y="5261655"/>
              <a:ext cx="1309069" cy="725743"/>
            </a:xfrm>
            <a:prstGeom prst="roundRect">
              <a:avLst>
                <a:gd name="adj" fmla="val 26249"/>
              </a:avLst>
            </a:prstGeom>
            <a:solidFill>
              <a:srgbClr val="BA5456"/>
            </a:solidFill>
            <a:ln>
              <a:noFill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86" name="Google Shape;316;p4">
              <a:extLst>
                <a:ext uri="{FF2B5EF4-FFF2-40B4-BE49-F238E27FC236}">
                  <a16:creationId xmlns:a16="http://schemas.microsoft.com/office/drawing/2014/main" id="{574A97EB-C076-3FEE-309F-7875ED6113A0}"/>
                </a:ext>
              </a:extLst>
            </p:cNvPr>
            <p:cNvSpPr/>
            <p:nvPr/>
          </p:nvSpPr>
          <p:spPr>
            <a:xfrm>
              <a:off x="9057751" y="6008389"/>
              <a:ext cx="633313" cy="328807"/>
            </a:xfrm>
            <a:prstGeom prst="roundRect">
              <a:avLst>
                <a:gd name="adj" fmla="val 50000"/>
              </a:avLst>
            </a:prstGeom>
            <a:noFill/>
            <a:ln w="19050" cap="flat" cmpd="sng">
              <a:solidFill>
                <a:srgbClr val="BA5456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87" name="Google Shape;317;p4">
              <a:extLst>
                <a:ext uri="{FF2B5EF4-FFF2-40B4-BE49-F238E27FC236}">
                  <a16:creationId xmlns:a16="http://schemas.microsoft.com/office/drawing/2014/main" id="{3CA76F81-FA51-1E3C-6337-CA8FC6A0BC5A}"/>
                </a:ext>
              </a:extLst>
            </p:cNvPr>
            <p:cNvSpPr/>
            <p:nvPr/>
          </p:nvSpPr>
          <p:spPr>
            <a:xfrm>
              <a:off x="9692285" y="6008389"/>
              <a:ext cx="633312" cy="328807"/>
            </a:xfrm>
            <a:prstGeom prst="roundRect">
              <a:avLst>
                <a:gd name="adj" fmla="val 50000"/>
              </a:avLst>
            </a:prstGeom>
            <a:noFill/>
            <a:ln w="19050" cap="flat" cmpd="sng">
              <a:solidFill>
                <a:srgbClr val="BA5456"/>
              </a:solidFill>
              <a:prstDash val="solid"/>
              <a:miter lim="400000"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88" name="Google Shape;318;p4">
              <a:extLst>
                <a:ext uri="{FF2B5EF4-FFF2-40B4-BE49-F238E27FC236}">
                  <a16:creationId xmlns:a16="http://schemas.microsoft.com/office/drawing/2014/main" id="{1A0A8803-3F28-1101-C133-E0AFD5C073E6}"/>
                </a:ext>
              </a:extLst>
            </p:cNvPr>
            <p:cNvSpPr txBox="1"/>
            <p:nvPr/>
          </p:nvSpPr>
          <p:spPr>
            <a:xfrm>
              <a:off x="9728437" y="6035484"/>
              <a:ext cx="549723" cy="27461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067"/>
                </a:buClr>
                <a:buSzPts val="1200"/>
                <a:buFont typeface="Helvetica Neue"/>
                <a:buNone/>
              </a:pPr>
              <a:r>
                <a:rPr lang="en-GB" sz="1200" b="1" i="0" u="none" strike="noStrike" cap="none">
                  <a:solidFill>
                    <a:srgbClr val="525067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Data</a:t>
              </a:r>
              <a:endParaRPr>
                <a:latin typeface="Trebuchet MS" panose="020B0703020202090204" pitchFamily="34" charset="0"/>
              </a:endParaRPr>
            </a:p>
          </p:txBody>
        </p:sp>
        <p:sp>
          <p:nvSpPr>
            <p:cNvPr id="89" name="Google Shape;319;p4">
              <a:extLst>
                <a:ext uri="{FF2B5EF4-FFF2-40B4-BE49-F238E27FC236}">
                  <a16:creationId xmlns:a16="http://schemas.microsoft.com/office/drawing/2014/main" id="{C075EE23-E507-2EBA-854A-6AE4F6A9DDE5}"/>
                </a:ext>
              </a:extLst>
            </p:cNvPr>
            <p:cNvSpPr txBox="1"/>
            <p:nvPr/>
          </p:nvSpPr>
          <p:spPr>
            <a:xfrm>
              <a:off x="9099546" y="6035484"/>
              <a:ext cx="549723" cy="27461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6000" tIns="36000" rIns="36000" bIns="360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067"/>
                </a:buClr>
                <a:buSzPts val="1200"/>
                <a:buFont typeface="Helvetica Neue"/>
                <a:buNone/>
              </a:pPr>
              <a:r>
                <a:rPr lang="en-GB" sz="1200" b="1" i="0" u="none" strike="noStrike" cap="none">
                  <a:solidFill>
                    <a:srgbClr val="525067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Tools</a:t>
              </a:r>
              <a:endParaRPr>
                <a:latin typeface="Trebuchet MS" panose="020B0703020202090204" pitchFamily="34" charset="0"/>
              </a:endParaRPr>
            </a:p>
          </p:txBody>
        </p:sp>
        <p:sp>
          <p:nvSpPr>
            <p:cNvPr id="90" name="Google Shape;320;p4">
              <a:extLst>
                <a:ext uri="{FF2B5EF4-FFF2-40B4-BE49-F238E27FC236}">
                  <a16:creationId xmlns:a16="http://schemas.microsoft.com/office/drawing/2014/main" id="{8B37519B-16CC-D6AD-D04F-33AF7310D496}"/>
                </a:ext>
              </a:extLst>
            </p:cNvPr>
            <p:cNvSpPr txBox="1"/>
            <p:nvPr/>
          </p:nvSpPr>
          <p:spPr>
            <a:xfrm>
              <a:off x="9058164" y="5362906"/>
              <a:ext cx="1246514" cy="49784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45700" rIns="45700" bIns="45700" anchor="t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300"/>
                <a:buFont typeface="Helvetica Neue"/>
                <a:buNone/>
              </a:pPr>
              <a:r>
                <a:rPr lang="en-GB" sz="1300" b="1" i="0" u="none" strike="noStrike" cap="none">
                  <a:solidFill>
                    <a:srgbClr val="FFFFFF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Sensitive Health Data Y</a:t>
              </a:r>
              <a:endParaRPr>
                <a:latin typeface="Trebuchet MS" panose="020B0703020202090204" pitchFamily="34" charset="0"/>
              </a:endParaRPr>
            </a:p>
          </p:txBody>
        </p:sp>
        <p:sp>
          <p:nvSpPr>
            <p:cNvPr id="92" name="Google Shape;321;p4">
              <a:extLst>
                <a:ext uri="{FF2B5EF4-FFF2-40B4-BE49-F238E27FC236}">
                  <a16:creationId xmlns:a16="http://schemas.microsoft.com/office/drawing/2014/main" id="{447E3D41-302A-7B02-B976-831222D7FE14}"/>
                </a:ext>
              </a:extLst>
            </p:cNvPr>
            <p:cNvSpPr/>
            <p:nvPr/>
          </p:nvSpPr>
          <p:spPr>
            <a:xfrm>
              <a:off x="7201094" y="5061708"/>
              <a:ext cx="4043653" cy="1485670"/>
            </a:xfrm>
            <a:prstGeom prst="roundRect">
              <a:avLst>
                <a:gd name="adj" fmla="val 31108"/>
              </a:avLst>
            </a:prstGeom>
            <a:noFill/>
            <a:ln w="19050" cap="flat" cmpd="sng">
              <a:solidFill>
                <a:srgbClr val="656383"/>
              </a:solidFill>
              <a:prstDash val="dashDot"/>
              <a:miter lim="400000"/>
              <a:headEnd type="none" w="sm" len="sm"/>
              <a:tailEnd type="none" w="sm" len="sm"/>
            </a:ln>
          </p:spPr>
          <p:txBody>
            <a:bodyPr spcFirstLastPara="1" wrap="square" lIns="45700" tIns="45700" rIns="45700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91533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2A480C-5F80-1046-A658-215507E57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7</a:t>
            </a:fld>
            <a:endParaRPr lang="en-GB"/>
          </a:p>
        </p:txBody>
      </p:sp>
      <p:pic>
        <p:nvPicPr>
          <p:cNvPr id="91" name="Picture 90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23CD03FF-F4BA-F849-9F17-E5E0353429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2804573D-2D0F-5947-BF80-9F1550881AD5}"/>
              </a:ext>
            </a:extLst>
          </p:cNvPr>
          <p:cNvSpPr/>
          <p:nvPr/>
        </p:nvSpPr>
        <p:spPr>
          <a:xfrm>
            <a:off x="838200" y="364140"/>
            <a:ext cx="4186584" cy="109728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/>
              <a:t>Who are we?</a:t>
            </a:r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E430E04A-C8FC-4579-DD6A-4C040ECC5A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414" y="1617265"/>
            <a:ext cx="1036092" cy="1036092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6B01AB6-1DAD-59E0-5579-CD2327F0E17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7794" b="18749"/>
          <a:stretch/>
        </p:blipFill>
        <p:spPr>
          <a:xfrm>
            <a:off x="6808541" y="4546097"/>
            <a:ext cx="3073699" cy="1950487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4E7985D2-AA42-2CB2-C54B-A430C1C2213F}"/>
              </a:ext>
            </a:extLst>
          </p:cNvPr>
          <p:cNvGrpSpPr/>
          <p:nvPr/>
        </p:nvGrpSpPr>
        <p:grpSpPr>
          <a:xfrm>
            <a:off x="6175618" y="1376025"/>
            <a:ext cx="3254027" cy="1015622"/>
            <a:chOff x="531345" y="5154393"/>
            <a:chExt cx="5152161" cy="1608053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AE58A43-6FA4-F9FE-6678-442B09D50C8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1345" y="5154393"/>
              <a:ext cx="1540107" cy="1608053"/>
            </a:xfrm>
            <a:prstGeom prst="rect">
              <a:avLst/>
            </a:prstGeom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009B32B2-1C29-C0F4-3ECC-7AE2F63B091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t="2875" b="10990"/>
            <a:stretch/>
          </p:blipFill>
          <p:spPr>
            <a:xfrm>
              <a:off x="2064006" y="5154393"/>
              <a:ext cx="3619500" cy="1608053"/>
            </a:xfrm>
            <a:prstGeom prst="rect">
              <a:avLst/>
            </a:prstGeom>
          </p:spPr>
        </p:pic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CD647F99-6ADF-029C-C97F-E7F6C91D789D}"/>
              </a:ext>
            </a:extLst>
          </p:cNvPr>
          <p:cNvGrpSpPr/>
          <p:nvPr/>
        </p:nvGrpSpPr>
        <p:grpSpPr>
          <a:xfrm>
            <a:off x="9334539" y="2178561"/>
            <a:ext cx="2566962" cy="2566962"/>
            <a:chOff x="2615171" y="4901580"/>
            <a:chExt cx="1837380" cy="1837380"/>
          </a:xfrm>
        </p:grpSpPr>
        <p:pic>
          <p:nvPicPr>
            <p:cNvPr id="44" name="Picture 43">
              <a:extLst>
                <a:ext uri="{FF2B5EF4-FFF2-40B4-BE49-F238E27FC236}">
                  <a16:creationId xmlns:a16="http://schemas.microsoft.com/office/drawing/2014/main" id="{3AE9DD42-7451-3BAA-462B-DDD3D757D2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15171" y="4901580"/>
              <a:ext cx="1837380" cy="1837380"/>
            </a:xfrm>
            <a:prstGeom prst="rect">
              <a:avLst/>
            </a:prstGeom>
          </p:spPr>
        </p:pic>
        <p:sp>
          <p:nvSpPr>
            <p:cNvPr id="45" name="Google Shape;176;p1">
              <a:extLst>
                <a:ext uri="{FF2B5EF4-FFF2-40B4-BE49-F238E27FC236}">
                  <a16:creationId xmlns:a16="http://schemas.microsoft.com/office/drawing/2014/main" id="{CE804B59-5E9C-15C3-AB82-2807ED9BCE65}"/>
                </a:ext>
              </a:extLst>
            </p:cNvPr>
            <p:cNvSpPr/>
            <p:nvPr/>
          </p:nvSpPr>
          <p:spPr>
            <a:xfrm>
              <a:off x="2797947" y="5077587"/>
              <a:ext cx="1051386" cy="4496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buClr>
                  <a:srgbClr val="FFFFFF"/>
                </a:buClr>
                <a:buSzPts val="3600"/>
              </a:pPr>
              <a:r>
                <a:rPr lang="en-US" b="1">
                  <a:solidFill>
                    <a:srgbClr val="4266A2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National </a:t>
              </a:r>
            </a:p>
            <a:p>
              <a:pPr algn="ctr">
                <a:buClr>
                  <a:srgbClr val="FFFFFF"/>
                </a:buClr>
                <a:buSzPts val="3600"/>
              </a:pPr>
              <a:r>
                <a:rPr lang="en-US" b="1">
                  <a:solidFill>
                    <a:srgbClr val="4266A2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Health Data Science </a:t>
              </a:r>
            </a:p>
            <a:p>
              <a:pPr algn="ctr">
                <a:buClr>
                  <a:srgbClr val="FFFFFF"/>
                </a:buClr>
                <a:buSzPts val="3600"/>
              </a:pPr>
              <a:r>
                <a:rPr lang="en-US" b="1">
                  <a:solidFill>
                    <a:srgbClr val="4266A2"/>
                  </a:solidFill>
                  <a:latin typeface="Trebuchet MS" panose="020B0703020202090204" pitchFamily="34" charset="0"/>
                  <a:ea typeface="Helvetica Neue"/>
                  <a:cs typeface="Helvetica Neue"/>
                  <a:sym typeface="Helvetica Neue"/>
                </a:rPr>
                <a:t>Sandbox</a:t>
              </a:r>
              <a:endParaRPr>
                <a:solidFill>
                  <a:srgbClr val="4266A2"/>
                </a:solidFill>
                <a:latin typeface="Trebuchet MS" panose="020B0703020202090204" pitchFamily="34" charset="0"/>
              </a:endParaRPr>
            </a:p>
          </p:txBody>
        </p:sp>
      </p:grpSp>
      <p:grpSp>
        <p:nvGrpSpPr>
          <p:cNvPr id="48" name="Google Shape;270;p4">
            <a:extLst>
              <a:ext uri="{FF2B5EF4-FFF2-40B4-BE49-F238E27FC236}">
                <a16:creationId xmlns:a16="http://schemas.microsoft.com/office/drawing/2014/main" id="{3A78363B-0697-B9C1-FC56-E29B43B753C0}"/>
              </a:ext>
            </a:extLst>
          </p:cNvPr>
          <p:cNvGrpSpPr/>
          <p:nvPr/>
        </p:nvGrpSpPr>
        <p:grpSpPr>
          <a:xfrm>
            <a:off x="738278" y="4960932"/>
            <a:ext cx="5686246" cy="1217834"/>
            <a:chOff x="-1" y="0"/>
            <a:chExt cx="5686245" cy="1217832"/>
          </a:xfrm>
        </p:grpSpPr>
        <p:sp>
          <p:nvSpPr>
            <p:cNvPr id="49" name="Google Shape;271;p4">
              <a:extLst>
                <a:ext uri="{FF2B5EF4-FFF2-40B4-BE49-F238E27FC236}">
                  <a16:creationId xmlns:a16="http://schemas.microsoft.com/office/drawing/2014/main" id="{178773F1-D481-F5C0-1ACB-91DC0736494E}"/>
                </a:ext>
              </a:extLst>
            </p:cNvPr>
            <p:cNvSpPr/>
            <p:nvPr/>
          </p:nvSpPr>
          <p:spPr>
            <a:xfrm>
              <a:off x="-1" y="597403"/>
              <a:ext cx="651104" cy="620429"/>
            </a:xfrm>
            <a:custGeom>
              <a:avLst/>
              <a:gdLst/>
              <a:ahLst/>
              <a:cxnLst/>
              <a:rect l="l" t="t" r="r" b="b"/>
              <a:pathLst>
                <a:path w="21365" h="21600" extrusionOk="0">
                  <a:moveTo>
                    <a:pt x="10034" y="944"/>
                  </a:moveTo>
                  <a:cubicBezTo>
                    <a:pt x="119" y="20066"/>
                    <a:pt x="119" y="20066"/>
                    <a:pt x="119" y="20066"/>
                  </a:cubicBezTo>
                  <a:cubicBezTo>
                    <a:pt x="-235" y="20774"/>
                    <a:pt x="237" y="21600"/>
                    <a:pt x="1063" y="21600"/>
                  </a:cubicBezTo>
                  <a:cubicBezTo>
                    <a:pt x="21365" y="21600"/>
                    <a:pt x="21365" y="21600"/>
                    <a:pt x="21365" y="21600"/>
                  </a:cubicBezTo>
                  <a:cubicBezTo>
                    <a:pt x="10034" y="0"/>
                    <a:pt x="10034" y="0"/>
                    <a:pt x="10034" y="0"/>
                  </a:cubicBezTo>
                  <a:cubicBezTo>
                    <a:pt x="10270" y="236"/>
                    <a:pt x="10270" y="590"/>
                    <a:pt x="10034" y="944"/>
                  </a:cubicBezTo>
                  <a:close/>
                </a:path>
              </a:pathLst>
            </a:custGeom>
            <a:solidFill>
              <a:srgbClr val="821719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50" name="Google Shape;272;p4">
              <a:extLst>
                <a:ext uri="{FF2B5EF4-FFF2-40B4-BE49-F238E27FC236}">
                  <a16:creationId xmlns:a16="http://schemas.microsoft.com/office/drawing/2014/main" id="{767B4371-559B-FB60-46B5-CDC8586E11CC}"/>
                </a:ext>
              </a:extLst>
            </p:cNvPr>
            <p:cNvSpPr/>
            <p:nvPr/>
          </p:nvSpPr>
          <p:spPr>
            <a:xfrm>
              <a:off x="10123" y="0"/>
              <a:ext cx="5676121" cy="1217832"/>
            </a:xfrm>
            <a:custGeom>
              <a:avLst/>
              <a:gdLst/>
              <a:ahLst/>
              <a:cxnLst/>
              <a:rect l="l" t="t" r="r" b="b"/>
              <a:pathLst>
                <a:path w="21569" h="21600" extrusionOk="0">
                  <a:moveTo>
                    <a:pt x="20315" y="301"/>
                  </a:moveTo>
                  <a:cubicBezTo>
                    <a:pt x="20287" y="120"/>
                    <a:pt x="20246" y="0"/>
                    <a:pt x="20204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28" y="0"/>
                    <a:pt x="-28" y="421"/>
                    <a:pt x="14" y="782"/>
                  </a:cubicBezTo>
                  <a:cubicBezTo>
                    <a:pt x="1187" y="10529"/>
                    <a:pt x="1187" y="10529"/>
                    <a:pt x="1187" y="10529"/>
                  </a:cubicBezTo>
                  <a:cubicBezTo>
                    <a:pt x="1187" y="10529"/>
                    <a:pt x="1187" y="10589"/>
                    <a:pt x="1187" y="10589"/>
                  </a:cubicBezTo>
                  <a:cubicBezTo>
                    <a:pt x="2527" y="21600"/>
                    <a:pt x="2527" y="21600"/>
                    <a:pt x="2527" y="21600"/>
                  </a:cubicBezTo>
                  <a:cubicBezTo>
                    <a:pt x="20204" y="21600"/>
                    <a:pt x="20204" y="21600"/>
                    <a:pt x="20204" y="21600"/>
                  </a:cubicBezTo>
                  <a:cubicBezTo>
                    <a:pt x="20246" y="21600"/>
                    <a:pt x="20287" y="21480"/>
                    <a:pt x="20315" y="21299"/>
                  </a:cubicBezTo>
                  <a:cubicBezTo>
                    <a:pt x="21558" y="11071"/>
                    <a:pt x="21558" y="11071"/>
                    <a:pt x="21558" y="11071"/>
                  </a:cubicBezTo>
                  <a:cubicBezTo>
                    <a:pt x="21572" y="10890"/>
                    <a:pt x="21572" y="10710"/>
                    <a:pt x="21558" y="10529"/>
                  </a:cubicBezTo>
                  <a:lnTo>
                    <a:pt x="20315" y="301"/>
                  </a:lnTo>
                  <a:close/>
                </a:path>
              </a:pathLst>
            </a:custGeom>
            <a:solidFill>
              <a:srgbClr val="880C0A">
                <a:alpha val="67450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</p:grpSp>
      <p:grpSp>
        <p:nvGrpSpPr>
          <p:cNvPr id="51" name="Google Shape;292;p4">
            <a:extLst>
              <a:ext uri="{FF2B5EF4-FFF2-40B4-BE49-F238E27FC236}">
                <a16:creationId xmlns:a16="http://schemas.microsoft.com/office/drawing/2014/main" id="{EEF896C5-5CEA-58C8-5B3B-194F80E4529A}"/>
              </a:ext>
            </a:extLst>
          </p:cNvPr>
          <p:cNvGrpSpPr/>
          <p:nvPr/>
        </p:nvGrpSpPr>
        <p:grpSpPr>
          <a:xfrm>
            <a:off x="738278" y="2942382"/>
            <a:ext cx="5686246" cy="1217834"/>
            <a:chOff x="-1" y="0"/>
            <a:chExt cx="5686245" cy="1217832"/>
          </a:xfrm>
        </p:grpSpPr>
        <p:sp>
          <p:nvSpPr>
            <p:cNvPr id="52" name="Google Shape;293;p4">
              <a:extLst>
                <a:ext uri="{FF2B5EF4-FFF2-40B4-BE49-F238E27FC236}">
                  <a16:creationId xmlns:a16="http://schemas.microsoft.com/office/drawing/2014/main" id="{1544CD86-EEDB-570F-F3CE-36A23F285BD8}"/>
                </a:ext>
              </a:extLst>
            </p:cNvPr>
            <p:cNvSpPr/>
            <p:nvPr/>
          </p:nvSpPr>
          <p:spPr>
            <a:xfrm>
              <a:off x="-1" y="597403"/>
              <a:ext cx="651104" cy="620429"/>
            </a:xfrm>
            <a:custGeom>
              <a:avLst/>
              <a:gdLst/>
              <a:ahLst/>
              <a:cxnLst/>
              <a:rect l="l" t="t" r="r" b="b"/>
              <a:pathLst>
                <a:path w="21365" h="21600" extrusionOk="0">
                  <a:moveTo>
                    <a:pt x="10034" y="944"/>
                  </a:moveTo>
                  <a:cubicBezTo>
                    <a:pt x="119" y="20066"/>
                    <a:pt x="119" y="20066"/>
                    <a:pt x="119" y="20066"/>
                  </a:cubicBezTo>
                  <a:cubicBezTo>
                    <a:pt x="-235" y="20774"/>
                    <a:pt x="237" y="21600"/>
                    <a:pt x="1063" y="21600"/>
                  </a:cubicBezTo>
                  <a:cubicBezTo>
                    <a:pt x="21365" y="21600"/>
                    <a:pt x="21365" y="21600"/>
                    <a:pt x="21365" y="21600"/>
                  </a:cubicBezTo>
                  <a:cubicBezTo>
                    <a:pt x="10034" y="0"/>
                    <a:pt x="10034" y="0"/>
                    <a:pt x="10034" y="0"/>
                  </a:cubicBezTo>
                  <a:cubicBezTo>
                    <a:pt x="10270" y="236"/>
                    <a:pt x="10270" y="590"/>
                    <a:pt x="10034" y="944"/>
                  </a:cubicBezTo>
                  <a:close/>
                </a:path>
              </a:pathLst>
            </a:custGeom>
            <a:solidFill>
              <a:srgbClr val="821719"/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  <p:sp>
          <p:nvSpPr>
            <p:cNvPr id="53" name="Google Shape;294;p4">
              <a:extLst>
                <a:ext uri="{FF2B5EF4-FFF2-40B4-BE49-F238E27FC236}">
                  <a16:creationId xmlns:a16="http://schemas.microsoft.com/office/drawing/2014/main" id="{821218D4-0157-D981-61AE-D87E11644693}"/>
                </a:ext>
              </a:extLst>
            </p:cNvPr>
            <p:cNvSpPr/>
            <p:nvPr/>
          </p:nvSpPr>
          <p:spPr>
            <a:xfrm>
              <a:off x="10123" y="0"/>
              <a:ext cx="5676121" cy="1217832"/>
            </a:xfrm>
            <a:custGeom>
              <a:avLst/>
              <a:gdLst/>
              <a:ahLst/>
              <a:cxnLst/>
              <a:rect l="l" t="t" r="r" b="b"/>
              <a:pathLst>
                <a:path w="21569" h="21600" extrusionOk="0">
                  <a:moveTo>
                    <a:pt x="20315" y="301"/>
                  </a:moveTo>
                  <a:cubicBezTo>
                    <a:pt x="20287" y="120"/>
                    <a:pt x="20246" y="0"/>
                    <a:pt x="20204" y="0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28" y="0"/>
                    <a:pt x="-28" y="421"/>
                    <a:pt x="14" y="782"/>
                  </a:cubicBezTo>
                  <a:cubicBezTo>
                    <a:pt x="1187" y="10529"/>
                    <a:pt x="1187" y="10529"/>
                    <a:pt x="1187" y="10529"/>
                  </a:cubicBezTo>
                  <a:cubicBezTo>
                    <a:pt x="1187" y="10529"/>
                    <a:pt x="1187" y="10589"/>
                    <a:pt x="1187" y="10589"/>
                  </a:cubicBezTo>
                  <a:cubicBezTo>
                    <a:pt x="2527" y="21600"/>
                    <a:pt x="2527" y="21600"/>
                    <a:pt x="2527" y="21600"/>
                  </a:cubicBezTo>
                  <a:cubicBezTo>
                    <a:pt x="20204" y="21600"/>
                    <a:pt x="20204" y="21600"/>
                    <a:pt x="20204" y="21600"/>
                  </a:cubicBezTo>
                  <a:cubicBezTo>
                    <a:pt x="20246" y="21600"/>
                    <a:pt x="20287" y="21480"/>
                    <a:pt x="20315" y="21299"/>
                  </a:cubicBezTo>
                  <a:cubicBezTo>
                    <a:pt x="21558" y="11071"/>
                    <a:pt x="21558" y="11071"/>
                    <a:pt x="21558" y="11071"/>
                  </a:cubicBezTo>
                  <a:cubicBezTo>
                    <a:pt x="21572" y="10890"/>
                    <a:pt x="21572" y="10710"/>
                    <a:pt x="21558" y="10529"/>
                  </a:cubicBezTo>
                  <a:lnTo>
                    <a:pt x="20315" y="301"/>
                  </a:lnTo>
                  <a:close/>
                </a:path>
              </a:pathLst>
            </a:custGeom>
            <a:solidFill>
              <a:srgbClr val="880C0A">
                <a:alpha val="67450"/>
              </a:srgbClr>
            </a:solidFill>
            <a:ln>
              <a:noFill/>
            </a:ln>
          </p:spPr>
          <p:txBody>
            <a:bodyPr spcFirstLastPara="1" wrap="square" lIns="45700" tIns="45700" rIns="45700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libri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Trebuchet MS" panose="020B0703020202090204" pitchFamily="34" charset="0"/>
                <a:sym typeface="Arial"/>
              </a:endParaRPr>
            </a:p>
          </p:txBody>
        </p:sp>
      </p:grpSp>
      <p:sp>
        <p:nvSpPr>
          <p:cNvPr id="54" name="Google Shape;295;p4">
            <a:extLst>
              <a:ext uri="{FF2B5EF4-FFF2-40B4-BE49-F238E27FC236}">
                <a16:creationId xmlns:a16="http://schemas.microsoft.com/office/drawing/2014/main" id="{0AE7F662-DF16-86ED-A961-E555266EE822}"/>
              </a:ext>
            </a:extLst>
          </p:cNvPr>
          <p:cNvSpPr txBox="1"/>
          <p:nvPr/>
        </p:nvSpPr>
        <p:spPr>
          <a:xfrm>
            <a:off x="1379746" y="3054696"/>
            <a:ext cx="4624010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Helvetica Neue"/>
              <a:buNone/>
            </a:pPr>
            <a:r>
              <a:rPr lang="en-GB" sz="2000">
                <a:solidFill>
                  <a:srgbClr val="FFFFFF"/>
                </a:solidFill>
                <a:latin typeface="Trebuchet MS" panose="020B0703020202090204" pitchFamily="34" charset="0"/>
                <a:ea typeface="Helvetica Neue"/>
                <a:cs typeface="Helvetica Neue"/>
                <a:sym typeface="Helvetica Neue"/>
              </a:rPr>
              <a:t>E</a:t>
            </a:r>
            <a:r>
              <a:rPr lang="en-GB" sz="2000" b="0" i="0" u="none" strike="noStrike" cap="none">
                <a:solidFill>
                  <a:srgbClr val="FFFFFF"/>
                </a:solidFill>
                <a:latin typeface="Trebuchet MS" panose="020B0703020202090204" pitchFamily="34" charset="0"/>
                <a:ea typeface="Helvetica Neue"/>
                <a:cs typeface="Helvetica Neue"/>
                <a:sym typeface="Helvetica Neue"/>
              </a:rPr>
              <a:t>asy access to sandbox for students and employees at Danish </a:t>
            </a:r>
            <a:r>
              <a:rPr lang="en-GB" sz="2000">
                <a:solidFill>
                  <a:srgbClr val="FFFFFF"/>
                </a:solidFill>
                <a:latin typeface="Trebuchet MS" panose="020B0703020202090204" pitchFamily="34" charset="0"/>
                <a:ea typeface="Helvetica Neue"/>
                <a:cs typeface="Helvetica Neue"/>
                <a:sym typeface="Helvetica Neue"/>
              </a:rPr>
              <a:t>u</a:t>
            </a:r>
            <a:r>
              <a:rPr lang="en-GB" sz="2000" b="0" i="0" u="none" strike="noStrike" cap="none">
                <a:solidFill>
                  <a:srgbClr val="FFFFFF"/>
                </a:solidFill>
                <a:latin typeface="Trebuchet MS" panose="020B0703020202090204" pitchFamily="34" charset="0"/>
                <a:ea typeface="Helvetica Neue"/>
                <a:cs typeface="Helvetica Neue"/>
                <a:sym typeface="Helvetica Neue"/>
              </a:rPr>
              <a:t>niversities </a:t>
            </a:r>
            <a:r>
              <a:rPr lang="en-GB" sz="2000">
                <a:solidFill>
                  <a:srgbClr val="FFFFFF"/>
                </a:solidFill>
                <a:latin typeface="Trebuchet MS" panose="020B0703020202090204" pitchFamily="34" charset="0"/>
                <a:ea typeface="Helvetica Neue"/>
                <a:cs typeface="Helvetica Neue"/>
                <a:sym typeface="Helvetica Neue"/>
              </a:rPr>
              <a:t>(</a:t>
            </a:r>
            <a:r>
              <a:rPr lang="en-GB" sz="2000" b="0" i="0" u="none" strike="noStrike" cap="none">
                <a:solidFill>
                  <a:srgbClr val="FFFFFF"/>
                </a:solidFill>
                <a:latin typeface="Trebuchet MS" panose="020B0703020202090204" pitchFamily="34" charset="0"/>
                <a:ea typeface="Helvetica Neue"/>
                <a:cs typeface="Helvetica Neue"/>
                <a:sym typeface="Helvetica Neue"/>
              </a:rPr>
              <a:t>with accessible funding)</a:t>
            </a:r>
            <a:endParaRPr>
              <a:latin typeface="Trebuchet MS" panose="020B0703020202090204" pitchFamily="34" charset="0"/>
            </a:endParaRPr>
          </a:p>
        </p:txBody>
      </p:sp>
      <p:sp>
        <p:nvSpPr>
          <p:cNvPr id="55" name="Google Shape;296;p4">
            <a:extLst>
              <a:ext uri="{FF2B5EF4-FFF2-40B4-BE49-F238E27FC236}">
                <a16:creationId xmlns:a16="http://schemas.microsoft.com/office/drawing/2014/main" id="{55C79F73-3F6D-DC92-EADB-1F94C8A0BF88}"/>
              </a:ext>
            </a:extLst>
          </p:cNvPr>
          <p:cNvSpPr txBox="1"/>
          <p:nvPr/>
        </p:nvSpPr>
        <p:spPr>
          <a:xfrm>
            <a:off x="1379746" y="5069318"/>
            <a:ext cx="4673213" cy="1005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45700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Helvetica Neue"/>
              <a:buNone/>
            </a:pPr>
            <a:r>
              <a:rPr lang="en-GB" sz="2000" b="0" i="0" u="none" strike="noStrike" cap="none">
                <a:solidFill>
                  <a:srgbClr val="FFFFFF"/>
                </a:solidFill>
                <a:latin typeface="Trebuchet MS" panose="020B0703020202090204" pitchFamily="34" charset="0"/>
                <a:ea typeface="Helvetica Neue"/>
                <a:cs typeface="Helvetica Neue"/>
                <a:sym typeface="Helvetica Neue"/>
              </a:rPr>
              <a:t>Straight-forward to move from sandbox to a real project, once you are granted access to real (sensitive) data</a:t>
            </a:r>
            <a:endParaRPr>
              <a:latin typeface="Trebuchet MS" panose="020B0703020202090204" pitchFamily="34" charset="0"/>
            </a:endParaRPr>
          </a:p>
        </p:txBody>
      </p:sp>
      <p:sp>
        <p:nvSpPr>
          <p:cNvPr id="56" name="Google Shape;291;p4">
            <a:extLst>
              <a:ext uri="{FF2B5EF4-FFF2-40B4-BE49-F238E27FC236}">
                <a16:creationId xmlns:a16="http://schemas.microsoft.com/office/drawing/2014/main" id="{EA2352AE-747A-3AA7-00C1-53E36A149ABE}"/>
              </a:ext>
            </a:extLst>
          </p:cNvPr>
          <p:cNvSpPr txBox="1">
            <a:spLocks/>
          </p:cNvSpPr>
          <p:nvPr/>
        </p:nvSpPr>
        <p:spPr>
          <a:xfrm>
            <a:off x="776990" y="1881199"/>
            <a:ext cx="6079342" cy="496788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0" tIns="0" rIns="0" bIns="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ts val="2800"/>
              <a:buFont typeface="Helvetica Neue"/>
              <a:buNone/>
            </a:pPr>
            <a:r>
              <a:rPr lang="en-GB" sz="2800">
                <a:latin typeface="Trebuchet MS" panose="020B0703020202090204" pitchFamily="34" charset="0"/>
                <a:ea typeface="Helvetica Neue"/>
                <a:cs typeface="Helvetica Neue"/>
                <a:sym typeface="Helvetica Neue"/>
              </a:rPr>
              <a:t>Sandbox structure</a:t>
            </a:r>
            <a:endParaRPr lang="en-GB">
              <a:latin typeface="Trebuchet MS" panose="020B070302020209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69670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9D27297-73C8-5D12-033E-12F8360329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668990" cy="4351338"/>
          </a:xfrm>
        </p:spPr>
        <p:txBody>
          <a:bodyPr/>
          <a:lstStyle/>
          <a:p>
            <a:pPr marL="0" indent="0">
              <a:buNone/>
            </a:pPr>
            <a:r>
              <a:rPr lang="en-GB" sz="3200" b="1">
                <a:latin typeface="Trebuchet MS" panose="020B070302020209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Acknowledgements</a:t>
            </a:r>
            <a:endParaRPr lang="en-GB" sz="3200" b="1">
              <a:latin typeface="Trebuchet MS" panose="020B0703020202090204" pitchFamily="34" charset="0"/>
              <a:cs typeface="Calibri" panose="020F0502020204030204" pitchFamily="34" charset="0"/>
            </a:endParaRPr>
          </a:p>
          <a:p>
            <a:r>
              <a:rPr lang="en-DK"/>
              <a:t>Hugo Tavares – Bioinformatics Training Facility, University of Cambridge</a:t>
            </a:r>
          </a:p>
          <a:p>
            <a:endParaRPr lang="en-DK"/>
          </a:p>
          <a:p>
            <a:r>
              <a:rPr lang="en-DK"/>
              <a:t>Harvard Chan Bioinformatics Core (HBC), Harvard University</a:t>
            </a:r>
          </a:p>
          <a:p>
            <a:endParaRPr lang="en-DK"/>
          </a:p>
          <a:p>
            <a:r>
              <a:rPr lang="en-DK"/>
              <a:t>Samuele Soraggi – Sandbox team, University of Aarhus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2A480C-5F80-1046-A658-215507E57A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8</a:t>
            </a:fld>
            <a:endParaRPr lang="en-GB"/>
          </a:p>
        </p:txBody>
      </p:sp>
      <p:pic>
        <p:nvPicPr>
          <p:cNvPr id="91" name="Picture 90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23CD03FF-F4BA-F849-9F17-E5E0353429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2804573D-2D0F-5947-BF80-9F1550881AD5}"/>
              </a:ext>
            </a:extLst>
          </p:cNvPr>
          <p:cNvSpPr/>
          <p:nvPr/>
        </p:nvSpPr>
        <p:spPr>
          <a:xfrm>
            <a:off x="838200" y="364140"/>
            <a:ext cx="4186584" cy="109728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/>
              <a:t>Who are we?</a:t>
            </a:r>
          </a:p>
        </p:txBody>
      </p:sp>
      <p:pic>
        <p:nvPicPr>
          <p:cNvPr id="1028" name="Picture 4" descr="Harvard Logo, Harvard Symbol Meaning, History and Evolution">
            <a:extLst>
              <a:ext uri="{FF2B5EF4-FFF2-40B4-BE49-F238E27FC236}">
                <a16:creationId xmlns:a16="http://schemas.microsoft.com/office/drawing/2014/main" id="{18A2C8C1-3530-80C3-BD69-5A142B9D13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4684" y="5178340"/>
            <a:ext cx="1451264" cy="1227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ambridge University - YouTube">
            <a:extLst>
              <a:ext uri="{FF2B5EF4-FFF2-40B4-BE49-F238E27FC236}">
                <a16:creationId xmlns:a16="http://schemas.microsoft.com/office/drawing/2014/main" id="{A92493F1-5828-4A5D-9211-C5378617B9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716" y="4938587"/>
            <a:ext cx="1639995" cy="1639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Aarhus University Logo">
            <a:extLst>
              <a:ext uri="{FF2B5EF4-FFF2-40B4-BE49-F238E27FC236}">
                <a16:creationId xmlns:a16="http://schemas.microsoft.com/office/drawing/2014/main" id="{0724C832-3061-74B7-B97D-F39E372509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7920" y="4938587"/>
            <a:ext cx="1959436" cy="1467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5320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820A3D62-14DD-6548-8407-F47B485FF5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56951" y="296695"/>
            <a:ext cx="1949513" cy="550738"/>
          </a:xfrm>
          <a:prstGeom prst="rect">
            <a:avLst/>
          </a:prstGeom>
        </p:spPr>
      </p:pic>
      <p:sp>
        <p:nvSpPr>
          <p:cNvPr id="106" name="Rounded Rectangle 105">
            <a:extLst>
              <a:ext uri="{FF2B5EF4-FFF2-40B4-BE49-F238E27FC236}">
                <a16:creationId xmlns:a16="http://schemas.microsoft.com/office/drawing/2014/main" id="{1C749A1C-C661-9F4D-AE3B-B4B2B20378DF}"/>
              </a:ext>
            </a:extLst>
          </p:cNvPr>
          <p:cNvSpPr/>
          <p:nvPr/>
        </p:nvSpPr>
        <p:spPr>
          <a:xfrm>
            <a:off x="841261" y="364258"/>
            <a:ext cx="4362016" cy="1097280"/>
          </a:xfrm>
          <a:prstGeom prst="roundRect">
            <a:avLst/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/>
              <a:t>About this course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403436AB-2206-454A-F5C6-98770D3DAD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92500" lnSpcReduction="10000"/>
          </a:bodyPr>
          <a:lstStyle/>
          <a:p>
            <a:pPr marL="0" indent="0" fontAlgn="base">
              <a:buNone/>
            </a:pPr>
            <a:r>
              <a:rPr lang="en-GB" sz="3200" b="1">
                <a:latin typeface="Calibri" panose="020F0502020204030204" pitchFamily="34" charset="0"/>
                <a:cs typeface="Calibri" panose="020F0502020204030204" pitchFamily="34" charset="0"/>
              </a:rPr>
              <a:t>Motivation and goals</a:t>
            </a:r>
          </a:p>
          <a:p>
            <a:pPr marL="0" indent="0" fontAlgn="base">
              <a:buNone/>
            </a:pPr>
            <a:r>
              <a:rPr lang="en-GB" sz="3200">
                <a:latin typeface="Calibri"/>
                <a:cs typeface="Calibri"/>
                <a:sym typeface="Helvetica Neue"/>
              </a:rPr>
              <a:t>Help and train researchers </a:t>
            </a:r>
            <a:r>
              <a:rPr lang="en-GB" sz="3200">
                <a:solidFill>
                  <a:srgbClr val="000000"/>
                </a:solidFill>
                <a:latin typeface="Calibri"/>
                <a:ea typeface="Helvetica Neue"/>
                <a:cs typeface="Calibri"/>
                <a:sym typeface="Helvetica Neue"/>
              </a:rPr>
              <a:t>at Panum to be able to analyse their own bulk </a:t>
            </a:r>
            <a:r>
              <a:rPr lang="en-GB" sz="3200" err="1">
                <a:solidFill>
                  <a:srgbClr val="000000"/>
                </a:solidFill>
                <a:latin typeface="Calibri"/>
                <a:ea typeface="Helvetica Neue"/>
                <a:cs typeface="Calibri"/>
                <a:sym typeface="Helvetica Neue"/>
              </a:rPr>
              <a:t>RNAseq</a:t>
            </a:r>
            <a:r>
              <a:rPr lang="en-GB" sz="3200">
                <a:solidFill>
                  <a:srgbClr val="000000"/>
                </a:solidFill>
                <a:latin typeface="Calibri"/>
                <a:ea typeface="Helvetica Neue"/>
                <a:cs typeface="Calibri"/>
                <a:sym typeface="Helvetica Neue"/>
              </a:rPr>
              <a:t> data.</a:t>
            </a:r>
            <a:endParaRPr lang="en-GB" sz="3200">
              <a:solidFill>
                <a:srgbClr val="000000"/>
              </a:solidFill>
              <a:latin typeface="Calibri"/>
              <a:ea typeface="Helvetica Neue"/>
              <a:cs typeface="Calibri"/>
            </a:endParaRPr>
          </a:p>
          <a:p>
            <a:pPr marL="0" indent="0" fontAlgn="base">
              <a:buNone/>
            </a:pPr>
            <a:endParaRPr lang="en-GB" sz="3200">
              <a:solidFill>
                <a:srgbClr val="000000"/>
              </a:solidFill>
              <a:latin typeface="Calibri" panose="020F0502020204030204" pitchFamily="34" charset="0"/>
              <a:ea typeface="Helvetica Neue"/>
              <a:cs typeface="Calibri" panose="020F0502020204030204" pitchFamily="34" charset="0"/>
              <a:sym typeface="Helvetica Neue"/>
            </a:endParaRPr>
          </a:p>
          <a:p>
            <a:pPr marL="0" indent="0" fontAlgn="base">
              <a:buNone/>
            </a:pPr>
            <a:r>
              <a:rPr lang="en-GB" sz="320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We will show you how to approach bulk </a:t>
            </a:r>
            <a:r>
              <a:rPr lang="en-GB" sz="3200" err="1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RNAseq</a:t>
            </a:r>
            <a:r>
              <a:rPr lang="en-GB" sz="320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 data:</a:t>
            </a:r>
          </a:p>
          <a:p>
            <a:pPr lvl="1" fontAlgn="base"/>
            <a:r>
              <a:rPr lang="en-GB" sz="2800" err="1">
                <a:solidFill>
                  <a:srgbClr val="000000"/>
                </a:solidFill>
                <a:latin typeface="Calibri"/>
                <a:ea typeface="Helvetica Neue"/>
                <a:cs typeface="Calibri"/>
              </a:rPr>
              <a:t>Preprocess</a:t>
            </a:r>
            <a:r>
              <a:rPr lang="en-GB" sz="2800">
                <a:solidFill>
                  <a:srgbClr val="000000"/>
                </a:solidFill>
                <a:latin typeface="Calibri"/>
                <a:ea typeface="Helvetica Neue"/>
                <a:cs typeface="Calibri"/>
              </a:rPr>
              <a:t> your reads</a:t>
            </a:r>
            <a:endParaRPr lang="en-GB" sz="2800">
              <a:solidFill>
                <a:srgbClr val="000000"/>
              </a:solidFill>
              <a:latin typeface="Calibri"/>
              <a:ea typeface="Helvetica Neue"/>
              <a:cs typeface="Calibri"/>
              <a:sym typeface="Helvetica Neue"/>
            </a:endParaRPr>
          </a:p>
          <a:p>
            <a:pPr lvl="1"/>
            <a:r>
              <a:rPr lang="en-GB" sz="2800">
                <a:solidFill>
                  <a:srgbClr val="000000"/>
                </a:solidFill>
                <a:latin typeface="Calibri"/>
                <a:ea typeface="Helvetica Neue"/>
                <a:cs typeface="Calibri"/>
                <a:sym typeface="Helvetica Neue"/>
              </a:rPr>
              <a:t>Normalize your data</a:t>
            </a:r>
            <a:endParaRPr lang="en-GB">
              <a:latin typeface="Calibri"/>
              <a:cs typeface="Calibri"/>
            </a:endParaRPr>
          </a:p>
          <a:p>
            <a:pPr lvl="1" fontAlgn="base"/>
            <a:r>
              <a:rPr lang="en-GB" sz="280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Explore PCAs and heatmaps</a:t>
            </a:r>
          </a:p>
          <a:p>
            <a:pPr lvl="1" fontAlgn="base"/>
            <a:r>
              <a:rPr lang="en-GB" sz="280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Find Differential Expressed genes</a:t>
            </a:r>
          </a:p>
          <a:p>
            <a:pPr lvl="1" fontAlgn="base"/>
            <a:r>
              <a:rPr lang="en-GB" sz="2800">
                <a:solidFill>
                  <a:srgbClr val="000000"/>
                </a:solidFill>
                <a:latin typeface="Calibri" panose="020F0502020204030204" pitchFamily="34" charset="0"/>
                <a:ea typeface="Helvetica Neue"/>
                <a:cs typeface="Calibri" panose="020F0502020204030204" pitchFamily="34" charset="0"/>
                <a:sym typeface="Helvetica Neue"/>
              </a:rPr>
              <a:t>Annotation of your results</a:t>
            </a:r>
            <a:endParaRPr lang="en-GB" sz="28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Slide Number Placeholder 23">
            <a:extLst>
              <a:ext uri="{FF2B5EF4-FFF2-40B4-BE49-F238E27FC236}">
                <a16:creationId xmlns:a16="http://schemas.microsoft.com/office/drawing/2014/main" id="{AD7A5098-C1BD-EE9D-D049-63D9DC0455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8F6B55-2FBF-E645-B561-8271EEC5CE3D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34394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12dc4f0-a365-46b3-9e07-9aae8de5ba6f" xsi:nil="true"/>
    <lcf76f155ced4ddcb4097134ff3c332f xmlns="b30be232-03ea-456c-8192-b7ea3ce3ddcd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38C0C0DDBC9B742BC44458BFD432381" ma:contentTypeVersion="12" ma:contentTypeDescription="Create a new document." ma:contentTypeScope="" ma:versionID="6144f76547e4c278d6de28d232ddec83">
  <xsd:schema xmlns:xsd="http://www.w3.org/2001/XMLSchema" xmlns:xs="http://www.w3.org/2001/XMLSchema" xmlns:p="http://schemas.microsoft.com/office/2006/metadata/properties" xmlns:ns2="b30be232-03ea-456c-8192-b7ea3ce3ddcd" xmlns:ns3="c12dc4f0-a365-46b3-9e07-9aae8de5ba6f" targetNamespace="http://schemas.microsoft.com/office/2006/metadata/properties" ma:root="true" ma:fieldsID="a3b337d1b41d554d716ff0b3a12dbead" ns2:_="" ns3:_="">
    <xsd:import namespace="b30be232-03ea-456c-8192-b7ea3ce3ddcd"/>
    <xsd:import namespace="c12dc4f0-a365-46b3-9e07-9aae8de5ba6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30be232-03ea-456c-8192-b7ea3ce3dd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dd5578fd-35c2-4d8f-a1bf-4043a6e4e7a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2dc4f0-a365-46b3-9e07-9aae8de5ba6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7dd815e-8d58-4377-b4d0-c0ea7a0d6e39}" ma:internalName="TaxCatchAll" ma:showField="CatchAllData" ma:web="c12dc4f0-a365-46b3-9e07-9aae8de5ba6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93F8E29-D464-4F79-8DA0-57A1265E55B9}">
  <ds:schemaRefs>
    <ds:schemaRef ds:uri="b30be232-03ea-456c-8192-b7ea3ce3ddcd"/>
    <ds:schemaRef ds:uri="c12dc4f0-a365-46b3-9e07-9aae8de5ba6f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CDDC03E-D59E-408F-A153-B9BD5FEFA8CA}">
  <ds:schemaRefs>
    <ds:schemaRef ds:uri="b30be232-03ea-456c-8192-b7ea3ce3ddcd"/>
    <ds:schemaRef ds:uri="c12dc4f0-a365-46b3-9e07-9aae8de5ba6f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5CF5F54C-DC4E-4D31-81D3-2E8990B4522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52</Slides>
  <Notes>28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3" baseType="lpstr">
      <vt:lpstr>Office Theme</vt:lpstr>
      <vt:lpstr>Introduction</vt:lpstr>
      <vt:lpstr>Agenda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</dc:title>
  <dc:creator>Jose Alejandro Herrera Romero</dc:creator>
  <cp:revision>14</cp:revision>
  <dcterms:created xsi:type="dcterms:W3CDTF">2021-05-13T13:56:47Z</dcterms:created>
  <dcterms:modified xsi:type="dcterms:W3CDTF">2023-01-18T08:52:04Z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a2630e2-1ac5-455e-8217-0156b1936a76_Enabled">
    <vt:lpwstr>true</vt:lpwstr>
  </property>
  <property fmtid="{D5CDD505-2E9C-101B-9397-08002B2CF9AE}" pid="3" name="MSIP_Label_6a2630e2-1ac5-455e-8217-0156b1936a76_SetDate">
    <vt:lpwstr>2023-01-02T16:54:03Z</vt:lpwstr>
  </property>
  <property fmtid="{D5CDD505-2E9C-101B-9397-08002B2CF9AE}" pid="4" name="MSIP_Label_6a2630e2-1ac5-455e-8217-0156b1936a76_Method">
    <vt:lpwstr>Standard</vt:lpwstr>
  </property>
  <property fmtid="{D5CDD505-2E9C-101B-9397-08002B2CF9AE}" pid="5" name="MSIP_Label_6a2630e2-1ac5-455e-8217-0156b1936a76_Name">
    <vt:lpwstr>Notclass</vt:lpwstr>
  </property>
  <property fmtid="{D5CDD505-2E9C-101B-9397-08002B2CF9AE}" pid="6" name="MSIP_Label_6a2630e2-1ac5-455e-8217-0156b1936a76_SiteId">
    <vt:lpwstr>a3927f91-cda1-4696-af89-8c9f1ceffa91</vt:lpwstr>
  </property>
  <property fmtid="{D5CDD505-2E9C-101B-9397-08002B2CF9AE}" pid="7" name="MSIP_Label_6a2630e2-1ac5-455e-8217-0156b1936a76_ActionId">
    <vt:lpwstr>832a9a1a-8b69-4bf8-a4af-b7d1ac5c027e</vt:lpwstr>
  </property>
  <property fmtid="{D5CDD505-2E9C-101B-9397-08002B2CF9AE}" pid="8" name="MSIP_Label_6a2630e2-1ac5-455e-8217-0156b1936a76_ContentBits">
    <vt:lpwstr>0</vt:lpwstr>
  </property>
  <property fmtid="{D5CDD505-2E9C-101B-9397-08002B2CF9AE}" pid="9" name="ContentTypeId">
    <vt:lpwstr>0x010100338C0C0DDBC9B742BC44458BFD432381</vt:lpwstr>
  </property>
  <property fmtid="{D5CDD505-2E9C-101B-9397-08002B2CF9AE}" pid="10" name="MediaServiceImageTags">
    <vt:lpwstr/>
  </property>
</Properties>
</file>