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2" r:id="rId4"/>
  </p:sldMasterIdLst>
  <p:notesMasterIdLst>
    <p:notesMasterId r:id="rId34"/>
  </p:notesMasterIdLst>
  <p:sldIdLst>
    <p:sldId id="256" r:id="rId5"/>
    <p:sldId id="270" r:id="rId6"/>
    <p:sldId id="287" r:id="rId7"/>
    <p:sldId id="313" r:id="rId8"/>
    <p:sldId id="315" r:id="rId9"/>
    <p:sldId id="309" r:id="rId10"/>
    <p:sldId id="311" r:id="rId11"/>
    <p:sldId id="312" r:id="rId12"/>
    <p:sldId id="308" r:id="rId13"/>
    <p:sldId id="290" r:id="rId14"/>
    <p:sldId id="317" r:id="rId15"/>
    <p:sldId id="297" r:id="rId16"/>
    <p:sldId id="316" r:id="rId17"/>
    <p:sldId id="304" r:id="rId18"/>
    <p:sldId id="322" r:id="rId19"/>
    <p:sldId id="291" r:id="rId20"/>
    <p:sldId id="295" r:id="rId21"/>
    <p:sldId id="300" r:id="rId22"/>
    <p:sldId id="302" r:id="rId23"/>
    <p:sldId id="305" r:id="rId24"/>
    <p:sldId id="320" r:id="rId25"/>
    <p:sldId id="319" r:id="rId26"/>
    <p:sldId id="299" r:id="rId27"/>
    <p:sldId id="321" r:id="rId28"/>
    <p:sldId id="292" r:id="rId29"/>
    <p:sldId id="293" r:id="rId30"/>
    <p:sldId id="288" r:id="rId31"/>
    <p:sldId id="289" r:id="rId32"/>
    <p:sldId id="294"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06BB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60F4DE-BDE8-87E0-7979-448067C1F5A2}" v="1" dt="2023-01-10T11:28:25.053"/>
    <p1510:client id="{1C13BDEB-3570-4187-C69D-4049643C3DB3}" v="134" dt="2023-01-10T11:18:34.638"/>
    <p1510:client id="{505E911A-4DCC-B5ED-2F1E-4521E2DB8755}" v="133" dt="2023-01-12T09:57:27.608"/>
    <p1510:client id="{5FCA22C8-3047-7EED-EC06-BA96D274435D}" v="3929" dt="2023-01-17T21:06:53.088"/>
    <p1510:client id="{7F05FB71-23B1-4DBF-5ADB-887563BC7276}" v="135" dt="2023-01-20T07:48:37.480"/>
    <p1510:client id="{91401E9B-1EDB-FF89-C0E4-92F9C9FC7249}" v="15" dt="2023-01-09T13:46:38.405"/>
    <p1510:client id="{ED4EFE67-93C9-B676-1E80-41C3D3FE956B}" v="605" dt="2023-01-18T14:05:02.8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ja Kalvisa" userId="S::qlr900@ku.dk::6b0e0168-1d7c-4abe-9648-42553417a86a" providerId="AD" clId="Web-{5FCA22C8-3047-7EED-EC06-BA96D274435D}"/>
    <pc:docChg chg="addSld delSld modSld sldOrd">
      <pc:chgData name="Adrija Kalvisa" userId="S::qlr900@ku.dk::6b0e0168-1d7c-4abe-9648-42553417a86a" providerId="AD" clId="Web-{5FCA22C8-3047-7EED-EC06-BA96D274435D}" dt="2023-01-17T21:11:22.979" v="2879"/>
      <pc:docMkLst>
        <pc:docMk/>
      </pc:docMkLst>
      <pc:sldChg chg="modSp">
        <pc:chgData name="Adrija Kalvisa" userId="S::qlr900@ku.dk::6b0e0168-1d7c-4abe-9648-42553417a86a" providerId="AD" clId="Web-{5FCA22C8-3047-7EED-EC06-BA96D274435D}" dt="2023-01-17T10:51:02.500" v="1505" actId="20577"/>
        <pc:sldMkLst>
          <pc:docMk/>
          <pc:sldMk cId="2676477474" sldId="287"/>
        </pc:sldMkLst>
        <pc:spChg chg="mod">
          <ac:chgData name="Adrija Kalvisa" userId="S::qlr900@ku.dk::6b0e0168-1d7c-4abe-9648-42553417a86a" providerId="AD" clId="Web-{5FCA22C8-3047-7EED-EC06-BA96D274435D}" dt="2023-01-17T10:51:02.500" v="1505" actId="20577"/>
          <ac:spMkLst>
            <pc:docMk/>
            <pc:sldMk cId="2676477474" sldId="287"/>
            <ac:spMk id="3" creationId="{971FE8E9-377F-5649-8563-8933832B465C}"/>
          </ac:spMkLst>
        </pc:spChg>
      </pc:sldChg>
      <pc:sldChg chg="modSp">
        <pc:chgData name="Adrija Kalvisa" userId="S::qlr900@ku.dk::6b0e0168-1d7c-4abe-9648-42553417a86a" providerId="AD" clId="Web-{5FCA22C8-3047-7EED-EC06-BA96D274435D}" dt="2023-01-17T20:38:46.741" v="2484" actId="20577"/>
        <pc:sldMkLst>
          <pc:docMk/>
          <pc:sldMk cId="1652967365" sldId="290"/>
        </pc:sldMkLst>
        <pc:spChg chg="mod">
          <ac:chgData name="Adrija Kalvisa" userId="S::qlr900@ku.dk::6b0e0168-1d7c-4abe-9648-42553417a86a" providerId="AD" clId="Web-{5FCA22C8-3047-7EED-EC06-BA96D274435D}" dt="2023-01-17T20:38:46.741" v="2484" actId="20577"/>
          <ac:spMkLst>
            <pc:docMk/>
            <pc:sldMk cId="1652967365" sldId="290"/>
            <ac:spMk id="3" creationId="{9A7DE877-1905-344F-96E1-AD0DA02B2CF5}"/>
          </ac:spMkLst>
        </pc:spChg>
      </pc:sldChg>
      <pc:sldChg chg="addAnim modAnim">
        <pc:chgData name="Adrija Kalvisa" userId="S::qlr900@ku.dk::6b0e0168-1d7c-4abe-9648-42553417a86a" providerId="AD" clId="Web-{5FCA22C8-3047-7EED-EC06-BA96D274435D}" dt="2023-01-17T21:01:58.713" v="2753"/>
        <pc:sldMkLst>
          <pc:docMk/>
          <pc:sldMk cId="2289898171" sldId="293"/>
        </pc:sldMkLst>
      </pc:sldChg>
      <pc:sldChg chg="delSp modSp del ord delAnim">
        <pc:chgData name="Adrija Kalvisa" userId="S::qlr900@ku.dk::6b0e0168-1d7c-4abe-9648-42553417a86a" providerId="AD" clId="Web-{5FCA22C8-3047-7EED-EC06-BA96D274435D}" dt="2023-01-17T11:06:38.196" v="1790"/>
        <pc:sldMkLst>
          <pc:docMk/>
          <pc:sldMk cId="1192445080" sldId="296"/>
        </pc:sldMkLst>
        <pc:spChg chg="mod">
          <ac:chgData name="Adrija Kalvisa" userId="S::qlr900@ku.dk::6b0e0168-1d7c-4abe-9648-42553417a86a" providerId="AD" clId="Web-{5FCA22C8-3047-7EED-EC06-BA96D274435D}" dt="2023-01-17T11:05:18.696" v="1771" actId="20577"/>
          <ac:spMkLst>
            <pc:docMk/>
            <pc:sldMk cId="1192445080" sldId="296"/>
            <ac:spMk id="3" creationId="{971FE8E9-377F-5649-8563-8933832B465C}"/>
          </ac:spMkLst>
        </pc:spChg>
        <pc:graphicFrameChg chg="del mod">
          <ac:chgData name="Adrija Kalvisa" userId="S::qlr900@ku.dk::6b0e0168-1d7c-4abe-9648-42553417a86a" providerId="AD" clId="Web-{5FCA22C8-3047-7EED-EC06-BA96D274435D}" dt="2023-01-17T09:35:43.022" v="485"/>
          <ac:graphicFrameMkLst>
            <pc:docMk/>
            <pc:sldMk cId="1192445080" sldId="296"/>
            <ac:graphicFrameMk id="2" creationId="{70C5C5C6-82CA-674A-B3B5-980CC5212784}"/>
          </ac:graphicFrameMkLst>
        </pc:graphicFrameChg>
      </pc:sldChg>
      <pc:sldChg chg="modNotes">
        <pc:chgData name="Adrija Kalvisa" userId="S::qlr900@ku.dk::6b0e0168-1d7c-4abe-9648-42553417a86a" providerId="AD" clId="Web-{5FCA22C8-3047-7EED-EC06-BA96D274435D}" dt="2023-01-17T21:06:50.573" v="2793"/>
        <pc:sldMkLst>
          <pc:docMk/>
          <pc:sldMk cId="2037107869" sldId="299"/>
        </pc:sldMkLst>
      </pc:sldChg>
      <pc:sldChg chg="modSp mod modShow">
        <pc:chgData name="Adrija Kalvisa" userId="S::qlr900@ku.dk::6b0e0168-1d7c-4abe-9648-42553417a86a" providerId="AD" clId="Web-{5FCA22C8-3047-7EED-EC06-BA96D274435D}" dt="2023-01-17T20:17:48.238" v="2140"/>
        <pc:sldMkLst>
          <pc:docMk/>
          <pc:sldMk cId="2183011827" sldId="303"/>
        </pc:sldMkLst>
        <pc:spChg chg="mod">
          <ac:chgData name="Adrija Kalvisa" userId="S::qlr900@ku.dk::6b0e0168-1d7c-4abe-9648-42553417a86a" providerId="AD" clId="Web-{5FCA22C8-3047-7EED-EC06-BA96D274435D}" dt="2023-01-17T09:46:11.887" v="653" actId="20577"/>
          <ac:spMkLst>
            <pc:docMk/>
            <pc:sldMk cId="2183011827" sldId="303"/>
            <ac:spMk id="3" creationId="{971FE8E9-377F-5649-8563-8933832B465C}"/>
          </ac:spMkLst>
        </pc:spChg>
        <pc:graphicFrameChg chg="mod">
          <ac:chgData name="Adrija Kalvisa" userId="S::qlr900@ku.dk::6b0e0168-1d7c-4abe-9648-42553417a86a" providerId="AD" clId="Web-{5FCA22C8-3047-7EED-EC06-BA96D274435D}" dt="2023-01-17T09:41:14.494" v="495" actId="1076"/>
          <ac:graphicFrameMkLst>
            <pc:docMk/>
            <pc:sldMk cId="2183011827" sldId="303"/>
            <ac:graphicFrameMk id="2" creationId="{70C5C5C6-82CA-674A-B3B5-980CC5212784}"/>
          </ac:graphicFrameMkLst>
        </pc:graphicFrameChg>
      </pc:sldChg>
      <pc:sldChg chg="addSp modSp">
        <pc:chgData name="Adrija Kalvisa" userId="S::qlr900@ku.dk::6b0e0168-1d7c-4abe-9648-42553417a86a" providerId="AD" clId="Web-{5FCA22C8-3047-7EED-EC06-BA96D274435D}" dt="2023-01-17T20:48:19.258" v="2566" actId="20577"/>
        <pc:sldMkLst>
          <pc:docMk/>
          <pc:sldMk cId="3926815134" sldId="304"/>
        </pc:sldMkLst>
        <pc:spChg chg="mod">
          <ac:chgData name="Adrija Kalvisa" userId="S::qlr900@ku.dk::6b0e0168-1d7c-4abe-9648-42553417a86a" providerId="AD" clId="Web-{5FCA22C8-3047-7EED-EC06-BA96D274435D}" dt="2023-01-17T20:48:19.258" v="2566" actId="20577"/>
          <ac:spMkLst>
            <pc:docMk/>
            <pc:sldMk cId="3926815134" sldId="304"/>
            <ac:spMk id="3" creationId="{9A7DE877-1905-344F-96E1-AD0DA02B2CF5}"/>
          </ac:spMkLst>
        </pc:spChg>
        <pc:picChg chg="add mod">
          <ac:chgData name="Adrija Kalvisa" userId="S::qlr900@ku.dk::6b0e0168-1d7c-4abe-9648-42553417a86a" providerId="AD" clId="Web-{5FCA22C8-3047-7EED-EC06-BA96D274435D}" dt="2023-01-17T20:47:50.601" v="2559" actId="1076"/>
          <ac:picMkLst>
            <pc:docMk/>
            <pc:sldMk cId="3926815134" sldId="304"/>
            <ac:picMk id="2" creationId="{1402A7F0-AD79-CAEE-2881-FBE07EEB12CA}"/>
          </ac:picMkLst>
        </pc:picChg>
      </pc:sldChg>
      <pc:sldChg chg="addSp delSp modSp new ord modNotes">
        <pc:chgData name="Adrija Kalvisa" userId="S::qlr900@ku.dk::6b0e0168-1d7c-4abe-9648-42553417a86a" providerId="AD" clId="Web-{5FCA22C8-3047-7EED-EC06-BA96D274435D}" dt="2023-01-17T21:01:12.150" v="2751"/>
        <pc:sldMkLst>
          <pc:docMk/>
          <pc:sldMk cId="1783704478" sldId="305"/>
        </pc:sldMkLst>
        <pc:spChg chg="mod">
          <ac:chgData name="Adrija Kalvisa" userId="S::qlr900@ku.dk::6b0e0168-1d7c-4abe-9648-42553417a86a" providerId="AD" clId="Web-{5FCA22C8-3047-7EED-EC06-BA96D274435D}" dt="2023-01-17T09:33:57.912" v="463" actId="20577"/>
          <ac:spMkLst>
            <pc:docMk/>
            <pc:sldMk cId="1783704478" sldId="305"/>
            <ac:spMk id="2" creationId="{A2A51D38-2DE0-F260-3AA6-A1EEB6B235C6}"/>
          </ac:spMkLst>
        </pc:spChg>
        <pc:spChg chg="del">
          <ac:chgData name="Adrija Kalvisa" userId="S::qlr900@ku.dk::6b0e0168-1d7c-4abe-9648-42553417a86a" providerId="AD" clId="Web-{5FCA22C8-3047-7EED-EC06-BA96D274435D}" dt="2023-01-17T09:20:31.108" v="12"/>
          <ac:spMkLst>
            <pc:docMk/>
            <pc:sldMk cId="1783704478" sldId="305"/>
            <ac:spMk id="3" creationId="{932E6406-E0F3-3E70-70E7-3F3FC622855E}"/>
          </ac:spMkLst>
        </pc:spChg>
        <pc:spChg chg="add mod">
          <ac:chgData name="Adrija Kalvisa" userId="S::qlr900@ku.dk::6b0e0168-1d7c-4abe-9648-42553417a86a" providerId="AD" clId="Web-{5FCA22C8-3047-7EED-EC06-BA96D274435D}" dt="2023-01-17T20:57:08.556" v="2722" actId="20577"/>
          <ac:spMkLst>
            <pc:docMk/>
            <pc:sldMk cId="1783704478" sldId="305"/>
            <ac:spMk id="5" creationId="{37CB9808-F189-D7F3-47A3-135B11ECE984}"/>
          </ac:spMkLst>
        </pc:spChg>
      </pc:sldChg>
      <pc:sldChg chg="new del">
        <pc:chgData name="Adrija Kalvisa" userId="S::qlr900@ku.dk::6b0e0168-1d7c-4abe-9648-42553417a86a" providerId="AD" clId="Web-{5FCA22C8-3047-7EED-EC06-BA96D274435D}" dt="2023-01-17T09:35:40.053" v="484"/>
        <pc:sldMkLst>
          <pc:docMk/>
          <pc:sldMk cId="3944724557" sldId="306"/>
        </pc:sldMkLst>
      </pc:sldChg>
      <pc:sldChg chg="add mod replId modShow">
        <pc:chgData name="Adrija Kalvisa" userId="S::qlr900@ku.dk::6b0e0168-1d7c-4abe-9648-42553417a86a" providerId="AD" clId="Web-{5FCA22C8-3047-7EED-EC06-BA96D274435D}" dt="2023-01-17T20:17:40.550" v="2139"/>
        <pc:sldMkLst>
          <pc:docMk/>
          <pc:sldMk cId="2122419154" sldId="307"/>
        </pc:sldMkLst>
      </pc:sldChg>
      <pc:sldChg chg="addSp delSp modSp new ord modNotes">
        <pc:chgData name="Adrija Kalvisa" userId="S::qlr900@ku.dk::6b0e0168-1d7c-4abe-9648-42553417a86a" providerId="AD" clId="Web-{5FCA22C8-3047-7EED-EC06-BA96D274435D}" dt="2023-01-17T21:08:27.604" v="2810"/>
        <pc:sldMkLst>
          <pc:docMk/>
          <pc:sldMk cId="2459349532" sldId="308"/>
        </pc:sldMkLst>
        <pc:spChg chg="del">
          <ac:chgData name="Adrija Kalvisa" userId="S::qlr900@ku.dk::6b0e0168-1d7c-4abe-9648-42553417a86a" providerId="AD" clId="Web-{5FCA22C8-3047-7EED-EC06-BA96D274435D}" dt="2023-01-17T09:41:24.166" v="497"/>
          <ac:spMkLst>
            <pc:docMk/>
            <pc:sldMk cId="2459349532" sldId="308"/>
            <ac:spMk id="2" creationId="{D23676B7-0BE3-5150-9901-DCB6ECEC5B52}"/>
          </ac:spMkLst>
        </pc:spChg>
        <pc:spChg chg="del">
          <ac:chgData name="Adrija Kalvisa" userId="S::qlr900@ku.dk::6b0e0168-1d7c-4abe-9648-42553417a86a" providerId="AD" clId="Web-{5FCA22C8-3047-7EED-EC06-BA96D274435D}" dt="2023-01-17T09:39:31.837" v="487"/>
          <ac:spMkLst>
            <pc:docMk/>
            <pc:sldMk cId="2459349532" sldId="308"/>
            <ac:spMk id="3" creationId="{D1D73CF7-57C2-044F-A4FA-92DF4BF59869}"/>
          </ac:spMkLst>
        </pc:spChg>
        <pc:spChg chg="add">
          <ac:chgData name="Adrija Kalvisa" userId="S::qlr900@ku.dk::6b0e0168-1d7c-4abe-9648-42553417a86a" providerId="AD" clId="Web-{5FCA22C8-3047-7EED-EC06-BA96D274435D}" dt="2023-01-17T09:41:22.291" v="496"/>
          <ac:spMkLst>
            <pc:docMk/>
            <pc:sldMk cId="2459349532" sldId="308"/>
            <ac:spMk id="8" creationId="{A5216A40-AAB8-7338-2612-D30A27D04175}"/>
          </ac:spMkLst>
        </pc:spChg>
        <pc:spChg chg="add del mod">
          <ac:chgData name="Adrija Kalvisa" userId="S::qlr900@ku.dk::6b0e0168-1d7c-4abe-9648-42553417a86a" providerId="AD" clId="Web-{5FCA22C8-3047-7EED-EC06-BA96D274435D}" dt="2023-01-17T11:09:54.729" v="1839"/>
          <ac:spMkLst>
            <pc:docMk/>
            <pc:sldMk cId="2459349532" sldId="308"/>
            <ac:spMk id="9" creationId="{59BA5132-8F13-36C4-A484-02584D480EE2}"/>
          </ac:spMkLst>
        </pc:spChg>
        <pc:spChg chg="add mod">
          <ac:chgData name="Adrija Kalvisa" userId="S::qlr900@ku.dk::6b0e0168-1d7c-4abe-9648-42553417a86a" providerId="AD" clId="Web-{5FCA22C8-3047-7EED-EC06-BA96D274435D}" dt="2023-01-17T11:12:20.027" v="1946" actId="20577"/>
          <ac:spMkLst>
            <pc:docMk/>
            <pc:sldMk cId="2459349532" sldId="308"/>
            <ac:spMk id="11" creationId="{0F8C7516-8A46-957F-C1E4-5FBD34EC7751}"/>
          </ac:spMkLst>
        </pc:spChg>
        <pc:spChg chg="add mod">
          <ac:chgData name="Adrija Kalvisa" userId="S::qlr900@ku.dk::6b0e0168-1d7c-4abe-9648-42553417a86a" providerId="AD" clId="Web-{5FCA22C8-3047-7EED-EC06-BA96D274435D}" dt="2023-01-17T11:11:59.527" v="1931" actId="1076"/>
          <ac:spMkLst>
            <pc:docMk/>
            <pc:sldMk cId="2459349532" sldId="308"/>
            <ac:spMk id="12" creationId="{FD05E5AB-FB34-881B-35DE-A0DA475C6B6E}"/>
          </ac:spMkLst>
        </pc:spChg>
        <pc:picChg chg="add del mod">
          <ac:chgData name="Adrija Kalvisa" userId="S::qlr900@ku.dk::6b0e0168-1d7c-4abe-9648-42553417a86a" providerId="AD" clId="Web-{5FCA22C8-3047-7EED-EC06-BA96D274435D}" dt="2023-01-17T09:40:34.087" v="491"/>
          <ac:picMkLst>
            <pc:docMk/>
            <pc:sldMk cId="2459349532" sldId="308"/>
            <ac:picMk id="5" creationId="{856C8284-70F3-907B-B891-39CB9EDD6EF0}"/>
          </ac:picMkLst>
        </pc:picChg>
        <pc:picChg chg="add mod">
          <ac:chgData name="Adrija Kalvisa" userId="S::qlr900@ku.dk::6b0e0168-1d7c-4abe-9648-42553417a86a" providerId="AD" clId="Web-{5FCA22C8-3047-7EED-EC06-BA96D274435D}" dt="2023-01-17T11:10:45.464" v="1877" actId="1076"/>
          <ac:picMkLst>
            <pc:docMk/>
            <pc:sldMk cId="2459349532" sldId="308"/>
            <ac:picMk id="6" creationId="{401ECAD9-A43A-D3EE-8DC7-1444F47E0523}"/>
          </ac:picMkLst>
        </pc:picChg>
      </pc:sldChg>
      <pc:sldChg chg="addSp delSp modSp add ord replId addAnim delAnim modNotes">
        <pc:chgData name="Adrija Kalvisa" userId="S::qlr900@ku.dk::6b0e0168-1d7c-4abe-9648-42553417a86a" providerId="AD" clId="Web-{5FCA22C8-3047-7EED-EC06-BA96D274435D}" dt="2023-01-17T20:33:49.771" v="2381" actId="20577"/>
        <pc:sldMkLst>
          <pc:docMk/>
          <pc:sldMk cId="3016222109" sldId="309"/>
        </pc:sldMkLst>
        <pc:spChg chg="add mod">
          <ac:chgData name="Adrija Kalvisa" userId="S::qlr900@ku.dk::6b0e0168-1d7c-4abe-9648-42553417a86a" providerId="AD" clId="Web-{5FCA22C8-3047-7EED-EC06-BA96D274435D}" dt="2023-01-17T11:09:19.401" v="1825" actId="20577"/>
          <ac:spMkLst>
            <pc:docMk/>
            <pc:sldMk cId="3016222109" sldId="309"/>
            <ac:spMk id="3" creationId="{B7DA42C6-4EE1-3133-B13B-3EF1F1364701}"/>
          </ac:spMkLst>
        </pc:spChg>
        <pc:spChg chg="add del mod">
          <ac:chgData name="Adrija Kalvisa" userId="S::qlr900@ku.dk::6b0e0168-1d7c-4abe-9648-42553417a86a" providerId="AD" clId="Web-{5FCA22C8-3047-7EED-EC06-BA96D274435D}" dt="2023-01-17T09:48:30.076" v="707"/>
          <ac:spMkLst>
            <pc:docMk/>
            <pc:sldMk cId="3016222109" sldId="309"/>
            <ac:spMk id="5" creationId="{852517BF-836B-6CEC-8308-C5BA294494CD}"/>
          </ac:spMkLst>
        </pc:spChg>
        <pc:spChg chg="add mod">
          <ac:chgData name="Adrija Kalvisa" userId="S::qlr900@ku.dk::6b0e0168-1d7c-4abe-9648-42553417a86a" providerId="AD" clId="Web-{5FCA22C8-3047-7EED-EC06-BA96D274435D}" dt="2023-01-17T20:25:37.129" v="2208"/>
          <ac:spMkLst>
            <pc:docMk/>
            <pc:sldMk cId="3016222109" sldId="309"/>
            <ac:spMk id="5" creationId="{C4DBB894-0D5B-5BEF-7A26-F6050C94D860}"/>
          </ac:spMkLst>
        </pc:spChg>
        <pc:spChg chg="add del mod">
          <ac:chgData name="Adrija Kalvisa" userId="S::qlr900@ku.dk::6b0e0168-1d7c-4abe-9648-42553417a86a" providerId="AD" clId="Web-{5FCA22C8-3047-7EED-EC06-BA96D274435D}" dt="2023-01-17T20:33:49.771" v="2381" actId="20577"/>
          <ac:spMkLst>
            <pc:docMk/>
            <pc:sldMk cId="3016222109" sldId="309"/>
            <ac:spMk id="6" creationId="{07D9DA7F-FDC8-4086-D7DA-E2F6F98F1385}"/>
          </ac:spMkLst>
        </pc:spChg>
        <pc:spChg chg="add del mod">
          <ac:chgData name="Adrija Kalvisa" userId="S::qlr900@ku.dk::6b0e0168-1d7c-4abe-9648-42553417a86a" providerId="AD" clId="Web-{5FCA22C8-3047-7EED-EC06-BA96D274435D}" dt="2023-01-17T09:49:41.639" v="713"/>
          <ac:spMkLst>
            <pc:docMk/>
            <pc:sldMk cId="3016222109" sldId="309"/>
            <ac:spMk id="7" creationId="{1DE5ED20-64C4-A56A-454D-A3CCA6ED37FD}"/>
          </ac:spMkLst>
        </pc:spChg>
        <pc:spChg chg="del">
          <ac:chgData name="Adrija Kalvisa" userId="S::qlr900@ku.dk::6b0e0168-1d7c-4abe-9648-42553417a86a" providerId="AD" clId="Web-{5FCA22C8-3047-7EED-EC06-BA96D274435D}" dt="2023-01-17T09:43:18.901" v="549"/>
          <ac:spMkLst>
            <pc:docMk/>
            <pc:sldMk cId="3016222109" sldId="309"/>
            <ac:spMk id="9" creationId="{59BA5132-8F13-36C4-A484-02584D480EE2}"/>
          </ac:spMkLst>
        </pc:spChg>
        <pc:spChg chg="add mod">
          <ac:chgData name="Adrija Kalvisa" userId="S::qlr900@ku.dk::6b0e0168-1d7c-4abe-9648-42553417a86a" providerId="AD" clId="Web-{5FCA22C8-3047-7EED-EC06-BA96D274435D}" dt="2023-01-17T09:56:09.158" v="854" actId="1076"/>
          <ac:spMkLst>
            <pc:docMk/>
            <pc:sldMk cId="3016222109" sldId="309"/>
            <ac:spMk id="10" creationId="{A86539BB-BCD8-0F26-F429-4285895DD773}"/>
          </ac:spMkLst>
        </pc:spChg>
        <pc:spChg chg="add mod">
          <ac:chgData name="Adrija Kalvisa" userId="S::qlr900@ku.dk::6b0e0168-1d7c-4abe-9648-42553417a86a" providerId="AD" clId="Web-{5FCA22C8-3047-7EED-EC06-BA96D274435D}" dt="2023-01-17T20:22:37.348" v="2180" actId="20577"/>
          <ac:spMkLst>
            <pc:docMk/>
            <pc:sldMk cId="3016222109" sldId="309"/>
            <ac:spMk id="11" creationId="{A24D1479-8D6E-E9EA-0D04-75275A0D954D}"/>
          </ac:spMkLst>
        </pc:spChg>
        <pc:spChg chg="add mod">
          <ac:chgData name="Adrija Kalvisa" userId="S::qlr900@ku.dk::6b0e0168-1d7c-4abe-9648-42553417a86a" providerId="AD" clId="Web-{5FCA22C8-3047-7EED-EC06-BA96D274435D}" dt="2023-01-17T09:56:09.080" v="842" actId="1076"/>
          <ac:spMkLst>
            <pc:docMk/>
            <pc:sldMk cId="3016222109" sldId="309"/>
            <ac:spMk id="12" creationId="{ED620460-30DE-F98A-3823-B55E427ACAA4}"/>
          </ac:spMkLst>
        </pc:spChg>
        <pc:spChg chg="add del">
          <ac:chgData name="Adrija Kalvisa" userId="S::qlr900@ku.dk::6b0e0168-1d7c-4abe-9648-42553417a86a" providerId="AD" clId="Web-{5FCA22C8-3047-7EED-EC06-BA96D274435D}" dt="2023-01-17T09:50:14.139" v="717"/>
          <ac:spMkLst>
            <pc:docMk/>
            <pc:sldMk cId="3016222109" sldId="309"/>
            <ac:spMk id="13" creationId="{9A0AF990-8509-4B1D-D022-036DB47AB05E}"/>
          </ac:spMkLst>
        </pc:spChg>
        <pc:spChg chg="add mod">
          <ac:chgData name="Adrija Kalvisa" userId="S::qlr900@ku.dk::6b0e0168-1d7c-4abe-9648-42553417a86a" providerId="AD" clId="Web-{5FCA22C8-3047-7EED-EC06-BA96D274435D}" dt="2023-01-17T09:56:09.096" v="843" actId="1076"/>
          <ac:spMkLst>
            <pc:docMk/>
            <pc:sldMk cId="3016222109" sldId="309"/>
            <ac:spMk id="14" creationId="{27D7962E-6E5E-8314-9DA3-656397DB2C59}"/>
          </ac:spMkLst>
        </pc:spChg>
        <pc:spChg chg="add mod">
          <ac:chgData name="Adrija Kalvisa" userId="S::qlr900@ku.dk::6b0e0168-1d7c-4abe-9648-42553417a86a" providerId="AD" clId="Web-{5FCA22C8-3047-7EED-EC06-BA96D274435D}" dt="2023-01-17T10:02:03.958" v="913" actId="1076"/>
          <ac:spMkLst>
            <pc:docMk/>
            <pc:sldMk cId="3016222109" sldId="309"/>
            <ac:spMk id="15" creationId="{573BF11C-F277-72D8-03E1-5D7FE2C656B1}"/>
          </ac:spMkLst>
        </pc:spChg>
        <pc:spChg chg="add mod">
          <ac:chgData name="Adrija Kalvisa" userId="S::qlr900@ku.dk::6b0e0168-1d7c-4abe-9648-42553417a86a" providerId="AD" clId="Web-{5FCA22C8-3047-7EED-EC06-BA96D274435D}" dt="2023-01-17T09:56:09.096" v="845" actId="1076"/>
          <ac:spMkLst>
            <pc:docMk/>
            <pc:sldMk cId="3016222109" sldId="309"/>
            <ac:spMk id="16" creationId="{360F6BAF-3B89-83ED-57D5-748919984B6B}"/>
          </ac:spMkLst>
        </pc:spChg>
        <pc:spChg chg="add mod">
          <ac:chgData name="Adrija Kalvisa" userId="S::qlr900@ku.dk::6b0e0168-1d7c-4abe-9648-42553417a86a" providerId="AD" clId="Web-{5FCA22C8-3047-7EED-EC06-BA96D274435D}" dt="2023-01-17T09:56:09.111" v="846" actId="1076"/>
          <ac:spMkLst>
            <pc:docMk/>
            <pc:sldMk cId="3016222109" sldId="309"/>
            <ac:spMk id="17" creationId="{8AF10767-80E9-5634-4061-227FC57B3966}"/>
          </ac:spMkLst>
        </pc:spChg>
        <pc:spChg chg="add mod">
          <ac:chgData name="Adrija Kalvisa" userId="S::qlr900@ku.dk::6b0e0168-1d7c-4abe-9648-42553417a86a" providerId="AD" clId="Web-{5FCA22C8-3047-7EED-EC06-BA96D274435D}" dt="2023-01-17T09:56:09.111" v="847" actId="1076"/>
          <ac:spMkLst>
            <pc:docMk/>
            <pc:sldMk cId="3016222109" sldId="309"/>
            <ac:spMk id="18" creationId="{84C843C2-5EE3-D79C-DE37-43C24D046A71}"/>
          </ac:spMkLst>
        </pc:spChg>
        <pc:spChg chg="add mod">
          <ac:chgData name="Adrija Kalvisa" userId="S::qlr900@ku.dk::6b0e0168-1d7c-4abe-9648-42553417a86a" providerId="AD" clId="Web-{5FCA22C8-3047-7EED-EC06-BA96D274435D}" dt="2023-01-17T09:56:09.127" v="848" actId="1076"/>
          <ac:spMkLst>
            <pc:docMk/>
            <pc:sldMk cId="3016222109" sldId="309"/>
            <ac:spMk id="19" creationId="{BA671D7C-D662-B7B7-AE2C-A6938F0FDFC9}"/>
          </ac:spMkLst>
        </pc:spChg>
        <pc:spChg chg="add mod">
          <ac:chgData name="Adrija Kalvisa" userId="S::qlr900@ku.dk::6b0e0168-1d7c-4abe-9648-42553417a86a" providerId="AD" clId="Web-{5FCA22C8-3047-7EED-EC06-BA96D274435D}" dt="2023-01-17T09:56:09.127" v="849" actId="1076"/>
          <ac:spMkLst>
            <pc:docMk/>
            <pc:sldMk cId="3016222109" sldId="309"/>
            <ac:spMk id="20" creationId="{52EC48AA-617D-39F2-B490-8EEA77CC0B0F}"/>
          </ac:spMkLst>
        </pc:spChg>
        <pc:spChg chg="add mod">
          <ac:chgData name="Adrija Kalvisa" userId="S::qlr900@ku.dk::6b0e0168-1d7c-4abe-9648-42553417a86a" providerId="AD" clId="Web-{5FCA22C8-3047-7EED-EC06-BA96D274435D}" dt="2023-01-17T09:56:09.143" v="852" actId="1076"/>
          <ac:spMkLst>
            <pc:docMk/>
            <pc:sldMk cId="3016222109" sldId="309"/>
            <ac:spMk id="21" creationId="{B01F93ED-1119-9BEB-A4C6-08849A31C90A}"/>
          </ac:spMkLst>
        </pc:spChg>
        <pc:spChg chg="add mod">
          <ac:chgData name="Adrija Kalvisa" userId="S::qlr900@ku.dk::6b0e0168-1d7c-4abe-9648-42553417a86a" providerId="AD" clId="Web-{5FCA22C8-3047-7EED-EC06-BA96D274435D}" dt="2023-01-17T09:56:09.143" v="851" actId="1076"/>
          <ac:spMkLst>
            <pc:docMk/>
            <pc:sldMk cId="3016222109" sldId="309"/>
            <ac:spMk id="22" creationId="{4DDEF2E4-2B77-8100-4AAC-45C208EACBBF}"/>
          </ac:spMkLst>
        </pc:spChg>
        <pc:spChg chg="add mod">
          <ac:chgData name="Adrija Kalvisa" userId="S::qlr900@ku.dk::6b0e0168-1d7c-4abe-9648-42553417a86a" providerId="AD" clId="Web-{5FCA22C8-3047-7EED-EC06-BA96D274435D}" dt="2023-01-17T10:00:28.254" v="904"/>
          <ac:spMkLst>
            <pc:docMk/>
            <pc:sldMk cId="3016222109" sldId="309"/>
            <ac:spMk id="30" creationId="{E6B3F207-169E-38DE-9563-53C2D4B94837}"/>
          </ac:spMkLst>
        </pc:spChg>
        <pc:spChg chg="add mod">
          <ac:chgData name="Adrija Kalvisa" userId="S::qlr900@ku.dk::6b0e0168-1d7c-4abe-9648-42553417a86a" providerId="AD" clId="Web-{5FCA22C8-3047-7EED-EC06-BA96D274435D}" dt="2023-01-17T10:00:28.254" v="905"/>
          <ac:spMkLst>
            <pc:docMk/>
            <pc:sldMk cId="3016222109" sldId="309"/>
            <ac:spMk id="31" creationId="{9530864A-DA42-F8A5-D617-38D208AE5873}"/>
          </ac:spMkLst>
        </pc:spChg>
        <pc:spChg chg="add del">
          <ac:chgData name="Adrija Kalvisa" userId="S::qlr900@ku.dk::6b0e0168-1d7c-4abe-9648-42553417a86a" providerId="AD" clId="Web-{5FCA22C8-3047-7EED-EC06-BA96D274435D}" dt="2023-01-17T10:02:18.068" v="915"/>
          <ac:spMkLst>
            <pc:docMk/>
            <pc:sldMk cId="3016222109" sldId="309"/>
            <ac:spMk id="32" creationId="{D624E95C-1B94-2983-6CA0-DBCB0A134A4D}"/>
          </ac:spMkLst>
        </pc:spChg>
        <pc:spChg chg="add del mod">
          <ac:chgData name="Adrija Kalvisa" userId="S::qlr900@ku.dk::6b0e0168-1d7c-4abe-9648-42553417a86a" providerId="AD" clId="Web-{5FCA22C8-3047-7EED-EC06-BA96D274435D}" dt="2023-01-17T11:07:07.368" v="1793"/>
          <ac:spMkLst>
            <pc:docMk/>
            <pc:sldMk cId="3016222109" sldId="309"/>
            <ac:spMk id="35" creationId="{49FE6CDF-742A-D680-828B-F724C0555A32}"/>
          </ac:spMkLst>
        </pc:spChg>
        <pc:spChg chg="add del mod">
          <ac:chgData name="Adrija Kalvisa" userId="S::qlr900@ku.dk::6b0e0168-1d7c-4abe-9648-42553417a86a" providerId="AD" clId="Web-{5FCA22C8-3047-7EED-EC06-BA96D274435D}" dt="2023-01-17T11:07:15.197" v="1795"/>
          <ac:spMkLst>
            <pc:docMk/>
            <pc:sldMk cId="3016222109" sldId="309"/>
            <ac:spMk id="37" creationId="{3769E35B-E575-6415-8FEB-4D5FD6905479}"/>
          </ac:spMkLst>
        </pc:spChg>
        <pc:picChg chg="add mod">
          <ac:chgData name="Adrija Kalvisa" userId="S::qlr900@ku.dk::6b0e0168-1d7c-4abe-9648-42553417a86a" providerId="AD" clId="Web-{5FCA22C8-3047-7EED-EC06-BA96D274435D}" dt="2023-01-17T20:23:14.004" v="2182" actId="1076"/>
          <ac:picMkLst>
            <pc:docMk/>
            <pc:sldMk cId="3016222109" sldId="309"/>
            <ac:picMk id="2" creationId="{001A2E17-44D5-42B4-BC6F-B3767DDA9232}"/>
          </ac:picMkLst>
        </pc:picChg>
        <pc:picChg chg="del">
          <ac:chgData name="Adrija Kalvisa" userId="S::qlr900@ku.dk::6b0e0168-1d7c-4abe-9648-42553417a86a" providerId="AD" clId="Web-{5FCA22C8-3047-7EED-EC06-BA96D274435D}" dt="2023-01-17T09:43:20.323" v="550"/>
          <ac:picMkLst>
            <pc:docMk/>
            <pc:sldMk cId="3016222109" sldId="309"/>
            <ac:picMk id="6" creationId="{401ECAD9-A43A-D3EE-8DC7-1444F47E0523}"/>
          </ac:picMkLst>
        </pc:picChg>
        <pc:cxnChg chg="add del mod">
          <ac:chgData name="Adrija Kalvisa" userId="S::qlr900@ku.dk::6b0e0168-1d7c-4abe-9648-42553417a86a" providerId="AD" clId="Web-{5FCA22C8-3047-7EED-EC06-BA96D274435D}" dt="2023-01-17T09:57:36.550" v="863"/>
          <ac:cxnSpMkLst>
            <pc:docMk/>
            <pc:sldMk cId="3016222109" sldId="309"/>
            <ac:cxnSpMk id="23" creationId="{CEA7CBBE-A0B1-D3CE-DA89-1A4A2657FDBB}"/>
          </ac:cxnSpMkLst>
        </pc:cxnChg>
        <pc:cxnChg chg="add del mod">
          <ac:chgData name="Adrija Kalvisa" userId="S::qlr900@ku.dk::6b0e0168-1d7c-4abe-9648-42553417a86a" providerId="AD" clId="Web-{5FCA22C8-3047-7EED-EC06-BA96D274435D}" dt="2023-01-17T09:59:30.660" v="890"/>
          <ac:cxnSpMkLst>
            <pc:docMk/>
            <pc:sldMk cId="3016222109" sldId="309"/>
            <ac:cxnSpMk id="24" creationId="{A67ADAFC-DF7F-4EF1-7CFC-88F5285FD166}"/>
          </ac:cxnSpMkLst>
        </pc:cxnChg>
        <pc:cxnChg chg="add del mod">
          <ac:chgData name="Adrija Kalvisa" userId="S::qlr900@ku.dk::6b0e0168-1d7c-4abe-9648-42553417a86a" providerId="AD" clId="Web-{5FCA22C8-3047-7EED-EC06-BA96D274435D}" dt="2023-01-17T09:57:35.378" v="862"/>
          <ac:cxnSpMkLst>
            <pc:docMk/>
            <pc:sldMk cId="3016222109" sldId="309"/>
            <ac:cxnSpMk id="25" creationId="{9AA37604-8251-3D35-1665-A1DA620E30F6}"/>
          </ac:cxnSpMkLst>
        </pc:cxnChg>
        <pc:cxnChg chg="add mod">
          <ac:chgData name="Adrija Kalvisa" userId="S::qlr900@ku.dk::6b0e0168-1d7c-4abe-9648-42553417a86a" providerId="AD" clId="Web-{5FCA22C8-3047-7EED-EC06-BA96D274435D}" dt="2023-01-17T09:58:09.800" v="872" actId="1076"/>
          <ac:cxnSpMkLst>
            <pc:docMk/>
            <pc:sldMk cId="3016222109" sldId="309"/>
            <ac:cxnSpMk id="26" creationId="{6E39A3A0-8445-35F2-9E23-7094C4F6C839}"/>
          </ac:cxnSpMkLst>
        </pc:cxnChg>
        <pc:cxnChg chg="add del mod">
          <ac:chgData name="Adrija Kalvisa" userId="S::qlr900@ku.dk::6b0e0168-1d7c-4abe-9648-42553417a86a" providerId="AD" clId="Web-{5FCA22C8-3047-7EED-EC06-BA96D274435D}" dt="2023-01-17T09:59:32.051" v="891"/>
          <ac:cxnSpMkLst>
            <pc:docMk/>
            <pc:sldMk cId="3016222109" sldId="309"/>
            <ac:cxnSpMk id="27" creationId="{B78D4202-94FC-2694-F72D-DC26A58F51C9}"/>
          </ac:cxnSpMkLst>
        </pc:cxnChg>
        <pc:cxnChg chg="add del">
          <ac:chgData name="Adrija Kalvisa" userId="S::qlr900@ku.dk::6b0e0168-1d7c-4abe-9648-42553417a86a" providerId="AD" clId="Web-{5FCA22C8-3047-7EED-EC06-BA96D274435D}" dt="2023-01-17T09:59:36.098" v="893"/>
          <ac:cxnSpMkLst>
            <pc:docMk/>
            <pc:sldMk cId="3016222109" sldId="309"/>
            <ac:cxnSpMk id="28" creationId="{3D36FC13-8E7D-FF7B-A126-A6B84A1A860C}"/>
          </ac:cxnSpMkLst>
        </pc:cxnChg>
        <pc:cxnChg chg="add del">
          <ac:chgData name="Adrija Kalvisa" userId="S::qlr900@ku.dk::6b0e0168-1d7c-4abe-9648-42553417a86a" providerId="AD" clId="Web-{5FCA22C8-3047-7EED-EC06-BA96D274435D}" dt="2023-01-17T09:59:41.301" v="895"/>
          <ac:cxnSpMkLst>
            <pc:docMk/>
            <pc:sldMk cId="3016222109" sldId="309"/>
            <ac:cxnSpMk id="29" creationId="{3D36FC13-8E7D-FF7B-A126-A6B84A1A860C}"/>
          </ac:cxnSpMkLst>
        </pc:cxnChg>
        <pc:cxnChg chg="add mod">
          <ac:chgData name="Adrija Kalvisa" userId="S::qlr900@ku.dk::6b0e0168-1d7c-4abe-9648-42553417a86a" providerId="AD" clId="Web-{5FCA22C8-3047-7EED-EC06-BA96D274435D}" dt="2023-01-17T10:03:16.850" v="923"/>
          <ac:cxnSpMkLst>
            <pc:docMk/>
            <pc:sldMk cId="3016222109" sldId="309"/>
            <ac:cxnSpMk id="33" creationId="{AC3B82BC-FC70-9895-F631-B8D525BC2611}"/>
          </ac:cxnSpMkLst>
        </pc:cxnChg>
      </pc:sldChg>
      <pc:sldChg chg="delSp new del">
        <pc:chgData name="Adrija Kalvisa" userId="S::qlr900@ku.dk::6b0e0168-1d7c-4abe-9648-42553417a86a" providerId="AD" clId="Web-{5FCA22C8-3047-7EED-EC06-BA96D274435D}" dt="2023-01-17T10:13:17.730" v="1069"/>
        <pc:sldMkLst>
          <pc:docMk/>
          <pc:sldMk cId="4129793712" sldId="310"/>
        </pc:sldMkLst>
        <pc:spChg chg="del">
          <ac:chgData name="Adrija Kalvisa" userId="S::qlr900@ku.dk::6b0e0168-1d7c-4abe-9648-42553417a86a" providerId="AD" clId="Web-{5FCA22C8-3047-7EED-EC06-BA96D274435D}" dt="2023-01-17T10:13:15.277" v="1068"/>
          <ac:spMkLst>
            <pc:docMk/>
            <pc:sldMk cId="4129793712" sldId="310"/>
            <ac:spMk id="2" creationId="{810185B9-956E-7620-3B59-E8AFE8BA4F4A}"/>
          </ac:spMkLst>
        </pc:spChg>
        <pc:spChg chg="del">
          <ac:chgData name="Adrija Kalvisa" userId="S::qlr900@ku.dk::6b0e0168-1d7c-4abe-9648-42553417a86a" providerId="AD" clId="Web-{5FCA22C8-3047-7EED-EC06-BA96D274435D}" dt="2023-01-17T10:13:13.824" v="1067"/>
          <ac:spMkLst>
            <pc:docMk/>
            <pc:sldMk cId="4129793712" sldId="310"/>
            <ac:spMk id="3" creationId="{C696372D-6338-2091-1AA5-82667F8F653E}"/>
          </ac:spMkLst>
        </pc:spChg>
      </pc:sldChg>
      <pc:sldChg chg="addSp delSp modSp add ord replId modNotes">
        <pc:chgData name="Adrija Kalvisa" userId="S::qlr900@ku.dk::6b0e0168-1d7c-4abe-9648-42553417a86a" providerId="AD" clId="Web-{5FCA22C8-3047-7EED-EC06-BA96D274435D}" dt="2023-01-17T21:10:12.964" v="2878"/>
        <pc:sldMkLst>
          <pc:docMk/>
          <pc:sldMk cId="2617836796" sldId="311"/>
        </pc:sldMkLst>
        <pc:spChg chg="mod">
          <ac:chgData name="Adrija Kalvisa" userId="S::qlr900@ku.dk::6b0e0168-1d7c-4abe-9648-42553417a86a" providerId="AD" clId="Web-{5FCA22C8-3047-7EED-EC06-BA96D274435D}" dt="2023-01-17T11:09:13.448" v="1820" actId="20577"/>
          <ac:spMkLst>
            <pc:docMk/>
            <pc:sldMk cId="2617836796" sldId="311"/>
            <ac:spMk id="3" creationId="{B7DA42C6-4EE1-3133-B13B-3EF1F1364701}"/>
          </ac:spMkLst>
        </pc:spChg>
        <pc:spChg chg="del">
          <ac:chgData name="Adrija Kalvisa" userId="S::qlr900@ku.dk::6b0e0168-1d7c-4abe-9648-42553417a86a" providerId="AD" clId="Web-{5FCA22C8-3047-7EED-EC06-BA96D274435D}" dt="2023-01-17T10:09:12.603" v="1048"/>
          <ac:spMkLst>
            <pc:docMk/>
            <pc:sldMk cId="2617836796" sldId="311"/>
            <ac:spMk id="10" creationId="{A86539BB-BCD8-0F26-F429-4285895DD773}"/>
          </ac:spMkLst>
        </pc:spChg>
        <pc:spChg chg="del">
          <ac:chgData name="Adrija Kalvisa" userId="S::qlr900@ku.dk::6b0e0168-1d7c-4abe-9648-42553417a86a" providerId="AD" clId="Web-{5FCA22C8-3047-7EED-EC06-BA96D274435D}" dt="2023-01-17T10:09:12.603" v="1047"/>
          <ac:spMkLst>
            <pc:docMk/>
            <pc:sldMk cId="2617836796" sldId="311"/>
            <ac:spMk id="11" creationId="{A24D1479-8D6E-E9EA-0D04-75275A0D954D}"/>
          </ac:spMkLst>
        </pc:spChg>
        <pc:spChg chg="del">
          <ac:chgData name="Adrija Kalvisa" userId="S::qlr900@ku.dk::6b0e0168-1d7c-4abe-9648-42553417a86a" providerId="AD" clId="Web-{5FCA22C8-3047-7EED-EC06-BA96D274435D}" dt="2023-01-17T10:09:12.603" v="1046"/>
          <ac:spMkLst>
            <pc:docMk/>
            <pc:sldMk cId="2617836796" sldId="311"/>
            <ac:spMk id="12" creationId="{ED620460-30DE-F98A-3823-B55E427ACAA4}"/>
          </ac:spMkLst>
        </pc:spChg>
        <pc:spChg chg="del">
          <ac:chgData name="Adrija Kalvisa" userId="S::qlr900@ku.dk::6b0e0168-1d7c-4abe-9648-42553417a86a" providerId="AD" clId="Web-{5FCA22C8-3047-7EED-EC06-BA96D274435D}" dt="2023-01-17T10:09:12.603" v="1045"/>
          <ac:spMkLst>
            <pc:docMk/>
            <pc:sldMk cId="2617836796" sldId="311"/>
            <ac:spMk id="14" creationId="{27D7962E-6E5E-8314-9DA3-656397DB2C59}"/>
          </ac:spMkLst>
        </pc:spChg>
        <pc:spChg chg="del">
          <ac:chgData name="Adrija Kalvisa" userId="S::qlr900@ku.dk::6b0e0168-1d7c-4abe-9648-42553417a86a" providerId="AD" clId="Web-{5FCA22C8-3047-7EED-EC06-BA96D274435D}" dt="2023-01-17T10:09:12.603" v="1044"/>
          <ac:spMkLst>
            <pc:docMk/>
            <pc:sldMk cId="2617836796" sldId="311"/>
            <ac:spMk id="15" creationId="{573BF11C-F277-72D8-03E1-5D7FE2C656B1}"/>
          </ac:spMkLst>
        </pc:spChg>
        <pc:spChg chg="del">
          <ac:chgData name="Adrija Kalvisa" userId="S::qlr900@ku.dk::6b0e0168-1d7c-4abe-9648-42553417a86a" providerId="AD" clId="Web-{5FCA22C8-3047-7EED-EC06-BA96D274435D}" dt="2023-01-17T10:09:12.603" v="1043"/>
          <ac:spMkLst>
            <pc:docMk/>
            <pc:sldMk cId="2617836796" sldId="311"/>
            <ac:spMk id="16" creationId="{360F6BAF-3B89-83ED-57D5-748919984B6B}"/>
          </ac:spMkLst>
        </pc:spChg>
        <pc:spChg chg="del">
          <ac:chgData name="Adrija Kalvisa" userId="S::qlr900@ku.dk::6b0e0168-1d7c-4abe-9648-42553417a86a" providerId="AD" clId="Web-{5FCA22C8-3047-7EED-EC06-BA96D274435D}" dt="2023-01-17T10:09:12.603" v="1042"/>
          <ac:spMkLst>
            <pc:docMk/>
            <pc:sldMk cId="2617836796" sldId="311"/>
            <ac:spMk id="17" creationId="{8AF10767-80E9-5634-4061-227FC57B3966}"/>
          </ac:spMkLst>
        </pc:spChg>
        <pc:spChg chg="del">
          <ac:chgData name="Adrija Kalvisa" userId="S::qlr900@ku.dk::6b0e0168-1d7c-4abe-9648-42553417a86a" providerId="AD" clId="Web-{5FCA22C8-3047-7EED-EC06-BA96D274435D}" dt="2023-01-17T10:09:12.603" v="1041"/>
          <ac:spMkLst>
            <pc:docMk/>
            <pc:sldMk cId="2617836796" sldId="311"/>
            <ac:spMk id="18" creationId="{84C843C2-5EE3-D79C-DE37-43C24D046A71}"/>
          </ac:spMkLst>
        </pc:spChg>
        <pc:spChg chg="del">
          <ac:chgData name="Adrija Kalvisa" userId="S::qlr900@ku.dk::6b0e0168-1d7c-4abe-9648-42553417a86a" providerId="AD" clId="Web-{5FCA22C8-3047-7EED-EC06-BA96D274435D}" dt="2023-01-17T10:09:12.603" v="1040"/>
          <ac:spMkLst>
            <pc:docMk/>
            <pc:sldMk cId="2617836796" sldId="311"/>
            <ac:spMk id="19" creationId="{BA671D7C-D662-B7B7-AE2C-A6938F0FDFC9}"/>
          </ac:spMkLst>
        </pc:spChg>
        <pc:spChg chg="del">
          <ac:chgData name="Adrija Kalvisa" userId="S::qlr900@ku.dk::6b0e0168-1d7c-4abe-9648-42553417a86a" providerId="AD" clId="Web-{5FCA22C8-3047-7EED-EC06-BA96D274435D}" dt="2023-01-17T10:09:12.603" v="1039"/>
          <ac:spMkLst>
            <pc:docMk/>
            <pc:sldMk cId="2617836796" sldId="311"/>
            <ac:spMk id="20" creationId="{52EC48AA-617D-39F2-B490-8EEA77CC0B0F}"/>
          </ac:spMkLst>
        </pc:spChg>
        <pc:spChg chg="del">
          <ac:chgData name="Adrija Kalvisa" userId="S::qlr900@ku.dk::6b0e0168-1d7c-4abe-9648-42553417a86a" providerId="AD" clId="Web-{5FCA22C8-3047-7EED-EC06-BA96D274435D}" dt="2023-01-17T10:09:12.603" v="1038"/>
          <ac:spMkLst>
            <pc:docMk/>
            <pc:sldMk cId="2617836796" sldId="311"/>
            <ac:spMk id="21" creationId="{B01F93ED-1119-9BEB-A4C6-08849A31C90A}"/>
          </ac:spMkLst>
        </pc:spChg>
        <pc:spChg chg="del">
          <ac:chgData name="Adrija Kalvisa" userId="S::qlr900@ku.dk::6b0e0168-1d7c-4abe-9648-42553417a86a" providerId="AD" clId="Web-{5FCA22C8-3047-7EED-EC06-BA96D274435D}" dt="2023-01-17T10:09:12.603" v="1037"/>
          <ac:spMkLst>
            <pc:docMk/>
            <pc:sldMk cId="2617836796" sldId="311"/>
            <ac:spMk id="22" creationId="{4DDEF2E4-2B77-8100-4AAC-45C208EACBBF}"/>
          </ac:spMkLst>
        </pc:spChg>
        <pc:spChg chg="add del mod">
          <ac:chgData name="Adrija Kalvisa" userId="S::qlr900@ku.dk::6b0e0168-1d7c-4abe-9648-42553417a86a" providerId="AD" clId="Web-{5FCA22C8-3047-7EED-EC06-BA96D274435D}" dt="2023-01-17T10:29:11.395" v="1166"/>
          <ac:spMkLst>
            <pc:docMk/>
            <pc:sldMk cId="2617836796" sldId="311"/>
            <ac:spMk id="29" creationId="{7BE412E9-9B34-DC4C-C46F-31F88A7DB479}"/>
          </ac:spMkLst>
        </pc:spChg>
        <pc:spChg chg="del">
          <ac:chgData name="Adrija Kalvisa" userId="S::qlr900@ku.dk::6b0e0168-1d7c-4abe-9648-42553417a86a" providerId="AD" clId="Web-{5FCA22C8-3047-7EED-EC06-BA96D274435D}" dt="2023-01-17T10:09:12.603" v="1035"/>
          <ac:spMkLst>
            <pc:docMk/>
            <pc:sldMk cId="2617836796" sldId="311"/>
            <ac:spMk id="30" creationId="{E6B3F207-169E-38DE-9563-53C2D4B94837}"/>
          </ac:spMkLst>
        </pc:spChg>
        <pc:spChg chg="del">
          <ac:chgData name="Adrija Kalvisa" userId="S::qlr900@ku.dk::6b0e0168-1d7c-4abe-9648-42553417a86a" providerId="AD" clId="Web-{5FCA22C8-3047-7EED-EC06-BA96D274435D}" dt="2023-01-17T10:09:12.603" v="1034"/>
          <ac:spMkLst>
            <pc:docMk/>
            <pc:sldMk cId="2617836796" sldId="311"/>
            <ac:spMk id="31" creationId="{9530864A-DA42-F8A5-D617-38D208AE5873}"/>
          </ac:spMkLst>
        </pc:spChg>
        <pc:spChg chg="add del mod">
          <ac:chgData name="Adrija Kalvisa" userId="S::qlr900@ku.dk::6b0e0168-1d7c-4abe-9648-42553417a86a" providerId="AD" clId="Web-{5FCA22C8-3047-7EED-EC06-BA96D274435D}" dt="2023-01-17T10:26:22.206" v="1149"/>
          <ac:spMkLst>
            <pc:docMk/>
            <pc:sldMk cId="2617836796" sldId="311"/>
            <ac:spMk id="32" creationId="{70D455F1-04CB-23D3-A990-183F99868A4A}"/>
          </ac:spMkLst>
        </pc:spChg>
        <pc:spChg chg="add del mod">
          <ac:chgData name="Adrija Kalvisa" userId="S::qlr900@ku.dk::6b0e0168-1d7c-4abe-9648-42553417a86a" providerId="AD" clId="Web-{5FCA22C8-3047-7EED-EC06-BA96D274435D}" dt="2023-01-17T10:29:13.035" v="1167"/>
          <ac:spMkLst>
            <pc:docMk/>
            <pc:sldMk cId="2617836796" sldId="311"/>
            <ac:spMk id="34" creationId="{3CD0C06B-A1CF-AF00-8CE5-3D01BA6A0790}"/>
          </ac:spMkLst>
        </pc:spChg>
        <pc:spChg chg="add del mod">
          <ac:chgData name="Adrija Kalvisa" userId="S::qlr900@ku.dk::6b0e0168-1d7c-4abe-9648-42553417a86a" providerId="AD" clId="Web-{5FCA22C8-3047-7EED-EC06-BA96D274435D}" dt="2023-01-17T10:26:56.831" v="1165"/>
          <ac:spMkLst>
            <pc:docMk/>
            <pc:sldMk cId="2617836796" sldId="311"/>
            <ac:spMk id="35" creationId="{1898DA22-6E0E-199F-0507-D3BD6E8BF273}"/>
          </ac:spMkLst>
        </pc:spChg>
        <pc:spChg chg="add del mod">
          <ac:chgData name="Adrija Kalvisa" userId="S::qlr900@ku.dk::6b0e0168-1d7c-4abe-9648-42553417a86a" providerId="AD" clId="Web-{5FCA22C8-3047-7EED-EC06-BA96D274435D}" dt="2023-01-17T10:31:01.802" v="1182"/>
          <ac:spMkLst>
            <pc:docMk/>
            <pc:sldMk cId="2617836796" sldId="311"/>
            <ac:spMk id="37" creationId="{28CF38A7-0D96-0C2D-44AD-537091EC29F1}"/>
          </ac:spMkLst>
        </pc:spChg>
        <pc:spChg chg="add mod">
          <ac:chgData name="Adrija Kalvisa" userId="S::qlr900@ku.dk::6b0e0168-1d7c-4abe-9648-42553417a86a" providerId="AD" clId="Web-{5FCA22C8-3047-7EED-EC06-BA96D274435D}" dt="2023-01-17T11:08:42.588" v="1800" actId="1076"/>
          <ac:spMkLst>
            <pc:docMk/>
            <pc:sldMk cId="2617836796" sldId="311"/>
            <ac:spMk id="42" creationId="{05989714-0EAA-B53D-30D6-1512E048888E}"/>
          </ac:spMkLst>
        </pc:spChg>
        <pc:spChg chg="add del mod">
          <ac:chgData name="Adrija Kalvisa" userId="S::qlr900@ku.dk::6b0e0168-1d7c-4abe-9648-42553417a86a" providerId="AD" clId="Web-{5FCA22C8-3047-7EED-EC06-BA96D274435D}" dt="2023-01-17T10:45:13.466" v="1454"/>
          <ac:spMkLst>
            <pc:docMk/>
            <pc:sldMk cId="2617836796" sldId="311"/>
            <ac:spMk id="43" creationId="{3630E556-8F04-F72B-8EED-4F3819FE3625}"/>
          </ac:spMkLst>
        </pc:spChg>
        <pc:spChg chg="add del mod">
          <ac:chgData name="Adrija Kalvisa" userId="S::qlr900@ku.dk::6b0e0168-1d7c-4abe-9648-42553417a86a" providerId="AD" clId="Web-{5FCA22C8-3047-7EED-EC06-BA96D274435D}" dt="2023-01-17T10:45:30.419" v="1465"/>
          <ac:spMkLst>
            <pc:docMk/>
            <pc:sldMk cId="2617836796" sldId="311"/>
            <ac:spMk id="44" creationId="{6B1B8C5F-6A7C-63A6-5957-3073558868F8}"/>
          </ac:spMkLst>
        </pc:spChg>
        <pc:spChg chg="add del">
          <ac:chgData name="Adrija Kalvisa" userId="S::qlr900@ku.dk::6b0e0168-1d7c-4abe-9648-42553417a86a" providerId="AD" clId="Web-{5FCA22C8-3047-7EED-EC06-BA96D274435D}" dt="2023-01-17T11:07:34.009" v="1798"/>
          <ac:spMkLst>
            <pc:docMk/>
            <pc:sldMk cId="2617836796" sldId="311"/>
            <ac:spMk id="46" creationId="{774025CA-3DE3-C1E1-7954-91E3F985E2ED}"/>
          </ac:spMkLst>
        </pc:spChg>
        <pc:graphicFrameChg chg="add del mod modGraphic">
          <ac:chgData name="Adrija Kalvisa" userId="S::qlr900@ku.dk::6b0e0168-1d7c-4abe-9648-42553417a86a" providerId="AD" clId="Web-{5FCA22C8-3047-7EED-EC06-BA96D274435D}" dt="2023-01-17T10:31:04.068" v="1183"/>
          <ac:graphicFrameMkLst>
            <pc:docMk/>
            <pc:sldMk cId="2617836796" sldId="311"/>
            <ac:graphicFrameMk id="36" creationId="{144C1063-4780-6336-BB2D-E8BCCA91624D}"/>
          </ac:graphicFrameMkLst>
        </pc:graphicFrameChg>
        <pc:picChg chg="add del mod">
          <ac:chgData name="Adrija Kalvisa" userId="S::qlr900@ku.dk::6b0e0168-1d7c-4abe-9648-42553417a86a" providerId="AD" clId="Web-{5FCA22C8-3047-7EED-EC06-BA96D274435D}" dt="2023-01-17T10:09:54.963" v="1053"/>
          <ac:picMkLst>
            <pc:docMk/>
            <pc:sldMk cId="2617836796" sldId="311"/>
            <ac:picMk id="2" creationId="{71BEE9B1-163D-4645-157A-A9883C141CB3}"/>
          </ac:picMkLst>
        </pc:picChg>
        <pc:picChg chg="add del mod">
          <ac:chgData name="Adrija Kalvisa" userId="S::qlr900@ku.dk::6b0e0168-1d7c-4abe-9648-42553417a86a" providerId="AD" clId="Web-{5FCA22C8-3047-7EED-EC06-BA96D274435D}" dt="2023-01-17T10:10:20.619" v="1056"/>
          <ac:picMkLst>
            <pc:docMk/>
            <pc:sldMk cId="2617836796" sldId="311"/>
            <ac:picMk id="5" creationId="{9A10FE2B-46D2-1A84-8BD1-3E88CD5A6D78}"/>
          </ac:picMkLst>
        </pc:picChg>
        <pc:picChg chg="add del mod">
          <ac:chgData name="Adrija Kalvisa" userId="S::qlr900@ku.dk::6b0e0168-1d7c-4abe-9648-42553417a86a" providerId="AD" clId="Web-{5FCA22C8-3047-7EED-EC06-BA96D274435D}" dt="2023-01-17T10:10:56.166" v="1058"/>
          <ac:picMkLst>
            <pc:docMk/>
            <pc:sldMk cId="2617836796" sldId="311"/>
            <ac:picMk id="6" creationId="{90E4ACA5-07CF-F5E2-116A-985E33B586DA}"/>
          </ac:picMkLst>
        </pc:picChg>
        <pc:picChg chg="add del mod">
          <ac:chgData name="Adrija Kalvisa" userId="S::qlr900@ku.dk::6b0e0168-1d7c-4abe-9648-42553417a86a" providerId="AD" clId="Web-{5FCA22C8-3047-7EED-EC06-BA96D274435D}" dt="2023-01-17T10:11:10.432" v="1061"/>
          <ac:picMkLst>
            <pc:docMk/>
            <pc:sldMk cId="2617836796" sldId="311"/>
            <ac:picMk id="7" creationId="{0AA67E5A-D60B-120A-0348-86D6A4F4AF64}"/>
          </ac:picMkLst>
        </pc:picChg>
        <pc:picChg chg="add del mod">
          <ac:chgData name="Adrija Kalvisa" userId="S::qlr900@ku.dk::6b0e0168-1d7c-4abe-9648-42553417a86a" providerId="AD" clId="Web-{5FCA22C8-3047-7EED-EC06-BA96D274435D}" dt="2023-01-17T10:12:19.839" v="1064"/>
          <ac:picMkLst>
            <pc:docMk/>
            <pc:sldMk cId="2617836796" sldId="311"/>
            <ac:picMk id="9" creationId="{806CF6A5-B351-E9BE-1A16-9B95F9343A40}"/>
          </ac:picMkLst>
        </pc:picChg>
        <pc:picChg chg="add del mod">
          <ac:chgData name="Adrija Kalvisa" userId="S::qlr900@ku.dk::6b0e0168-1d7c-4abe-9648-42553417a86a" providerId="AD" clId="Web-{5FCA22C8-3047-7EED-EC06-BA96D274435D}" dt="2023-01-17T10:12:41.276" v="1066"/>
          <ac:picMkLst>
            <pc:docMk/>
            <pc:sldMk cId="2617836796" sldId="311"/>
            <ac:picMk id="13" creationId="{8F21416A-5959-4E8D-DB3E-403103F005A7}"/>
          </ac:picMkLst>
        </pc:picChg>
        <pc:picChg chg="add del mod">
          <ac:chgData name="Adrija Kalvisa" userId="S::qlr900@ku.dk::6b0e0168-1d7c-4abe-9648-42553417a86a" providerId="AD" clId="Web-{5FCA22C8-3047-7EED-EC06-BA96D274435D}" dt="2023-01-17T10:15:21.137" v="1089"/>
          <ac:picMkLst>
            <pc:docMk/>
            <pc:sldMk cId="2617836796" sldId="311"/>
            <ac:picMk id="23" creationId="{1B767D79-C629-2AD3-ECB3-B744782EBD81}"/>
          </ac:picMkLst>
        </pc:picChg>
        <pc:picChg chg="add del mod">
          <ac:chgData name="Adrija Kalvisa" userId="S::qlr900@ku.dk::6b0e0168-1d7c-4abe-9648-42553417a86a" providerId="AD" clId="Web-{5FCA22C8-3047-7EED-EC06-BA96D274435D}" dt="2023-01-17T10:18:27.123" v="1092"/>
          <ac:picMkLst>
            <pc:docMk/>
            <pc:sldMk cId="2617836796" sldId="311"/>
            <ac:picMk id="24" creationId="{FBBB6CA5-F000-B3B4-1654-7E655A46351D}"/>
          </ac:picMkLst>
        </pc:picChg>
        <pc:picChg chg="add del mod">
          <ac:chgData name="Adrija Kalvisa" userId="S::qlr900@ku.dk::6b0e0168-1d7c-4abe-9648-42553417a86a" providerId="AD" clId="Web-{5FCA22C8-3047-7EED-EC06-BA96D274435D}" dt="2023-01-17T10:19:54.484" v="1098"/>
          <ac:picMkLst>
            <pc:docMk/>
            <pc:sldMk cId="2617836796" sldId="311"/>
            <ac:picMk id="25" creationId="{7998F5B8-B57B-D5C7-ECF4-DE9C33980316}"/>
          </ac:picMkLst>
        </pc:picChg>
        <pc:picChg chg="add del mod">
          <ac:chgData name="Adrija Kalvisa" userId="S::qlr900@ku.dk::6b0e0168-1d7c-4abe-9648-42553417a86a" providerId="AD" clId="Web-{5FCA22C8-3047-7EED-EC06-BA96D274435D}" dt="2023-01-17T10:25:19.940" v="1137"/>
          <ac:picMkLst>
            <pc:docMk/>
            <pc:sldMk cId="2617836796" sldId="311"/>
            <ac:picMk id="27" creationId="{C514D887-6737-4C87-3375-D6668581D1B8}"/>
          </ac:picMkLst>
        </pc:picChg>
        <pc:picChg chg="add del mod">
          <ac:chgData name="Adrija Kalvisa" userId="S::qlr900@ku.dk::6b0e0168-1d7c-4abe-9648-42553417a86a" providerId="AD" clId="Web-{5FCA22C8-3047-7EED-EC06-BA96D274435D}" dt="2023-01-17T10:25:40.987" v="1141"/>
          <ac:picMkLst>
            <pc:docMk/>
            <pc:sldMk cId="2617836796" sldId="311"/>
            <ac:picMk id="28" creationId="{CBFD0C93-2BCC-577F-464B-9443BBD744F9}"/>
          </ac:picMkLst>
        </pc:picChg>
        <pc:picChg chg="add del mod">
          <ac:chgData name="Adrija Kalvisa" userId="S::qlr900@ku.dk::6b0e0168-1d7c-4abe-9648-42553417a86a" providerId="AD" clId="Web-{5FCA22C8-3047-7EED-EC06-BA96D274435D}" dt="2023-01-17T10:38:00.259" v="1268"/>
          <ac:picMkLst>
            <pc:docMk/>
            <pc:sldMk cId="2617836796" sldId="311"/>
            <ac:picMk id="38" creationId="{E81E6B9C-F6C4-B22C-B7E3-BD6A975B46BE}"/>
          </ac:picMkLst>
        </pc:picChg>
        <pc:picChg chg="add del mod">
          <ac:chgData name="Adrija Kalvisa" userId="S::qlr900@ku.dk::6b0e0168-1d7c-4abe-9648-42553417a86a" providerId="AD" clId="Web-{5FCA22C8-3047-7EED-EC06-BA96D274435D}" dt="2023-01-17T10:37:59.353" v="1267"/>
          <ac:picMkLst>
            <pc:docMk/>
            <pc:sldMk cId="2617836796" sldId="311"/>
            <ac:picMk id="39" creationId="{EB26FEC0-E7C8-6C1E-C839-AF585519D318}"/>
          </ac:picMkLst>
        </pc:picChg>
        <pc:picChg chg="add del mod">
          <ac:chgData name="Adrija Kalvisa" userId="S::qlr900@ku.dk::6b0e0168-1d7c-4abe-9648-42553417a86a" providerId="AD" clId="Web-{5FCA22C8-3047-7EED-EC06-BA96D274435D}" dt="2023-01-17T10:38:03.962" v="1270"/>
          <ac:picMkLst>
            <pc:docMk/>
            <pc:sldMk cId="2617836796" sldId="311"/>
            <ac:picMk id="40" creationId="{775BBA58-C6B3-3A53-50EC-E76EE235B0F0}"/>
          </ac:picMkLst>
        </pc:picChg>
        <pc:picChg chg="add del mod">
          <ac:chgData name="Adrija Kalvisa" userId="S::qlr900@ku.dk::6b0e0168-1d7c-4abe-9648-42553417a86a" providerId="AD" clId="Web-{5FCA22C8-3047-7EED-EC06-BA96D274435D}" dt="2023-01-17T10:38:01.900" v="1269"/>
          <ac:picMkLst>
            <pc:docMk/>
            <pc:sldMk cId="2617836796" sldId="311"/>
            <ac:picMk id="41" creationId="{452C6E0B-8553-4004-5148-236A18642CFF}"/>
          </ac:picMkLst>
        </pc:picChg>
        <pc:cxnChg chg="del">
          <ac:chgData name="Adrija Kalvisa" userId="S::qlr900@ku.dk::6b0e0168-1d7c-4abe-9648-42553417a86a" providerId="AD" clId="Web-{5FCA22C8-3047-7EED-EC06-BA96D274435D}" dt="2023-01-17T10:09:12.603" v="1036"/>
          <ac:cxnSpMkLst>
            <pc:docMk/>
            <pc:sldMk cId="2617836796" sldId="311"/>
            <ac:cxnSpMk id="26" creationId="{6E39A3A0-8445-35F2-9E23-7094C4F6C839}"/>
          </ac:cxnSpMkLst>
        </pc:cxnChg>
        <pc:cxnChg chg="del">
          <ac:chgData name="Adrija Kalvisa" userId="S::qlr900@ku.dk::6b0e0168-1d7c-4abe-9648-42553417a86a" providerId="AD" clId="Web-{5FCA22C8-3047-7EED-EC06-BA96D274435D}" dt="2023-01-17T10:09:12.603" v="1033"/>
          <ac:cxnSpMkLst>
            <pc:docMk/>
            <pc:sldMk cId="2617836796" sldId="311"/>
            <ac:cxnSpMk id="33" creationId="{AC3B82BC-FC70-9895-F631-B8D525BC2611}"/>
          </ac:cxnSpMkLst>
        </pc:cxnChg>
      </pc:sldChg>
      <pc:sldChg chg="addSp delSp modSp new ord addAnim modAnim modNotes">
        <pc:chgData name="Adrija Kalvisa" userId="S::qlr900@ku.dk::6b0e0168-1d7c-4abe-9648-42553417a86a" providerId="AD" clId="Web-{5FCA22C8-3047-7EED-EC06-BA96D274435D}" dt="2023-01-17T20:37:50.069" v="2481"/>
        <pc:sldMkLst>
          <pc:docMk/>
          <pc:sldMk cId="333374403" sldId="312"/>
        </pc:sldMkLst>
        <pc:spChg chg="del">
          <ac:chgData name="Adrija Kalvisa" userId="S::qlr900@ku.dk::6b0e0168-1d7c-4abe-9648-42553417a86a" providerId="AD" clId="Web-{5FCA22C8-3047-7EED-EC06-BA96D274435D}" dt="2023-01-17T10:34:15.210" v="1213"/>
          <ac:spMkLst>
            <pc:docMk/>
            <pc:sldMk cId="333374403" sldId="312"/>
            <ac:spMk id="2" creationId="{C17A1416-C87C-C3CA-8A03-D2E48A8EA784}"/>
          </ac:spMkLst>
        </pc:spChg>
        <pc:spChg chg="add mod">
          <ac:chgData name="Adrija Kalvisa" userId="S::qlr900@ku.dk::6b0e0168-1d7c-4abe-9648-42553417a86a" providerId="AD" clId="Web-{5FCA22C8-3047-7EED-EC06-BA96D274435D}" dt="2023-01-17T20:36:51.584" v="2424" actId="20577"/>
          <ac:spMkLst>
            <pc:docMk/>
            <pc:sldMk cId="333374403" sldId="312"/>
            <ac:spMk id="2" creationId="{FC453467-6804-F8FF-9E37-41B80A6E60EF}"/>
          </ac:spMkLst>
        </pc:spChg>
        <pc:spChg chg="del">
          <ac:chgData name="Adrija Kalvisa" userId="S::qlr900@ku.dk::6b0e0168-1d7c-4abe-9648-42553417a86a" providerId="AD" clId="Web-{5FCA22C8-3047-7EED-EC06-BA96D274435D}" dt="2023-01-17T10:34:02.319" v="1206"/>
          <ac:spMkLst>
            <pc:docMk/>
            <pc:sldMk cId="333374403" sldId="312"/>
            <ac:spMk id="3" creationId="{F04ADD40-1BC8-38EC-5035-9C9D136EBEAE}"/>
          </ac:spMkLst>
        </pc:spChg>
        <pc:spChg chg="add">
          <ac:chgData name="Adrija Kalvisa" userId="S::qlr900@ku.dk::6b0e0168-1d7c-4abe-9648-42553417a86a" providerId="AD" clId="Web-{5FCA22C8-3047-7EED-EC06-BA96D274435D}" dt="2023-01-17T10:34:15.882" v="1214"/>
          <ac:spMkLst>
            <pc:docMk/>
            <pc:sldMk cId="333374403" sldId="312"/>
            <ac:spMk id="14" creationId="{E1E68544-23DD-93DA-970D-8EC85521D768}"/>
          </ac:spMkLst>
        </pc:spChg>
        <pc:spChg chg="add mod">
          <ac:chgData name="Adrija Kalvisa" userId="S::qlr900@ku.dk::6b0e0168-1d7c-4abe-9648-42553417a86a" providerId="AD" clId="Web-{5FCA22C8-3047-7EED-EC06-BA96D274435D}" dt="2023-01-17T10:36:45.508" v="1246"/>
          <ac:spMkLst>
            <pc:docMk/>
            <pc:sldMk cId="333374403" sldId="312"/>
            <ac:spMk id="15" creationId="{F21C9696-7BA2-B34C-E0A5-CD448818CCF4}"/>
          </ac:spMkLst>
        </pc:spChg>
        <pc:spChg chg="add del mod">
          <ac:chgData name="Adrija Kalvisa" userId="S::qlr900@ku.dk::6b0e0168-1d7c-4abe-9648-42553417a86a" providerId="AD" clId="Web-{5FCA22C8-3047-7EED-EC06-BA96D274435D}" dt="2023-01-17T10:37:48.603" v="1264"/>
          <ac:spMkLst>
            <pc:docMk/>
            <pc:sldMk cId="333374403" sldId="312"/>
            <ac:spMk id="16" creationId="{E9E5432F-6E7D-AF7D-B8D3-F8DEC5443A02}"/>
          </ac:spMkLst>
        </pc:spChg>
        <pc:spChg chg="add mod">
          <ac:chgData name="Adrija Kalvisa" userId="S::qlr900@ku.dk::6b0e0168-1d7c-4abe-9648-42553417a86a" providerId="AD" clId="Web-{5FCA22C8-3047-7EED-EC06-BA96D274435D}" dt="2023-01-17T10:36:45.524" v="1247"/>
          <ac:spMkLst>
            <pc:docMk/>
            <pc:sldMk cId="333374403" sldId="312"/>
            <ac:spMk id="17" creationId="{586C62C4-3969-52C3-C677-11234B8FD93F}"/>
          </ac:spMkLst>
        </pc:spChg>
        <pc:spChg chg="add del mod">
          <ac:chgData name="Adrija Kalvisa" userId="S::qlr900@ku.dk::6b0e0168-1d7c-4abe-9648-42553417a86a" providerId="AD" clId="Web-{5FCA22C8-3047-7EED-EC06-BA96D274435D}" dt="2023-01-17T10:37:54.071" v="1266"/>
          <ac:spMkLst>
            <pc:docMk/>
            <pc:sldMk cId="333374403" sldId="312"/>
            <ac:spMk id="18" creationId="{0A1426D6-EAE7-53BD-6F66-AA3AF7E6FFDA}"/>
          </ac:spMkLst>
        </pc:spChg>
        <pc:spChg chg="add mod">
          <ac:chgData name="Adrija Kalvisa" userId="S::qlr900@ku.dk::6b0e0168-1d7c-4abe-9648-42553417a86a" providerId="AD" clId="Web-{5FCA22C8-3047-7EED-EC06-BA96D274435D}" dt="2023-01-17T10:36:45.524" v="1248"/>
          <ac:spMkLst>
            <pc:docMk/>
            <pc:sldMk cId="333374403" sldId="312"/>
            <ac:spMk id="19" creationId="{76E12FC4-BE8A-6115-C584-2118C40D1D44}"/>
          </ac:spMkLst>
        </pc:spChg>
        <pc:spChg chg="add del mod">
          <ac:chgData name="Adrija Kalvisa" userId="S::qlr900@ku.dk::6b0e0168-1d7c-4abe-9648-42553417a86a" providerId="AD" clId="Web-{5FCA22C8-3047-7EED-EC06-BA96D274435D}" dt="2023-01-17T10:37:50.384" v="1265"/>
          <ac:spMkLst>
            <pc:docMk/>
            <pc:sldMk cId="333374403" sldId="312"/>
            <ac:spMk id="20" creationId="{B12ECAEB-3231-9773-098D-53ED3F56C1FA}"/>
          </ac:spMkLst>
        </pc:spChg>
        <pc:spChg chg="add mod">
          <ac:chgData name="Adrija Kalvisa" userId="S::qlr900@ku.dk::6b0e0168-1d7c-4abe-9648-42553417a86a" providerId="AD" clId="Web-{5FCA22C8-3047-7EED-EC06-BA96D274435D}" dt="2023-01-17T10:36:35.618" v="1241"/>
          <ac:spMkLst>
            <pc:docMk/>
            <pc:sldMk cId="333374403" sldId="312"/>
            <ac:spMk id="21" creationId="{FB837A1D-68B6-359D-1270-F1609EE6EA07}"/>
          </ac:spMkLst>
        </pc:spChg>
        <pc:spChg chg="add del mod">
          <ac:chgData name="Adrija Kalvisa" userId="S::qlr900@ku.dk::6b0e0168-1d7c-4abe-9648-42553417a86a" providerId="AD" clId="Web-{5FCA22C8-3047-7EED-EC06-BA96D274435D}" dt="2023-01-17T10:37:46.618" v="1263"/>
          <ac:spMkLst>
            <pc:docMk/>
            <pc:sldMk cId="333374403" sldId="312"/>
            <ac:spMk id="22" creationId="{D0D5EA40-5052-3C74-F2AC-CDE9F48310BD}"/>
          </ac:spMkLst>
        </pc:spChg>
        <pc:picChg chg="add mod">
          <ac:chgData name="Adrija Kalvisa" userId="S::qlr900@ku.dk::6b0e0168-1d7c-4abe-9648-42553417a86a" providerId="AD" clId="Web-{5FCA22C8-3047-7EED-EC06-BA96D274435D}" dt="2023-01-17T10:34:38.945" v="1221" actId="14100"/>
          <ac:picMkLst>
            <pc:docMk/>
            <pc:sldMk cId="333374403" sldId="312"/>
            <ac:picMk id="6" creationId="{F816BC0A-73D2-6EE9-4D5F-EDCCF34344EB}"/>
          </ac:picMkLst>
        </pc:picChg>
        <pc:picChg chg="add mod">
          <ac:chgData name="Adrija Kalvisa" userId="S::qlr900@ku.dk::6b0e0168-1d7c-4abe-9648-42553417a86a" providerId="AD" clId="Web-{5FCA22C8-3047-7EED-EC06-BA96D274435D}" dt="2023-01-17T10:34:45.335" v="1222" actId="14100"/>
          <ac:picMkLst>
            <pc:docMk/>
            <pc:sldMk cId="333374403" sldId="312"/>
            <ac:picMk id="8" creationId="{A4305D85-249B-B208-9341-4FE7F651EF06}"/>
          </ac:picMkLst>
        </pc:picChg>
        <pc:picChg chg="add mod">
          <ac:chgData name="Adrija Kalvisa" userId="S::qlr900@ku.dk::6b0e0168-1d7c-4abe-9648-42553417a86a" providerId="AD" clId="Web-{5FCA22C8-3047-7EED-EC06-BA96D274435D}" dt="2023-01-17T10:34:28.304" v="1218" actId="1076"/>
          <ac:picMkLst>
            <pc:docMk/>
            <pc:sldMk cId="333374403" sldId="312"/>
            <ac:picMk id="10" creationId="{35A1DB97-88D9-9960-BCE2-D785A269B745}"/>
          </ac:picMkLst>
        </pc:picChg>
        <pc:picChg chg="add mod">
          <ac:chgData name="Adrija Kalvisa" userId="S::qlr900@ku.dk::6b0e0168-1d7c-4abe-9648-42553417a86a" providerId="AD" clId="Web-{5FCA22C8-3047-7EED-EC06-BA96D274435D}" dt="2023-01-17T10:34:23.179" v="1217" actId="1076"/>
          <ac:picMkLst>
            <pc:docMk/>
            <pc:sldMk cId="333374403" sldId="312"/>
            <ac:picMk id="12" creationId="{F387130C-350C-DA68-FE3B-917788310D3A}"/>
          </ac:picMkLst>
        </pc:picChg>
      </pc:sldChg>
      <pc:sldChg chg="addSp delSp modSp new">
        <pc:chgData name="Adrija Kalvisa" userId="S::qlr900@ku.dk::6b0e0168-1d7c-4abe-9648-42553417a86a" providerId="AD" clId="Web-{5FCA22C8-3047-7EED-EC06-BA96D274435D}" dt="2023-01-17T21:05:37.291" v="2755" actId="20577"/>
        <pc:sldMkLst>
          <pc:docMk/>
          <pc:sldMk cId="2753398041" sldId="313"/>
        </pc:sldMkLst>
        <pc:spChg chg="del">
          <ac:chgData name="Adrija Kalvisa" userId="S::qlr900@ku.dk::6b0e0168-1d7c-4abe-9648-42553417a86a" providerId="AD" clId="Web-{5FCA22C8-3047-7EED-EC06-BA96D274435D}" dt="2023-01-17T10:51:23.719" v="1507"/>
          <ac:spMkLst>
            <pc:docMk/>
            <pc:sldMk cId="2753398041" sldId="313"/>
            <ac:spMk id="2" creationId="{49B337C7-C119-525D-D14D-1AA2ABB88190}"/>
          </ac:spMkLst>
        </pc:spChg>
        <pc:spChg chg="del">
          <ac:chgData name="Adrija Kalvisa" userId="S::qlr900@ku.dk::6b0e0168-1d7c-4abe-9648-42553417a86a" providerId="AD" clId="Web-{5FCA22C8-3047-7EED-EC06-BA96D274435D}" dt="2023-01-17T10:51:26.969" v="1509"/>
          <ac:spMkLst>
            <pc:docMk/>
            <pc:sldMk cId="2753398041" sldId="313"/>
            <ac:spMk id="3" creationId="{822A0B6B-B069-89D4-51A9-727B2D736CDA}"/>
          </ac:spMkLst>
        </pc:spChg>
        <pc:spChg chg="add">
          <ac:chgData name="Adrija Kalvisa" userId="S::qlr900@ku.dk::6b0e0168-1d7c-4abe-9648-42553417a86a" providerId="AD" clId="Web-{5FCA22C8-3047-7EED-EC06-BA96D274435D}" dt="2023-01-17T10:51:24.438" v="1508"/>
          <ac:spMkLst>
            <pc:docMk/>
            <pc:sldMk cId="2753398041" sldId="313"/>
            <ac:spMk id="6" creationId="{CCCDAE69-9682-4587-EC3D-3C4A5CA15BAD}"/>
          </ac:spMkLst>
        </pc:spChg>
        <pc:spChg chg="add del mod">
          <ac:chgData name="Adrija Kalvisa" userId="S::qlr900@ku.dk::6b0e0168-1d7c-4abe-9648-42553417a86a" providerId="AD" clId="Web-{5FCA22C8-3047-7EED-EC06-BA96D274435D}" dt="2023-01-17T11:01:10.631" v="1688"/>
          <ac:spMkLst>
            <pc:docMk/>
            <pc:sldMk cId="2753398041" sldId="313"/>
            <ac:spMk id="8" creationId="{7584F5A1-7BC6-FDC7-8BD3-128B1D32945A}"/>
          </ac:spMkLst>
        </pc:spChg>
        <pc:spChg chg="add del">
          <ac:chgData name="Adrija Kalvisa" userId="S::qlr900@ku.dk::6b0e0168-1d7c-4abe-9648-42553417a86a" providerId="AD" clId="Web-{5FCA22C8-3047-7EED-EC06-BA96D274435D}" dt="2023-01-17T10:55:30.190" v="1610"/>
          <ac:spMkLst>
            <pc:docMk/>
            <pc:sldMk cId="2753398041" sldId="313"/>
            <ac:spMk id="17" creationId="{7420F79B-B271-209B-A81F-1E8333E72977}"/>
          </ac:spMkLst>
        </pc:spChg>
        <pc:spChg chg="add mod">
          <ac:chgData name="Adrija Kalvisa" userId="S::qlr900@ku.dk::6b0e0168-1d7c-4abe-9648-42553417a86a" providerId="AD" clId="Web-{5FCA22C8-3047-7EED-EC06-BA96D274435D}" dt="2023-01-17T11:00:40.037" v="1678"/>
          <ac:spMkLst>
            <pc:docMk/>
            <pc:sldMk cId="2753398041" sldId="313"/>
            <ac:spMk id="20" creationId="{C6117E38-598F-47A6-92B0-0BCF36ED00B0}"/>
          </ac:spMkLst>
        </pc:spChg>
        <pc:spChg chg="add mod">
          <ac:chgData name="Adrija Kalvisa" userId="S::qlr900@ku.dk::6b0e0168-1d7c-4abe-9648-42553417a86a" providerId="AD" clId="Web-{5FCA22C8-3047-7EED-EC06-BA96D274435D}" dt="2023-01-17T21:05:37.291" v="2755" actId="20577"/>
          <ac:spMkLst>
            <pc:docMk/>
            <pc:sldMk cId="2753398041" sldId="313"/>
            <ac:spMk id="21" creationId="{A515EB0C-43AC-F20C-D533-174E41A7305C}"/>
          </ac:spMkLst>
        </pc:spChg>
        <pc:spChg chg="add mod">
          <ac:chgData name="Adrija Kalvisa" userId="S::qlr900@ku.dk::6b0e0168-1d7c-4abe-9648-42553417a86a" providerId="AD" clId="Web-{5FCA22C8-3047-7EED-EC06-BA96D274435D}" dt="2023-01-17T11:01:06.037" v="1686" actId="1076"/>
          <ac:spMkLst>
            <pc:docMk/>
            <pc:sldMk cId="2753398041" sldId="313"/>
            <ac:spMk id="22" creationId="{CC72CFF4-32BE-87B1-A768-AC4FE2ABBB62}"/>
          </ac:spMkLst>
        </pc:spChg>
        <pc:grpChg chg="add mod">
          <ac:chgData name="Adrija Kalvisa" userId="S::qlr900@ku.dk::6b0e0168-1d7c-4abe-9648-42553417a86a" providerId="AD" clId="Web-{5FCA22C8-3047-7EED-EC06-BA96D274435D}" dt="2023-01-17T11:00:58.974" v="1684" actId="1076"/>
          <ac:grpSpMkLst>
            <pc:docMk/>
            <pc:sldMk cId="2753398041" sldId="313"/>
            <ac:grpSpMk id="19" creationId="{5BDAC362-301F-68D6-F698-5955D71CCCB4}"/>
          </ac:grpSpMkLst>
        </pc:grpChg>
        <pc:inkChg chg="add del">
          <ac:chgData name="Adrija Kalvisa" userId="S::qlr900@ku.dk::6b0e0168-1d7c-4abe-9648-42553417a86a" providerId="AD" clId="Web-{5FCA22C8-3047-7EED-EC06-BA96D274435D}" dt="2023-01-17T10:53:51.127" v="1596"/>
          <ac:inkMkLst>
            <pc:docMk/>
            <pc:sldMk cId="2753398041" sldId="313"/>
            <ac:inkMk id="10" creationId="{33B134FB-8B53-0418-E2AD-CBA20161ECBE}"/>
          </ac:inkMkLst>
        </pc:inkChg>
        <pc:inkChg chg="add del">
          <ac:chgData name="Adrija Kalvisa" userId="S::qlr900@ku.dk::6b0e0168-1d7c-4abe-9648-42553417a86a" providerId="AD" clId="Web-{5FCA22C8-3047-7EED-EC06-BA96D274435D}" dt="2023-01-17T10:53:53.268" v="1598"/>
          <ac:inkMkLst>
            <pc:docMk/>
            <pc:sldMk cId="2753398041" sldId="313"/>
            <ac:inkMk id="11" creationId="{CC647E19-668C-190E-C39A-7E9586235300}"/>
          </ac:inkMkLst>
        </pc:inkChg>
        <pc:inkChg chg="add del">
          <ac:chgData name="Adrija Kalvisa" userId="S::qlr900@ku.dk::6b0e0168-1d7c-4abe-9648-42553417a86a" providerId="AD" clId="Web-{5FCA22C8-3047-7EED-EC06-BA96D274435D}" dt="2023-01-17T10:53:53.268" v="1597"/>
          <ac:inkMkLst>
            <pc:docMk/>
            <pc:sldMk cId="2753398041" sldId="313"/>
            <ac:inkMk id="12" creationId="{5F3D1469-06AD-5A62-1290-D5F16F1B6E30}"/>
          </ac:inkMkLst>
        </pc:inkChg>
        <pc:inkChg chg="add del mod">
          <ac:chgData name="Adrija Kalvisa" userId="S::qlr900@ku.dk::6b0e0168-1d7c-4abe-9648-42553417a86a" providerId="AD" clId="Web-{5FCA22C8-3047-7EED-EC06-BA96D274435D}" dt="2023-01-17T10:54:34.565" v="1606" actId="1076"/>
          <ac:inkMkLst>
            <pc:docMk/>
            <pc:sldMk cId="2753398041" sldId="313"/>
            <ac:inkMk id="13" creationId="{66619B97-C76E-EAEA-66B1-760D88A42FCF}"/>
          </ac:inkMkLst>
        </pc:inkChg>
        <pc:inkChg chg="add del">
          <ac:chgData name="Adrija Kalvisa" userId="S::qlr900@ku.dk::6b0e0168-1d7c-4abe-9648-42553417a86a" providerId="AD" clId="Web-{5FCA22C8-3047-7EED-EC06-BA96D274435D}" dt="2023-01-17T10:54:17.268" v="1603"/>
          <ac:inkMkLst>
            <pc:docMk/>
            <pc:sldMk cId="2753398041" sldId="313"/>
            <ac:inkMk id="14" creationId="{7F045910-C288-5ABA-B382-A167B912ED86}"/>
          </ac:inkMkLst>
        </pc:inkChg>
        <pc:inkChg chg="add del">
          <ac:chgData name="Adrija Kalvisa" userId="S::qlr900@ku.dk::6b0e0168-1d7c-4abe-9648-42553417a86a" providerId="AD" clId="Web-{5FCA22C8-3047-7EED-EC06-BA96D274435D}" dt="2023-01-17T10:54:16.518" v="1602"/>
          <ac:inkMkLst>
            <pc:docMk/>
            <pc:sldMk cId="2753398041" sldId="313"/>
            <ac:inkMk id="15" creationId="{F632E70F-1190-6BBE-F991-E0F9660D7202}"/>
          </ac:inkMkLst>
        </pc:inkChg>
        <pc:inkChg chg="add del">
          <ac:chgData name="Adrija Kalvisa" userId="S::qlr900@ku.dk::6b0e0168-1d7c-4abe-9648-42553417a86a" providerId="AD" clId="Web-{5FCA22C8-3047-7EED-EC06-BA96D274435D}" dt="2023-01-17T10:55:19.503" v="1608"/>
          <ac:inkMkLst>
            <pc:docMk/>
            <pc:sldMk cId="2753398041" sldId="313"/>
            <ac:inkMk id="16" creationId="{646E7D86-86C8-1A4F-60C5-1842A5DE0105}"/>
          </ac:inkMkLst>
        </pc:inkChg>
        <pc:inkChg chg="add">
          <ac:chgData name="Adrija Kalvisa" userId="S::qlr900@ku.dk::6b0e0168-1d7c-4abe-9648-42553417a86a" providerId="AD" clId="Web-{5FCA22C8-3047-7EED-EC06-BA96D274435D}" dt="2023-01-17T10:55:50.534" v="1611"/>
          <ac:inkMkLst>
            <pc:docMk/>
            <pc:sldMk cId="2753398041" sldId="313"/>
            <ac:inkMk id="18" creationId="{2B4C84DE-C1E1-D15F-A579-58472D1DCF7A}"/>
          </ac:inkMkLst>
        </pc:inkChg>
        <pc:cxnChg chg="add del mod">
          <ac:chgData name="Adrija Kalvisa" userId="S::qlr900@ku.dk::6b0e0168-1d7c-4abe-9648-42553417a86a" providerId="AD" clId="Web-{5FCA22C8-3047-7EED-EC06-BA96D274435D}" dt="2023-01-17T10:53:28.580" v="1592"/>
          <ac:cxnSpMkLst>
            <pc:docMk/>
            <pc:sldMk cId="2753398041" sldId="313"/>
            <ac:cxnSpMk id="9" creationId="{38EF7B2C-B1EE-01D1-6CCA-58E0F794D4F1}"/>
          </ac:cxnSpMkLst>
        </pc:cxnChg>
      </pc:sldChg>
      <pc:sldChg chg="addSp delSp modSp new del">
        <pc:chgData name="Adrija Kalvisa" userId="S::qlr900@ku.dk::6b0e0168-1d7c-4abe-9648-42553417a86a" providerId="AD" clId="Web-{5FCA22C8-3047-7EED-EC06-BA96D274435D}" dt="2023-01-17T11:06:21.243" v="1789"/>
        <pc:sldMkLst>
          <pc:docMk/>
          <pc:sldMk cId="561566024" sldId="314"/>
        </pc:sldMkLst>
        <pc:spChg chg="del">
          <ac:chgData name="Adrija Kalvisa" userId="S::qlr900@ku.dk::6b0e0168-1d7c-4abe-9648-42553417a86a" providerId="AD" clId="Web-{5FCA22C8-3047-7EED-EC06-BA96D274435D}" dt="2023-01-17T11:04:58.164" v="1766"/>
          <ac:spMkLst>
            <pc:docMk/>
            <pc:sldMk cId="561566024" sldId="314"/>
            <ac:spMk id="2" creationId="{A2DEA3B3-0F0B-FAFC-07A3-FFFB37AA34DE}"/>
          </ac:spMkLst>
        </pc:spChg>
        <pc:spChg chg="del">
          <ac:chgData name="Adrija Kalvisa" userId="S::qlr900@ku.dk::6b0e0168-1d7c-4abe-9648-42553417a86a" providerId="AD" clId="Web-{5FCA22C8-3047-7EED-EC06-BA96D274435D}" dt="2023-01-17T11:04:50.133" v="1762"/>
          <ac:spMkLst>
            <pc:docMk/>
            <pc:sldMk cId="561566024" sldId="314"/>
            <ac:spMk id="3" creationId="{A853AFE5-B3EF-3F7B-63F1-3FF59DCFD607}"/>
          </ac:spMkLst>
        </pc:spChg>
        <pc:spChg chg="add del mod">
          <ac:chgData name="Adrija Kalvisa" userId="S::qlr900@ku.dk::6b0e0168-1d7c-4abe-9648-42553417a86a" providerId="AD" clId="Web-{5FCA22C8-3047-7EED-EC06-BA96D274435D}" dt="2023-01-17T11:06:07.790" v="1783"/>
          <ac:spMkLst>
            <pc:docMk/>
            <pc:sldMk cId="561566024" sldId="314"/>
            <ac:spMk id="6" creationId="{875879C1-8708-6444-193C-CC8232E49590}"/>
          </ac:spMkLst>
        </pc:spChg>
        <pc:spChg chg="add">
          <ac:chgData name="Adrija Kalvisa" userId="S::qlr900@ku.dk::6b0e0168-1d7c-4abe-9648-42553417a86a" providerId="AD" clId="Web-{5FCA22C8-3047-7EED-EC06-BA96D274435D}" dt="2023-01-17T11:04:56.117" v="1765"/>
          <ac:spMkLst>
            <pc:docMk/>
            <pc:sldMk cId="561566024" sldId="314"/>
            <ac:spMk id="8" creationId="{0D53F676-B3CF-4C4A-C9F7-20D64A5FA10C}"/>
          </ac:spMkLst>
        </pc:spChg>
      </pc:sldChg>
      <pc:sldChg chg="addSp modSp add replId addAnim delAnim modAnim modNotes">
        <pc:chgData name="Adrija Kalvisa" userId="S::qlr900@ku.dk::6b0e0168-1d7c-4abe-9648-42553417a86a" providerId="AD" clId="Web-{5FCA22C8-3047-7EED-EC06-BA96D274435D}" dt="2023-01-17T21:11:22.979" v="2879"/>
        <pc:sldMkLst>
          <pc:docMk/>
          <pc:sldMk cId="300276758" sldId="315"/>
        </pc:sldMkLst>
        <pc:spChg chg="mod">
          <ac:chgData name="Adrija Kalvisa" userId="S::qlr900@ku.dk::6b0e0168-1d7c-4abe-9648-42553417a86a" providerId="AD" clId="Web-{5FCA22C8-3047-7EED-EC06-BA96D274435D}" dt="2023-01-17T20:03:39.361" v="2025" actId="20577"/>
          <ac:spMkLst>
            <pc:docMk/>
            <pc:sldMk cId="300276758" sldId="315"/>
            <ac:spMk id="3" creationId="{971FE8E9-377F-5649-8563-8933832B465C}"/>
          </ac:spMkLst>
        </pc:spChg>
        <pc:spChg chg="add mod">
          <ac:chgData name="Adrija Kalvisa" userId="S::qlr900@ku.dk::6b0e0168-1d7c-4abe-9648-42553417a86a" providerId="AD" clId="Web-{5FCA22C8-3047-7EED-EC06-BA96D274435D}" dt="2023-01-17T20:30:33.286" v="2322" actId="1076"/>
          <ac:spMkLst>
            <pc:docMk/>
            <pc:sldMk cId="300276758" sldId="315"/>
            <ac:spMk id="8" creationId="{AD6B69B6-971D-C7CD-AEB4-D8F3FFC3D60C}"/>
          </ac:spMkLst>
        </pc:spChg>
        <pc:spChg chg="add mod">
          <ac:chgData name="Adrija Kalvisa" userId="S::qlr900@ku.dk::6b0e0168-1d7c-4abe-9648-42553417a86a" providerId="AD" clId="Web-{5FCA22C8-3047-7EED-EC06-BA96D274435D}" dt="2023-01-17T20:28:27.724" v="2300"/>
          <ac:spMkLst>
            <pc:docMk/>
            <pc:sldMk cId="300276758" sldId="315"/>
            <ac:spMk id="9" creationId="{9298023F-D619-CB74-4236-F46775B58244}"/>
          </ac:spMkLst>
        </pc:spChg>
        <pc:spChg chg="add mod">
          <ac:chgData name="Adrija Kalvisa" userId="S::qlr900@ku.dk::6b0e0168-1d7c-4abe-9648-42553417a86a" providerId="AD" clId="Web-{5FCA22C8-3047-7EED-EC06-BA96D274435D}" dt="2023-01-17T20:28:27.739" v="2301"/>
          <ac:spMkLst>
            <pc:docMk/>
            <pc:sldMk cId="300276758" sldId="315"/>
            <ac:spMk id="10" creationId="{B2817019-D584-C474-498A-13C201699D8C}"/>
          </ac:spMkLst>
        </pc:spChg>
        <pc:spChg chg="add mod">
          <ac:chgData name="Adrija Kalvisa" userId="S::qlr900@ku.dk::6b0e0168-1d7c-4abe-9648-42553417a86a" providerId="AD" clId="Web-{5FCA22C8-3047-7EED-EC06-BA96D274435D}" dt="2023-01-17T20:28:27.755" v="2302"/>
          <ac:spMkLst>
            <pc:docMk/>
            <pc:sldMk cId="300276758" sldId="315"/>
            <ac:spMk id="11" creationId="{37F65EC0-C9A8-44BA-AD1B-8E414B17DFC3}"/>
          </ac:spMkLst>
        </pc:spChg>
        <pc:graphicFrameChg chg="add mod modGraphic">
          <ac:chgData name="Adrija Kalvisa" userId="S::qlr900@ku.dk::6b0e0168-1d7c-4abe-9648-42553417a86a" providerId="AD" clId="Web-{5FCA22C8-3047-7EED-EC06-BA96D274435D}" dt="2023-01-17T20:29:39.989" v="2321"/>
          <ac:graphicFrameMkLst>
            <pc:docMk/>
            <pc:sldMk cId="300276758" sldId="315"/>
            <ac:graphicFrameMk id="6" creationId="{C75C272D-376A-59B6-1A29-02C41A398351}"/>
          </ac:graphicFrameMkLst>
        </pc:graphicFrameChg>
      </pc:sldChg>
      <pc:sldChg chg="new del">
        <pc:chgData name="Adrija Kalvisa" userId="S::qlr900@ku.dk::6b0e0168-1d7c-4abe-9648-42553417a86a" providerId="AD" clId="Web-{5FCA22C8-3047-7EED-EC06-BA96D274435D}" dt="2023-01-17T19:55:40.391" v="1948"/>
        <pc:sldMkLst>
          <pc:docMk/>
          <pc:sldMk cId="1128061133" sldId="316"/>
        </pc:sldMkLst>
      </pc:sldChg>
      <pc:sldChg chg="addSp delSp modSp new mod modShow modNotes">
        <pc:chgData name="Adrija Kalvisa" userId="S::qlr900@ku.dk::6b0e0168-1d7c-4abe-9648-42553417a86a" providerId="AD" clId="Web-{5FCA22C8-3047-7EED-EC06-BA96D274435D}" dt="2023-01-17T20:43:34.194" v="2552" actId="20577"/>
        <pc:sldMkLst>
          <pc:docMk/>
          <pc:sldMk cId="2001941010" sldId="316"/>
        </pc:sldMkLst>
        <pc:spChg chg="mod">
          <ac:chgData name="Adrija Kalvisa" userId="S::qlr900@ku.dk::6b0e0168-1d7c-4abe-9648-42553417a86a" providerId="AD" clId="Web-{5FCA22C8-3047-7EED-EC06-BA96D274435D}" dt="2023-01-17T20:42:56.444" v="2534" actId="20577"/>
          <ac:spMkLst>
            <pc:docMk/>
            <pc:sldMk cId="2001941010" sldId="316"/>
            <ac:spMk id="2" creationId="{102ED3B1-6121-5BD0-8A7F-8ACB8DDDAA53}"/>
          </ac:spMkLst>
        </pc:spChg>
        <pc:spChg chg="del">
          <ac:chgData name="Adrija Kalvisa" userId="S::qlr900@ku.dk::6b0e0168-1d7c-4abe-9648-42553417a86a" providerId="AD" clId="Web-{5FCA22C8-3047-7EED-EC06-BA96D274435D}" dt="2023-01-17T20:41:53.007" v="2486"/>
          <ac:spMkLst>
            <pc:docMk/>
            <pc:sldMk cId="2001941010" sldId="316"/>
            <ac:spMk id="3" creationId="{D1C02AC9-5EAA-08F8-6820-7D019FB268E4}"/>
          </ac:spMkLst>
        </pc:spChg>
        <pc:spChg chg="add mod">
          <ac:chgData name="Adrija Kalvisa" userId="S::qlr900@ku.dk::6b0e0168-1d7c-4abe-9648-42553417a86a" providerId="AD" clId="Web-{5FCA22C8-3047-7EED-EC06-BA96D274435D}" dt="2023-01-17T20:43:34.194" v="2552" actId="20577"/>
          <ac:spMkLst>
            <pc:docMk/>
            <pc:sldMk cId="2001941010" sldId="316"/>
            <ac:spMk id="6" creationId="{40B80B42-B9E5-9EE2-CC0A-0BE3F8A4386D}"/>
          </ac:spMkLst>
        </pc:spChg>
        <pc:picChg chg="add mod">
          <ac:chgData name="Adrija Kalvisa" userId="S::qlr900@ku.dk::6b0e0168-1d7c-4abe-9648-42553417a86a" providerId="AD" clId="Web-{5FCA22C8-3047-7EED-EC06-BA96D274435D}" dt="2023-01-17T20:42:06.647" v="2491" actId="1076"/>
          <ac:picMkLst>
            <pc:docMk/>
            <pc:sldMk cId="2001941010" sldId="316"/>
            <ac:picMk id="5" creationId="{EC36A12D-BDAD-15C1-927B-C4F80BBAA89B}"/>
          </ac:picMkLst>
        </pc:picChg>
      </pc:sldChg>
      <pc:sldChg chg="add del replId">
        <pc:chgData name="Adrija Kalvisa" userId="S::qlr900@ku.dk::6b0e0168-1d7c-4abe-9648-42553417a86a" providerId="AD" clId="Web-{5FCA22C8-3047-7EED-EC06-BA96D274435D}" dt="2023-01-17T20:18:03.597" v="2141"/>
        <pc:sldMkLst>
          <pc:docMk/>
          <pc:sldMk cId="3450666808" sldId="316"/>
        </pc:sldMkLst>
      </pc:sldChg>
      <pc:sldChg chg="addSp delSp modSp new ord modNotes">
        <pc:chgData name="Adrija Kalvisa" userId="S::qlr900@ku.dk::6b0e0168-1d7c-4abe-9648-42553417a86a" providerId="AD" clId="Web-{5FCA22C8-3047-7EED-EC06-BA96D274435D}" dt="2023-01-17T20:58:53.556" v="2750" actId="20577"/>
        <pc:sldMkLst>
          <pc:docMk/>
          <pc:sldMk cId="2883091506" sldId="317"/>
        </pc:sldMkLst>
        <pc:spChg chg="del">
          <ac:chgData name="Adrija Kalvisa" userId="S::qlr900@ku.dk::6b0e0168-1d7c-4abe-9648-42553417a86a" providerId="AD" clId="Web-{5FCA22C8-3047-7EED-EC06-BA96D274435D}" dt="2023-01-17T20:48:08.773" v="2561"/>
          <ac:spMkLst>
            <pc:docMk/>
            <pc:sldMk cId="2883091506" sldId="317"/>
            <ac:spMk id="2" creationId="{69CD0957-F6B3-2185-D111-1A84134DA34F}"/>
          </ac:spMkLst>
        </pc:spChg>
        <pc:spChg chg="del">
          <ac:chgData name="Adrija Kalvisa" userId="S::qlr900@ku.dk::6b0e0168-1d7c-4abe-9648-42553417a86a" providerId="AD" clId="Web-{5FCA22C8-3047-7EED-EC06-BA96D274435D}" dt="2023-01-17T20:48:11.695" v="2563"/>
          <ac:spMkLst>
            <pc:docMk/>
            <pc:sldMk cId="2883091506" sldId="317"/>
            <ac:spMk id="3" creationId="{F2BCE3BC-605A-DBF2-954F-4791CD734D84}"/>
          </ac:spMkLst>
        </pc:spChg>
        <pc:spChg chg="add">
          <ac:chgData name="Adrija Kalvisa" userId="S::qlr900@ku.dk::6b0e0168-1d7c-4abe-9648-42553417a86a" providerId="AD" clId="Web-{5FCA22C8-3047-7EED-EC06-BA96D274435D}" dt="2023-01-17T20:48:09.570" v="2562"/>
          <ac:spMkLst>
            <pc:docMk/>
            <pc:sldMk cId="2883091506" sldId="317"/>
            <ac:spMk id="6" creationId="{195A7D64-4E2C-A5E8-5E9C-88B45966BAB6}"/>
          </ac:spMkLst>
        </pc:spChg>
        <pc:spChg chg="add del mod">
          <ac:chgData name="Adrija Kalvisa" userId="S::qlr900@ku.dk::6b0e0168-1d7c-4abe-9648-42553417a86a" providerId="AD" clId="Web-{5FCA22C8-3047-7EED-EC06-BA96D274435D}" dt="2023-01-17T20:48:33.555" v="2573"/>
          <ac:spMkLst>
            <pc:docMk/>
            <pc:sldMk cId="2883091506" sldId="317"/>
            <ac:spMk id="7" creationId="{A04C97E0-A9AF-CB8C-C64B-F990ADD4EE6A}"/>
          </ac:spMkLst>
        </pc:spChg>
        <pc:spChg chg="add mod">
          <ac:chgData name="Adrija Kalvisa" userId="S::qlr900@ku.dk::6b0e0168-1d7c-4abe-9648-42553417a86a" providerId="AD" clId="Web-{5FCA22C8-3047-7EED-EC06-BA96D274435D}" dt="2023-01-17T20:58:53.556" v="2750" actId="20577"/>
          <ac:spMkLst>
            <pc:docMk/>
            <pc:sldMk cId="2883091506" sldId="317"/>
            <ac:spMk id="9" creationId="{594C17A9-7C72-A2FA-644A-D69FFD8FA6C8}"/>
          </ac:spMkLst>
        </pc:spChg>
      </pc:sldChg>
    </pc:docChg>
  </pc:docChgLst>
  <pc:docChgLst>
    <pc:chgData name="Henrike Zschach" userId="S::pnv719@ku.dk::e59085bd-0efe-48fe-9e4c-f7ddd5df24a7" providerId="AD" clId="Web-{91401E9B-1EDB-FF89-C0E4-92F9C9FC7249}"/>
    <pc:docChg chg="mod modSld">
      <pc:chgData name="Henrike Zschach" userId="S::pnv719@ku.dk::e59085bd-0efe-48fe-9e4c-f7ddd5df24a7" providerId="AD" clId="Web-{91401E9B-1EDB-FF89-C0E4-92F9C9FC7249}" dt="2023-01-09T13:46:38.405" v="15"/>
      <pc:docMkLst>
        <pc:docMk/>
      </pc:docMkLst>
      <pc:sldChg chg="addSp modSp">
        <pc:chgData name="Henrike Zschach" userId="S::pnv719@ku.dk::e59085bd-0efe-48fe-9e4c-f7ddd5df24a7" providerId="AD" clId="Web-{91401E9B-1EDB-FF89-C0E4-92F9C9FC7249}" dt="2023-01-09T13:45:57.280" v="2" actId="1076"/>
        <pc:sldMkLst>
          <pc:docMk/>
          <pc:sldMk cId="190285913" sldId="270"/>
        </pc:sldMkLst>
        <pc:picChg chg="add mod">
          <ac:chgData name="Henrike Zschach" userId="S::pnv719@ku.dk::e59085bd-0efe-48fe-9e4c-f7ddd5df24a7" providerId="AD" clId="Web-{91401E9B-1EDB-FF89-C0E4-92F9C9FC7249}" dt="2023-01-09T13:45:57.280" v="2" actId="1076"/>
          <ac:picMkLst>
            <pc:docMk/>
            <pc:sldMk cId="190285913" sldId="270"/>
            <ac:picMk id="4" creationId="{B11A8FF8-4F9F-E2D0-8630-EAD491589B17}"/>
          </ac:picMkLst>
        </pc:picChg>
      </pc:sldChg>
      <pc:sldChg chg="addSp">
        <pc:chgData name="Henrike Zschach" userId="S::pnv719@ku.dk::e59085bd-0efe-48fe-9e4c-f7ddd5df24a7" providerId="AD" clId="Web-{91401E9B-1EDB-FF89-C0E4-92F9C9FC7249}" dt="2023-01-09T13:46:02.812" v="3"/>
        <pc:sldMkLst>
          <pc:docMk/>
          <pc:sldMk cId="2676477474" sldId="287"/>
        </pc:sldMkLst>
        <pc:picChg chg="add">
          <ac:chgData name="Henrike Zschach" userId="S::pnv719@ku.dk::e59085bd-0efe-48fe-9e4c-f7ddd5df24a7" providerId="AD" clId="Web-{91401E9B-1EDB-FF89-C0E4-92F9C9FC7249}" dt="2023-01-09T13:46:02.812" v="3"/>
          <ac:picMkLst>
            <pc:docMk/>
            <pc:sldMk cId="2676477474" sldId="287"/>
            <ac:picMk id="6" creationId="{0957F82D-8BD3-1262-8478-9B1331D8A42D}"/>
          </ac:picMkLst>
        </pc:picChg>
      </pc:sldChg>
      <pc:sldChg chg="addSp">
        <pc:chgData name="Henrike Zschach" userId="S::pnv719@ku.dk::e59085bd-0efe-48fe-9e4c-f7ddd5df24a7" providerId="AD" clId="Web-{91401E9B-1EDB-FF89-C0E4-92F9C9FC7249}" dt="2023-01-09T13:46:34.655" v="13"/>
        <pc:sldMkLst>
          <pc:docMk/>
          <pc:sldMk cId="1351760921" sldId="288"/>
        </pc:sldMkLst>
        <pc:picChg chg="add">
          <ac:chgData name="Henrike Zschach" userId="S::pnv719@ku.dk::e59085bd-0efe-48fe-9e4c-f7ddd5df24a7" providerId="AD" clId="Web-{91401E9B-1EDB-FF89-C0E4-92F9C9FC7249}" dt="2023-01-09T13:46:34.655" v="13"/>
          <ac:picMkLst>
            <pc:docMk/>
            <pc:sldMk cId="1351760921" sldId="288"/>
            <ac:picMk id="8" creationId="{D72F3449-64DA-53D2-00B9-0100933F41A4}"/>
          </ac:picMkLst>
        </pc:picChg>
      </pc:sldChg>
      <pc:sldChg chg="addSp">
        <pc:chgData name="Henrike Zschach" userId="S::pnv719@ku.dk::e59085bd-0efe-48fe-9e4c-f7ddd5df24a7" providerId="AD" clId="Web-{91401E9B-1EDB-FF89-C0E4-92F9C9FC7249}" dt="2023-01-09T13:46:36.546" v="14"/>
        <pc:sldMkLst>
          <pc:docMk/>
          <pc:sldMk cId="1344206419" sldId="289"/>
        </pc:sldMkLst>
        <pc:picChg chg="add">
          <ac:chgData name="Henrike Zschach" userId="S::pnv719@ku.dk::e59085bd-0efe-48fe-9e4c-f7ddd5df24a7" providerId="AD" clId="Web-{91401E9B-1EDB-FF89-C0E4-92F9C9FC7249}" dt="2023-01-09T13:46:36.546" v="14"/>
          <ac:picMkLst>
            <pc:docMk/>
            <pc:sldMk cId="1344206419" sldId="289"/>
            <ac:picMk id="7" creationId="{8857D0A5-D0B7-3B84-58E4-EA07A6D1BB1C}"/>
          </ac:picMkLst>
        </pc:picChg>
      </pc:sldChg>
      <pc:sldChg chg="addSp">
        <pc:chgData name="Henrike Zschach" userId="S::pnv719@ku.dk::e59085bd-0efe-48fe-9e4c-f7ddd5df24a7" providerId="AD" clId="Web-{91401E9B-1EDB-FF89-C0E4-92F9C9FC7249}" dt="2023-01-09T13:46:07.780" v="5"/>
        <pc:sldMkLst>
          <pc:docMk/>
          <pc:sldMk cId="1652967365" sldId="290"/>
        </pc:sldMkLst>
        <pc:picChg chg="add">
          <ac:chgData name="Henrike Zschach" userId="S::pnv719@ku.dk::e59085bd-0efe-48fe-9e4c-f7ddd5df24a7" providerId="AD" clId="Web-{91401E9B-1EDB-FF89-C0E4-92F9C9FC7249}" dt="2023-01-09T13:46:07.780" v="5"/>
          <ac:picMkLst>
            <pc:docMk/>
            <pc:sldMk cId="1652967365" sldId="290"/>
            <ac:picMk id="7" creationId="{21B16AB6-64E6-5635-64DA-F948AC0F4333}"/>
          </ac:picMkLst>
        </pc:picChg>
      </pc:sldChg>
      <pc:sldChg chg="addSp">
        <pc:chgData name="Henrike Zschach" userId="S::pnv719@ku.dk::e59085bd-0efe-48fe-9e4c-f7ddd5df24a7" providerId="AD" clId="Web-{91401E9B-1EDB-FF89-C0E4-92F9C9FC7249}" dt="2023-01-09T13:46:11.155" v="7"/>
        <pc:sldMkLst>
          <pc:docMk/>
          <pc:sldMk cId="3896302594" sldId="291"/>
        </pc:sldMkLst>
        <pc:picChg chg="add">
          <ac:chgData name="Henrike Zschach" userId="S::pnv719@ku.dk::e59085bd-0efe-48fe-9e4c-f7ddd5df24a7" providerId="AD" clId="Web-{91401E9B-1EDB-FF89-C0E4-92F9C9FC7249}" dt="2023-01-09T13:46:11.155" v="7"/>
          <ac:picMkLst>
            <pc:docMk/>
            <pc:sldMk cId="3896302594" sldId="291"/>
            <ac:picMk id="7" creationId="{BF907CB4-D26F-F648-FA53-7BE608BF09F7}"/>
          </ac:picMkLst>
        </pc:picChg>
      </pc:sldChg>
      <pc:sldChg chg="addSp">
        <pc:chgData name="Henrike Zschach" userId="S::pnv719@ku.dk::e59085bd-0efe-48fe-9e4c-f7ddd5df24a7" providerId="AD" clId="Web-{91401E9B-1EDB-FF89-C0E4-92F9C9FC7249}" dt="2023-01-09T13:46:29.405" v="12"/>
        <pc:sldMkLst>
          <pc:docMk/>
          <pc:sldMk cId="2289898171" sldId="293"/>
        </pc:sldMkLst>
        <pc:picChg chg="add">
          <ac:chgData name="Henrike Zschach" userId="S::pnv719@ku.dk::e59085bd-0efe-48fe-9e4c-f7ddd5df24a7" providerId="AD" clId="Web-{91401E9B-1EDB-FF89-C0E4-92F9C9FC7249}" dt="2023-01-09T13:46:29.405" v="12"/>
          <ac:picMkLst>
            <pc:docMk/>
            <pc:sldMk cId="2289898171" sldId="293"/>
            <ac:picMk id="6" creationId="{8DBF16C7-3F02-B116-B3F9-243AC40F7794}"/>
          </ac:picMkLst>
        </pc:picChg>
      </pc:sldChg>
      <pc:sldChg chg="addSp">
        <pc:chgData name="Henrike Zschach" userId="S::pnv719@ku.dk::e59085bd-0efe-48fe-9e4c-f7ddd5df24a7" providerId="AD" clId="Web-{91401E9B-1EDB-FF89-C0E4-92F9C9FC7249}" dt="2023-01-09T13:46:38.405" v="15"/>
        <pc:sldMkLst>
          <pc:docMk/>
          <pc:sldMk cId="2626905745" sldId="294"/>
        </pc:sldMkLst>
        <pc:picChg chg="add">
          <ac:chgData name="Henrike Zschach" userId="S::pnv719@ku.dk::e59085bd-0efe-48fe-9e4c-f7ddd5df24a7" providerId="AD" clId="Web-{91401E9B-1EDB-FF89-C0E4-92F9C9FC7249}" dt="2023-01-09T13:46:38.405" v="15"/>
          <ac:picMkLst>
            <pc:docMk/>
            <pc:sldMk cId="2626905745" sldId="294"/>
            <ac:picMk id="11" creationId="{E8D17ACA-6C45-DAC4-D788-EB12A012948A}"/>
          </ac:picMkLst>
        </pc:picChg>
      </pc:sldChg>
      <pc:sldChg chg="addSp">
        <pc:chgData name="Henrike Zschach" userId="S::pnv719@ku.dk::e59085bd-0efe-48fe-9e4c-f7ddd5df24a7" providerId="AD" clId="Web-{91401E9B-1EDB-FF89-C0E4-92F9C9FC7249}" dt="2023-01-09T13:46:14.374" v="8"/>
        <pc:sldMkLst>
          <pc:docMk/>
          <pc:sldMk cId="1524119163" sldId="295"/>
        </pc:sldMkLst>
        <pc:picChg chg="add">
          <ac:chgData name="Henrike Zschach" userId="S::pnv719@ku.dk::e59085bd-0efe-48fe-9e4c-f7ddd5df24a7" providerId="AD" clId="Web-{91401E9B-1EDB-FF89-C0E4-92F9C9FC7249}" dt="2023-01-09T13:46:14.374" v="8"/>
          <ac:picMkLst>
            <pc:docMk/>
            <pc:sldMk cId="1524119163" sldId="295"/>
            <ac:picMk id="5" creationId="{D3F7274E-B7D0-DCA4-15F7-ACCAC161E653}"/>
          </ac:picMkLst>
        </pc:picChg>
      </pc:sldChg>
      <pc:sldChg chg="addSp">
        <pc:chgData name="Henrike Zschach" userId="S::pnv719@ku.dk::e59085bd-0efe-48fe-9e4c-f7ddd5df24a7" providerId="AD" clId="Web-{91401E9B-1EDB-FF89-C0E4-92F9C9FC7249}" dt="2023-01-09T13:46:05.077" v="4"/>
        <pc:sldMkLst>
          <pc:docMk/>
          <pc:sldMk cId="1192445080" sldId="296"/>
        </pc:sldMkLst>
        <pc:picChg chg="add">
          <ac:chgData name="Henrike Zschach" userId="S::pnv719@ku.dk::e59085bd-0efe-48fe-9e4c-f7ddd5df24a7" providerId="AD" clId="Web-{91401E9B-1EDB-FF89-C0E4-92F9C9FC7249}" dt="2023-01-09T13:46:05.077" v="4"/>
          <ac:picMkLst>
            <pc:docMk/>
            <pc:sldMk cId="1192445080" sldId="296"/>
            <ac:picMk id="7" creationId="{C922BA0B-6C3F-F0E7-90FD-1CA05BDF6EA2}"/>
          </ac:picMkLst>
        </pc:picChg>
      </pc:sldChg>
      <pc:sldChg chg="addSp">
        <pc:chgData name="Henrike Zschach" userId="S::pnv719@ku.dk::e59085bd-0efe-48fe-9e4c-f7ddd5df24a7" providerId="AD" clId="Web-{91401E9B-1EDB-FF89-C0E4-92F9C9FC7249}" dt="2023-01-09T13:46:09.452" v="6"/>
        <pc:sldMkLst>
          <pc:docMk/>
          <pc:sldMk cId="2705018844" sldId="297"/>
        </pc:sldMkLst>
        <pc:picChg chg="add">
          <ac:chgData name="Henrike Zschach" userId="S::pnv719@ku.dk::e59085bd-0efe-48fe-9e4c-f7ddd5df24a7" providerId="AD" clId="Web-{91401E9B-1EDB-FF89-C0E4-92F9C9FC7249}" dt="2023-01-09T13:46:09.452" v="6"/>
          <ac:picMkLst>
            <pc:docMk/>
            <pc:sldMk cId="2705018844" sldId="297"/>
            <ac:picMk id="6" creationId="{F52FD178-60DD-4EE7-3E24-6E90D020E495}"/>
          </ac:picMkLst>
        </pc:picChg>
      </pc:sldChg>
      <pc:sldChg chg="addSp">
        <pc:chgData name="Henrike Zschach" userId="S::pnv719@ku.dk::e59085bd-0efe-48fe-9e4c-f7ddd5df24a7" providerId="AD" clId="Web-{91401E9B-1EDB-FF89-C0E4-92F9C9FC7249}" dt="2023-01-09T13:46:21.452" v="11"/>
        <pc:sldMkLst>
          <pc:docMk/>
          <pc:sldMk cId="2037107869" sldId="299"/>
        </pc:sldMkLst>
        <pc:picChg chg="add">
          <ac:chgData name="Henrike Zschach" userId="S::pnv719@ku.dk::e59085bd-0efe-48fe-9e4c-f7ddd5df24a7" providerId="AD" clId="Web-{91401E9B-1EDB-FF89-C0E4-92F9C9FC7249}" dt="2023-01-09T13:46:21.452" v="11"/>
          <ac:picMkLst>
            <pc:docMk/>
            <pc:sldMk cId="2037107869" sldId="299"/>
            <ac:picMk id="4" creationId="{A881D200-F408-FF69-0F50-14219029BDB9}"/>
          </ac:picMkLst>
        </pc:picChg>
      </pc:sldChg>
      <pc:sldChg chg="addSp">
        <pc:chgData name="Henrike Zschach" userId="S::pnv719@ku.dk::e59085bd-0efe-48fe-9e4c-f7ddd5df24a7" providerId="AD" clId="Web-{91401E9B-1EDB-FF89-C0E4-92F9C9FC7249}" dt="2023-01-09T13:46:16.108" v="9"/>
        <pc:sldMkLst>
          <pc:docMk/>
          <pc:sldMk cId="4262456441" sldId="300"/>
        </pc:sldMkLst>
        <pc:picChg chg="add">
          <ac:chgData name="Henrike Zschach" userId="S::pnv719@ku.dk::e59085bd-0efe-48fe-9e4c-f7ddd5df24a7" providerId="AD" clId="Web-{91401E9B-1EDB-FF89-C0E4-92F9C9FC7249}" dt="2023-01-09T13:46:16.108" v="9"/>
          <ac:picMkLst>
            <pc:docMk/>
            <pc:sldMk cId="4262456441" sldId="300"/>
            <ac:picMk id="5" creationId="{A0BBF417-3C48-547E-3CBF-A41BF1D03A5C}"/>
          </ac:picMkLst>
        </pc:picChg>
      </pc:sldChg>
      <pc:sldChg chg="addSp">
        <pc:chgData name="Henrike Zschach" userId="S::pnv719@ku.dk::e59085bd-0efe-48fe-9e4c-f7ddd5df24a7" providerId="AD" clId="Web-{91401E9B-1EDB-FF89-C0E4-92F9C9FC7249}" dt="2023-01-09T13:46:18.140" v="10"/>
        <pc:sldMkLst>
          <pc:docMk/>
          <pc:sldMk cId="1153218049" sldId="302"/>
        </pc:sldMkLst>
        <pc:picChg chg="add">
          <ac:chgData name="Henrike Zschach" userId="S::pnv719@ku.dk::e59085bd-0efe-48fe-9e4c-f7ddd5df24a7" providerId="AD" clId="Web-{91401E9B-1EDB-FF89-C0E4-92F9C9FC7249}" dt="2023-01-09T13:46:18.140" v="10"/>
          <ac:picMkLst>
            <pc:docMk/>
            <pc:sldMk cId="1153218049" sldId="302"/>
            <ac:picMk id="5" creationId="{D7D0A0A2-1FF4-FF36-E8C5-3D6EEBB15F94}"/>
          </ac:picMkLst>
        </pc:picChg>
      </pc:sldChg>
    </pc:docChg>
  </pc:docChgLst>
  <pc:docChgLst>
    <pc:chgData name="Adrija Kalvisa" userId="S::qlr900@ku.dk::6b0e0168-1d7c-4abe-9648-42553417a86a" providerId="AD" clId="Web-{7F05FB71-23B1-4DBF-5ADB-887563BC7276}"/>
    <pc:docChg chg="addSld delSld modSld sldOrd">
      <pc:chgData name="Adrija Kalvisa" userId="S::qlr900@ku.dk::6b0e0168-1d7c-4abe-9648-42553417a86a" providerId="AD" clId="Web-{7F05FB71-23B1-4DBF-5ADB-887563BC7276}" dt="2023-01-20T07:57:26.975" v="173"/>
      <pc:docMkLst>
        <pc:docMk/>
      </pc:docMkLst>
      <pc:sldChg chg="modSp">
        <pc:chgData name="Adrija Kalvisa" userId="S::qlr900@ku.dk::6b0e0168-1d7c-4abe-9648-42553417a86a" providerId="AD" clId="Web-{7F05FB71-23B1-4DBF-5ADB-887563BC7276}" dt="2023-01-19T14:13:23.343" v="50" actId="20577"/>
        <pc:sldMkLst>
          <pc:docMk/>
          <pc:sldMk cId="3926815134" sldId="304"/>
        </pc:sldMkLst>
        <pc:spChg chg="mod">
          <ac:chgData name="Adrija Kalvisa" userId="S::qlr900@ku.dk::6b0e0168-1d7c-4abe-9648-42553417a86a" providerId="AD" clId="Web-{7F05FB71-23B1-4DBF-5ADB-887563BC7276}" dt="2023-01-19T14:13:23.343" v="50" actId="20577"/>
          <ac:spMkLst>
            <pc:docMk/>
            <pc:sldMk cId="3926815134" sldId="304"/>
            <ac:spMk id="3" creationId="{9A7DE877-1905-344F-96E1-AD0DA02B2CF5}"/>
          </ac:spMkLst>
        </pc:spChg>
        <pc:picChg chg="mod">
          <ac:chgData name="Adrija Kalvisa" userId="S::qlr900@ku.dk::6b0e0168-1d7c-4abe-9648-42553417a86a" providerId="AD" clId="Web-{7F05FB71-23B1-4DBF-5ADB-887563BC7276}" dt="2023-01-19T14:10:36.766" v="46" actId="14100"/>
          <ac:picMkLst>
            <pc:docMk/>
            <pc:sldMk cId="3926815134" sldId="304"/>
            <ac:picMk id="2" creationId="{1402A7F0-AD79-CAEE-2881-FBE07EEB12CA}"/>
          </ac:picMkLst>
        </pc:picChg>
      </pc:sldChg>
      <pc:sldChg chg="modSp">
        <pc:chgData name="Adrija Kalvisa" userId="S::qlr900@ku.dk::6b0e0168-1d7c-4abe-9648-42553417a86a" providerId="AD" clId="Web-{7F05FB71-23B1-4DBF-5ADB-887563BC7276}" dt="2023-01-20T07:48:13.229" v="120" actId="20577"/>
        <pc:sldMkLst>
          <pc:docMk/>
          <pc:sldMk cId="3016222109" sldId="309"/>
        </pc:sldMkLst>
        <pc:spChg chg="mod">
          <ac:chgData name="Adrija Kalvisa" userId="S::qlr900@ku.dk::6b0e0168-1d7c-4abe-9648-42553417a86a" providerId="AD" clId="Web-{7F05FB71-23B1-4DBF-5ADB-887563BC7276}" dt="2023-01-20T07:38:21.904" v="76" actId="20577"/>
          <ac:spMkLst>
            <pc:docMk/>
            <pc:sldMk cId="3016222109" sldId="309"/>
            <ac:spMk id="3" creationId="{B7DA42C6-4EE1-3133-B13B-3EF1F1364701}"/>
          </ac:spMkLst>
        </pc:spChg>
        <pc:spChg chg="mod">
          <ac:chgData name="Adrija Kalvisa" userId="S::qlr900@ku.dk::6b0e0168-1d7c-4abe-9648-42553417a86a" providerId="AD" clId="Web-{7F05FB71-23B1-4DBF-5ADB-887563BC7276}" dt="2023-01-20T07:38:26.748" v="78" actId="1076"/>
          <ac:spMkLst>
            <pc:docMk/>
            <pc:sldMk cId="3016222109" sldId="309"/>
            <ac:spMk id="5" creationId="{C4DBB894-0D5B-5BEF-7A26-F6050C94D860}"/>
          </ac:spMkLst>
        </pc:spChg>
        <pc:spChg chg="mod">
          <ac:chgData name="Adrija Kalvisa" userId="S::qlr900@ku.dk::6b0e0168-1d7c-4abe-9648-42553417a86a" providerId="AD" clId="Web-{7F05FB71-23B1-4DBF-5ADB-887563BC7276}" dt="2023-01-20T07:48:13.229" v="120" actId="20577"/>
          <ac:spMkLst>
            <pc:docMk/>
            <pc:sldMk cId="3016222109" sldId="309"/>
            <ac:spMk id="6" creationId="{07D9DA7F-FDC8-4086-D7DA-E2F6F98F1385}"/>
          </ac:spMkLst>
        </pc:spChg>
        <pc:picChg chg="mod">
          <ac:chgData name="Adrija Kalvisa" userId="S::qlr900@ku.dk::6b0e0168-1d7c-4abe-9648-42553417a86a" providerId="AD" clId="Web-{7F05FB71-23B1-4DBF-5ADB-887563BC7276}" dt="2023-01-20T07:38:26.748" v="77" actId="1076"/>
          <ac:picMkLst>
            <pc:docMk/>
            <pc:sldMk cId="3016222109" sldId="309"/>
            <ac:picMk id="2" creationId="{001A2E17-44D5-42B4-BC6F-B3767DDA9232}"/>
          </ac:picMkLst>
        </pc:picChg>
      </pc:sldChg>
      <pc:sldChg chg="modSp">
        <pc:chgData name="Adrija Kalvisa" userId="S::qlr900@ku.dk::6b0e0168-1d7c-4abe-9648-42553417a86a" providerId="AD" clId="Web-{7F05FB71-23B1-4DBF-5ADB-887563BC7276}" dt="2023-01-19T14:04:45.392" v="18" actId="20577"/>
        <pc:sldMkLst>
          <pc:docMk/>
          <pc:sldMk cId="2617836796" sldId="311"/>
        </pc:sldMkLst>
        <pc:spChg chg="mod">
          <ac:chgData name="Adrija Kalvisa" userId="S::qlr900@ku.dk::6b0e0168-1d7c-4abe-9648-42553417a86a" providerId="AD" clId="Web-{7F05FB71-23B1-4DBF-5ADB-887563BC7276}" dt="2023-01-19T14:04:45.392" v="18" actId="20577"/>
          <ac:spMkLst>
            <pc:docMk/>
            <pc:sldMk cId="2617836796" sldId="311"/>
            <ac:spMk id="42" creationId="{05989714-0EAA-B53D-30D6-1512E048888E}"/>
          </ac:spMkLst>
        </pc:spChg>
      </pc:sldChg>
      <pc:sldChg chg="modSp modNotes">
        <pc:chgData name="Adrija Kalvisa" userId="S::qlr900@ku.dk::6b0e0168-1d7c-4abe-9648-42553417a86a" providerId="AD" clId="Web-{7F05FB71-23B1-4DBF-5ADB-887563BC7276}" dt="2023-01-20T07:57:26.975" v="173"/>
        <pc:sldMkLst>
          <pc:docMk/>
          <pc:sldMk cId="300276758" sldId="315"/>
        </pc:sldMkLst>
        <pc:spChg chg="mod">
          <ac:chgData name="Adrija Kalvisa" userId="S::qlr900@ku.dk::6b0e0168-1d7c-4abe-9648-42553417a86a" providerId="AD" clId="Web-{7F05FB71-23B1-4DBF-5ADB-887563BC7276}" dt="2023-01-20T07:48:36.464" v="127" actId="20577"/>
          <ac:spMkLst>
            <pc:docMk/>
            <pc:sldMk cId="300276758" sldId="315"/>
            <ac:spMk id="11" creationId="{37F65EC0-C9A8-44BA-AD1B-8E414B17DFC3}"/>
          </ac:spMkLst>
        </pc:spChg>
        <pc:graphicFrameChg chg="mod modGraphic">
          <ac:chgData name="Adrija Kalvisa" userId="S::qlr900@ku.dk::6b0e0168-1d7c-4abe-9648-42553417a86a" providerId="AD" clId="Web-{7F05FB71-23B1-4DBF-5ADB-887563BC7276}" dt="2023-01-20T07:44:35.803" v="96"/>
          <ac:graphicFrameMkLst>
            <pc:docMk/>
            <pc:sldMk cId="300276758" sldId="315"/>
            <ac:graphicFrameMk id="6" creationId="{C75C272D-376A-59B6-1A29-02C41A398351}"/>
          </ac:graphicFrameMkLst>
        </pc:graphicFrameChg>
      </pc:sldChg>
      <pc:sldChg chg="addSp delSp modSp mod modShow">
        <pc:chgData name="Adrija Kalvisa" userId="S::qlr900@ku.dk::6b0e0168-1d7c-4abe-9648-42553417a86a" providerId="AD" clId="Web-{7F05FB71-23B1-4DBF-5ADB-887563BC7276}" dt="2023-01-20T07:45:26.944" v="98"/>
        <pc:sldMkLst>
          <pc:docMk/>
          <pc:sldMk cId="2001941010" sldId="316"/>
        </pc:sldMkLst>
        <pc:spChg chg="del">
          <ac:chgData name="Adrija Kalvisa" userId="S::qlr900@ku.dk::6b0e0168-1d7c-4abe-9648-42553417a86a" providerId="AD" clId="Web-{7F05FB71-23B1-4DBF-5ADB-887563BC7276}" dt="2023-01-20T07:45:26.241" v="97"/>
          <ac:spMkLst>
            <pc:docMk/>
            <pc:sldMk cId="2001941010" sldId="316"/>
            <ac:spMk id="2" creationId="{102ED3B1-6121-5BD0-8A7F-8ACB8DDDAA53}"/>
          </ac:spMkLst>
        </pc:spChg>
        <pc:spChg chg="mod">
          <ac:chgData name="Adrija Kalvisa" userId="S::qlr900@ku.dk::6b0e0168-1d7c-4abe-9648-42553417a86a" providerId="AD" clId="Web-{7F05FB71-23B1-4DBF-5ADB-887563BC7276}" dt="2023-01-19T14:01:59.252" v="6" actId="20577"/>
          <ac:spMkLst>
            <pc:docMk/>
            <pc:sldMk cId="2001941010" sldId="316"/>
            <ac:spMk id="6" creationId="{40B80B42-B9E5-9EE2-CC0A-0BE3F8A4386D}"/>
          </ac:spMkLst>
        </pc:spChg>
        <pc:spChg chg="add mod">
          <ac:chgData name="Adrija Kalvisa" userId="S::qlr900@ku.dk::6b0e0168-1d7c-4abe-9648-42553417a86a" providerId="AD" clId="Web-{7F05FB71-23B1-4DBF-5ADB-887563BC7276}" dt="2023-01-20T07:45:26.241" v="97"/>
          <ac:spMkLst>
            <pc:docMk/>
            <pc:sldMk cId="2001941010" sldId="316"/>
            <ac:spMk id="7" creationId="{174B378E-D3CA-7411-FC60-9570D7B02635}"/>
          </ac:spMkLst>
        </pc:spChg>
        <pc:spChg chg="add">
          <ac:chgData name="Adrija Kalvisa" userId="S::qlr900@ku.dk::6b0e0168-1d7c-4abe-9648-42553417a86a" providerId="AD" clId="Web-{7F05FB71-23B1-4DBF-5ADB-887563BC7276}" dt="2023-01-20T07:45:26.944" v="98"/>
          <ac:spMkLst>
            <pc:docMk/>
            <pc:sldMk cId="2001941010" sldId="316"/>
            <ac:spMk id="9" creationId="{25B0DAEF-0451-3B55-7A8D-C4EFE6B9C365}"/>
          </ac:spMkLst>
        </pc:spChg>
      </pc:sldChg>
      <pc:sldChg chg="addSp delSp modSp ord">
        <pc:chgData name="Adrija Kalvisa" userId="S::qlr900@ku.dk::6b0e0168-1d7c-4abe-9648-42553417a86a" providerId="AD" clId="Web-{7F05FB71-23B1-4DBF-5ADB-887563BC7276}" dt="2023-01-20T07:42:31.519" v="90"/>
        <pc:sldMkLst>
          <pc:docMk/>
          <pc:sldMk cId="4244902716" sldId="322"/>
        </pc:sldMkLst>
        <pc:spChg chg="add del mod">
          <ac:chgData name="Adrija Kalvisa" userId="S::qlr900@ku.dk::6b0e0168-1d7c-4abe-9648-42553417a86a" providerId="AD" clId="Web-{7F05FB71-23B1-4DBF-5ADB-887563BC7276}" dt="2023-01-20T07:42:12.690" v="87"/>
          <ac:spMkLst>
            <pc:docMk/>
            <pc:sldMk cId="4244902716" sldId="322"/>
            <ac:spMk id="2" creationId="{65C176B3-E6D8-D198-7148-7A564FB2DABA}"/>
          </ac:spMkLst>
        </pc:spChg>
        <pc:spChg chg="del">
          <ac:chgData name="Adrija Kalvisa" userId="S::qlr900@ku.dk::6b0e0168-1d7c-4abe-9648-42553417a86a" providerId="AD" clId="Web-{7F05FB71-23B1-4DBF-5ADB-887563BC7276}" dt="2023-01-20T07:42:03.128" v="81"/>
          <ac:spMkLst>
            <pc:docMk/>
            <pc:sldMk cId="4244902716" sldId="322"/>
            <ac:spMk id="3" creationId="{3A30DFF6-BD6B-36F8-3DA3-E8078F1887F8}"/>
          </ac:spMkLst>
        </pc:spChg>
        <pc:spChg chg="add mod">
          <ac:chgData name="Adrija Kalvisa" userId="S::qlr900@ku.dk::6b0e0168-1d7c-4abe-9648-42553417a86a" providerId="AD" clId="Web-{7F05FB71-23B1-4DBF-5ADB-887563BC7276}" dt="2023-01-20T07:42:09.440" v="85" actId="1076"/>
          <ac:spMkLst>
            <pc:docMk/>
            <pc:sldMk cId="4244902716" sldId="322"/>
            <ac:spMk id="7" creationId="{7647F56E-B315-3EE7-53A5-215A858D72F4}"/>
          </ac:spMkLst>
        </pc:spChg>
        <pc:picChg chg="add mod">
          <ac:chgData name="Adrija Kalvisa" userId="S::qlr900@ku.dk::6b0e0168-1d7c-4abe-9648-42553417a86a" providerId="AD" clId="Web-{7F05FB71-23B1-4DBF-5ADB-887563BC7276}" dt="2023-01-20T07:42:09.440" v="84" actId="1076"/>
          <ac:picMkLst>
            <pc:docMk/>
            <pc:sldMk cId="4244902716" sldId="322"/>
            <ac:picMk id="5" creationId="{8EFE1503-262E-1AB2-B82F-5AE636AFF30E}"/>
          </ac:picMkLst>
        </pc:picChg>
        <pc:picChg chg="add mod">
          <ac:chgData name="Adrija Kalvisa" userId="S::qlr900@ku.dk::6b0e0168-1d7c-4abe-9648-42553417a86a" providerId="AD" clId="Web-{7F05FB71-23B1-4DBF-5ADB-887563BC7276}" dt="2023-01-20T07:42:09.456" v="86" actId="1076"/>
          <ac:picMkLst>
            <pc:docMk/>
            <pc:sldMk cId="4244902716" sldId="322"/>
            <ac:picMk id="8" creationId="{370D9F50-6D5E-DDB4-7C7F-17330C736E99}"/>
          </ac:picMkLst>
        </pc:picChg>
      </pc:sldChg>
      <pc:sldChg chg="new del modNotes">
        <pc:chgData name="Adrija Kalvisa" userId="S::qlr900@ku.dk::6b0e0168-1d7c-4abe-9648-42553417a86a" providerId="AD" clId="Web-{7F05FB71-23B1-4DBF-5ADB-887563BC7276}" dt="2023-01-19T14:18:30.233" v="72"/>
        <pc:sldMkLst>
          <pc:docMk/>
          <pc:sldMk cId="140028306" sldId="323"/>
        </pc:sldMkLst>
      </pc:sldChg>
    </pc:docChg>
  </pc:docChgLst>
  <pc:docChgLst>
    <pc:chgData name="Jose Alejandro Herrera Romero" userId="S::dkv252@ku.dk::a4ea7ef1-8297-42b7-a128-6499c1be115c" providerId="AD" clId="Web-{1A60F4DE-BDE8-87E0-7979-448067C1F5A2}"/>
    <pc:docChg chg="delSld">
      <pc:chgData name="Jose Alejandro Herrera Romero" userId="S::dkv252@ku.dk::a4ea7ef1-8297-42b7-a128-6499c1be115c" providerId="AD" clId="Web-{1A60F4DE-BDE8-87E0-7979-448067C1F5A2}" dt="2023-01-10T11:28:25.053" v="0"/>
      <pc:docMkLst>
        <pc:docMk/>
      </pc:docMkLst>
      <pc:sldChg chg="del">
        <pc:chgData name="Jose Alejandro Herrera Romero" userId="S::dkv252@ku.dk::a4ea7ef1-8297-42b7-a128-6499c1be115c" providerId="AD" clId="Web-{1A60F4DE-BDE8-87E0-7979-448067C1F5A2}" dt="2023-01-10T11:28:25.053" v="0"/>
        <pc:sldMkLst>
          <pc:docMk/>
          <pc:sldMk cId="2238664946" sldId="305"/>
        </pc:sldMkLst>
      </pc:sldChg>
    </pc:docChg>
  </pc:docChgLst>
  <pc:docChgLst>
    <pc:chgData name="Adrija Kalvisa" userId="S::qlr900@ku.dk::6b0e0168-1d7c-4abe-9648-42553417a86a" providerId="AD" clId="Web-{505E911A-4DCC-B5ED-2F1E-4521E2DB8755}"/>
    <pc:docChg chg="modSld">
      <pc:chgData name="Adrija Kalvisa" userId="S::qlr900@ku.dk::6b0e0168-1d7c-4abe-9648-42553417a86a" providerId="AD" clId="Web-{505E911A-4DCC-B5ED-2F1E-4521E2DB8755}" dt="2023-01-12T09:57:27.608" v="385" actId="20577"/>
      <pc:docMkLst>
        <pc:docMk/>
      </pc:docMkLst>
      <pc:sldChg chg="addSp delSp modSp">
        <pc:chgData name="Adrija Kalvisa" userId="S::qlr900@ku.dk::6b0e0168-1d7c-4abe-9648-42553417a86a" providerId="AD" clId="Web-{505E911A-4DCC-B5ED-2F1E-4521E2DB8755}" dt="2023-01-12T09:57:27.608" v="385" actId="20577"/>
        <pc:sldMkLst>
          <pc:docMk/>
          <pc:sldMk cId="190285913" sldId="270"/>
        </pc:sldMkLst>
        <pc:spChg chg="mod topLvl">
          <ac:chgData name="Adrija Kalvisa" userId="S::qlr900@ku.dk::6b0e0168-1d7c-4abe-9648-42553417a86a" providerId="AD" clId="Web-{505E911A-4DCC-B5ED-2F1E-4521E2DB8755}" dt="2023-01-12T09:52:28.157" v="348" actId="20577"/>
          <ac:spMkLst>
            <pc:docMk/>
            <pc:sldMk cId="190285913" sldId="270"/>
            <ac:spMk id="12" creationId="{991556DC-4590-7C4F-823A-9B2CC438FB5E}"/>
          </ac:spMkLst>
        </pc:spChg>
        <pc:spChg chg="mod topLvl">
          <ac:chgData name="Adrija Kalvisa" userId="S::qlr900@ku.dk::6b0e0168-1d7c-4abe-9648-42553417a86a" providerId="AD" clId="Web-{505E911A-4DCC-B5ED-2F1E-4521E2DB8755}" dt="2023-01-12T09:53:08.391" v="352" actId="20577"/>
          <ac:spMkLst>
            <pc:docMk/>
            <pc:sldMk cId="190285913" sldId="270"/>
            <ac:spMk id="13" creationId="{0D7589F8-0F37-7640-AF9B-34ED2141F9D9}"/>
          </ac:spMkLst>
        </pc:spChg>
        <pc:spChg chg="mod topLvl">
          <ac:chgData name="Adrija Kalvisa" userId="S::qlr900@ku.dk::6b0e0168-1d7c-4abe-9648-42553417a86a" providerId="AD" clId="Web-{505E911A-4DCC-B5ED-2F1E-4521E2DB8755}" dt="2023-01-12T09:51:32.892" v="343" actId="20577"/>
          <ac:spMkLst>
            <pc:docMk/>
            <pc:sldMk cId="190285913" sldId="270"/>
            <ac:spMk id="14" creationId="{B2EE3861-65ED-A346-8B1C-0F92F8B21102}"/>
          </ac:spMkLst>
        </pc:spChg>
        <pc:spChg chg="mod topLvl">
          <ac:chgData name="Adrija Kalvisa" userId="S::qlr900@ku.dk::6b0e0168-1d7c-4abe-9648-42553417a86a" providerId="AD" clId="Web-{505E911A-4DCC-B5ED-2F1E-4521E2DB8755}" dt="2023-01-12T09:57:27.608" v="385" actId="20577"/>
          <ac:spMkLst>
            <pc:docMk/>
            <pc:sldMk cId="190285913" sldId="270"/>
            <ac:spMk id="15" creationId="{BA46755B-119B-B041-BCFD-804BAC937386}"/>
          </ac:spMkLst>
        </pc:spChg>
        <pc:spChg chg="mod topLvl">
          <ac:chgData name="Adrija Kalvisa" userId="S::qlr900@ku.dk::6b0e0168-1d7c-4abe-9648-42553417a86a" providerId="AD" clId="Web-{505E911A-4DCC-B5ED-2F1E-4521E2DB8755}" dt="2023-01-12T09:53:51.532" v="356" actId="1076"/>
          <ac:spMkLst>
            <pc:docMk/>
            <pc:sldMk cId="190285913" sldId="270"/>
            <ac:spMk id="18" creationId="{AD496619-F5E2-2A4F-AECB-C66EC48264AB}"/>
          </ac:spMkLst>
        </pc:spChg>
        <pc:spChg chg="mod topLvl">
          <ac:chgData name="Adrija Kalvisa" userId="S::qlr900@ku.dk::6b0e0168-1d7c-4abe-9648-42553417a86a" providerId="AD" clId="Web-{505E911A-4DCC-B5ED-2F1E-4521E2DB8755}" dt="2023-01-12T09:53:57.985" v="358" actId="1076"/>
          <ac:spMkLst>
            <pc:docMk/>
            <pc:sldMk cId="190285913" sldId="270"/>
            <ac:spMk id="19" creationId="{AC45BD83-E24D-4A4B-A04D-B4F71875C10D}"/>
          </ac:spMkLst>
        </pc:spChg>
        <pc:spChg chg="mod">
          <ac:chgData name="Adrija Kalvisa" userId="S::qlr900@ku.dk::6b0e0168-1d7c-4abe-9648-42553417a86a" providerId="AD" clId="Web-{505E911A-4DCC-B5ED-2F1E-4521E2DB8755}" dt="2023-01-12T09:54:24.047" v="364" actId="1076"/>
          <ac:spMkLst>
            <pc:docMk/>
            <pc:sldMk cId="190285913" sldId="270"/>
            <ac:spMk id="20" creationId="{72F0B8A5-CB3D-074F-BEFE-38D18F8E0AEC}"/>
          </ac:spMkLst>
        </pc:spChg>
        <pc:spChg chg="mod">
          <ac:chgData name="Adrija Kalvisa" userId="S::qlr900@ku.dk::6b0e0168-1d7c-4abe-9648-42553417a86a" providerId="AD" clId="Web-{505E911A-4DCC-B5ED-2F1E-4521E2DB8755}" dt="2023-01-12T09:46:18.300" v="306" actId="1076"/>
          <ac:spMkLst>
            <pc:docMk/>
            <pc:sldMk cId="190285913" sldId="270"/>
            <ac:spMk id="22" creationId="{7E5696EF-54BD-7645-9CA9-FD34A7D6F40D}"/>
          </ac:spMkLst>
        </pc:spChg>
        <pc:spChg chg="mod">
          <ac:chgData name="Adrija Kalvisa" userId="S::qlr900@ku.dk::6b0e0168-1d7c-4abe-9648-42553417a86a" providerId="AD" clId="Web-{505E911A-4DCC-B5ED-2F1E-4521E2DB8755}" dt="2023-01-12T09:46:18.285" v="305" actId="1076"/>
          <ac:spMkLst>
            <pc:docMk/>
            <pc:sldMk cId="190285913" sldId="270"/>
            <ac:spMk id="23" creationId="{7E2D6D1E-8C01-0145-A2DF-E29965C2633A}"/>
          </ac:spMkLst>
        </pc:spChg>
        <pc:spChg chg="mod">
          <ac:chgData name="Adrija Kalvisa" userId="S::qlr900@ku.dk::6b0e0168-1d7c-4abe-9648-42553417a86a" providerId="AD" clId="Web-{505E911A-4DCC-B5ED-2F1E-4521E2DB8755}" dt="2023-01-12T09:46:18.269" v="304" actId="1076"/>
          <ac:spMkLst>
            <pc:docMk/>
            <pc:sldMk cId="190285913" sldId="270"/>
            <ac:spMk id="25" creationId="{B5CD14BB-37E4-2C48-B081-F770560BAD75}"/>
          </ac:spMkLst>
        </pc:spChg>
        <pc:spChg chg="mod">
          <ac:chgData name="Adrija Kalvisa" userId="S::qlr900@ku.dk::6b0e0168-1d7c-4abe-9648-42553417a86a" providerId="AD" clId="Web-{505E911A-4DCC-B5ED-2F1E-4521E2DB8755}" dt="2023-01-12T09:44:54.519" v="287" actId="1076"/>
          <ac:spMkLst>
            <pc:docMk/>
            <pc:sldMk cId="190285913" sldId="270"/>
            <ac:spMk id="26" creationId="{3D87A08A-9C0F-CE4E-9126-3343A98CC0C4}"/>
          </ac:spMkLst>
        </pc:spChg>
        <pc:spChg chg="mod">
          <ac:chgData name="Adrija Kalvisa" userId="S::qlr900@ku.dk::6b0e0168-1d7c-4abe-9648-42553417a86a" providerId="AD" clId="Web-{505E911A-4DCC-B5ED-2F1E-4521E2DB8755}" dt="2023-01-12T09:45:16.363" v="289" actId="1076"/>
          <ac:spMkLst>
            <pc:docMk/>
            <pc:sldMk cId="190285913" sldId="270"/>
            <ac:spMk id="29" creationId="{A684E554-EC37-774C-80C7-9362D2EC71FC}"/>
          </ac:spMkLst>
        </pc:spChg>
        <pc:spChg chg="mod">
          <ac:chgData name="Adrija Kalvisa" userId="S::qlr900@ku.dk::6b0e0168-1d7c-4abe-9648-42553417a86a" providerId="AD" clId="Web-{505E911A-4DCC-B5ED-2F1E-4521E2DB8755}" dt="2023-01-12T09:45:16.379" v="290" actId="1076"/>
          <ac:spMkLst>
            <pc:docMk/>
            <pc:sldMk cId="190285913" sldId="270"/>
            <ac:spMk id="30" creationId="{1FD2920F-799E-4841-8E87-AAA690FB5EF9}"/>
          </ac:spMkLst>
        </pc:spChg>
        <pc:spChg chg="mod">
          <ac:chgData name="Adrija Kalvisa" userId="S::qlr900@ku.dk::6b0e0168-1d7c-4abe-9648-42553417a86a" providerId="AD" clId="Web-{505E911A-4DCC-B5ED-2F1E-4521E2DB8755}" dt="2023-01-12T09:44:58.598" v="288" actId="1076"/>
          <ac:spMkLst>
            <pc:docMk/>
            <pc:sldMk cId="190285913" sldId="270"/>
            <ac:spMk id="31" creationId="{DAAB4002-2B6E-694F-AAC0-A3650083BF37}"/>
          </ac:spMkLst>
        </pc:spChg>
        <pc:grpChg chg="del">
          <ac:chgData name="Adrija Kalvisa" userId="S::qlr900@ku.dk::6b0e0168-1d7c-4abe-9648-42553417a86a" providerId="AD" clId="Web-{505E911A-4DCC-B5ED-2F1E-4521E2DB8755}" dt="2023-01-12T09:44:23.988" v="280"/>
          <ac:grpSpMkLst>
            <pc:docMk/>
            <pc:sldMk cId="190285913" sldId="270"/>
            <ac:grpSpMk id="11" creationId="{61060A02-0565-164F-9ECF-A5F6D6DA3D28}"/>
          </ac:grpSpMkLst>
        </pc:grpChg>
        <pc:picChg chg="add mod">
          <ac:chgData name="Adrija Kalvisa" userId="S::qlr900@ku.dk::6b0e0168-1d7c-4abe-9648-42553417a86a" providerId="AD" clId="Web-{505E911A-4DCC-B5ED-2F1E-4521E2DB8755}" dt="2023-01-12T09:56:48.843" v="377" actId="1076"/>
          <ac:picMkLst>
            <pc:docMk/>
            <pc:sldMk cId="190285913" sldId="270"/>
            <ac:picMk id="5" creationId="{BD21A06E-E9D1-5888-D197-246147554BEA}"/>
          </ac:picMkLst>
        </pc:picChg>
        <pc:picChg chg="add mod">
          <ac:chgData name="Adrija Kalvisa" userId="S::qlr900@ku.dk::6b0e0168-1d7c-4abe-9648-42553417a86a" providerId="AD" clId="Web-{505E911A-4DCC-B5ED-2F1E-4521E2DB8755}" dt="2023-01-12T09:57:08.624" v="380" actId="1076"/>
          <ac:picMkLst>
            <pc:docMk/>
            <pc:sldMk cId="190285913" sldId="270"/>
            <ac:picMk id="6" creationId="{6FD25A21-62AF-8BD1-367F-04A5FED69681}"/>
          </ac:picMkLst>
        </pc:picChg>
        <pc:picChg chg="add mod">
          <ac:chgData name="Adrija Kalvisa" userId="S::qlr900@ku.dk::6b0e0168-1d7c-4abe-9648-42553417a86a" providerId="AD" clId="Web-{505E911A-4DCC-B5ED-2F1E-4521E2DB8755}" dt="2023-01-12T09:56:54.452" v="379" actId="1076"/>
          <ac:picMkLst>
            <pc:docMk/>
            <pc:sldMk cId="190285913" sldId="270"/>
            <ac:picMk id="7" creationId="{2BFF37B1-E49E-9C41-3E93-EBF6C44282A6}"/>
          </ac:picMkLst>
        </pc:picChg>
        <pc:picChg chg="add del mod">
          <ac:chgData name="Adrija Kalvisa" userId="S::qlr900@ku.dk::6b0e0168-1d7c-4abe-9648-42553417a86a" providerId="AD" clId="Web-{505E911A-4DCC-B5ED-2F1E-4521E2DB8755}" dt="2023-01-12T09:53:16.891" v="355"/>
          <ac:picMkLst>
            <pc:docMk/>
            <pc:sldMk cId="190285913" sldId="270"/>
            <ac:picMk id="8" creationId="{020746D5-95F2-943C-9F79-93043AB73F78}"/>
          </ac:picMkLst>
        </pc:picChg>
        <pc:picChg chg="add mod">
          <ac:chgData name="Adrija Kalvisa" userId="S::qlr900@ku.dk::6b0e0168-1d7c-4abe-9648-42553417a86a" providerId="AD" clId="Web-{505E911A-4DCC-B5ED-2F1E-4521E2DB8755}" dt="2023-01-12T09:56:38.390" v="373" actId="1076"/>
          <ac:picMkLst>
            <pc:docMk/>
            <pc:sldMk cId="190285913" sldId="270"/>
            <ac:picMk id="9" creationId="{4518BBC5-C68C-FAF0-8DC1-F14B4DE7FEFB}"/>
          </ac:picMkLst>
        </pc:picChg>
      </pc:sldChg>
      <pc:sldChg chg="modNotes">
        <pc:chgData name="Adrija Kalvisa" userId="S::qlr900@ku.dk::6b0e0168-1d7c-4abe-9648-42553417a86a" providerId="AD" clId="Web-{505E911A-4DCC-B5ED-2F1E-4521E2DB8755}" dt="2023-01-10T11:09:15.353" v="15"/>
        <pc:sldMkLst>
          <pc:docMk/>
          <pc:sldMk cId="1524119163" sldId="295"/>
        </pc:sldMkLst>
      </pc:sldChg>
      <pc:sldChg chg="modNotes">
        <pc:chgData name="Adrija Kalvisa" userId="S::qlr900@ku.dk::6b0e0168-1d7c-4abe-9648-42553417a86a" providerId="AD" clId="Web-{505E911A-4DCC-B5ED-2F1E-4521E2DB8755}" dt="2023-01-10T11:18:27.725" v="263"/>
        <pc:sldMkLst>
          <pc:docMk/>
          <pc:sldMk cId="1192445080" sldId="296"/>
        </pc:sldMkLst>
      </pc:sldChg>
      <pc:sldChg chg="modNotes">
        <pc:chgData name="Adrija Kalvisa" userId="S::qlr900@ku.dk::6b0e0168-1d7c-4abe-9648-42553417a86a" providerId="AD" clId="Web-{505E911A-4DCC-B5ED-2F1E-4521E2DB8755}" dt="2023-01-10T11:18:54.631" v="265"/>
        <pc:sldMkLst>
          <pc:docMk/>
          <pc:sldMk cId="2238664946" sldId="305"/>
        </pc:sldMkLst>
      </pc:sldChg>
    </pc:docChg>
  </pc:docChgLst>
  <pc:docChgLst>
    <pc:chgData name="Adrija Kalvisa" userId="S::qlr900@ku.dk::6b0e0168-1d7c-4abe-9648-42553417a86a" providerId="AD" clId="Web-{ED4EFE67-93C9-B676-1E80-41C3D3FE956B}"/>
    <pc:docChg chg="addSld delSld modSld">
      <pc:chgData name="Adrija Kalvisa" userId="S::qlr900@ku.dk::6b0e0168-1d7c-4abe-9648-42553417a86a" providerId="AD" clId="Web-{ED4EFE67-93C9-B676-1E80-41C3D3FE956B}" dt="2023-01-18T14:05:02.826" v="498"/>
      <pc:docMkLst>
        <pc:docMk/>
      </pc:docMkLst>
      <pc:sldChg chg="del">
        <pc:chgData name="Adrija Kalvisa" userId="S::qlr900@ku.dk::6b0e0168-1d7c-4abe-9648-42553417a86a" providerId="AD" clId="Web-{ED4EFE67-93C9-B676-1E80-41C3D3FE956B}" dt="2023-01-18T10:02:29.494" v="0"/>
        <pc:sldMkLst>
          <pc:docMk/>
          <pc:sldMk cId="2183011827" sldId="303"/>
        </pc:sldMkLst>
      </pc:sldChg>
      <pc:sldChg chg="mod modShow">
        <pc:chgData name="Adrija Kalvisa" userId="S::qlr900@ku.dk::6b0e0168-1d7c-4abe-9648-42553417a86a" providerId="AD" clId="Web-{ED4EFE67-93C9-B676-1E80-41C3D3FE956B}" dt="2023-01-18T10:31:43.062" v="324"/>
        <pc:sldMkLst>
          <pc:docMk/>
          <pc:sldMk cId="1783704478" sldId="305"/>
        </pc:sldMkLst>
      </pc:sldChg>
      <pc:sldChg chg="del">
        <pc:chgData name="Adrija Kalvisa" userId="S::qlr900@ku.dk::6b0e0168-1d7c-4abe-9648-42553417a86a" providerId="AD" clId="Web-{ED4EFE67-93C9-B676-1E80-41C3D3FE956B}" dt="2023-01-18T10:02:29.494" v="1"/>
        <pc:sldMkLst>
          <pc:docMk/>
          <pc:sldMk cId="2122419154" sldId="307"/>
        </pc:sldMkLst>
      </pc:sldChg>
      <pc:sldChg chg="modSp">
        <pc:chgData name="Adrija Kalvisa" userId="S::qlr900@ku.dk::6b0e0168-1d7c-4abe-9648-42553417a86a" providerId="AD" clId="Web-{ED4EFE67-93C9-B676-1E80-41C3D3FE956B}" dt="2023-01-18T10:44:59.524" v="378" actId="20577"/>
        <pc:sldMkLst>
          <pc:docMk/>
          <pc:sldMk cId="2459349532" sldId="308"/>
        </pc:sldMkLst>
        <pc:spChg chg="mod">
          <ac:chgData name="Adrija Kalvisa" userId="S::qlr900@ku.dk::6b0e0168-1d7c-4abe-9648-42553417a86a" providerId="AD" clId="Web-{ED4EFE67-93C9-B676-1E80-41C3D3FE956B}" dt="2023-01-18T10:44:59.524" v="378" actId="20577"/>
          <ac:spMkLst>
            <pc:docMk/>
            <pc:sldMk cId="2459349532" sldId="308"/>
            <ac:spMk id="11" creationId="{0F8C7516-8A46-957F-C1E4-5FBD34EC7751}"/>
          </ac:spMkLst>
        </pc:spChg>
      </pc:sldChg>
      <pc:sldChg chg="modNotes">
        <pc:chgData name="Adrija Kalvisa" userId="S::qlr900@ku.dk::6b0e0168-1d7c-4abe-9648-42553417a86a" providerId="AD" clId="Web-{ED4EFE67-93C9-B676-1E80-41C3D3FE956B}" dt="2023-01-18T10:44:15.946" v="374"/>
        <pc:sldMkLst>
          <pc:docMk/>
          <pc:sldMk cId="3016222109" sldId="309"/>
        </pc:sldMkLst>
      </pc:sldChg>
      <pc:sldChg chg="modNotes">
        <pc:chgData name="Adrija Kalvisa" userId="S::qlr900@ku.dk::6b0e0168-1d7c-4abe-9648-42553417a86a" providerId="AD" clId="Web-{ED4EFE67-93C9-B676-1E80-41C3D3FE956B}" dt="2023-01-18T10:37:54.582" v="347"/>
        <pc:sldMkLst>
          <pc:docMk/>
          <pc:sldMk cId="333374403" sldId="312"/>
        </pc:sldMkLst>
      </pc:sldChg>
      <pc:sldChg chg="modSp">
        <pc:chgData name="Adrija Kalvisa" userId="S::qlr900@ku.dk::6b0e0168-1d7c-4abe-9648-42553417a86a" providerId="AD" clId="Web-{ED4EFE67-93C9-B676-1E80-41C3D3FE956B}" dt="2023-01-18T13:52:32.663" v="385" actId="1076"/>
        <pc:sldMkLst>
          <pc:docMk/>
          <pc:sldMk cId="300276758" sldId="315"/>
        </pc:sldMkLst>
        <pc:spChg chg="mod">
          <ac:chgData name="Adrija Kalvisa" userId="S::qlr900@ku.dk::6b0e0168-1d7c-4abe-9648-42553417a86a" providerId="AD" clId="Web-{ED4EFE67-93C9-B676-1E80-41C3D3FE956B}" dt="2023-01-18T13:52:07.101" v="384" actId="20577"/>
          <ac:spMkLst>
            <pc:docMk/>
            <pc:sldMk cId="300276758" sldId="315"/>
            <ac:spMk id="8" creationId="{AD6B69B6-971D-C7CD-AEB4-D8F3FFC3D60C}"/>
          </ac:spMkLst>
        </pc:spChg>
        <pc:spChg chg="mod">
          <ac:chgData name="Adrija Kalvisa" userId="S::qlr900@ku.dk::6b0e0168-1d7c-4abe-9648-42553417a86a" providerId="AD" clId="Web-{ED4EFE67-93C9-B676-1E80-41C3D3FE956B}" dt="2023-01-18T13:52:32.663" v="385" actId="1076"/>
          <ac:spMkLst>
            <pc:docMk/>
            <pc:sldMk cId="300276758" sldId="315"/>
            <ac:spMk id="9" creationId="{9298023F-D619-CB74-4236-F46775B58244}"/>
          </ac:spMkLst>
        </pc:spChg>
      </pc:sldChg>
      <pc:sldChg chg="new del">
        <pc:chgData name="Adrija Kalvisa" userId="S::qlr900@ku.dk::6b0e0168-1d7c-4abe-9648-42553417a86a" providerId="AD" clId="Web-{ED4EFE67-93C9-B676-1E80-41C3D3FE956B}" dt="2023-01-18T10:03:10.510" v="9"/>
        <pc:sldMkLst>
          <pc:docMk/>
          <pc:sldMk cId="665847961" sldId="318"/>
        </pc:sldMkLst>
      </pc:sldChg>
      <pc:sldChg chg="add del">
        <pc:chgData name="Adrija Kalvisa" userId="S::qlr900@ku.dk::6b0e0168-1d7c-4abe-9648-42553417a86a" providerId="AD" clId="Web-{ED4EFE67-93C9-B676-1E80-41C3D3FE956B}" dt="2023-01-18T10:02:42.885" v="4"/>
        <pc:sldMkLst>
          <pc:docMk/>
          <pc:sldMk cId="3764626730" sldId="318"/>
        </pc:sldMkLst>
      </pc:sldChg>
      <pc:sldChg chg="add">
        <pc:chgData name="Adrija Kalvisa" userId="S::qlr900@ku.dk::6b0e0168-1d7c-4abe-9648-42553417a86a" providerId="AD" clId="Web-{ED4EFE67-93C9-B676-1E80-41C3D3FE956B}" dt="2023-01-18T10:03:04.494" v="7"/>
        <pc:sldMkLst>
          <pc:docMk/>
          <pc:sldMk cId="770105583" sldId="319"/>
        </pc:sldMkLst>
      </pc:sldChg>
      <pc:sldChg chg="add del">
        <pc:chgData name="Adrija Kalvisa" userId="S::qlr900@ku.dk::6b0e0168-1d7c-4abe-9648-42553417a86a" providerId="AD" clId="Web-{ED4EFE67-93C9-B676-1E80-41C3D3FE956B}" dt="2023-01-18T10:02:42.885" v="5"/>
        <pc:sldMkLst>
          <pc:docMk/>
          <pc:sldMk cId="1614874732" sldId="319"/>
        </pc:sldMkLst>
      </pc:sldChg>
      <pc:sldChg chg="add">
        <pc:chgData name="Adrija Kalvisa" userId="S::qlr900@ku.dk::6b0e0168-1d7c-4abe-9648-42553417a86a" providerId="AD" clId="Web-{ED4EFE67-93C9-B676-1E80-41C3D3FE956B}" dt="2023-01-18T10:03:04.620" v="8"/>
        <pc:sldMkLst>
          <pc:docMk/>
          <pc:sldMk cId="2944628042" sldId="320"/>
        </pc:sldMkLst>
      </pc:sldChg>
      <pc:sldChg chg="addSp delSp modSp new mod addAnim delAnim modAnim modShow modNotes">
        <pc:chgData name="Adrija Kalvisa" userId="S::qlr900@ku.dk::6b0e0168-1d7c-4abe-9648-42553417a86a" providerId="AD" clId="Web-{ED4EFE67-93C9-B676-1E80-41C3D3FE956B}" dt="2023-01-18T14:05:02.826" v="498"/>
        <pc:sldMkLst>
          <pc:docMk/>
          <pc:sldMk cId="1686137289" sldId="321"/>
        </pc:sldMkLst>
        <pc:spChg chg="del">
          <ac:chgData name="Adrija Kalvisa" userId="S::qlr900@ku.dk::6b0e0168-1d7c-4abe-9648-42553417a86a" providerId="AD" clId="Web-{ED4EFE67-93C9-B676-1E80-41C3D3FE956B}" dt="2023-01-18T10:04:33.605" v="12"/>
          <ac:spMkLst>
            <pc:docMk/>
            <pc:sldMk cId="1686137289" sldId="321"/>
            <ac:spMk id="2" creationId="{2F0DC667-F982-3773-8007-1D93E7F066CB}"/>
          </ac:spMkLst>
        </pc:spChg>
        <pc:spChg chg="add del mod">
          <ac:chgData name="Adrija Kalvisa" userId="S::qlr900@ku.dk::6b0e0168-1d7c-4abe-9648-42553417a86a" providerId="AD" clId="Web-{ED4EFE67-93C9-B676-1E80-41C3D3FE956B}" dt="2023-01-18T14:02:24.013" v="468"/>
          <ac:spMkLst>
            <pc:docMk/>
            <pc:sldMk cId="1686137289" sldId="321"/>
            <ac:spMk id="3" creationId="{69E36314-EC48-B0E7-93DA-E57496039173}"/>
          </ac:spMkLst>
        </pc:spChg>
        <pc:spChg chg="del mod">
          <ac:chgData name="Adrija Kalvisa" userId="S::qlr900@ku.dk::6b0e0168-1d7c-4abe-9648-42553417a86a" providerId="AD" clId="Web-{ED4EFE67-93C9-B676-1E80-41C3D3FE956B}" dt="2023-01-18T10:05:08.621" v="15"/>
          <ac:spMkLst>
            <pc:docMk/>
            <pc:sldMk cId="1686137289" sldId="321"/>
            <ac:spMk id="3" creationId="{FE13547E-8881-C138-1329-94AE3F427885}"/>
          </ac:spMkLst>
        </pc:spChg>
        <pc:spChg chg="add">
          <ac:chgData name="Adrija Kalvisa" userId="S::qlr900@ku.dk::6b0e0168-1d7c-4abe-9648-42553417a86a" providerId="AD" clId="Web-{ED4EFE67-93C9-B676-1E80-41C3D3FE956B}" dt="2023-01-18T10:04:34.308" v="13"/>
          <ac:spMkLst>
            <pc:docMk/>
            <pc:sldMk cId="1686137289" sldId="321"/>
            <ac:spMk id="6" creationId="{652757B6-0134-61D1-02F9-809A9EC759AD}"/>
          </ac:spMkLst>
        </pc:spChg>
        <pc:spChg chg="add mod">
          <ac:chgData name="Adrija Kalvisa" userId="S::qlr900@ku.dk::6b0e0168-1d7c-4abe-9648-42553417a86a" providerId="AD" clId="Web-{ED4EFE67-93C9-B676-1E80-41C3D3FE956B}" dt="2023-01-18T14:01:08.481" v="462" actId="1076"/>
          <ac:spMkLst>
            <pc:docMk/>
            <pc:sldMk cId="1686137289" sldId="321"/>
            <ac:spMk id="8" creationId="{28EFC965-60BB-0571-DBE0-FB8F93CCF2C0}"/>
          </ac:spMkLst>
        </pc:spChg>
        <pc:spChg chg="add mod">
          <ac:chgData name="Adrija Kalvisa" userId="S::qlr900@ku.dk::6b0e0168-1d7c-4abe-9648-42553417a86a" providerId="AD" clId="Web-{ED4EFE67-93C9-B676-1E80-41C3D3FE956B}" dt="2023-01-18T10:07:52.435" v="54" actId="14100"/>
          <ac:spMkLst>
            <pc:docMk/>
            <pc:sldMk cId="1686137289" sldId="321"/>
            <ac:spMk id="9" creationId="{E344B6BD-896F-0146-6775-E788687427E5}"/>
          </ac:spMkLst>
        </pc:spChg>
        <pc:spChg chg="add mod">
          <ac:chgData name="Adrija Kalvisa" userId="S::qlr900@ku.dk::6b0e0168-1d7c-4abe-9648-42553417a86a" providerId="AD" clId="Web-{ED4EFE67-93C9-B676-1E80-41C3D3FE956B}" dt="2023-01-18T13:59:56.855" v="448" actId="1076"/>
          <ac:spMkLst>
            <pc:docMk/>
            <pc:sldMk cId="1686137289" sldId="321"/>
            <ac:spMk id="11" creationId="{2DBC153D-E018-1ED7-F16B-E7B0BCCDBBE6}"/>
          </ac:spMkLst>
        </pc:spChg>
        <pc:spChg chg="add mod">
          <ac:chgData name="Adrija Kalvisa" userId="S::qlr900@ku.dk::6b0e0168-1d7c-4abe-9648-42553417a86a" providerId="AD" clId="Web-{ED4EFE67-93C9-B676-1E80-41C3D3FE956B}" dt="2023-01-18T14:00:07.918" v="449" actId="1076"/>
          <ac:spMkLst>
            <pc:docMk/>
            <pc:sldMk cId="1686137289" sldId="321"/>
            <ac:spMk id="12" creationId="{C03CB7A4-5C85-354A-FAE5-0CCFED0312B5}"/>
          </ac:spMkLst>
        </pc:spChg>
        <pc:spChg chg="add del mod">
          <ac:chgData name="Adrija Kalvisa" userId="S::qlr900@ku.dk::6b0e0168-1d7c-4abe-9648-42553417a86a" providerId="AD" clId="Web-{ED4EFE67-93C9-B676-1E80-41C3D3FE956B}" dt="2023-01-18T14:00:49.324" v="457" actId="1076"/>
          <ac:spMkLst>
            <pc:docMk/>
            <pc:sldMk cId="1686137289" sldId="321"/>
            <ac:spMk id="13" creationId="{CD002273-3989-964B-684A-C059E0536B48}"/>
          </ac:spMkLst>
        </pc:spChg>
        <pc:spChg chg="add mod topLvl">
          <ac:chgData name="Adrija Kalvisa" userId="S::qlr900@ku.dk::6b0e0168-1d7c-4abe-9648-42553417a86a" providerId="AD" clId="Web-{ED4EFE67-93C9-B676-1E80-41C3D3FE956B}" dt="2023-01-18T14:02:29.606" v="470"/>
          <ac:spMkLst>
            <pc:docMk/>
            <pc:sldMk cId="1686137289" sldId="321"/>
            <ac:spMk id="14" creationId="{8160CBEB-87C8-0911-E2A3-1BB4304262AC}"/>
          </ac:spMkLst>
        </pc:spChg>
        <pc:spChg chg="add del mod">
          <ac:chgData name="Adrija Kalvisa" userId="S::qlr900@ku.dk::6b0e0168-1d7c-4abe-9648-42553417a86a" providerId="AD" clId="Web-{ED4EFE67-93C9-B676-1E80-41C3D3FE956B}" dt="2023-01-18T10:16:07.316" v="276"/>
          <ac:spMkLst>
            <pc:docMk/>
            <pc:sldMk cId="1686137289" sldId="321"/>
            <ac:spMk id="15" creationId="{4087998D-7497-2191-E9AF-59134787FD7F}"/>
          </ac:spMkLst>
        </pc:spChg>
        <pc:spChg chg="add del">
          <ac:chgData name="Adrija Kalvisa" userId="S::qlr900@ku.dk::6b0e0168-1d7c-4abe-9648-42553417a86a" providerId="AD" clId="Web-{ED4EFE67-93C9-B676-1E80-41C3D3FE956B}" dt="2023-01-18T13:55:55.056" v="394"/>
          <ac:spMkLst>
            <pc:docMk/>
            <pc:sldMk cId="1686137289" sldId="321"/>
            <ac:spMk id="15" creationId="{EB0836D2-14D7-2CB5-D726-5CB31FBFBF01}"/>
          </ac:spMkLst>
        </pc:spChg>
        <pc:spChg chg="add mod">
          <ac:chgData name="Adrija Kalvisa" userId="S::qlr900@ku.dk::6b0e0168-1d7c-4abe-9648-42553417a86a" providerId="AD" clId="Web-{ED4EFE67-93C9-B676-1E80-41C3D3FE956B}" dt="2023-01-18T10:16:35.067" v="285" actId="1076"/>
          <ac:spMkLst>
            <pc:docMk/>
            <pc:sldMk cId="1686137289" sldId="321"/>
            <ac:spMk id="16" creationId="{D4DFC7AD-F50A-22E9-4439-1FDD242964AB}"/>
          </ac:spMkLst>
        </pc:spChg>
        <pc:spChg chg="add mod">
          <ac:chgData name="Adrija Kalvisa" userId="S::qlr900@ku.dk::6b0e0168-1d7c-4abe-9648-42553417a86a" providerId="AD" clId="Web-{ED4EFE67-93C9-B676-1E80-41C3D3FE956B}" dt="2023-01-18T10:16:40.879" v="288" actId="1076"/>
          <ac:spMkLst>
            <pc:docMk/>
            <pc:sldMk cId="1686137289" sldId="321"/>
            <ac:spMk id="17" creationId="{F523ACDD-0164-4335-1349-396469FFBCB8}"/>
          </ac:spMkLst>
        </pc:spChg>
        <pc:spChg chg="add mod">
          <ac:chgData name="Adrija Kalvisa" userId="S::qlr900@ku.dk::6b0e0168-1d7c-4abe-9648-42553417a86a" providerId="AD" clId="Web-{ED4EFE67-93C9-B676-1E80-41C3D3FE956B}" dt="2023-01-18T10:16:44.754" v="290" actId="1076"/>
          <ac:spMkLst>
            <pc:docMk/>
            <pc:sldMk cId="1686137289" sldId="321"/>
            <ac:spMk id="18" creationId="{FFE327F1-F4A0-A1F1-4503-42CEB1A98A25}"/>
          </ac:spMkLst>
        </pc:spChg>
        <pc:spChg chg="add mod">
          <ac:chgData name="Adrija Kalvisa" userId="S::qlr900@ku.dk::6b0e0168-1d7c-4abe-9648-42553417a86a" providerId="AD" clId="Web-{ED4EFE67-93C9-B676-1E80-41C3D3FE956B}" dt="2023-01-18T10:16:51.286" v="293" actId="20577"/>
          <ac:spMkLst>
            <pc:docMk/>
            <pc:sldMk cId="1686137289" sldId="321"/>
            <ac:spMk id="19" creationId="{7E71A0C5-47D5-D7CE-3C54-54616B2E000A}"/>
          </ac:spMkLst>
        </pc:spChg>
        <pc:spChg chg="add mod">
          <ac:chgData name="Adrija Kalvisa" userId="S::qlr900@ku.dk::6b0e0168-1d7c-4abe-9648-42553417a86a" providerId="AD" clId="Web-{ED4EFE67-93C9-B676-1E80-41C3D3FE956B}" dt="2023-01-18T10:16:56.364" v="295" actId="1076"/>
          <ac:spMkLst>
            <pc:docMk/>
            <pc:sldMk cId="1686137289" sldId="321"/>
            <ac:spMk id="20" creationId="{27E92464-3DED-E505-2A0E-D3B8EF6D276B}"/>
          </ac:spMkLst>
        </pc:spChg>
        <pc:spChg chg="add del mod topLvl">
          <ac:chgData name="Adrija Kalvisa" userId="S::qlr900@ku.dk::6b0e0168-1d7c-4abe-9648-42553417a86a" providerId="AD" clId="Web-{ED4EFE67-93C9-B676-1E80-41C3D3FE956B}" dt="2023-01-18T14:02:29.606" v="470"/>
          <ac:spMkLst>
            <pc:docMk/>
            <pc:sldMk cId="1686137289" sldId="321"/>
            <ac:spMk id="25" creationId="{BA086C1A-5176-6E6B-E9B3-B013103A6EB4}"/>
          </ac:spMkLst>
        </pc:spChg>
        <pc:spChg chg="add mod">
          <ac:chgData name="Adrija Kalvisa" userId="S::qlr900@ku.dk::6b0e0168-1d7c-4abe-9648-42553417a86a" providerId="AD" clId="Web-{ED4EFE67-93C9-B676-1E80-41C3D3FE956B}" dt="2023-01-18T14:03:38.498" v="482" actId="14100"/>
          <ac:spMkLst>
            <pc:docMk/>
            <pc:sldMk cId="1686137289" sldId="321"/>
            <ac:spMk id="29" creationId="{4424CB9D-0663-A72D-E09D-62F48C20A46E}"/>
          </ac:spMkLst>
        </pc:spChg>
        <pc:spChg chg="add mod">
          <ac:chgData name="Adrija Kalvisa" userId="S::qlr900@ku.dk::6b0e0168-1d7c-4abe-9648-42553417a86a" providerId="AD" clId="Web-{ED4EFE67-93C9-B676-1E80-41C3D3FE956B}" dt="2023-01-18T14:03:48.716" v="484" actId="14100"/>
          <ac:spMkLst>
            <pc:docMk/>
            <pc:sldMk cId="1686137289" sldId="321"/>
            <ac:spMk id="30" creationId="{070FC1F4-929D-CE8E-9B9C-FE44E2BA6F01}"/>
          </ac:spMkLst>
        </pc:spChg>
        <pc:spChg chg="add del mod">
          <ac:chgData name="Adrija Kalvisa" userId="S::qlr900@ku.dk::6b0e0168-1d7c-4abe-9648-42553417a86a" providerId="AD" clId="Web-{ED4EFE67-93C9-B676-1E80-41C3D3FE956B}" dt="2023-01-18T14:04:01.279" v="489"/>
          <ac:spMkLst>
            <pc:docMk/>
            <pc:sldMk cId="1686137289" sldId="321"/>
            <ac:spMk id="31" creationId="{FBB23D6C-E071-2776-17EE-60A5D3159A2B}"/>
          </ac:spMkLst>
        </pc:spChg>
        <pc:spChg chg="add mod">
          <ac:chgData name="Adrija Kalvisa" userId="S::qlr900@ku.dk::6b0e0168-1d7c-4abe-9648-42553417a86a" providerId="AD" clId="Web-{ED4EFE67-93C9-B676-1E80-41C3D3FE956B}" dt="2023-01-18T14:04:20.654" v="493" actId="1076"/>
          <ac:spMkLst>
            <pc:docMk/>
            <pc:sldMk cId="1686137289" sldId="321"/>
            <ac:spMk id="33" creationId="{099C31EF-DCE0-82AE-D728-668630BFE68F}"/>
          </ac:spMkLst>
        </pc:spChg>
        <pc:spChg chg="add mod">
          <ac:chgData name="Adrija Kalvisa" userId="S::qlr900@ku.dk::6b0e0168-1d7c-4abe-9648-42553417a86a" providerId="AD" clId="Web-{ED4EFE67-93C9-B676-1E80-41C3D3FE956B}" dt="2023-01-18T14:04:25.373" v="495" actId="1076"/>
          <ac:spMkLst>
            <pc:docMk/>
            <pc:sldMk cId="1686137289" sldId="321"/>
            <ac:spMk id="34" creationId="{C85D0845-68F3-4F9A-1EC8-5C3E422B88BF}"/>
          </ac:spMkLst>
        </pc:spChg>
        <pc:grpChg chg="add mod">
          <ac:chgData name="Adrija Kalvisa" userId="S::qlr900@ku.dk::6b0e0168-1d7c-4abe-9648-42553417a86a" providerId="AD" clId="Web-{ED4EFE67-93C9-B676-1E80-41C3D3FE956B}" dt="2023-01-18T13:55:46.353" v="391" actId="1076"/>
          <ac:grpSpMkLst>
            <pc:docMk/>
            <pc:sldMk cId="1686137289" sldId="321"/>
            <ac:grpSpMk id="10" creationId="{D3694D88-C79D-A69A-12B1-5A5006794982}"/>
          </ac:grpSpMkLst>
        </pc:grpChg>
        <pc:grpChg chg="add">
          <ac:chgData name="Adrija Kalvisa" userId="S::qlr900@ku.dk::6b0e0168-1d7c-4abe-9648-42553417a86a" providerId="AD" clId="Web-{ED4EFE67-93C9-B676-1E80-41C3D3FE956B}" dt="2023-01-18T10:17:32.114" v="296"/>
          <ac:grpSpMkLst>
            <pc:docMk/>
            <pc:sldMk cId="1686137289" sldId="321"/>
            <ac:grpSpMk id="21" creationId="{62966560-2CD4-F206-445B-8A3F29B58EB6}"/>
          </ac:grpSpMkLst>
        </pc:grpChg>
        <pc:grpChg chg="add">
          <ac:chgData name="Adrija Kalvisa" userId="S::qlr900@ku.dk::6b0e0168-1d7c-4abe-9648-42553417a86a" providerId="AD" clId="Web-{ED4EFE67-93C9-B676-1E80-41C3D3FE956B}" dt="2023-01-18T10:17:54.052" v="297"/>
          <ac:grpSpMkLst>
            <pc:docMk/>
            <pc:sldMk cId="1686137289" sldId="321"/>
            <ac:grpSpMk id="22" creationId="{30EAB90B-40EA-6CDE-6C56-403A6F3569E0}"/>
          </ac:grpSpMkLst>
        </pc:grpChg>
        <pc:grpChg chg="add">
          <ac:chgData name="Adrija Kalvisa" userId="S::qlr900@ku.dk::6b0e0168-1d7c-4abe-9648-42553417a86a" providerId="AD" clId="Web-{ED4EFE67-93C9-B676-1E80-41C3D3FE956B}" dt="2023-01-18T10:18:08.849" v="298"/>
          <ac:grpSpMkLst>
            <pc:docMk/>
            <pc:sldMk cId="1686137289" sldId="321"/>
            <ac:grpSpMk id="23" creationId="{A8DBF420-450B-F5AB-79A4-F968AD796395}"/>
          </ac:grpSpMkLst>
        </pc:grpChg>
        <pc:grpChg chg="add del">
          <ac:chgData name="Adrija Kalvisa" userId="S::qlr900@ku.dk::6b0e0168-1d7c-4abe-9648-42553417a86a" providerId="AD" clId="Web-{ED4EFE67-93C9-B676-1E80-41C3D3FE956B}" dt="2023-01-18T14:02:27.091" v="469"/>
          <ac:grpSpMkLst>
            <pc:docMk/>
            <pc:sldMk cId="1686137289" sldId="321"/>
            <ac:grpSpMk id="27" creationId="{F2B3B20F-42F3-31CD-C623-EC9AADB51617}"/>
          </ac:grpSpMkLst>
        </pc:grpChg>
        <pc:grpChg chg="add del">
          <ac:chgData name="Adrija Kalvisa" userId="S::qlr900@ku.dk::6b0e0168-1d7c-4abe-9648-42553417a86a" providerId="AD" clId="Web-{ED4EFE67-93C9-B676-1E80-41C3D3FE956B}" dt="2023-01-18T14:02:29.606" v="470"/>
          <ac:grpSpMkLst>
            <pc:docMk/>
            <pc:sldMk cId="1686137289" sldId="321"/>
            <ac:grpSpMk id="28" creationId="{7CF4E9BD-9844-F6DE-EC9D-7FAFE9EE180F}"/>
          </ac:grpSpMkLst>
        </pc:grpChg>
        <pc:grpChg chg="add">
          <ac:chgData name="Adrija Kalvisa" userId="S::qlr900@ku.dk::6b0e0168-1d7c-4abe-9648-42553417a86a" providerId="AD" clId="Web-{ED4EFE67-93C9-B676-1E80-41C3D3FE956B}" dt="2023-01-18T14:04:41.858" v="496"/>
          <ac:grpSpMkLst>
            <pc:docMk/>
            <pc:sldMk cId="1686137289" sldId="321"/>
            <ac:grpSpMk id="35" creationId="{AA60D6A2-003B-4244-85DC-8FEF5E9F98EF}"/>
          </ac:grpSpMkLst>
        </pc:grpChg>
        <pc:picChg chg="add mod">
          <ac:chgData name="Adrija Kalvisa" userId="S::qlr900@ku.dk::6b0e0168-1d7c-4abe-9648-42553417a86a" providerId="AD" clId="Web-{ED4EFE67-93C9-B676-1E80-41C3D3FE956B}" dt="2023-01-18T10:07:16.060" v="45" actId="1076"/>
          <ac:picMkLst>
            <pc:docMk/>
            <pc:sldMk cId="1686137289" sldId="321"/>
            <ac:picMk id="7" creationId="{52B351EB-F5F2-2590-F821-26B76D58DD3D}"/>
          </ac:picMkLst>
        </pc:picChg>
        <pc:cxnChg chg="add del">
          <ac:chgData name="Adrija Kalvisa" userId="S::qlr900@ku.dk::6b0e0168-1d7c-4abe-9648-42553417a86a" providerId="AD" clId="Web-{ED4EFE67-93C9-B676-1E80-41C3D3FE956B}" dt="2023-01-18T13:55:49.868" v="392"/>
          <ac:cxnSpMkLst>
            <pc:docMk/>
            <pc:sldMk cId="1686137289" sldId="321"/>
            <ac:cxnSpMk id="5" creationId="{5A1217C0-07B0-B462-6599-C90D66111E10}"/>
          </ac:cxnSpMkLst>
        </pc:cxnChg>
        <pc:cxnChg chg="add del mod">
          <ac:chgData name="Adrija Kalvisa" userId="S::qlr900@ku.dk::6b0e0168-1d7c-4abe-9648-42553417a86a" providerId="AD" clId="Web-{ED4EFE67-93C9-B676-1E80-41C3D3FE956B}" dt="2023-01-18T14:02:27.091" v="469"/>
          <ac:cxnSpMkLst>
            <pc:docMk/>
            <pc:sldMk cId="1686137289" sldId="321"/>
            <ac:cxnSpMk id="24" creationId="{F947C5A2-800C-3AE4-46B1-106DD7B657C3}"/>
          </ac:cxnSpMkLst>
        </pc:cxnChg>
        <pc:cxnChg chg="add del mod">
          <ac:chgData name="Adrija Kalvisa" userId="S::qlr900@ku.dk::6b0e0168-1d7c-4abe-9648-42553417a86a" providerId="AD" clId="Web-{ED4EFE67-93C9-B676-1E80-41C3D3FE956B}" dt="2023-01-18T14:02:16.762" v="467"/>
          <ac:cxnSpMkLst>
            <pc:docMk/>
            <pc:sldMk cId="1686137289" sldId="321"/>
            <ac:cxnSpMk id="26" creationId="{89987883-0AB6-B4E8-63EB-C300F1EB8E6A}"/>
          </ac:cxnSpMkLst>
        </pc:cxnChg>
      </pc:sldChg>
      <pc:sldChg chg="addSp delSp new mod modShow modNotes">
        <pc:chgData name="Adrija Kalvisa" userId="S::qlr900@ku.dk::6b0e0168-1d7c-4abe-9648-42553417a86a" providerId="AD" clId="Web-{ED4EFE67-93C9-B676-1E80-41C3D3FE956B}" dt="2023-01-18T10:23:26.681" v="323"/>
        <pc:sldMkLst>
          <pc:docMk/>
          <pc:sldMk cId="4244902716" sldId="322"/>
        </pc:sldMkLst>
        <pc:spChg chg="del">
          <ac:chgData name="Adrija Kalvisa" userId="S::qlr900@ku.dk::6b0e0168-1d7c-4abe-9648-42553417a86a" providerId="AD" clId="Web-{ED4EFE67-93C9-B676-1E80-41C3D3FE956B}" dt="2023-01-18T10:22:48.446" v="317"/>
          <ac:spMkLst>
            <pc:docMk/>
            <pc:sldMk cId="4244902716" sldId="322"/>
            <ac:spMk id="2" creationId="{70D44319-5DE0-D0C4-10D8-5FF44A6BAC6E}"/>
          </ac:spMkLst>
        </pc:spChg>
        <pc:spChg chg="add">
          <ac:chgData name="Adrija Kalvisa" userId="S::qlr900@ku.dk::6b0e0168-1d7c-4abe-9648-42553417a86a" providerId="AD" clId="Web-{ED4EFE67-93C9-B676-1E80-41C3D3FE956B}" dt="2023-01-18T10:22:44.805" v="316"/>
          <ac:spMkLst>
            <pc:docMk/>
            <pc:sldMk cId="4244902716" sldId="322"/>
            <ac:spMk id="6" creationId="{E05A24C2-B116-CA8F-1E10-214DEB60AF5B}"/>
          </ac:spMkLst>
        </pc:spChg>
      </pc:sldChg>
    </pc:docChg>
  </pc:docChgLst>
  <pc:docChgLst>
    <pc:chgData name="Jose Alejandro Herrera Romero" userId="S::dkv252@ku.dk::a4ea7ef1-8297-42b7-a128-6499c1be115c" providerId="AD" clId="Web-{1C13BDEB-3570-4187-C69D-4049643C3DB3}"/>
    <pc:docChg chg="addSld modSld">
      <pc:chgData name="Jose Alejandro Herrera Romero" userId="S::dkv252@ku.dk::a4ea7ef1-8297-42b7-a128-6499c1be115c" providerId="AD" clId="Web-{1C13BDEB-3570-4187-C69D-4049643C3DB3}" dt="2023-01-10T11:18:34.638" v="126"/>
      <pc:docMkLst>
        <pc:docMk/>
      </pc:docMkLst>
      <pc:sldChg chg="modSp">
        <pc:chgData name="Jose Alejandro Herrera Romero" userId="S::dkv252@ku.dk::a4ea7ef1-8297-42b7-a128-6499c1be115c" providerId="AD" clId="Web-{1C13BDEB-3570-4187-C69D-4049643C3DB3}" dt="2023-01-10T11:07:55.235" v="14"/>
        <pc:sldMkLst>
          <pc:docMk/>
          <pc:sldMk cId="1192445080" sldId="296"/>
        </pc:sldMkLst>
        <pc:graphicFrameChg chg="mod modGraphic">
          <ac:chgData name="Jose Alejandro Herrera Romero" userId="S::dkv252@ku.dk::a4ea7ef1-8297-42b7-a128-6499c1be115c" providerId="AD" clId="Web-{1C13BDEB-3570-4187-C69D-4049643C3DB3}" dt="2023-01-10T11:07:55.235" v="14"/>
          <ac:graphicFrameMkLst>
            <pc:docMk/>
            <pc:sldMk cId="1192445080" sldId="296"/>
            <ac:graphicFrameMk id="2" creationId="{70C5C5C6-82CA-674A-B3B5-980CC5212784}"/>
          </ac:graphicFrameMkLst>
        </pc:graphicFrameChg>
      </pc:sldChg>
      <pc:sldChg chg="modSp add replId">
        <pc:chgData name="Jose Alejandro Herrera Romero" userId="S::dkv252@ku.dk::a4ea7ef1-8297-42b7-a128-6499c1be115c" providerId="AD" clId="Web-{1C13BDEB-3570-4187-C69D-4049643C3DB3}" dt="2023-01-10T11:17:41.826" v="95" actId="20577"/>
        <pc:sldMkLst>
          <pc:docMk/>
          <pc:sldMk cId="2183011827" sldId="303"/>
        </pc:sldMkLst>
        <pc:spChg chg="mod">
          <ac:chgData name="Jose Alejandro Herrera Romero" userId="S::dkv252@ku.dk::a4ea7ef1-8297-42b7-a128-6499c1be115c" providerId="AD" clId="Web-{1C13BDEB-3570-4187-C69D-4049643C3DB3}" dt="2023-01-10T11:17:41.826" v="95" actId="20577"/>
          <ac:spMkLst>
            <pc:docMk/>
            <pc:sldMk cId="2183011827" sldId="303"/>
            <ac:spMk id="3" creationId="{971FE8E9-377F-5649-8563-8933832B465C}"/>
          </ac:spMkLst>
        </pc:spChg>
      </pc:sldChg>
      <pc:sldChg chg="delSp modSp add replId delAnim">
        <pc:chgData name="Jose Alejandro Herrera Romero" userId="S::dkv252@ku.dk::a4ea7ef1-8297-42b7-a128-6499c1be115c" providerId="AD" clId="Web-{1C13BDEB-3570-4187-C69D-4049643C3DB3}" dt="2023-01-10T11:18:08.654" v="119"/>
        <pc:sldMkLst>
          <pc:docMk/>
          <pc:sldMk cId="3926815134" sldId="304"/>
        </pc:sldMkLst>
        <pc:spChg chg="del">
          <ac:chgData name="Jose Alejandro Herrera Romero" userId="S::dkv252@ku.dk::a4ea7ef1-8297-42b7-a128-6499c1be115c" providerId="AD" clId="Web-{1C13BDEB-3570-4187-C69D-4049643C3DB3}" dt="2023-01-10T11:18:04.326" v="111"/>
          <ac:spMkLst>
            <pc:docMk/>
            <pc:sldMk cId="3926815134" sldId="304"/>
            <ac:spMk id="2" creationId="{F82D6B7B-0BEF-3183-D853-1458639F6802}"/>
          </ac:spMkLst>
        </pc:spChg>
        <pc:spChg chg="mod">
          <ac:chgData name="Jose Alejandro Herrera Romero" userId="S::dkv252@ku.dk::a4ea7ef1-8297-42b7-a128-6499c1be115c" providerId="AD" clId="Web-{1C13BDEB-3570-4187-C69D-4049643C3DB3}" dt="2023-01-10T11:18:08.185" v="118" actId="20577"/>
          <ac:spMkLst>
            <pc:docMk/>
            <pc:sldMk cId="3926815134" sldId="304"/>
            <ac:spMk id="3" creationId="{9A7DE877-1905-344F-96E1-AD0DA02B2CF5}"/>
          </ac:spMkLst>
        </pc:spChg>
        <pc:picChg chg="del">
          <ac:chgData name="Jose Alejandro Herrera Romero" userId="S::dkv252@ku.dk::a4ea7ef1-8297-42b7-a128-6499c1be115c" providerId="AD" clId="Web-{1C13BDEB-3570-4187-C69D-4049643C3DB3}" dt="2023-01-10T11:18:08.654" v="119"/>
          <ac:picMkLst>
            <pc:docMk/>
            <pc:sldMk cId="3926815134" sldId="304"/>
            <ac:picMk id="9" creationId="{66EC867A-2CD5-D177-4E5D-837E60C657F1}"/>
          </ac:picMkLst>
        </pc:picChg>
      </pc:sldChg>
      <pc:sldChg chg="delSp modSp add replId delAnim">
        <pc:chgData name="Jose Alejandro Herrera Romero" userId="S::dkv252@ku.dk::a4ea7ef1-8297-42b7-a128-6499c1be115c" providerId="AD" clId="Web-{1C13BDEB-3570-4187-C69D-4049643C3DB3}" dt="2023-01-10T11:18:34.638" v="126"/>
        <pc:sldMkLst>
          <pc:docMk/>
          <pc:sldMk cId="2238664946" sldId="305"/>
        </pc:sldMkLst>
        <pc:spChg chg="mod">
          <ac:chgData name="Jose Alejandro Herrera Romero" userId="S::dkv252@ku.dk::a4ea7ef1-8297-42b7-a128-6499c1be115c" providerId="AD" clId="Web-{1C13BDEB-3570-4187-C69D-4049643C3DB3}" dt="2023-01-10T11:18:30.419" v="125" actId="20577"/>
          <ac:spMkLst>
            <pc:docMk/>
            <pc:sldMk cId="2238664946" sldId="305"/>
            <ac:spMk id="3" creationId="{971FE8E9-377F-5649-8563-8933832B465C}"/>
          </ac:spMkLst>
        </pc:spChg>
        <pc:graphicFrameChg chg="del">
          <ac:chgData name="Jose Alejandro Herrera Romero" userId="S::dkv252@ku.dk::a4ea7ef1-8297-42b7-a128-6499c1be115c" providerId="AD" clId="Web-{1C13BDEB-3570-4187-C69D-4049643C3DB3}" dt="2023-01-10T11:18:34.638" v="126"/>
          <ac:graphicFrameMkLst>
            <pc:docMk/>
            <pc:sldMk cId="2238664946" sldId="305"/>
            <ac:graphicFrameMk id="2" creationId="{70C5C5C6-82CA-674A-B3B5-980CC5212784}"/>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1-17T19:55:40.344"/>
    </inkml:context>
    <inkml:brush xml:id="br0">
      <inkml:brushProperty name="width" value="0.1" units="cm"/>
      <inkml:brushProperty name="height" value="0.1" units="cm"/>
    </inkml:brush>
  </inkml:definitions>
  <inkml:trace contextRef="#ctx0" brushRef="#br0">5477 7540 16383 0 0,'7'0'0'0'0,"16"0"0"0"0,38 0 0 0 0,22 0 0 0 0,39 0 0 0 0,18 4 0 0 0,7 2 0 0 0,-2-1 0 0 0,-5-1 0 0 0,9-1 0 0 0,-2-1 0 0 0,9 3 0 0 0,-8 1 0 0 0,-2 3 0 0 0,-12 1 0 0 0,-23-3 0 0 0,-15-1 0 0 0,-18-2 0 0 0,-2-2 0 0 0,-6-1 0 0 0,5-1 0 0 0,-4 0 0 0 0,7 0 0 0 0,-3-1 0 0 0,0 1 0 0 0,0 0 0 0 0,2-1 0 0 0,21 1 0 0 0,15 0 0 0 0,29 0 0 0 0,4 0 0 0 0,19 0 0 0 0,-6 0 0 0 0,5 0 0 0 0,-12 0 0 0 0,-11 0 0 0 0,-23 0 0 0 0,-18 0 0 0 0,-19 0 0 0 0,-9 0 0 0 0,-11 0 0 0 0,-8 0 0 0 0,0 0 0 0 0,-2 0 0 0 0,-3 0 0 0 0,-2 0 0 0 0,11 0 0 0 0,2 0 0 0 0,13 0 0 0 0,7 0 0 0 0,4 0 0 0 0,1 0 0 0 0,8 0 0 0 0,-6 0 0 0 0,-10 0 0 0 0,-12 0 0 0 0,-9 0 0 0 0,-8 0 0 0 0,3 0 0 0 0,-1 0 0 0 0,4 0 0 0 0,2-4 0 0 0,3-1 0 0 0,14-8 0 0 0,0-3 0 0 0,10-5 0 0 0,3-8 0 0 0,16-36 0 0 0,-3-31 0 0 0,-5-57 0 0 0,-18-38 0 0 0,-21-28 0 0 0,-21-18 0 0 0,-15-5 0 0 0,-18-14 0 0 0,-9 12 0 0 0,5 10 0 0 0,15 29 0 0 0,75 33 0 0 0,64 46 0 0 0,68 44 0 0 0,65 44 0 0 0,54 41 0 0 0,91 49 0 0 0,22 39 0 0 0,9 58 0 0 0,-52 28 0 0 0,-83 28 0 0 0,-89-3 0 0 0,-84-29 0 0 0,-68-40 0 0 0,-55-42 0 0 0,-67-36 0 0 0,-94-24 0 0 0,-306 11 0 0 0,-181 20 0 0 0,-162 35 0 0 0,-3 18 0 0 0,104 9 0 0 0,161-7 0 0 0,176 12 0 0 0,153 13 0 0 0,151 60 0 0 0,108 32 0 0 0,112 38 0 0 0,80-3 0 0 0,146-11 0 0 0,128-36 0 0 0,157-53 0 0 0,57-54 0 0 0,51-64 0 0 0,-68-40 0 0 0,-117-22 0 0 0,-137-5 0 0 0,-121 21 0 0 0,-101 37 0 0 0,-94 37 0 0 0,-95 50 0 0 0,-99 30 0 0 0,-195 55 0 0 0,-209 27 0 0 0,-270-7 0 0 0,286-127 0 0 0,-36-23 0 0 0,-36-37 0 0 0,-8-34 0 0 0,19-33 0 0 0,21-42 0 0 0,34-59 0 0 0,42-40 0 0 0,51-24 0 0 0,59-28 0 0 0,71-30 0 0 0,65-13 0 0 0,59 2 0 0 0,78 2 0 0 0,108 2 0 0 0,83 12 0 0 0,60 20 0 0 0,78 23 0 0 0,102 25 0 0 0,62 27 0 0 0,25 25 0 0 0,34 30 0 0 0,38 38 0 0 0,7 32 0 0 0,-25 25 0 0 0,-25 26 0 0 0,444 104 0 0 0,-192 42 0 0 0,-210-2 0 0 0,-177-23 0 0 0,-132-34 0 0 0,-78-32 0 0 0,-60-32 0 0 0,-33-33 0 0 0,-21-42 0 0 0,-12-98 0 0 0,-11-107 0 0 0,-50-134 0 0 0,-83-63 0 0 0,-173-46 0 0 0,75 244 0 0 0,-41 16 0 0 0,-55 21 0 0 0,-36 24 0 0 0,-13 22 0 0 0,-32 37 0 0 0,-61 52 0 0 0,-21 47 0 0 0,2 53 0 0 0,17 40 0 0 0,37 27 0 0 0,44 35 0 0 0,56 45 0 0 0,57 26 0 0 0,57 13 0 0 0,66 13 0 0 0,78 13 0 0 0,69 1 0 0 0,59-10 0 0 0,74-17 0 0 0,92-23 0 0 0,67-30 0 0 0,48-34 0 0 0,43-43 0 0 0,42-56 0 0 0,12-45 0 0 0,-17-39 0 0 0,-26-39 0 0 0,-41-45 0 0 0,-46-27 0 0 0,-52-16 0 0 0,-66-15 0 0 0,-85-15 0 0 0,-75-4 0 0 0,-66 7 0 0 0,-72 8 0 0 0,-87 13 0 0 0,-60 16 0 0 0,-43 22 0 0 0,-37 21 0 0 0,-349-50 0 0 0,21 80 0 0 0,333 79 0 0 0,27 23 0 0 0,34 18 0 0 0,37 24 0 0 0,45 33 0 0 0,40 21 0 0 0,39 11 0 0 0,44 15 0 0 0,135 182 0 0 0,100-14 0 0 0,58-34 0 0 0,-11-62 0 0 0,-66-55 0 0 0,-109-47 0 0 0,-158-61 0 0 0,-59-3 0 0 0,-256 38 0 0 0,-220-17 0 0 0,-63-39 0 0 0,328-60 0 0 0,14-27 0 0 0,26-21 0 0 0,36-31 0 0 0,53-44 0 0 0,49-27 0 0 0,51-14 0 0 0,60-12 0 0 0,80-10 0 0 0,60 1 0 0 0,44 16 0 0 0,57 20 0 0 0,71 26 0 0 0,44 29 0 0 0,21 30 0 0 0,24 41 0 0 0,27 57 0 0 0,3 44 0 0 0,-15 33 0 0 0,-23 40 0 0 0,-35 46 0 0 0,-36 27 0 0 0,-40 12 0 0 0,-50 10 0 0 0,-63 7 0 0 0,-56-4 0 0 0,-44-15 0 0 0,-66-17 0 0 0,-90-23 0 0 0,-64-25 0 0 0,-45-24 0 0 0,-49-32 0 0 0,-56-39 0 0 0,-29-34 0 0 0,-9-30 0 0 0,-3-34 0 0 0,4-40 0 0 0,19-27 0 0 0,36-17 0 0 0,39-16 0 0 0,47-13 0 0 0,49-4 0 0 0,51 7 0 0 0,61 7 0 0 0,81 14 0 0 0,63 15 0 0 0,49 15 0 0 0,66 24 0 0 0,91 35 0 0 0,53 28 0 0 0,22 24 0 0 0,22 30 0 0 0,22 34 0 0 0,0 26 0 0 0,-23 20 0 0 0,-27 20 0 0 0,-34 24 0 0 0,-41 14 0 0 0,-40 2 0 0 0,-59 6 0 0 0,-82 10 0 0 0,-70-1 0 0 0,-62-8 0 0 0,-81-13 0 0 0,-113-15 0 0 0,-73-22 0 0 0,-46-22 0 0 0,-42-34 0 0 0,-39-49 0 0 0,-10-39 0 0 0,18-32 0 0 0,25-39 0 0 0,42-48 0 0 0,46-29 0 0 0,52-16 0 0 0,57-14 0 0 0,69-9 0 0 0,58 0 0 0 0,51 13 0 0 0,60 12 0 0 0,70 19 0 0 0,54 18 0 0 0,35 24 0 0 0,42 20 0 0 0,357-34 0 0 0,33 72 0 0 0,-19 63 0 0 0,-86 38 0 0 0,-81 24 0 0 0,-74 2 0 0 0,-23-8 0 0 0,-20-13 0 0 0,39-15 0 0 0,13-17 0 0 0,68-11 0 0 0,28-6 0 0 0,58-3 0 0 0,8 4 0 0 0,52 18 0 0 0,-19 14 0 0 0,5 15 0 0 0,-47 7 0 0 0,-37 6 0 0 0,-72-1 0 0 0,-60-4 0 0 0,-68-10 0 0 0,-62-9 0 0 0,-49-6 0 0 0,-32-8 0 0 0,0-8 0 0 0,-3-6 0 0 0,36-4 0 0 0,23-3 0 0 0,33-1 0 0 0,-2 0 0 0 0,7-1 0 0 0,-21 1 0 0 0,0 0 0 0 0,-9 0 0 0 0,22-3 0 0 0,0-1 0 0 0,37-5 0 0 0,7-3 0 0 0,27-5 0 0 0,-4 1 0 0 0,3 4 0 0 0,-14 4 0 0 0,5-1 0 0 0,-11 2 0 0 0,8-3 0 0 0,-16 2 0 0 0,7-3 0 0 0,-2 1 0 0 0,34-1 0 0 0,-7 1 0 0 0,-1-2 0 0 0,-31 1 0 0 0,-26 4 0 0 0,-41 2 0 0 0,-42 2 0 0 0,-40 6 0 0 0,-42 3 0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3-01-17T19:55:40.345"/>
    </inkml:context>
    <inkml:brush xml:id="br0">
      <inkml:brushProperty name="width" value="0.1" units="cm"/>
      <inkml:brushProperty name="height" value="0.1" units="cm"/>
    </inkml:brush>
  </inkml:definitions>
  <inkml:trace contextRef="#ctx0" brushRef="#br0">24818 8281 16383 0 0,'7'0'0'0'0,"9"4"0"0"0,15 6 0 0 0,24 5 0 0 0,8-1 0 0 0,1 3 0 0 0,-4-3 0 0 0,-5 1 0 0 0,-5-2 0 0 0,-4 1 0 0 0,-4 1 0 0 0,-1-1 0 0 0,-8 1 0 0 0,-3 2 0 0 0,1 3 0 0 0,1 1 0 0 0,-4 1 0 0 0,-1-2 0 0 0,-4-2 0 0 0,1-3 0 0 0,2 0 0 0 0,-9 1 0 0 0,-15 3 0 0 0,-14-3 0 0 0,-13 0 0 0 0,-14 2 0 0 0,-9 2 0 0 0,-2 1 0 0 0,0 2 0 0 0,1-4 0 0 0,4 0 0 0 0,1-5 0 0 0,9 1 0 0 0,3-3 0 0 0,7 1 0 0 0,1-2 0 0 0,-2 1 0 0 0,3 3 0 0 0,-1-1 0 0 0,-10 1 0 0 0,0 2 0 0 0,-1-2 0 0 0,6-3 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59F1FD-6F52-D847-82A4-47C2D58B80EA}" type="datetimeFigureOut">
              <a:rPr lang="en-GB" smtClean="0"/>
              <a:t>19/01/2023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2DE6C0-3F56-2B43-BBD5-FE49F3EE1BCA}" type="slidenum">
              <a:rPr lang="en-GB" smtClean="0"/>
              <a:t>‹#›</a:t>
            </a:fld>
            <a:endParaRPr lang="en-GB"/>
          </a:p>
        </p:txBody>
      </p:sp>
    </p:spTree>
    <p:extLst>
      <p:ext uri="{BB962C8B-B14F-4D97-AF65-F5344CB8AC3E}">
        <p14:creationId xmlns:p14="http://schemas.microsoft.com/office/powerpoint/2010/main" val="711240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geneontology.org/" TargetMode="External"/><Relationship Id="rId2" Type="http://schemas.openxmlformats.org/officeDocument/2006/relationships/slide" Target="../slides/slide12.xml"/><Relationship Id="rId1" Type="http://schemas.openxmlformats.org/officeDocument/2006/relationships/notesMaster" Target="../notesMasters/notesMaster1.xml"/><Relationship Id="rId4" Type="http://schemas.openxmlformats.org/officeDocument/2006/relationships/hyperlink" Target="https://www.genome.jp/kegg/pathway.html"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geneontology.org/"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genome.jp/kegg/pathway.html" TargetMode="Externa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sciencedirect.com/science/article/pii/B9780128096338204044"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sciencedirect.com/science/article/pii/B9780128096338204044"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sciencedirect.com/science/article/pii/B9780128096338204044"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sciencedirect.com/science/article/pii/B9780128096338204044"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sciencedirect.com/science/article/pii/B9780128096338204044"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bl-gorilla.cs.technion.ac.il/" TargetMode="External"/><Relationship Id="rId2" Type="http://schemas.openxmlformats.org/officeDocument/2006/relationships/slide" Target="../slides/slide25.xml"/><Relationship Id="rId1" Type="http://schemas.openxmlformats.org/officeDocument/2006/relationships/notesMaster" Target="../notesMasters/notesMaster1.xml"/><Relationship Id="rId6" Type="http://schemas.openxmlformats.org/officeDocument/2006/relationships/hyperlink" Target="https://david.ncifcrf.gov/" TargetMode="External"/><Relationship Id="rId5" Type="http://schemas.openxmlformats.org/officeDocument/2006/relationships/hyperlink" Target="http://ontologizer.de/" TargetMode="External"/><Relationship Id="rId4" Type="http://schemas.openxmlformats.org/officeDocument/2006/relationships/hyperlink" Target="http://www.pantherdb.org/" TargetMode="Externa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cytoscape.org/"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cytoscape.org/"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training.galaxyproject.org/training-material/topics/transcriptomics/tutorials/rna-seq-viz-with-volcanoplot/tutorial.html" TargetMode="External"/><Relationship Id="rId2" Type="http://schemas.openxmlformats.org/officeDocument/2006/relationships/slide" Target="../slides/slide6.xml"/><Relationship Id="rId1" Type="http://schemas.openxmlformats.org/officeDocument/2006/relationships/notesMaster" Target="../notesMasters/notesMaster1.xml"/><Relationship Id="rId5" Type="http://schemas.openxmlformats.org/officeDocument/2006/relationships/hyperlink" Target="https://www.ensembl.org/info/website/upload/gff.html" TargetMode="External"/><Relationship Id="rId4" Type="http://schemas.openxmlformats.org/officeDocument/2006/relationships/hyperlink" Target="https://doi.org/10.1016%2Fj.cels.2018.05.012" TargetMode="Externa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refgenie.databio.org/en/latest/"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llumina.com/science/genomics-research/articles/dragen-demystifying-reference-genomes.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geneontology.org/" TargetMode="External"/><Relationship Id="rId2" Type="http://schemas.openxmlformats.org/officeDocument/2006/relationships/slide" Target="../slides/slide10.xml"/><Relationship Id="rId1" Type="http://schemas.openxmlformats.org/officeDocument/2006/relationships/notesMaster" Target="../notesMasters/notesMaster1.xml"/><Relationship Id="rId4" Type="http://schemas.openxmlformats.org/officeDocument/2006/relationships/hyperlink" Target="https://www.genome.jp/kegg/pathway.html"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yulab-smu.top/biomedical-knowledge-mining-book/index.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2</a:t>
            </a:fld>
            <a:endParaRPr lang="en-GB"/>
          </a:p>
        </p:txBody>
      </p:sp>
    </p:spTree>
    <p:extLst>
      <p:ext uri="{BB962C8B-B14F-4D97-AF65-F5344CB8AC3E}">
        <p14:creationId xmlns:p14="http://schemas.microsoft.com/office/powerpoint/2010/main" val="7847954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 ontology webpage: </a:t>
            </a:r>
            <a:r>
              <a:rPr lang="en-US">
                <a:hlinkClick r:id="rId3"/>
              </a:rPr>
              <a:t>http://geneontology.org/</a:t>
            </a:r>
            <a:endParaRPr lang="en-US"/>
          </a:p>
          <a:p>
            <a:r>
              <a:rPr lang="en-US"/>
              <a:t>KEGG pathway database webpage: </a:t>
            </a:r>
            <a:r>
              <a:rPr lang="en-US">
                <a:hlinkClick r:id="rId4"/>
              </a:rPr>
              <a:t>https://www.genome.jp/kegg/pathway.html</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13</a:t>
            </a:fld>
            <a:endParaRPr lang="en-GB"/>
          </a:p>
        </p:txBody>
      </p:sp>
    </p:spTree>
    <p:extLst>
      <p:ext uri="{BB962C8B-B14F-4D97-AF65-F5344CB8AC3E}">
        <p14:creationId xmlns:p14="http://schemas.microsoft.com/office/powerpoint/2010/main" val="17818278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cs typeface="Calibri"/>
              </a:rPr>
              <a:t>Pathview</a:t>
            </a:r>
            <a:r>
              <a:rPr lang="en-US">
                <a:cs typeface="Calibri"/>
              </a:rPr>
              <a:t> – an interesting package that helps </a:t>
            </a:r>
            <a:r>
              <a:rPr lang="en-US" err="1">
                <a:cs typeface="Calibri"/>
              </a:rPr>
              <a:t>visualising</a:t>
            </a:r>
            <a:r>
              <a:rPr lang="en-US">
                <a:cs typeface="Calibri"/>
              </a:rPr>
              <a:t> DE genes on a KEGG pathway.</a:t>
            </a:r>
          </a:p>
        </p:txBody>
      </p:sp>
      <p:sp>
        <p:nvSpPr>
          <p:cNvPr id="4" name="Slide Number Placeholder 3"/>
          <p:cNvSpPr>
            <a:spLocks noGrp="1"/>
          </p:cNvSpPr>
          <p:nvPr>
            <p:ph type="sldNum" sz="quarter" idx="5"/>
          </p:nvPr>
        </p:nvSpPr>
        <p:spPr/>
        <p:txBody>
          <a:bodyPr/>
          <a:lstStyle/>
          <a:p>
            <a:fld id="{9D2DE6C0-3F56-2B43-BBD5-FE49F3EE1BCA}" type="slidenum">
              <a:rPr lang="en-GB" smtClean="0"/>
              <a:t>14</a:t>
            </a:fld>
            <a:endParaRPr lang="en-GB"/>
          </a:p>
        </p:txBody>
      </p:sp>
    </p:spTree>
    <p:extLst>
      <p:ext uri="{BB962C8B-B14F-4D97-AF65-F5344CB8AC3E}">
        <p14:creationId xmlns:p14="http://schemas.microsoft.com/office/powerpoint/2010/main" val="29243534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 ontology webpage: </a:t>
            </a:r>
            <a:r>
              <a:rPr lang="en-US">
                <a:hlinkClick r:id="rId3"/>
              </a:rPr>
              <a:t>http://geneontology.org/</a:t>
            </a:r>
            <a:endParaRPr lang="en-US"/>
          </a:p>
          <a:p>
            <a:r>
              <a:rPr lang="en-US"/>
              <a:t>KEGG pathway database webpage: </a:t>
            </a:r>
            <a:r>
              <a:rPr lang="en-US">
                <a:hlinkClick r:id="rId4"/>
              </a:rPr>
              <a:t>https://www.genome.jp/kegg/pathway.html</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15</a:t>
            </a:fld>
            <a:endParaRPr lang="en-GB"/>
          </a:p>
        </p:txBody>
      </p:sp>
    </p:spTree>
    <p:extLst>
      <p:ext uri="{BB962C8B-B14F-4D97-AF65-F5344CB8AC3E}">
        <p14:creationId xmlns:p14="http://schemas.microsoft.com/office/powerpoint/2010/main" val="237672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Quiz?</a:t>
            </a:r>
          </a:p>
        </p:txBody>
      </p:sp>
      <p:sp>
        <p:nvSpPr>
          <p:cNvPr id="4" name="Slide Number Placeholder 3"/>
          <p:cNvSpPr>
            <a:spLocks noGrp="1"/>
          </p:cNvSpPr>
          <p:nvPr>
            <p:ph type="sldNum" sz="quarter" idx="5"/>
          </p:nvPr>
        </p:nvSpPr>
        <p:spPr/>
        <p:txBody>
          <a:bodyPr/>
          <a:lstStyle/>
          <a:p>
            <a:fld id="{9D2DE6C0-3F56-2B43-BBD5-FE49F3EE1BCA}" type="slidenum">
              <a:rPr lang="en-GB" smtClean="0"/>
              <a:t>10</a:t>
            </a:fld>
            <a:endParaRPr lang="en-GB"/>
          </a:p>
        </p:txBody>
      </p:sp>
    </p:spTree>
    <p:extLst>
      <p:ext uri="{BB962C8B-B14F-4D97-AF65-F5344CB8AC3E}">
        <p14:creationId xmlns:p14="http://schemas.microsoft.com/office/powerpoint/2010/main" val="6978336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Read more! </a:t>
            </a:r>
            <a:r>
              <a:rPr lang="en-US">
                <a:hlinkClick r:id="rId3"/>
              </a:rPr>
              <a:t>https://www.sciencedirect.com/science/article/pii/B9780128096338204044</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16</a:t>
            </a:fld>
            <a:endParaRPr lang="en-GB"/>
          </a:p>
        </p:txBody>
      </p:sp>
    </p:spTree>
    <p:extLst>
      <p:ext uri="{BB962C8B-B14F-4D97-AF65-F5344CB8AC3E}">
        <p14:creationId xmlns:p14="http://schemas.microsoft.com/office/powerpoint/2010/main" val="2144067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Read more! </a:t>
            </a:r>
            <a:r>
              <a:rPr lang="en-US">
                <a:hlinkClick r:id="rId3"/>
              </a:rPr>
              <a:t>https://www.sciencedirect.com/science/article/pii/B9780128096338204044</a:t>
            </a:r>
          </a:p>
          <a:p>
            <a:r>
              <a:rPr lang="en-US">
                <a:cs typeface="Calibri"/>
              </a:rPr>
              <a:t>Try to vennify. </a:t>
            </a:r>
          </a:p>
        </p:txBody>
      </p:sp>
      <p:sp>
        <p:nvSpPr>
          <p:cNvPr id="4" name="Slide Number Placeholder 3"/>
          <p:cNvSpPr>
            <a:spLocks noGrp="1"/>
          </p:cNvSpPr>
          <p:nvPr>
            <p:ph type="sldNum" sz="quarter" idx="10"/>
          </p:nvPr>
        </p:nvSpPr>
        <p:spPr/>
        <p:txBody>
          <a:bodyPr/>
          <a:lstStyle/>
          <a:p>
            <a:fld id="{08DC7B87-F559-46E3-A28F-0AC95BADFEA0}" type="slidenum">
              <a:rPr lang="en-GB" smtClean="0"/>
              <a:t>17</a:t>
            </a:fld>
            <a:endParaRPr lang="en-GB"/>
          </a:p>
        </p:txBody>
      </p:sp>
    </p:spTree>
    <p:extLst>
      <p:ext uri="{BB962C8B-B14F-4D97-AF65-F5344CB8AC3E}">
        <p14:creationId xmlns:p14="http://schemas.microsoft.com/office/powerpoint/2010/main" val="34249429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Read more! </a:t>
            </a:r>
            <a:r>
              <a:rPr lang="en-US">
                <a:hlinkClick r:id="rId3"/>
              </a:rPr>
              <a:t>https://www.sciencedirect.com/science/article/pii/B9780128096338204044</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18</a:t>
            </a:fld>
            <a:endParaRPr lang="en-GB"/>
          </a:p>
        </p:txBody>
      </p:sp>
    </p:spTree>
    <p:extLst>
      <p:ext uri="{BB962C8B-B14F-4D97-AF65-F5344CB8AC3E}">
        <p14:creationId xmlns:p14="http://schemas.microsoft.com/office/powerpoint/2010/main" val="10203079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Read more! </a:t>
            </a:r>
            <a:r>
              <a:rPr lang="en-US">
                <a:hlinkClick r:id="rId3"/>
              </a:rPr>
              <a:t>https://www.sciencedirect.com/science/article/pii/B9780128096338204044</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19</a:t>
            </a:fld>
            <a:endParaRPr lang="en-GB"/>
          </a:p>
        </p:txBody>
      </p:sp>
    </p:spTree>
    <p:extLst>
      <p:ext uri="{BB962C8B-B14F-4D97-AF65-F5344CB8AC3E}">
        <p14:creationId xmlns:p14="http://schemas.microsoft.com/office/powerpoint/2010/main" val="30065015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20</a:t>
            </a:fld>
            <a:endParaRPr lang="en-GB"/>
          </a:p>
        </p:txBody>
      </p:sp>
    </p:spTree>
    <p:extLst>
      <p:ext uri="{BB962C8B-B14F-4D97-AF65-F5344CB8AC3E}">
        <p14:creationId xmlns:p14="http://schemas.microsoft.com/office/powerpoint/2010/main" val="13386416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cs typeface="Calibri"/>
              </a:rPr>
              <a:t>GOterms</a:t>
            </a:r>
            <a:r>
              <a:rPr lang="en-GB">
                <a:cs typeface="Calibri"/>
              </a:rPr>
              <a:t>, KEGG, </a:t>
            </a:r>
            <a:r>
              <a:rPr lang="en-GB" err="1">
                <a:cs typeface="Calibri"/>
              </a:rPr>
              <a:t>MsigDB</a:t>
            </a:r>
            <a:r>
              <a:rPr lang="en-GB">
                <a:cs typeface="Calibri"/>
              </a:rPr>
              <a:t>, </a:t>
            </a:r>
            <a:r>
              <a:rPr lang="en-GB" err="1">
                <a:cs typeface="Calibri"/>
              </a:rPr>
              <a:t>reactome</a:t>
            </a:r>
            <a:r>
              <a:rPr lang="en-GB">
                <a:cs typeface="Calibri"/>
              </a:rPr>
              <a:t>, panther, DOSE.</a:t>
            </a:r>
          </a:p>
          <a:p>
            <a:endParaRPr lang="en-GB">
              <a:cs typeface="Calibri"/>
            </a:endParaRPr>
          </a:p>
          <a:p>
            <a:r>
              <a:rPr lang="en-GB">
                <a:cs typeface="Calibri"/>
              </a:rPr>
              <a:t>Databases created by humans, same things called differently. </a:t>
            </a:r>
          </a:p>
          <a:p>
            <a:r>
              <a:rPr lang="en-GB">
                <a:cs typeface="Calibri"/>
              </a:rPr>
              <a:t>Why using gene names might not be a good idea. </a:t>
            </a:r>
          </a:p>
          <a:p>
            <a:r>
              <a:rPr lang="en-GB" err="1">
                <a:cs typeface="Calibri"/>
              </a:rPr>
              <a:t>ClusterProfiler</a:t>
            </a:r>
            <a:r>
              <a:rPr lang="en-GB">
                <a:cs typeface="Calibri"/>
              </a:rPr>
              <a:t> exercise about compiling keywords. </a:t>
            </a:r>
          </a:p>
          <a:p>
            <a:endParaRPr lang="en-GB">
              <a:cs typeface="Calibri"/>
            </a:endParaRPr>
          </a:p>
          <a:p>
            <a:r>
              <a:rPr lang="en-GB">
                <a:cs typeface="Calibri"/>
              </a:rPr>
              <a:t>How to go about the redundancy in GO terms.</a:t>
            </a:r>
          </a:p>
          <a:p>
            <a:endParaRPr lang="en-GB">
              <a:cs typeface="Calibri"/>
            </a:endParaRPr>
          </a:p>
          <a:p>
            <a:endParaRPr lang="en-GB"/>
          </a:p>
        </p:txBody>
      </p:sp>
      <p:sp>
        <p:nvSpPr>
          <p:cNvPr id="4" name="Slide Number Placeholder 3"/>
          <p:cNvSpPr>
            <a:spLocks noGrp="1"/>
          </p:cNvSpPr>
          <p:nvPr>
            <p:ph type="sldNum" sz="quarter" idx="5"/>
          </p:nvPr>
        </p:nvSpPr>
        <p:spPr/>
        <p:txBody>
          <a:bodyPr/>
          <a:lstStyle/>
          <a:p>
            <a:fld id="{9D2DE6C0-3F56-2B43-BBD5-FE49F3EE1BCA}" type="slidenum">
              <a:rPr lang="en-GB" smtClean="0"/>
              <a:t>21</a:t>
            </a:fld>
            <a:endParaRPr lang="en-GB"/>
          </a:p>
        </p:txBody>
      </p:sp>
    </p:spTree>
    <p:extLst>
      <p:ext uri="{BB962C8B-B14F-4D97-AF65-F5344CB8AC3E}">
        <p14:creationId xmlns:p14="http://schemas.microsoft.com/office/powerpoint/2010/main" val="699763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D2DE6C0-3F56-2B43-BBD5-FE49F3EE1BCA}" type="slidenum">
              <a:rPr lang="en-GB" smtClean="0"/>
              <a:t>3</a:t>
            </a:fld>
            <a:endParaRPr lang="en-GB"/>
          </a:p>
        </p:txBody>
      </p:sp>
    </p:spTree>
    <p:extLst>
      <p:ext uri="{BB962C8B-B14F-4D97-AF65-F5344CB8AC3E}">
        <p14:creationId xmlns:p14="http://schemas.microsoft.com/office/powerpoint/2010/main" val="24253089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cs typeface="Calibri"/>
              </a:rPr>
              <a:t>GOterms</a:t>
            </a:r>
            <a:r>
              <a:rPr lang="en-GB">
                <a:cs typeface="Calibri"/>
              </a:rPr>
              <a:t> – repetitive. </a:t>
            </a:r>
          </a:p>
          <a:p>
            <a:r>
              <a:rPr lang="en-GB">
                <a:cs typeface="Calibri"/>
              </a:rPr>
              <a:t>Databases created by humans, called differently. </a:t>
            </a:r>
          </a:p>
          <a:p>
            <a:r>
              <a:rPr lang="en-GB">
                <a:cs typeface="Calibri"/>
              </a:rPr>
              <a:t>Why using gene names might not be a good idea. </a:t>
            </a:r>
          </a:p>
          <a:p>
            <a:r>
              <a:rPr lang="en-GB" err="1">
                <a:cs typeface="Calibri"/>
              </a:rPr>
              <a:t>ClusterProfiler</a:t>
            </a:r>
            <a:r>
              <a:rPr lang="en-GB">
                <a:cs typeface="Calibri"/>
              </a:rPr>
              <a:t> exercise about compiling keywords. </a:t>
            </a:r>
          </a:p>
          <a:p>
            <a:endParaRPr lang="en-GB">
              <a:cs typeface="Calibri"/>
            </a:endParaRPr>
          </a:p>
          <a:p>
            <a:r>
              <a:rPr lang="en-GB">
                <a:cs typeface="Calibri"/>
              </a:rPr>
              <a:t>How to go about the redundancy in GO terms.</a:t>
            </a:r>
          </a:p>
          <a:p>
            <a:endParaRPr lang="en-GB">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22</a:t>
            </a:fld>
            <a:endParaRPr lang="en-GB"/>
          </a:p>
        </p:txBody>
      </p:sp>
    </p:spTree>
    <p:extLst>
      <p:ext uri="{BB962C8B-B14F-4D97-AF65-F5344CB8AC3E}">
        <p14:creationId xmlns:p14="http://schemas.microsoft.com/office/powerpoint/2010/main" val="4019298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Read more! </a:t>
            </a:r>
            <a:r>
              <a:rPr lang="en-US">
                <a:hlinkClick r:id="rId3"/>
              </a:rPr>
              <a:t>https://www.sciencedirect.com/science/article/pii/B9780128096338204044</a:t>
            </a:r>
            <a:endParaRPr lang="en-GB">
              <a:cs typeface="Calibri" panose="020F0502020204030204"/>
            </a:endParaRPr>
          </a:p>
          <a:p>
            <a:r>
              <a:rPr lang="en-US">
                <a:cs typeface="Calibri"/>
              </a:rPr>
              <a:t>Important to mention that </a:t>
            </a:r>
            <a:r>
              <a:rPr lang="en-US" err="1">
                <a:cs typeface="Calibri"/>
              </a:rPr>
              <a:t>MsigDB</a:t>
            </a:r>
            <a:r>
              <a:rPr lang="en-US">
                <a:cs typeface="Calibri"/>
              </a:rPr>
              <a:t> is associated with GSEA. </a:t>
            </a:r>
          </a:p>
        </p:txBody>
      </p:sp>
      <p:sp>
        <p:nvSpPr>
          <p:cNvPr id="4" name="Slide Number Placeholder 3"/>
          <p:cNvSpPr>
            <a:spLocks noGrp="1"/>
          </p:cNvSpPr>
          <p:nvPr>
            <p:ph type="sldNum" sz="quarter" idx="10"/>
          </p:nvPr>
        </p:nvSpPr>
        <p:spPr/>
        <p:txBody>
          <a:bodyPr/>
          <a:lstStyle/>
          <a:p>
            <a:fld id="{08DC7B87-F559-46E3-A28F-0AC95BADFEA0}" type="slidenum">
              <a:rPr lang="en-GB" smtClean="0"/>
              <a:t>23</a:t>
            </a:fld>
            <a:endParaRPr lang="en-GB"/>
          </a:p>
        </p:txBody>
      </p:sp>
    </p:spTree>
    <p:extLst>
      <p:ext uri="{BB962C8B-B14F-4D97-AF65-F5344CB8AC3E}">
        <p14:creationId xmlns:p14="http://schemas.microsoft.com/office/powerpoint/2010/main" val="33472469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The graph shows gene expression comparison between former smokers (F) and nonsmokers (N)</a:t>
            </a:r>
          </a:p>
          <a:p>
            <a:r>
              <a:rPr lang="en-US"/>
              <a:t>The Enrichment Score (ES)</a:t>
            </a:r>
            <a:endParaRPr lang="en-US">
              <a:cs typeface="Calibri"/>
            </a:endParaRPr>
          </a:p>
          <a:p>
            <a:endParaRPr lang="en-US"/>
          </a:p>
          <a:p>
            <a:r>
              <a:rPr lang="en-US"/>
              <a:t>Figure 1. Comparison of gene expression differentiating current from never smokers (C/N) and gene expression differentiating former from never smokers (F/N) in early stage tumor tissue (T) using Gene Set Enrichment Analysis (GSEA).</a:t>
            </a:r>
            <a:endParaRPr lang="en-US">
              <a:cs typeface="Calibri" panose="020F0502020204030204"/>
            </a:endParaRPr>
          </a:p>
          <a:p>
            <a:r>
              <a:rPr lang="en-US"/>
              <a:t>Left: Running Enrichment Score (y axis) is calculated by walking down the </a:t>
            </a:r>
            <a:r>
              <a:rPr lang="en-US" b="1"/>
              <a:t>entire list of probes from Affymetrix HG-U133A chip (numbered from 1 to 22,283 in the x axis) ordered by the ANOVA coefficients divided by the standard error values from the Former/Never (F/N) smoking comparison</a:t>
            </a:r>
            <a:r>
              <a:rPr lang="en-US"/>
              <a:t>. This running-sum statistic increases when a given probe is in the Current/Never (C/N) Gene Set of interest and decreases when the probe is not in the C/N Gene Set, with the magnitude of increment depending on the strength of the correlation between the probe and the F/N comparison. The Enrichment Score (ES) is the maximum deviation of the Running Enrichment Score from zero encountered in the random walk and reflects the degree to which the Gene Set is overrepresented at the extremes (top or bottom) of the entire ranked probe list. We report results for two different C/N Gene Sets: on the top, the 64 up-regulated probes, with ES = 0.87 and, on the bottom, the 98 down-regulated probes, with ES = −0.90. A leading edge subset of the Gene Set is defined as those probes in the Gene Set that appear in the probes ranked list at, or before, the point where the running sum reaches its maximum deviation from zero. The leading edge for the Gene Set of the C/N up-regulated probes contains 58 probes over 64 and the leading edge for the Gene Set of down-regulated probes contains 90 over 98 probes. This confirms that among the 64 up-regulated probes from the C/N comparison, 58 are also found in the F/N comparison; and among the 98 down-regulated probes from the C/N comparison, 90 are also found in the F/N comparison.</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24</a:t>
            </a:fld>
            <a:endParaRPr lang="en-GB"/>
          </a:p>
        </p:txBody>
      </p:sp>
    </p:spTree>
    <p:extLst>
      <p:ext uri="{BB962C8B-B14F-4D97-AF65-F5344CB8AC3E}">
        <p14:creationId xmlns:p14="http://schemas.microsoft.com/office/powerpoint/2010/main" val="30569398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u="sng"/>
              <a:t>Gene ontology tools</a:t>
            </a:r>
          </a:p>
          <a:p>
            <a:r>
              <a:rPr lang="en-GB" err="1"/>
              <a:t>GOrilla</a:t>
            </a:r>
            <a:r>
              <a:rPr lang="en-GB"/>
              <a:t>: </a:t>
            </a:r>
            <a:r>
              <a:rPr lang="en-US">
                <a:hlinkClick r:id="rId3"/>
              </a:rPr>
              <a:t>http://cbl-gorilla.cs.technion.ac.il/</a:t>
            </a:r>
            <a:endParaRPr lang="en-US"/>
          </a:p>
          <a:p>
            <a:r>
              <a:rPr lang="en-US"/>
              <a:t>PANTHER: </a:t>
            </a:r>
            <a:r>
              <a:rPr lang="en-US">
                <a:hlinkClick r:id="rId4"/>
              </a:rPr>
              <a:t>http://www.pantherdb.org/</a:t>
            </a:r>
            <a:endParaRPr lang="en-US"/>
          </a:p>
          <a:p>
            <a:r>
              <a:rPr lang="en-US" err="1"/>
              <a:t>Ontologizer</a:t>
            </a:r>
            <a:r>
              <a:rPr lang="en-US"/>
              <a:t>: </a:t>
            </a:r>
            <a:r>
              <a:rPr lang="en-US">
                <a:hlinkClick r:id="rId5"/>
              </a:rPr>
              <a:t>http://ontologizer.de/</a:t>
            </a:r>
            <a:endParaRPr lang="en-US"/>
          </a:p>
          <a:p>
            <a:endParaRPr lang="en-US"/>
          </a:p>
          <a:p>
            <a:r>
              <a:rPr lang="en-US" u="sng"/>
              <a:t>KEGG pathway analysis:</a:t>
            </a:r>
          </a:p>
          <a:p>
            <a:r>
              <a:rPr lang="en-US" u="none"/>
              <a:t>DAVID: </a:t>
            </a:r>
            <a:r>
              <a:rPr lang="en-US">
                <a:hlinkClick r:id="rId6"/>
              </a:rPr>
              <a:t>https://david.ncifcrf.gov/</a:t>
            </a:r>
            <a:endParaRPr lang="en-US"/>
          </a:p>
          <a:p>
            <a:endParaRPr lang="en-US" u="none"/>
          </a:p>
          <a:p>
            <a:r>
              <a:rPr lang="en-US" u="none" err="1"/>
              <a:t>Gprofiler</a:t>
            </a:r>
            <a:r>
              <a:rPr lang="en-US" u="none"/>
              <a:t>: https://</a:t>
            </a:r>
            <a:r>
              <a:rPr lang="en-US" u="none" err="1"/>
              <a:t>biit.cs.ut.ee</a:t>
            </a:r>
            <a:r>
              <a:rPr lang="en-US" u="none"/>
              <a:t>/</a:t>
            </a:r>
            <a:r>
              <a:rPr lang="en-US" u="none" err="1"/>
              <a:t>gprofiler</a:t>
            </a:r>
            <a:r>
              <a:rPr lang="en-US" u="none"/>
              <a:t>/</a:t>
            </a:r>
            <a:r>
              <a:rPr lang="en-US" u="none" err="1"/>
              <a:t>gost</a:t>
            </a:r>
            <a:endParaRPr lang="en-GB" u="none"/>
          </a:p>
        </p:txBody>
      </p:sp>
      <p:sp>
        <p:nvSpPr>
          <p:cNvPr id="4" name="Slide Number Placeholder 3"/>
          <p:cNvSpPr>
            <a:spLocks noGrp="1"/>
          </p:cNvSpPr>
          <p:nvPr>
            <p:ph type="sldNum" sz="quarter" idx="10"/>
          </p:nvPr>
        </p:nvSpPr>
        <p:spPr/>
        <p:txBody>
          <a:bodyPr/>
          <a:lstStyle/>
          <a:p>
            <a:fld id="{08DC7B87-F559-46E3-A28F-0AC95BADFEA0}" type="slidenum">
              <a:rPr lang="en-GB" smtClean="0"/>
              <a:t>25</a:t>
            </a:fld>
            <a:endParaRPr lang="en-GB"/>
          </a:p>
        </p:txBody>
      </p:sp>
    </p:spTree>
    <p:extLst>
      <p:ext uri="{BB962C8B-B14F-4D97-AF65-F5344CB8AC3E}">
        <p14:creationId xmlns:p14="http://schemas.microsoft.com/office/powerpoint/2010/main" val="569893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8DC7B87-F559-46E3-A28F-0AC95BADFEA0}" type="slidenum">
              <a:rPr lang="en-GB" smtClean="0"/>
              <a:t>26</a:t>
            </a:fld>
            <a:endParaRPr lang="en-GB"/>
          </a:p>
        </p:txBody>
      </p:sp>
    </p:spTree>
    <p:extLst>
      <p:ext uri="{BB962C8B-B14F-4D97-AF65-F5344CB8AC3E}">
        <p14:creationId xmlns:p14="http://schemas.microsoft.com/office/powerpoint/2010/main" val="29491461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27</a:t>
            </a:fld>
            <a:endParaRPr lang="en-GB"/>
          </a:p>
        </p:txBody>
      </p:sp>
    </p:spTree>
    <p:extLst>
      <p:ext uri="{BB962C8B-B14F-4D97-AF65-F5344CB8AC3E}">
        <p14:creationId xmlns:p14="http://schemas.microsoft.com/office/powerpoint/2010/main" val="16039699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Cytoscape</a:t>
            </a:r>
            <a:r>
              <a:rPr lang="en-GB"/>
              <a:t>: </a:t>
            </a:r>
            <a:r>
              <a:rPr lang="en-US">
                <a:hlinkClick r:id="rId3"/>
              </a:rPr>
              <a:t>https://cytoscape.org/</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28</a:t>
            </a:fld>
            <a:endParaRPr lang="en-GB"/>
          </a:p>
        </p:txBody>
      </p:sp>
    </p:spTree>
    <p:extLst>
      <p:ext uri="{BB962C8B-B14F-4D97-AF65-F5344CB8AC3E}">
        <p14:creationId xmlns:p14="http://schemas.microsoft.com/office/powerpoint/2010/main" val="31955086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t>Cytoscape</a:t>
            </a:r>
            <a:r>
              <a:rPr lang="en-GB"/>
              <a:t>: </a:t>
            </a:r>
            <a:r>
              <a:rPr lang="en-US">
                <a:hlinkClick r:id="rId3"/>
              </a:rPr>
              <a:t>https://cytoscape.org/</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29</a:t>
            </a:fld>
            <a:endParaRPr lang="en-GB"/>
          </a:p>
        </p:txBody>
      </p:sp>
    </p:spTree>
    <p:extLst>
      <p:ext uri="{BB962C8B-B14F-4D97-AF65-F5344CB8AC3E}">
        <p14:creationId xmlns:p14="http://schemas.microsoft.com/office/powerpoint/2010/main" val="3866040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err="1">
                <a:cs typeface="Calibri"/>
              </a:rPr>
              <a:t>GOterms</a:t>
            </a:r>
            <a:r>
              <a:rPr lang="en-GB">
                <a:cs typeface="Calibri"/>
              </a:rPr>
              <a:t>, KEGG, </a:t>
            </a:r>
            <a:r>
              <a:rPr lang="en-GB" err="1">
                <a:cs typeface="Calibri"/>
              </a:rPr>
              <a:t>MsigDB</a:t>
            </a:r>
            <a:r>
              <a:rPr lang="en-GB">
                <a:cs typeface="Calibri"/>
              </a:rPr>
              <a:t>, </a:t>
            </a:r>
            <a:r>
              <a:rPr lang="en-GB" err="1">
                <a:cs typeface="Calibri"/>
              </a:rPr>
              <a:t>reactome</a:t>
            </a:r>
            <a:r>
              <a:rPr lang="en-GB">
                <a:cs typeface="Calibri"/>
              </a:rPr>
              <a:t>, panther, DOSE.</a:t>
            </a:r>
          </a:p>
          <a:p>
            <a:r>
              <a:rPr lang="en-GB">
                <a:cs typeface="Calibri"/>
              </a:rPr>
              <a:t>Databases are created by humans, same things called differently.</a:t>
            </a:r>
          </a:p>
          <a:p>
            <a:r>
              <a:rPr lang="en-GB"/>
              <a:t>Refseq (Linked to UCSC): A comprehensive, integrated, non-redundant, well-annotated set of reference sequences including genomic, transcript, and protein.</a:t>
            </a:r>
          </a:p>
          <a:p>
            <a:r>
              <a:rPr lang="en-GB"/>
              <a:t>Entrez (Linked to NCBI): is a molecular biology database system that provides integrated access to nucleotide and protein sequence data, gene-centered and genomic mapping information, 3D structure data, PubMed MEDLINE, and more. The system is produced by the National Center for Biotechnology Information (NCBI) and is available via the Internet. </a:t>
            </a:r>
          </a:p>
          <a:p>
            <a:r>
              <a:rPr lang="en-GB" dirty="0">
                <a:cs typeface="Calibri"/>
              </a:rPr>
              <a:t>Ensembl: European</a:t>
            </a:r>
            <a:r>
              <a:rPr lang="en-GB"/>
              <a:t> Bioinformatics Institute.</a:t>
            </a:r>
          </a:p>
          <a:p>
            <a:endParaRPr lang="en-GB" dirty="0">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5</a:t>
            </a:fld>
            <a:endParaRPr lang="en-GB"/>
          </a:p>
        </p:txBody>
      </p:sp>
    </p:spTree>
    <p:extLst>
      <p:ext uri="{BB962C8B-B14F-4D97-AF65-F5344CB8AC3E}">
        <p14:creationId xmlns:p14="http://schemas.microsoft.com/office/powerpoint/2010/main" val="1854493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Volcano plot Image courtesy to:</a:t>
            </a:r>
            <a:endParaRPr lang="en-US"/>
          </a:p>
          <a:p>
            <a:r>
              <a:rPr lang="en-US"/>
              <a:t>Maria Doyle, </a:t>
            </a:r>
            <a:r>
              <a:rPr lang="en-US" b="1"/>
              <a:t>Visualization of RNA-Seq results with Volcano Plot (Galaxy Training Materials)</a:t>
            </a:r>
            <a:r>
              <a:rPr lang="en-US"/>
              <a:t>. </a:t>
            </a:r>
            <a:r>
              <a:rPr lang="en-US">
                <a:hlinkClick r:id="rId3"/>
              </a:rPr>
              <a:t>https://training.galaxyproject.org/training-material/topics/transcriptomics/tutorials/rna-seq-viz-with-volcanoplot/tutorial.html</a:t>
            </a:r>
            <a:r>
              <a:rPr lang="en-US"/>
              <a:t> Online; accessed Tue Jan 17 2023 </a:t>
            </a:r>
            <a:endParaRPr lang="en-US">
              <a:cs typeface="Calibri"/>
            </a:endParaRPr>
          </a:p>
          <a:p>
            <a:r>
              <a:rPr lang="en-US" err="1"/>
              <a:t>Batut</a:t>
            </a:r>
            <a:r>
              <a:rPr lang="en-US"/>
              <a:t> et al., 2018 </a:t>
            </a:r>
            <a:r>
              <a:rPr lang="en-US" b="1"/>
              <a:t>Community-Driven Data Analysis Training for Biology</a:t>
            </a:r>
            <a:r>
              <a:rPr lang="en-US"/>
              <a:t> Cell Systems </a:t>
            </a:r>
            <a:r>
              <a:rPr lang="en-US">
                <a:hlinkClick r:id="rId4"/>
              </a:rPr>
              <a:t>10.1016/j.cels.2018.05.012</a:t>
            </a:r>
            <a:r>
              <a:rPr lang="en-US"/>
              <a:t> </a:t>
            </a:r>
            <a:endParaRPr lang="en-US">
              <a:cs typeface="Calibri" panose="020F0502020204030204"/>
            </a:endParaRPr>
          </a:p>
          <a:p>
            <a:pPr marL="171450" indent="-171450">
              <a:buFont typeface="Arial"/>
              <a:buChar char="•"/>
            </a:pPr>
            <a:endParaRPr lang="en-US">
              <a:cs typeface="Calibri" panose="020F0502020204030204"/>
            </a:endParaRPr>
          </a:p>
          <a:p>
            <a:r>
              <a:rPr lang="en-US">
                <a:cs typeface="Calibri" panose="020F0502020204030204"/>
              </a:rPr>
              <a:t>Check GTF file contents in:</a:t>
            </a:r>
            <a:endParaRPr lang="en-US"/>
          </a:p>
          <a:p>
            <a:pPr>
              <a:buFont typeface="Arial"/>
            </a:pPr>
            <a:r>
              <a:rPr lang="en-US">
                <a:hlinkClick r:id="rId5"/>
              </a:rPr>
              <a:t>https://www.ensembl.org/info/website/upload/gff.html</a:t>
            </a:r>
            <a:endParaRPr lang="en-US">
              <a:cs typeface="Calibri" panose="020F0502020204030204"/>
            </a:endParaRPr>
          </a:p>
          <a:p>
            <a:pPr>
              <a:buFont typeface="Arial"/>
            </a:pPr>
            <a:endParaRPr lang="en-US">
              <a:cs typeface="Calibri" panose="020F0502020204030204"/>
            </a:endParaRPr>
          </a:p>
          <a:p>
            <a:pPr>
              <a:buFont typeface="Arial"/>
            </a:pPr>
            <a:endParaRPr lang="en-US">
              <a:cs typeface="Calibri" panose="020F0502020204030204"/>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6</a:t>
            </a:fld>
            <a:endParaRPr lang="en-GB"/>
          </a:p>
        </p:txBody>
      </p:sp>
    </p:spTree>
    <p:extLst>
      <p:ext uri="{BB962C8B-B14F-4D97-AF65-F5344CB8AC3E}">
        <p14:creationId xmlns:p14="http://schemas.microsoft.com/office/powerpoint/2010/main" val="2475036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In the future include REFGENIE as a possible tool to maintain overview over tons of possible annotations/ref genome versions </a:t>
            </a:r>
          </a:p>
          <a:p>
            <a:r>
              <a:rPr lang="en-US">
                <a:hlinkClick r:id="rId3"/>
              </a:rPr>
              <a:t>http://refgenie.databio.org/en/latest/</a:t>
            </a:r>
            <a:endParaRPr lang="en-US">
              <a:cs typeface="Calibri"/>
              <a:hlinkClick r:id="rId3"/>
            </a:endParaRPr>
          </a:p>
          <a:p>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7</a:t>
            </a:fld>
            <a:endParaRPr lang="en-GB"/>
          </a:p>
        </p:txBody>
      </p:sp>
    </p:spTree>
    <p:extLst>
      <p:ext uri="{BB962C8B-B14F-4D97-AF65-F5344CB8AC3E}">
        <p14:creationId xmlns:p14="http://schemas.microsoft.com/office/powerpoint/2010/main" val="1753061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Contig - </a:t>
            </a:r>
            <a:r>
              <a:rPr lang="en-US"/>
              <a:t>A </a:t>
            </a:r>
            <a:r>
              <a:rPr lang="en-US" b="1"/>
              <a:t>contig</a:t>
            </a:r>
            <a:r>
              <a:rPr lang="en-US"/>
              <a:t> (from </a:t>
            </a:r>
            <a:r>
              <a:rPr lang="en-US" i="1"/>
              <a:t>contiguous</a:t>
            </a:r>
            <a:r>
              <a:rPr lang="en-US"/>
              <a:t>) is a set of overlapping DNA segments that together represent a consensus region of DNA.</a:t>
            </a:r>
          </a:p>
          <a:p>
            <a:r>
              <a:rPr lang="en-US">
                <a:cs typeface="Calibri"/>
              </a:rPr>
              <a:t>Why is number of scaffolds different than number of contigs?</a:t>
            </a:r>
          </a:p>
          <a:p>
            <a:r>
              <a:rPr lang="en-US">
                <a:cs typeface="Calibri"/>
              </a:rPr>
              <a:t>Take home message: use reference genome but remember that (a) there are versions of reference genome and (b) there are other genome assemblies than reference genome. </a:t>
            </a:r>
          </a:p>
          <a:p>
            <a:endParaRPr lang="en-US">
              <a:cs typeface="Calibri"/>
            </a:endParaRPr>
          </a:p>
          <a:p>
            <a:r>
              <a:rPr lang="en-US">
                <a:cs typeface="Calibri"/>
              </a:rPr>
              <a:t>More on reference effect on accuracy from </a:t>
            </a:r>
            <a:r>
              <a:rPr lang="en-US">
                <a:hlinkClick r:id="rId3"/>
              </a:rPr>
              <a:t>https://www.illumina.com/science/genomics-research/articles/dragen-demystifying-reference-genomes.html</a:t>
            </a:r>
            <a:r>
              <a:rPr lang="en-US"/>
              <a:t>:</a:t>
            </a:r>
          </a:p>
          <a:p>
            <a:r>
              <a:rPr lang="en-US"/>
              <a:t>The choice of the human reference genome for mapping and variant calling has a direct impact on accuracy. This choice extends beyond a simple decision of GRCh37/hg19 or GRCh38/hg38. There are multiple versions of each reference, some include ALT and/or Decoy contigs, others don’t, some include portion of the genomes not covered in other versions. The final choice can impact the ability to call a variant. This can be illustrated by a recent update concerning the CBS, CRYAA and KCNE1 genes: it was noted that there is one copy of the gene in GRCh37/hg19 but there is a false duplication in GRCh38/hg38 which effectively leads to ambiguous mapping only in GRCh38/hg38. In 2021, Genome in a Bottle (GIAB) proposed using masking of the duplicate region to effectively remove false duplications for a set of concerned genes and thereby improve variant calling accuracy [1]. </a:t>
            </a:r>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8</a:t>
            </a:fld>
            <a:endParaRPr lang="en-GB"/>
          </a:p>
        </p:txBody>
      </p:sp>
    </p:spTree>
    <p:extLst>
      <p:ext uri="{BB962C8B-B14F-4D97-AF65-F5344CB8AC3E}">
        <p14:creationId xmlns:p14="http://schemas.microsoft.com/office/powerpoint/2010/main" val="39543271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Genome builds</a:t>
            </a:r>
          </a:p>
          <a:p>
            <a:r>
              <a:rPr lang="en-US">
                <a:cs typeface="Calibri"/>
              </a:rPr>
              <a:t>Annotation releases</a:t>
            </a:r>
          </a:p>
        </p:txBody>
      </p:sp>
      <p:sp>
        <p:nvSpPr>
          <p:cNvPr id="4" name="Slide Number Placeholder 3"/>
          <p:cNvSpPr>
            <a:spLocks noGrp="1"/>
          </p:cNvSpPr>
          <p:nvPr>
            <p:ph type="sldNum" sz="quarter" idx="5"/>
          </p:nvPr>
        </p:nvSpPr>
        <p:spPr/>
        <p:txBody>
          <a:bodyPr/>
          <a:lstStyle/>
          <a:p>
            <a:fld id="{9D2DE6C0-3F56-2B43-BBD5-FE49F3EE1BCA}" type="slidenum">
              <a:rPr lang="en-GB" smtClean="0"/>
              <a:t>9</a:t>
            </a:fld>
            <a:endParaRPr lang="en-GB"/>
          </a:p>
        </p:txBody>
      </p:sp>
    </p:spTree>
    <p:extLst>
      <p:ext uri="{BB962C8B-B14F-4D97-AF65-F5344CB8AC3E}">
        <p14:creationId xmlns:p14="http://schemas.microsoft.com/office/powerpoint/2010/main" val="3728656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 ontology webpage: </a:t>
            </a:r>
            <a:r>
              <a:rPr lang="en-US">
                <a:hlinkClick r:id="rId3"/>
              </a:rPr>
              <a:t>http://geneontology.org/</a:t>
            </a:r>
            <a:endParaRPr lang="en-US"/>
          </a:p>
          <a:p>
            <a:r>
              <a:rPr lang="en-US"/>
              <a:t>KEGG pathway database webpage: </a:t>
            </a:r>
            <a:r>
              <a:rPr lang="en-US">
                <a:hlinkClick r:id="rId4"/>
              </a:rPr>
              <a:t>https://www.genome.jp/kegg/pathway.html</a:t>
            </a:r>
            <a:endParaRPr lang="en-GB"/>
          </a:p>
        </p:txBody>
      </p:sp>
      <p:sp>
        <p:nvSpPr>
          <p:cNvPr id="4" name="Slide Number Placeholder 3"/>
          <p:cNvSpPr>
            <a:spLocks noGrp="1"/>
          </p:cNvSpPr>
          <p:nvPr>
            <p:ph type="sldNum" sz="quarter" idx="10"/>
          </p:nvPr>
        </p:nvSpPr>
        <p:spPr/>
        <p:txBody>
          <a:bodyPr/>
          <a:lstStyle/>
          <a:p>
            <a:fld id="{08DC7B87-F559-46E3-A28F-0AC95BADFEA0}" type="slidenum">
              <a:rPr lang="en-GB" smtClean="0"/>
              <a:t>11</a:t>
            </a:fld>
            <a:endParaRPr lang="en-GB"/>
          </a:p>
        </p:txBody>
      </p:sp>
    </p:spTree>
    <p:extLst>
      <p:ext uri="{BB962C8B-B14F-4D97-AF65-F5344CB8AC3E}">
        <p14:creationId xmlns:p14="http://schemas.microsoft.com/office/powerpoint/2010/main" val="9682721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a:rPr>
              <a:t>Please read this book for more info:</a:t>
            </a:r>
            <a:endParaRPr lang="en-US"/>
          </a:p>
          <a:p>
            <a:r>
              <a:rPr lang="en-US">
                <a:hlinkClick r:id="rId3"/>
              </a:rPr>
              <a:t>https://yulab-smu.top/biomedical-knowledge-mining-book/index.html</a:t>
            </a:r>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9D2DE6C0-3F56-2B43-BBD5-FE49F3EE1BCA}" type="slidenum">
              <a:rPr lang="en-GB" smtClean="0"/>
              <a:t>12</a:t>
            </a:fld>
            <a:endParaRPr lang="en-GB"/>
          </a:p>
        </p:txBody>
      </p:sp>
    </p:spTree>
    <p:extLst>
      <p:ext uri="{BB962C8B-B14F-4D97-AF65-F5344CB8AC3E}">
        <p14:creationId xmlns:p14="http://schemas.microsoft.com/office/powerpoint/2010/main" val="20147825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343F8-22D0-DE46-9608-EB03ABDC3E5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E9C0060-639A-1B41-8958-C76D87B3E6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4B9F0AE-747E-6D4D-8211-202B5F00CA18}"/>
              </a:ext>
            </a:extLst>
          </p:cNvPr>
          <p:cNvSpPr>
            <a:spLocks noGrp="1"/>
          </p:cNvSpPr>
          <p:nvPr>
            <p:ph type="dt" sz="half" idx="10"/>
          </p:nvPr>
        </p:nvSpPr>
        <p:spPr/>
        <p:txBody>
          <a:bodyPr/>
          <a:lstStyle/>
          <a:p>
            <a:fld id="{FFBA9AA5-EF0F-8B46-85D7-BFA9E9AAB7D1}" type="datetime1">
              <a:rPr lang="en-US" smtClean="0"/>
              <a:t>1/19/2023</a:t>
            </a:fld>
            <a:endParaRPr lang="en-GB"/>
          </a:p>
        </p:txBody>
      </p:sp>
      <p:sp>
        <p:nvSpPr>
          <p:cNvPr id="5" name="Footer Placeholder 4">
            <a:extLst>
              <a:ext uri="{FF2B5EF4-FFF2-40B4-BE49-F238E27FC236}">
                <a16:creationId xmlns:a16="http://schemas.microsoft.com/office/drawing/2014/main" id="{CB3969BB-E495-8B40-8075-F2673CD2B2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90CAD8A-389D-2549-A965-18945F196D1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4906395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48681-4C52-AB47-BB46-09DF560F06B2}"/>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90302D2E-DA41-144F-B411-6855D06692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B2F2C67-B52E-EF40-8AB9-C782A74D34A0}"/>
              </a:ext>
            </a:extLst>
          </p:cNvPr>
          <p:cNvSpPr>
            <a:spLocks noGrp="1"/>
          </p:cNvSpPr>
          <p:nvPr>
            <p:ph type="dt" sz="half" idx="10"/>
          </p:nvPr>
        </p:nvSpPr>
        <p:spPr/>
        <p:txBody>
          <a:bodyPr/>
          <a:lstStyle/>
          <a:p>
            <a:fld id="{D59E9733-916C-874E-90B0-F70BC63E9D2B}" type="datetime1">
              <a:rPr lang="en-US" smtClean="0"/>
              <a:t>1/19/2023</a:t>
            </a:fld>
            <a:endParaRPr lang="en-GB"/>
          </a:p>
        </p:txBody>
      </p:sp>
      <p:sp>
        <p:nvSpPr>
          <p:cNvPr id="5" name="Footer Placeholder 4">
            <a:extLst>
              <a:ext uri="{FF2B5EF4-FFF2-40B4-BE49-F238E27FC236}">
                <a16:creationId xmlns:a16="http://schemas.microsoft.com/office/drawing/2014/main" id="{69319167-A0F9-454A-ABAE-7F373CD7C99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46C4464-68EE-B04F-BC2C-2AFB97E61BB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6267552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10CB58-0BC8-0347-8110-8E58567BE0A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7BAD0A0-3B62-1543-8926-6B159CC1F6C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7AD6C3-BCA2-174D-9B6C-4411E68A9B5A}"/>
              </a:ext>
            </a:extLst>
          </p:cNvPr>
          <p:cNvSpPr>
            <a:spLocks noGrp="1"/>
          </p:cNvSpPr>
          <p:nvPr>
            <p:ph type="dt" sz="half" idx="10"/>
          </p:nvPr>
        </p:nvSpPr>
        <p:spPr/>
        <p:txBody>
          <a:bodyPr/>
          <a:lstStyle/>
          <a:p>
            <a:fld id="{5997D700-30C7-5348-9C83-E150031C46F2}" type="datetime1">
              <a:rPr lang="en-US" smtClean="0"/>
              <a:t>1/19/2023</a:t>
            </a:fld>
            <a:endParaRPr lang="en-GB"/>
          </a:p>
        </p:txBody>
      </p:sp>
      <p:sp>
        <p:nvSpPr>
          <p:cNvPr id="5" name="Footer Placeholder 4">
            <a:extLst>
              <a:ext uri="{FF2B5EF4-FFF2-40B4-BE49-F238E27FC236}">
                <a16:creationId xmlns:a16="http://schemas.microsoft.com/office/drawing/2014/main" id="{C3E28B61-62DD-544F-B8B1-091A33685AA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0F400E3-3E21-B94B-B098-F45A297AAEC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32285082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493B7-84D6-B54E-8332-B94CCBB1A88B}"/>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26AC2F30-5E1B-4B4A-B0EB-48259C09806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FF82AA0B-B0CB-574C-93E2-CECDEAEEBC26}"/>
              </a:ext>
            </a:extLst>
          </p:cNvPr>
          <p:cNvSpPr>
            <a:spLocks noGrp="1"/>
          </p:cNvSpPr>
          <p:nvPr>
            <p:ph type="dt" sz="half" idx="10"/>
          </p:nvPr>
        </p:nvSpPr>
        <p:spPr/>
        <p:txBody>
          <a:bodyPr/>
          <a:lstStyle/>
          <a:p>
            <a:fld id="{45523148-C081-BF45-B319-238D13563939}" type="datetime1">
              <a:rPr lang="en-US" smtClean="0"/>
              <a:t>1/19/2023</a:t>
            </a:fld>
            <a:endParaRPr lang="en-GB"/>
          </a:p>
        </p:txBody>
      </p:sp>
      <p:sp>
        <p:nvSpPr>
          <p:cNvPr id="5" name="Footer Placeholder 4">
            <a:extLst>
              <a:ext uri="{FF2B5EF4-FFF2-40B4-BE49-F238E27FC236}">
                <a16:creationId xmlns:a16="http://schemas.microsoft.com/office/drawing/2014/main" id="{7CEBFE5C-3197-A34D-82E1-F1C5028378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5B1DB58-F871-6646-A98A-66A9313B18D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21521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68439-21DC-5A40-8852-9951421BC1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40D610EF-9CBE-5549-9F69-0AA3860FAB5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37EAB42-BEB6-B047-BBDD-215933D8814D}"/>
              </a:ext>
            </a:extLst>
          </p:cNvPr>
          <p:cNvSpPr>
            <a:spLocks noGrp="1"/>
          </p:cNvSpPr>
          <p:nvPr>
            <p:ph type="dt" sz="half" idx="10"/>
          </p:nvPr>
        </p:nvSpPr>
        <p:spPr/>
        <p:txBody>
          <a:bodyPr/>
          <a:lstStyle/>
          <a:p>
            <a:fld id="{7643B5D6-4622-654F-9FF3-8A7B77E7C86F}" type="datetime1">
              <a:rPr lang="en-US" smtClean="0"/>
              <a:t>1/19/2023</a:t>
            </a:fld>
            <a:endParaRPr lang="en-GB"/>
          </a:p>
        </p:txBody>
      </p:sp>
      <p:sp>
        <p:nvSpPr>
          <p:cNvPr id="5" name="Footer Placeholder 4">
            <a:extLst>
              <a:ext uri="{FF2B5EF4-FFF2-40B4-BE49-F238E27FC236}">
                <a16:creationId xmlns:a16="http://schemas.microsoft.com/office/drawing/2014/main" id="{19F9206A-28CB-1945-AF9D-7A0D8AE092A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53B713A-A3A0-A74B-A8F4-FCABF8123B6D}"/>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9442530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543FF-6C78-5B48-A6B7-3E81FA9C44F6}"/>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CF03FBE-748C-4E4E-B1BE-DD537945F9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64B94EB-4184-214C-908E-6AFB7C65C5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6447B22-D144-2D48-9D6F-4F130CA28DCE}"/>
              </a:ext>
            </a:extLst>
          </p:cNvPr>
          <p:cNvSpPr>
            <a:spLocks noGrp="1"/>
          </p:cNvSpPr>
          <p:nvPr>
            <p:ph type="dt" sz="half" idx="10"/>
          </p:nvPr>
        </p:nvSpPr>
        <p:spPr/>
        <p:txBody>
          <a:bodyPr/>
          <a:lstStyle/>
          <a:p>
            <a:fld id="{6DA346A3-A0CA-F644-8E0E-D6212D2E6237}" type="datetime1">
              <a:rPr lang="en-US" smtClean="0"/>
              <a:t>1/19/2023</a:t>
            </a:fld>
            <a:endParaRPr lang="en-GB"/>
          </a:p>
        </p:txBody>
      </p:sp>
      <p:sp>
        <p:nvSpPr>
          <p:cNvPr id="6" name="Footer Placeholder 5">
            <a:extLst>
              <a:ext uri="{FF2B5EF4-FFF2-40B4-BE49-F238E27FC236}">
                <a16:creationId xmlns:a16="http://schemas.microsoft.com/office/drawing/2014/main" id="{9E780B65-64A4-9A42-B12B-E9A46582FE1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B0CC9E5-82FE-A440-BEC5-9A86A2B6763F}"/>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911920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9DD46-A300-6446-ACCA-9E3A8913E6D7}"/>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FF196DC-2144-7640-BE38-EE4F4D52069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2A3149E-D3A0-DB42-BF71-4CCAB48E927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797EE763-12F6-1F4E-B934-E0CF0345A1E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02FE4F-756E-3B4A-8123-3C6F64FC453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9A2F07A-A617-7343-A3A5-9FDD371A9DC0}"/>
              </a:ext>
            </a:extLst>
          </p:cNvPr>
          <p:cNvSpPr>
            <a:spLocks noGrp="1"/>
          </p:cNvSpPr>
          <p:nvPr>
            <p:ph type="dt" sz="half" idx="10"/>
          </p:nvPr>
        </p:nvSpPr>
        <p:spPr/>
        <p:txBody>
          <a:bodyPr/>
          <a:lstStyle/>
          <a:p>
            <a:fld id="{9E029D88-9528-2E4C-801B-87FEEB98B6EC}" type="datetime1">
              <a:rPr lang="en-US" smtClean="0"/>
              <a:t>1/19/2023</a:t>
            </a:fld>
            <a:endParaRPr lang="en-GB"/>
          </a:p>
        </p:txBody>
      </p:sp>
      <p:sp>
        <p:nvSpPr>
          <p:cNvPr id="8" name="Footer Placeholder 7">
            <a:extLst>
              <a:ext uri="{FF2B5EF4-FFF2-40B4-BE49-F238E27FC236}">
                <a16:creationId xmlns:a16="http://schemas.microsoft.com/office/drawing/2014/main" id="{E34D7E33-C4F7-4743-8371-360849EA329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D40DF20E-42D8-954F-9B41-FA855C2434E3}"/>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6803988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EDA2A-648F-0346-9BF0-52F8730CA4A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150680B-5AD5-2349-9424-5B0FF7E757D6}"/>
              </a:ext>
            </a:extLst>
          </p:cNvPr>
          <p:cNvSpPr>
            <a:spLocks noGrp="1"/>
          </p:cNvSpPr>
          <p:nvPr>
            <p:ph type="dt" sz="half" idx="10"/>
          </p:nvPr>
        </p:nvSpPr>
        <p:spPr/>
        <p:txBody>
          <a:bodyPr/>
          <a:lstStyle/>
          <a:p>
            <a:fld id="{95E2DC62-1447-D044-B033-34FB2977468C}" type="datetime1">
              <a:rPr lang="en-US" smtClean="0"/>
              <a:t>1/19/2023</a:t>
            </a:fld>
            <a:endParaRPr lang="en-GB"/>
          </a:p>
        </p:txBody>
      </p:sp>
      <p:sp>
        <p:nvSpPr>
          <p:cNvPr id="4" name="Footer Placeholder 3">
            <a:extLst>
              <a:ext uri="{FF2B5EF4-FFF2-40B4-BE49-F238E27FC236}">
                <a16:creationId xmlns:a16="http://schemas.microsoft.com/office/drawing/2014/main" id="{31BEF560-8CAA-374D-8B98-7006EA5324CE}"/>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429ED91E-E1DE-F841-BB85-716D8D442D05}"/>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4108089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DD0735-D1C6-EF4A-A1F0-0015E069FEE2}"/>
              </a:ext>
            </a:extLst>
          </p:cNvPr>
          <p:cNvSpPr>
            <a:spLocks noGrp="1"/>
          </p:cNvSpPr>
          <p:nvPr>
            <p:ph type="dt" sz="half" idx="10"/>
          </p:nvPr>
        </p:nvSpPr>
        <p:spPr/>
        <p:txBody>
          <a:bodyPr/>
          <a:lstStyle/>
          <a:p>
            <a:fld id="{07726795-26A5-7C45-8970-AA2F54E1D838}" type="datetime1">
              <a:rPr lang="en-US" smtClean="0"/>
              <a:t>1/19/2023</a:t>
            </a:fld>
            <a:endParaRPr lang="en-GB"/>
          </a:p>
        </p:txBody>
      </p:sp>
      <p:sp>
        <p:nvSpPr>
          <p:cNvPr id="3" name="Footer Placeholder 2">
            <a:extLst>
              <a:ext uri="{FF2B5EF4-FFF2-40B4-BE49-F238E27FC236}">
                <a16:creationId xmlns:a16="http://schemas.microsoft.com/office/drawing/2014/main" id="{8A3DC404-D05D-C447-BBCA-E0CC6B2C8BB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8BA4338A-F704-CA43-A6C3-57F1A6963E07}"/>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77674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BF8111-40FA-8046-85B0-3E52ECDB23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CD9A11BF-8CFF-6040-86AF-779B7100AD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C6B7A2AE-A1E0-D340-815C-96C5C69AD6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585F7E8-A804-D044-9C1B-704A1CAC99E2}"/>
              </a:ext>
            </a:extLst>
          </p:cNvPr>
          <p:cNvSpPr>
            <a:spLocks noGrp="1"/>
          </p:cNvSpPr>
          <p:nvPr>
            <p:ph type="dt" sz="half" idx="10"/>
          </p:nvPr>
        </p:nvSpPr>
        <p:spPr/>
        <p:txBody>
          <a:bodyPr/>
          <a:lstStyle/>
          <a:p>
            <a:fld id="{7CED9D28-7FA9-CE4D-BFB6-3F4745E5130C}" type="datetime1">
              <a:rPr lang="en-US" smtClean="0"/>
              <a:t>1/19/2023</a:t>
            </a:fld>
            <a:endParaRPr lang="en-GB"/>
          </a:p>
        </p:txBody>
      </p:sp>
      <p:sp>
        <p:nvSpPr>
          <p:cNvPr id="6" name="Footer Placeholder 5">
            <a:extLst>
              <a:ext uri="{FF2B5EF4-FFF2-40B4-BE49-F238E27FC236}">
                <a16:creationId xmlns:a16="http://schemas.microsoft.com/office/drawing/2014/main" id="{5BE55884-4E62-D245-9E58-9C3244D58D4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9ED4F4D-548A-6145-BD81-1B491C5F2356}"/>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1826858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5254B4-E994-7B4E-BA3F-9DD467E4223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E207F48-4A30-C948-9182-145DE53648E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67CBD8D-CB87-424C-AF55-FE1C3381E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ECBF9B-5DB8-4E47-9940-13C9EBFC793A}"/>
              </a:ext>
            </a:extLst>
          </p:cNvPr>
          <p:cNvSpPr>
            <a:spLocks noGrp="1"/>
          </p:cNvSpPr>
          <p:nvPr>
            <p:ph type="dt" sz="half" idx="10"/>
          </p:nvPr>
        </p:nvSpPr>
        <p:spPr/>
        <p:txBody>
          <a:bodyPr/>
          <a:lstStyle/>
          <a:p>
            <a:fld id="{D02D4A53-6887-6748-8CFA-2801B6A283D8}" type="datetime1">
              <a:rPr lang="en-US" smtClean="0"/>
              <a:t>1/19/2023</a:t>
            </a:fld>
            <a:endParaRPr lang="en-GB"/>
          </a:p>
        </p:txBody>
      </p:sp>
      <p:sp>
        <p:nvSpPr>
          <p:cNvPr id="6" name="Footer Placeholder 5">
            <a:extLst>
              <a:ext uri="{FF2B5EF4-FFF2-40B4-BE49-F238E27FC236}">
                <a16:creationId xmlns:a16="http://schemas.microsoft.com/office/drawing/2014/main" id="{051A808F-8062-7D47-9A90-A9BBA5EB419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B16C56-FCA3-144A-B124-7D4B252387FA}"/>
              </a:ext>
            </a:extLst>
          </p:cNvPr>
          <p:cNvSpPr>
            <a:spLocks noGrp="1"/>
          </p:cNvSpPr>
          <p:nvPr>
            <p:ph type="sldNum" sz="quarter" idx="12"/>
          </p:nvPr>
        </p:nvSpPr>
        <p:spPr/>
        <p:txBody>
          <a:bodyPr/>
          <a:lstStyle/>
          <a:p>
            <a:fld id="{488F6B55-2FBF-E645-B561-8271EEC5CE3D}" type="slidenum">
              <a:rPr lang="en-GB" smtClean="0"/>
              <a:t>‹#›</a:t>
            </a:fld>
            <a:endParaRPr lang="en-GB"/>
          </a:p>
        </p:txBody>
      </p:sp>
    </p:spTree>
    <p:extLst>
      <p:ext uri="{BB962C8B-B14F-4D97-AF65-F5344CB8AC3E}">
        <p14:creationId xmlns:p14="http://schemas.microsoft.com/office/powerpoint/2010/main" val="21733277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9CB77F-D9F0-EF4A-A0A8-2D8E5E93318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854578A-DE83-3941-A1A8-ABD6838E451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EE4806EB-059E-6640-834F-1E499C5641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CDFB70-F297-0E44-A949-38ED45F1B6D8}" type="datetime1">
              <a:rPr lang="en-US" smtClean="0"/>
              <a:t>1/19/2023</a:t>
            </a:fld>
            <a:endParaRPr lang="en-GB"/>
          </a:p>
        </p:txBody>
      </p:sp>
      <p:sp>
        <p:nvSpPr>
          <p:cNvPr id="5" name="Footer Placeholder 4">
            <a:extLst>
              <a:ext uri="{FF2B5EF4-FFF2-40B4-BE49-F238E27FC236}">
                <a16:creationId xmlns:a16="http://schemas.microsoft.com/office/drawing/2014/main" id="{F4D3318C-06B3-6646-BF04-0D144480267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FD78041E-3A38-9E47-B12B-865CF785F53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8F6B55-2FBF-E645-B561-8271EEC5CE3D}" type="slidenum">
              <a:rPr lang="en-GB" smtClean="0"/>
              <a:t>‹#›</a:t>
            </a:fld>
            <a:endParaRPr lang="en-GB"/>
          </a:p>
        </p:txBody>
      </p:sp>
    </p:spTree>
    <p:extLst>
      <p:ext uri="{BB962C8B-B14F-4D97-AF65-F5344CB8AC3E}">
        <p14:creationId xmlns:p14="http://schemas.microsoft.com/office/powerpoint/2010/main" val="282862760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6.tif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doi.org/10.1016/j.coisb.2019.04.002"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sv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www.pnas.org/content/102/43/15545"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doi.org/10.1371/journal.pone.0001651"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27.tiff"/><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30.tiff"/><Relationship Id="rId5" Type="http://schemas.openxmlformats.org/officeDocument/2006/relationships/image" Target="../media/image29.tiff"/><Relationship Id="rId4" Type="http://schemas.openxmlformats.org/officeDocument/2006/relationships/image" Target="../media/image28.tiff"/></Relationships>
</file>

<file path=ppt/slides/_rels/slide26.xml.rels><?xml version="1.0" encoding="UTF-8" standalone="yes"?>
<Relationships xmlns="http://schemas.openxmlformats.org/package/2006/relationships"><Relationship Id="rId8" Type="http://schemas.openxmlformats.org/officeDocument/2006/relationships/image" Target="../media/image36.tiff"/><Relationship Id="rId3" Type="http://schemas.openxmlformats.org/officeDocument/2006/relationships/image" Target="../media/image31.emf"/><Relationship Id="rId7" Type="http://schemas.openxmlformats.org/officeDocument/2006/relationships/image" Target="../media/image35.tif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34.emf"/><Relationship Id="rId5" Type="http://schemas.openxmlformats.org/officeDocument/2006/relationships/image" Target="../media/image33.png"/><Relationship Id="rId10" Type="http://schemas.openxmlformats.org/officeDocument/2006/relationships/image" Target="../media/image2.png"/><Relationship Id="rId4" Type="http://schemas.openxmlformats.org/officeDocument/2006/relationships/image" Target="../media/image32.emf"/><Relationship Id="rId9" Type="http://schemas.openxmlformats.org/officeDocument/2006/relationships/image" Target="../media/image37.emf"/></Relationships>
</file>

<file path=ppt/slides/_rels/slide27.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hyperlink" Target="https://doi.org/10.1186/s12918-016-0349-1"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2.png"/><Relationship Id="rId5" Type="http://schemas.openxmlformats.org/officeDocument/2006/relationships/image" Target="../media/image40.tiff"/><Relationship Id="rId4" Type="http://schemas.openxmlformats.org/officeDocument/2006/relationships/hyperlink" Target="https://doi.org/10.1186/s12918-016-0349-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customXml" Target="../ink/ink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customXml" Target="../ink/ink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ncbi.nlm.nih.gov/gene/102466751" TargetMode="External"/><Relationship Id="rId5" Type="http://schemas.openxmlformats.org/officeDocument/2006/relationships/hyperlink" Target="https://www.genecards.org/cgi-bin/carddisp.pl?gene=MIR6859-1" TargetMode="External"/><Relationship Id="rId4" Type="http://schemas.openxmlformats.org/officeDocument/2006/relationships/hyperlink" Target="https://www.genecards.org/cgi-bin/carddisp.pl?gene=DDX11L1"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ncbi.nlm.nih.gov/data-hub/genome/?taxon=960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8555C5B3-193A-4749-9AFD-682E53CDDE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EAE06A6-F76A-41C9-827A-C561B00448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3"/>
            <a:ext cx="12192000" cy="6858000"/>
          </a:xfrm>
          <a:prstGeom prst="rect">
            <a:avLst/>
          </a:prstGeom>
          <a:gradFill>
            <a:gsLst>
              <a:gs pos="0">
                <a:srgbClr val="000000"/>
              </a:gs>
              <a:gs pos="100000">
                <a:schemeClr val="accent1">
                  <a:lumMod val="75000"/>
                </a:schemeClr>
              </a:gs>
            </a:gsLst>
            <a:lin ang="6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89F9D4E8-0639-444B-949B-9518585061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480861" y="0"/>
            <a:ext cx="7661934" cy="6858000"/>
          </a:xfrm>
          <a:prstGeom prst="rect">
            <a:avLst/>
          </a:prstGeom>
          <a:gradFill>
            <a:gsLst>
              <a:gs pos="0">
                <a:schemeClr val="accent1">
                  <a:lumMod val="75000"/>
                  <a:alpha val="45000"/>
                </a:schemeClr>
              </a:gs>
              <a:gs pos="100000">
                <a:srgbClr val="000000">
                  <a:alpha val="29000"/>
                </a:srgb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E3DA7A2-ED70-4BBA-AB72-00AD461FA4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480862" y="-6"/>
            <a:ext cx="11711138" cy="6410334"/>
          </a:xfrm>
          <a:prstGeom prst="rect">
            <a:avLst/>
          </a:prstGeom>
          <a:gradFill>
            <a:gsLst>
              <a:gs pos="0">
                <a:schemeClr val="accent1">
                  <a:alpha val="0"/>
                </a:schemeClr>
              </a:gs>
              <a:gs pos="100000">
                <a:srgbClr val="000000">
                  <a:alpha val="41000"/>
                </a:srgbClr>
              </a:gs>
            </a:gsLst>
            <a:lin ang="18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51920DB-A420-FF47-9398-3D0DD288ABD6}"/>
              </a:ext>
            </a:extLst>
          </p:cNvPr>
          <p:cNvSpPr>
            <a:spLocks noGrp="1"/>
          </p:cNvSpPr>
          <p:nvPr>
            <p:ph type="ctrTitle"/>
          </p:nvPr>
        </p:nvSpPr>
        <p:spPr>
          <a:xfrm>
            <a:off x="1127208" y="857251"/>
            <a:ext cx="4968792" cy="3098061"/>
          </a:xfrm>
        </p:spPr>
        <p:txBody>
          <a:bodyPr anchor="b">
            <a:normAutofit/>
          </a:bodyPr>
          <a:lstStyle/>
          <a:p>
            <a:pPr algn="l"/>
            <a:r>
              <a:rPr lang="en-GB" sz="4800" b="1">
                <a:solidFill>
                  <a:srgbClr val="FFFFFF"/>
                </a:solidFill>
              </a:rPr>
              <a:t>Functional Analysis</a:t>
            </a:r>
          </a:p>
        </p:txBody>
      </p:sp>
      <p:sp>
        <p:nvSpPr>
          <p:cNvPr id="32" name="Rectangle 31">
            <a:extLst>
              <a:ext uri="{FF2B5EF4-FFF2-40B4-BE49-F238E27FC236}">
                <a16:creationId xmlns:a16="http://schemas.microsoft.com/office/drawing/2014/main" id="{FC485432-3647-4218-B5D3-15D3FA222B1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4844797" y="-489206"/>
            <a:ext cx="2502408" cy="12191998"/>
          </a:xfrm>
          <a:prstGeom prst="rect">
            <a:avLst/>
          </a:prstGeom>
          <a:gradFill>
            <a:gsLst>
              <a:gs pos="0">
                <a:schemeClr val="accent1">
                  <a:alpha val="24000"/>
                </a:schemeClr>
              </a:gs>
              <a:gs pos="78000">
                <a:schemeClr val="accent1">
                  <a:lumMod val="50000"/>
                  <a:alpha val="0"/>
                </a:schemeClr>
              </a:gs>
            </a:gsLst>
            <a:lin ang="10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a:extLst>
              <a:ext uri="{FF2B5EF4-FFF2-40B4-BE49-F238E27FC236}">
                <a16:creationId xmlns:a16="http://schemas.microsoft.com/office/drawing/2014/main" id="{DA497D31-BD0F-024A-883E-291AC29D5072}"/>
              </a:ext>
            </a:extLst>
          </p:cNvPr>
          <p:cNvSpPr>
            <a:spLocks noGrp="1"/>
          </p:cNvSpPr>
          <p:nvPr>
            <p:ph type="subTitle" idx="1"/>
          </p:nvPr>
        </p:nvSpPr>
        <p:spPr>
          <a:xfrm>
            <a:off x="1127208" y="4756265"/>
            <a:ext cx="4674204" cy="1244483"/>
          </a:xfrm>
        </p:spPr>
        <p:txBody>
          <a:bodyPr anchor="t">
            <a:normAutofit/>
          </a:bodyPr>
          <a:lstStyle/>
          <a:p>
            <a:pPr algn="l"/>
            <a:r>
              <a:rPr lang="en-GB" err="1">
                <a:solidFill>
                  <a:srgbClr val="FFFFFF"/>
                </a:solidFill>
              </a:rPr>
              <a:t>Center</a:t>
            </a:r>
            <a:r>
              <a:rPr lang="en-GB">
                <a:solidFill>
                  <a:srgbClr val="FFFFFF"/>
                </a:solidFill>
              </a:rPr>
              <a:t> for Health Data Science</a:t>
            </a:r>
          </a:p>
        </p:txBody>
      </p:sp>
      <p:sp>
        <p:nvSpPr>
          <p:cNvPr id="34" name="Oval 33">
            <a:extLst>
              <a:ext uri="{FF2B5EF4-FFF2-40B4-BE49-F238E27FC236}">
                <a16:creationId xmlns:a16="http://schemas.microsoft.com/office/drawing/2014/main" id="{F4AFDDCA-6ABA-4D23-8A5C-1BF0F43081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390589" y="1062544"/>
            <a:ext cx="4756162" cy="475616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picture containing background pattern&#10;&#10;Description automatically generated">
            <a:extLst>
              <a:ext uri="{FF2B5EF4-FFF2-40B4-BE49-F238E27FC236}">
                <a16:creationId xmlns:a16="http://schemas.microsoft.com/office/drawing/2014/main" id="{805F955E-25FF-5245-A82D-80B255BCB648}"/>
              </a:ext>
            </a:extLst>
          </p:cNvPr>
          <p:cNvPicPr>
            <a:picLocks noChangeAspect="1"/>
          </p:cNvPicPr>
          <p:nvPr/>
        </p:nvPicPr>
        <p:blipFill>
          <a:blip r:embed="rId2"/>
          <a:stretch>
            <a:fillRect/>
          </a:stretch>
        </p:blipFill>
        <p:spPr>
          <a:xfrm>
            <a:off x="6920559" y="2908268"/>
            <a:ext cx="3737164" cy="1055750"/>
          </a:xfrm>
          <a:prstGeom prst="rect">
            <a:avLst/>
          </a:prstGeom>
        </p:spPr>
      </p:pic>
      <p:sp>
        <p:nvSpPr>
          <p:cNvPr id="4" name="Slide Number Placeholder 3">
            <a:extLst>
              <a:ext uri="{FF2B5EF4-FFF2-40B4-BE49-F238E27FC236}">
                <a16:creationId xmlns:a16="http://schemas.microsoft.com/office/drawing/2014/main" id="{67CFF55D-D30D-1844-911C-CEEF3C279649}"/>
              </a:ext>
            </a:extLst>
          </p:cNvPr>
          <p:cNvSpPr>
            <a:spLocks noGrp="1"/>
          </p:cNvSpPr>
          <p:nvPr>
            <p:ph type="sldNum" sz="quarter" idx="12"/>
          </p:nvPr>
        </p:nvSpPr>
        <p:spPr/>
        <p:txBody>
          <a:bodyPr/>
          <a:lstStyle/>
          <a:p>
            <a:fld id="{488F6B55-2FBF-E645-B561-8271EEC5CE3D}" type="slidenum">
              <a:rPr lang="en-GB" smtClean="0"/>
              <a:t>1</a:t>
            </a:fld>
            <a:endParaRPr lang="en-GB"/>
          </a:p>
        </p:txBody>
      </p:sp>
    </p:spTree>
    <p:extLst>
      <p:ext uri="{BB962C8B-B14F-4D97-AF65-F5344CB8AC3E}">
        <p14:creationId xmlns:p14="http://schemas.microsoft.com/office/powerpoint/2010/main" val="22072044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BECB02E-2406-EC42-836B-1A6EDE6373D8}"/>
              </a:ext>
            </a:extLst>
          </p:cNvPr>
          <p:cNvSpPr/>
          <p:nvPr/>
        </p:nvSpPr>
        <p:spPr>
          <a:xfrm>
            <a:off x="926274" y="522514"/>
            <a:ext cx="7369418"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GO term and pathway analysis</a:t>
            </a:r>
            <a:endParaRPr lang="en-GB" sz="4400" b="1"/>
          </a:p>
        </p:txBody>
      </p:sp>
      <p:pic>
        <p:nvPicPr>
          <p:cNvPr id="4" name="Picture 3">
            <a:extLst>
              <a:ext uri="{FF2B5EF4-FFF2-40B4-BE49-F238E27FC236}">
                <a16:creationId xmlns:a16="http://schemas.microsoft.com/office/drawing/2014/main" id="{AB01E99B-039D-0F48-8ECA-947AB4F557FA}"/>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8080955" y="1572360"/>
            <a:ext cx="4111046" cy="4528159"/>
          </a:xfrm>
          <a:prstGeom prst="rect">
            <a:avLst/>
          </a:prstGeom>
        </p:spPr>
      </p:pic>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825625"/>
            <a:ext cx="7772400" cy="4351338"/>
          </a:xfrm>
        </p:spPr>
        <p:txBody>
          <a:bodyPr vert="horz" lIns="91440" tIns="45720" rIns="91440" bIns="45720" rtlCol="0" anchor="t">
            <a:noAutofit/>
          </a:bodyPr>
          <a:lstStyle/>
          <a:p>
            <a:pPr marL="0" indent="0">
              <a:buNone/>
            </a:pPr>
            <a:r>
              <a:rPr lang="en-US" b="1" u="sng"/>
              <a:t>GO term</a:t>
            </a:r>
          </a:p>
          <a:p>
            <a:pPr marL="0" indent="0">
              <a:buNone/>
            </a:pPr>
            <a:r>
              <a:rPr lang="en-US" sz="2400"/>
              <a:t>Formal representation of a body of knowledge in the biological domain</a:t>
            </a:r>
            <a:endParaRPr lang="en-US" sz="2400">
              <a:cs typeface="Calibri"/>
            </a:endParaRPr>
          </a:p>
          <a:p>
            <a:pPr marL="0" indent="0">
              <a:buNone/>
            </a:pPr>
            <a:endParaRPr lang="en-US" sz="2400"/>
          </a:p>
          <a:p>
            <a:pPr marL="0" indent="0">
              <a:buNone/>
            </a:pPr>
            <a:r>
              <a:rPr lang="en-US" sz="2400"/>
              <a:t>Genes are annotated to different sets of knowledge</a:t>
            </a:r>
            <a:endParaRPr lang="en-US" sz="2400">
              <a:cs typeface="Calibri"/>
            </a:endParaRPr>
          </a:p>
          <a:p>
            <a:pPr lvl="1">
              <a:lnSpc>
                <a:spcPct val="150000"/>
              </a:lnSpc>
            </a:pPr>
            <a:r>
              <a:rPr lang="en-US" sz="2000"/>
              <a:t>Biological processes: DNA repair, signal transduction, etc.</a:t>
            </a:r>
            <a:endParaRPr lang="en-US" sz="2000">
              <a:cs typeface="Calibri"/>
            </a:endParaRPr>
          </a:p>
          <a:p>
            <a:pPr lvl="1">
              <a:lnSpc>
                <a:spcPct val="150000"/>
              </a:lnSpc>
            </a:pPr>
            <a:r>
              <a:rPr lang="en-US" sz="2000"/>
              <a:t>Molecular function: catalysis, transportation, etc.</a:t>
            </a:r>
            <a:endParaRPr lang="en-US" sz="2000">
              <a:cs typeface="Calibri"/>
            </a:endParaRPr>
          </a:p>
          <a:p>
            <a:pPr lvl="1">
              <a:lnSpc>
                <a:spcPct val="150000"/>
              </a:lnSpc>
            </a:pPr>
            <a:r>
              <a:rPr lang="en-US" sz="2000"/>
              <a:t>Cellular component: ribosome, nucleus, etc.</a:t>
            </a:r>
            <a:endParaRPr lang="en-US" sz="2000">
              <a:cs typeface="Calibri"/>
            </a:endParaRPr>
          </a:p>
          <a:p>
            <a:pPr marL="0" indent="0">
              <a:lnSpc>
                <a:spcPct val="150000"/>
              </a:lnSpc>
              <a:buNone/>
            </a:pPr>
            <a:r>
              <a:rPr lang="en-US" sz="2400"/>
              <a:t>GO terms have children and children have multiple parents</a:t>
            </a:r>
            <a:endParaRPr lang="en-US" sz="2400">
              <a:cs typeface="Calibri"/>
            </a:endParaRPr>
          </a:p>
        </p:txBody>
      </p:sp>
      <p:pic>
        <p:nvPicPr>
          <p:cNvPr id="6" name="Picture 5">
            <a:extLst>
              <a:ext uri="{FF2B5EF4-FFF2-40B4-BE49-F238E27FC236}">
                <a16:creationId xmlns:a16="http://schemas.microsoft.com/office/drawing/2014/main" id="{7163E502-CEEC-1241-992B-AFF6602C0DE0}"/>
              </a:ext>
            </a:extLst>
          </p:cNvPr>
          <p:cNvPicPr>
            <a:picLocks noChangeAspect="1"/>
          </p:cNvPicPr>
          <p:nvPr/>
        </p:nvPicPr>
        <p:blipFill>
          <a:blip r:embed="rId4"/>
          <a:stretch>
            <a:fillRect/>
          </a:stretch>
        </p:blipFill>
        <p:spPr>
          <a:xfrm>
            <a:off x="8744298" y="800583"/>
            <a:ext cx="2999097" cy="771777"/>
          </a:xfrm>
          <a:prstGeom prst="rect">
            <a:avLst/>
          </a:prstGeom>
        </p:spPr>
      </p:pic>
      <p:sp>
        <p:nvSpPr>
          <p:cNvPr id="5" name="Slide Number Placeholder 4">
            <a:extLst>
              <a:ext uri="{FF2B5EF4-FFF2-40B4-BE49-F238E27FC236}">
                <a16:creationId xmlns:a16="http://schemas.microsoft.com/office/drawing/2014/main" id="{7CBDE48C-1C62-7847-9459-934E281ACC44}"/>
              </a:ext>
            </a:extLst>
          </p:cNvPr>
          <p:cNvSpPr>
            <a:spLocks noGrp="1"/>
          </p:cNvSpPr>
          <p:nvPr>
            <p:ph type="sldNum" sz="quarter" idx="12"/>
          </p:nvPr>
        </p:nvSpPr>
        <p:spPr/>
        <p:txBody>
          <a:bodyPr/>
          <a:lstStyle/>
          <a:p>
            <a:fld id="{32F5D486-9235-B84E-AA07-352A9BD1BCBB}" type="slidenum">
              <a:rPr lang="en-US" smtClean="0"/>
              <a:t>10</a:t>
            </a:fld>
            <a:endParaRPr lang="en-US"/>
          </a:p>
        </p:txBody>
      </p:sp>
      <p:pic>
        <p:nvPicPr>
          <p:cNvPr id="7" name="Picture 4">
            <a:extLst>
              <a:ext uri="{FF2B5EF4-FFF2-40B4-BE49-F238E27FC236}">
                <a16:creationId xmlns:a16="http://schemas.microsoft.com/office/drawing/2014/main" id="{21B16AB6-64E6-5635-64DA-F948AC0F4333}"/>
              </a:ext>
            </a:extLst>
          </p:cNvPr>
          <p:cNvPicPr>
            <a:picLocks noChangeAspect="1"/>
          </p:cNvPicPr>
          <p:nvPr/>
        </p:nvPicPr>
        <p:blipFill>
          <a:blip r:embed="rId5"/>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16529673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4DE471-DF07-9EB6-9D57-B1162A0FD10F}"/>
              </a:ext>
            </a:extLst>
          </p:cNvPr>
          <p:cNvSpPr>
            <a:spLocks noGrp="1"/>
          </p:cNvSpPr>
          <p:nvPr>
            <p:ph type="sldNum" sz="quarter" idx="12"/>
          </p:nvPr>
        </p:nvSpPr>
        <p:spPr/>
        <p:txBody>
          <a:bodyPr/>
          <a:lstStyle/>
          <a:p>
            <a:fld id="{488F6B55-2FBF-E645-B561-8271EEC5CE3D}" type="slidenum">
              <a:rPr lang="en-GB" smtClean="0"/>
              <a:t>11</a:t>
            </a:fld>
            <a:endParaRPr lang="en-GB"/>
          </a:p>
        </p:txBody>
      </p:sp>
      <p:sp>
        <p:nvSpPr>
          <p:cNvPr id="6" name="Rounded Rectangle 7">
            <a:extLst>
              <a:ext uri="{FF2B5EF4-FFF2-40B4-BE49-F238E27FC236}">
                <a16:creationId xmlns:a16="http://schemas.microsoft.com/office/drawing/2014/main" id="{195A7D64-4E2C-A5E8-5E9C-88B45966BAB6}"/>
              </a:ext>
            </a:extLst>
          </p:cNvPr>
          <p:cNvSpPr/>
          <p:nvPr/>
        </p:nvSpPr>
        <p:spPr>
          <a:xfrm>
            <a:off x="926274" y="522514"/>
            <a:ext cx="7369418"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GO term and pathway analysis</a:t>
            </a:r>
            <a:endParaRPr lang="en-GB" sz="4400" b="1"/>
          </a:p>
        </p:txBody>
      </p:sp>
      <p:sp>
        <p:nvSpPr>
          <p:cNvPr id="9" name="Content Placeholder 2">
            <a:extLst>
              <a:ext uri="{FF2B5EF4-FFF2-40B4-BE49-F238E27FC236}">
                <a16:creationId xmlns:a16="http://schemas.microsoft.com/office/drawing/2014/main" id="{594C17A9-7C72-A2FA-644A-D69FFD8FA6C8}"/>
              </a:ext>
            </a:extLst>
          </p:cNvPr>
          <p:cNvSpPr>
            <a:spLocks noGrp="1"/>
          </p:cNvSpPr>
          <p:nvPr>
            <p:ph idx="1"/>
          </p:nvPr>
        </p:nvSpPr>
        <p:spPr>
          <a:xfrm>
            <a:off x="838200" y="1825625"/>
            <a:ext cx="10515600" cy="4351338"/>
          </a:xfrm>
        </p:spPr>
        <p:txBody>
          <a:bodyPr vert="horz" lIns="91440" tIns="45720" rIns="91440" bIns="45720" rtlCol="0" anchor="t">
            <a:noAutofit/>
          </a:bodyPr>
          <a:lstStyle/>
          <a:p>
            <a:pPr marL="0" indent="0">
              <a:buNone/>
            </a:pPr>
            <a:r>
              <a:rPr lang="en-US" b="1">
                <a:solidFill>
                  <a:schemeClr val="accent2">
                    <a:lumMod val="75000"/>
                  </a:schemeClr>
                </a:solidFill>
                <a:cs typeface="Calibri"/>
              </a:rPr>
              <a:t>GO TERMS TEND TO BE REDUNDANT.</a:t>
            </a:r>
          </a:p>
          <a:p>
            <a:pPr marL="0" indent="0">
              <a:buNone/>
            </a:pPr>
            <a:endParaRPr lang="en-US" b="1" u="sng">
              <a:cs typeface="Calibri"/>
            </a:endParaRPr>
          </a:p>
          <a:p>
            <a:pPr marL="0" indent="0">
              <a:buNone/>
            </a:pPr>
            <a:r>
              <a:rPr lang="en-US" b="1">
                <a:cs typeface="Calibri"/>
              </a:rPr>
              <a:t>An approach to solve redundancy:</a:t>
            </a:r>
          </a:p>
          <a:p>
            <a:pPr marL="0" indent="0">
              <a:buNone/>
            </a:pPr>
            <a:r>
              <a:rPr lang="en-US" b="1">
                <a:cs typeface="Calibri"/>
              </a:rPr>
              <a:t>DOSE: </a:t>
            </a:r>
            <a:r>
              <a:rPr lang="en-US" b="1"/>
              <a:t>Disease Ontology Semantic and Enrichment analysis</a:t>
            </a:r>
            <a:endParaRPr lang="en-US" b="1">
              <a:cs typeface="Calibri"/>
            </a:endParaRPr>
          </a:p>
          <a:p>
            <a:pPr marL="0" indent="0">
              <a:buNone/>
            </a:pPr>
            <a:endParaRPr lang="en-US">
              <a:cs typeface="Calibri"/>
            </a:endParaRPr>
          </a:p>
          <a:p>
            <a:pPr marL="0" indent="0">
              <a:buNone/>
            </a:pPr>
            <a:r>
              <a:rPr lang="en-US">
                <a:cs typeface="Calibri"/>
              </a:rPr>
              <a:t>Gives an overview of "how similar are the Gene/Disease ontology terms?" (i.e., GoSemSim R package)</a:t>
            </a:r>
          </a:p>
          <a:p>
            <a:pPr marL="0" indent="0">
              <a:buNone/>
            </a:pPr>
            <a:endParaRPr lang="en-US">
              <a:cs typeface="Calibri"/>
            </a:endParaRPr>
          </a:p>
          <a:p>
            <a:pPr marL="0" indent="0">
              <a:buNone/>
            </a:pPr>
            <a:r>
              <a:rPr lang="en-US">
                <a:cs typeface="Calibri"/>
              </a:rPr>
              <a:t>Also finds enriched disease pathways.</a:t>
            </a:r>
          </a:p>
          <a:p>
            <a:pPr marL="457200" indent="-457200">
              <a:buFont typeface="Calibri" panose="020B0604020202020204" pitchFamily="34" charset="0"/>
              <a:buChar char="-"/>
            </a:pPr>
            <a:endParaRPr lang="en-US">
              <a:cs typeface="Calibri"/>
            </a:endParaRPr>
          </a:p>
        </p:txBody>
      </p:sp>
    </p:spTree>
    <p:extLst>
      <p:ext uri="{BB962C8B-B14F-4D97-AF65-F5344CB8AC3E}">
        <p14:creationId xmlns:p14="http://schemas.microsoft.com/office/powerpoint/2010/main" val="28830915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6EC867A-2CD5-D177-4E5D-837E60C657F1}"/>
              </a:ext>
            </a:extLst>
          </p:cNvPr>
          <p:cNvPicPr>
            <a:picLocks noChangeAspect="1"/>
          </p:cNvPicPr>
          <p:nvPr/>
        </p:nvPicPr>
        <p:blipFill>
          <a:blip r:embed="rId3"/>
          <a:stretch>
            <a:fillRect/>
          </a:stretch>
        </p:blipFill>
        <p:spPr>
          <a:xfrm>
            <a:off x="7043018" y="2865638"/>
            <a:ext cx="4978400" cy="3835400"/>
          </a:xfrm>
          <a:prstGeom prst="rect">
            <a:avLst/>
          </a:prstGeom>
        </p:spPr>
      </p:pic>
      <p:sp>
        <p:nvSpPr>
          <p:cNvPr id="8" name="Rounded Rectangle 7">
            <a:extLst>
              <a:ext uri="{FF2B5EF4-FFF2-40B4-BE49-F238E27FC236}">
                <a16:creationId xmlns:a16="http://schemas.microsoft.com/office/drawing/2014/main" id="{4BECB02E-2406-EC42-836B-1A6EDE6373D8}"/>
              </a:ext>
            </a:extLst>
          </p:cNvPr>
          <p:cNvSpPr/>
          <p:nvPr/>
        </p:nvSpPr>
        <p:spPr>
          <a:xfrm>
            <a:off x="926274" y="522514"/>
            <a:ext cx="7369418"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GO term and pathway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p:txBody>
          <a:bodyPr>
            <a:noAutofit/>
          </a:bodyPr>
          <a:lstStyle/>
          <a:p>
            <a:pPr marL="0" indent="0">
              <a:buNone/>
            </a:pPr>
            <a:r>
              <a:rPr lang="en-US" b="1" u="sng"/>
              <a:t>Pathways</a:t>
            </a:r>
          </a:p>
          <a:p>
            <a:pPr marL="0" indent="0">
              <a:buNone/>
            </a:pPr>
            <a:r>
              <a:rPr lang="en-US" sz="2400"/>
              <a:t>Set of genes connected to each other in a specific biological function</a:t>
            </a:r>
          </a:p>
          <a:p>
            <a:pPr marL="0" indent="0">
              <a:buNone/>
            </a:pPr>
            <a:endParaRPr lang="en-US" sz="2000"/>
          </a:p>
          <a:p>
            <a:pPr marL="0" indent="0">
              <a:buNone/>
            </a:pPr>
            <a:r>
              <a:rPr lang="en-US" sz="2400" b="1"/>
              <a:t>KEGG pathway database</a:t>
            </a:r>
          </a:p>
          <a:p>
            <a:pPr marL="0" indent="0">
              <a:buNone/>
            </a:pPr>
            <a:endParaRPr lang="en-US" sz="2400" b="1"/>
          </a:p>
          <a:p>
            <a:pPr marL="0" indent="0">
              <a:buNone/>
            </a:pPr>
            <a:endParaRPr lang="en-US" sz="2400" b="1"/>
          </a:p>
        </p:txBody>
      </p:sp>
      <p:sp>
        <p:nvSpPr>
          <p:cNvPr id="5" name="Slide Number Placeholder 4">
            <a:extLst>
              <a:ext uri="{FF2B5EF4-FFF2-40B4-BE49-F238E27FC236}">
                <a16:creationId xmlns:a16="http://schemas.microsoft.com/office/drawing/2014/main" id="{7CBDE48C-1C62-7847-9459-934E281ACC44}"/>
              </a:ext>
            </a:extLst>
          </p:cNvPr>
          <p:cNvSpPr>
            <a:spLocks noGrp="1"/>
          </p:cNvSpPr>
          <p:nvPr>
            <p:ph type="sldNum" sz="quarter" idx="12"/>
          </p:nvPr>
        </p:nvSpPr>
        <p:spPr/>
        <p:txBody>
          <a:bodyPr/>
          <a:lstStyle/>
          <a:p>
            <a:fld id="{32F5D486-9235-B84E-AA07-352A9BD1BCBB}" type="slidenum">
              <a:rPr lang="en-US" smtClean="0"/>
              <a:t>12</a:t>
            </a:fld>
            <a:endParaRPr lang="en-US"/>
          </a:p>
        </p:txBody>
      </p:sp>
      <p:sp>
        <p:nvSpPr>
          <p:cNvPr id="2" name="Rectangle 1">
            <a:extLst>
              <a:ext uri="{FF2B5EF4-FFF2-40B4-BE49-F238E27FC236}">
                <a16:creationId xmlns:a16="http://schemas.microsoft.com/office/drawing/2014/main" id="{F82D6B7B-0BEF-3183-D853-1458639F6802}"/>
              </a:ext>
            </a:extLst>
          </p:cNvPr>
          <p:cNvSpPr/>
          <p:nvPr/>
        </p:nvSpPr>
        <p:spPr>
          <a:xfrm>
            <a:off x="926274" y="3769102"/>
            <a:ext cx="7216699" cy="1891287"/>
          </a:xfrm>
          <a:prstGeom prst="rect">
            <a:avLst/>
          </a:prstGeom>
        </p:spPr>
        <p:txBody>
          <a:bodyPr wrap="square" numCol="2">
            <a:spAutoFit/>
          </a:bodyPr>
          <a:lstStyle/>
          <a:p>
            <a:pPr marL="171450" indent="-171450">
              <a:lnSpc>
                <a:spcPct val="150000"/>
              </a:lnSpc>
              <a:buFont typeface="Arial" panose="020B0604020202020204" pitchFamily="34" charset="0"/>
              <a:buChar char="•"/>
            </a:pPr>
            <a:r>
              <a:rPr lang="en-US" sz="2000"/>
              <a:t>Metabolism</a:t>
            </a:r>
          </a:p>
          <a:p>
            <a:pPr marL="171450" indent="-171450">
              <a:lnSpc>
                <a:spcPct val="150000"/>
              </a:lnSpc>
              <a:buFont typeface="Arial" panose="020B0604020202020204" pitchFamily="34" charset="0"/>
              <a:buChar char="•"/>
            </a:pPr>
            <a:r>
              <a:rPr lang="en-US" sz="2000"/>
              <a:t>Genetic information processing</a:t>
            </a:r>
          </a:p>
          <a:p>
            <a:pPr marL="171450" indent="-171450">
              <a:lnSpc>
                <a:spcPct val="150000"/>
              </a:lnSpc>
              <a:buFont typeface="Arial" panose="020B0604020202020204" pitchFamily="34" charset="0"/>
              <a:buChar char="•"/>
            </a:pPr>
            <a:r>
              <a:rPr lang="en-US" sz="2000"/>
              <a:t>Environmental Information Processing</a:t>
            </a:r>
          </a:p>
          <a:p>
            <a:pPr marL="171450" indent="-171450">
              <a:lnSpc>
                <a:spcPct val="150000"/>
              </a:lnSpc>
              <a:buFont typeface="Arial" panose="020B0604020202020204" pitchFamily="34" charset="0"/>
              <a:buChar char="•"/>
            </a:pPr>
            <a:r>
              <a:rPr lang="en-US" sz="2000"/>
              <a:t>Cellular processes</a:t>
            </a:r>
          </a:p>
          <a:p>
            <a:pPr marL="171450" indent="-171450">
              <a:lnSpc>
                <a:spcPct val="150000"/>
              </a:lnSpc>
              <a:buFont typeface="Arial" panose="020B0604020202020204" pitchFamily="34" charset="0"/>
              <a:buChar char="•"/>
            </a:pPr>
            <a:r>
              <a:rPr lang="en-US" sz="2000"/>
              <a:t>Organismal Systems</a:t>
            </a:r>
          </a:p>
          <a:p>
            <a:pPr marL="171450" indent="-171450">
              <a:lnSpc>
                <a:spcPct val="150000"/>
              </a:lnSpc>
              <a:buFont typeface="Arial" panose="020B0604020202020204" pitchFamily="34" charset="0"/>
              <a:buChar char="•"/>
            </a:pPr>
            <a:r>
              <a:rPr lang="en-US" sz="2000"/>
              <a:t>Human Diseases</a:t>
            </a:r>
          </a:p>
        </p:txBody>
      </p:sp>
      <p:pic>
        <p:nvPicPr>
          <p:cNvPr id="6" name="Picture 4">
            <a:extLst>
              <a:ext uri="{FF2B5EF4-FFF2-40B4-BE49-F238E27FC236}">
                <a16:creationId xmlns:a16="http://schemas.microsoft.com/office/drawing/2014/main" id="{F52FD178-60DD-4EE7-3E24-6E90D020E495}"/>
              </a:ext>
            </a:extLst>
          </p:cNvPr>
          <p:cNvPicPr>
            <a:picLocks noChangeAspect="1"/>
          </p:cNvPicPr>
          <p:nvPr/>
        </p:nvPicPr>
        <p:blipFill>
          <a:blip r:embed="rId4"/>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70501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C8D8102-88FD-9E7A-6B3B-74B1AD81E332}"/>
              </a:ext>
            </a:extLst>
          </p:cNvPr>
          <p:cNvSpPr>
            <a:spLocks noGrp="1"/>
          </p:cNvSpPr>
          <p:nvPr>
            <p:ph type="sldNum" sz="quarter" idx="12"/>
          </p:nvPr>
        </p:nvSpPr>
        <p:spPr/>
        <p:txBody>
          <a:bodyPr/>
          <a:lstStyle/>
          <a:p>
            <a:fld id="{488F6B55-2FBF-E645-B561-8271EEC5CE3D}" type="slidenum">
              <a:rPr lang="en-GB" smtClean="0"/>
              <a:t>13</a:t>
            </a:fld>
            <a:endParaRPr lang="en-GB"/>
          </a:p>
        </p:txBody>
      </p:sp>
      <p:pic>
        <p:nvPicPr>
          <p:cNvPr id="5" name="Picture 5" descr="Diagram&#10;&#10;Description automatically generated">
            <a:extLst>
              <a:ext uri="{FF2B5EF4-FFF2-40B4-BE49-F238E27FC236}">
                <a16:creationId xmlns:a16="http://schemas.microsoft.com/office/drawing/2014/main" id="{EC36A12D-BDAD-15C1-927B-C4F80BBAA89B}"/>
              </a:ext>
            </a:extLst>
          </p:cNvPr>
          <p:cNvPicPr>
            <a:picLocks noChangeAspect="1"/>
          </p:cNvPicPr>
          <p:nvPr/>
        </p:nvPicPr>
        <p:blipFill>
          <a:blip r:embed="rId3"/>
          <a:stretch>
            <a:fillRect/>
          </a:stretch>
        </p:blipFill>
        <p:spPr>
          <a:xfrm>
            <a:off x="4794956" y="1945145"/>
            <a:ext cx="6412088" cy="4414097"/>
          </a:xfrm>
          <a:prstGeom prst="rect">
            <a:avLst/>
          </a:prstGeom>
        </p:spPr>
      </p:pic>
      <p:sp>
        <p:nvSpPr>
          <p:cNvPr id="6" name="TextBox 5">
            <a:extLst>
              <a:ext uri="{FF2B5EF4-FFF2-40B4-BE49-F238E27FC236}">
                <a16:creationId xmlns:a16="http://schemas.microsoft.com/office/drawing/2014/main" id="{40B80B42-B9E5-9EE2-CC0A-0BE3F8A4386D}"/>
              </a:ext>
            </a:extLst>
          </p:cNvPr>
          <p:cNvSpPr txBox="1"/>
          <p:nvPr/>
        </p:nvSpPr>
        <p:spPr>
          <a:xfrm>
            <a:off x="515643" y="2029178"/>
            <a:ext cx="4231208"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err="1">
                <a:cs typeface="Calibri"/>
              </a:rPr>
              <a:t>Pathview</a:t>
            </a:r>
            <a:r>
              <a:rPr lang="en-US" sz="2400" dirty="0">
                <a:cs typeface="Calibri"/>
              </a:rPr>
              <a:t>: R package that </a:t>
            </a:r>
            <a:r>
              <a:rPr lang="en-US" sz="2400">
                <a:cs typeface="Calibri"/>
              </a:rPr>
              <a:t>visualizes DE genes on a KEGG </a:t>
            </a:r>
            <a:r>
              <a:rPr lang="en-US" sz="2400" dirty="0">
                <a:cs typeface="Calibri"/>
              </a:rPr>
              <a:t>pathway.</a:t>
            </a:r>
            <a:endParaRPr lang="en-US" sz="3600" dirty="0"/>
          </a:p>
        </p:txBody>
      </p:sp>
      <p:sp>
        <p:nvSpPr>
          <p:cNvPr id="7" name="Title 6">
            <a:extLst>
              <a:ext uri="{FF2B5EF4-FFF2-40B4-BE49-F238E27FC236}">
                <a16:creationId xmlns:a16="http://schemas.microsoft.com/office/drawing/2014/main" id="{174B378E-D3CA-7411-FC60-9570D7B02635}"/>
              </a:ext>
            </a:extLst>
          </p:cNvPr>
          <p:cNvSpPr>
            <a:spLocks noGrp="1"/>
          </p:cNvSpPr>
          <p:nvPr>
            <p:ph type="title"/>
          </p:nvPr>
        </p:nvSpPr>
        <p:spPr/>
        <p:txBody>
          <a:bodyPr/>
          <a:lstStyle/>
          <a:p>
            <a:endParaRPr lang="en-US"/>
          </a:p>
        </p:txBody>
      </p:sp>
      <p:sp>
        <p:nvSpPr>
          <p:cNvPr id="9" name="Rounded Rectangle 7">
            <a:extLst>
              <a:ext uri="{FF2B5EF4-FFF2-40B4-BE49-F238E27FC236}">
                <a16:creationId xmlns:a16="http://schemas.microsoft.com/office/drawing/2014/main" id="{25B0DAEF-0451-3B55-7A8D-C4EFE6B9C365}"/>
              </a:ext>
            </a:extLst>
          </p:cNvPr>
          <p:cNvSpPr/>
          <p:nvPr/>
        </p:nvSpPr>
        <p:spPr>
          <a:xfrm>
            <a:off x="926274" y="522514"/>
            <a:ext cx="7369418"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GO term and pathway analysis</a:t>
            </a:r>
            <a:endParaRPr lang="en-GB" sz="4400" b="1"/>
          </a:p>
        </p:txBody>
      </p:sp>
    </p:spTree>
    <p:extLst>
      <p:ext uri="{BB962C8B-B14F-4D97-AF65-F5344CB8AC3E}">
        <p14:creationId xmlns:p14="http://schemas.microsoft.com/office/powerpoint/2010/main" val="20019410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4BECB02E-2406-EC42-836B-1A6EDE6373D8}"/>
              </a:ext>
            </a:extLst>
          </p:cNvPr>
          <p:cNvSpPr/>
          <p:nvPr/>
        </p:nvSpPr>
        <p:spPr>
          <a:xfrm>
            <a:off x="926274" y="522514"/>
            <a:ext cx="7369418"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GO term and pathway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p:txBody>
          <a:bodyPr vert="horz" lIns="91440" tIns="45720" rIns="91440" bIns="45720" rtlCol="0" anchor="t">
            <a:noAutofit/>
          </a:bodyPr>
          <a:lstStyle/>
          <a:p>
            <a:pPr marL="0" indent="0">
              <a:buNone/>
            </a:pPr>
            <a:r>
              <a:rPr lang="en-US" b="1" u="sng" err="1">
                <a:cs typeface="Calibri"/>
              </a:rPr>
              <a:t>Reactome</a:t>
            </a:r>
            <a:endParaRPr lang="en-US" b="1" u="sng">
              <a:cs typeface="Calibri"/>
            </a:endParaRPr>
          </a:p>
          <a:p>
            <a:pPr marL="0" indent="0">
              <a:buNone/>
            </a:pPr>
            <a:r>
              <a:rPr lang="en-US">
                <a:ea typeface="+mn-lt"/>
                <a:cs typeface="+mn-lt"/>
              </a:rPr>
              <a:t>pathway database </a:t>
            </a:r>
          </a:p>
          <a:p>
            <a:pPr marL="0" indent="0">
              <a:buNone/>
            </a:pPr>
            <a:r>
              <a:rPr lang="en-US">
                <a:ea typeface="+mn-lt"/>
                <a:cs typeface="+mn-lt"/>
              </a:rPr>
              <a:t>open-source</a:t>
            </a:r>
          </a:p>
          <a:p>
            <a:pPr marL="0" indent="0">
              <a:buNone/>
            </a:pPr>
            <a:r>
              <a:rPr lang="en-US">
                <a:ea typeface="+mn-lt"/>
                <a:cs typeface="+mn-lt"/>
              </a:rPr>
              <a:t>open access</a:t>
            </a:r>
          </a:p>
          <a:p>
            <a:pPr marL="0" indent="0">
              <a:buNone/>
            </a:pPr>
            <a:r>
              <a:rPr lang="en-US">
                <a:ea typeface="+mn-lt"/>
                <a:cs typeface="+mn-lt"/>
              </a:rPr>
              <a:t>manually curated</a:t>
            </a:r>
          </a:p>
          <a:p>
            <a:pPr marL="0" indent="0">
              <a:buNone/>
            </a:pPr>
            <a:r>
              <a:rPr lang="en-US" dirty="0">
                <a:ea typeface="+mn-lt"/>
                <a:cs typeface="+mn-lt"/>
              </a:rPr>
              <a:t>peer-reviewed </a:t>
            </a:r>
            <a:endParaRPr lang="en-US">
              <a:ea typeface="+mn-lt"/>
              <a:cs typeface="+mn-lt"/>
            </a:endParaRPr>
          </a:p>
          <a:p>
            <a:pPr marL="0" indent="0">
              <a:buNone/>
            </a:pPr>
            <a:endParaRPr lang="en-US" dirty="0">
              <a:cs typeface="Calibri"/>
            </a:endParaRPr>
          </a:p>
          <a:p>
            <a:pPr marL="0" indent="0">
              <a:buNone/>
            </a:pPr>
            <a:r>
              <a:rPr lang="en-US">
                <a:cs typeface="Calibri"/>
              </a:rPr>
              <a:t>In R: </a:t>
            </a:r>
          </a:p>
          <a:p>
            <a:pPr marL="0" indent="0">
              <a:buNone/>
            </a:pPr>
            <a:r>
              <a:rPr lang="en-US" u="sng">
                <a:cs typeface="Calibri"/>
              </a:rPr>
              <a:t>reactomePA</a:t>
            </a:r>
            <a:endParaRPr lang="en-US" u="sng" dirty="0">
              <a:cs typeface="Calibri"/>
            </a:endParaRPr>
          </a:p>
        </p:txBody>
      </p:sp>
      <p:sp>
        <p:nvSpPr>
          <p:cNvPr id="5" name="Slide Number Placeholder 4">
            <a:extLst>
              <a:ext uri="{FF2B5EF4-FFF2-40B4-BE49-F238E27FC236}">
                <a16:creationId xmlns:a16="http://schemas.microsoft.com/office/drawing/2014/main" id="{7CBDE48C-1C62-7847-9459-934E281ACC44}"/>
              </a:ext>
            </a:extLst>
          </p:cNvPr>
          <p:cNvSpPr>
            <a:spLocks noGrp="1"/>
          </p:cNvSpPr>
          <p:nvPr>
            <p:ph type="sldNum" sz="quarter" idx="12"/>
          </p:nvPr>
        </p:nvSpPr>
        <p:spPr/>
        <p:txBody>
          <a:bodyPr/>
          <a:lstStyle/>
          <a:p>
            <a:fld id="{32F5D486-9235-B84E-AA07-352A9BD1BCBB}" type="slidenum">
              <a:rPr lang="en-US" smtClean="0"/>
              <a:t>14</a:t>
            </a:fld>
            <a:endParaRPr lang="en-US"/>
          </a:p>
        </p:txBody>
      </p:sp>
      <p:pic>
        <p:nvPicPr>
          <p:cNvPr id="6" name="Picture 4">
            <a:extLst>
              <a:ext uri="{FF2B5EF4-FFF2-40B4-BE49-F238E27FC236}">
                <a16:creationId xmlns:a16="http://schemas.microsoft.com/office/drawing/2014/main" id="{F52FD178-60DD-4EE7-3E24-6E90D020E495}"/>
              </a:ext>
            </a:extLst>
          </p:cNvPr>
          <p:cNvPicPr>
            <a:picLocks noChangeAspect="1"/>
          </p:cNvPicPr>
          <p:nvPr/>
        </p:nvPicPr>
        <p:blipFill>
          <a:blip r:embed="rId3"/>
          <a:stretch>
            <a:fillRect/>
          </a:stretch>
        </p:blipFill>
        <p:spPr>
          <a:xfrm>
            <a:off x="9982528" y="209878"/>
            <a:ext cx="1962150" cy="552450"/>
          </a:xfrm>
          <a:prstGeom prst="rect">
            <a:avLst/>
          </a:prstGeom>
        </p:spPr>
      </p:pic>
      <p:pic>
        <p:nvPicPr>
          <p:cNvPr id="2" name="Picture 3">
            <a:extLst>
              <a:ext uri="{FF2B5EF4-FFF2-40B4-BE49-F238E27FC236}">
                <a16:creationId xmlns:a16="http://schemas.microsoft.com/office/drawing/2014/main" id="{1402A7F0-AD79-CAEE-2881-FBE07EEB12CA}"/>
              </a:ext>
            </a:extLst>
          </p:cNvPr>
          <p:cNvPicPr>
            <a:picLocks noChangeAspect="1"/>
          </p:cNvPicPr>
          <p:nvPr/>
        </p:nvPicPr>
        <p:blipFill>
          <a:blip r:embed="rId4"/>
          <a:stretch>
            <a:fillRect/>
          </a:stretch>
        </p:blipFill>
        <p:spPr>
          <a:xfrm>
            <a:off x="3709510" y="1585767"/>
            <a:ext cx="8181210" cy="4975255"/>
          </a:xfrm>
          <a:prstGeom prst="rect">
            <a:avLst/>
          </a:prstGeom>
        </p:spPr>
      </p:pic>
    </p:spTree>
    <p:extLst>
      <p:ext uri="{BB962C8B-B14F-4D97-AF65-F5344CB8AC3E}">
        <p14:creationId xmlns:p14="http://schemas.microsoft.com/office/powerpoint/2010/main" val="3926815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A24491E-BB6B-9942-D58B-DACE76599ECE}"/>
              </a:ext>
            </a:extLst>
          </p:cNvPr>
          <p:cNvSpPr>
            <a:spLocks noGrp="1"/>
          </p:cNvSpPr>
          <p:nvPr>
            <p:ph type="sldNum" sz="quarter" idx="12"/>
          </p:nvPr>
        </p:nvSpPr>
        <p:spPr/>
        <p:txBody>
          <a:bodyPr/>
          <a:lstStyle/>
          <a:p>
            <a:fld id="{488F6B55-2FBF-E645-B561-8271EEC5CE3D}" type="slidenum">
              <a:rPr lang="en-GB" smtClean="0"/>
              <a:t>15</a:t>
            </a:fld>
            <a:endParaRPr lang="en-GB"/>
          </a:p>
        </p:txBody>
      </p:sp>
      <p:sp>
        <p:nvSpPr>
          <p:cNvPr id="6" name="Rounded Rectangle 4">
            <a:extLst>
              <a:ext uri="{FF2B5EF4-FFF2-40B4-BE49-F238E27FC236}">
                <a16:creationId xmlns:a16="http://schemas.microsoft.com/office/drawing/2014/main" id="{E05A24C2-B116-CA8F-1E10-214DEB60AF5B}"/>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pic>
        <p:nvPicPr>
          <p:cNvPr id="5" name="Picture 4">
            <a:extLst>
              <a:ext uri="{FF2B5EF4-FFF2-40B4-BE49-F238E27FC236}">
                <a16:creationId xmlns:a16="http://schemas.microsoft.com/office/drawing/2014/main" id="{8EFE1503-262E-1AB2-B82F-5AE636AFF30E}"/>
              </a:ext>
            </a:extLst>
          </p:cNvPr>
          <p:cNvPicPr>
            <a:picLocks noChangeAspect="1"/>
          </p:cNvPicPr>
          <p:nvPr/>
        </p:nvPicPr>
        <p:blipFill>
          <a:blip r:embed="rId3"/>
          <a:stretch>
            <a:fillRect/>
          </a:stretch>
        </p:blipFill>
        <p:spPr>
          <a:xfrm>
            <a:off x="2111243" y="1880723"/>
            <a:ext cx="7535340" cy="4336563"/>
          </a:xfrm>
          <a:prstGeom prst="rect">
            <a:avLst/>
          </a:prstGeom>
        </p:spPr>
      </p:pic>
      <p:sp>
        <p:nvSpPr>
          <p:cNvPr id="7" name="Rectangle 6">
            <a:extLst>
              <a:ext uri="{FF2B5EF4-FFF2-40B4-BE49-F238E27FC236}">
                <a16:creationId xmlns:a16="http://schemas.microsoft.com/office/drawing/2014/main" id="{7647F56E-B315-3EE7-53A5-215A858D72F4}"/>
              </a:ext>
            </a:extLst>
          </p:cNvPr>
          <p:cNvSpPr/>
          <p:nvPr/>
        </p:nvSpPr>
        <p:spPr>
          <a:xfrm>
            <a:off x="3036705" y="2106095"/>
            <a:ext cx="5685182" cy="366304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DK"/>
          </a:p>
        </p:txBody>
      </p:sp>
      <p:pic>
        <p:nvPicPr>
          <p:cNvPr id="8" name="Picture 7" descr="Logo, company name&#10;&#10;Description automatically generated">
            <a:extLst>
              <a:ext uri="{FF2B5EF4-FFF2-40B4-BE49-F238E27FC236}">
                <a16:creationId xmlns:a16="http://schemas.microsoft.com/office/drawing/2014/main" id="{370D9F50-6D5E-DDB4-7C7F-17330C736E99}"/>
              </a:ext>
            </a:extLst>
          </p:cNvPr>
          <p:cNvPicPr>
            <a:picLocks noChangeAspect="1"/>
          </p:cNvPicPr>
          <p:nvPr/>
        </p:nvPicPr>
        <p:blipFill>
          <a:blip r:embed="rId4"/>
          <a:stretch>
            <a:fillRect/>
          </a:stretch>
        </p:blipFill>
        <p:spPr>
          <a:xfrm>
            <a:off x="3405256" y="3096931"/>
            <a:ext cx="4814832" cy="1681370"/>
          </a:xfrm>
          <a:prstGeom prst="rect">
            <a:avLst/>
          </a:prstGeom>
        </p:spPr>
      </p:pic>
    </p:spTree>
    <p:extLst>
      <p:ext uri="{BB962C8B-B14F-4D97-AF65-F5344CB8AC3E}">
        <p14:creationId xmlns:p14="http://schemas.microsoft.com/office/powerpoint/2010/main" val="42449027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16C33EA8-31A8-2E49-B47A-AE9DBC45C97B}"/>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480855"/>
            <a:ext cx="11191504" cy="4351338"/>
          </a:xfrm>
        </p:spPr>
        <p:txBody>
          <a:bodyPr>
            <a:normAutofit/>
          </a:bodyPr>
          <a:lstStyle/>
          <a:p>
            <a:pPr marL="0" indent="0">
              <a:buNone/>
            </a:pPr>
            <a:r>
              <a:rPr lang="en-US" sz="2400" b="1" u="sng">
                <a:latin typeface="Calibri" panose="020F0502020204030204" pitchFamily="34" charset="0"/>
                <a:cs typeface="Calibri" panose="020F0502020204030204" pitchFamily="34" charset="0"/>
              </a:rPr>
              <a:t>Definition</a:t>
            </a:r>
          </a:p>
          <a:p>
            <a:pPr marL="0" indent="0">
              <a:buNone/>
            </a:pPr>
            <a:r>
              <a:rPr lang="en-US" sz="2400">
                <a:solidFill>
                  <a:srgbClr val="222222"/>
                </a:solidFill>
                <a:latin typeface="Calibri" panose="020F0502020204030204" pitchFamily="34" charset="0"/>
                <a:cs typeface="Calibri" panose="020F0502020204030204" pitchFamily="34" charset="0"/>
              </a:rPr>
              <a:t>Identify classes of genes that are over-represented in a large set of genes, and may have an association with a body of knowledge</a:t>
            </a:r>
            <a:endParaRPr lang="en-GB" sz="2400">
              <a:latin typeface="Calibri" panose="020F0502020204030204" pitchFamily="34" charset="0"/>
              <a:cs typeface="Calibri" panose="020F0502020204030204" pitchFamily="34" charset="0"/>
            </a:endParaRPr>
          </a:p>
          <a:p>
            <a:pPr marL="0" indent="0">
              <a:buNone/>
            </a:pPr>
            <a:endParaRPr lang="en-US" sz="2400">
              <a:latin typeface="Calibri" panose="020F0502020204030204" pitchFamily="34" charset="0"/>
              <a:cs typeface="Calibri" panose="020F0502020204030204" pitchFamily="34" charset="0"/>
            </a:endParaRPr>
          </a:p>
          <a:p>
            <a:pPr marL="0" indent="0">
              <a:buNone/>
            </a:pPr>
            <a:r>
              <a:rPr lang="en-US" sz="2400">
                <a:latin typeface="Calibri" panose="020F0502020204030204" pitchFamily="34" charset="0"/>
                <a:cs typeface="Calibri" panose="020F0502020204030204" pitchFamily="34" charset="0"/>
              </a:rPr>
              <a:t>Returns scores or p-values</a:t>
            </a:r>
          </a:p>
          <a:p>
            <a:pPr marL="0" indent="0">
              <a:buNone/>
            </a:pPr>
            <a:endParaRPr lang="en-US"/>
          </a:p>
          <a:p>
            <a:pPr marL="0" indent="0">
              <a:buNone/>
            </a:pPr>
            <a:r>
              <a:rPr lang="en-US"/>
              <a:t>Different ways:</a:t>
            </a:r>
          </a:p>
          <a:p>
            <a:pPr lvl="1"/>
            <a:r>
              <a:rPr lang="en-US"/>
              <a:t>GEA</a:t>
            </a:r>
          </a:p>
          <a:p>
            <a:pPr lvl="1"/>
            <a:r>
              <a:rPr lang="en-US"/>
              <a:t>GSEA</a:t>
            </a:r>
          </a:p>
          <a:p>
            <a:pPr lvl="1"/>
            <a:r>
              <a:rPr lang="en-US"/>
              <a:t>MEA</a:t>
            </a:r>
          </a:p>
          <a:p>
            <a:pPr marL="0" indent="0">
              <a:buNone/>
            </a:pPr>
            <a:endParaRPr lang="en-US"/>
          </a:p>
          <a:p>
            <a:pPr marL="0" indent="0">
              <a:buNone/>
            </a:pPr>
            <a:endParaRPr lang="en-US"/>
          </a:p>
          <a:p>
            <a:pPr marL="0" indent="0">
              <a:buNone/>
            </a:pPr>
            <a:endParaRPr lang="en-US"/>
          </a:p>
          <a:p>
            <a:pPr marL="0" indent="0">
              <a:buNone/>
            </a:pPr>
            <a:endParaRPr lang="en-US"/>
          </a:p>
        </p:txBody>
      </p:sp>
      <p:pic>
        <p:nvPicPr>
          <p:cNvPr id="5" name="Picture 4">
            <a:extLst>
              <a:ext uri="{FF2B5EF4-FFF2-40B4-BE49-F238E27FC236}">
                <a16:creationId xmlns:a16="http://schemas.microsoft.com/office/drawing/2014/main" id="{1A1D4ADF-3A78-B641-AE04-6446037E4B6D}"/>
              </a:ext>
            </a:extLst>
          </p:cNvPr>
          <p:cNvPicPr>
            <a:picLocks noChangeAspect="1"/>
          </p:cNvPicPr>
          <p:nvPr/>
        </p:nvPicPr>
        <p:blipFill>
          <a:blip r:embed="rId3"/>
          <a:stretch>
            <a:fillRect/>
          </a:stretch>
        </p:blipFill>
        <p:spPr>
          <a:xfrm>
            <a:off x="5238341" y="2756075"/>
            <a:ext cx="6364046" cy="4101925"/>
          </a:xfrm>
          <a:prstGeom prst="rect">
            <a:avLst/>
          </a:prstGeom>
        </p:spPr>
      </p:pic>
      <p:sp>
        <p:nvSpPr>
          <p:cNvPr id="4" name="Rectangle 3">
            <a:extLst>
              <a:ext uri="{FF2B5EF4-FFF2-40B4-BE49-F238E27FC236}">
                <a16:creationId xmlns:a16="http://schemas.microsoft.com/office/drawing/2014/main" id="{E5B53E04-3F21-B44E-899D-55413A5FCB83}"/>
              </a:ext>
            </a:extLst>
          </p:cNvPr>
          <p:cNvSpPr/>
          <p:nvPr/>
        </p:nvSpPr>
        <p:spPr>
          <a:xfrm>
            <a:off x="729240" y="6403908"/>
            <a:ext cx="2958823" cy="276999"/>
          </a:xfrm>
          <a:prstGeom prst="rect">
            <a:avLst/>
          </a:prstGeom>
        </p:spPr>
        <p:txBody>
          <a:bodyPr wrap="none">
            <a:spAutoFit/>
          </a:bodyPr>
          <a:lstStyle/>
          <a:p>
            <a:r>
              <a:rPr lang="en-US" sz="1200">
                <a:solidFill>
                  <a:srgbClr val="0C7DBB"/>
                </a:solidFill>
                <a:latin typeface="NexusSans"/>
                <a:hlinkClick r:id="rId4" tooltip="Persistent link using digital object identifier"/>
              </a:rPr>
              <a:t>https://doi.org/10.1016/j.coisb.2019.04.002</a:t>
            </a:r>
            <a:endParaRPr lang="en-GB" sz="1200"/>
          </a:p>
        </p:txBody>
      </p:sp>
      <p:sp>
        <p:nvSpPr>
          <p:cNvPr id="6" name="Slide Number Placeholder 5">
            <a:extLst>
              <a:ext uri="{FF2B5EF4-FFF2-40B4-BE49-F238E27FC236}">
                <a16:creationId xmlns:a16="http://schemas.microsoft.com/office/drawing/2014/main" id="{95874098-C7A8-D14D-A1B7-E4F792F590FF}"/>
              </a:ext>
            </a:extLst>
          </p:cNvPr>
          <p:cNvSpPr>
            <a:spLocks noGrp="1"/>
          </p:cNvSpPr>
          <p:nvPr>
            <p:ph type="sldNum" sz="quarter" idx="12"/>
          </p:nvPr>
        </p:nvSpPr>
        <p:spPr>
          <a:xfrm>
            <a:off x="9286504" y="6359844"/>
            <a:ext cx="2743200" cy="365125"/>
          </a:xfrm>
        </p:spPr>
        <p:txBody>
          <a:bodyPr/>
          <a:lstStyle/>
          <a:p>
            <a:fld id="{32F5D486-9235-B84E-AA07-352A9BD1BCBB}" type="slidenum">
              <a:rPr lang="en-US" smtClean="0"/>
              <a:t>16</a:t>
            </a:fld>
            <a:endParaRPr lang="en-US"/>
          </a:p>
        </p:txBody>
      </p:sp>
      <p:pic>
        <p:nvPicPr>
          <p:cNvPr id="7" name="Picture 4">
            <a:extLst>
              <a:ext uri="{FF2B5EF4-FFF2-40B4-BE49-F238E27FC236}">
                <a16:creationId xmlns:a16="http://schemas.microsoft.com/office/drawing/2014/main" id="{BF907CB4-D26F-F648-FA53-7BE608BF09F7}"/>
              </a:ext>
            </a:extLst>
          </p:cNvPr>
          <p:cNvPicPr>
            <a:picLocks noChangeAspect="1"/>
          </p:cNvPicPr>
          <p:nvPr/>
        </p:nvPicPr>
        <p:blipFill>
          <a:blip r:embed="rId5"/>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3896302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16C33EA8-31A8-2E49-B47A-AE9DBC45C97B}"/>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480854"/>
            <a:ext cx="11191504" cy="5377145"/>
          </a:xfrm>
        </p:spPr>
        <p:txBody>
          <a:bodyPr>
            <a:normAutofit/>
          </a:bodyPr>
          <a:lstStyle/>
          <a:p>
            <a:pPr marL="0" indent="0">
              <a:buNone/>
            </a:pPr>
            <a:r>
              <a:rPr lang="en-US" sz="3200" b="1" u="sng">
                <a:latin typeface="Calibri" panose="020F0502020204030204" pitchFamily="34" charset="0"/>
                <a:cs typeface="Calibri" panose="020F0502020204030204" pitchFamily="34" charset="0"/>
              </a:rPr>
              <a:t>Example: GEA or overrepresentation</a:t>
            </a:r>
            <a:endParaRPr lang="en-US" sz="3200">
              <a:latin typeface="Calibri" panose="020F0502020204030204" pitchFamily="34" charset="0"/>
              <a:cs typeface="Calibri" panose="020F0502020204030204" pitchFamily="34" charset="0"/>
            </a:endParaRPr>
          </a:p>
          <a:p>
            <a:r>
              <a:rPr lang="en-US"/>
              <a:t>Are my regulated genes enriched in Kinases  (Gene Ontology)?</a:t>
            </a:r>
          </a:p>
          <a:p>
            <a:r>
              <a:rPr lang="en-US"/>
              <a:t>Create a contingency table where:</a:t>
            </a:r>
          </a:p>
          <a:p>
            <a:endParaRPr lang="en-US"/>
          </a:p>
          <a:p>
            <a:endParaRPr lang="en-US"/>
          </a:p>
          <a:p>
            <a:endParaRPr lang="en-US"/>
          </a:p>
          <a:p>
            <a:r>
              <a:rPr lang="en-US"/>
              <a:t>Perform a Fisher’s exact test to check if there is enrichment </a:t>
            </a:r>
            <a:r>
              <a:rPr lang="en-US">
                <a:sym typeface="Wingdings" pitchFamily="2" charset="2"/>
              </a:rPr>
              <a:t> </a:t>
            </a:r>
            <a:r>
              <a:rPr lang="en-US" b="1">
                <a:sym typeface="Wingdings" pitchFamily="2" charset="2"/>
              </a:rPr>
              <a:t>p-value</a:t>
            </a:r>
            <a:endParaRPr lang="en-US" b="1"/>
          </a:p>
          <a:p>
            <a:endParaRPr lang="en-US"/>
          </a:p>
          <a:p>
            <a:r>
              <a:rPr lang="en-US"/>
              <a:t>There are thousands of GO sets, so multiple testing correction is needed</a:t>
            </a:r>
          </a:p>
        </p:txBody>
      </p:sp>
      <p:sp>
        <p:nvSpPr>
          <p:cNvPr id="6" name="Slide Number Placeholder 5">
            <a:extLst>
              <a:ext uri="{FF2B5EF4-FFF2-40B4-BE49-F238E27FC236}">
                <a16:creationId xmlns:a16="http://schemas.microsoft.com/office/drawing/2014/main" id="{95874098-C7A8-D14D-A1B7-E4F792F590FF}"/>
              </a:ext>
            </a:extLst>
          </p:cNvPr>
          <p:cNvSpPr>
            <a:spLocks noGrp="1"/>
          </p:cNvSpPr>
          <p:nvPr>
            <p:ph type="sldNum" sz="quarter" idx="12"/>
          </p:nvPr>
        </p:nvSpPr>
        <p:spPr>
          <a:xfrm>
            <a:off x="9286504" y="6359844"/>
            <a:ext cx="2743200" cy="365125"/>
          </a:xfrm>
        </p:spPr>
        <p:txBody>
          <a:bodyPr/>
          <a:lstStyle/>
          <a:p>
            <a:fld id="{32F5D486-9235-B84E-AA07-352A9BD1BCBB}" type="slidenum">
              <a:rPr lang="en-US" smtClean="0"/>
              <a:t>17</a:t>
            </a:fld>
            <a:endParaRPr lang="en-US"/>
          </a:p>
        </p:txBody>
      </p:sp>
      <p:graphicFrame>
        <p:nvGraphicFramePr>
          <p:cNvPr id="2" name="Table 1">
            <a:extLst>
              <a:ext uri="{FF2B5EF4-FFF2-40B4-BE49-F238E27FC236}">
                <a16:creationId xmlns:a16="http://schemas.microsoft.com/office/drawing/2014/main" id="{037EBC86-CC9E-A54C-A63F-2F4F7E9D84DF}"/>
              </a:ext>
            </a:extLst>
          </p:cNvPr>
          <p:cNvGraphicFramePr>
            <a:graphicFrameLocks noGrp="1"/>
          </p:cNvGraphicFramePr>
          <p:nvPr>
            <p:extLst>
              <p:ext uri="{D42A27DB-BD31-4B8C-83A1-F6EECF244321}">
                <p14:modId xmlns:p14="http://schemas.microsoft.com/office/powerpoint/2010/main" val="1772139103"/>
              </p:ext>
            </p:extLst>
          </p:nvPr>
        </p:nvGraphicFramePr>
        <p:xfrm>
          <a:off x="3377438" y="3062164"/>
          <a:ext cx="4261920" cy="1188720"/>
        </p:xfrm>
        <a:graphic>
          <a:graphicData uri="http://schemas.openxmlformats.org/drawingml/2006/table">
            <a:tbl>
              <a:tblPr firstRow="1" bandRow="1">
                <a:tableStyleId>{5C22544A-7EE6-4342-B048-85BDC9FD1C3A}</a:tableStyleId>
              </a:tblPr>
              <a:tblGrid>
                <a:gridCol w="1855514">
                  <a:extLst>
                    <a:ext uri="{9D8B030D-6E8A-4147-A177-3AD203B41FA5}">
                      <a16:colId xmlns:a16="http://schemas.microsoft.com/office/drawing/2014/main" val="4121066553"/>
                    </a:ext>
                  </a:extLst>
                </a:gridCol>
                <a:gridCol w="985766">
                  <a:extLst>
                    <a:ext uri="{9D8B030D-6E8A-4147-A177-3AD203B41FA5}">
                      <a16:colId xmlns:a16="http://schemas.microsoft.com/office/drawing/2014/main" val="260812686"/>
                    </a:ext>
                  </a:extLst>
                </a:gridCol>
                <a:gridCol w="1420640">
                  <a:extLst>
                    <a:ext uri="{9D8B030D-6E8A-4147-A177-3AD203B41FA5}">
                      <a16:colId xmlns:a16="http://schemas.microsoft.com/office/drawing/2014/main" val="1931201573"/>
                    </a:ext>
                  </a:extLst>
                </a:gridCol>
              </a:tblGrid>
              <a:tr h="370840">
                <a:tc>
                  <a:txBody>
                    <a:bodyPr/>
                    <a:lstStyle/>
                    <a:p>
                      <a:pPr algn="ctr"/>
                      <a:endParaRPr lang="en-GB" sz="2000"/>
                    </a:p>
                  </a:txBody>
                  <a:tcPr anchor="ctr">
                    <a:solidFill>
                      <a:schemeClr val="bg1"/>
                    </a:solidFill>
                  </a:tcPr>
                </a:tc>
                <a:tc>
                  <a:txBody>
                    <a:bodyPr/>
                    <a:lstStyle/>
                    <a:p>
                      <a:pPr algn="ctr"/>
                      <a:r>
                        <a:rPr lang="en-GB" sz="2000"/>
                        <a:t>Kinase</a:t>
                      </a:r>
                    </a:p>
                  </a:txBody>
                  <a:tcPr anchor="ctr"/>
                </a:tc>
                <a:tc>
                  <a:txBody>
                    <a:bodyPr/>
                    <a:lstStyle/>
                    <a:p>
                      <a:pPr algn="ctr"/>
                      <a:r>
                        <a:rPr lang="en-GB" sz="2000"/>
                        <a:t>Not kinase</a:t>
                      </a:r>
                    </a:p>
                  </a:txBody>
                  <a:tcPr anchor="ctr"/>
                </a:tc>
                <a:extLst>
                  <a:ext uri="{0D108BD9-81ED-4DB2-BD59-A6C34878D82A}">
                    <a16:rowId xmlns:a16="http://schemas.microsoft.com/office/drawing/2014/main" val="1248387072"/>
                  </a:ext>
                </a:extLst>
              </a:tr>
              <a:tr h="370840">
                <a:tc>
                  <a:txBody>
                    <a:bodyPr/>
                    <a:lstStyle/>
                    <a:p>
                      <a:pPr algn="ctr"/>
                      <a:r>
                        <a:rPr lang="en-GB" sz="2000" b="1">
                          <a:solidFill>
                            <a:schemeClr val="bg1"/>
                          </a:solidFill>
                        </a:rPr>
                        <a:t>Regulated</a:t>
                      </a:r>
                    </a:p>
                  </a:txBody>
                  <a:tcPr anchor="ctr">
                    <a:solidFill>
                      <a:schemeClr val="accent1"/>
                    </a:solidFill>
                  </a:tcPr>
                </a:tc>
                <a:tc>
                  <a:txBody>
                    <a:bodyPr/>
                    <a:lstStyle/>
                    <a:p>
                      <a:pPr algn="ctr"/>
                      <a:r>
                        <a:rPr lang="en-GB" sz="2000"/>
                        <a:t>A</a:t>
                      </a:r>
                    </a:p>
                  </a:txBody>
                  <a:tcPr anchor="ctr"/>
                </a:tc>
                <a:tc>
                  <a:txBody>
                    <a:bodyPr/>
                    <a:lstStyle/>
                    <a:p>
                      <a:pPr algn="ctr"/>
                      <a:r>
                        <a:rPr lang="en-GB" sz="2000"/>
                        <a:t>B</a:t>
                      </a:r>
                    </a:p>
                  </a:txBody>
                  <a:tcPr anchor="ctr"/>
                </a:tc>
                <a:extLst>
                  <a:ext uri="{0D108BD9-81ED-4DB2-BD59-A6C34878D82A}">
                    <a16:rowId xmlns:a16="http://schemas.microsoft.com/office/drawing/2014/main" val="3785115246"/>
                  </a:ext>
                </a:extLst>
              </a:tr>
              <a:tr h="370840">
                <a:tc>
                  <a:txBody>
                    <a:bodyPr/>
                    <a:lstStyle/>
                    <a:p>
                      <a:pPr algn="ctr"/>
                      <a:r>
                        <a:rPr lang="en-GB" sz="2000" b="1">
                          <a:solidFill>
                            <a:schemeClr val="bg1"/>
                          </a:solidFill>
                        </a:rPr>
                        <a:t>Not regulated</a:t>
                      </a:r>
                    </a:p>
                  </a:txBody>
                  <a:tcPr anchor="ctr">
                    <a:solidFill>
                      <a:schemeClr val="accent1"/>
                    </a:solidFill>
                  </a:tcPr>
                </a:tc>
                <a:tc>
                  <a:txBody>
                    <a:bodyPr/>
                    <a:lstStyle/>
                    <a:p>
                      <a:pPr algn="ctr"/>
                      <a:r>
                        <a:rPr lang="en-GB" sz="2000"/>
                        <a:t>C</a:t>
                      </a:r>
                    </a:p>
                  </a:txBody>
                  <a:tcPr anchor="ctr"/>
                </a:tc>
                <a:tc>
                  <a:txBody>
                    <a:bodyPr/>
                    <a:lstStyle/>
                    <a:p>
                      <a:pPr algn="ctr"/>
                      <a:r>
                        <a:rPr lang="en-GB" sz="2000"/>
                        <a:t>D</a:t>
                      </a:r>
                    </a:p>
                  </a:txBody>
                  <a:tcPr anchor="ctr"/>
                </a:tc>
                <a:extLst>
                  <a:ext uri="{0D108BD9-81ED-4DB2-BD59-A6C34878D82A}">
                    <a16:rowId xmlns:a16="http://schemas.microsoft.com/office/drawing/2014/main" val="190751300"/>
                  </a:ext>
                </a:extLst>
              </a:tr>
            </a:tbl>
          </a:graphicData>
        </a:graphic>
      </p:graphicFrame>
      <p:pic>
        <p:nvPicPr>
          <p:cNvPr id="5" name="Picture 4">
            <a:extLst>
              <a:ext uri="{FF2B5EF4-FFF2-40B4-BE49-F238E27FC236}">
                <a16:creationId xmlns:a16="http://schemas.microsoft.com/office/drawing/2014/main" id="{D3F7274E-B7D0-DCA4-15F7-ACCAC161E653}"/>
              </a:ext>
            </a:extLst>
          </p:cNvPr>
          <p:cNvPicPr>
            <a:picLocks noChangeAspect="1"/>
          </p:cNvPicPr>
          <p:nvPr/>
        </p:nvPicPr>
        <p:blipFill>
          <a:blip r:embed="rId3"/>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1524119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16C33EA8-31A8-2E49-B47A-AE9DBC45C97B}"/>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480854"/>
            <a:ext cx="11191504" cy="5377145"/>
          </a:xfrm>
        </p:spPr>
        <p:txBody>
          <a:bodyPr>
            <a:normAutofit/>
          </a:bodyPr>
          <a:lstStyle/>
          <a:p>
            <a:pPr marL="0" indent="0">
              <a:buNone/>
            </a:pPr>
            <a:r>
              <a:rPr lang="en-US" sz="3200" b="1" u="sng">
                <a:latin typeface="Calibri" panose="020F0502020204030204" pitchFamily="34" charset="0"/>
                <a:cs typeface="Calibri" panose="020F0502020204030204" pitchFamily="34" charset="0"/>
              </a:rPr>
              <a:t>Quiz: Enrichment Analysis on a kinase screen</a:t>
            </a:r>
            <a:endParaRPr lang="en-US" sz="3200">
              <a:latin typeface="Calibri" panose="020F0502020204030204" pitchFamily="34" charset="0"/>
              <a:cs typeface="Calibri" panose="020F0502020204030204" pitchFamily="34" charset="0"/>
            </a:endParaRPr>
          </a:p>
          <a:p>
            <a:r>
              <a:rPr lang="en-US"/>
              <a:t>Our experiment returns a list of regulated kinases </a:t>
            </a:r>
          </a:p>
          <a:p>
            <a:r>
              <a:rPr lang="en-US"/>
              <a:t>What would come out as enriched in our analysis?</a:t>
            </a:r>
          </a:p>
          <a:p>
            <a:endParaRPr lang="en-US"/>
          </a:p>
        </p:txBody>
      </p:sp>
      <p:sp>
        <p:nvSpPr>
          <p:cNvPr id="6" name="Slide Number Placeholder 5">
            <a:extLst>
              <a:ext uri="{FF2B5EF4-FFF2-40B4-BE49-F238E27FC236}">
                <a16:creationId xmlns:a16="http://schemas.microsoft.com/office/drawing/2014/main" id="{95874098-C7A8-D14D-A1B7-E4F792F590FF}"/>
              </a:ext>
            </a:extLst>
          </p:cNvPr>
          <p:cNvSpPr>
            <a:spLocks noGrp="1"/>
          </p:cNvSpPr>
          <p:nvPr>
            <p:ph type="sldNum" sz="quarter" idx="12"/>
          </p:nvPr>
        </p:nvSpPr>
        <p:spPr>
          <a:xfrm>
            <a:off x="9286504" y="6359844"/>
            <a:ext cx="2743200" cy="365125"/>
          </a:xfrm>
        </p:spPr>
        <p:txBody>
          <a:bodyPr/>
          <a:lstStyle/>
          <a:p>
            <a:fld id="{32F5D486-9235-B84E-AA07-352A9BD1BCBB}" type="slidenum">
              <a:rPr lang="en-US" smtClean="0"/>
              <a:t>18</a:t>
            </a:fld>
            <a:endParaRPr lang="en-US"/>
          </a:p>
        </p:txBody>
      </p:sp>
      <p:graphicFrame>
        <p:nvGraphicFramePr>
          <p:cNvPr id="2" name="Table 1">
            <a:extLst>
              <a:ext uri="{FF2B5EF4-FFF2-40B4-BE49-F238E27FC236}">
                <a16:creationId xmlns:a16="http://schemas.microsoft.com/office/drawing/2014/main" id="{037EBC86-CC9E-A54C-A63F-2F4F7E9D84DF}"/>
              </a:ext>
            </a:extLst>
          </p:cNvPr>
          <p:cNvGraphicFramePr>
            <a:graphicFrameLocks noGrp="1"/>
          </p:cNvGraphicFramePr>
          <p:nvPr>
            <p:extLst>
              <p:ext uri="{D42A27DB-BD31-4B8C-83A1-F6EECF244321}">
                <p14:modId xmlns:p14="http://schemas.microsoft.com/office/powerpoint/2010/main" val="1855110616"/>
              </p:ext>
            </p:extLst>
          </p:nvPr>
        </p:nvGraphicFramePr>
        <p:xfrm>
          <a:off x="327211" y="3939979"/>
          <a:ext cx="4261920" cy="1188720"/>
        </p:xfrm>
        <a:graphic>
          <a:graphicData uri="http://schemas.openxmlformats.org/drawingml/2006/table">
            <a:tbl>
              <a:tblPr firstRow="1" bandRow="1">
                <a:tableStyleId>{5C22544A-7EE6-4342-B048-85BDC9FD1C3A}</a:tableStyleId>
              </a:tblPr>
              <a:tblGrid>
                <a:gridCol w="1855514">
                  <a:extLst>
                    <a:ext uri="{9D8B030D-6E8A-4147-A177-3AD203B41FA5}">
                      <a16:colId xmlns:a16="http://schemas.microsoft.com/office/drawing/2014/main" val="4121066553"/>
                    </a:ext>
                  </a:extLst>
                </a:gridCol>
                <a:gridCol w="985766">
                  <a:extLst>
                    <a:ext uri="{9D8B030D-6E8A-4147-A177-3AD203B41FA5}">
                      <a16:colId xmlns:a16="http://schemas.microsoft.com/office/drawing/2014/main" val="260812686"/>
                    </a:ext>
                  </a:extLst>
                </a:gridCol>
                <a:gridCol w="1420640">
                  <a:extLst>
                    <a:ext uri="{9D8B030D-6E8A-4147-A177-3AD203B41FA5}">
                      <a16:colId xmlns:a16="http://schemas.microsoft.com/office/drawing/2014/main" val="1931201573"/>
                    </a:ext>
                  </a:extLst>
                </a:gridCol>
              </a:tblGrid>
              <a:tr h="370840">
                <a:tc>
                  <a:txBody>
                    <a:bodyPr/>
                    <a:lstStyle/>
                    <a:p>
                      <a:pPr algn="ctr"/>
                      <a:endParaRPr lang="en-GB" sz="2000"/>
                    </a:p>
                  </a:txBody>
                  <a:tcPr anchor="ctr">
                    <a:solidFill>
                      <a:schemeClr val="bg1"/>
                    </a:solidFill>
                  </a:tcPr>
                </a:tc>
                <a:tc>
                  <a:txBody>
                    <a:bodyPr/>
                    <a:lstStyle/>
                    <a:p>
                      <a:pPr algn="ctr"/>
                      <a:r>
                        <a:rPr lang="en-GB" sz="2000"/>
                        <a:t>Kinase</a:t>
                      </a:r>
                    </a:p>
                  </a:txBody>
                  <a:tcPr anchor="ctr"/>
                </a:tc>
                <a:tc>
                  <a:txBody>
                    <a:bodyPr/>
                    <a:lstStyle/>
                    <a:p>
                      <a:pPr algn="ctr"/>
                      <a:r>
                        <a:rPr lang="en-GB" sz="2000"/>
                        <a:t>Not kinase</a:t>
                      </a:r>
                    </a:p>
                  </a:txBody>
                  <a:tcPr anchor="ctr"/>
                </a:tc>
                <a:extLst>
                  <a:ext uri="{0D108BD9-81ED-4DB2-BD59-A6C34878D82A}">
                    <a16:rowId xmlns:a16="http://schemas.microsoft.com/office/drawing/2014/main" val="1248387072"/>
                  </a:ext>
                </a:extLst>
              </a:tr>
              <a:tr h="370840">
                <a:tc>
                  <a:txBody>
                    <a:bodyPr/>
                    <a:lstStyle/>
                    <a:p>
                      <a:pPr algn="ctr"/>
                      <a:r>
                        <a:rPr lang="en-GB" sz="2000" b="1">
                          <a:solidFill>
                            <a:schemeClr val="bg1"/>
                          </a:solidFill>
                        </a:rPr>
                        <a:t>Gene list</a:t>
                      </a:r>
                    </a:p>
                  </a:txBody>
                  <a:tcPr anchor="ctr">
                    <a:solidFill>
                      <a:schemeClr val="accent1"/>
                    </a:solidFill>
                  </a:tcPr>
                </a:tc>
                <a:tc>
                  <a:txBody>
                    <a:bodyPr/>
                    <a:lstStyle/>
                    <a:p>
                      <a:pPr algn="ctr"/>
                      <a:r>
                        <a:rPr lang="en-GB" sz="2000"/>
                        <a:t>A</a:t>
                      </a:r>
                    </a:p>
                  </a:txBody>
                  <a:tcPr anchor="ctr"/>
                </a:tc>
                <a:tc>
                  <a:txBody>
                    <a:bodyPr/>
                    <a:lstStyle/>
                    <a:p>
                      <a:pPr algn="ctr"/>
                      <a:r>
                        <a:rPr lang="en-GB" sz="2000"/>
                        <a:t>B</a:t>
                      </a:r>
                    </a:p>
                  </a:txBody>
                  <a:tcPr anchor="ctr"/>
                </a:tc>
                <a:extLst>
                  <a:ext uri="{0D108BD9-81ED-4DB2-BD59-A6C34878D82A}">
                    <a16:rowId xmlns:a16="http://schemas.microsoft.com/office/drawing/2014/main" val="3785115246"/>
                  </a:ext>
                </a:extLst>
              </a:tr>
              <a:tr h="370840">
                <a:tc>
                  <a:txBody>
                    <a:bodyPr/>
                    <a:lstStyle/>
                    <a:p>
                      <a:pPr algn="ctr"/>
                      <a:r>
                        <a:rPr lang="en-GB" sz="2000" b="1">
                          <a:solidFill>
                            <a:schemeClr val="bg1"/>
                          </a:solidFill>
                        </a:rPr>
                        <a:t>Not gene list</a:t>
                      </a:r>
                    </a:p>
                  </a:txBody>
                  <a:tcPr anchor="ctr">
                    <a:solidFill>
                      <a:schemeClr val="accent1"/>
                    </a:solidFill>
                  </a:tcPr>
                </a:tc>
                <a:tc>
                  <a:txBody>
                    <a:bodyPr/>
                    <a:lstStyle/>
                    <a:p>
                      <a:pPr algn="ctr"/>
                      <a:r>
                        <a:rPr lang="en-GB" sz="2000"/>
                        <a:t>C</a:t>
                      </a:r>
                    </a:p>
                  </a:txBody>
                  <a:tcPr anchor="ctr"/>
                </a:tc>
                <a:tc>
                  <a:txBody>
                    <a:bodyPr/>
                    <a:lstStyle/>
                    <a:p>
                      <a:pPr algn="ctr"/>
                      <a:r>
                        <a:rPr lang="en-GB" sz="2000"/>
                        <a:t>D</a:t>
                      </a:r>
                    </a:p>
                  </a:txBody>
                  <a:tcPr anchor="ctr"/>
                </a:tc>
                <a:extLst>
                  <a:ext uri="{0D108BD9-81ED-4DB2-BD59-A6C34878D82A}">
                    <a16:rowId xmlns:a16="http://schemas.microsoft.com/office/drawing/2014/main" val="190751300"/>
                  </a:ext>
                </a:extLst>
              </a:tr>
            </a:tbl>
          </a:graphicData>
        </a:graphic>
      </p:graphicFrame>
      <p:pic>
        <p:nvPicPr>
          <p:cNvPr id="9" name="Picture 8" descr="Chart, scatter chart&#10;&#10;Description automatically generated">
            <a:extLst>
              <a:ext uri="{FF2B5EF4-FFF2-40B4-BE49-F238E27FC236}">
                <a16:creationId xmlns:a16="http://schemas.microsoft.com/office/drawing/2014/main" id="{2B9F79A4-F4F3-8797-2081-FB02C5D2AEA6}"/>
              </a:ext>
            </a:extLst>
          </p:cNvPr>
          <p:cNvPicPr>
            <a:picLocks noChangeAspect="1"/>
          </p:cNvPicPr>
          <p:nvPr/>
        </p:nvPicPr>
        <p:blipFill>
          <a:blip r:embed="rId3"/>
          <a:stretch>
            <a:fillRect/>
          </a:stretch>
        </p:blipFill>
        <p:spPr>
          <a:xfrm>
            <a:off x="5838265" y="3050523"/>
            <a:ext cx="5515535" cy="3309321"/>
          </a:xfrm>
          <a:prstGeom prst="rect">
            <a:avLst/>
          </a:prstGeom>
        </p:spPr>
      </p:pic>
      <p:pic>
        <p:nvPicPr>
          <p:cNvPr id="5" name="Picture 4">
            <a:extLst>
              <a:ext uri="{FF2B5EF4-FFF2-40B4-BE49-F238E27FC236}">
                <a16:creationId xmlns:a16="http://schemas.microsoft.com/office/drawing/2014/main" id="{A0BBF417-3C48-547E-3CBF-A41BF1D03A5C}"/>
              </a:ext>
            </a:extLst>
          </p:cNvPr>
          <p:cNvPicPr>
            <a:picLocks noChangeAspect="1"/>
          </p:cNvPicPr>
          <p:nvPr/>
        </p:nvPicPr>
        <p:blipFill>
          <a:blip r:embed="rId4"/>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4262456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16C33EA8-31A8-2E49-B47A-AE9DBC45C97B}"/>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480854"/>
            <a:ext cx="11191504" cy="5377145"/>
          </a:xfrm>
        </p:spPr>
        <p:txBody>
          <a:bodyPr>
            <a:normAutofit/>
          </a:bodyPr>
          <a:lstStyle/>
          <a:p>
            <a:pPr marL="0" indent="0">
              <a:buNone/>
            </a:pPr>
            <a:r>
              <a:rPr lang="en-US" sz="3200" b="1" u="sng">
                <a:latin typeface="Calibri" panose="020F0502020204030204" pitchFamily="34" charset="0"/>
                <a:cs typeface="Calibri" panose="020F0502020204030204" pitchFamily="34" charset="0"/>
              </a:rPr>
              <a:t>Quiz: Enrichment Analysis on a kinase screen</a:t>
            </a:r>
            <a:endParaRPr lang="en-US" sz="3200">
              <a:latin typeface="Calibri" panose="020F0502020204030204" pitchFamily="34" charset="0"/>
              <a:cs typeface="Calibri" panose="020F0502020204030204" pitchFamily="34" charset="0"/>
            </a:endParaRPr>
          </a:p>
          <a:p>
            <a:r>
              <a:rPr lang="en-US"/>
              <a:t>Change the gene background!</a:t>
            </a:r>
          </a:p>
          <a:p>
            <a:r>
              <a:rPr lang="en-US"/>
              <a:t>Instead of all genes, </a:t>
            </a:r>
            <a:r>
              <a:rPr lang="en-US" b="1"/>
              <a:t>use a custom background</a:t>
            </a:r>
            <a:r>
              <a:rPr lang="en-US"/>
              <a:t>: only </a:t>
            </a:r>
            <a:r>
              <a:rPr lang="en-US" err="1"/>
              <a:t>kinome</a:t>
            </a:r>
            <a:endParaRPr lang="en-US"/>
          </a:p>
          <a:p>
            <a:endParaRPr lang="en-US"/>
          </a:p>
        </p:txBody>
      </p:sp>
      <p:sp>
        <p:nvSpPr>
          <p:cNvPr id="6" name="Slide Number Placeholder 5">
            <a:extLst>
              <a:ext uri="{FF2B5EF4-FFF2-40B4-BE49-F238E27FC236}">
                <a16:creationId xmlns:a16="http://schemas.microsoft.com/office/drawing/2014/main" id="{95874098-C7A8-D14D-A1B7-E4F792F590FF}"/>
              </a:ext>
            </a:extLst>
          </p:cNvPr>
          <p:cNvSpPr>
            <a:spLocks noGrp="1"/>
          </p:cNvSpPr>
          <p:nvPr>
            <p:ph type="sldNum" sz="quarter" idx="12"/>
          </p:nvPr>
        </p:nvSpPr>
        <p:spPr>
          <a:xfrm>
            <a:off x="9286504" y="6359844"/>
            <a:ext cx="2743200" cy="365125"/>
          </a:xfrm>
        </p:spPr>
        <p:txBody>
          <a:bodyPr/>
          <a:lstStyle/>
          <a:p>
            <a:fld id="{32F5D486-9235-B84E-AA07-352A9BD1BCBB}" type="slidenum">
              <a:rPr lang="en-US" smtClean="0"/>
              <a:t>19</a:t>
            </a:fld>
            <a:endParaRPr lang="en-US"/>
          </a:p>
        </p:txBody>
      </p:sp>
      <p:graphicFrame>
        <p:nvGraphicFramePr>
          <p:cNvPr id="2" name="Table 1">
            <a:extLst>
              <a:ext uri="{FF2B5EF4-FFF2-40B4-BE49-F238E27FC236}">
                <a16:creationId xmlns:a16="http://schemas.microsoft.com/office/drawing/2014/main" id="{037EBC86-CC9E-A54C-A63F-2F4F7E9D84DF}"/>
              </a:ext>
            </a:extLst>
          </p:cNvPr>
          <p:cNvGraphicFramePr>
            <a:graphicFrameLocks noGrp="1"/>
          </p:cNvGraphicFramePr>
          <p:nvPr>
            <p:extLst>
              <p:ext uri="{D42A27DB-BD31-4B8C-83A1-F6EECF244321}">
                <p14:modId xmlns:p14="http://schemas.microsoft.com/office/powerpoint/2010/main" val="2463637158"/>
              </p:ext>
            </p:extLst>
          </p:nvPr>
        </p:nvGraphicFramePr>
        <p:xfrm>
          <a:off x="729240" y="3609248"/>
          <a:ext cx="4261920" cy="1493520"/>
        </p:xfrm>
        <a:graphic>
          <a:graphicData uri="http://schemas.openxmlformats.org/drawingml/2006/table">
            <a:tbl>
              <a:tblPr firstRow="1" bandRow="1">
                <a:tableStyleId>{5C22544A-7EE6-4342-B048-85BDC9FD1C3A}</a:tableStyleId>
              </a:tblPr>
              <a:tblGrid>
                <a:gridCol w="1855514">
                  <a:extLst>
                    <a:ext uri="{9D8B030D-6E8A-4147-A177-3AD203B41FA5}">
                      <a16:colId xmlns:a16="http://schemas.microsoft.com/office/drawing/2014/main" val="4121066553"/>
                    </a:ext>
                  </a:extLst>
                </a:gridCol>
                <a:gridCol w="1387469">
                  <a:extLst>
                    <a:ext uri="{9D8B030D-6E8A-4147-A177-3AD203B41FA5}">
                      <a16:colId xmlns:a16="http://schemas.microsoft.com/office/drawing/2014/main" val="260812686"/>
                    </a:ext>
                  </a:extLst>
                </a:gridCol>
                <a:gridCol w="1018937">
                  <a:extLst>
                    <a:ext uri="{9D8B030D-6E8A-4147-A177-3AD203B41FA5}">
                      <a16:colId xmlns:a16="http://schemas.microsoft.com/office/drawing/2014/main" val="1931201573"/>
                    </a:ext>
                  </a:extLst>
                </a:gridCol>
              </a:tblGrid>
              <a:tr h="370840">
                <a:tc>
                  <a:txBody>
                    <a:bodyPr/>
                    <a:lstStyle/>
                    <a:p>
                      <a:pPr algn="ctr"/>
                      <a:endParaRPr lang="en-GB" sz="2000"/>
                    </a:p>
                  </a:txBody>
                  <a:tcPr anchor="ctr">
                    <a:solidFill>
                      <a:schemeClr val="bg1"/>
                    </a:solidFill>
                  </a:tcPr>
                </a:tc>
                <a:tc>
                  <a:txBody>
                    <a:bodyPr/>
                    <a:lstStyle/>
                    <a:p>
                      <a:pPr algn="ctr"/>
                      <a:r>
                        <a:rPr lang="en-GB" sz="2000"/>
                        <a:t>Kinase subclass</a:t>
                      </a:r>
                    </a:p>
                  </a:txBody>
                  <a:tcPr anchor="ctr">
                    <a:solidFill>
                      <a:schemeClr val="accent2"/>
                    </a:solidFill>
                  </a:tcPr>
                </a:tc>
                <a:tc>
                  <a:txBody>
                    <a:bodyPr/>
                    <a:lstStyle/>
                    <a:p>
                      <a:pPr algn="ctr"/>
                      <a:r>
                        <a:rPr lang="en-GB" sz="2000"/>
                        <a:t>Other  kinases</a:t>
                      </a:r>
                    </a:p>
                  </a:txBody>
                  <a:tcPr anchor="ctr">
                    <a:solidFill>
                      <a:schemeClr val="accent2"/>
                    </a:solidFill>
                  </a:tcPr>
                </a:tc>
                <a:extLst>
                  <a:ext uri="{0D108BD9-81ED-4DB2-BD59-A6C34878D82A}">
                    <a16:rowId xmlns:a16="http://schemas.microsoft.com/office/drawing/2014/main" val="1248387072"/>
                  </a:ext>
                </a:extLst>
              </a:tr>
              <a:tr h="370840">
                <a:tc>
                  <a:txBody>
                    <a:bodyPr/>
                    <a:lstStyle/>
                    <a:p>
                      <a:pPr algn="ctr"/>
                      <a:r>
                        <a:rPr lang="en-GB" sz="2000" b="1">
                          <a:solidFill>
                            <a:schemeClr val="bg1"/>
                          </a:solidFill>
                        </a:rPr>
                        <a:t>Gene list</a:t>
                      </a:r>
                    </a:p>
                  </a:txBody>
                  <a:tcPr anchor="ctr">
                    <a:solidFill>
                      <a:schemeClr val="accent1"/>
                    </a:solidFill>
                  </a:tcPr>
                </a:tc>
                <a:tc>
                  <a:txBody>
                    <a:bodyPr/>
                    <a:lstStyle/>
                    <a:p>
                      <a:pPr algn="ctr"/>
                      <a:r>
                        <a:rPr lang="en-GB" sz="2000"/>
                        <a:t>A</a:t>
                      </a:r>
                    </a:p>
                  </a:txBody>
                  <a:tcPr anchor="ctr"/>
                </a:tc>
                <a:tc>
                  <a:txBody>
                    <a:bodyPr/>
                    <a:lstStyle/>
                    <a:p>
                      <a:pPr algn="ctr"/>
                      <a:r>
                        <a:rPr lang="en-GB" sz="2000"/>
                        <a:t>B</a:t>
                      </a:r>
                    </a:p>
                  </a:txBody>
                  <a:tcPr anchor="ctr"/>
                </a:tc>
                <a:extLst>
                  <a:ext uri="{0D108BD9-81ED-4DB2-BD59-A6C34878D82A}">
                    <a16:rowId xmlns:a16="http://schemas.microsoft.com/office/drawing/2014/main" val="3785115246"/>
                  </a:ext>
                </a:extLst>
              </a:tr>
              <a:tr h="370840">
                <a:tc>
                  <a:txBody>
                    <a:bodyPr/>
                    <a:lstStyle/>
                    <a:p>
                      <a:pPr algn="ctr"/>
                      <a:r>
                        <a:rPr lang="en-GB" sz="2000" b="1">
                          <a:solidFill>
                            <a:schemeClr val="bg1"/>
                          </a:solidFill>
                        </a:rPr>
                        <a:t>Not gene list</a:t>
                      </a:r>
                    </a:p>
                  </a:txBody>
                  <a:tcPr anchor="ctr">
                    <a:solidFill>
                      <a:schemeClr val="accent1"/>
                    </a:solidFill>
                  </a:tcPr>
                </a:tc>
                <a:tc>
                  <a:txBody>
                    <a:bodyPr/>
                    <a:lstStyle/>
                    <a:p>
                      <a:pPr algn="ctr"/>
                      <a:r>
                        <a:rPr lang="en-GB" sz="2000"/>
                        <a:t>C</a:t>
                      </a:r>
                    </a:p>
                  </a:txBody>
                  <a:tcPr anchor="ctr"/>
                </a:tc>
                <a:tc>
                  <a:txBody>
                    <a:bodyPr/>
                    <a:lstStyle/>
                    <a:p>
                      <a:pPr algn="ctr"/>
                      <a:r>
                        <a:rPr lang="en-GB" sz="2000"/>
                        <a:t>D</a:t>
                      </a:r>
                    </a:p>
                  </a:txBody>
                  <a:tcPr anchor="ctr"/>
                </a:tc>
                <a:extLst>
                  <a:ext uri="{0D108BD9-81ED-4DB2-BD59-A6C34878D82A}">
                    <a16:rowId xmlns:a16="http://schemas.microsoft.com/office/drawing/2014/main" val="190751300"/>
                  </a:ext>
                </a:extLst>
              </a:tr>
            </a:tbl>
          </a:graphicData>
        </a:graphic>
      </p:graphicFrame>
      <p:pic>
        <p:nvPicPr>
          <p:cNvPr id="10" name="Picture 9" descr="Chart, scatter chart&#10;&#10;Description automatically generated">
            <a:extLst>
              <a:ext uri="{FF2B5EF4-FFF2-40B4-BE49-F238E27FC236}">
                <a16:creationId xmlns:a16="http://schemas.microsoft.com/office/drawing/2014/main" id="{A1AFC5F9-65CE-402A-B6C5-A82AC0A0F2CE}"/>
              </a:ext>
            </a:extLst>
          </p:cNvPr>
          <p:cNvPicPr>
            <a:picLocks noChangeAspect="1"/>
          </p:cNvPicPr>
          <p:nvPr/>
        </p:nvPicPr>
        <p:blipFill>
          <a:blip r:embed="rId3"/>
          <a:stretch>
            <a:fillRect/>
          </a:stretch>
        </p:blipFill>
        <p:spPr>
          <a:xfrm>
            <a:off x="5590431" y="3132296"/>
            <a:ext cx="5362199" cy="3592673"/>
          </a:xfrm>
          <a:prstGeom prst="rect">
            <a:avLst/>
          </a:prstGeom>
        </p:spPr>
      </p:pic>
      <p:pic>
        <p:nvPicPr>
          <p:cNvPr id="5" name="Picture 4">
            <a:extLst>
              <a:ext uri="{FF2B5EF4-FFF2-40B4-BE49-F238E27FC236}">
                <a16:creationId xmlns:a16="http://schemas.microsoft.com/office/drawing/2014/main" id="{D7D0A0A2-1FF4-FF36-E8C5-3D6EEBB15F94}"/>
              </a:ext>
            </a:extLst>
          </p:cNvPr>
          <p:cNvPicPr>
            <a:picLocks noChangeAspect="1"/>
          </p:cNvPicPr>
          <p:nvPr/>
        </p:nvPicPr>
        <p:blipFill>
          <a:blip r:embed="rId4"/>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1153218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F207F-B348-BC4D-932D-359D4E532CA1}"/>
              </a:ext>
            </a:extLst>
          </p:cNvPr>
          <p:cNvSpPr>
            <a:spLocks noGrp="1"/>
          </p:cNvSpPr>
          <p:nvPr>
            <p:ph type="title"/>
          </p:nvPr>
        </p:nvSpPr>
        <p:spPr>
          <a:xfrm>
            <a:off x="838200" y="365125"/>
            <a:ext cx="10515600" cy="1325563"/>
          </a:xfrm>
        </p:spPr>
        <p:txBody>
          <a:bodyPr/>
          <a:lstStyle/>
          <a:p>
            <a:r>
              <a:rPr lang="en-US"/>
              <a:t>Agenda</a:t>
            </a:r>
          </a:p>
        </p:txBody>
      </p:sp>
      <p:sp>
        <p:nvSpPr>
          <p:cNvPr id="3" name="Slide Number Placeholder 2">
            <a:extLst>
              <a:ext uri="{FF2B5EF4-FFF2-40B4-BE49-F238E27FC236}">
                <a16:creationId xmlns:a16="http://schemas.microsoft.com/office/drawing/2014/main" id="{F1EACC2D-6140-0247-B6F7-AABDE2B68035}"/>
              </a:ext>
            </a:extLst>
          </p:cNvPr>
          <p:cNvSpPr>
            <a:spLocks noGrp="1"/>
          </p:cNvSpPr>
          <p:nvPr>
            <p:ph type="sldNum" sz="quarter" idx="12"/>
          </p:nvPr>
        </p:nvSpPr>
        <p:spPr/>
        <p:txBody>
          <a:bodyPr/>
          <a:lstStyle/>
          <a:p>
            <a:fld id="{32F5D486-9235-B84E-AA07-352A9BD1BCBB}" type="slidenum">
              <a:rPr lang="en-US" smtClean="0"/>
              <a:t>2</a:t>
            </a:fld>
            <a:endParaRPr lang="en-US"/>
          </a:p>
        </p:txBody>
      </p:sp>
      <p:sp>
        <p:nvSpPr>
          <p:cNvPr id="12" name="Rounded Rectangle 11">
            <a:extLst>
              <a:ext uri="{FF2B5EF4-FFF2-40B4-BE49-F238E27FC236}">
                <a16:creationId xmlns:a16="http://schemas.microsoft.com/office/drawing/2014/main" id="{991556DC-4590-7C4F-823A-9B2CC438FB5E}"/>
              </a:ext>
            </a:extLst>
          </p:cNvPr>
          <p:cNvSpPr/>
          <p:nvPr/>
        </p:nvSpPr>
        <p:spPr>
          <a:xfrm>
            <a:off x="2174514" y="3686478"/>
            <a:ext cx="3921179" cy="877244"/>
          </a:xfrm>
          <a:prstGeom prst="round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685800"/>
            <a:r>
              <a:rPr lang="en-US" sz="2400" b="1"/>
              <a:t>Differential Expression Analysis</a:t>
            </a:r>
            <a:endParaRPr lang="en-US">
              <a:cs typeface="Calibri" panose="020F0502020204030204"/>
            </a:endParaRPr>
          </a:p>
        </p:txBody>
      </p:sp>
      <p:sp>
        <p:nvSpPr>
          <p:cNvPr id="13" name="Rounded Rectangle 12">
            <a:extLst>
              <a:ext uri="{FF2B5EF4-FFF2-40B4-BE49-F238E27FC236}">
                <a16:creationId xmlns:a16="http://schemas.microsoft.com/office/drawing/2014/main" id="{0D7589F8-0F37-7640-AF9B-34ED2141F9D9}"/>
              </a:ext>
            </a:extLst>
          </p:cNvPr>
          <p:cNvSpPr/>
          <p:nvPr/>
        </p:nvSpPr>
        <p:spPr>
          <a:xfrm>
            <a:off x="2170499" y="4687537"/>
            <a:ext cx="3925195" cy="874590"/>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685800" algn="ctr"/>
            <a:r>
              <a:rPr lang="en-GB" sz="2400" b="1"/>
              <a:t>Functional analysis</a:t>
            </a:r>
            <a:endParaRPr lang="en-US">
              <a:cs typeface="Calibri" panose="020F0502020204030204"/>
            </a:endParaRPr>
          </a:p>
        </p:txBody>
      </p:sp>
      <p:sp>
        <p:nvSpPr>
          <p:cNvPr id="14" name="Rounded Rectangle 13">
            <a:extLst>
              <a:ext uri="{FF2B5EF4-FFF2-40B4-BE49-F238E27FC236}">
                <a16:creationId xmlns:a16="http://schemas.microsoft.com/office/drawing/2014/main" id="{B2EE3861-65ED-A346-8B1C-0F92F8B21102}"/>
              </a:ext>
            </a:extLst>
          </p:cNvPr>
          <p:cNvSpPr/>
          <p:nvPr/>
        </p:nvSpPr>
        <p:spPr>
          <a:xfrm>
            <a:off x="2174156" y="1677239"/>
            <a:ext cx="3924713" cy="889299"/>
          </a:xfrm>
          <a:prstGeom prst="roundRect">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685800"/>
            <a:r>
              <a:rPr lang="en-GB" sz="2400" b="1"/>
              <a:t>Count matrix and normalization</a:t>
            </a:r>
            <a:endParaRPr lang="en-US">
              <a:cs typeface="Calibri" panose="020F0502020204030204"/>
            </a:endParaRPr>
          </a:p>
        </p:txBody>
      </p:sp>
      <p:sp>
        <p:nvSpPr>
          <p:cNvPr id="15" name="Rounded Rectangle 14">
            <a:extLst>
              <a:ext uri="{FF2B5EF4-FFF2-40B4-BE49-F238E27FC236}">
                <a16:creationId xmlns:a16="http://schemas.microsoft.com/office/drawing/2014/main" id="{BA46755B-119B-B041-BCFD-804BAC937386}"/>
              </a:ext>
            </a:extLst>
          </p:cNvPr>
          <p:cNvSpPr/>
          <p:nvPr/>
        </p:nvSpPr>
        <p:spPr>
          <a:xfrm>
            <a:off x="2173387" y="2685419"/>
            <a:ext cx="3925486" cy="871112"/>
          </a:xfrm>
          <a:prstGeom prst="round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342900" algn="ctr"/>
            <a:r>
              <a:rPr lang="en-GB" sz="2400" b="1"/>
              <a:t>Exploratory analysis</a:t>
            </a:r>
            <a:endParaRPr lang="en-US">
              <a:cs typeface="Calibri" panose="020F0502020204030204"/>
            </a:endParaRPr>
          </a:p>
        </p:txBody>
      </p:sp>
      <p:sp>
        <p:nvSpPr>
          <p:cNvPr id="18" name="Left Arrow 17">
            <a:extLst>
              <a:ext uri="{FF2B5EF4-FFF2-40B4-BE49-F238E27FC236}">
                <a16:creationId xmlns:a16="http://schemas.microsoft.com/office/drawing/2014/main" id="{AD496619-F5E2-2A4F-AECB-C66EC48264AB}"/>
              </a:ext>
            </a:extLst>
          </p:cNvPr>
          <p:cNvSpPr/>
          <p:nvPr/>
        </p:nvSpPr>
        <p:spPr>
          <a:xfrm rot="16200000">
            <a:off x="-262191" y="3517575"/>
            <a:ext cx="4067863" cy="391558"/>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TextBox 18">
            <a:extLst>
              <a:ext uri="{FF2B5EF4-FFF2-40B4-BE49-F238E27FC236}">
                <a16:creationId xmlns:a16="http://schemas.microsoft.com/office/drawing/2014/main" id="{AC45BD83-E24D-4A4B-A04D-B4F71875C10D}"/>
              </a:ext>
            </a:extLst>
          </p:cNvPr>
          <p:cNvSpPr txBox="1"/>
          <p:nvPr/>
        </p:nvSpPr>
        <p:spPr>
          <a:xfrm rot="16200000">
            <a:off x="456843" y="3165600"/>
            <a:ext cx="1601271" cy="523219"/>
          </a:xfrm>
          <a:prstGeom prst="rect">
            <a:avLst/>
          </a:prstGeom>
          <a:noFill/>
        </p:spPr>
        <p:txBody>
          <a:bodyPr wrap="none" rtlCol="0">
            <a:spAutoFit/>
          </a:bodyPr>
          <a:lstStyle/>
          <a:p>
            <a:r>
              <a:rPr lang="en-GB" sz="2800"/>
              <a:t>Workflow</a:t>
            </a:r>
          </a:p>
        </p:txBody>
      </p:sp>
      <p:sp>
        <p:nvSpPr>
          <p:cNvPr id="20" name="Rectangle 19">
            <a:extLst>
              <a:ext uri="{FF2B5EF4-FFF2-40B4-BE49-F238E27FC236}">
                <a16:creationId xmlns:a16="http://schemas.microsoft.com/office/drawing/2014/main" id="{72F0B8A5-CB3D-074F-BEFE-38D18F8E0AEC}"/>
              </a:ext>
            </a:extLst>
          </p:cNvPr>
          <p:cNvSpPr/>
          <p:nvPr/>
        </p:nvSpPr>
        <p:spPr>
          <a:xfrm>
            <a:off x="6988421" y="2635793"/>
            <a:ext cx="2340962" cy="1015663"/>
          </a:xfrm>
          <a:prstGeom prst="rect">
            <a:avLst/>
          </a:prstGeom>
        </p:spPr>
        <p:txBody>
          <a:bodyPr wrap="none" lIns="91440" tIns="45720" rIns="91440" bIns="45720" anchor="t">
            <a:spAutoFit/>
          </a:bodyPr>
          <a:lstStyle/>
          <a:p>
            <a:r>
              <a:rPr lang="en-GB" sz="2000"/>
              <a:t>PCA</a:t>
            </a:r>
            <a:endParaRPr lang="en-US"/>
          </a:p>
          <a:p>
            <a:r>
              <a:rPr lang="en-GB" sz="2000"/>
              <a:t>Pearson correlation </a:t>
            </a:r>
            <a:endParaRPr lang="en-GB"/>
          </a:p>
          <a:p>
            <a:r>
              <a:rPr lang="en-GB" sz="2000"/>
              <a:t>distance heatmaps</a:t>
            </a:r>
            <a:endParaRPr lang="en-GB" sz="2000">
              <a:cs typeface="Calibri"/>
            </a:endParaRPr>
          </a:p>
        </p:txBody>
      </p:sp>
      <p:sp>
        <p:nvSpPr>
          <p:cNvPr id="22" name="Rectangle 21">
            <a:extLst>
              <a:ext uri="{FF2B5EF4-FFF2-40B4-BE49-F238E27FC236}">
                <a16:creationId xmlns:a16="http://schemas.microsoft.com/office/drawing/2014/main" id="{7E5696EF-54BD-7645-9CA9-FD34A7D6F40D}"/>
              </a:ext>
            </a:extLst>
          </p:cNvPr>
          <p:cNvSpPr/>
          <p:nvPr/>
        </p:nvSpPr>
        <p:spPr>
          <a:xfrm>
            <a:off x="6988421" y="4617001"/>
            <a:ext cx="3509987" cy="1015663"/>
          </a:xfrm>
          <a:prstGeom prst="rect">
            <a:avLst/>
          </a:prstGeom>
        </p:spPr>
        <p:txBody>
          <a:bodyPr wrap="square" lIns="91440" tIns="45720" rIns="91440" bIns="45720" anchor="t">
            <a:spAutoFit/>
          </a:bodyPr>
          <a:lstStyle/>
          <a:p>
            <a:r>
              <a:rPr lang="en-US" sz="2000"/>
              <a:t>Gene-gene correlation </a:t>
            </a:r>
            <a:endParaRPr lang="en-US"/>
          </a:p>
          <a:p>
            <a:r>
              <a:rPr lang="en-US" sz="2000"/>
              <a:t>Networks</a:t>
            </a:r>
            <a:endParaRPr lang="en-US">
              <a:cs typeface="Calibri"/>
            </a:endParaRPr>
          </a:p>
          <a:p>
            <a:r>
              <a:rPr lang="en-US" sz="2000"/>
              <a:t>GO term</a:t>
            </a:r>
            <a:endParaRPr lang="en-US" sz="2000">
              <a:cs typeface="Calibri"/>
            </a:endParaRPr>
          </a:p>
        </p:txBody>
      </p:sp>
      <p:sp>
        <p:nvSpPr>
          <p:cNvPr id="23" name="Rectangle 22">
            <a:extLst>
              <a:ext uri="{FF2B5EF4-FFF2-40B4-BE49-F238E27FC236}">
                <a16:creationId xmlns:a16="http://schemas.microsoft.com/office/drawing/2014/main" id="{7E2D6D1E-8C01-0145-A2DF-E29965C2633A}"/>
              </a:ext>
            </a:extLst>
          </p:cNvPr>
          <p:cNvSpPr/>
          <p:nvPr/>
        </p:nvSpPr>
        <p:spPr>
          <a:xfrm>
            <a:off x="6988421" y="3919720"/>
            <a:ext cx="3559692" cy="400110"/>
          </a:xfrm>
          <a:prstGeom prst="rect">
            <a:avLst/>
          </a:prstGeom>
        </p:spPr>
        <p:txBody>
          <a:bodyPr wrap="none" lIns="91440" tIns="45720" rIns="91440" bIns="45720" anchor="t">
            <a:spAutoFit/>
          </a:bodyPr>
          <a:lstStyle/>
          <a:p>
            <a:r>
              <a:rPr lang="en-GB" sz="2000"/>
              <a:t>Comparison between conditions</a:t>
            </a:r>
          </a:p>
        </p:txBody>
      </p:sp>
      <p:sp>
        <p:nvSpPr>
          <p:cNvPr id="25" name="TextBox 24">
            <a:extLst>
              <a:ext uri="{FF2B5EF4-FFF2-40B4-BE49-F238E27FC236}">
                <a16:creationId xmlns:a16="http://schemas.microsoft.com/office/drawing/2014/main" id="{B5CD14BB-37E4-2C48-B081-F770560BAD75}"/>
              </a:ext>
            </a:extLst>
          </p:cNvPr>
          <p:cNvSpPr txBox="1"/>
          <p:nvPr/>
        </p:nvSpPr>
        <p:spPr>
          <a:xfrm>
            <a:off x="6988421" y="1920166"/>
            <a:ext cx="2939331" cy="400110"/>
          </a:xfrm>
          <a:prstGeom prst="rect">
            <a:avLst/>
          </a:prstGeom>
          <a:noFill/>
        </p:spPr>
        <p:txBody>
          <a:bodyPr wrap="none" lIns="91440" tIns="45720" rIns="91440" bIns="45720" rtlCol="0" anchor="t">
            <a:spAutoFit/>
          </a:bodyPr>
          <a:lstStyle/>
          <a:p>
            <a:r>
              <a:rPr lang="en-GB" sz="2000"/>
              <a:t>RPKM/FPKM-TPM-DESeq2</a:t>
            </a:r>
          </a:p>
        </p:txBody>
      </p:sp>
      <p:sp>
        <p:nvSpPr>
          <p:cNvPr id="26" name="Left Arrow 25">
            <a:extLst>
              <a:ext uri="{FF2B5EF4-FFF2-40B4-BE49-F238E27FC236}">
                <a16:creationId xmlns:a16="http://schemas.microsoft.com/office/drawing/2014/main" id="{3D87A08A-9C0F-CE4E-9126-3343A98CC0C4}"/>
              </a:ext>
            </a:extLst>
          </p:cNvPr>
          <p:cNvSpPr/>
          <p:nvPr/>
        </p:nvSpPr>
        <p:spPr>
          <a:xfrm rot="10800000">
            <a:off x="6204000" y="1924440"/>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Left Arrow 28">
            <a:extLst>
              <a:ext uri="{FF2B5EF4-FFF2-40B4-BE49-F238E27FC236}">
                <a16:creationId xmlns:a16="http://schemas.microsoft.com/office/drawing/2014/main" id="{A684E554-EC37-774C-80C7-9362D2EC71FC}"/>
              </a:ext>
            </a:extLst>
          </p:cNvPr>
          <p:cNvSpPr/>
          <p:nvPr/>
        </p:nvSpPr>
        <p:spPr>
          <a:xfrm rot="10800000">
            <a:off x="6204000" y="2926192"/>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Left Arrow 29">
            <a:extLst>
              <a:ext uri="{FF2B5EF4-FFF2-40B4-BE49-F238E27FC236}">
                <a16:creationId xmlns:a16="http://schemas.microsoft.com/office/drawing/2014/main" id="{1FD2920F-799E-4841-8E87-AAA690FB5EF9}"/>
              </a:ext>
            </a:extLst>
          </p:cNvPr>
          <p:cNvSpPr/>
          <p:nvPr/>
        </p:nvSpPr>
        <p:spPr>
          <a:xfrm rot="10800000">
            <a:off x="6204000" y="3927944"/>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Left Arrow 30">
            <a:extLst>
              <a:ext uri="{FF2B5EF4-FFF2-40B4-BE49-F238E27FC236}">
                <a16:creationId xmlns:a16="http://schemas.microsoft.com/office/drawing/2014/main" id="{DAAB4002-2B6E-694F-AAC0-A3650083BF37}"/>
              </a:ext>
            </a:extLst>
          </p:cNvPr>
          <p:cNvSpPr/>
          <p:nvPr/>
        </p:nvSpPr>
        <p:spPr>
          <a:xfrm rot="10800000">
            <a:off x="6206680" y="4929696"/>
            <a:ext cx="706364" cy="391559"/>
          </a:xfrm>
          <a:prstGeom prst="leftArrow">
            <a:avLst/>
          </a:prstGeom>
          <a:solidFill>
            <a:schemeClr val="tx1">
              <a:lumMod val="50000"/>
              <a:lumOff val="50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4">
            <a:extLst>
              <a:ext uri="{FF2B5EF4-FFF2-40B4-BE49-F238E27FC236}">
                <a16:creationId xmlns:a16="http://schemas.microsoft.com/office/drawing/2014/main" id="{B11A8FF8-4F9F-E2D0-8630-EAD491589B17}"/>
              </a:ext>
            </a:extLst>
          </p:cNvPr>
          <p:cNvPicPr>
            <a:picLocks noChangeAspect="1"/>
          </p:cNvPicPr>
          <p:nvPr/>
        </p:nvPicPr>
        <p:blipFill>
          <a:blip r:embed="rId3"/>
          <a:stretch>
            <a:fillRect/>
          </a:stretch>
        </p:blipFill>
        <p:spPr>
          <a:xfrm>
            <a:off x="9982528" y="209878"/>
            <a:ext cx="1962150" cy="552450"/>
          </a:xfrm>
          <a:prstGeom prst="rect">
            <a:avLst/>
          </a:prstGeom>
        </p:spPr>
      </p:pic>
      <p:pic>
        <p:nvPicPr>
          <p:cNvPr id="5" name="Graphic 5" descr="Checkbox Checked with solid fill">
            <a:extLst>
              <a:ext uri="{FF2B5EF4-FFF2-40B4-BE49-F238E27FC236}">
                <a16:creationId xmlns:a16="http://schemas.microsoft.com/office/drawing/2014/main" id="{BD21A06E-E9D1-5888-D197-246147554BE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77453" y="1803875"/>
            <a:ext cx="629541" cy="629541"/>
          </a:xfrm>
          <a:prstGeom prst="rect">
            <a:avLst/>
          </a:prstGeom>
        </p:spPr>
      </p:pic>
      <p:pic>
        <p:nvPicPr>
          <p:cNvPr id="6" name="Graphic 5" descr="Checkbox Checked with solid fill">
            <a:extLst>
              <a:ext uri="{FF2B5EF4-FFF2-40B4-BE49-F238E27FC236}">
                <a16:creationId xmlns:a16="http://schemas.microsoft.com/office/drawing/2014/main" id="{6FD25A21-62AF-8BD1-367F-04A5FED6968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77453" y="2804445"/>
            <a:ext cx="629541" cy="629541"/>
          </a:xfrm>
          <a:prstGeom prst="rect">
            <a:avLst/>
          </a:prstGeom>
        </p:spPr>
      </p:pic>
      <p:pic>
        <p:nvPicPr>
          <p:cNvPr id="7" name="Graphic 5" descr="Checkbox Checked with solid fill">
            <a:extLst>
              <a:ext uri="{FF2B5EF4-FFF2-40B4-BE49-F238E27FC236}">
                <a16:creationId xmlns:a16="http://schemas.microsoft.com/office/drawing/2014/main" id="{2BFF37B1-E49E-9C41-3E93-EBF6C44282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277453" y="3805014"/>
            <a:ext cx="629541" cy="629541"/>
          </a:xfrm>
          <a:prstGeom prst="rect">
            <a:avLst/>
          </a:prstGeom>
        </p:spPr>
      </p:pic>
      <p:pic>
        <p:nvPicPr>
          <p:cNvPr id="9" name="Graphic 9" descr="Arrow Right with solid fill">
            <a:extLst>
              <a:ext uri="{FF2B5EF4-FFF2-40B4-BE49-F238E27FC236}">
                <a16:creationId xmlns:a16="http://schemas.microsoft.com/office/drawing/2014/main" id="{4518BBC5-C68C-FAF0-8DC1-F14B4DE7FEF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348669" y="4873238"/>
            <a:ext cx="601055" cy="601055"/>
          </a:xfrm>
          <a:prstGeom prst="rect">
            <a:avLst/>
          </a:prstGeom>
        </p:spPr>
      </p:pic>
    </p:spTree>
    <p:extLst>
      <p:ext uri="{BB962C8B-B14F-4D97-AF65-F5344CB8AC3E}">
        <p14:creationId xmlns:p14="http://schemas.microsoft.com/office/powerpoint/2010/main" val="1902859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51D38-2DE0-F260-3AA6-A1EEB6B235C6}"/>
              </a:ext>
            </a:extLst>
          </p:cNvPr>
          <p:cNvSpPr>
            <a:spLocks noGrp="1"/>
          </p:cNvSpPr>
          <p:nvPr>
            <p:ph type="title"/>
          </p:nvPr>
        </p:nvSpPr>
        <p:spPr/>
        <p:txBody>
          <a:bodyPr/>
          <a:lstStyle/>
          <a:p>
            <a:r>
              <a:rPr lang="en-US">
                <a:cs typeface="Calibri Light"/>
              </a:rPr>
              <a:t>Quiz/Discussion</a:t>
            </a:r>
          </a:p>
        </p:txBody>
      </p:sp>
      <p:sp>
        <p:nvSpPr>
          <p:cNvPr id="4" name="Slide Number Placeholder 3">
            <a:extLst>
              <a:ext uri="{FF2B5EF4-FFF2-40B4-BE49-F238E27FC236}">
                <a16:creationId xmlns:a16="http://schemas.microsoft.com/office/drawing/2014/main" id="{B2BE9D72-7596-0347-77D4-34619901E490}"/>
              </a:ext>
            </a:extLst>
          </p:cNvPr>
          <p:cNvSpPr>
            <a:spLocks noGrp="1"/>
          </p:cNvSpPr>
          <p:nvPr>
            <p:ph type="sldNum" sz="quarter" idx="12"/>
          </p:nvPr>
        </p:nvSpPr>
        <p:spPr/>
        <p:txBody>
          <a:bodyPr/>
          <a:lstStyle/>
          <a:p>
            <a:fld id="{488F6B55-2FBF-E645-B561-8271EEC5CE3D}" type="slidenum">
              <a:rPr lang="en-GB" smtClean="0"/>
              <a:t>20</a:t>
            </a:fld>
            <a:endParaRPr lang="en-GB"/>
          </a:p>
        </p:txBody>
      </p:sp>
      <p:sp>
        <p:nvSpPr>
          <p:cNvPr id="5" name="TextBox 4">
            <a:extLst>
              <a:ext uri="{FF2B5EF4-FFF2-40B4-BE49-F238E27FC236}">
                <a16:creationId xmlns:a16="http://schemas.microsoft.com/office/drawing/2014/main" id="{37CB9808-F189-D7F3-47A3-135B11ECE984}"/>
              </a:ext>
            </a:extLst>
          </p:cNvPr>
          <p:cNvSpPr txBox="1"/>
          <p:nvPr/>
        </p:nvSpPr>
        <p:spPr>
          <a:xfrm>
            <a:off x="820616" y="1856153"/>
            <a:ext cx="10343659"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a:cs typeface="Calibri"/>
              </a:rPr>
              <a:t>You investigate differential  gene expression in </a:t>
            </a:r>
            <a:r>
              <a:rPr lang="en-US" sz="2400" b="1">
                <a:cs typeface="Calibri"/>
              </a:rPr>
              <a:t>mouse liver tissue response to a kinase inhibitor.</a:t>
            </a:r>
            <a:r>
              <a:rPr lang="en-US" sz="2400">
                <a:cs typeface="Calibri"/>
              </a:rPr>
              <a:t> You have obtained a DEG list. Which is the most appropriate background to find overrepresented GO terms involved in the drug response? </a:t>
            </a:r>
          </a:p>
          <a:p>
            <a:endParaRPr lang="en-US" sz="2400">
              <a:cs typeface="Calibri"/>
            </a:endParaRPr>
          </a:p>
          <a:p>
            <a:pPr marL="342900" indent="-342900">
              <a:buAutoNum type="alphaUcPeriod"/>
            </a:pPr>
            <a:r>
              <a:rPr lang="en-US" sz="2400">
                <a:cs typeface="Calibri"/>
              </a:rPr>
              <a:t>all mouse proteins that are phosphorylated</a:t>
            </a:r>
          </a:p>
          <a:p>
            <a:pPr marL="342900" indent="-342900">
              <a:buAutoNum type="alphaUcPeriod"/>
            </a:pPr>
            <a:r>
              <a:rPr lang="en-US" sz="2400">
                <a:cs typeface="Calibri"/>
              </a:rPr>
              <a:t>genes in mouse liver </a:t>
            </a:r>
            <a:r>
              <a:rPr lang="en-US" sz="2400" err="1">
                <a:cs typeface="Calibri"/>
              </a:rPr>
              <a:t>kinome</a:t>
            </a:r>
            <a:endParaRPr lang="en-US" sz="2400">
              <a:cs typeface="Calibri"/>
            </a:endParaRPr>
          </a:p>
          <a:p>
            <a:pPr marL="342900" indent="-342900">
              <a:buAutoNum type="alphaUcPeriod"/>
            </a:pPr>
            <a:r>
              <a:rPr lang="en-US" sz="2400">
                <a:ea typeface="+mn-lt"/>
                <a:cs typeface="+mn-lt"/>
              </a:rPr>
              <a:t>genes expressed in your experiment</a:t>
            </a:r>
          </a:p>
          <a:p>
            <a:endParaRPr lang="en-US" sz="2400">
              <a:cs typeface="Calibri"/>
            </a:endParaRPr>
          </a:p>
          <a:p>
            <a:r>
              <a:rPr lang="en-US" sz="2400">
                <a:cs typeface="Calibri"/>
              </a:rPr>
              <a:t>How do you produce this list? </a:t>
            </a:r>
          </a:p>
        </p:txBody>
      </p:sp>
    </p:spTree>
    <p:extLst>
      <p:ext uri="{BB962C8B-B14F-4D97-AF65-F5344CB8AC3E}">
        <p14:creationId xmlns:p14="http://schemas.microsoft.com/office/powerpoint/2010/main" val="17837044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1FE8E9-377F-5649-8563-8933832B465C}"/>
              </a:ext>
            </a:extLst>
          </p:cNvPr>
          <p:cNvSpPr>
            <a:spLocks noGrp="1"/>
          </p:cNvSpPr>
          <p:nvPr>
            <p:ph idx="1"/>
          </p:nvPr>
        </p:nvSpPr>
        <p:spPr/>
        <p:txBody>
          <a:bodyPr vert="horz" lIns="91440" tIns="45720" rIns="91440" bIns="45720" rtlCol="0" anchor="t">
            <a:normAutofit/>
          </a:bodyPr>
          <a:lstStyle/>
          <a:p>
            <a:pPr marL="0" indent="0">
              <a:buNone/>
            </a:pPr>
            <a:r>
              <a:rPr lang="en-GB" sz="3200" b="1"/>
              <a:t>Gene annotation</a:t>
            </a:r>
            <a:endParaRPr lang="en-GB" sz="3200"/>
          </a:p>
          <a:p>
            <a:pPr>
              <a:lnSpc>
                <a:spcPct val="150000"/>
              </a:lnSpc>
            </a:pPr>
            <a:r>
              <a:rPr lang="en-GB"/>
              <a:t>We can </a:t>
            </a:r>
            <a:r>
              <a:rPr lang="en-GB" b="1"/>
              <a:t>annotate </a:t>
            </a:r>
            <a:r>
              <a:rPr lang="en-GB"/>
              <a:t>our genes of interests with </a:t>
            </a:r>
            <a:r>
              <a:rPr lang="en-GB" b="1"/>
              <a:t>different information</a:t>
            </a:r>
            <a:endParaRPr lang="en-GB" b="1">
              <a:cs typeface="Calibri"/>
            </a:endParaRPr>
          </a:p>
          <a:p>
            <a:pPr>
              <a:lnSpc>
                <a:spcPct val="150000"/>
              </a:lnSpc>
            </a:pPr>
            <a:r>
              <a:rPr lang="en-GB"/>
              <a:t>Sometimes we need specific </a:t>
            </a:r>
            <a:r>
              <a:rPr lang="en-GB" b="1"/>
              <a:t>gene identifiers or gene names</a:t>
            </a:r>
            <a:endParaRPr lang="en-GB" b="1">
              <a:cs typeface="Calibri" panose="020F0502020204030204"/>
            </a:endParaRPr>
          </a:p>
          <a:p>
            <a:pPr>
              <a:lnSpc>
                <a:spcPct val="150000"/>
              </a:lnSpc>
            </a:pPr>
            <a:r>
              <a:rPr lang="en-GB"/>
              <a:t>Use of </a:t>
            </a:r>
            <a:r>
              <a:rPr lang="en-GB" b="1"/>
              <a:t>databases</a:t>
            </a:r>
            <a:r>
              <a:rPr lang="en-GB"/>
              <a:t> to annotate our genes: </a:t>
            </a:r>
            <a:r>
              <a:rPr lang="en-GB" err="1"/>
              <a:t>AnnotationHub</a:t>
            </a:r>
            <a:r>
              <a:rPr lang="en-GB"/>
              <a:t> or </a:t>
            </a:r>
            <a:r>
              <a:rPr lang="en-GB" err="1"/>
              <a:t>Biomart</a:t>
            </a:r>
            <a:endParaRPr lang="en-GB"/>
          </a:p>
          <a:p>
            <a:pPr>
              <a:lnSpc>
                <a:spcPct val="150000"/>
              </a:lnSpc>
            </a:pPr>
            <a:r>
              <a:rPr lang="en-GB"/>
              <a:t>Use same genome build!</a:t>
            </a:r>
            <a:endParaRPr lang="en-GB">
              <a:cs typeface="Calibri"/>
            </a:endParaRPr>
          </a:p>
          <a:p>
            <a:pPr lvl="1">
              <a:lnSpc>
                <a:spcPct val="150000"/>
              </a:lnSpc>
            </a:pPr>
            <a:r>
              <a:rPr lang="en-GB" err="1"/>
              <a:t>Eg</a:t>
            </a:r>
            <a:r>
              <a:rPr lang="en-GB"/>
              <a:t>: grch37</a:t>
            </a:r>
            <a:endParaRPr lang="en-GB">
              <a:cs typeface="Calibri"/>
            </a:endParaRPr>
          </a:p>
          <a:p>
            <a:pPr>
              <a:lnSpc>
                <a:spcPct val="150000"/>
              </a:lnSpc>
            </a:pPr>
            <a:endParaRPr lang="en-GB"/>
          </a:p>
          <a:p>
            <a:pPr>
              <a:lnSpc>
                <a:spcPct val="150000"/>
              </a:lnSpc>
            </a:pPr>
            <a:endParaRPr lang="en-GB"/>
          </a:p>
          <a:p>
            <a:pPr marL="0" indent="0">
              <a:buNone/>
            </a:pPr>
            <a:endParaRPr lang="en-GB"/>
          </a:p>
        </p:txBody>
      </p:sp>
      <p:sp>
        <p:nvSpPr>
          <p:cNvPr id="4" name="Slide Number Placeholder 3">
            <a:extLst>
              <a:ext uri="{FF2B5EF4-FFF2-40B4-BE49-F238E27FC236}">
                <a16:creationId xmlns:a16="http://schemas.microsoft.com/office/drawing/2014/main" id="{517498D2-D48F-C744-ADCB-46E093302282}"/>
              </a:ext>
            </a:extLst>
          </p:cNvPr>
          <p:cNvSpPr>
            <a:spLocks noGrp="1"/>
          </p:cNvSpPr>
          <p:nvPr>
            <p:ph type="sldNum" sz="quarter" idx="12"/>
          </p:nvPr>
        </p:nvSpPr>
        <p:spPr/>
        <p:txBody>
          <a:bodyPr/>
          <a:lstStyle/>
          <a:p>
            <a:fld id="{488F6B55-2FBF-E645-B561-8271EEC5CE3D}" type="slidenum">
              <a:rPr lang="en-GB" smtClean="0"/>
              <a:t>21</a:t>
            </a:fld>
            <a:endParaRPr lang="en-GB"/>
          </a:p>
        </p:txBody>
      </p:sp>
      <p:sp>
        <p:nvSpPr>
          <p:cNvPr id="5" name="Rounded Rectangle 4">
            <a:extLst>
              <a:ext uri="{FF2B5EF4-FFF2-40B4-BE49-F238E27FC236}">
                <a16:creationId xmlns:a16="http://schemas.microsoft.com/office/drawing/2014/main" id="{BDB35F91-5625-E042-887D-9E0066A7758B}"/>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graphicFrame>
        <p:nvGraphicFramePr>
          <p:cNvPr id="2" name="Table 5">
            <a:extLst>
              <a:ext uri="{FF2B5EF4-FFF2-40B4-BE49-F238E27FC236}">
                <a16:creationId xmlns:a16="http://schemas.microsoft.com/office/drawing/2014/main" id="{70C5C5C6-82CA-674A-B3B5-980CC5212784}"/>
              </a:ext>
            </a:extLst>
          </p:cNvPr>
          <p:cNvGraphicFramePr>
            <a:graphicFrameLocks noGrp="1"/>
          </p:cNvGraphicFramePr>
          <p:nvPr/>
        </p:nvGraphicFramePr>
        <p:xfrm>
          <a:off x="4905142" y="4941595"/>
          <a:ext cx="7059222" cy="1551524"/>
        </p:xfrm>
        <a:graphic>
          <a:graphicData uri="http://schemas.openxmlformats.org/drawingml/2006/table">
            <a:tbl>
              <a:tblPr firstRow="1" bandRow="1">
                <a:tableStyleId>{5C22544A-7EE6-4342-B048-85BDC9FD1C3A}</a:tableStyleId>
              </a:tblPr>
              <a:tblGrid>
                <a:gridCol w="2025635">
                  <a:extLst>
                    <a:ext uri="{9D8B030D-6E8A-4147-A177-3AD203B41FA5}">
                      <a16:colId xmlns:a16="http://schemas.microsoft.com/office/drawing/2014/main" val="3229691428"/>
                    </a:ext>
                  </a:extLst>
                </a:gridCol>
                <a:gridCol w="1378857">
                  <a:extLst>
                    <a:ext uri="{9D8B030D-6E8A-4147-A177-3AD203B41FA5}">
                      <a16:colId xmlns:a16="http://schemas.microsoft.com/office/drawing/2014/main" val="107294241"/>
                    </a:ext>
                  </a:extLst>
                </a:gridCol>
                <a:gridCol w="1027794">
                  <a:extLst>
                    <a:ext uri="{9D8B030D-6E8A-4147-A177-3AD203B41FA5}">
                      <a16:colId xmlns:a16="http://schemas.microsoft.com/office/drawing/2014/main" val="572647118"/>
                    </a:ext>
                  </a:extLst>
                </a:gridCol>
                <a:gridCol w="860409">
                  <a:extLst>
                    <a:ext uri="{9D8B030D-6E8A-4147-A177-3AD203B41FA5}">
                      <a16:colId xmlns:a16="http://schemas.microsoft.com/office/drawing/2014/main" val="3639611665"/>
                    </a:ext>
                  </a:extLst>
                </a:gridCol>
                <a:gridCol w="798061">
                  <a:extLst>
                    <a:ext uri="{9D8B030D-6E8A-4147-A177-3AD203B41FA5}">
                      <a16:colId xmlns:a16="http://schemas.microsoft.com/office/drawing/2014/main" val="4151175"/>
                    </a:ext>
                  </a:extLst>
                </a:gridCol>
                <a:gridCol w="968466">
                  <a:extLst>
                    <a:ext uri="{9D8B030D-6E8A-4147-A177-3AD203B41FA5}">
                      <a16:colId xmlns:a16="http://schemas.microsoft.com/office/drawing/2014/main" val="3095708309"/>
                    </a:ext>
                  </a:extLst>
                </a:gridCol>
              </a:tblGrid>
              <a:tr h="387881">
                <a:tc>
                  <a:txBody>
                    <a:bodyPr/>
                    <a:lstStyle/>
                    <a:p>
                      <a:r>
                        <a:rPr lang="en-GB"/>
                        <a:t>G</a:t>
                      </a:r>
                      <a:r>
                        <a:rPr lang="en-DK" err="1"/>
                        <a:t>ene_id</a:t>
                      </a:r>
                    </a:p>
                  </a:txBody>
                  <a:tcPr/>
                </a:tc>
                <a:tc>
                  <a:txBody>
                    <a:bodyPr/>
                    <a:lstStyle/>
                    <a:p>
                      <a:r>
                        <a:rPr lang="en-GB"/>
                        <a:t>G</a:t>
                      </a:r>
                      <a:r>
                        <a:rPr lang="en-DK" err="1"/>
                        <a:t>ene_name</a:t>
                      </a:r>
                    </a:p>
                  </a:txBody>
                  <a:tcPr/>
                </a:tc>
                <a:tc>
                  <a:txBody>
                    <a:bodyPr/>
                    <a:lstStyle/>
                    <a:p>
                      <a:r>
                        <a:rPr lang="en-GB"/>
                        <a:t>E</a:t>
                      </a:r>
                      <a:r>
                        <a:rPr lang="en-DK"/>
                        <a:t>ntrezid</a:t>
                      </a:r>
                    </a:p>
                  </a:txBody>
                  <a:tcPr/>
                </a:tc>
                <a:tc>
                  <a:txBody>
                    <a:bodyPr/>
                    <a:lstStyle/>
                    <a:p>
                      <a:r>
                        <a:rPr lang="en-GB"/>
                        <a:t>C</a:t>
                      </a:r>
                      <a:r>
                        <a:rPr lang="en-DK"/>
                        <a:t>hr</a:t>
                      </a:r>
                    </a:p>
                  </a:txBody>
                  <a:tcPr/>
                </a:tc>
                <a:tc>
                  <a:txBody>
                    <a:bodyPr/>
                    <a:lstStyle/>
                    <a:p>
                      <a:r>
                        <a:rPr lang="en-GB"/>
                        <a:t>S</a:t>
                      </a:r>
                      <a:r>
                        <a:rPr lang="en-DK"/>
                        <a:t>tart</a:t>
                      </a:r>
                    </a:p>
                  </a:txBody>
                  <a:tcPr/>
                </a:tc>
                <a:tc>
                  <a:txBody>
                    <a:bodyPr/>
                    <a:lstStyle/>
                    <a:p>
                      <a:r>
                        <a:rPr lang="en-GB"/>
                        <a:t>E</a:t>
                      </a:r>
                      <a:r>
                        <a:rPr lang="en-DK"/>
                        <a:t>nd</a:t>
                      </a:r>
                    </a:p>
                  </a:txBody>
                  <a:tcPr/>
                </a:tc>
                <a:extLst>
                  <a:ext uri="{0D108BD9-81ED-4DB2-BD59-A6C34878D82A}">
                    <a16:rowId xmlns:a16="http://schemas.microsoft.com/office/drawing/2014/main" val="2974049114"/>
                  </a:ext>
                </a:extLst>
              </a:tr>
              <a:tr h="387881">
                <a:tc>
                  <a:txBody>
                    <a:bodyPr/>
                    <a:lstStyle/>
                    <a:p>
                      <a:r>
                        <a:rPr lang="en-GB">
                          <a:effectLst/>
                        </a:rPr>
                        <a:t>ENSG00000223972</a:t>
                      </a:r>
                    </a:p>
                  </a:txBody>
                  <a:tcPr marL="47625" marR="47625" marT="38100" marB="38100" anchor="ctr"/>
                </a:tc>
                <a:tc>
                  <a:txBody>
                    <a:bodyPr/>
                    <a:lstStyle/>
                    <a:p>
                      <a:r>
                        <a:rPr lang="en-GB">
                          <a:effectLst/>
                        </a:rPr>
                        <a:t>DDX11L1</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11869</a:t>
                      </a:r>
                    </a:p>
                  </a:txBody>
                  <a:tcPr marL="47625" marR="47625" marT="38100" marB="38100" anchor="ctr"/>
                </a:tc>
                <a:tc>
                  <a:txBody>
                    <a:bodyPr/>
                    <a:lstStyle/>
                    <a:p>
                      <a:pPr algn="r"/>
                      <a:r>
                        <a:rPr lang="en-DK">
                          <a:effectLst/>
                        </a:rPr>
                        <a:t>14409</a:t>
                      </a:r>
                    </a:p>
                  </a:txBody>
                  <a:tcPr marL="47625" marR="47625" marT="38100" marB="38100" anchor="ctr"/>
                </a:tc>
                <a:extLst>
                  <a:ext uri="{0D108BD9-81ED-4DB2-BD59-A6C34878D82A}">
                    <a16:rowId xmlns:a16="http://schemas.microsoft.com/office/drawing/2014/main" val="232029271"/>
                  </a:ext>
                </a:extLst>
              </a:tr>
              <a:tr h="387881">
                <a:tc>
                  <a:txBody>
                    <a:bodyPr/>
                    <a:lstStyle/>
                    <a:p>
                      <a:r>
                        <a:rPr lang="en-GB">
                          <a:effectLst/>
                        </a:rPr>
                        <a:t>ENSG00000227232</a:t>
                      </a:r>
                    </a:p>
                  </a:txBody>
                  <a:tcPr marL="47625" marR="47625" marT="38100" marB="38100" anchor="ctr"/>
                </a:tc>
                <a:tc>
                  <a:txBody>
                    <a:bodyPr/>
                    <a:lstStyle/>
                    <a:p>
                      <a:r>
                        <a:rPr lang="en-GB">
                          <a:effectLst/>
                        </a:rPr>
                        <a:t>WASH7P</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14404</a:t>
                      </a:r>
                    </a:p>
                  </a:txBody>
                  <a:tcPr marL="47625" marR="47625" marT="38100" marB="38100" anchor="ctr"/>
                </a:tc>
                <a:tc>
                  <a:txBody>
                    <a:bodyPr/>
                    <a:lstStyle/>
                    <a:p>
                      <a:pPr algn="r"/>
                      <a:r>
                        <a:rPr lang="en-DK">
                          <a:effectLst/>
                        </a:rPr>
                        <a:t>29570</a:t>
                      </a:r>
                    </a:p>
                  </a:txBody>
                  <a:tcPr marL="47625" marR="47625" marT="38100" marB="38100" anchor="ctr"/>
                </a:tc>
                <a:extLst>
                  <a:ext uri="{0D108BD9-81ED-4DB2-BD59-A6C34878D82A}">
                    <a16:rowId xmlns:a16="http://schemas.microsoft.com/office/drawing/2014/main" val="2985888717"/>
                  </a:ext>
                </a:extLst>
              </a:tr>
              <a:tr h="387881">
                <a:tc>
                  <a:txBody>
                    <a:bodyPr/>
                    <a:lstStyle/>
                    <a:p>
                      <a:r>
                        <a:rPr lang="en-GB">
                          <a:effectLst/>
                        </a:rPr>
                        <a:t>ENSG00000278267</a:t>
                      </a:r>
                    </a:p>
                  </a:txBody>
                  <a:tcPr marL="47625" marR="47625" marT="38100" marB="38100" anchor="ctr"/>
                </a:tc>
                <a:tc>
                  <a:txBody>
                    <a:bodyPr/>
                    <a:lstStyle/>
                    <a:p>
                      <a:r>
                        <a:rPr lang="en-GB">
                          <a:effectLst/>
                        </a:rPr>
                        <a:t>MIR6859-1</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17369</a:t>
                      </a:r>
                    </a:p>
                  </a:txBody>
                  <a:tcPr marL="47625" marR="47625" marT="38100" marB="38100" anchor="ctr"/>
                </a:tc>
                <a:tc>
                  <a:txBody>
                    <a:bodyPr/>
                    <a:lstStyle/>
                    <a:p>
                      <a:pPr algn="r"/>
                      <a:r>
                        <a:rPr lang="en-DK">
                          <a:effectLst/>
                        </a:rPr>
                        <a:t>17436</a:t>
                      </a:r>
                    </a:p>
                  </a:txBody>
                  <a:tcPr marL="47625" marR="47625" marT="38100" marB="38100" anchor="ctr"/>
                </a:tc>
                <a:extLst>
                  <a:ext uri="{0D108BD9-81ED-4DB2-BD59-A6C34878D82A}">
                    <a16:rowId xmlns:a16="http://schemas.microsoft.com/office/drawing/2014/main" val="2056130087"/>
                  </a:ext>
                </a:extLst>
              </a:tr>
            </a:tbl>
          </a:graphicData>
        </a:graphic>
      </p:graphicFrame>
      <p:pic>
        <p:nvPicPr>
          <p:cNvPr id="7" name="Picture 4">
            <a:extLst>
              <a:ext uri="{FF2B5EF4-FFF2-40B4-BE49-F238E27FC236}">
                <a16:creationId xmlns:a16="http://schemas.microsoft.com/office/drawing/2014/main" id="{C922BA0B-6C3F-F0E7-90FD-1CA05BDF6EA2}"/>
              </a:ext>
            </a:extLst>
          </p:cNvPr>
          <p:cNvPicPr>
            <a:picLocks noChangeAspect="1"/>
          </p:cNvPicPr>
          <p:nvPr/>
        </p:nvPicPr>
        <p:blipFill>
          <a:blip r:embed="rId3"/>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944628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1FE8E9-377F-5649-8563-8933832B465C}"/>
              </a:ext>
            </a:extLst>
          </p:cNvPr>
          <p:cNvSpPr>
            <a:spLocks noGrp="1"/>
          </p:cNvSpPr>
          <p:nvPr>
            <p:ph idx="1"/>
          </p:nvPr>
        </p:nvSpPr>
        <p:spPr/>
        <p:txBody>
          <a:bodyPr vert="horz" lIns="91440" tIns="45720" rIns="91440" bIns="45720" rtlCol="0" anchor="t">
            <a:normAutofit/>
          </a:bodyPr>
          <a:lstStyle/>
          <a:p>
            <a:pPr marL="0" indent="0">
              <a:buNone/>
            </a:pPr>
            <a:r>
              <a:rPr lang="en-GB" sz="3200" b="1"/>
              <a:t>Gene annotation</a:t>
            </a:r>
            <a:endParaRPr lang="en-GB" sz="3200"/>
          </a:p>
          <a:p>
            <a:pPr marL="0" indent="0">
              <a:lnSpc>
                <a:spcPct val="150000"/>
              </a:lnSpc>
              <a:buNone/>
            </a:pPr>
            <a:r>
              <a:rPr lang="en-GB">
                <a:cs typeface="Calibri"/>
              </a:rPr>
              <a:t>Expand about different databases, ids why do they not overlap</a:t>
            </a:r>
          </a:p>
          <a:p>
            <a:pPr marL="0" indent="0">
              <a:lnSpc>
                <a:spcPct val="150000"/>
              </a:lnSpc>
              <a:buNone/>
            </a:pPr>
            <a:r>
              <a:rPr lang="en-GB">
                <a:cs typeface="Calibri"/>
              </a:rPr>
              <a:t>Common useful annotations, etc</a:t>
            </a:r>
          </a:p>
          <a:p>
            <a:pPr>
              <a:lnSpc>
                <a:spcPct val="150000"/>
              </a:lnSpc>
            </a:pPr>
            <a:endParaRPr lang="en-GB">
              <a:cs typeface="Calibri"/>
            </a:endParaRPr>
          </a:p>
          <a:p>
            <a:pPr>
              <a:lnSpc>
                <a:spcPct val="150000"/>
              </a:lnSpc>
            </a:pPr>
            <a:endParaRPr lang="en-GB">
              <a:cs typeface="Calibri"/>
            </a:endParaRPr>
          </a:p>
          <a:p>
            <a:pPr marL="0" indent="0">
              <a:buNone/>
            </a:pPr>
            <a:endParaRPr lang="en-GB">
              <a:cs typeface="Calibri"/>
            </a:endParaRPr>
          </a:p>
        </p:txBody>
      </p:sp>
      <p:sp>
        <p:nvSpPr>
          <p:cNvPr id="4" name="Slide Number Placeholder 3">
            <a:extLst>
              <a:ext uri="{FF2B5EF4-FFF2-40B4-BE49-F238E27FC236}">
                <a16:creationId xmlns:a16="http://schemas.microsoft.com/office/drawing/2014/main" id="{517498D2-D48F-C744-ADCB-46E093302282}"/>
              </a:ext>
            </a:extLst>
          </p:cNvPr>
          <p:cNvSpPr>
            <a:spLocks noGrp="1"/>
          </p:cNvSpPr>
          <p:nvPr>
            <p:ph type="sldNum" sz="quarter" idx="12"/>
          </p:nvPr>
        </p:nvSpPr>
        <p:spPr/>
        <p:txBody>
          <a:bodyPr/>
          <a:lstStyle/>
          <a:p>
            <a:fld id="{488F6B55-2FBF-E645-B561-8271EEC5CE3D}" type="slidenum">
              <a:rPr lang="en-GB" smtClean="0"/>
              <a:t>22</a:t>
            </a:fld>
            <a:endParaRPr lang="en-GB"/>
          </a:p>
        </p:txBody>
      </p:sp>
      <p:sp>
        <p:nvSpPr>
          <p:cNvPr id="5" name="Rounded Rectangle 4">
            <a:extLst>
              <a:ext uri="{FF2B5EF4-FFF2-40B4-BE49-F238E27FC236}">
                <a16:creationId xmlns:a16="http://schemas.microsoft.com/office/drawing/2014/main" id="{BDB35F91-5625-E042-887D-9E0066A7758B}"/>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graphicFrame>
        <p:nvGraphicFramePr>
          <p:cNvPr id="2" name="Table 5">
            <a:extLst>
              <a:ext uri="{FF2B5EF4-FFF2-40B4-BE49-F238E27FC236}">
                <a16:creationId xmlns:a16="http://schemas.microsoft.com/office/drawing/2014/main" id="{70C5C5C6-82CA-674A-B3B5-980CC5212784}"/>
              </a:ext>
            </a:extLst>
          </p:cNvPr>
          <p:cNvGraphicFramePr>
            <a:graphicFrameLocks noGrp="1"/>
          </p:cNvGraphicFramePr>
          <p:nvPr>
            <p:extLst>
              <p:ext uri="{D42A27DB-BD31-4B8C-83A1-F6EECF244321}">
                <p14:modId xmlns:p14="http://schemas.microsoft.com/office/powerpoint/2010/main" val="3482757955"/>
              </p:ext>
            </p:extLst>
          </p:nvPr>
        </p:nvGraphicFramePr>
        <p:xfrm>
          <a:off x="2457194" y="4349197"/>
          <a:ext cx="7059222" cy="1551524"/>
        </p:xfrm>
        <a:graphic>
          <a:graphicData uri="http://schemas.openxmlformats.org/drawingml/2006/table">
            <a:tbl>
              <a:tblPr firstRow="1" bandRow="1">
                <a:tableStyleId>{5C22544A-7EE6-4342-B048-85BDC9FD1C3A}</a:tableStyleId>
              </a:tblPr>
              <a:tblGrid>
                <a:gridCol w="2025635">
                  <a:extLst>
                    <a:ext uri="{9D8B030D-6E8A-4147-A177-3AD203B41FA5}">
                      <a16:colId xmlns:a16="http://schemas.microsoft.com/office/drawing/2014/main" val="3229691428"/>
                    </a:ext>
                  </a:extLst>
                </a:gridCol>
                <a:gridCol w="1378857">
                  <a:extLst>
                    <a:ext uri="{9D8B030D-6E8A-4147-A177-3AD203B41FA5}">
                      <a16:colId xmlns:a16="http://schemas.microsoft.com/office/drawing/2014/main" val="107294241"/>
                    </a:ext>
                  </a:extLst>
                </a:gridCol>
                <a:gridCol w="1027794">
                  <a:extLst>
                    <a:ext uri="{9D8B030D-6E8A-4147-A177-3AD203B41FA5}">
                      <a16:colId xmlns:a16="http://schemas.microsoft.com/office/drawing/2014/main" val="572647118"/>
                    </a:ext>
                  </a:extLst>
                </a:gridCol>
                <a:gridCol w="860409">
                  <a:extLst>
                    <a:ext uri="{9D8B030D-6E8A-4147-A177-3AD203B41FA5}">
                      <a16:colId xmlns:a16="http://schemas.microsoft.com/office/drawing/2014/main" val="3639611665"/>
                    </a:ext>
                  </a:extLst>
                </a:gridCol>
                <a:gridCol w="798061">
                  <a:extLst>
                    <a:ext uri="{9D8B030D-6E8A-4147-A177-3AD203B41FA5}">
                      <a16:colId xmlns:a16="http://schemas.microsoft.com/office/drawing/2014/main" val="4151175"/>
                    </a:ext>
                  </a:extLst>
                </a:gridCol>
                <a:gridCol w="968466">
                  <a:extLst>
                    <a:ext uri="{9D8B030D-6E8A-4147-A177-3AD203B41FA5}">
                      <a16:colId xmlns:a16="http://schemas.microsoft.com/office/drawing/2014/main" val="3095708309"/>
                    </a:ext>
                  </a:extLst>
                </a:gridCol>
              </a:tblGrid>
              <a:tr h="387881">
                <a:tc>
                  <a:txBody>
                    <a:bodyPr/>
                    <a:lstStyle/>
                    <a:p>
                      <a:r>
                        <a:rPr lang="en-GB"/>
                        <a:t>G</a:t>
                      </a:r>
                      <a:r>
                        <a:rPr lang="en-DK" err="1"/>
                        <a:t>ene_id</a:t>
                      </a:r>
                    </a:p>
                  </a:txBody>
                  <a:tcPr/>
                </a:tc>
                <a:tc>
                  <a:txBody>
                    <a:bodyPr/>
                    <a:lstStyle/>
                    <a:p>
                      <a:r>
                        <a:rPr lang="en-GB"/>
                        <a:t>G</a:t>
                      </a:r>
                      <a:r>
                        <a:rPr lang="en-DK" err="1"/>
                        <a:t>ene_name</a:t>
                      </a:r>
                    </a:p>
                  </a:txBody>
                  <a:tcPr/>
                </a:tc>
                <a:tc>
                  <a:txBody>
                    <a:bodyPr/>
                    <a:lstStyle/>
                    <a:p>
                      <a:r>
                        <a:rPr lang="en-GB"/>
                        <a:t>E</a:t>
                      </a:r>
                      <a:r>
                        <a:rPr lang="en-DK"/>
                        <a:t>ntrezid</a:t>
                      </a:r>
                    </a:p>
                  </a:txBody>
                  <a:tcPr/>
                </a:tc>
                <a:tc>
                  <a:txBody>
                    <a:bodyPr/>
                    <a:lstStyle/>
                    <a:p>
                      <a:r>
                        <a:rPr lang="en-GB"/>
                        <a:t>C</a:t>
                      </a:r>
                      <a:r>
                        <a:rPr lang="en-DK"/>
                        <a:t>hr</a:t>
                      </a:r>
                    </a:p>
                  </a:txBody>
                  <a:tcPr/>
                </a:tc>
                <a:tc>
                  <a:txBody>
                    <a:bodyPr/>
                    <a:lstStyle/>
                    <a:p>
                      <a:r>
                        <a:rPr lang="en-GB"/>
                        <a:t>S</a:t>
                      </a:r>
                      <a:r>
                        <a:rPr lang="en-DK"/>
                        <a:t>tart</a:t>
                      </a:r>
                    </a:p>
                  </a:txBody>
                  <a:tcPr/>
                </a:tc>
                <a:tc>
                  <a:txBody>
                    <a:bodyPr/>
                    <a:lstStyle/>
                    <a:p>
                      <a:r>
                        <a:rPr lang="en-GB"/>
                        <a:t>E</a:t>
                      </a:r>
                      <a:r>
                        <a:rPr lang="en-DK"/>
                        <a:t>nd</a:t>
                      </a:r>
                    </a:p>
                  </a:txBody>
                  <a:tcPr/>
                </a:tc>
                <a:extLst>
                  <a:ext uri="{0D108BD9-81ED-4DB2-BD59-A6C34878D82A}">
                    <a16:rowId xmlns:a16="http://schemas.microsoft.com/office/drawing/2014/main" val="2974049114"/>
                  </a:ext>
                </a:extLst>
              </a:tr>
              <a:tr h="387881">
                <a:tc>
                  <a:txBody>
                    <a:bodyPr/>
                    <a:lstStyle/>
                    <a:p>
                      <a:r>
                        <a:rPr lang="en-GB">
                          <a:effectLst/>
                        </a:rPr>
                        <a:t>ENSG00000223972</a:t>
                      </a:r>
                    </a:p>
                  </a:txBody>
                  <a:tcPr marL="47625" marR="47625" marT="38100" marB="38100" anchor="ctr"/>
                </a:tc>
                <a:tc>
                  <a:txBody>
                    <a:bodyPr/>
                    <a:lstStyle/>
                    <a:p>
                      <a:r>
                        <a:rPr lang="en-GB">
                          <a:effectLst/>
                        </a:rPr>
                        <a:t>DDX11L1</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11869</a:t>
                      </a:r>
                    </a:p>
                  </a:txBody>
                  <a:tcPr marL="47625" marR="47625" marT="38100" marB="38100" anchor="ctr"/>
                </a:tc>
                <a:tc>
                  <a:txBody>
                    <a:bodyPr/>
                    <a:lstStyle/>
                    <a:p>
                      <a:pPr algn="r"/>
                      <a:r>
                        <a:rPr lang="en-DK">
                          <a:effectLst/>
                        </a:rPr>
                        <a:t>14409</a:t>
                      </a:r>
                    </a:p>
                  </a:txBody>
                  <a:tcPr marL="47625" marR="47625" marT="38100" marB="38100" anchor="ctr"/>
                </a:tc>
                <a:extLst>
                  <a:ext uri="{0D108BD9-81ED-4DB2-BD59-A6C34878D82A}">
                    <a16:rowId xmlns:a16="http://schemas.microsoft.com/office/drawing/2014/main" val="232029271"/>
                  </a:ext>
                </a:extLst>
              </a:tr>
              <a:tr h="387881">
                <a:tc>
                  <a:txBody>
                    <a:bodyPr/>
                    <a:lstStyle/>
                    <a:p>
                      <a:r>
                        <a:rPr lang="en-GB">
                          <a:effectLst/>
                        </a:rPr>
                        <a:t>ENSG00000227232</a:t>
                      </a:r>
                    </a:p>
                  </a:txBody>
                  <a:tcPr marL="47625" marR="47625" marT="38100" marB="38100" anchor="ctr"/>
                </a:tc>
                <a:tc>
                  <a:txBody>
                    <a:bodyPr/>
                    <a:lstStyle/>
                    <a:p>
                      <a:r>
                        <a:rPr lang="en-GB">
                          <a:effectLst/>
                        </a:rPr>
                        <a:t>WASH7P</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14404</a:t>
                      </a:r>
                    </a:p>
                  </a:txBody>
                  <a:tcPr marL="47625" marR="47625" marT="38100" marB="38100" anchor="ctr"/>
                </a:tc>
                <a:tc>
                  <a:txBody>
                    <a:bodyPr/>
                    <a:lstStyle/>
                    <a:p>
                      <a:pPr algn="r"/>
                      <a:r>
                        <a:rPr lang="en-DK">
                          <a:effectLst/>
                        </a:rPr>
                        <a:t>29570</a:t>
                      </a:r>
                    </a:p>
                  </a:txBody>
                  <a:tcPr marL="47625" marR="47625" marT="38100" marB="38100" anchor="ctr"/>
                </a:tc>
                <a:extLst>
                  <a:ext uri="{0D108BD9-81ED-4DB2-BD59-A6C34878D82A}">
                    <a16:rowId xmlns:a16="http://schemas.microsoft.com/office/drawing/2014/main" val="2985888717"/>
                  </a:ext>
                </a:extLst>
              </a:tr>
              <a:tr h="387881">
                <a:tc>
                  <a:txBody>
                    <a:bodyPr/>
                    <a:lstStyle/>
                    <a:p>
                      <a:r>
                        <a:rPr lang="en-GB">
                          <a:effectLst/>
                        </a:rPr>
                        <a:t>ENSG00000278267</a:t>
                      </a:r>
                    </a:p>
                  </a:txBody>
                  <a:tcPr marL="47625" marR="47625" marT="38100" marB="38100" anchor="ctr"/>
                </a:tc>
                <a:tc>
                  <a:txBody>
                    <a:bodyPr/>
                    <a:lstStyle/>
                    <a:p>
                      <a:r>
                        <a:rPr lang="en-GB">
                          <a:effectLst/>
                        </a:rPr>
                        <a:t>MIR6859-1</a:t>
                      </a:r>
                    </a:p>
                  </a:txBody>
                  <a:tcPr marL="47625" marR="47625" marT="38100" marB="38100" anchor="ctr"/>
                </a:tc>
                <a:tc>
                  <a:txBody>
                    <a:bodyPr/>
                    <a:lstStyle/>
                    <a:p>
                      <a:r>
                        <a:rPr lang="en-GB">
                          <a:effectLst/>
                        </a:rPr>
                        <a:t>NA</a:t>
                      </a:r>
                    </a:p>
                  </a:txBody>
                  <a:tcPr marL="47625" marR="47625" marT="38100" marB="38100" anchor="ctr"/>
                </a:tc>
                <a:tc>
                  <a:txBody>
                    <a:bodyPr/>
                    <a:lstStyle/>
                    <a:p>
                      <a:r>
                        <a:rPr lang="en-DK">
                          <a:effectLst/>
                        </a:rPr>
                        <a:t>1</a:t>
                      </a:r>
                    </a:p>
                  </a:txBody>
                  <a:tcPr marL="47625" marR="47625" marT="38100" marB="38100" anchor="ctr"/>
                </a:tc>
                <a:tc>
                  <a:txBody>
                    <a:bodyPr/>
                    <a:lstStyle/>
                    <a:p>
                      <a:pPr algn="r"/>
                      <a:r>
                        <a:rPr lang="en-DK">
                          <a:effectLst/>
                        </a:rPr>
                        <a:t>17369</a:t>
                      </a:r>
                    </a:p>
                  </a:txBody>
                  <a:tcPr marL="47625" marR="47625" marT="38100" marB="38100" anchor="ctr"/>
                </a:tc>
                <a:tc>
                  <a:txBody>
                    <a:bodyPr/>
                    <a:lstStyle/>
                    <a:p>
                      <a:pPr algn="r"/>
                      <a:r>
                        <a:rPr lang="en-DK">
                          <a:effectLst/>
                        </a:rPr>
                        <a:t>17436</a:t>
                      </a:r>
                    </a:p>
                  </a:txBody>
                  <a:tcPr marL="47625" marR="47625" marT="38100" marB="38100" anchor="ctr"/>
                </a:tc>
                <a:extLst>
                  <a:ext uri="{0D108BD9-81ED-4DB2-BD59-A6C34878D82A}">
                    <a16:rowId xmlns:a16="http://schemas.microsoft.com/office/drawing/2014/main" val="2056130087"/>
                  </a:ext>
                </a:extLst>
              </a:tr>
            </a:tbl>
          </a:graphicData>
        </a:graphic>
      </p:graphicFrame>
      <p:pic>
        <p:nvPicPr>
          <p:cNvPr id="7" name="Picture 4">
            <a:extLst>
              <a:ext uri="{FF2B5EF4-FFF2-40B4-BE49-F238E27FC236}">
                <a16:creationId xmlns:a16="http://schemas.microsoft.com/office/drawing/2014/main" id="{C922BA0B-6C3F-F0E7-90FD-1CA05BDF6EA2}"/>
              </a:ext>
            </a:extLst>
          </p:cNvPr>
          <p:cNvPicPr>
            <a:picLocks noChangeAspect="1"/>
          </p:cNvPicPr>
          <p:nvPr/>
        </p:nvPicPr>
        <p:blipFill>
          <a:blip r:embed="rId3"/>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770105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C8F18417-536A-3F1D-FA9C-357C86A9AA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1153" y="3136530"/>
            <a:ext cx="6458551" cy="3405876"/>
          </a:xfrm>
          <a:prstGeom prst="rect">
            <a:avLst/>
          </a:prstGeom>
          <a:noFill/>
          <a:extLst>
            <a:ext uri="{909E8E84-426E-40DD-AFC4-6F175D3DCCD1}">
              <a14:hiddenFill xmlns:a14="http://schemas.microsoft.com/office/drawing/2010/main">
                <a:solidFill>
                  <a:srgbClr val="FFFFFF"/>
                </a:solidFill>
              </a14:hiddenFill>
            </a:ext>
          </a:extLst>
        </p:spPr>
      </p:pic>
      <p:sp>
        <p:nvSpPr>
          <p:cNvPr id="8" name="Rounded Rectangle 7">
            <a:extLst>
              <a:ext uri="{FF2B5EF4-FFF2-40B4-BE49-F238E27FC236}">
                <a16:creationId xmlns:a16="http://schemas.microsoft.com/office/drawing/2014/main" id="{16C33EA8-31A8-2E49-B47A-AE9DBC45C97B}"/>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480854"/>
            <a:ext cx="11191504" cy="5377145"/>
          </a:xfrm>
        </p:spPr>
        <p:txBody>
          <a:bodyPr>
            <a:normAutofit/>
          </a:bodyPr>
          <a:lstStyle/>
          <a:p>
            <a:pPr marL="0" indent="0">
              <a:buNone/>
            </a:pPr>
            <a:r>
              <a:rPr lang="en-US" sz="3200" b="1" u="sng">
                <a:latin typeface="Calibri" panose="020F0502020204030204" pitchFamily="34" charset="0"/>
                <a:cs typeface="Calibri" panose="020F0502020204030204" pitchFamily="34" charset="0"/>
              </a:rPr>
              <a:t>Example: GSEA or class scoring</a:t>
            </a:r>
            <a:endParaRPr lang="en-US" sz="3200">
              <a:latin typeface="Calibri" panose="020F0502020204030204" pitchFamily="34" charset="0"/>
              <a:cs typeface="Calibri" panose="020F0502020204030204" pitchFamily="34" charset="0"/>
            </a:endParaRPr>
          </a:p>
          <a:p>
            <a:pPr>
              <a:lnSpc>
                <a:spcPct val="150000"/>
              </a:lnSpc>
            </a:pPr>
            <a:r>
              <a:rPr lang="en-US"/>
              <a:t>Are my regulated genes enriched in Kinases (Gene Ontology)?</a:t>
            </a:r>
          </a:p>
          <a:p>
            <a:pPr>
              <a:lnSpc>
                <a:spcPct val="150000"/>
              </a:lnSpc>
            </a:pPr>
            <a:r>
              <a:rPr lang="en-US"/>
              <a:t>Rank my DE results by log2FC </a:t>
            </a:r>
          </a:p>
          <a:p>
            <a:pPr>
              <a:lnSpc>
                <a:spcPct val="150000"/>
              </a:lnSpc>
            </a:pPr>
            <a:r>
              <a:rPr lang="en-US"/>
              <a:t>Run enrichment score</a:t>
            </a:r>
          </a:p>
          <a:p>
            <a:pPr>
              <a:lnSpc>
                <a:spcPct val="150000"/>
              </a:lnSpc>
            </a:pPr>
            <a:endParaRPr lang="en-US"/>
          </a:p>
          <a:p>
            <a:pPr marL="0" indent="0">
              <a:buNone/>
            </a:pPr>
            <a:r>
              <a:rPr lang="en-US" b="1"/>
              <a:t>Pro:</a:t>
            </a:r>
          </a:p>
          <a:p>
            <a:r>
              <a:rPr lang="en-US"/>
              <a:t>No need for gene list!</a:t>
            </a:r>
          </a:p>
          <a:p>
            <a:r>
              <a:rPr lang="en-US"/>
              <a:t>Best for small DE lists</a:t>
            </a:r>
          </a:p>
        </p:txBody>
      </p:sp>
      <p:sp>
        <p:nvSpPr>
          <p:cNvPr id="6" name="Slide Number Placeholder 5">
            <a:extLst>
              <a:ext uri="{FF2B5EF4-FFF2-40B4-BE49-F238E27FC236}">
                <a16:creationId xmlns:a16="http://schemas.microsoft.com/office/drawing/2014/main" id="{95874098-C7A8-D14D-A1B7-E4F792F590FF}"/>
              </a:ext>
            </a:extLst>
          </p:cNvPr>
          <p:cNvSpPr>
            <a:spLocks noGrp="1"/>
          </p:cNvSpPr>
          <p:nvPr>
            <p:ph type="sldNum" sz="quarter" idx="12"/>
          </p:nvPr>
        </p:nvSpPr>
        <p:spPr>
          <a:xfrm>
            <a:off x="9286504" y="6359844"/>
            <a:ext cx="2743200" cy="365125"/>
          </a:xfrm>
        </p:spPr>
        <p:txBody>
          <a:bodyPr/>
          <a:lstStyle/>
          <a:p>
            <a:fld id="{32F5D486-9235-B84E-AA07-352A9BD1BCBB}" type="slidenum">
              <a:rPr lang="en-US" smtClean="0"/>
              <a:t>23</a:t>
            </a:fld>
            <a:endParaRPr lang="en-US"/>
          </a:p>
        </p:txBody>
      </p:sp>
      <p:sp>
        <p:nvSpPr>
          <p:cNvPr id="5" name="TextBox 4">
            <a:extLst>
              <a:ext uri="{FF2B5EF4-FFF2-40B4-BE49-F238E27FC236}">
                <a16:creationId xmlns:a16="http://schemas.microsoft.com/office/drawing/2014/main" id="{42507EEB-864F-8739-40BE-B7F616C674DD}"/>
              </a:ext>
            </a:extLst>
          </p:cNvPr>
          <p:cNvSpPr txBox="1"/>
          <p:nvPr/>
        </p:nvSpPr>
        <p:spPr>
          <a:xfrm>
            <a:off x="9286504" y="2800078"/>
            <a:ext cx="3486752" cy="307777"/>
          </a:xfrm>
          <a:prstGeom prst="rect">
            <a:avLst/>
          </a:prstGeom>
          <a:noFill/>
        </p:spPr>
        <p:txBody>
          <a:bodyPr wrap="square">
            <a:spAutoFit/>
          </a:bodyPr>
          <a:lstStyle/>
          <a:p>
            <a:r>
              <a:rPr lang="en-GB" sz="1400" b="0" i="1" u="none" strike="noStrike">
                <a:effectLst/>
                <a:latin typeface="Roboto" panose="020F0502020204030204" pitchFamily="34" charset="0"/>
                <a:hlinkClick r:id="rId4"/>
              </a:rPr>
              <a:t> DOI: 10.1073/pnas.0506580102</a:t>
            </a:r>
            <a:endParaRPr lang="en-DK" sz="1400"/>
          </a:p>
        </p:txBody>
      </p:sp>
      <p:pic>
        <p:nvPicPr>
          <p:cNvPr id="4" name="Picture 4">
            <a:extLst>
              <a:ext uri="{FF2B5EF4-FFF2-40B4-BE49-F238E27FC236}">
                <a16:creationId xmlns:a16="http://schemas.microsoft.com/office/drawing/2014/main" id="{A881D200-F408-FF69-0F50-14219029BDB9}"/>
              </a:ext>
            </a:extLst>
          </p:cNvPr>
          <p:cNvPicPr>
            <a:picLocks noChangeAspect="1"/>
          </p:cNvPicPr>
          <p:nvPr/>
        </p:nvPicPr>
        <p:blipFill>
          <a:blip r:embed="rId5"/>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037107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2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476356F-EE8A-A3D8-8A5A-A083D070CCD9}"/>
              </a:ext>
            </a:extLst>
          </p:cNvPr>
          <p:cNvSpPr>
            <a:spLocks noGrp="1"/>
          </p:cNvSpPr>
          <p:nvPr>
            <p:ph type="sldNum" sz="quarter" idx="12"/>
          </p:nvPr>
        </p:nvSpPr>
        <p:spPr/>
        <p:txBody>
          <a:bodyPr/>
          <a:lstStyle/>
          <a:p>
            <a:fld id="{488F6B55-2FBF-E645-B561-8271EEC5CE3D}" type="slidenum">
              <a:rPr lang="en-GB" smtClean="0"/>
              <a:t>24</a:t>
            </a:fld>
            <a:endParaRPr lang="en-GB"/>
          </a:p>
        </p:txBody>
      </p:sp>
      <p:sp>
        <p:nvSpPr>
          <p:cNvPr id="6" name="Rounded Rectangle 7">
            <a:extLst>
              <a:ext uri="{FF2B5EF4-FFF2-40B4-BE49-F238E27FC236}">
                <a16:creationId xmlns:a16="http://schemas.microsoft.com/office/drawing/2014/main" id="{652757B6-0134-61D1-02F9-809A9EC759AD}"/>
              </a:ext>
            </a:extLst>
          </p:cNvPr>
          <p:cNvSpPr/>
          <p:nvPr/>
        </p:nvSpPr>
        <p:spPr>
          <a:xfrm>
            <a:off x="729240" y="244972"/>
            <a:ext cx="5296396"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Enrichment Analysis</a:t>
            </a:r>
            <a:endParaRPr lang="en-GB" sz="4400" b="1"/>
          </a:p>
        </p:txBody>
      </p:sp>
      <p:sp>
        <p:nvSpPr>
          <p:cNvPr id="8" name="TextBox 7">
            <a:extLst>
              <a:ext uri="{FF2B5EF4-FFF2-40B4-BE49-F238E27FC236}">
                <a16:creationId xmlns:a16="http://schemas.microsoft.com/office/drawing/2014/main" id="{28EFC965-60BB-0571-DBE0-FB8F93CCF2C0}"/>
              </a:ext>
            </a:extLst>
          </p:cNvPr>
          <p:cNvSpPr txBox="1"/>
          <p:nvPr/>
        </p:nvSpPr>
        <p:spPr>
          <a:xfrm>
            <a:off x="727991" y="6075947"/>
            <a:ext cx="4706062"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a:cs typeface="Calibri"/>
              </a:rPr>
              <a:t>Image </a:t>
            </a:r>
            <a:r>
              <a:rPr lang="en-US" err="1">
                <a:cs typeface="Calibri"/>
              </a:rPr>
              <a:t>coutesy</a:t>
            </a:r>
            <a:r>
              <a:rPr lang="en-US">
                <a:cs typeface="Calibri"/>
              </a:rPr>
              <a:t> to </a:t>
            </a:r>
            <a:endParaRPr lang="en-US">
              <a:ea typeface="+mn-lt"/>
              <a:cs typeface="+mn-lt"/>
            </a:endParaRPr>
          </a:p>
          <a:p>
            <a:r>
              <a:rPr lang="en-US">
                <a:ea typeface="+mn-lt"/>
                <a:cs typeface="+mn-lt"/>
                <a:hlinkClick r:id="rId3"/>
              </a:rPr>
              <a:t>https://doi.org/10.1371/journal.pone.0001651</a:t>
            </a:r>
            <a:endParaRPr lang="en-US">
              <a:cs typeface="Calibri"/>
            </a:endParaRPr>
          </a:p>
        </p:txBody>
      </p:sp>
      <p:grpSp>
        <p:nvGrpSpPr>
          <p:cNvPr id="10" name="Group 9">
            <a:extLst>
              <a:ext uri="{FF2B5EF4-FFF2-40B4-BE49-F238E27FC236}">
                <a16:creationId xmlns:a16="http://schemas.microsoft.com/office/drawing/2014/main" id="{D3694D88-C79D-A69A-12B1-5A5006794982}"/>
              </a:ext>
            </a:extLst>
          </p:cNvPr>
          <p:cNvGrpSpPr/>
          <p:nvPr/>
        </p:nvGrpSpPr>
        <p:grpSpPr>
          <a:xfrm>
            <a:off x="430226" y="1578989"/>
            <a:ext cx="6199959" cy="4352957"/>
            <a:chOff x="2551257" y="1594700"/>
            <a:chExt cx="6199959" cy="4352957"/>
          </a:xfrm>
        </p:grpSpPr>
        <p:pic>
          <p:nvPicPr>
            <p:cNvPr id="7" name="Picture 7" descr="Chart&#10;&#10;Description automatically generated">
              <a:extLst>
                <a:ext uri="{FF2B5EF4-FFF2-40B4-BE49-F238E27FC236}">
                  <a16:creationId xmlns:a16="http://schemas.microsoft.com/office/drawing/2014/main" id="{52B351EB-F5F2-2590-F821-26B76D58DD3D}"/>
                </a:ext>
              </a:extLst>
            </p:cNvPr>
            <p:cNvPicPr>
              <a:picLocks noChangeAspect="1"/>
            </p:cNvPicPr>
            <p:nvPr/>
          </p:nvPicPr>
          <p:blipFill>
            <a:blip r:embed="rId4"/>
            <a:stretch>
              <a:fillRect/>
            </a:stretch>
          </p:blipFill>
          <p:spPr>
            <a:xfrm>
              <a:off x="2551257" y="1601640"/>
              <a:ext cx="6123236" cy="4346017"/>
            </a:xfrm>
            <a:prstGeom prst="rect">
              <a:avLst/>
            </a:prstGeom>
          </p:spPr>
        </p:pic>
        <p:sp>
          <p:nvSpPr>
            <p:cNvPr id="9" name="Rectangle 8">
              <a:extLst>
                <a:ext uri="{FF2B5EF4-FFF2-40B4-BE49-F238E27FC236}">
                  <a16:creationId xmlns:a16="http://schemas.microsoft.com/office/drawing/2014/main" id="{E344B6BD-896F-0146-6775-E788687427E5}"/>
                </a:ext>
              </a:extLst>
            </p:cNvPr>
            <p:cNvSpPr/>
            <p:nvPr/>
          </p:nvSpPr>
          <p:spPr>
            <a:xfrm>
              <a:off x="6017441" y="1594700"/>
              <a:ext cx="2733775" cy="41949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62966560-2CD4-F206-445B-8A3F29B58EB6}"/>
              </a:ext>
            </a:extLst>
          </p:cNvPr>
          <p:cNvGrpSpPr/>
          <p:nvPr/>
        </p:nvGrpSpPr>
        <p:grpSpPr>
          <a:xfrm>
            <a:off x="3905249" y="240526"/>
            <a:ext cx="6851953" cy="3654187"/>
            <a:chOff x="3905249" y="240526"/>
            <a:chExt cx="6851953" cy="3654187"/>
          </a:xfrm>
        </p:grpSpPr>
        <p:sp>
          <p:nvSpPr>
            <p:cNvPr id="11" name="TextBox 10">
              <a:extLst>
                <a:ext uri="{FF2B5EF4-FFF2-40B4-BE49-F238E27FC236}">
                  <a16:creationId xmlns:a16="http://schemas.microsoft.com/office/drawing/2014/main" id="{2DBC153D-E018-1ED7-F16B-E7B0BCCDBBE6}"/>
                </a:ext>
              </a:extLst>
            </p:cNvPr>
            <p:cNvSpPr txBox="1"/>
            <p:nvPr/>
          </p:nvSpPr>
          <p:spPr>
            <a:xfrm>
              <a:off x="6208770" y="240526"/>
              <a:ext cx="4548432"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sz="2800">
                  <a:cs typeface="Calibri"/>
                </a:rPr>
                <a:t>ranked genes or probes according to a "score"</a:t>
              </a:r>
            </a:p>
          </p:txBody>
        </p:sp>
        <p:sp>
          <p:nvSpPr>
            <p:cNvPr id="16" name="TextBox 15">
              <a:extLst>
                <a:ext uri="{FF2B5EF4-FFF2-40B4-BE49-F238E27FC236}">
                  <a16:creationId xmlns:a16="http://schemas.microsoft.com/office/drawing/2014/main" id="{D4DFC7AD-F50A-22E9-4439-1FDD242964AB}"/>
                </a:ext>
              </a:extLst>
            </p:cNvPr>
            <p:cNvSpPr txBox="1"/>
            <p:nvPr/>
          </p:nvSpPr>
          <p:spPr>
            <a:xfrm>
              <a:off x="3905249" y="3309938"/>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1</a:t>
              </a:r>
              <a:endParaRPr lang="en-US" sz="3200"/>
            </a:p>
          </p:txBody>
        </p:sp>
      </p:grpSp>
      <p:grpSp>
        <p:nvGrpSpPr>
          <p:cNvPr id="22" name="Group 21">
            <a:extLst>
              <a:ext uri="{FF2B5EF4-FFF2-40B4-BE49-F238E27FC236}">
                <a16:creationId xmlns:a16="http://schemas.microsoft.com/office/drawing/2014/main" id="{30EAB90B-40EA-6CDE-6C56-403A6F3569E0}"/>
              </a:ext>
            </a:extLst>
          </p:cNvPr>
          <p:cNvGrpSpPr/>
          <p:nvPr/>
        </p:nvGrpSpPr>
        <p:grpSpPr>
          <a:xfrm>
            <a:off x="3905248" y="1537436"/>
            <a:ext cx="6951907" cy="2841464"/>
            <a:chOff x="3905248" y="1537436"/>
            <a:chExt cx="6951907" cy="2841464"/>
          </a:xfrm>
        </p:grpSpPr>
        <p:sp>
          <p:nvSpPr>
            <p:cNvPr id="12" name="TextBox 11">
              <a:extLst>
                <a:ext uri="{FF2B5EF4-FFF2-40B4-BE49-F238E27FC236}">
                  <a16:creationId xmlns:a16="http://schemas.microsoft.com/office/drawing/2014/main" id="{C03CB7A4-5C85-354A-FAE5-0CCFED0312B5}"/>
                </a:ext>
              </a:extLst>
            </p:cNvPr>
            <p:cNvSpPr txBox="1"/>
            <p:nvPr/>
          </p:nvSpPr>
          <p:spPr>
            <a:xfrm>
              <a:off x="6198744" y="1537436"/>
              <a:ext cx="4658411" cy="95410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2. Barcode graph: "is this gene in the </a:t>
              </a:r>
              <a:r>
                <a:rPr lang="en-US" sz="2800" err="1">
                  <a:cs typeface="Calibri"/>
                </a:rPr>
                <a:t>geneset</a:t>
              </a:r>
              <a:r>
                <a:rPr lang="en-US" sz="2800">
                  <a:cs typeface="Calibri"/>
                </a:rPr>
                <a:t> of interest?"</a:t>
              </a:r>
            </a:p>
          </p:txBody>
        </p:sp>
        <p:sp>
          <p:nvSpPr>
            <p:cNvPr id="17" name="TextBox 16">
              <a:extLst>
                <a:ext uri="{FF2B5EF4-FFF2-40B4-BE49-F238E27FC236}">
                  <a16:creationId xmlns:a16="http://schemas.microsoft.com/office/drawing/2014/main" id="{F523ACDD-0164-4335-1349-396469FFBCB8}"/>
                </a:ext>
              </a:extLst>
            </p:cNvPr>
            <p:cNvSpPr txBox="1"/>
            <p:nvPr/>
          </p:nvSpPr>
          <p:spPr>
            <a:xfrm>
              <a:off x="3905248" y="3794125"/>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2</a:t>
              </a:r>
              <a:endParaRPr lang="en-US" sz="3200"/>
            </a:p>
          </p:txBody>
        </p:sp>
        <p:sp>
          <p:nvSpPr>
            <p:cNvPr id="18" name="TextBox 17">
              <a:extLst>
                <a:ext uri="{FF2B5EF4-FFF2-40B4-BE49-F238E27FC236}">
                  <a16:creationId xmlns:a16="http://schemas.microsoft.com/office/drawing/2014/main" id="{FFE327F1-F4A0-A1F1-4503-42CEB1A98A25}"/>
                </a:ext>
              </a:extLst>
            </p:cNvPr>
            <p:cNvSpPr txBox="1"/>
            <p:nvPr/>
          </p:nvSpPr>
          <p:spPr>
            <a:xfrm>
              <a:off x="3905248" y="2841625"/>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2</a:t>
              </a:r>
              <a:endParaRPr lang="en-US" sz="3200"/>
            </a:p>
          </p:txBody>
        </p:sp>
      </p:grpSp>
      <p:grpSp>
        <p:nvGrpSpPr>
          <p:cNvPr id="23" name="Group 22">
            <a:extLst>
              <a:ext uri="{FF2B5EF4-FFF2-40B4-BE49-F238E27FC236}">
                <a16:creationId xmlns:a16="http://schemas.microsoft.com/office/drawing/2014/main" id="{A8DBF420-450B-F5AB-79A4-F968AD796395}"/>
              </a:ext>
            </a:extLst>
          </p:cNvPr>
          <p:cNvGrpSpPr/>
          <p:nvPr/>
        </p:nvGrpSpPr>
        <p:grpSpPr>
          <a:xfrm>
            <a:off x="3905248" y="1873250"/>
            <a:ext cx="6974646" cy="3402586"/>
            <a:chOff x="3905248" y="1873250"/>
            <a:chExt cx="6974646" cy="3402586"/>
          </a:xfrm>
        </p:grpSpPr>
        <p:sp>
          <p:nvSpPr>
            <p:cNvPr id="13" name="TextBox 12">
              <a:extLst>
                <a:ext uri="{FF2B5EF4-FFF2-40B4-BE49-F238E27FC236}">
                  <a16:creationId xmlns:a16="http://schemas.microsoft.com/office/drawing/2014/main" id="{CD002273-3989-964B-684A-C059E0536B48}"/>
                </a:ext>
              </a:extLst>
            </p:cNvPr>
            <p:cNvSpPr txBox="1"/>
            <p:nvPr/>
          </p:nvSpPr>
          <p:spPr>
            <a:xfrm>
              <a:off x="6095793" y="2645706"/>
              <a:ext cx="4784101"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3. Random walk graph: draw a line from left to right: </a:t>
              </a:r>
              <a:endParaRPr lang="en-US" sz="2800"/>
            </a:p>
            <a:p>
              <a:pPr marL="285750" indent="-285750">
                <a:buFont typeface="Calibri"/>
                <a:buChar char="-"/>
              </a:pPr>
              <a:r>
                <a:rPr lang="en-US" sz="2800">
                  <a:cs typeface="Calibri"/>
                </a:rPr>
                <a:t>IF you find a gene from </a:t>
              </a:r>
              <a:r>
                <a:rPr lang="en-US" sz="2800" err="1">
                  <a:cs typeface="Calibri"/>
                </a:rPr>
                <a:t>geneset</a:t>
              </a:r>
              <a:r>
                <a:rPr lang="en-US" sz="2800">
                  <a:cs typeface="Calibri"/>
                </a:rPr>
                <a:t>, add +1. </a:t>
              </a:r>
            </a:p>
            <a:p>
              <a:pPr marL="285750" indent="-285750">
                <a:buFont typeface="Calibri"/>
                <a:buChar char="-"/>
              </a:pPr>
              <a:r>
                <a:rPr lang="en-US" sz="2800">
                  <a:cs typeface="Calibri"/>
                </a:rPr>
                <a:t>ELSE subtract, -1</a:t>
              </a:r>
            </a:p>
          </p:txBody>
        </p:sp>
        <p:sp>
          <p:nvSpPr>
            <p:cNvPr id="19" name="TextBox 18">
              <a:extLst>
                <a:ext uri="{FF2B5EF4-FFF2-40B4-BE49-F238E27FC236}">
                  <a16:creationId xmlns:a16="http://schemas.microsoft.com/office/drawing/2014/main" id="{7E71A0C5-47D5-D7CE-3C54-54616B2E000A}"/>
                </a:ext>
              </a:extLst>
            </p:cNvPr>
            <p:cNvSpPr txBox="1"/>
            <p:nvPr/>
          </p:nvSpPr>
          <p:spPr>
            <a:xfrm>
              <a:off x="3905248" y="1873250"/>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3</a:t>
              </a:r>
              <a:endParaRPr lang="en-US" sz="3200"/>
            </a:p>
          </p:txBody>
        </p:sp>
        <p:sp>
          <p:nvSpPr>
            <p:cNvPr id="20" name="TextBox 19">
              <a:extLst>
                <a:ext uri="{FF2B5EF4-FFF2-40B4-BE49-F238E27FC236}">
                  <a16:creationId xmlns:a16="http://schemas.microsoft.com/office/drawing/2014/main" id="{27E92464-3DED-E505-2A0E-D3B8EF6D276B}"/>
                </a:ext>
              </a:extLst>
            </p:cNvPr>
            <p:cNvSpPr txBox="1"/>
            <p:nvPr/>
          </p:nvSpPr>
          <p:spPr>
            <a:xfrm>
              <a:off x="3905248" y="4691061"/>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3</a:t>
              </a:r>
              <a:endParaRPr lang="en-US" sz="3200"/>
            </a:p>
          </p:txBody>
        </p:sp>
      </p:grpSp>
      <p:grpSp>
        <p:nvGrpSpPr>
          <p:cNvPr id="35" name="Group 34">
            <a:extLst>
              <a:ext uri="{FF2B5EF4-FFF2-40B4-BE49-F238E27FC236}">
                <a16:creationId xmlns:a16="http://schemas.microsoft.com/office/drawing/2014/main" id="{AA60D6A2-003B-4244-85DC-8FEF5E9F98EF}"/>
              </a:ext>
            </a:extLst>
          </p:cNvPr>
          <p:cNvGrpSpPr/>
          <p:nvPr/>
        </p:nvGrpSpPr>
        <p:grpSpPr>
          <a:xfrm>
            <a:off x="729289" y="2598648"/>
            <a:ext cx="10137892" cy="3935944"/>
            <a:chOff x="729289" y="2598648"/>
            <a:chExt cx="10137892" cy="3935944"/>
          </a:xfrm>
        </p:grpSpPr>
        <p:sp>
          <p:nvSpPr>
            <p:cNvPr id="14" name="TextBox 13">
              <a:extLst>
                <a:ext uri="{FF2B5EF4-FFF2-40B4-BE49-F238E27FC236}">
                  <a16:creationId xmlns:a16="http://schemas.microsoft.com/office/drawing/2014/main" id="{8160CBEB-87C8-0911-E2A3-1BB4304262AC}"/>
                </a:ext>
              </a:extLst>
            </p:cNvPr>
            <p:cNvSpPr txBox="1"/>
            <p:nvPr/>
          </p:nvSpPr>
          <p:spPr>
            <a:xfrm>
              <a:off x="6145925" y="5149597"/>
              <a:ext cx="4721256"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800">
                  <a:cs typeface="Calibri"/>
                </a:rPr>
                <a:t>4. Leading edge: genes beyond minimum or maximum of the random walk graph</a:t>
              </a:r>
            </a:p>
          </p:txBody>
        </p:sp>
        <p:sp>
          <p:nvSpPr>
            <p:cNvPr id="29" name="Rectangle 28">
              <a:extLst>
                <a:ext uri="{FF2B5EF4-FFF2-40B4-BE49-F238E27FC236}">
                  <a16:creationId xmlns:a16="http://schemas.microsoft.com/office/drawing/2014/main" id="{4424CB9D-0663-A72D-E09D-62F48C20A46E}"/>
                </a:ext>
              </a:extLst>
            </p:cNvPr>
            <p:cNvSpPr/>
            <p:nvPr/>
          </p:nvSpPr>
          <p:spPr>
            <a:xfrm>
              <a:off x="1107057" y="2796397"/>
              <a:ext cx="345057" cy="618226"/>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070FC1F4-929D-CE8E-9B9C-FE44E2BA6F01}"/>
                </a:ext>
              </a:extLst>
            </p:cNvPr>
            <p:cNvSpPr/>
            <p:nvPr/>
          </p:nvSpPr>
          <p:spPr>
            <a:xfrm>
              <a:off x="3651849" y="3831567"/>
              <a:ext cx="186906" cy="675734"/>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a:extLst>
                <a:ext uri="{FF2B5EF4-FFF2-40B4-BE49-F238E27FC236}">
                  <a16:creationId xmlns:a16="http://schemas.microsoft.com/office/drawing/2014/main" id="{099C31EF-DCE0-82AE-D728-668630BFE68F}"/>
                </a:ext>
              </a:extLst>
            </p:cNvPr>
            <p:cNvSpPr txBox="1"/>
            <p:nvPr/>
          </p:nvSpPr>
          <p:spPr>
            <a:xfrm>
              <a:off x="3252516" y="4036384"/>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4</a:t>
              </a:r>
              <a:endParaRPr lang="en-US" sz="3200"/>
            </a:p>
          </p:txBody>
        </p:sp>
        <p:sp>
          <p:nvSpPr>
            <p:cNvPr id="34" name="TextBox 33">
              <a:extLst>
                <a:ext uri="{FF2B5EF4-FFF2-40B4-BE49-F238E27FC236}">
                  <a16:creationId xmlns:a16="http://schemas.microsoft.com/office/drawing/2014/main" id="{C85D0845-68F3-4F9A-1EC8-5C3E422B88BF}"/>
                </a:ext>
              </a:extLst>
            </p:cNvPr>
            <p:cNvSpPr txBox="1"/>
            <p:nvPr/>
          </p:nvSpPr>
          <p:spPr>
            <a:xfrm>
              <a:off x="729289" y="2598648"/>
              <a:ext cx="492125"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3200">
                  <a:cs typeface="Calibri"/>
                </a:rPr>
                <a:t>4</a:t>
              </a:r>
              <a:endParaRPr lang="en-US" sz="3200"/>
            </a:p>
          </p:txBody>
        </p:sp>
      </p:grpSp>
    </p:spTree>
    <p:extLst>
      <p:ext uri="{BB962C8B-B14F-4D97-AF65-F5344CB8AC3E}">
        <p14:creationId xmlns:p14="http://schemas.microsoft.com/office/powerpoint/2010/main" val="168613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a:extLst>
              <a:ext uri="{FF2B5EF4-FFF2-40B4-BE49-F238E27FC236}">
                <a16:creationId xmlns:a16="http://schemas.microsoft.com/office/drawing/2014/main" id="{0F7C1341-BAA7-B44E-AE92-602D4511F541}"/>
              </a:ext>
            </a:extLst>
          </p:cNvPr>
          <p:cNvSpPr>
            <a:spLocks noGrp="1"/>
          </p:cNvSpPr>
          <p:nvPr>
            <p:ph idx="1"/>
          </p:nvPr>
        </p:nvSpPr>
        <p:spPr>
          <a:xfrm>
            <a:off x="838200" y="2098757"/>
            <a:ext cx="10515600" cy="4351338"/>
          </a:xfrm>
        </p:spPr>
        <p:txBody>
          <a:bodyPr/>
          <a:lstStyle/>
          <a:p>
            <a:pPr marL="0" indent="0">
              <a:buNone/>
            </a:pPr>
            <a:r>
              <a:rPr lang="en-GB"/>
              <a:t>PANTHER, DAVID, </a:t>
            </a:r>
            <a:r>
              <a:rPr lang="en-US" err="1"/>
              <a:t>GOrilla</a:t>
            </a:r>
            <a:r>
              <a:rPr lang="en-US"/>
              <a:t>, </a:t>
            </a:r>
            <a:r>
              <a:rPr lang="en-US" b="1" err="1"/>
              <a:t>clusterProfiler</a:t>
            </a:r>
            <a:endParaRPr lang="en-GB" b="1"/>
          </a:p>
        </p:txBody>
      </p:sp>
      <p:pic>
        <p:nvPicPr>
          <p:cNvPr id="4" name="Picture 3">
            <a:extLst>
              <a:ext uri="{FF2B5EF4-FFF2-40B4-BE49-F238E27FC236}">
                <a16:creationId xmlns:a16="http://schemas.microsoft.com/office/drawing/2014/main" id="{29FE8713-A8DA-9B40-A7B8-D303822E1720}"/>
              </a:ext>
            </a:extLst>
          </p:cNvPr>
          <p:cNvPicPr>
            <a:picLocks noChangeAspect="1"/>
          </p:cNvPicPr>
          <p:nvPr/>
        </p:nvPicPr>
        <p:blipFill>
          <a:blip r:embed="rId3"/>
          <a:stretch>
            <a:fillRect/>
          </a:stretch>
        </p:blipFill>
        <p:spPr>
          <a:xfrm>
            <a:off x="196533" y="2878384"/>
            <a:ext cx="3782738" cy="3526281"/>
          </a:xfrm>
          <a:prstGeom prst="rect">
            <a:avLst/>
          </a:prstGeom>
        </p:spPr>
      </p:pic>
      <p:pic>
        <p:nvPicPr>
          <p:cNvPr id="6" name="Picture 5">
            <a:extLst>
              <a:ext uri="{FF2B5EF4-FFF2-40B4-BE49-F238E27FC236}">
                <a16:creationId xmlns:a16="http://schemas.microsoft.com/office/drawing/2014/main" id="{9E344B94-DAD5-334B-BB42-EB0E0B04460E}"/>
              </a:ext>
            </a:extLst>
          </p:cNvPr>
          <p:cNvPicPr>
            <a:picLocks noChangeAspect="1"/>
          </p:cNvPicPr>
          <p:nvPr/>
        </p:nvPicPr>
        <p:blipFill>
          <a:blip r:embed="rId4"/>
          <a:stretch>
            <a:fillRect/>
          </a:stretch>
        </p:blipFill>
        <p:spPr>
          <a:xfrm>
            <a:off x="7440679" y="143541"/>
            <a:ext cx="4394290" cy="3058838"/>
          </a:xfrm>
          <a:prstGeom prst="rect">
            <a:avLst/>
          </a:prstGeom>
        </p:spPr>
      </p:pic>
      <p:pic>
        <p:nvPicPr>
          <p:cNvPr id="9" name="Picture 8">
            <a:extLst>
              <a:ext uri="{FF2B5EF4-FFF2-40B4-BE49-F238E27FC236}">
                <a16:creationId xmlns:a16="http://schemas.microsoft.com/office/drawing/2014/main" id="{51A7DDFA-A962-6F49-A9BA-63E9D256056E}"/>
              </a:ext>
            </a:extLst>
          </p:cNvPr>
          <p:cNvPicPr>
            <a:picLocks noChangeAspect="1"/>
          </p:cNvPicPr>
          <p:nvPr/>
        </p:nvPicPr>
        <p:blipFill rotWithShape="1">
          <a:blip r:embed="rId5">
            <a:extLst>
              <a:ext uri="{28A0092B-C50C-407E-A947-70E740481C1C}">
                <a14:useLocalDpi xmlns:a14="http://schemas.microsoft.com/office/drawing/2010/main"/>
              </a:ext>
            </a:extLst>
          </a:blip>
          <a:srcRect r="-2980"/>
          <a:stretch/>
        </p:blipFill>
        <p:spPr>
          <a:xfrm>
            <a:off x="9084623" y="3455719"/>
            <a:ext cx="2750346" cy="3176649"/>
          </a:xfrm>
          <a:prstGeom prst="rect">
            <a:avLst/>
          </a:prstGeom>
          <a:ln>
            <a:noFill/>
          </a:ln>
        </p:spPr>
      </p:pic>
      <p:sp>
        <p:nvSpPr>
          <p:cNvPr id="10" name="Rectangle 9">
            <a:extLst>
              <a:ext uri="{FF2B5EF4-FFF2-40B4-BE49-F238E27FC236}">
                <a16:creationId xmlns:a16="http://schemas.microsoft.com/office/drawing/2014/main" id="{97F0B10C-A810-6344-BCB8-E87378CEBDFD}"/>
              </a:ext>
            </a:extLst>
          </p:cNvPr>
          <p:cNvSpPr/>
          <p:nvPr/>
        </p:nvSpPr>
        <p:spPr>
          <a:xfrm>
            <a:off x="8924306" y="4091049"/>
            <a:ext cx="480951" cy="4156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7FF71A03-2352-7F4A-9B6B-665AB629F0DC}"/>
              </a:ext>
            </a:extLst>
          </p:cNvPr>
          <p:cNvSpPr/>
          <p:nvPr/>
        </p:nvSpPr>
        <p:spPr>
          <a:xfrm>
            <a:off x="8953994" y="5822868"/>
            <a:ext cx="480951" cy="41563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BF3F9C32-91B6-1D47-A892-C9C915E1AC2A}"/>
              </a:ext>
            </a:extLst>
          </p:cNvPr>
          <p:cNvPicPr>
            <a:picLocks noChangeAspect="1"/>
          </p:cNvPicPr>
          <p:nvPr/>
        </p:nvPicPr>
        <p:blipFill>
          <a:blip r:embed="rId6"/>
          <a:stretch>
            <a:fillRect/>
          </a:stretch>
        </p:blipFill>
        <p:spPr>
          <a:xfrm>
            <a:off x="3996799" y="3202379"/>
            <a:ext cx="4830534" cy="3388002"/>
          </a:xfrm>
          <a:prstGeom prst="rect">
            <a:avLst/>
          </a:prstGeom>
        </p:spPr>
      </p:pic>
      <p:sp>
        <p:nvSpPr>
          <p:cNvPr id="5" name="Slide Number Placeholder 4">
            <a:extLst>
              <a:ext uri="{FF2B5EF4-FFF2-40B4-BE49-F238E27FC236}">
                <a16:creationId xmlns:a16="http://schemas.microsoft.com/office/drawing/2014/main" id="{58F176DE-D53D-1A4D-AC3C-BC4FCB98EDE1}"/>
              </a:ext>
            </a:extLst>
          </p:cNvPr>
          <p:cNvSpPr>
            <a:spLocks noGrp="1"/>
          </p:cNvSpPr>
          <p:nvPr>
            <p:ph type="sldNum" sz="quarter" idx="12"/>
          </p:nvPr>
        </p:nvSpPr>
        <p:spPr>
          <a:xfrm>
            <a:off x="9222398" y="6400593"/>
            <a:ext cx="2743200" cy="365125"/>
          </a:xfrm>
        </p:spPr>
        <p:txBody>
          <a:bodyPr/>
          <a:lstStyle/>
          <a:p>
            <a:fld id="{32F5D486-9235-B84E-AA07-352A9BD1BCBB}" type="slidenum">
              <a:rPr lang="en-US" smtClean="0"/>
              <a:t>25</a:t>
            </a:fld>
            <a:endParaRPr lang="en-US"/>
          </a:p>
        </p:txBody>
      </p:sp>
      <p:sp>
        <p:nvSpPr>
          <p:cNvPr id="13" name="Title 12">
            <a:extLst>
              <a:ext uri="{FF2B5EF4-FFF2-40B4-BE49-F238E27FC236}">
                <a16:creationId xmlns:a16="http://schemas.microsoft.com/office/drawing/2014/main" id="{D01FD12C-178A-EE46-9C30-7777D188C5F4}"/>
              </a:ext>
            </a:extLst>
          </p:cNvPr>
          <p:cNvSpPr>
            <a:spLocks noGrp="1"/>
          </p:cNvSpPr>
          <p:nvPr>
            <p:ph type="title"/>
          </p:nvPr>
        </p:nvSpPr>
        <p:spPr>
          <a:xfrm>
            <a:off x="838200" y="365125"/>
            <a:ext cx="6049488" cy="988661"/>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r>
              <a:rPr lang="en-US" sz="4400" b="1"/>
              <a:t>Enrichment Analysis. </a:t>
            </a:r>
            <a:r>
              <a:rPr lang="en-US"/>
              <a:t>T</a:t>
            </a:r>
            <a:r>
              <a:rPr lang="en-US" sz="4400"/>
              <a:t>ools</a:t>
            </a:r>
            <a:endParaRPr lang="en-GB" sz="4400"/>
          </a:p>
        </p:txBody>
      </p:sp>
    </p:spTree>
    <p:extLst>
      <p:ext uri="{BB962C8B-B14F-4D97-AF65-F5344CB8AC3E}">
        <p14:creationId xmlns:p14="http://schemas.microsoft.com/office/powerpoint/2010/main" val="4112293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TextBox 153">
            <a:extLst>
              <a:ext uri="{FF2B5EF4-FFF2-40B4-BE49-F238E27FC236}">
                <a16:creationId xmlns:a16="http://schemas.microsoft.com/office/drawing/2014/main" id="{16DE170F-B090-5F4A-A3DE-1C74CF7DBCA2}"/>
              </a:ext>
            </a:extLst>
          </p:cNvPr>
          <p:cNvSpPr txBox="1"/>
          <p:nvPr/>
        </p:nvSpPr>
        <p:spPr>
          <a:xfrm>
            <a:off x="3123759" y="904187"/>
            <a:ext cx="2555828" cy="369332"/>
          </a:xfrm>
          <a:prstGeom prst="rect">
            <a:avLst/>
          </a:prstGeom>
          <a:noFill/>
        </p:spPr>
        <p:txBody>
          <a:bodyPr wrap="square" rtlCol="0">
            <a:spAutoFit/>
          </a:bodyPr>
          <a:lstStyle/>
          <a:p>
            <a:r>
              <a:rPr lang="en-GB"/>
              <a:t>Create gene count matrix</a:t>
            </a:r>
          </a:p>
        </p:txBody>
      </p:sp>
      <p:graphicFrame>
        <p:nvGraphicFramePr>
          <p:cNvPr id="155" name="Table 154">
            <a:extLst>
              <a:ext uri="{FF2B5EF4-FFF2-40B4-BE49-F238E27FC236}">
                <a16:creationId xmlns:a16="http://schemas.microsoft.com/office/drawing/2014/main" id="{F848CBDF-686E-414D-A6C5-809D83A1445C}"/>
              </a:ext>
            </a:extLst>
          </p:cNvPr>
          <p:cNvGraphicFramePr>
            <a:graphicFrameLocks noGrp="1"/>
          </p:cNvGraphicFramePr>
          <p:nvPr/>
        </p:nvGraphicFramePr>
        <p:xfrm>
          <a:off x="2797796" y="1347594"/>
          <a:ext cx="3284850" cy="777240"/>
        </p:xfrm>
        <a:graphic>
          <a:graphicData uri="http://schemas.openxmlformats.org/drawingml/2006/table">
            <a:tbl>
              <a:tblPr firstRow="1" bandRow="1">
                <a:tableStyleId>{5C22544A-7EE6-4342-B048-85BDC9FD1C3A}</a:tableStyleId>
              </a:tblPr>
              <a:tblGrid>
                <a:gridCol w="656970">
                  <a:extLst>
                    <a:ext uri="{9D8B030D-6E8A-4147-A177-3AD203B41FA5}">
                      <a16:colId xmlns:a16="http://schemas.microsoft.com/office/drawing/2014/main" val="4048462137"/>
                    </a:ext>
                  </a:extLst>
                </a:gridCol>
                <a:gridCol w="656970">
                  <a:extLst>
                    <a:ext uri="{9D8B030D-6E8A-4147-A177-3AD203B41FA5}">
                      <a16:colId xmlns:a16="http://schemas.microsoft.com/office/drawing/2014/main" val="2146265720"/>
                    </a:ext>
                  </a:extLst>
                </a:gridCol>
                <a:gridCol w="656970">
                  <a:extLst>
                    <a:ext uri="{9D8B030D-6E8A-4147-A177-3AD203B41FA5}">
                      <a16:colId xmlns:a16="http://schemas.microsoft.com/office/drawing/2014/main" val="1332242451"/>
                    </a:ext>
                  </a:extLst>
                </a:gridCol>
                <a:gridCol w="656970">
                  <a:extLst>
                    <a:ext uri="{9D8B030D-6E8A-4147-A177-3AD203B41FA5}">
                      <a16:colId xmlns:a16="http://schemas.microsoft.com/office/drawing/2014/main" val="3131737987"/>
                    </a:ext>
                  </a:extLst>
                </a:gridCol>
                <a:gridCol w="656970">
                  <a:extLst>
                    <a:ext uri="{9D8B030D-6E8A-4147-A177-3AD203B41FA5}">
                      <a16:colId xmlns:a16="http://schemas.microsoft.com/office/drawing/2014/main" val="1122496787"/>
                    </a:ext>
                  </a:extLst>
                </a:gridCol>
              </a:tblGrid>
              <a:tr h="259080">
                <a:tc>
                  <a:txBody>
                    <a:bodyPr/>
                    <a:lstStyle/>
                    <a:p>
                      <a:endParaRPr lang="en-GB" sz="1100"/>
                    </a:p>
                  </a:txBody>
                  <a:tcPr/>
                </a:tc>
                <a:tc>
                  <a:txBody>
                    <a:bodyPr/>
                    <a:lstStyle/>
                    <a:p>
                      <a:r>
                        <a:rPr lang="en-GB" sz="1100" err="1"/>
                        <a:t>Unt</a:t>
                      </a:r>
                      <a:r>
                        <a:rPr lang="en-GB" sz="1100"/>
                        <a: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err="1"/>
                        <a:t>Unt</a:t>
                      </a:r>
                      <a:r>
                        <a:rPr lang="en-GB" sz="1100"/>
                        <a: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Treat 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Treat 2</a:t>
                      </a:r>
                    </a:p>
                  </a:txBody>
                  <a:tcPr/>
                </a:tc>
                <a:extLst>
                  <a:ext uri="{0D108BD9-81ED-4DB2-BD59-A6C34878D82A}">
                    <a16:rowId xmlns:a16="http://schemas.microsoft.com/office/drawing/2014/main" val="3838545614"/>
                  </a:ext>
                </a:extLst>
              </a:tr>
              <a:tr h="259080">
                <a:tc>
                  <a:txBody>
                    <a:bodyPr/>
                    <a:lstStyle/>
                    <a:p>
                      <a:r>
                        <a:rPr lang="en-GB" sz="1100"/>
                        <a:t>Gene A</a:t>
                      </a:r>
                    </a:p>
                  </a:txBody>
                  <a:tcPr/>
                </a:tc>
                <a:tc>
                  <a:txBody>
                    <a:bodyPr/>
                    <a:lstStyle/>
                    <a:p>
                      <a:r>
                        <a:rPr lang="en-GB" sz="1100"/>
                        <a:t>123</a:t>
                      </a:r>
                    </a:p>
                  </a:txBody>
                  <a:tcPr/>
                </a:tc>
                <a:tc>
                  <a:txBody>
                    <a:bodyPr/>
                    <a:lstStyle/>
                    <a:p>
                      <a:r>
                        <a:rPr lang="en-GB" sz="1100"/>
                        <a:t>150</a:t>
                      </a:r>
                    </a:p>
                  </a:txBody>
                  <a:tcPr/>
                </a:tc>
                <a:tc>
                  <a:txBody>
                    <a:bodyPr/>
                    <a:lstStyle/>
                    <a:p>
                      <a:r>
                        <a:rPr lang="en-GB" sz="1100"/>
                        <a:t>143</a:t>
                      </a:r>
                    </a:p>
                  </a:txBody>
                  <a:tcPr/>
                </a:tc>
                <a:tc>
                  <a:txBody>
                    <a:bodyPr/>
                    <a:lstStyle/>
                    <a:p>
                      <a:r>
                        <a:rPr lang="en-GB" sz="1100"/>
                        <a:t>130</a:t>
                      </a:r>
                    </a:p>
                  </a:txBody>
                  <a:tcPr/>
                </a:tc>
                <a:extLst>
                  <a:ext uri="{0D108BD9-81ED-4DB2-BD59-A6C34878D82A}">
                    <a16:rowId xmlns:a16="http://schemas.microsoft.com/office/drawing/2014/main" val="959724571"/>
                  </a:ext>
                </a:extLst>
              </a:tr>
              <a:tr h="259080">
                <a:tc>
                  <a:txBody>
                    <a:bodyPr/>
                    <a:lstStyle/>
                    <a:p>
                      <a:r>
                        <a:rPr lang="en-GB" sz="1100"/>
                        <a:t>Gene B</a:t>
                      </a:r>
                    </a:p>
                  </a:txBody>
                  <a:tcPr/>
                </a:tc>
                <a:tc>
                  <a:txBody>
                    <a:bodyPr/>
                    <a:lstStyle/>
                    <a:p>
                      <a:r>
                        <a:rPr lang="en-GB" sz="1100"/>
                        <a:t>18</a:t>
                      </a:r>
                    </a:p>
                  </a:txBody>
                  <a:tcPr/>
                </a:tc>
                <a:tc>
                  <a:txBody>
                    <a:bodyPr/>
                    <a:lstStyle/>
                    <a:p>
                      <a:r>
                        <a:rPr lang="en-GB" sz="1100"/>
                        <a:t>10</a:t>
                      </a:r>
                    </a:p>
                  </a:txBody>
                  <a:tcPr/>
                </a:tc>
                <a:tc>
                  <a:txBody>
                    <a:bodyPr/>
                    <a:lstStyle/>
                    <a:p>
                      <a:r>
                        <a:rPr lang="en-GB" sz="1100"/>
                        <a:t>233</a:t>
                      </a:r>
                    </a:p>
                  </a:txBody>
                  <a:tcPr/>
                </a:tc>
                <a:tc>
                  <a:txBody>
                    <a:bodyPr/>
                    <a:lstStyle/>
                    <a:p>
                      <a:r>
                        <a:rPr lang="en-GB" sz="1100"/>
                        <a:t>209</a:t>
                      </a:r>
                    </a:p>
                  </a:txBody>
                  <a:tcPr/>
                </a:tc>
                <a:extLst>
                  <a:ext uri="{0D108BD9-81ED-4DB2-BD59-A6C34878D82A}">
                    <a16:rowId xmlns:a16="http://schemas.microsoft.com/office/drawing/2014/main" val="1459296289"/>
                  </a:ext>
                </a:extLst>
              </a:tr>
            </a:tbl>
          </a:graphicData>
        </a:graphic>
      </p:graphicFrame>
      <p:sp>
        <p:nvSpPr>
          <p:cNvPr id="164" name="Right Arrow 163">
            <a:extLst>
              <a:ext uri="{FF2B5EF4-FFF2-40B4-BE49-F238E27FC236}">
                <a16:creationId xmlns:a16="http://schemas.microsoft.com/office/drawing/2014/main" id="{661C7CA2-C456-6141-B40D-AF288B1FD074}"/>
              </a:ext>
            </a:extLst>
          </p:cNvPr>
          <p:cNvSpPr/>
          <p:nvPr/>
        </p:nvSpPr>
        <p:spPr>
          <a:xfrm>
            <a:off x="2320793" y="1517612"/>
            <a:ext cx="365760"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65" name="TextBox 164">
            <a:extLst>
              <a:ext uri="{FF2B5EF4-FFF2-40B4-BE49-F238E27FC236}">
                <a16:creationId xmlns:a16="http://schemas.microsoft.com/office/drawing/2014/main" id="{8173F620-971B-8843-A39A-21A4564B0C34}"/>
              </a:ext>
            </a:extLst>
          </p:cNvPr>
          <p:cNvSpPr txBox="1"/>
          <p:nvPr/>
        </p:nvSpPr>
        <p:spPr>
          <a:xfrm>
            <a:off x="248069" y="923266"/>
            <a:ext cx="2087303" cy="369332"/>
          </a:xfrm>
          <a:prstGeom prst="rect">
            <a:avLst/>
          </a:prstGeom>
          <a:noFill/>
        </p:spPr>
        <p:txBody>
          <a:bodyPr wrap="none" rtlCol="0">
            <a:spAutoFit/>
          </a:bodyPr>
          <a:lstStyle/>
          <a:p>
            <a:r>
              <a:rPr lang="en-GB"/>
              <a:t>Experimental design</a:t>
            </a:r>
          </a:p>
        </p:txBody>
      </p:sp>
      <p:sp>
        <p:nvSpPr>
          <p:cNvPr id="166" name="Oval 165">
            <a:extLst>
              <a:ext uri="{FF2B5EF4-FFF2-40B4-BE49-F238E27FC236}">
                <a16:creationId xmlns:a16="http://schemas.microsoft.com/office/drawing/2014/main" id="{18C81522-7927-F940-AB0E-7C21633213A1}"/>
              </a:ext>
            </a:extLst>
          </p:cNvPr>
          <p:cNvSpPr/>
          <p:nvPr/>
        </p:nvSpPr>
        <p:spPr>
          <a:xfrm>
            <a:off x="332046" y="1311353"/>
            <a:ext cx="872066" cy="8647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7" name="Oval 166">
            <a:extLst>
              <a:ext uri="{FF2B5EF4-FFF2-40B4-BE49-F238E27FC236}">
                <a16:creationId xmlns:a16="http://schemas.microsoft.com/office/drawing/2014/main" id="{33A3ED2F-0178-B440-8708-6DB6E1A443DB}"/>
              </a:ext>
            </a:extLst>
          </p:cNvPr>
          <p:cNvSpPr/>
          <p:nvPr/>
        </p:nvSpPr>
        <p:spPr>
          <a:xfrm>
            <a:off x="508540" y="149043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8" name="Oval 167">
            <a:extLst>
              <a:ext uri="{FF2B5EF4-FFF2-40B4-BE49-F238E27FC236}">
                <a16:creationId xmlns:a16="http://schemas.microsoft.com/office/drawing/2014/main" id="{1B0F3C46-D292-3546-9598-239F40758CCC}"/>
              </a:ext>
            </a:extLst>
          </p:cNvPr>
          <p:cNvSpPr/>
          <p:nvPr/>
        </p:nvSpPr>
        <p:spPr>
          <a:xfrm>
            <a:off x="501766" y="165228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9" name="Oval 168">
            <a:extLst>
              <a:ext uri="{FF2B5EF4-FFF2-40B4-BE49-F238E27FC236}">
                <a16:creationId xmlns:a16="http://schemas.microsoft.com/office/drawing/2014/main" id="{60A58F6B-C9FF-9B40-BBD2-F3077603BBBE}"/>
              </a:ext>
            </a:extLst>
          </p:cNvPr>
          <p:cNvSpPr/>
          <p:nvPr/>
        </p:nvSpPr>
        <p:spPr>
          <a:xfrm>
            <a:off x="671486" y="169800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0" name="Oval 169">
            <a:extLst>
              <a:ext uri="{FF2B5EF4-FFF2-40B4-BE49-F238E27FC236}">
                <a16:creationId xmlns:a16="http://schemas.microsoft.com/office/drawing/2014/main" id="{A680B124-805E-164B-9742-4D9DE2E6ACBE}"/>
              </a:ext>
            </a:extLst>
          </p:cNvPr>
          <p:cNvSpPr/>
          <p:nvPr/>
        </p:nvSpPr>
        <p:spPr>
          <a:xfrm>
            <a:off x="862477" y="165977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1" name="Oval 170">
            <a:extLst>
              <a:ext uri="{FF2B5EF4-FFF2-40B4-BE49-F238E27FC236}">
                <a16:creationId xmlns:a16="http://schemas.microsoft.com/office/drawing/2014/main" id="{EADAD0FB-E928-914F-94DE-CCC2368F3699}"/>
              </a:ext>
            </a:extLst>
          </p:cNvPr>
          <p:cNvSpPr/>
          <p:nvPr/>
        </p:nvSpPr>
        <p:spPr>
          <a:xfrm>
            <a:off x="727693" y="1444719"/>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2" name="Oval 171">
            <a:extLst>
              <a:ext uri="{FF2B5EF4-FFF2-40B4-BE49-F238E27FC236}">
                <a16:creationId xmlns:a16="http://schemas.microsoft.com/office/drawing/2014/main" id="{FFE67F9D-F63A-0C47-BBA8-A8B0F0742D88}"/>
              </a:ext>
            </a:extLst>
          </p:cNvPr>
          <p:cNvSpPr/>
          <p:nvPr/>
        </p:nvSpPr>
        <p:spPr>
          <a:xfrm>
            <a:off x="961435" y="1560846"/>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3" name="Oval 172">
            <a:extLst>
              <a:ext uri="{FF2B5EF4-FFF2-40B4-BE49-F238E27FC236}">
                <a16:creationId xmlns:a16="http://schemas.microsoft.com/office/drawing/2014/main" id="{BD051FBD-FF2E-E54A-9EBC-1C54292737D6}"/>
              </a:ext>
            </a:extLst>
          </p:cNvPr>
          <p:cNvSpPr/>
          <p:nvPr/>
        </p:nvSpPr>
        <p:spPr>
          <a:xfrm>
            <a:off x="794469" y="1937071"/>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4" name="Oval 173">
            <a:extLst>
              <a:ext uri="{FF2B5EF4-FFF2-40B4-BE49-F238E27FC236}">
                <a16:creationId xmlns:a16="http://schemas.microsoft.com/office/drawing/2014/main" id="{51165CFF-2D39-EE47-9082-CEA23BDF052D}"/>
              </a:ext>
            </a:extLst>
          </p:cNvPr>
          <p:cNvSpPr/>
          <p:nvPr/>
        </p:nvSpPr>
        <p:spPr>
          <a:xfrm>
            <a:off x="582022" y="1903612"/>
            <a:ext cx="91440" cy="9144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5" name="Oval 174">
            <a:extLst>
              <a:ext uri="{FF2B5EF4-FFF2-40B4-BE49-F238E27FC236}">
                <a16:creationId xmlns:a16="http://schemas.microsoft.com/office/drawing/2014/main" id="{53AB0A00-5422-4C4F-8802-1DC7F68F5215}"/>
              </a:ext>
            </a:extLst>
          </p:cNvPr>
          <p:cNvSpPr/>
          <p:nvPr/>
        </p:nvSpPr>
        <p:spPr>
          <a:xfrm>
            <a:off x="1331825" y="1318838"/>
            <a:ext cx="872066" cy="864747"/>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6" name="Oval 175">
            <a:extLst>
              <a:ext uri="{FF2B5EF4-FFF2-40B4-BE49-F238E27FC236}">
                <a16:creationId xmlns:a16="http://schemas.microsoft.com/office/drawing/2014/main" id="{98273B54-3940-CE45-8DD4-54178A1C3D06}"/>
              </a:ext>
            </a:extLst>
          </p:cNvPr>
          <p:cNvSpPr/>
          <p:nvPr/>
        </p:nvSpPr>
        <p:spPr>
          <a:xfrm>
            <a:off x="1508319" y="1497924"/>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7" name="Oval 176">
            <a:extLst>
              <a:ext uri="{FF2B5EF4-FFF2-40B4-BE49-F238E27FC236}">
                <a16:creationId xmlns:a16="http://schemas.microsoft.com/office/drawing/2014/main" id="{A3B2A2F6-4987-1B40-B6D6-BD2A9AA88559}"/>
              </a:ext>
            </a:extLst>
          </p:cNvPr>
          <p:cNvSpPr/>
          <p:nvPr/>
        </p:nvSpPr>
        <p:spPr>
          <a:xfrm>
            <a:off x="1438628" y="1751211"/>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8" name="Oval 177">
            <a:extLst>
              <a:ext uri="{FF2B5EF4-FFF2-40B4-BE49-F238E27FC236}">
                <a16:creationId xmlns:a16="http://schemas.microsoft.com/office/drawing/2014/main" id="{822A0E7E-9BA8-2547-8BD4-38D29A4BEDAB}"/>
              </a:ext>
            </a:extLst>
          </p:cNvPr>
          <p:cNvSpPr/>
          <p:nvPr/>
        </p:nvSpPr>
        <p:spPr>
          <a:xfrm>
            <a:off x="1935090" y="1854585"/>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9" name="Oval 178">
            <a:extLst>
              <a:ext uri="{FF2B5EF4-FFF2-40B4-BE49-F238E27FC236}">
                <a16:creationId xmlns:a16="http://schemas.microsoft.com/office/drawing/2014/main" id="{43404DDF-1121-384B-B8C5-53BDE62385C5}"/>
              </a:ext>
            </a:extLst>
          </p:cNvPr>
          <p:cNvSpPr/>
          <p:nvPr/>
        </p:nvSpPr>
        <p:spPr>
          <a:xfrm>
            <a:off x="1862256" y="1667257"/>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0" name="Oval 179">
            <a:extLst>
              <a:ext uri="{FF2B5EF4-FFF2-40B4-BE49-F238E27FC236}">
                <a16:creationId xmlns:a16="http://schemas.microsoft.com/office/drawing/2014/main" id="{9227B808-3B42-324A-A4A5-7706B3AA5AA7}"/>
              </a:ext>
            </a:extLst>
          </p:cNvPr>
          <p:cNvSpPr/>
          <p:nvPr/>
        </p:nvSpPr>
        <p:spPr>
          <a:xfrm>
            <a:off x="1657379" y="1667257"/>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1" name="Oval 180">
            <a:extLst>
              <a:ext uri="{FF2B5EF4-FFF2-40B4-BE49-F238E27FC236}">
                <a16:creationId xmlns:a16="http://schemas.microsoft.com/office/drawing/2014/main" id="{9781B2C2-9F85-3E4F-A687-FEFF8364B6FE}"/>
              </a:ext>
            </a:extLst>
          </p:cNvPr>
          <p:cNvSpPr/>
          <p:nvPr/>
        </p:nvSpPr>
        <p:spPr>
          <a:xfrm>
            <a:off x="1780342" y="1471892"/>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2" name="Oval 181">
            <a:extLst>
              <a:ext uri="{FF2B5EF4-FFF2-40B4-BE49-F238E27FC236}">
                <a16:creationId xmlns:a16="http://schemas.microsoft.com/office/drawing/2014/main" id="{AB97AF55-C104-DC48-BC7E-A756202CDD6C}"/>
              </a:ext>
            </a:extLst>
          </p:cNvPr>
          <p:cNvSpPr/>
          <p:nvPr/>
        </p:nvSpPr>
        <p:spPr>
          <a:xfrm>
            <a:off x="2048601" y="1616814"/>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3" name="Oval 182">
            <a:extLst>
              <a:ext uri="{FF2B5EF4-FFF2-40B4-BE49-F238E27FC236}">
                <a16:creationId xmlns:a16="http://schemas.microsoft.com/office/drawing/2014/main" id="{1EBA8977-21B8-AA41-B2CA-61A1B239DD62}"/>
              </a:ext>
            </a:extLst>
          </p:cNvPr>
          <p:cNvSpPr/>
          <p:nvPr/>
        </p:nvSpPr>
        <p:spPr>
          <a:xfrm>
            <a:off x="1581801" y="1911097"/>
            <a:ext cx="91440" cy="91440"/>
          </a:xfrm>
          <a:prstGeom prst="ellipse">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4" name="TextBox 183">
            <a:extLst>
              <a:ext uri="{FF2B5EF4-FFF2-40B4-BE49-F238E27FC236}">
                <a16:creationId xmlns:a16="http://schemas.microsoft.com/office/drawing/2014/main" id="{457D691F-ADBA-984B-8B74-5E149AE8E6B6}"/>
              </a:ext>
            </a:extLst>
          </p:cNvPr>
          <p:cNvSpPr txBox="1"/>
          <p:nvPr/>
        </p:nvSpPr>
        <p:spPr>
          <a:xfrm>
            <a:off x="386928" y="2252201"/>
            <a:ext cx="772969" cy="261610"/>
          </a:xfrm>
          <a:prstGeom prst="rect">
            <a:avLst/>
          </a:prstGeom>
          <a:noFill/>
        </p:spPr>
        <p:txBody>
          <a:bodyPr wrap="none" rtlCol="0">
            <a:spAutoFit/>
          </a:bodyPr>
          <a:lstStyle/>
          <a:p>
            <a:r>
              <a:rPr lang="en-GB" sz="1100"/>
              <a:t>Untreated</a:t>
            </a:r>
          </a:p>
        </p:txBody>
      </p:sp>
      <p:sp>
        <p:nvSpPr>
          <p:cNvPr id="185" name="TextBox 184">
            <a:extLst>
              <a:ext uri="{FF2B5EF4-FFF2-40B4-BE49-F238E27FC236}">
                <a16:creationId xmlns:a16="http://schemas.microsoft.com/office/drawing/2014/main" id="{230512DC-5475-8341-ADB6-6FF07F0893F1}"/>
              </a:ext>
            </a:extLst>
          </p:cNvPr>
          <p:cNvSpPr txBox="1"/>
          <p:nvPr/>
        </p:nvSpPr>
        <p:spPr>
          <a:xfrm>
            <a:off x="1458596" y="2247593"/>
            <a:ext cx="631904" cy="261610"/>
          </a:xfrm>
          <a:prstGeom prst="rect">
            <a:avLst/>
          </a:prstGeom>
          <a:noFill/>
        </p:spPr>
        <p:txBody>
          <a:bodyPr wrap="none" rtlCol="0">
            <a:spAutoFit/>
          </a:bodyPr>
          <a:lstStyle/>
          <a:p>
            <a:r>
              <a:rPr lang="en-GB" sz="1100"/>
              <a:t>Treated</a:t>
            </a:r>
          </a:p>
        </p:txBody>
      </p:sp>
      <p:sp>
        <p:nvSpPr>
          <p:cNvPr id="186" name="Right Arrow 185">
            <a:extLst>
              <a:ext uri="{FF2B5EF4-FFF2-40B4-BE49-F238E27FC236}">
                <a16:creationId xmlns:a16="http://schemas.microsoft.com/office/drawing/2014/main" id="{3816E1F1-B650-E349-AA40-C425AEA5A275}"/>
              </a:ext>
            </a:extLst>
          </p:cNvPr>
          <p:cNvSpPr/>
          <p:nvPr/>
        </p:nvSpPr>
        <p:spPr>
          <a:xfrm>
            <a:off x="6193889" y="1497924"/>
            <a:ext cx="673329"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187" name="TextBox 186">
            <a:extLst>
              <a:ext uri="{FF2B5EF4-FFF2-40B4-BE49-F238E27FC236}">
                <a16:creationId xmlns:a16="http://schemas.microsoft.com/office/drawing/2014/main" id="{4312326E-1260-8745-A010-43EAD419A5EE}"/>
              </a:ext>
            </a:extLst>
          </p:cNvPr>
          <p:cNvSpPr txBox="1"/>
          <p:nvPr/>
        </p:nvSpPr>
        <p:spPr>
          <a:xfrm>
            <a:off x="7978174" y="892565"/>
            <a:ext cx="1623023" cy="369332"/>
          </a:xfrm>
          <a:prstGeom prst="rect">
            <a:avLst/>
          </a:prstGeom>
          <a:noFill/>
        </p:spPr>
        <p:txBody>
          <a:bodyPr wrap="square" rtlCol="0">
            <a:spAutoFit/>
          </a:bodyPr>
          <a:lstStyle/>
          <a:p>
            <a:r>
              <a:rPr lang="en-GB"/>
              <a:t>Normalization</a:t>
            </a:r>
          </a:p>
        </p:txBody>
      </p:sp>
      <p:sp>
        <p:nvSpPr>
          <p:cNvPr id="188" name="TextBox 187">
            <a:extLst>
              <a:ext uri="{FF2B5EF4-FFF2-40B4-BE49-F238E27FC236}">
                <a16:creationId xmlns:a16="http://schemas.microsoft.com/office/drawing/2014/main" id="{A0825A1B-2E1B-2F4F-B716-816DABAD546C}"/>
              </a:ext>
            </a:extLst>
          </p:cNvPr>
          <p:cNvSpPr txBox="1"/>
          <p:nvPr/>
        </p:nvSpPr>
        <p:spPr>
          <a:xfrm>
            <a:off x="6240185" y="1219943"/>
            <a:ext cx="580736" cy="276999"/>
          </a:xfrm>
          <a:prstGeom prst="rect">
            <a:avLst/>
          </a:prstGeom>
          <a:noFill/>
        </p:spPr>
        <p:txBody>
          <a:bodyPr wrap="none" rtlCol="0">
            <a:spAutoFit/>
          </a:bodyPr>
          <a:lstStyle/>
          <a:p>
            <a:r>
              <a:rPr lang="en-GB" sz="1200" err="1"/>
              <a:t>DESeq</a:t>
            </a:r>
            <a:endParaRPr lang="en-GB" sz="1200"/>
          </a:p>
        </p:txBody>
      </p:sp>
      <p:graphicFrame>
        <p:nvGraphicFramePr>
          <p:cNvPr id="190" name="Table 189">
            <a:extLst>
              <a:ext uri="{FF2B5EF4-FFF2-40B4-BE49-F238E27FC236}">
                <a16:creationId xmlns:a16="http://schemas.microsoft.com/office/drawing/2014/main" id="{E40A0ACA-7F49-5D41-BA6D-C1C738D34EFD}"/>
              </a:ext>
            </a:extLst>
          </p:cNvPr>
          <p:cNvGraphicFramePr>
            <a:graphicFrameLocks noGrp="1"/>
          </p:cNvGraphicFramePr>
          <p:nvPr/>
        </p:nvGraphicFramePr>
        <p:xfrm>
          <a:off x="6989769" y="1316872"/>
          <a:ext cx="3284850" cy="777240"/>
        </p:xfrm>
        <a:graphic>
          <a:graphicData uri="http://schemas.openxmlformats.org/drawingml/2006/table">
            <a:tbl>
              <a:tblPr firstRow="1" bandRow="1">
                <a:tableStyleId>{5C22544A-7EE6-4342-B048-85BDC9FD1C3A}</a:tableStyleId>
              </a:tblPr>
              <a:tblGrid>
                <a:gridCol w="649627">
                  <a:extLst>
                    <a:ext uri="{9D8B030D-6E8A-4147-A177-3AD203B41FA5}">
                      <a16:colId xmlns:a16="http://schemas.microsoft.com/office/drawing/2014/main" val="4048462137"/>
                    </a:ext>
                  </a:extLst>
                </a:gridCol>
                <a:gridCol w="664313">
                  <a:extLst>
                    <a:ext uri="{9D8B030D-6E8A-4147-A177-3AD203B41FA5}">
                      <a16:colId xmlns:a16="http://schemas.microsoft.com/office/drawing/2014/main" val="2146265720"/>
                    </a:ext>
                  </a:extLst>
                </a:gridCol>
                <a:gridCol w="656970">
                  <a:extLst>
                    <a:ext uri="{9D8B030D-6E8A-4147-A177-3AD203B41FA5}">
                      <a16:colId xmlns:a16="http://schemas.microsoft.com/office/drawing/2014/main" val="1332242451"/>
                    </a:ext>
                  </a:extLst>
                </a:gridCol>
                <a:gridCol w="656970">
                  <a:extLst>
                    <a:ext uri="{9D8B030D-6E8A-4147-A177-3AD203B41FA5}">
                      <a16:colId xmlns:a16="http://schemas.microsoft.com/office/drawing/2014/main" val="3131737987"/>
                    </a:ext>
                  </a:extLst>
                </a:gridCol>
                <a:gridCol w="656970">
                  <a:extLst>
                    <a:ext uri="{9D8B030D-6E8A-4147-A177-3AD203B41FA5}">
                      <a16:colId xmlns:a16="http://schemas.microsoft.com/office/drawing/2014/main" val="1122496787"/>
                    </a:ext>
                  </a:extLst>
                </a:gridCol>
              </a:tblGrid>
              <a:tr h="259080">
                <a:tc>
                  <a:txBody>
                    <a:bodyPr/>
                    <a:lstStyle/>
                    <a:p>
                      <a:endParaRPr lang="en-GB" sz="1100"/>
                    </a:p>
                  </a:txBody>
                  <a:tcPr/>
                </a:tc>
                <a:tc>
                  <a:txBody>
                    <a:bodyPr/>
                    <a:lstStyle/>
                    <a:p>
                      <a:r>
                        <a:rPr lang="en-GB" sz="1100" err="1"/>
                        <a:t>Unt</a:t>
                      </a:r>
                      <a:r>
                        <a:rPr lang="en-GB" sz="1100"/>
                        <a: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err="1"/>
                        <a:t>Unt</a:t>
                      </a:r>
                      <a:r>
                        <a:rPr lang="en-GB" sz="1100"/>
                        <a: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Treat 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a:t>Treat 2</a:t>
                      </a:r>
                    </a:p>
                  </a:txBody>
                  <a:tcPr/>
                </a:tc>
                <a:extLst>
                  <a:ext uri="{0D108BD9-81ED-4DB2-BD59-A6C34878D82A}">
                    <a16:rowId xmlns:a16="http://schemas.microsoft.com/office/drawing/2014/main" val="3838545614"/>
                  </a:ext>
                </a:extLst>
              </a:tr>
              <a:tr h="259080">
                <a:tc>
                  <a:txBody>
                    <a:bodyPr/>
                    <a:lstStyle/>
                    <a:p>
                      <a:r>
                        <a:rPr lang="en-GB" sz="1100"/>
                        <a:t>Gene A</a:t>
                      </a:r>
                    </a:p>
                  </a:txBody>
                  <a:tcPr/>
                </a:tc>
                <a:tc>
                  <a:txBody>
                    <a:bodyPr/>
                    <a:lstStyle/>
                    <a:p>
                      <a:r>
                        <a:rPr lang="en-GB" sz="1100"/>
                        <a:t>13.8</a:t>
                      </a:r>
                    </a:p>
                  </a:txBody>
                  <a:tcPr/>
                </a:tc>
                <a:tc>
                  <a:txBody>
                    <a:bodyPr/>
                    <a:lstStyle/>
                    <a:p>
                      <a:r>
                        <a:rPr lang="en-GB" sz="1100"/>
                        <a:t>14.2</a:t>
                      </a:r>
                    </a:p>
                  </a:txBody>
                  <a:tcPr/>
                </a:tc>
                <a:tc>
                  <a:txBody>
                    <a:bodyPr/>
                    <a:lstStyle/>
                    <a:p>
                      <a:r>
                        <a:rPr lang="en-GB" sz="1100"/>
                        <a:t>12.4</a:t>
                      </a:r>
                    </a:p>
                  </a:txBody>
                  <a:tcPr/>
                </a:tc>
                <a:tc>
                  <a:txBody>
                    <a:bodyPr/>
                    <a:lstStyle/>
                    <a:p>
                      <a:r>
                        <a:rPr lang="en-GB" sz="1100"/>
                        <a:t>14.6</a:t>
                      </a:r>
                    </a:p>
                  </a:txBody>
                  <a:tcPr/>
                </a:tc>
                <a:extLst>
                  <a:ext uri="{0D108BD9-81ED-4DB2-BD59-A6C34878D82A}">
                    <a16:rowId xmlns:a16="http://schemas.microsoft.com/office/drawing/2014/main" val="959724571"/>
                  </a:ext>
                </a:extLst>
              </a:tr>
              <a:tr h="259080">
                <a:tc>
                  <a:txBody>
                    <a:bodyPr/>
                    <a:lstStyle/>
                    <a:p>
                      <a:r>
                        <a:rPr lang="en-GB" sz="1100"/>
                        <a:t>Gene B</a:t>
                      </a:r>
                    </a:p>
                  </a:txBody>
                  <a:tcPr/>
                </a:tc>
                <a:tc>
                  <a:txBody>
                    <a:bodyPr/>
                    <a:lstStyle/>
                    <a:p>
                      <a:r>
                        <a:rPr lang="en-GB" sz="1100"/>
                        <a:t>1.9</a:t>
                      </a:r>
                    </a:p>
                  </a:txBody>
                  <a:tcPr/>
                </a:tc>
                <a:tc>
                  <a:txBody>
                    <a:bodyPr/>
                    <a:lstStyle/>
                    <a:p>
                      <a:r>
                        <a:rPr lang="en-GB" sz="1100"/>
                        <a:t>1.25</a:t>
                      </a:r>
                    </a:p>
                  </a:txBody>
                  <a:tcPr/>
                </a:tc>
                <a:tc>
                  <a:txBody>
                    <a:bodyPr/>
                    <a:lstStyle/>
                    <a:p>
                      <a:r>
                        <a:rPr lang="en-GB" sz="1100"/>
                        <a:t>24.1</a:t>
                      </a:r>
                    </a:p>
                  </a:txBody>
                  <a:tcPr/>
                </a:tc>
                <a:tc>
                  <a:txBody>
                    <a:bodyPr/>
                    <a:lstStyle/>
                    <a:p>
                      <a:r>
                        <a:rPr lang="en-GB" sz="1100"/>
                        <a:t>20.9</a:t>
                      </a:r>
                    </a:p>
                  </a:txBody>
                  <a:tcPr/>
                </a:tc>
                <a:extLst>
                  <a:ext uri="{0D108BD9-81ED-4DB2-BD59-A6C34878D82A}">
                    <a16:rowId xmlns:a16="http://schemas.microsoft.com/office/drawing/2014/main" val="1459296289"/>
                  </a:ext>
                </a:extLst>
              </a:tr>
            </a:tbl>
          </a:graphicData>
        </a:graphic>
      </p:graphicFrame>
      <p:sp>
        <p:nvSpPr>
          <p:cNvPr id="192" name="TextBox 191">
            <a:extLst>
              <a:ext uri="{FF2B5EF4-FFF2-40B4-BE49-F238E27FC236}">
                <a16:creationId xmlns:a16="http://schemas.microsoft.com/office/drawing/2014/main" id="{35565A71-143E-CD4B-B2A4-D229E793C1DD}"/>
              </a:ext>
            </a:extLst>
          </p:cNvPr>
          <p:cNvSpPr txBox="1"/>
          <p:nvPr/>
        </p:nvSpPr>
        <p:spPr>
          <a:xfrm>
            <a:off x="9467825" y="2447100"/>
            <a:ext cx="2121567" cy="369332"/>
          </a:xfrm>
          <a:prstGeom prst="rect">
            <a:avLst/>
          </a:prstGeom>
          <a:noFill/>
        </p:spPr>
        <p:txBody>
          <a:bodyPr wrap="square" rtlCol="0">
            <a:spAutoFit/>
          </a:bodyPr>
          <a:lstStyle/>
          <a:p>
            <a:r>
              <a:rPr lang="en-GB"/>
              <a:t>Sample comparison</a:t>
            </a:r>
          </a:p>
        </p:txBody>
      </p:sp>
      <p:sp>
        <p:nvSpPr>
          <p:cNvPr id="195" name="Bent Arrow 194">
            <a:extLst>
              <a:ext uri="{FF2B5EF4-FFF2-40B4-BE49-F238E27FC236}">
                <a16:creationId xmlns:a16="http://schemas.microsoft.com/office/drawing/2014/main" id="{608C75AC-BF2C-5148-B9A0-324337D55297}"/>
              </a:ext>
            </a:extLst>
          </p:cNvPr>
          <p:cNvSpPr/>
          <p:nvPr/>
        </p:nvSpPr>
        <p:spPr>
          <a:xfrm rot="5400000">
            <a:off x="10085481" y="1859040"/>
            <a:ext cx="886254" cy="289866"/>
          </a:xfrm>
          <a:prstGeom prst="bentArrow">
            <a:avLst>
              <a:gd name="adj1" fmla="val 30742"/>
              <a:gd name="adj2" fmla="val 23679"/>
              <a:gd name="adj3" fmla="val 29297"/>
              <a:gd name="adj4" fmla="val 4231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solidFill>
                <a:schemeClr val="tx1"/>
              </a:solidFill>
            </a:endParaRPr>
          </a:p>
        </p:txBody>
      </p:sp>
      <p:pic>
        <p:nvPicPr>
          <p:cNvPr id="197" name="Picture 196">
            <a:extLst>
              <a:ext uri="{FF2B5EF4-FFF2-40B4-BE49-F238E27FC236}">
                <a16:creationId xmlns:a16="http://schemas.microsoft.com/office/drawing/2014/main" id="{4FB4E978-61A2-2343-B105-DFA802E8615B}"/>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8730085" y="2877231"/>
            <a:ext cx="1242971" cy="1242971"/>
          </a:xfrm>
          <a:prstGeom prst="rect">
            <a:avLst/>
          </a:prstGeom>
        </p:spPr>
      </p:pic>
      <p:pic>
        <p:nvPicPr>
          <p:cNvPr id="198" name="Picture 197">
            <a:extLst>
              <a:ext uri="{FF2B5EF4-FFF2-40B4-BE49-F238E27FC236}">
                <a16:creationId xmlns:a16="http://schemas.microsoft.com/office/drawing/2014/main" id="{5F1EB913-EB02-4D45-8A15-9FA78C8695D3}"/>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t="22867" b="22866"/>
          <a:stretch/>
        </p:blipFill>
        <p:spPr>
          <a:xfrm>
            <a:off x="9973056" y="2969913"/>
            <a:ext cx="2218944" cy="1204158"/>
          </a:xfrm>
          <a:prstGeom prst="rect">
            <a:avLst/>
          </a:prstGeom>
        </p:spPr>
      </p:pic>
      <p:sp>
        <p:nvSpPr>
          <p:cNvPr id="199" name="TextBox 198">
            <a:extLst>
              <a:ext uri="{FF2B5EF4-FFF2-40B4-BE49-F238E27FC236}">
                <a16:creationId xmlns:a16="http://schemas.microsoft.com/office/drawing/2014/main" id="{0870A818-E781-2148-9531-C3573FA03265}"/>
              </a:ext>
            </a:extLst>
          </p:cNvPr>
          <p:cNvSpPr txBox="1"/>
          <p:nvPr/>
        </p:nvSpPr>
        <p:spPr>
          <a:xfrm>
            <a:off x="9337399" y="4135183"/>
            <a:ext cx="1869230" cy="276999"/>
          </a:xfrm>
          <a:prstGeom prst="rect">
            <a:avLst/>
          </a:prstGeom>
          <a:noFill/>
        </p:spPr>
        <p:txBody>
          <a:bodyPr wrap="none" rtlCol="0">
            <a:spAutoFit/>
          </a:bodyPr>
          <a:lstStyle/>
          <a:p>
            <a:r>
              <a:rPr lang="en-GB" sz="1200"/>
              <a:t>Distance heatmap and PCA</a:t>
            </a:r>
          </a:p>
        </p:txBody>
      </p:sp>
      <p:sp>
        <p:nvSpPr>
          <p:cNvPr id="201" name="TextBox 200">
            <a:extLst>
              <a:ext uri="{FF2B5EF4-FFF2-40B4-BE49-F238E27FC236}">
                <a16:creationId xmlns:a16="http://schemas.microsoft.com/office/drawing/2014/main" id="{CBA100A0-D9BE-CF4A-BBB5-C9715107128B}"/>
              </a:ext>
            </a:extLst>
          </p:cNvPr>
          <p:cNvSpPr txBox="1"/>
          <p:nvPr/>
        </p:nvSpPr>
        <p:spPr>
          <a:xfrm>
            <a:off x="5419113" y="2698838"/>
            <a:ext cx="1222899" cy="369332"/>
          </a:xfrm>
          <a:prstGeom prst="rect">
            <a:avLst/>
          </a:prstGeom>
          <a:noFill/>
        </p:spPr>
        <p:txBody>
          <a:bodyPr wrap="none" rtlCol="0">
            <a:spAutoFit/>
          </a:bodyPr>
          <a:lstStyle/>
          <a:p>
            <a:r>
              <a:rPr lang="en-GB"/>
              <a:t>DE analysis</a:t>
            </a:r>
          </a:p>
        </p:txBody>
      </p:sp>
      <p:pic>
        <p:nvPicPr>
          <p:cNvPr id="202" name="Picture 201">
            <a:extLst>
              <a:ext uri="{FF2B5EF4-FFF2-40B4-BE49-F238E27FC236}">
                <a16:creationId xmlns:a16="http://schemas.microsoft.com/office/drawing/2014/main" id="{456DF861-BE1A-0A4E-B9F6-3AC093798801}"/>
              </a:ext>
            </a:extLst>
          </p:cNvPr>
          <p:cNvPicPr>
            <a:picLocks noChangeAspect="1"/>
          </p:cNvPicPr>
          <p:nvPr/>
        </p:nvPicPr>
        <p:blipFill>
          <a:blip r:embed="rId5" cstate="hqprint">
            <a:extLst>
              <a:ext uri="{28A0092B-C50C-407E-A947-70E740481C1C}">
                <a14:useLocalDpi xmlns:a14="http://schemas.microsoft.com/office/drawing/2010/main"/>
              </a:ext>
            </a:extLst>
          </a:blip>
          <a:stretch>
            <a:fillRect/>
          </a:stretch>
        </p:blipFill>
        <p:spPr>
          <a:xfrm>
            <a:off x="4669976" y="3264088"/>
            <a:ext cx="1640134" cy="1148094"/>
          </a:xfrm>
          <a:prstGeom prst="rect">
            <a:avLst/>
          </a:prstGeom>
        </p:spPr>
      </p:pic>
      <p:pic>
        <p:nvPicPr>
          <p:cNvPr id="203" name="Picture 202">
            <a:extLst>
              <a:ext uri="{FF2B5EF4-FFF2-40B4-BE49-F238E27FC236}">
                <a16:creationId xmlns:a16="http://schemas.microsoft.com/office/drawing/2014/main" id="{AE2EC5A6-E31F-ED41-827C-2A44AD4E5690}"/>
              </a:ext>
            </a:extLst>
          </p:cNvPr>
          <p:cNvPicPr>
            <a:picLocks noChangeAspect="1"/>
          </p:cNvPicPr>
          <p:nvPr/>
        </p:nvPicPr>
        <p:blipFill>
          <a:blip r:embed="rId6"/>
          <a:stretch>
            <a:fillRect/>
          </a:stretch>
        </p:blipFill>
        <p:spPr>
          <a:xfrm>
            <a:off x="4583711" y="4709264"/>
            <a:ext cx="1717987" cy="1227134"/>
          </a:xfrm>
          <a:prstGeom prst="rect">
            <a:avLst/>
          </a:prstGeom>
        </p:spPr>
      </p:pic>
      <p:sp>
        <p:nvSpPr>
          <p:cNvPr id="204" name="TextBox 203">
            <a:extLst>
              <a:ext uri="{FF2B5EF4-FFF2-40B4-BE49-F238E27FC236}">
                <a16:creationId xmlns:a16="http://schemas.microsoft.com/office/drawing/2014/main" id="{A82E21FE-A0F8-ED40-A0E8-57F0EEE71155}"/>
              </a:ext>
            </a:extLst>
          </p:cNvPr>
          <p:cNvSpPr txBox="1"/>
          <p:nvPr/>
        </p:nvSpPr>
        <p:spPr>
          <a:xfrm>
            <a:off x="8702432" y="4968768"/>
            <a:ext cx="580736" cy="276999"/>
          </a:xfrm>
          <a:prstGeom prst="rect">
            <a:avLst/>
          </a:prstGeom>
          <a:noFill/>
        </p:spPr>
        <p:txBody>
          <a:bodyPr wrap="none" rtlCol="0">
            <a:spAutoFit/>
          </a:bodyPr>
          <a:lstStyle/>
          <a:p>
            <a:r>
              <a:rPr lang="en-GB" sz="1200" err="1"/>
              <a:t>DESeq</a:t>
            </a:r>
            <a:endParaRPr lang="en-GB" sz="1200"/>
          </a:p>
        </p:txBody>
      </p:sp>
      <p:sp>
        <p:nvSpPr>
          <p:cNvPr id="205" name="TextBox 204">
            <a:extLst>
              <a:ext uri="{FF2B5EF4-FFF2-40B4-BE49-F238E27FC236}">
                <a16:creationId xmlns:a16="http://schemas.microsoft.com/office/drawing/2014/main" id="{5F51315B-7191-1D4C-A83B-885E2A969B15}"/>
              </a:ext>
            </a:extLst>
          </p:cNvPr>
          <p:cNvSpPr txBox="1"/>
          <p:nvPr/>
        </p:nvSpPr>
        <p:spPr>
          <a:xfrm>
            <a:off x="4949157" y="6079428"/>
            <a:ext cx="2489464" cy="276999"/>
          </a:xfrm>
          <a:prstGeom prst="rect">
            <a:avLst/>
          </a:prstGeom>
          <a:noFill/>
        </p:spPr>
        <p:txBody>
          <a:bodyPr wrap="none" rtlCol="0">
            <a:spAutoFit/>
          </a:bodyPr>
          <a:lstStyle/>
          <a:p>
            <a:r>
              <a:rPr lang="en-GB" sz="1200"/>
              <a:t>MA plots, Volcano plots or Heatmaps</a:t>
            </a:r>
          </a:p>
        </p:txBody>
      </p:sp>
      <p:sp>
        <p:nvSpPr>
          <p:cNvPr id="206" name="Right Arrow 205">
            <a:extLst>
              <a:ext uri="{FF2B5EF4-FFF2-40B4-BE49-F238E27FC236}">
                <a16:creationId xmlns:a16="http://schemas.microsoft.com/office/drawing/2014/main" id="{5FAD6642-B7AC-154F-BD07-7352620F70E8}"/>
              </a:ext>
            </a:extLst>
          </p:cNvPr>
          <p:cNvSpPr/>
          <p:nvPr/>
        </p:nvSpPr>
        <p:spPr>
          <a:xfrm rot="10800000">
            <a:off x="3416680" y="3398675"/>
            <a:ext cx="673329"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07" name="Right Arrow 206">
            <a:extLst>
              <a:ext uri="{FF2B5EF4-FFF2-40B4-BE49-F238E27FC236}">
                <a16:creationId xmlns:a16="http://schemas.microsoft.com/office/drawing/2014/main" id="{712BF72C-92D5-6949-8AE4-9094E69F45F7}"/>
              </a:ext>
            </a:extLst>
          </p:cNvPr>
          <p:cNvSpPr/>
          <p:nvPr/>
        </p:nvSpPr>
        <p:spPr>
          <a:xfrm rot="10800000">
            <a:off x="3476879" y="5668784"/>
            <a:ext cx="673329" cy="200082"/>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p>
        </p:txBody>
      </p:sp>
      <p:sp>
        <p:nvSpPr>
          <p:cNvPr id="213" name="TextBox 212">
            <a:extLst>
              <a:ext uri="{FF2B5EF4-FFF2-40B4-BE49-F238E27FC236}">
                <a16:creationId xmlns:a16="http://schemas.microsoft.com/office/drawing/2014/main" id="{22FCB1C1-0157-3B49-8057-A3CE7979B0C2}"/>
              </a:ext>
            </a:extLst>
          </p:cNvPr>
          <p:cNvSpPr txBox="1"/>
          <p:nvPr/>
        </p:nvSpPr>
        <p:spPr>
          <a:xfrm>
            <a:off x="309044" y="2682424"/>
            <a:ext cx="3034036" cy="369332"/>
          </a:xfrm>
          <a:prstGeom prst="rect">
            <a:avLst/>
          </a:prstGeom>
          <a:noFill/>
        </p:spPr>
        <p:txBody>
          <a:bodyPr wrap="none" rtlCol="0">
            <a:spAutoFit/>
          </a:bodyPr>
          <a:lstStyle/>
          <a:p>
            <a:r>
              <a:rPr lang="en-GB"/>
              <a:t>GO term and pathway analysis</a:t>
            </a:r>
          </a:p>
        </p:txBody>
      </p:sp>
      <p:pic>
        <p:nvPicPr>
          <p:cNvPr id="218" name="Picture 217">
            <a:extLst>
              <a:ext uri="{FF2B5EF4-FFF2-40B4-BE49-F238E27FC236}">
                <a16:creationId xmlns:a16="http://schemas.microsoft.com/office/drawing/2014/main" id="{546572E1-3AE8-0948-93EF-199093058DE4}"/>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a:xfrm>
            <a:off x="476405" y="3199638"/>
            <a:ext cx="2393672" cy="1666220"/>
          </a:xfrm>
          <a:prstGeom prst="rect">
            <a:avLst/>
          </a:prstGeom>
        </p:spPr>
      </p:pic>
      <p:pic>
        <p:nvPicPr>
          <p:cNvPr id="219" name="Picture 218">
            <a:extLst>
              <a:ext uri="{FF2B5EF4-FFF2-40B4-BE49-F238E27FC236}">
                <a16:creationId xmlns:a16="http://schemas.microsoft.com/office/drawing/2014/main" id="{3996E3FD-1FAD-9240-909C-0BBC3ABBF804}"/>
              </a:ext>
            </a:extLst>
          </p:cNvPr>
          <p:cNvPicPr>
            <a:picLocks noChangeAspect="1"/>
          </p:cNvPicPr>
          <p:nvPr/>
        </p:nvPicPr>
        <p:blipFill>
          <a:blip r:embed="rId8" cstate="hqprint">
            <a:extLst>
              <a:ext uri="{28A0092B-C50C-407E-A947-70E740481C1C}">
                <a14:useLocalDpi xmlns:a14="http://schemas.microsoft.com/office/drawing/2010/main"/>
              </a:ext>
            </a:extLst>
          </a:blip>
          <a:stretch>
            <a:fillRect/>
          </a:stretch>
        </p:blipFill>
        <p:spPr>
          <a:xfrm>
            <a:off x="490105" y="4903416"/>
            <a:ext cx="2379972" cy="1669246"/>
          </a:xfrm>
          <a:prstGeom prst="rect">
            <a:avLst/>
          </a:prstGeom>
        </p:spPr>
      </p:pic>
      <p:sp>
        <p:nvSpPr>
          <p:cNvPr id="221" name="TextBox 220">
            <a:extLst>
              <a:ext uri="{FF2B5EF4-FFF2-40B4-BE49-F238E27FC236}">
                <a16:creationId xmlns:a16="http://schemas.microsoft.com/office/drawing/2014/main" id="{2276DECB-BD8A-564B-A223-6993711BA71B}"/>
              </a:ext>
            </a:extLst>
          </p:cNvPr>
          <p:cNvSpPr txBox="1"/>
          <p:nvPr/>
        </p:nvSpPr>
        <p:spPr>
          <a:xfrm>
            <a:off x="3145638" y="4100824"/>
            <a:ext cx="772840" cy="646331"/>
          </a:xfrm>
          <a:prstGeom prst="rect">
            <a:avLst/>
          </a:prstGeom>
          <a:noFill/>
        </p:spPr>
        <p:txBody>
          <a:bodyPr wrap="none" rtlCol="0">
            <a:spAutoFit/>
          </a:bodyPr>
          <a:lstStyle/>
          <a:p>
            <a:r>
              <a:rPr lang="en-GB" sz="1200" err="1"/>
              <a:t>GOrilla</a:t>
            </a:r>
            <a:r>
              <a:rPr lang="en-GB" sz="1200"/>
              <a:t>,</a:t>
            </a:r>
          </a:p>
          <a:p>
            <a:r>
              <a:rPr lang="en-GB" sz="1200"/>
              <a:t>DAVID,</a:t>
            </a:r>
          </a:p>
          <a:p>
            <a:r>
              <a:rPr lang="en-GB" sz="1200"/>
              <a:t>PANTHER</a:t>
            </a:r>
          </a:p>
        </p:txBody>
      </p:sp>
      <p:sp>
        <p:nvSpPr>
          <p:cNvPr id="3" name="Slide Number Placeholder 2">
            <a:extLst>
              <a:ext uri="{FF2B5EF4-FFF2-40B4-BE49-F238E27FC236}">
                <a16:creationId xmlns:a16="http://schemas.microsoft.com/office/drawing/2014/main" id="{5B917D03-0548-9F42-BFFB-57F927571BCD}"/>
              </a:ext>
            </a:extLst>
          </p:cNvPr>
          <p:cNvSpPr>
            <a:spLocks noGrp="1"/>
          </p:cNvSpPr>
          <p:nvPr>
            <p:ph type="sldNum" sz="quarter" idx="12"/>
          </p:nvPr>
        </p:nvSpPr>
        <p:spPr/>
        <p:txBody>
          <a:bodyPr/>
          <a:lstStyle/>
          <a:p>
            <a:fld id="{32F5D486-9235-B84E-AA07-352A9BD1BCBB}" type="slidenum">
              <a:rPr lang="en-US" smtClean="0"/>
              <a:t>26</a:t>
            </a:fld>
            <a:endParaRPr lang="en-US"/>
          </a:p>
        </p:txBody>
      </p:sp>
      <p:sp>
        <p:nvSpPr>
          <p:cNvPr id="57" name="Rounded Rectangle 56">
            <a:extLst>
              <a:ext uri="{FF2B5EF4-FFF2-40B4-BE49-F238E27FC236}">
                <a16:creationId xmlns:a16="http://schemas.microsoft.com/office/drawing/2014/main" id="{1903000E-508B-794D-BE5B-B52C7C30C18A}"/>
              </a:ext>
            </a:extLst>
          </p:cNvPr>
          <p:cNvSpPr/>
          <p:nvPr/>
        </p:nvSpPr>
        <p:spPr>
          <a:xfrm>
            <a:off x="235352" y="88736"/>
            <a:ext cx="2406552" cy="624948"/>
          </a:xfrm>
          <a:prstGeom prst="round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a:t>Workflow</a:t>
            </a:r>
          </a:p>
        </p:txBody>
      </p:sp>
      <p:sp>
        <p:nvSpPr>
          <p:cNvPr id="2" name="Bent Arrow 1">
            <a:extLst>
              <a:ext uri="{FF2B5EF4-FFF2-40B4-BE49-F238E27FC236}">
                <a16:creationId xmlns:a16="http://schemas.microsoft.com/office/drawing/2014/main" id="{45BCB936-E515-0DA5-03C4-661FC6653D09}"/>
              </a:ext>
            </a:extLst>
          </p:cNvPr>
          <p:cNvSpPr/>
          <p:nvPr/>
        </p:nvSpPr>
        <p:spPr>
          <a:xfrm rot="10800000">
            <a:off x="8080744" y="4575992"/>
            <a:ext cx="2142909" cy="276999"/>
          </a:xfrm>
          <a:prstGeom prst="bentArrow">
            <a:avLst>
              <a:gd name="adj1" fmla="val 30742"/>
              <a:gd name="adj2" fmla="val 23679"/>
              <a:gd name="adj3" fmla="val 29297"/>
              <a:gd name="adj4" fmla="val 42318"/>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GB">
              <a:solidFill>
                <a:schemeClr val="tx1"/>
              </a:solidFill>
            </a:endParaRPr>
          </a:p>
        </p:txBody>
      </p:sp>
      <p:pic>
        <p:nvPicPr>
          <p:cNvPr id="4" name="Picture 3">
            <a:extLst>
              <a:ext uri="{FF2B5EF4-FFF2-40B4-BE49-F238E27FC236}">
                <a16:creationId xmlns:a16="http://schemas.microsoft.com/office/drawing/2014/main" id="{2A81074F-1F3C-13F5-EF98-D86FBF0DBC10}"/>
              </a:ext>
            </a:extLst>
          </p:cNvPr>
          <p:cNvPicPr>
            <a:picLocks noChangeAspect="1"/>
          </p:cNvPicPr>
          <p:nvPr/>
        </p:nvPicPr>
        <p:blipFill rotWithShape="1">
          <a:blip r:embed="rId9"/>
          <a:srcRect t="4598"/>
          <a:stretch/>
        </p:blipFill>
        <p:spPr>
          <a:xfrm>
            <a:off x="6030562" y="3223892"/>
            <a:ext cx="2562718" cy="2444892"/>
          </a:xfrm>
          <a:prstGeom prst="rect">
            <a:avLst/>
          </a:prstGeom>
        </p:spPr>
      </p:pic>
      <p:pic>
        <p:nvPicPr>
          <p:cNvPr id="6" name="Picture 4">
            <a:extLst>
              <a:ext uri="{FF2B5EF4-FFF2-40B4-BE49-F238E27FC236}">
                <a16:creationId xmlns:a16="http://schemas.microsoft.com/office/drawing/2014/main" id="{8DBF16C7-3F02-B116-B3F9-243AC40F7794}"/>
              </a:ext>
            </a:extLst>
          </p:cNvPr>
          <p:cNvPicPr>
            <a:picLocks noChangeAspect="1"/>
          </p:cNvPicPr>
          <p:nvPr/>
        </p:nvPicPr>
        <p:blipFill>
          <a:blip r:embed="rId10"/>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289898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5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8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9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9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5"/>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9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1"/>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0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03"/>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0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1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06"/>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21"/>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207"/>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64" grpId="0" animBg="1"/>
      <p:bldP spid="186" grpId="0" animBg="1"/>
      <p:bldP spid="187" grpId="0"/>
      <p:bldP spid="188" grpId="0"/>
      <p:bldP spid="192" grpId="0"/>
      <p:bldP spid="195" grpId="0" animBg="1"/>
      <p:bldP spid="199" grpId="0"/>
      <p:bldP spid="201" grpId="0"/>
      <p:bldP spid="204" grpId="0"/>
      <p:bldP spid="205" grpId="0"/>
      <p:bldP spid="206" grpId="0" animBg="1"/>
      <p:bldP spid="207" grpId="0" animBg="1"/>
      <p:bldP spid="213" grpId="0"/>
      <p:bldP spid="221" grpId="0"/>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134449-FA52-5443-93B7-4615E853D0C9}"/>
              </a:ext>
            </a:extLst>
          </p:cNvPr>
          <p:cNvPicPr>
            <a:picLocks noChangeAspect="1"/>
          </p:cNvPicPr>
          <p:nvPr/>
        </p:nvPicPr>
        <p:blipFill>
          <a:blip r:embed="rId3"/>
          <a:stretch>
            <a:fillRect/>
          </a:stretch>
        </p:blipFill>
        <p:spPr>
          <a:xfrm>
            <a:off x="7505206" y="2414669"/>
            <a:ext cx="3901044" cy="3992068"/>
          </a:xfrm>
          <a:prstGeom prst="rect">
            <a:avLst/>
          </a:prstGeom>
        </p:spPr>
      </p:pic>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p:txBody>
          <a:bodyPr>
            <a:normAutofit/>
          </a:bodyPr>
          <a:lstStyle/>
          <a:p>
            <a:pPr marL="0" indent="0">
              <a:buNone/>
            </a:pPr>
            <a:r>
              <a:rPr lang="en-US"/>
              <a:t>Identify clusters of genes correlating with each other in a condition</a:t>
            </a:r>
          </a:p>
          <a:p>
            <a:pPr marL="0" indent="0">
              <a:buNone/>
            </a:pPr>
            <a:endParaRPr lang="en-US"/>
          </a:p>
          <a:p>
            <a:pPr marL="0" indent="0">
              <a:buNone/>
            </a:pPr>
            <a:r>
              <a:rPr lang="en-US"/>
              <a:t>Replicates and conditions are compared </a:t>
            </a:r>
          </a:p>
          <a:p>
            <a:pPr marL="0" indent="0">
              <a:buNone/>
            </a:pPr>
            <a:endParaRPr lang="en-US"/>
          </a:p>
          <a:p>
            <a:pPr marL="0" indent="0">
              <a:buNone/>
            </a:pPr>
            <a:r>
              <a:rPr lang="en-US"/>
              <a:t>Clusters can be used for GO term and pathway </a:t>
            </a:r>
          </a:p>
          <a:p>
            <a:pPr marL="0" indent="0">
              <a:buNone/>
            </a:pPr>
            <a:r>
              <a:rPr lang="en-US"/>
              <a:t>analysis</a:t>
            </a:r>
          </a:p>
          <a:p>
            <a:pPr marL="0" indent="0">
              <a:buNone/>
            </a:pPr>
            <a:endParaRPr lang="en-US"/>
          </a:p>
          <a:p>
            <a:pPr marL="0" indent="0">
              <a:buNone/>
            </a:pPr>
            <a:r>
              <a:rPr lang="en-US"/>
              <a:t>Tools: DGCA</a:t>
            </a:r>
          </a:p>
        </p:txBody>
      </p:sp>
      <p:sp>
        <p:nvSpPr>
          <p:cNvPr id="4" name="Rectangle 3">
            <a:extLst>
              <a:ext uri="{FF2B5EF4-FFF2-40B4-BE49-F238E27FC236}">
                <a16:creationId xmlns:a16="http://schemas.microsoft.com/office/drawing/2014/main" id="{A44E4761-02B2-ED4F-9F93-CE8C43D6E053}"/>
              </a:ext>
            </a:extLst>
          </p:cNvPr>
          <p:cNvSpPr/>
          <p:nvPr/>
        </p:nvSpPr>
        <p:spPr>
          <a:xfrm>
            <a:off x="922730" y="6176963"/>
            <a:ext cx="4335354" cy="369332"/>
          </a:xfrm>
          <a:prstGeom prst="rect">
            <a:avLst/>
          </a:prstGeom>
        </p:spPr>
        <p:txBody>
          <a:bodyPr wrap="none">
            <a:spAutoFit/>
          </a:bodyPr>
          <a:lstStyle/>
          <a:p>
            <a:r>
              <a:rPr lang="en-US">
                <a:solidFill>
                  <a:srgbClr val="0097EF"/>
                </a:solidFill>
                <a:latin typeface="-apple-system"/>
                <a:hlinkClick r:id="rId4"/>
              </a:rPr>
              <a:t>https://doi.org/10.1186/s12918-016-0349-1</a:t>
            </a:r>
            <a:endParaRPr lang="en-GB"/>
          </a:p>
        </p:txBody>
      </p:sp>
      <p:sp>
        <p:nvSpPr>
          <p:cNvPr id="6" name="Slide Number Placeholder 5">
            <a:extLst>
              <a:ext uri="{FF2B5EF4-FFF2-40B4-BE49-F238E27FC236}">
                <a16:creationId xmlns:a16="http://schemas.microsoft.com/office/drawing/2014/main" id="{74D5BEAB-921D-E043-A1BF-8BA5519393C9}"/>
              </a:ext>
            </a:extLst>
          </p:cNvPr>
          <p:cNvSpPr>
            <a:spLocks noGrp="1"/>
          </p:cNvSpPr>
          <p:nvPr>
            <p:ph type="sldNum" sz="quarter" idx="12"/>
          </p:nvPr>
        </p:nvSpPr>
        <p:spPr/>
        <p:txBody>
          <a:bodyPr/>
          <a:lstStyle/>
          <a:p>
            <a:fld id="{32F5D486-9235-B84E-AA07-352A9BD1BCBB}" type="slidenum">
              <a:rPr lang="en-US" smtClean="0"/>
              <a:t>27</a:t>
            </a:fld>
            <a:endParaRPr lang="en-US"/>
          </a:p>
        </p:txBody>
      </p:sp>
      <p:sp>
        <p:nvSpPr>
          <p:cNvPr id="7" name="Rounded Rectangle 6">
            <a:extLst>
              <a:ext uri="{FF2B5EF4-FFF2-40B4-BE49-F238E27FC236}">
                <a16:creationId xmlns:a16="http://schemas.microsoft.com/office/drawing/2014/main" id="{7DAFB588-8059-5947-BFF4-A042E369EB1D}"/>
              </a:ext>
            </a:extLst>
          </p:cNvPr>
          <p:cNvSpPr/>
          <p:nvPr/>
        </p:nvSpPr>
        <p:spPr>
          <a:xfrm>
            <a:off x="926274" y="522514"/>
            <a:ext cx="7873342"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Gene-gene correlation analysis</a:t>
            </a:r>
            <a:endParaRPr lang="en-GB" sz="4400" b="1"/>
          </a:p>
        </p:txBody>
      </p:sp>
      <p:pic>
        <p:nvPicPr>
          <p:cNvPr id="8" name="Picture 4">
            <a:extLst>
              <a:ext uri="{FF2B5EF4-FFF2-40B4-BE49-F238E27FC236}">
                <a16:creationId xmlns:a16="http://schemas.microsoft.com/office/drawing/2014/main" id="{D72F3449-64DA-53D2-00B9-0100933F41A4}"/>
              </a:ext>
            </a:extLst>
          </p:cNvPr>
          <p:cNvPicPr>
            <a:picLocks noChangeAspect="1"/>
          </p:cNvPicPr>
          <p:nvPr/>
        </p:nvPicPr>
        <p:blipFill>
          <a:blip r:embed="rId5"/>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1351760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479AC244-CE47-3C43-848D-93DA57412C6F}"/>
              </a:ext>
            </a:extLst>
          </p:cNvPr>
          <p:cNvSpPr/>
          <p:nvPr/>
        </p:nvSpPr>
        <p:spPr>
          <a:xfrm>
            <a:off x="926274" y="522514"/>
            <a:ext cx="6935191"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Gene network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825623"/>
            <a:ext cx="7488218" cy="4895852"/>
          </a:xfrm>
        </p:spPr>
        <p:txBody>
          <a:bodyPr>
            <a:normAutofit fontScale="92500"/>
          </a:bodyPr>
          <a:lstStyle/>
          <a:p>
            <a:pPr marL="0" indent="0">
              <a:buNone/>
            </a:pPr>
            <a:r>
              <a:rPr lang="en-US"/>
              <a:t>Genes of interest can be used to construct </a:t>
            </a:r>
            <a:r>
              <a:rPr lang="en-US" u="sng"/>
              <a:t>networks</a:t>
            </a:r>
          </a:p>
          <a:p>
            <a:pPr marL="0" indent="0">
              <a:buNone/>
            </a:pPr>
            <a:endParaRPr lang="en-US" u="sng"/>
          </a:p>
          <a:p>
            <a:pPr marL="0" indent="0">
              <a:buNone/>
            </a:pPr>
            <a:r>
              <a:rPr lang="en-US" u="sng"/>
              <a:t>Network</a:t>
            </a:r>
            <a:r>
              <a:rPr lang="en-US"/>
              <a:t>: set of interconnected nodes</a:t>
            </a:r>
          </a:p>
          <a:p>
            <a:pPr lvl="1"/>
            <a:r>
              <a:rPr lang="en-US"/>
              <a:t>Nodes: entities we want to connect (genes, proteins, diseases, </a:t>
            </a:r>
            <a:r>
              <a:rPr lang="en-US" err="1"/>
              <a:t>etc</a:t>
            </a:r>
            <a:r>
              <a:rPr lang="en-US"/>
              <a:t>)</a:t>
            </a:r>
          </a:p>
          <a:p>
            <a:pPr lvl="1"/>
            <a:r>
              <a:rPr lang="en-US"/>
              <a:t>Edges: relationship between nodes (correlation, connection)</a:t>
            </a:r>
          </a:p>
          <a:p>
            <a:pPr lvl="1"/>
            <a:endParaRPr lang="en-US"/>
          </a:p>
          <a:p>
            <a:pPr marL="0" indent="0">
              <a:buNone/>
            </a:pPr>
            <a:r>
              <a:rPr lang="en-US" u="sng"/>
              <a:t>Attributes</a:t>
            </a:r>
            <a:r>
              <a:rPr lang="en-US"/>
              <a:t>: Information about the network</a:t>
            </a:r>
          </a:p>
          <a:p>
            <a:pPr lvl="1"/>
            <a:r>
              <a:rPr lang="en-US"/>
              <a:t>Color and shape: e.g. differentiate genes from diseases</a:t>
            </a:r>
          </a:p>
          <a:p>
            <a:pPr lvl="1"/>
            <a:r>
              <a:rPr lang="en-US"/>
              <a:t>Arrow head: direction of the relationship</a:t>
            </a:r>
          </a:p>
          <a:p>
            <a:pPr lvl="1"/>
            <a:r>
              <a:rPr lang="en-US"/>
              <a:t>Edge thickness: strength of relationship</a:t>
            </a:r>
          </a:p>
          <a:p>
            <a:pPr lvl="1"/>
            <a:endParaRPr lang="en-US"/>
          </a:p>
          <a:p>
            <a:pPr lvl="1"/>
            <a:endParaRPr lang="en-US"/>
          </a:p>
          <a:p>
            <a:pPr marL="0" indent="0">
              <a:buNone/>
            </a:pPr>
            <a:endParaRPr lang="en-US"/>
          </a:p>
        </p:txBody>
      </p:sp>
      <p:sp>
        <p:nvSpPr>
          <p:cNvPr id="4" name="Slide Number Placeholder 3">
            <a:extLst>
              <a:ext uri="{FF2B5EF4-FFF2-40B4-BE49-F238E27FC236}">
                <a16:creationId xmlns:a16="http://schemas.microsoft.com/office/drawing/2014/main" id="{7D760497-7C5C-2940-B408-C4B756EE11C5}"/>
              </a:ext>
            </a:extLst>
          </p:cNvPr>
          <p:cNvSpPr>
            <a:spLocks noGrp="1"/>
          </p:cNvSpPr>
          <p:nvPr>
            <p:ph type="sldNum" sz="quarter" idx="12"/>
          </p:nvPr>
        </p:nvSpPr>
        <p:spPr/>
        <p:txBody>
          <a:bodyPr/>
          <a:lstStyle/>
          <a:p>
            <a:fld id="{32F5D486-9235-B84E-AA07-352A9BD1BCBB}" type="slidenum">
              <a:rPr lang="en-US" smtClean="0"/>
              <a:t>28</a:t>
            </a:fld>
            <a:endParaRPr lang="en-US"/>
          </a:p>
        </p:txBody>
      </p:sp>
      <p:grpSp>
        <p:nvGrpSpPr>
          <p:cNvPr id="5" name="Group 4">
            <a:extLst>
              <a:ext uri="{FF2B5EF4-FFF2-40B4-BE49-F238E27FC236}">
                <a16:creationId xmlns:a16="http://schemas.microsoft.com/office/drawing/2014/main" id="{CED407E3-B012-3841-8E80-74CB88994F93}"/>
              </a:ext>
            </a:extLst>
          </p:cNvPr>
          <p:cNvGrpSpPr>
            <a:grpSpLocks noChangeAspect="1"/>
          </p:cNvGrpSpPr>
          <p:nvPr/>
        </p:nvGrpSpPr>
        <p:grpSpPr>
          <a:xfrm>
            <a:off x="7833074" y="2656873"/>
            <a:ext cx="4167404" cy="2459576"/>
            <a:chOff x="8120062" y="2634938"/>
            <a:chExt cx="3233738" cy="1908532"/>
          </a:xfrm>
        </p:grpSpPr>
        <p:sp>
          <p:nvSpPr>
            <p:cNvPr id="2" name="Rounded Rectangle 1">
              <a:extLst>
                <a:ext uri="{FF2B5EF4-FFF2-40B4-BE49-F238E27FC236}">
                  <a16:creationId xmlns:a16="http://schemas.microsoft.com/office/drawing/2014/main" id="{168DBA1D-9C71-184E-AAB3-7ED76F300F43}"/>
                </a:ext>
              </a:extLst>
            </p:cNvPr>
            <p:cNvSpPr>
              <a:spLocks noChangeAspect="1"/>
            </p:cNvSpPr>
            <p:nvPr/>
          </p:nvSpPr>
          <p:spPr>
            <a:xfrm>
              <a:off x="8868529" y="2743586"/>
              <a:ext cx="360000" cy="3600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DE8CEB19-B9A0-3B46-8232-9D1B0032317A}"/>
                </a:ext>
              </a:extLst>
            </p:cNvPr>
            <p:cNvSpPr>
              <a:spLocks noChangeAspect="1"/>
            </p:cNvSpPr>
            <p:nvPr/>
          </p:nvSpPr>
          <p:spPr>
            <a:xfrm>
              <a:off x="9274051" y="3429000"/>
              <a:ext cx="360000" cy="360000"/>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3E5C0978-91D1-2748-A59B-83EC4FD7687A}"/>
                </a:ext>
              </a:extLst>
            </p:cNvPr>
            <p:cNvSpPr>
              <a:spLocks noChangeAspect="1"/>
            </p:cNvSpPr>
            <p:nvPr/>
          </p:nvSpPr>
          <p:spPr>
            <a:xfrm>
              <a:off x="9948639" y="4183470"/>
              <a:ext cx="360000" cy="360000"/>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2" name="Rounded Rectangle 11">
              <a:extLst>
                <a:ext uri="{FF2B5EF4-FFF2-40B4-BE49-F238E27FC236}">
                  <a16:creationId xmlns:a16="http://schemas.microsoft.com/office/drawing/2014/main" id="{EA1FEB4C-F671-E24C-B31B-9485217D40AE}"/>
                </a:ext>
              </a:extLst>
            </p:cNvPr>
            <p:cNvSpPr>
              <a:spLocks noChangeAspect="1"/>
            </p:cNvSpPr>
            <p:nvPr/>
          </p:nvSpPr>
          <p:spPr>
            <a:xfrm>
              <a:off x="8972329" y="4183470"/>
              <a:ext cx="360000" cy="360000"/>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96BFAFD3-3144-DE40-A8DC-1D5DC29303E6}"/>
                </a:ext>
              </a:extLst>
            </p:cNvPr>
            <p:cNvSpPr>
              <a:spLocks noChangeAspect="1"/>
            </p:cNvSpPr>
            <p:nvPr/>
          </p:nvSpPr>
          <p:spPr>
            <a:xfrm>
              <a:off x="9808441" y="2854531"/>
              <a:ext cx="360000" cy="3600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5" name="Straight Connector 14">
              <a:extLst>
                <a:ext uri="{FF2B5EF4-FFF2-40B4-BE49-F238E27FC236}">
                  <a16:creationId xmlns:a16="http://schemas.microsoft.com/office/drawing/2014/main" id="{10D2B4AC-3249-354E-B954-07CEE35729F8}"/>
                </a:ext>
              </a:extLst>
            </p:cNvPr>
            <p:cNvCxnSpPr>
              <a:cxnSpLocks/>
              <a:stCxn id="10" idx="1"/>
            </p:cNvCxnSpPr>
            <p:nvPr/>
          </p:nvCxnSpPr>
          <p:spPr>
            <a:xfrm flipH="1" flipV="1">
              <a:off x="9048530" y="3103587"/>
              <a:ext cx="278242" cy="378134"/>
            </a:xfrm>
            <a:prstGeom prst="line">
              <a:avLst/>
            </a:prstGeom>
            <a:ln w="28575">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D8DC0C82-5994-DE4A-A325-444679F4DD25}"/>
                </a:ext>
              </a:extLst>
            </p:cNvPr>
            <p:cNvCxnSpPr>
              <a:cxnSpLocks/>
              <a:endCxn id="13" idx="2"/>
            </p:cNvCxnSpPr>
            <p:nvPr/>
          </p:nvCxnSpPr>
          <p:spPr>
            <a:xfrm>
              <a:off x="9228529" y="2923586"/>
              <a:ext cx="579912" cy="110945"/>
            </a:xfrm>
            <a:prstGeom prst="line">
              <a:avLst/>
            </a:prstGeom>
            <a:ln w="38100">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21" name="Straight Connector 20">
              <a:extLst>
                <a:ext uri="{FF2B5EF4-FFF2-40B4-BE49-F238E27FC236}">
                  <a16:creationId xmlns:a16="http://schemas.microsoft.com/office/drawing/2014/main" id="{309CD0D3-A768-1142-88EA-DBCF79E9CAD7}"/>
                </a:ext>
              </a:extLst>
            </p:cNvPr>
            <p:cNvCxnSpPr>
              <a:cxnSpLocks/>
              <a:stCxn id="10" idx="4"/>
            </p:cNvCxnSpPr>
            <p:nvPr/>
          </p:nvCxnSpPr>
          <p:spPr>
            <a:xfrm flipH="1">
              <a:off x="9152329" y="3789000"/>
              <a:ext cx="301722" cy="394470"/>
            </a:xfrm>
            <a:prstGeom prst="line">
              <a:avLst/>
            </a:prstGeom>
            <a:ln w="3810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AC6B01D6-EEC9-584D-92B8-2E85326FB7A7}"/>
                </a:ext>
              </a:extLst>
            </p:cNvPr>
            <p:cNvCxnSpPr>
              <a:cxnSpLocks/>
              <a:stCxn id="10" idx="5"/>
              <a:endCxn id="11" idx="1"/>
            </p:cNvCxnSpPr>
            <p:nvPr/>
          </p:nvCxnSpPr>
          <p:spPr>
            <a:xfrm>
              <a:off x="9581330" y="3736279"/>
              <a:ext cx="420030" cy="499912"/>
            </a:xfrm>
            <a:prstGeom prst="line">
              <a:avLst/>
            </a:prstGeom>
            <a:ln w="57150">
              <a:headEnd type="none" w="med" len="med"/>
              <a:tailEnd type="triangle" w="med" len="med"/>
            </a:ln>
          </p:spPr>
          <p:style>
            <a:lnRef idx="1">
              <a:schemeClr val="dk1"/>
            </a:lnRef>
            <a:fillRef idx="0">
              <a:schemeClr val="dk1"/>
            </a:fillRef>
            <a:effectRef idx="0">
              <a:schemeClr val="dk1"/>
            </a:effectRef>
            <a:fontRef idx="minor">
              <a:schemeClr val="tx1"/>
            </a:fontRef>
          </p:style>
        </p:cxnSp>
        <p:cxnSp>
          <p:nvCxnSpPr>
            <p:cNvPr id="27" name="Straight Connector 26">
              <a:extLst>
                <a:ext uri="{FF2B5EF4-FFF2-40B4-BE49-F238E27FC236}">
                  <a16:creationId xmlns:a16="http://schemas.microsoft.com/office/drawing/2014/main" id="{8FA8A0C5-71B7-7B41-8365-40FBE3A454BA}"/>
                </a:ext>
              </a:extLst>
            </p:cNvPr>
            <p:cNvCxnSpPr>
              <a:cxnSpLocks/>
              <a:endCxn id="11" idx="2"/>
            </p:cNvCxnSpPr>
            <p:nvPr/>
          </p:nvCxnSpPr>
          <p:spPr>
            <a:xfrm>
              <a:off x="9332329" y="4363470"/>
              <a:ext cx="616310" cy="0"/>
            </a:xfrm>
            <a:prstGeom prst="line">
              <a:avLst/>
            </a:prstGeom>
            <a:ln w="38100">
              <a:headEnd type="triangle" w="med" len="med"/>
              <a:tailEnd type="triangle" w="med" len="med"/>
            </a:ln>
          </p:spPr>
          <p:style>
            <a:lnRef idx="1">
              <a:schemeClr val="dk1"/>
            </a:lnRef>
            <a:fillRef idx="0">
              <a:schemeClr val="dk1"/>
            </a:fillRef>
            <a:effectRef idx="0">
              <a:schemeClr val="dk1"/>
            </a:effectRef>
            <a:fontRef idx="minor">
              <a:schemeClr val="tx1"/>
            </a:fontRef>
          </p:style>
        </p:cxnSp>
        <p:cxnSp>
          <p:nvCxnSpPr>
            <p:cNvPr id="30" name="Straight Connector 29">
              <a:extLst>
                <a:ext uri="{FF2B5EF4-FFF2-40B4-BE49-F238E27FC236}">
                  <a16:creationId xmlns:a16="http://schemas.microsoft.com/office/drawing/2014/main" id="{37A1DDEE-B674-2641-A335-7D1C68495460}"/>
                </a:ext>
              </a:extLst>
            </p:cNvPr>
            <p:cNvCxnSpPr>
              <a:cxnSpLocks/>
              <a:stCxn id="10" idx="7"/>
              <a:endCxn id="13" idx="4"/>
            </p:cNvCxnSpPr>
            <p:nvPr/>
          </p:nvCxnSpPr>
          <p:spPr>
            <a:xfrm flipV="1">
              <a:off x="9581330" y="3214531"/>
              <a:ext cx="407111" cy="267190"/>
            </a:xfrm>
            <a:prstGeom prst="line">
              <a:avLst/>
            </a:prstGeom>
            <a:ln w="28575">
              <a:headEnd type="none" w="med" len="med"/>
              <a:tailEnd type="triangle" w="med" len="med"/>
            </a:ln>
          </p:spPr>
          <p:style>
            <a:lnRef idx="1">
              <a:schemeClr val="dk1"/>
            </a:lnRef>
            <a:fillRef idx="0">
              <a:schemeClr val="dk1"/>
            </a:fillRef>
            <a:effectRef idx="0">
              <a:schemeClr val="dk1"/>
            </a:effectRef>
            <a:fontRef idx="minor">
              <a:schemeClr val="tx1"/>
            </a:fontRef>
          </p:style>
        </p:cxnSp>
        <p:sp>
          <p:nvSpPr>
            <p:cNvPr id="53" name="TextBox 52">
              <a:extLst>
                <a:ext uri="{FF2B5EF4-FFF2-40B4-BE49-F238E27FC236}">
                  <a16:creationId xmlns:a16="http://schemas.microsoft.com/office/drawing/2014/main" id="{2B432129-ED09-5D44-B8A0-9F12549C52B1}"/>
                </a:ext>
              </a:extLst>
            </p:cNvPr>
            <p:cNvSpPr txBox="1"/>
            <p:nvPr/>
          </p:nvSpPr>
          <p:spPr>
            <a:xfrm>
              <a:off x="10571213" y="2634938"/>
              <a:ext cx="782587" cy="369332"/>
            </a:xfrm>
            <a:prstGeom prst="rect">
              <a:avLst/>
            </a:prstGeom>
            <a:noFill/>
          </p:spPr>
          <p:txBody>
            <a:bodyPr wrap="square" rtlCol="0">
              <a:spAutoFit/>
            </a:bodyPr>
            <a:lstStyle/>
            <a:p>
              <a:r>
                <a:rPr lang="en-GB"/>
                <a:t>Nodes</a:t>
              </a:r>
            </a:p>
          </p:txBody>
        </p:sp>
        <p:sp>
          <p:nvSpPr>
            <p:cNvPr id="54" name="TextBox 53">
              <a:extLst>
                <a:ext uri="{FF2B5EF4-FFF2-40B4-BE49-F238E27FC236}">
                  <a16:creationId xmlns:a16="http://schemas.microsoft.com/office/drawing/2014/main" id="{CA3A9A0C-F560-814C-9DA7-67EF2FB2A140}"/>
                </a:ext>
              </a:extLst>
            </p:cNvPr>
            <p:cNvSpPr txBox="1"/>
            <p:nvPr/>
          </p:nvSpPr>
          <p:spPr>
            <a:xfrm>
              <a:off x="8120062" y="3474821"/>
              <a:ext cx="582251" cy="286587"/>
            </a:xfrm>
            <a:prstGeom prst="rect">
              <a:avLst/>
            </a:prstGeom>
            <a:noFill/>
          </p:spPr>
          <p:txBody>
            <a:bodyPr wrap="square" lIns="0" rIns="0" rtlCol="0">
              <a:spAutoFit/>
            </a:bodyPr>
            <a:lstStyle/>
            <a:p>
              <a:r>
                <a:rPr lang="en-GB"/>
                <a:t>Edges</a:t>
              </a:r>
            </a:p>
          </p:txBody>
        </p:sp>
        <p:cxnSp>
          <p:nvCxnSpPr>
            <p:cNvPr id="55" name="Straight Connector 54">
              <a:extLst>
                <a:ext uri="{FF2B5EF4-FFF2-40B4-BE49-F238E27FC236}">
                  <a16:creationId xmlns:a16="http://schemas.microsoft.com/office/drawing/2014/main" id="{9A13A7A9-F435-F04D-A4F7-B0934404E803}"/>
                </a:ext>
              </a:extLst>
            </p:cNvPr>
            <p:cNvCxnSpPr>
              <a:cxnSpLocks/>
              <a:stCxn id="13" idx="6"/>
              <a:endCxn id="53" idx="1"/>
            </p:cNvCxnSpPr>
            <p:nvPr/>
          </p:nvCxnSpPr>
          <p:spPr>
            <a:xfrm flipV="1">
              <a:off x="10168441" y="2819604"/>
              <a:ext cx="402772" cy="214927"/>
            </a:xfrm>
            <a:prstGeom prst="line">
              <a:avLst/>
            </a:prstGeom>
            <a:ln w="38100">
              <a:solidFill>
                <a:schemeClr val="accent3"/>
              </a:solidFill>
              <a:headEnd type="arrow" w="med" len="med"/>
              <a:tailEnd type="none" w="med" len="med"/>
            </a:ln>
          </p:spPr>
          <p:style>
            <a:lnRef idx="1">
              <a:schemeClr val="dk1"/>
            </a:lnRef>
            <a:fillRef idx="0">
              <a:schemeClr val="dk1"/>
            </a:fillRef>
            <a:effectRef idx="0">
              <a:schemeClr val="dk1"/>
            </a:effectRef>
            <a:fontRef idx="minor">
              <a:schemeClr val="tx1"/>
            </a:fontRef>
          </p:style>
        </p:cxnSp>
        <p:cxnSp>
          <p:nvCxnSpPr>
            <p:cNvPr id="58" name="Straight Connector 57">
              <a:extLst>
                <a:ext uri="{FF2B5EF4-FFF2-40B4-BE49-F238E27FC236}">
                  <a16:creationId xmlns:a16="http://schemas.microsoft.com/office/drawing/2014/main" id="{87F39758-09D1-4340-BDE0-713BE4F8F8B4}"/>
                </a:ext>
              </a:extLst>
            </p:cNvPr>
            <p:cNvCxnSpPr>
              <a:cxnSpLocks/>
              <a:endCxn id="54" idx="3"/>
            </p:cNvCxnSpPr>
            <p:nvPr/>
          </p:nvCxnSpPr>
          <p:spPr>
            <a:xfrm flipH="1">
              <a:off x="8702314" y="3352357"/>
              <a:ext cx="500145" cy="265758"/>
            </a:xfrm>
            <a:prstGeom prst="line">
              <a:avLst/>
            </a:prstGeom>
            <a:ln w="38100">
              <a:solidFill>
                <a:schemeClr val="accent3"/>
              </a:solidFill>
              <a:headEnd type="arrow" w="med" len="med"/>
              <a:tailEnd type="none" w="med" len="med"/>
            </a:ln>
          </p:spPr>
          <p:style>
            <a:lnRef idx="1">
              <a:schemeClr val="dk1"/>
            </a:lnRef>
            <a:fillRef idx="0">
              <a:schemeClr val="dk1"/>
            </a:fillRef>
            <a:effectRef idx="0">
              <a:schemeClr val="dk1"/>
            </a:effectRef>
            <a:fontRef idx="minor">
              <a:schemeClr val="tx1"/>
            </a:fontRef>
          </p:style>
        </p:cxnSp>
        <p:cxnSp>
          <p:nvCxnSpPr>
            <p:cNvPr id="61" name="Straight Connector 60">
              <a:extLst>
                <a:ext uri="{FF2B5EF4-FFF2-40B4-BE49-F238E27FC236}">
                  <a16:creationId xmlns:a16="http://schemas.microsoft.com/office/drawing/2014/main" id="{ECF641D6-E1B7-B14D-AA85-944FDCA63E2E}"/>
                </a:ext>
              </a:extLst>
            </p:cNvPr>
            <p:cNvCxnSpPr>
              <a:cxnSpLocks/>
              <a:endCxn id="54" idx="3"/>
            </p:cNvCxnSpPr>
            <p:nvPr/>
          </p:nvCxnSpPr>
          <p:spPr>
            <a:xfrm flipH="1" flipV="1">
              <a:off x="8702314" y="3618116"/>
              <a:ext cx="621866" cy="343987"/>
            </a:xfrm>
            <a:prstGeom prst="line">
              <a:avLst/>
            </a:prstGeom>
            <a:ln w="38100">
              <a:solidFill>
                <a:schemeClr val="accent3"/>
              </a:solidFill>
              <a:headEnd type="arrow" w="med" len="med"/>
              <a:tailEnd type="none" w="med" len="med"/>
            </a:ln>
          </p:spPr>
          <p:style>
            <a:lnRef idx="1">
              <a:schemeClr val="dk1"/>
            </a:lnRef>
            <a:fillRef idx="0">
              <a:schemeClr val="dk1"/>
            </a:fillRef>
            <a:effectRef idx="0">
              <a:schemeClr val="dk1"/>
            </a:effectRef>
            <a:fontRef idx="minor">
              <a:schemeClr val="tx1"/>
            </a:fontRef>
          </p:style>
        </p:cxnSp>
        <p:cxnSp>
          <p:nvCxnSpPr>
            <p:cNvPr id="64" name="Straight Connector 63">
              <a:extLst>
                <a:ext uri="{FF2B5EF4-FFF2-40B4-BE49-F238E27FC236}">
                  <a16:creationId xmlns:a16="http://schemas.microsoft.com/office/drawing/2014/main" id="{6DA060F0-8B35-2045-A8BA-6357A6DDEB30}"/>
                </a:ext>
              </a:extLst>
            </p:cNvPr>
            <p:cNvCxnSpPr>
              <a:cxnSpLocks/>
              <a:stCxn id="11" idx="7"/>
              <a:endCxn id="53" idx="1"/>
            </p:cNvCxnSpPr>
            <p:nvPr/>
          </p:nvCxnSpPr>
          <p:spPr>
            <a:xfrm flipV="1">
              <a:off x="10255918" y="2819604"/>
              <a:ext cx="315295" cy="1416587"/>
            </a:xfrm>
            <a:prstGeom prst="line">
              <a:avLst/>
            </a:prstGeom>
            <a:ln w="38100">
              <a:solidFill>
                <a:schemeClr val="accent3"/>
              </a:solidFill>
              <a:headEnd type="arrow" w="med" len="med"/>
              <a:tailEnd type="none" w="med" len="med"/>
            </a:ln>
          </p:spPr>
          <p:style>
            <a:lnRef idx="1">
              <a:schemeClr val="dk1"/>
            </a:lnRef>
            <a:fillRef idx="0">
              <a:schemeClr val="dk1"/>
            </a:fillRef>
            <a:effectRef idx="0">
              <a:schemeClr val="dk1"/>
            </a:effectRef>
            <a:fontRef idx="minor">
              <a:schemeClr val="tx1"/>
            </a:fontRef>
          </p:style>
        </p:cxnSp>
      </p:grpSp>
      <p:pic>
        <p:nvPicPr>
          <p:cNvPr id="7" name="Picture 4">
            <a:extLst>
              <a:ext uri="{FF2B5EF4-FFF2-40B4-BE49-F238E27FC236}">
                <a16:creationId xmlns:a16="http://schemas.microsoft.com/office/drawing/2014/main" id="{8857D0A5-D0B7-3B84-58E4-EA07A6D1BB1C}"/>
              </a:ext>
            </a:extLst>
          </p:cNvPr>
          <p:cNvPicPr>
            <a:picLocks noChangeAspect="1"/>
          </p:cNvPicPr>
          <p:nvPr/>
        </p:nvPicPr>
        <p:blipFill>
          <a:blip r:embed="rId3"/>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1344206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Rounded Rectangle 8">
            <a:extLst>
              <a:ext uri="{FF2B5EF4-FFF2-40B4-BE49-F238E27FC236}">
                <a16:creationId xmlns:a16="http://schemas.microsoft.com/office/drawing/2014/main" id="{479AC244-CE47-3C43-848D-93DA57412C6F}"/>
              </a:ext>
            </a:extLst>
          </p:cNvPr>
          <p:cNvSpPr/>
          <p:nvPr/>
        </p:nvSpPr>
        <p:spPr>
          <a:xfrm>
            <a:off x="926274" y="522514"/>
            <a:ext cx="6935191"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a:t>Gene-gene network analysis</a:t>
            </a:r>
            <a:endParaRPr lang="en-GB" sz="4400" b="1"/>
          </a:p>
        </p:txBody>
      </p:sp>
      <p:sp>
        <p:nvSpPr>
          <p:cNvPr id="3" name="Content Placeholder 2">
            <a:extLst>
              <a:ext uri="{FF2B5EF4-FFF2-40B4-BE49-F238E27FC236}">
                <a16:creationId xmlns:a16="http://schemas.microsoft.com/office/drawing/2014/main" id="{9A7DE877-1905-344F-96E1-AD0DA02B2CF5}"/>
              </a:ext>
            </a:extLst>
          </p:cNvPr>
          <p:cNvSpPr>
            <a:spLocks noGrp="1"/>
          </p:cNvSpPr>
          <p:nvPr>
            <p:ph idx="1"/>
          </p:nvPr>
        </p:nvSpPr>
        <p:spPr>
          <a:xfrm>
            <a:off x="838200" y="1825625"/>
            <a:ext cx="7367649" cy="4351338"/>
          </a:xfrm>
        </p:spPr>
        <p:txBody>
          <a:bodyPr>
            <a:normAutofit/>
          </a:bodyPr>
          <a:lstStyle/>
          <a:p>
            <a:r>
              <a:rPr lang="en-US"/>
              <a:t>Gene correlations for differential changes between conditions</a:t>
            </a:r>
          </a:p>
          <a:p>
            <a:endParaRPr lang="en-US"/>
          </a:p>
          <a:p>
            <a:r>
              <a:rPr lang="en-US"/>
              <a:t>Annotation of the network:</a:t>
            </a:r>
          </a:p>
          <a:p>
            <a:pPr lvl="1"/>
            <a:r>
              <a:rPr lang="en-US">
                <a:sym typeface="Wingdings" pitchFamily="2" charset="2"/>
              </a:rPr>
              <a:t>diseases or drugs (Clinical Knowledge Graphs)</a:t>
            </a:r>
          </a:p>
          <a:p>
            <a:pPr lvl="1"/>
            <a:r>
              <a:rPr lang="en-US">
                <a:sym typeface="Wingdings" pitchFamily="2" charset="2"/>
              </a:rPr>
              <a:t>protein interactions</a:t>
            </a:r>
          </a:p>
          <a:p>
            <a:pPr lvl="1"/>
            <a:r>
              <a:rPr lang="en-US">
                <a:sym typeface="Wingdings" pitchFamily="2" charset="2"/>
              </a:rPr>
              <a:t>transcription factors, etc.</a:t>
            </a:r>
          </a:p>
          <a:p>
            <a:pPr lvl="1"/>
            <a:endParaRPr lang="en-US"/>
          </a:p>
          <a:p>
            <a:r>
              <a:rPr lang="en-US"/>
              <a:t>Network can be as well divided in subsets</a:t>
            </a:r>
          </a:p>
          <a:p>
            <a:pPr marL="0" indent="0">
              <a:buNone/>
            </a:pPr>
            <a:endParaRPr lang="en-US"/>
          </a:p>
          <a:p>
            <a:pPr marL="0" indent="0">
              <a:buNone/>
            </a:pPr>
            <a:endParaRPr lang="en-US"/>
          </a:p>
          <a:p>
            <a:pPr marL="0" indent="0">
              <a:buNone/>
            </a:pPr>
            <a:endParaRPr lang="en-US"/>
          </a:p>
          <a:p>
            <a:pPr marL="0" indent="0">
              <a:buNone/>
            </a:pPr>
            <a:endParaRPr lang="en-US"/>
          </a:p>
        </p:txBody>
      </p:sp>
      <p:pic>
        <p:nvPicPr>
          <p:cNvPr id="5" name="Picture 4">
            <a:extLst>
              <a:ext uri="{FF2B5EF4-FFF2-40B4-BE49-F238E27FC236}">
                <a16:creationId xmlns:a16="http://schemas.microsoft.com/office/drawing/2014/main" id="{EC96B8F8-C6A2-004D-AF3B-DBCD53DFE00D}"/>
              </a:ext>
            </a:extLst>
          </p:cNvPr>
          <p:cNvPicPr>
            <a:picLocks noChangeAspect="1"/>
          </p:cNvPicPr>
          <p:nvPr/>
        </p:nvPicPr>
        <p:blipFill>
          <a:blip r:embed="rId3"/>
          <a:stretch>
            <a:fillRect/>
          </a:stretch>
        </p:blipFill>
        <p:spPr>
          <a:xfrm>
            <a:off x="8848057" y="889945"/>
            <a:ext cx="2978085" cy="2944811"/>
          </a:xfrm>
          <a:prstGeom prst="rect">
            <a:avLst/>
          </a:prstGeom>
        </p:spPr>
      </p:pic>
      <p:sp>
        <p:nvSpPr>
          <p:cNvPr id="6" name="Rectangle 5">
            <a:extLst>
              <a:ext uri="{FF2B5EF4-FFF2-40B4-BE49-F238E27FC236}">
                <a16:creationId xmlns:a16="http://schemas.microsoft.com/office/drawing/2014/main" id="{D04A942E-578B-6E4D-8A76-C0377C4B9999}"/>
              </a:ext>
            </a:extLst>
          </p:cNvPr>
          <p:cNvSpPr/>
          <p:nvPr/>
        </p:nvSpPr>
        <p:spPr>
          <a:xfrm>
            <a:off x="2598837" y="6121310"/>
            <a:ext cx="2957156" cy="276999"/>
          </a:xfrm>
          <a:prstGeom prst="rect">
            <a:avLst/>
          </a:prstGeom>
        </p:spPr>
        <p:txBody>
          <a:bodyPr wrap="none">
            <a:spAutoFit/>
          </a:bodyPr>
          <a:lstStyle/>
          <a:p>
            <a:r>
              <a:rPr lang="en-US" sz="1200">
                <a:solidFill>
                  <a:srgbClr val="0097EF"/>
                </a:solidFill>
                <a:latin typeface="Calibri" panose="020F0502020204030204" pitchFamily="34" charset="0"/>
                <a:cs typeface="Calibri" panose="020F0502020204030204" pitchFamily="34" charset="0"/>
                <a:hlinkClick r:id="rId4"/>
              </a:rPr>
              <a:t>https://doi.org/10.1186/s12918-016-0349-1</a:t>
            </a:r>
            <a:endParaRPr lang="en-GB" sz="1200">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71AC6943-C979-834D-A368-37A9CBC96EA8}"/>
              </a:ext>
            </a:extLst>
          </p:cNvPr>
          <p:cNvPicPr>
            <a:picLocks noChangeAspect="1"/>
          </p:cNvPicPr>
          <p:nvPr/>
        </p:nvPicPr>
        <p:blipFill>
          <a:blip r:embed="rId5"/>
          <a:stretch>
            <a:fillRect/>
          </a:stretch>
        </p:blipFill>
        <p:spPr>
          <a:xfrm>
            <a:off x="8460904" y="3667839"/>
            <a:ext cx="3075332" cy="3053636"/>
          </a:xfrm>
          <a:prstGeom prst="rect">
            <a:avLst/>
          </a:prstGeom>
        </p:spPr>
      </p:pic>
      <p:sp>
        <p:nvSpPr>
          <p:cNvPr id="8" name="TextBox 7">
            <a:extLst>
              <a:ext uri="{FF2B5EF4-FFF2-40B4-BE49-F238E27FC236}">
                <a16:creationId xmlns:a16="http://schemas.microsoft.com/office/drawing/2014/main" id="{3241D086-B128-3E4B-98CB-B33DA06C67AB}"/>
              </a:ext>
            </a:extLst>
          </p:cNvPr>
          <p:cNvSpPr txBox="1"/>
          <p:nvPr/>
        </p:nvSpPr>
        <p:spPr>
          <a:xfrm>
            <a:off x="195992" y="6075144"/>
            <a:ext cx="3056927" cy="646331"/>
          </a:xfrm>
          <a:prstGeom prst="rect">
            <a:avLst/>
          </a:prstGeom>
          <a:noFill/>
        </p:spPr>
        <p:txBody>
          <a:bodyPr wrap="none" rtlCol="0">
            <a:spAutoFit/>
          </a:bodyPr>
          <a:lstStyle/>
          <a:p>
            <a:r>
              <a:rPr lang="en-GB"/>
              <a:t>Network tool: </a:t>
            </a:r>
            <a:r>
              <a:rPr lang="en-GB" err="1"/>
              <a:t>Cytoscape</a:t>
            </a:r>
            <a:endParaRPr lang="en-GB"/>
          </a:p>
          <a:p>
            <a:r>
              <a:rPr lang="en-GB"/>
              <a:t>Annotation for network: String</a:t>
            </a:r>
          </a:p>
        </p:txBody>
      </p:sp>
      <p:sp>
        <p:nvSpPr>
          <p:cNvPr id="4" name="Slide Number Placeholder 3">
            <a:extLst>
              <a:ext uri="{FF2B5EF4-FFF2-40B4-BE49-F238E27FC236}">
                <a16:creationId xmlns:a16="http://schemas.microsoft.com/office/drawing/2014/main" id="{7D760497-7C5C-2940-B408-C4B756EE11C5}"/>
              </a:ext>
            </a:extLst>
          </p:cNvPr>
          <p:cNvSpPr>
            <a:spLocks noGrp="1"/>
          </p:cNvSpPr>
          <p:nvPr>
            <p:ph type="sldNum" sz="quarter" idx="12"/>
          </p:nvPr>
        </p:nvSpPr>
        <p:spPr/>
        <p:txBody>
          <a:bodyPr/>
          <a:lstStyle/>
          <a:p>
            <a:fld id="{32F5D486-9235-B84E-AA07-352A9BD1BCBB}" type="slidenum">
              <a:rPr lang="en-US" smtClean="0"/>
              <a:t>29</a:t>
            </a:fld>
            <a:endParaRPr lang="en-US"/>
          </a:p>
        </p:txBody>
      </p:sp>
      <p:sp>
        <p:nvSpPr>
          <p:cNvPr id="2" name="Rectangle 1">
            <a:extLst>
              <a:ext uri="{FF2B5EF4-FFF2-40B4-BE49-F238E27FC236}">
                <a16:creationId xmlns:a16="http://schemas.microsoft.com/office/drawing/2014/main" id="{C84E5F0C-90C7-6F4F-AAB7-78A1103C0175}"/>
              </a:ext>
            </a:extLst>
          </p:cNvPr>
          <p:cNvSpPr/>
          <p:nvPr/>
        </p:nvSpPr>
        <p:spPr>
          <a:xfrm>
            <a:off x="3150000" y="6345162"/>
            <a:ext cx="4335610" cy="369332"/>
          </a:xfrm>
          <a:prstGeom prst="rect">
            <a:avLst/>
          </a:prstGeom>
        </p:spPr>
        <p:txBody>
          <a:bodyPr wrap="none">
            <a:spAutoFit/>
          </a:bodyPr>
          <a:lstStyle/>
          <a:p>
            <a:r>
              <a:rPr lang="en-GB"/>
              <a:t>https://</a:t>
            </a:r>
            <a:r>
              <a:rPr lang="en-GB" err="1"/>
              <a:t>www.youtube.com</a:t>
            </a:r>
            <a:r>
              <a:rPr lang="en-GB"/>
              <a:t>/c/</a:t>
            </a:r>
            <a:r>
              <a:rPr lang="en-GB" err="1"/>
              <a:t>LarsJuhlJensen</a:t>
            </a:r>
            <a:endParaRPr lang="en-GB"/>
          </a:p>
        </p:txBody>
      </p:sp>
      <p:pic>
        <p:nvPicPr>
          <p:cNvPr id="11" name="Picture 4">
            <a:extLst>
              <a:ext uri="{FF2B5EF4-FFF2-40B4-BE49-F238E27FC236}">
                <a16:creationId xmlns:a16="http://schemas.microsoft.com/office/drawing/2014/main" id="{E8D17ACA-6C45-DAC4-D788-EB12A012948A}"/>
              </a:ext>
            </a:extLst>
          </p:cNvPr>
          <p:cNvPicPr>
            <a:picLocks noChangeAspect="1"/>
          </p:cNvPicPr>
          <p:nvPr/>
        </p:nvPicPr>
        <p:blipFill>
          <a:blip r:embed="rId6"/>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6269057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1FE8E9-377F-5649-8563-8933832B465C}"/>
              </a:ext>
            </a:extLst>
          </p:cNvPr>
          <p:cNvSpPr>
            <a:spLocks noGrp="1"/>
          </p:cNvSpPr>
          <p:nvPr>
            <p:ph idx="1"/>
          </p:nvPr>
        </p:nvSpPr>
        <p:spPr/>
        <p:txBody>
          <a:bodyPr vert="horz" lIns="91440" tIns="45720" rIns="91440" bIns="45720" rtlCol="0" anchor="t">
            <a:normAutofit/>
          </a:bodyPr>
          <a:lstStyle/>
          <a:p>
            <a:pPr marL="0" indent="0">
              <a:buNone/>
            </a:pPr>
            <a:endParaRPr lang="en-GB">
              <a:cs typeface="Calibri" panose="020F0502020204030204"/>
            </a:endParaRPr>
          </a:p>
          <a:p>
            <a:pPr>
              <a:buFont typeface="Arial"/>
            </a:pPr>
            <a:r>
              <a:rPr lang="en-GB"/>
              <a:t>DEA gave us genes </a:t>
            </a:r>
            <a:r>
              <a:rPr lang="en-GB" b="1"/>
              <a:t>UP</a:t>
            </a:r>
            <a:r>
              <a:rPr lang="en-GB"/>
              <a:t> and </a:t>
            </a:r>
            <a:r>
              <a:rPr lang="en-GB" b="1"/>
              <a:t>DOWN </a:t>
            </a:r>
            <a:r>
              <a:rPr lang="en-GB"/>
              <a:t>regulated in each comparison</a:t>
            </a:r>
            <a:endParaRPr lang="en-GB">
              <a:cs typeface="Calibri" panose="020F0502020204030204"/>
            </a:endParaRPr>
          </a:p>
          <a:p>
            <a:endParaRPr lang="en-GB"/>
          </a:p>
          <a:p>
            <a:r>
              <a:rPr lang="en-GB"/>
              <a:t>Defined </a:t>
            </a:r>
            <a:r>
              <a:rPr lang="en-GB" b="1"/>
              <a:t>genes of interest</a:t>
            </a:r>
            <a:r>
              <a:rPr lang="en-GB"/>
              <a:t>: </a:t>
            </a:r>
            <a:endParaRPr lang="en-GB">
              <a:cs typeface="Calibri"/>
            </a:endParaRPr>
          </a:p>
          <a:p>
            <a:pPr lvl="1"/>
            <a:r>
              <a:rPr lang="en-GB"/>
              <a:t>Treatment vs Control with Log2FC &gt; 1 and adjusted p-value &lt;0.05</a:t>
            </a:r>
            <a:endParaRPr lang="en-GB">
              <a:cs typeface="Calibri"/>
            </a:endParaRPr>
          </a:p>
          <a:p>
            <a:pPr marL="0" indent="0">
              <a:buNone/>
            </a:pPr>
            <a:endParaRPr lang="en-GB"/>
          </a:p>
          <a:p>
            <a:r>
              <a:rPr lang="en-GB" b="1">
                <a:solidFill>
                  <a:schemeClr val="accent2">
                    <a:lumMod val="75000"/>
                  </a:schemeClr>
                </a:solidFill>
              </a:rPr>
              <a:t>What do these genes do?</a:t>
            </a:r>
            <a:endParaRPr lang="en-GB" b="1">
              <a:solidFill>
                <a:schemeClr val="accent2">
                  <a:lumMod val="75000"/>
                </a:schemeClr>
              </a:solidFill>
              <a:cs typeface="Calibri"/>
            </a:endParaRPr>
          </a:p>
          <a:p>
            <a:pPr lvl="1"/>
            <a:r>
              <a:rPr lang="en-GB" b="1">
                <a:solidFill>
                  <a:schemeClr val="accent2">
                    <a:lumMod val="75000"/>
                  </a:schemeClr>
                </a:solidFill>
                <a:highlight>
                  <a:srgbClr val="FFFFFF"/>
                </a:highlight>
              </a:rPr>
              <a:t>Do they share a </a:t>
            </a:r>
            <a:r>
              <a:rPr lang="en-GB" b="1" u="sng">
                <a:highlight>
                  <a:srgbClr val="FFFFFF"/>
                </a:highlight>
              </a:rPr>
              <a:t>COMMON</a:t>
            </a:r>
            <a:r>
              <a:rPr lang="en-GB" b="1" u="sng">
                <a:solidFill>
                  <a:srgbClr val="000000"/>
                </a:solidFill>
                <a:highlight>
                  <a:srgbClr val="FFFFFF"/>
                </a:highlight>
              </a:rPr>
              <a:t> FUNCTION</a:t>
            </a:r>
            <a:r>
              <a:rPr lang="en-GB" b="1">
                <a:solidFill>
                  <a:schemeClr val="accent2">
                    <a:lumMod val="75000"/>
                  </a:schemeClr>
                </a:solidFill>
                <a:highlight>
                  <a:srgbClr val="FFFFFF"/>
                </a:highlight>
              </a:rPr>
              <a:t>? </a:t>
            </a:r>
            <a:r>
              <a:rPr lang="en-GB" b="1" err="1">
                <a:solidFill>
                  <a:schemeClr val="accent2">
                    <a:lumMod val="75000"/>
                  </a:schemeClr>
                </a:solidFill>
                <a:highlight>
                  <a:srgbClr val="FFFFFF"/>
                </a:highlight>
              </a:rPr>
              <a:t>Eg</a:t>
            </a:r>
            <a:r>
              <a:rPr lang="en-GB" b="1">
                <a:solidFill>
                  <a:schemeClr val="accent2">
                    <a:lumMod val="75000"/>
                  </a:schemeClr>
                </a:solidFill>
                <a:highlight>
                  <a:srgbClr val="FFFFFF"/>
                </a:highlight>
              </a:rPr>
              <a:t>: </a:t>
            </a:r>
            <a:r>
              <a:rPr lang="en-GB" b="1" err="1">
                <a:solidFill>
                  <a:schemeClr val="accent2">
                    <a:lumMod val="75000"/>
                  </a:schemeClr>
                </a:solidFill>
                <a:highlight>
                  <a:srgbClr val="FFFFFF"/>
                </a:highlight>
              </a:rPr>
              <a:t>immunoprocesses</a:t>
            </a:r>
            <a:endParaRPr lang="en-GB" b="1">
              <a:solidFill>
                <a:schemeClr val="accent2">
                  <a:lumMod val="75000"/>
                </a:schemeClr>
              </a:solidFill>
              <a:highlight>
                <a:srgbClr val="FFFFFF"/>
              </a:highlight>
              <a:cs typeface="Calibri"/>
            </a:endParaRPr>
          </a:p>
          <a:p>
            <a:pPr lvl="1"/>
            <a:r>
              <a:rPr lang="en-GB" b="1">
                <a:solidFill>
                  <a:schemeClr val="accent2">
                    <a:lumMod val="75000"/>
                  </a:schemeClr>
                </a:solidFill>
              </a:rPr>
              <a:t>Part of the</a:t>
            </a:r>
            <a:r>
              <a:rPr lang="en-GB" b="1"/>
              <a:t> </a:t>
            </a:r>
            <a:r>
              <a:rPr lang="en-GB" b="1" u="sng"/>
              <a:t>SAME PATHWAY</a:t>
            </a:r>
            <a:r>
              <a:rPr lang="en-GB" b="1">
                <a:solidFill>
                  <a:schemeClr val="accent2">
                    <a:lumMod val="75000"/>
                  </a:schemeClr>
                </a:solidFill>
              </a:rPr>
              <a:t>? </a:t>
            </a:r>
            <a:r>
              <a:rPr lang="en-GB" b="1" err="1">
                <a:solidFill>
                  <a:schemeClr val="accent2">
                    <a:lumMod val="75000"/>
                  </a:schemeClr>
                </a:solidFill>
              </a:rPr>
              <a:t>Eg</a:t>
            </a:r>
            <a:r>
              <a:rPr lang="en-GB" b="1">
                <a:solidFill>
                  <a:schemeClr val="accent2">
                    <a:lumMod val="75000"/>
                  </a:schemeClr>
                </a:solidFill>
              </a:rPr>
              <a:t>: nucleotide metabolism</a:t>
            </a:r>
            <a:endParaRPr lang="en-GB" b="1">
              <a:solidFill>
                <a:schemeClr val="accent2">
                  <a:lumMod val="75000"/>
                </a:schemeClr>
              </a:solidFill>
              <a:cs typeface="Calibri"/>
            </a:endParaRPr>
          </a:p>
        </p:txBody>
      </p:sp>
      <p:sp>
        <p:nvSpPr>
          <p:cNvPr id="4" name="Slide Number Placeholder 3">
            <a:extLst>
              <a:ext uri="{FF2B5EF4-FFF2-40B4-BE49-F238E27FC236}">
                <a16:creationId xmlns:a16="http://schemas.microsoft.com/office/drawing/2014/main" id="{517498D2-D48F-C744-ADCB-46E093302282}"/>
              </a:ext>
            </a:extLst>
          </p:cNvPr>
          <p:cNvSpPr>
            <a:spLocks noGrp="1"/>
          </p:cNvSpPr>
          <p:nvPr>
            <p:ph type="sldNum" sz="quarter" idx="12"/>
          </p:nvPr>
        </p:nvSpPr>
        <p:spPr/>
        <p:txBody>
          <a:bodyPr/>
          <a:lstStyle/>
          <a:p>
            <a:fld id="{488F6B55-2FBF-E645-B561-8271EEC5CE3D}" type="slidenum">
              <a:rPr lang="en-GB" smtClean="0"/>
              <a:t>3</a:t>
            </a:fld>
            <a:endParaRPr lang="en-GB"/>
          </a:p>
        </p:txBody>
      </p:sp>
      <p:sp>
        <p:nvSpPr>
          <p:cNvPr id="5" name="Rounded Rectangle 4">
            <a:extLst>
              <a:ext uri="{FF2B5EF4-FFF2-40B4-BE49-F238E27FC236}">
                <a16:creationId xmlns:a16="http://schemas.microsoft.com/office/drawing/2014/main" id="{BDB35F91-5625-E042-887D-9E0066A7758B}"/>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pic>
        <p:nvPicPr>
          <p:cNvPr id="6" name="Picture 4">
            <a:extLst>
              <a:ext uri="{FF2B5EF4-FFF2-40B4-BE49-F238E27FC236}">
                <a16:creationId xmlns:a16="http://schemas.microsoft.com/office/drawing/2014/main" id="{0957F82D-8BD3-1262-8478-9B1331D8A42D}"/>
              </a:ext>
            </a:extLst>
          </p:cNvPr>
          <p:cNvPicPr>
            <a:picLocks noChangeAspect="1"/>
          </p:cNvPicPr>
          <p:nvPr/>
        </p:nvPicPr>
        <p:blipFill>
          <a:blip r:embed="rId3"/>
          <a:stretch>
            <a:fillRect/>
          </a:stretch>
        </p:blipFill>
        <p:spPr>
          <a:xfrm>
            <a:off x="9982528" y="209878"/>
            <a:ext cx="1962150" cy="552450"/>
          </a:xfrm>
          <a:prstGeom prst="rect">
            <a:avLst/>
          </a:prstGeom>
        </p:spPr>
      </p:pic>
    </p:spTree>
    <p:extLst>
      <p:ext uri="{BB962C8B-B14F-4D97-AF65-F5344CB8AC3E}">
        <p14:creationId xmlns:p14="http://schemas.microsoft.com/office/powerpoint/2010/main" val="2676477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8F7C2524-716C-8572-692E-C3BA4A1E281E}"/>
              </a:ext>
            </a:extLst>
          </p:cNvPr>
          <p:cNvSpPr>
            <a:spLocks noGrp="1"/>
          </p:cNvSpPr>
          <p:nvPr>
            <p:ph type="sldNum" sz="quarter" idx="12"/>
          </p:nvPr>
        </p:nvSpPr>
        <p:spPr/>
        <p:txBody>
          <a:bodyPr/>
          <a:lstStyle/>
          <a:p>
            <a:fld id="{488F6B55-2FBF-E645-B561-8271EEC5CE3D}" type="slidenum">
              <a:rPr lang="en-GB" smtClean="0"/>
              <a:t>4</a:t>
            </a:fld>
            <a:endParaRPr lang="en-GB"/>
          </a:p>
        </p:txBody>
      </p:sp>
      <p:sp>
        <p:nvSpPr>
          <p:cNvPr id="6" name="Rounded Rectangle 4">
            <a:extLst>
              <a:ext uri="{FF2B5EF4-FFF2-40B4-BE49-F238E27FC236}">
                <a16:creationId xmlns:a16="http://schemas.microsoft.com/office/drawing/2014/main" id="{CCCDAE69-9682-4587-EC3D-3C4A5CA15BAD}"/>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grpSp>
        <p:nvGrpSpPr>
          <p:cNvPr id="19" name="Group 18">
            <a:extLst>
              <a:ext uri="{FF2B5EF4-FFF2-40B4-BE49-F238E27FC236}">
                <a16:creationId xmlns:a16="http://schemas.microsoft.com/office/drawing/2014/main" id="{5BDAC362-301F-68D6-F698-5955D71CCCB4}"/>
              </a:ext>
            </a:extLst>
          </p:cNvPr>
          <p:cNvGrpSpPr/>
          <p:nvPr/>
        </p:nvGrpSpPr>
        <p:grpSpPr>
          <a:xfrm>
            <a:off x="1467554" y="2668797"/>
            <a:ext cx="10378162" cy="1914980"/>
            <a:chOff x="1361721" y="2788742"/>
            <a:chExt cx="10110051" cy="3128535"/>
          </a:xfrm>
        </p:grpSpPr>
        <mc:AlternateContent xmlns:mc="http://schemas.openxmlformats.org/markup-compatibility/2006" xmlns:p14="http://schemas.microsoft.com/office/powerpoint/2010/main">
          <mc:Choice Requires="p14">
            <p:contentPart p14:bwMode="auto" r:id="rId2">
              <p14:nvContentPartPr>
                <p14:cNvPr id="13" name="Ink 12">
                  <a:extLst>
                    <a:ext uri="{FF2B5EF4-FFF2-40B4-BE49-F238E27FC236}">
                      <a16:creationId xmlns:a16="http://schemas.microsoft.com/office/drawing/2014/main" id="{66619B97-C76E-EAEA-66B1-760D88A42FCF}"/>
                    </a:ext>
                  </a:extLst>
                </p14:cNvPr>
                <p14:cNvContentPartPr/>
                <p14:nvPr/>
              </p14:nvContentPartPr>
              <p14:xfrm>
                <a:off x="1361721" y="2788742"/>
                <a:ext cx="9993315" cy="3128535"/>
              </p14:xfrm>
            </p:contentPart>
          </mc:Choice>
          <mc:Fallback xmlns="">
            <p:pic>
              <p:nvPicPr>
                <p:cNvPr id="13" name="Ink 12">
                  <a:extLst>
                    <a:ext uri="{FF2B5EF4-FFF2-40B4-BE49-F238E27FC236}">
                      <a16:creationId xmlns:a16="http://schemas.microsoft.com/office/drawing/2014/main" id="{66619B97-C76E-EAEA-66B1-760D88A42FCF}"/>
                    </a:ext>
                  </a:extLst>
                </p:cNvPr>
                <p:cNvPicPr/>
                <p:nvPr/>
              </p:nvPicPr>
              <p:blipFill>
                <a:blip r:embed="rId3"/>
                <a:stretch>
                  <a:fillRect/>
                </a:stretch>
              </p:blipFill>
              <p:spPr>
                <a:xfrm>
                  <a:off x="1344186" y="2759344"/>
                  <a:ext cx="10028033" cy="3186743"/>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8" name="Ink 17">
                  <a:extLst>
                    <a:ext uri="{FF2B5EF4-FFF2-40B4-BE49-F238E27FC236}">
                      <a16:creationId xmlns:a16="http://schemas.microsoft.com/office/drawing/2014/main" id="{2B4C84DE-C1E1-D15F-A579-58472D1DCF7A}"/>
                    </a:ext>
                  </a:extLst>
                </p14:cNvPr>
                <p14:cNvContentPartPr/>
                <p14:nvPr/>
              </p14:nvContentPartPr>
              <p14:xfrm>
                <a:off x="11190111" y="4106333"/>
                <a:ext cx="281661" cy="387828"/>
              </p14:xfrm>
            </p:contentPart>
          </mc:Choice>
          <mc:Fallback xmlns="">
            <p:pic>
              <p:nvPicPr>
                <p:cNvPr id="18" name="Ink 17">
                  <a:extLst>
                    <a:ext uri="{FF2B5EF4-FFF2-40B4-BE49-F238E27FC236}">
                      <a16:creationId xmlns:a16="http://schemas.microsoft.com/office/drawing/2014/main" id="{2B4C84DE-C1E1-D15F-A579-58472D1DCF7A}"/>
                    </a:ext>
                  </a:extLst>
                </p:cNvPr>
                <p:cNvPicPr/>
                <p:nvPr/>
              </p:nvPicPr>
              <p:blipFill>
                <a:blip r:embed="rId5"/>
                <a:stretch>
                  <a:fillRect/>
                </a:stretch>
              </p:blipFill>
              <p:spPr>
                <a:xfrm>
                  <a:off x="11172595" y="4076997"/>
                  <a:ext cx="316343" cy="445914"/>
                </a:xfrm>
                <a:prstGeom prst="rect">
                  <a:avLst/>
                </a:prstGeom>
              </p:spPr>
            </p:pic>
          </mc:Fallback>
        </mc:AlternateContent>
      </p:grpSp>
      <p:sp>
        <p:nvSpPr>
          <p:cNvPr id="20" name="TextBox 19">
            <a:extLst>
              <a:ext uri="{FF2B5EF4-FFF2-40B4-BE49-F238E27FC236}">
                <a16:creationId xmlns:a16="http://schemas.microsoft.com/office/drawing/2014/main" id="{C6117E38-598F-47A6-92B0-0BCF36ED00B0}"/>
              </a:ext>
            </a:extLst>
          </p:cNvPr>
          <p:cNvSpPr txBox="1"/>
          <p:nvPr/>
        </p:nvSpPr>
        <p:spPr>
          <a:xfrm>
            <a:off x="804335" y="2420055"/>
            <a:ext cx="2743199"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AutoNum type="arabicPeriod"/>
            </a:pPr>
            <a:r>
              <a:rPr lang="en-US" sz="3200" b="1">
                <a:cs typeface="Calibri"/>
              </a:rPr>
              <a:t>Annotate genes</a:t>
            </a:r>
          </a:p>
        </p:txBody>
      </p:sp>
      <p:sp>
        <p:nvSpPr>
          <p:cNvPr id="21" name="TextBox 20">
            <a:extLst>
              <a:ext uri="{FF2B5EF4-FFF2-40B4-BE49-F238E27FC236}">
                <a16:creationId xmlns:a16="http://schemas.microsoft.com/office/drawing/2014/main" id="{A515EB0C-43AC-F20C-D533-174E41A7305C}"/>
              </a:ext>
            </a:extLst>
          </p:cNvPr>
          <p:cNvSpPr txBox="1"/>
          <p:nvPr/>
        </p:nvSpPr>
        <p:spPr>
          <a:xfrm>
            <a:off x="2779890" y="4748388"/>
            <a:ext cx="6877752" cy="138499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cs typeface="Calibri"/>
              </a:rPr>
              <a:t>2. Find overrepresented pathways, GO terms, Diseases for annotated genes</a:t>
            </a:r>
          </a:p>
          <a:p>
            <a:r>
              <a:rPr lang="en-US" sz="2000" b="1">
                <a:cs typeface="Calibri"/>
              </a:rPr>
              <a:t>(anything, ANYTHING!!! that makes sense biologically)</a:t>
            </a:r>
          </a:p>
        </p:txBody>
      </p:sp>
      <p:sp>
        <p:nvSpPr>
          <p:cNvPr id="22" name="TextBox 21">
            <a:extLst>
              <a:ext uri="{FF2B5EF4-FFF2-40B4-BE49-F238E27FC236}">
                <a16:creationId xmlns:a16="http://schemas.microsoft.com/office/drawing/2014/main" id="{CC72CFF4-32BE-87B1-A768-AC4FE2ABBB62}"/>
              </a:ext>
            </a:extLst>
          </p:cNvPr>
          <p:cNvSpPr txBox="1"/>
          <p:nvPr/>
        </p:nvSpPr>
        <p:spPr>
          <a:xfrm>
            <a:off x="9849556" y="2793999"/>
            <a:ext cx="2122310"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cs typeface="Calibri"/>
              </a:rPr>
              <a:t>3. Profit!</a:t>
            </a:r>
            <a:endParaRPr lang="en-US" b="1"/>
          </a:p>
        </p:txBody>
      </p:sp>
    </p:spTree>
    <p:extLst>
      <p:ext uri="{BB962C8B-B14F-4D97-AF65-F5344CB8AC3E}">
        <p14:creationId xmlns:p14="http://schemas.microsoft.com/office/powerpoint/2010/main" val="27533980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1FE8E9-377F-5649-8563-8933832B465C}"/>
              </a:ext>
            </a:extLst>
          </p:cNvPr>
          <p:cNvSpPr>
            <a:spLocks noGrp="1"/>
          </p:cNvSpPr>
          <p:nvPr>
            <p:ph idx="1"/>
          </p:nvPr>
        </p:nvSpPr>
        <p:spPr/>
        <p:txBody>
          <a:bodyPr vert="horz" lIns="91440" tIns="45720" rIns="91440" bIns="45720" rtlCol="0" anchor="t">
            <a:normAutofit/>
          </a:bodyPr>
          <a:lstStyle/>
          <a:p>
            <a:pPr marL="0" indent="0">
              <a:buNone/>
            </a:pPr>
            <a:r>
              <a:rPr lang="en-GB" sz="3200" b="1"/>
              <a:t>ANNOTATE GENES</a:t>
            </a:r>
            <a:endParaRPr lang="en-GB" sz="3200">
              <a:cs typeface="Calibri" panose="020F0502020204030204"/>
            </a:endParaRPr>
          </a:p>
          <a:p>
            <a:pPr>
              <a:lnSpc>
                <a:spcPct val="150000"/>
              </a:lnSpc>
            </a:pPr>
            <a:r>
              <a:rPr lang="en-GB"/>
              <a:t>We can </a:t>
            </a:r>
            <a:r>
              <a:rPr lang="en-GB" b="1"/>
              <a:t>annotate </a:t>
            </a:r>
            <a:r>
              <a:rPr lang="en-GB"/>
              <a:t>our genes of interest with </a:t>
            </a:r>
            <a:r>
              <a:rPr lang="en-GB" b="1"/>
              <a:t>various information</a:t>
            </a:r>
            <a:endParaRPr lang="en-GB" b="1">
              <a:cs typeface="Calibri"/>
            </a:endParaRPr>
          </a:p>
          <a:p>
            <a:pPr>
              <a:lnSpc>
                <a:spcPct val="150000"/>
              </a:lnSpc>
            </a:pPr>
            <a:r>
              <a:rPr lang="en-GB"/>
              <a:t>Sometimes we need specific </a:t>
            </a:r>
            <a:r>
              <a:rPr lang="en-GB" b="1"/>
              <a:t>gene identifiers </a:t>
            </a:r>
            <a:r>
              <a:rPr lang="en-GB"/>
              <a:t>or </a:t>
            </a:r>
            <a:r>
              <a:rPr lang="en-GB" b="1"/>
              <a:t>gene names</a:t>
            </a:r>
            <a:endParaRPr lang="en-GB" b="1">
              <a:cs typeface="Calibri" panose="020F0502020204030204"/>
            </a:endParaRPr>
          </a:p>
          <a:p>
            <a:pPr>
              <a:lnSpc>
                <a:spcPct val="150000"/>
              </a:lnSpc>
            </a:pPr>
            <a:r>
              <a:rPr lang="en-GB"/>
              <a:t>Use </a:t>
            </a:r>
            <a:r>
              <a:rPr lang="en-GB" b="1"/>
              <a:t>databases</a:t>
            </a:r>
            <a:r>
              <a:rPr lang="en-GB"/>
              <a:t> to annotate genes: </a:t>
            </a:r>
            <a:r>
              <a:rPr lang="en-GB" err="1"/>
              <a:t>AnnotationHub</a:t>
            </a:r>
            <a:r>
              <a:rPr lang="en-GB"/>
              <a:t> or </a:t>
            </a:r>
            <a:r>
              <a:rPr lang="en-GB" err="1"/>
              <a:t>Biomart</a:t>
            </a:r>
            <a:endParaRPr lang="en-GB" err="1">
              <a:cs typeface="Calibri"/>
            </a:endParaRPr>
          </a:p>
          <a:p>
            <a:pPr marL="0" indent="0">
              <a:buNone/>
            </a:pPr>
            <a:endParaRPr lang="en-GB">
              <a:cs typeface="Calibri"/>
            </a:endParaRPr>
          </a:p>
        </p:txBody>
      </p:sp>
      <p:sp>
        <p:nvSpPr>
          <p:cNvPr id="4" name="Slide Number Placeholder 3">
            <a:extLst>
              <a:ext uri="{FF2B5EF4-FFF2-40B4-BE49-F238E27FC236}">
                <a16:creationId xmlns:a16="http://schemas.microsoft.com/office/drawing/2014/main" id="{517498D2-D48F-C744-ADCB-46E093302282}"/>
              </a:ext>
            </a:extLst>
          </p:cNvPr>
          <p:cNvSpPr>
            <a:spLocks noGrp="1"/>
          </p:cNvSpPr>
          <p:nvPr>
            <p:ph type="sldNum" sz="quarter" idx="12"/>
          </p:nvPr>
        </p:nvSpPr>
        <p:spPr/>
        <p:txBody>
          <a:bodyPr/>
          <a:lstStyle/>
          <a:p>
            <a:fld id="{488F6B55-2FBF-E645-B561-8271EEC5CE3D}" type="slidenum">
              <a:rPr lang="en-GB" smtClean="0"/>
              <a:t>5</a:t>
            </a:fld>
            <a:endParaRPr lang="en-GB"/>
          </a:p>
        </p:txBody>
      </p:sp>
      <p:sp>
        <p:nvSpPr>
          <p:cNvPr id="5" name="Rounded Rectangle 4">
            <a:extLst>
              <a:ext uri="{FF2B5EF4-FFF2-40B4-BE49-F238E27FC236}">
                <a16:creationId xmlns:a16="http://schemas.microsoft.com/office/drawing/2014/main" id="{BDB35F91-5625-E042-887D-9E0066A7758B}"/>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pic>
        <p:nvPicPr>
          <p:cNvPr id="7" name="Picture 4">
            <a:extLst>
              <a:ext uri="{FF2B5EF4-FFF2-40B4-BE49-F238E27FC236}">
                <a16:creationId xmlns:a16="http://schemas.microsoft.com/office/drawing/2014/main" id="{C922BA0B-6C3F-F0E7-90FD-1CA05BDF6EA2}"/>
              </a:ext>
            </a:extLst>
          </p:cNvPr>
          <p:cNvPicPr>
            <a:picLocks noChangeAspect="1"/>
          </p:cNvPicPr>
          <p:nvPr/>
        </p:nvPicPr>
        <p:blipFill>
          <a:blip r:embed="rId3"/>
          <a:stretch>
            <a:fillRect/>
          </a:stretch>
        </p:blipFill>
        <p:spPr>
          <a:xfrm>
            <a:off x="9982528" y="209878"/>
            <a:ext cx="1962150" cy="552450"/>
          </a:xfrm>
          <a:prstGeom prst="rect">
            <a:avLst/>
          </a:prstGeom>
        </p:spPr>
      </p:pic>
      <p:graphicFrame>
        <p:nvGraphicFramePr>
          <p:cNvPr id="6" name="Table 5">
            <a:extLst>
              <a:ext uri="{FF2B5EF4-FFF2-40B4-BE49-F238E27FC236}">
                <a16:creationId xmlns:a16="http://schemas.microsoft.com/office/drawing/2014/main" id="{C75C272D-376A-59B6-1A29-02C41A398351}"/>
              </a:ext>
            </a:extLst>
          </p:cNvPr>
          <p:cNvGraphicFramePr>
            <a:graphicFrameLocks noGrp="1"/>
          </p:cNvGraphicFramePr>
          <p:nvPr>
            <p:extLst>
              <p:ext uri="{D42A27DB-BD31-4B8C-83A1-F6EECF244321}">
                <p14:modId xmlns:p14="http://schemas.microsoft.com/office/powerpoint/2010/main" val="218270993"/>
              </p:ext>
            </p:extLst>
          </p:nvPr>
        </p:nvGraphicFramePr>
        <p:xfrm>
          <a:off x="881944" y="4854222"/>
          <a:ext cx="10431761" cy="1163643"/>
        </p:xfrm>
        <a:graphic>
          <a:graphicData uri="http://schemas.openxmlformats.org/drawingml/2006/table">
            <a:tbl>
              <a:tblPr firstRow="1" bandRow="1">
                <a:tableStyleId>{17292A2E-F333-43FB-9621-5CBBE7FDCDCB}</a:tableStyleId>
              </a:tblPr>
              <a:tblGrid>
                <a:gridCol w="2668174">
                  <a:extLst>
                    <a:ext uri="{9D8B030D-6E8A-4147-A177-3AD203B41FA5}">
                      <a16:colId xmlns:a16="http://schemas.microsoft.com/office/drawing/2014/main" val="3229691428"/>
                    </a:ext>
                  </a:extLst>
                </a:gridCol>
                <a:gridCol w="1816235">
                  <a:extLst>
                    <a:ext uri="{9D8B030D-6E8A-4147-A177-3AD203B41FA5}">
                      <a16:colId xmlns:a16="http://schemas.microsoft.com/office/drawing/2014/main" val="107294241"/>
                    </a:ext>
                  </a:extLst>
                </a:gridCol>
                <a:gridCol w="1353813">
                  <a:extLst>
                    <a:ext uri="{9D8B030D-6E8A-4147-A177-3AD203B41FA5}">
                      <a16:colId xmlns:a16="http://schemas.microsoft.com/office/drawing/2014/main" val="572647118"/>
                    </a:ext>
                  </a:extLst>
                </a:gridCol>
                <a:gridCol w="1608666">
                  <a:extLst>
                    <a:ext uri="{9D8B030D-6E8A-4147-A177-3AD203B41FA5}">
                      <a16:colId xmlns:a16="http://schemas.microsoft.com/office/drawing/2014/main" val="3639611665"/>
                    </a:ext>
                  </a:extLst>
                </a:gridCol>
                <a:gridCol w="657999">
                  <a:extLst>
                    <a:ext uri="{9D8B030D-6E8A-4147-A177-3AD203B41FA5}">
                      <a16:colId xmlns:a16="http://schemas.microsoft.com/office/drawing/2014/main" val="2575775666"/>
                    </a:ext>
                  </a:extLst>
                </a:gridCol>
                <a:gridCol w="1051207">
                  <a:extLst>
                    <a:ext uri="{9D8B030D-6E8A-4147-A177-3AD203B41FA5}">
                      <a16:colId xmlns:a16="http://schemas.microsoft.com/office/drawing/2014/main" val="4151175"/>
                    </a:ext>
                  </a:extLst>
                </a:gridCol>
                <a:gridCol w="1275667">
                  <a:extLst>
                    <a:ext uri="{9D8B030D-6E8A-4147-A177-3AD203B41FA5}">
                      <a16:colId xmlns:a16="http://schemas.microsoft.com/office/drawing/2014/main" val="3095708309"/>
                    </a:ext>
                  </a:extLst>
                </a:gridCol>
              </a:tblGrid>
              <a:tr h="387881">
                <a:tc>
                  <a:txBody>
                    <a:bodyPr/>
                    <a:lstStyle/>
                    <a:p>
                      <a:r>
                        <a:rPr lang="en-GB">
                          <a:solidFill>
                            <a:schemeClr val="tx1"/>
                          </a:solidFill>
                        </a:rPr>
                        <a:t>G</a:t>
                      </a:r>
                      <a:r>
                        <a:rPr lang="en-DK" err="1">
                          <a:solidFill>
                            <a:schemeClr val="tx1"/>
                          </a:solidFill>
                        </a:rPr>
                        <a:t>ene_ID</a:t>
                      </a:r>
                      <a:r>
                        <a:rPr lang="en-DK">
                          <a:solidFill>
                            <a:schemeClr val="tx1"/>
                          </a:solidFill>
                        </a:rPr>
                        <a:t> (</a:t>
                      </a:r>
                      <a:r>
                        <a:rPr lang="en-DK" err="1">
                          <a:solidFill>
                            <a:schemeClr val="tx1"/>
                          </a:solidFill>
                        </a:rPr>
                        <a:t>Ensembl</a:t>
                      </a:r>
                      <a:r>
                        <a:rPr lang="en-DK">
                          <a:solidFill>
                            <a:schemeClr val="tx1"/>
                          </a:solidFill>
                        </a:rPr>
                        <a:t>)</a:t>
                      </a:r>
                      <a:endParaRPr lang="en-US">
                        <a:solidFill>
                          <a:schemeClr val="tx1"/>
                        </a:solidFill>
                      </a:endParaRPr>
                    </a:p>
                  </a:txBody>
                  <a:tcPr>
                    <a:solidFill>
                      <a:schemeClr val="accent4">
                        <a:lumMod val="40000"/>
                        <a:lumOff val="60000"/>
                      </a:schemeClr>
                    </a:solidFill>
                  </a:tcPr>
                </a:tc>
                <a:tc>
                  <a:txBody>
                    <a:bodyPr/>
                    <a:lstStyle/>
                    <a:p>
                      <a:r>
                        <a:rPr lang="en-GB">
                          <a:solidFill>
                            <a:schemeClr val="tx1"/>
                          </a:solidFill>
                        </a:rPr>
                        <a:t>G</a:t>
                      </a:r>
                      <a:r>
                        <a:rPr lang="en-DK" err="1">
                          <a:solidFill>
                            <a:schemeClr val="tx1"/>
                          </a:solidFill>
                        </a:rPr>
                        <a:t>ene_name</a:t>
                      </a:r>
                    </a:p>
                  </a:txBody>
                  <a:tcPr>
                    <a:solidFill>
                      <a:schemeClr val="accent4">
                        <a:lumMod val="40000"/>
                        <a:lumOff val="60000"/>
                      </a:schemeClr>
                    </a:solidFill>
                  </a:tcPr>
                </a:tc>
                <a:tc>
                  <a:txBody>
                    <a:bodyPr/>
                    <a:lstStyle/>
                    <a:p>
                      <a:r>
                        <a:rPr lang="en-GB">
                          <a:solidFill>
                            <a:schemeClr val="tx1"/>
                          </a:solidFill>
                        </a:rPr>
                        <a:t>E</a:t>
                      </a:r>
                      <a:r>
                        <a:rPr lang="en-DK" err="1">
                          <a:solidFill>
                            <a:schemeClr val="tx1"/>
                          </a:solidFill>
                        </a:rPr>
                        <a:t>ntrez_ID</a:t>
                      </a:r>
                    </a:p>
                  </a:txBody>
                  <a:tcPr>
                    <a:solidFill>
                      <a:schemeClr val="accent4">
                        <a:lumMod val="40000"/>
                        <a:lumOff val="60000"/>
                      </a:schemeClr>
                    </a:solidFill>
                  </a:tcPr>
                </a:tc>
                <a:tc>
                  <a:txBody>
                    <a:bodyPr/>
                    <a:lstStyle/>
                    <a:p>
                      <a:pPr lvl="0">
                        <a:buNone/>
                      </a:pPr>
                      <a:r>
                        <a:rPr lang="en-GB" sz="1800" u="none" strike="noStrike" noProof="0" err="1">
                          <a:solidFill>
                            <a:schemeClr val="tx1"/>
                          </a:solidFill>
                        </a:rPr>
                        <a:t>RefSeq_ID</a:t>
                      </a:r>
                      <a:endParaRPr lang="en-US">
                        <a:solidFill>
                          <a:schemeClr val="tx1"/>
                        </a:solidFill>
                      </a:endParaRPr>
                    </a:p>
                  </a:txBody>
                  <a:tcPr>
                    <a:solidFill>
                      <a:schemeClr val="accent4">
                        <a:lumMod val="40000"/>
                        <a:lumOff val="60000"/>
                      </a:schemeClr>
                    </a:solidFill>
                  </a:tcPr>
                </a:tc>
                <a:tc>
                  <a:txBody>
                    <a:bodyPr/>
                    <a:lstStyle/>
                    <a:p>
                      <a:pPr lvl="0">
                        <a:buNone/>
                      </a:pPr>
                      <a:r>
                        <a:rPr lang="en-US">
                          <a:solidFill>
                            <a:schemeClr val="tx1"/>
                          </a:solidFill>
                        </a:rPr>
                        <a:t>Chr</a:t>
                      </a:r>
                    </a:p>
                  </a:txBody>
                  <a:tcPr>
                    <a:solidFill>
                      <a:schemeClr val="accent4">
                        <a:lumMod val="40000"/>
                        <a:lumOff val="60000"/>
                      </a:schemeClr>
                    </a:solidFill>
                  </a:tcPr>
                </a:tc>
                <a:tc>
                  <a:txBody>
                    <a:bodyPr/>
                    <a:lstStyle/>
                    <a:p>
                      <a:r>
                        <a:rPr lang="en-GB">
                          <a:solidFill>
                            <a:schemeClr val="tx1"/>
                          </a:solidFill>
                        </a:rPr>
                        <a:t>S</a:t>
                      </a:r>
                      <a:r>
                        <a:rPr lang="en-DK">
                          <a:solidFill>
                            <a:schemeClr val="tx1"/>
                          </a:solidFill>
                        </a:rPr>
                        <a:t>tart</a:t>
                      </a:r>
                    </a:p>
                  </a:txBody>
                  <a:tcPr>
                    <a:solidFill>
                      <a:schemeClr val="accent4">
                        <a:lumMod val="40000"/>
                        <a:lumOff val="60000"/>
                      </a:schemeClr>
                    </a:solidFill>
                  </a:tcPr>
                </a:tc>
                <a:tc>
                  <a:txBody>
                    <a:bodyPr/>
                    <a:lstStyle/>
                    <a:p>
                      <a:r>
                        <a:rPr lang="en-GB">
                          <a:solidFill>
                            <a:schemeClr val="tx1"/>
                          </a:solidFill>
                        </a:rPr>
                        <a:t>E</a:t>
                      </a:r>
                      <a:r>
                        <a:rPr lang="en-DK" err="1">
                          <a:solidFill>
                            <a:schemeClr val="tx1"/>
                          </a:solidFill>
                        </a:rPr>
                        <a:t>nd</a:t>
                      </a:r>
                    </a:p>
                  </a:txBody>
                  <a:tcPr>
                    <a:solidFill>
                      <a:schemeClr val="accent4">
                        <a:lumMod val="40000"/>
                        <a:lumOff val="60000"/>
                      </a:schemeClr>
                    </a:solidFill>
                  </a:tcPr>
                </a:tc>
                <a:extLst>
                  <a:ext uri="{0D108BD9-81ED-4DB2-BD59-A6C34878D82A}">
                    <a16:rowId xmlns:a16="http://schemas.microsoft.com/office/drawing/2014/main" val="2974049114"/>
                  </a:ext>
                </a:extLst>
              </a:tr>
              <a:tr h="387881">
                <a:tc>
                  <a:txBody>
                    <a:bodyPr/>
                    <a:lstStyle/>
                    <a:p>
                      <a:r>
                        <a:rPr lang="en-GB" dirty="0">
                          <a:effectLst/>
                          <a:hlinkClick r:id="rId4"/>
                        </a:rPr>
                        <a:t>ENSG00000223972</a:t>
                      </a:r>
                      <a:endParaRPr lang="en-GB" dirty="0">
                        <a:effectLst/>
                      </a:endParaRPr>
                    </a:p>
                  </a:txBody>
                  <a:tcPr marL="47625" marR="47625" marT="38100" marB="38100" anchor="ctr">
                    <a:solidFill>
                      <a:schemeClr val="accent4">
                        <a:lumMod val="20000"/>
                        <a:lumOff val="80000"/>
                      </a:schemeClr>
                    </a:solidFill>
                  </a:tcPr>
                </a:tc>
                <a:tc>
                  <a:txBody>
                    <a:bodyPr/>
                    <a:lstStyle/>
                    <a:p>
                      <a:r>
                        <a:rPr lang="en-GB">
                          <a:effectLst/>
                        </a:rPr>
                        <a:t>DDX11L1</a:t>
                      </a:r>
                    </a:p>
                  </a:txBody>
                  <a:tcPr marL="47625" marR="47625" marT="38100" marB="38100" anchor="ctr">
                    <a:solidFill>
                      <a:schemeClr val="accent4">
                        <a:lumMod val="20000"/>
                        <a:lumOff val="80000"/>
                      </a:schemeClr>
                    </a:solidFill>
                  </a:tcPr>
                </a:tc>
                <a:tc>
                  <a:txBody>
                    <a:bodyPr/>
                    <a:lstStyle/>
                    <a:p>
                      <a:r>
                        <a:rPr lang="en-GB">
                          <a:effectLst/>
                        </a:rPr>
                        <a:t>NA</a:t>
                      </a:r>
                    </a:p>
                  </a:txBody>
                  <a:tcPr marL="47625" marR="47625" marT="38100" marB="38100" anchor="ctr">
                    <a:solidFill>
                      <a:schemeClr val="accent4">
                        <a:lumMod val="20000"/>
                        <a:lumOff val="80000"/>
                      </a:schemeClr>
                    </a:solidFill>
                  </a:tcPr>
                </a:tc>
                <a:tc>
                  <a:txBody>
                    <a:bodyPr/>
                    <a:lstStyle/>
                    <a:p>
                      <a:pPr lvl="0">
                        <a:buNone/>
                      </a:pPr>
                      <a:r>
                        <a:rPr lang="en-US" sz="1800" u="none" strike="noStrike" noProof="0">
                          <a:effectLst/>
                        </a:rPr>
                        <a:t>NR_046018</a:t>
                      </a:r>
                      <a:endParaRPr lang="en-US"/>
                    </a:p>
                  </a:txBody>
                  <a:tcPr marL="47625" marR="47625" marT="38100" marB="38100" anchor="ctr">
                    <a:solidFill>
                      <a:schemeClr val="accent4">
                        <a:lumMod val="20000"/>
                        <a:lumOff val="80000"/>
                      </a:schemeClr>
                    </a:solidFill>
                  </a:tcPr>
                </a:tc>
                <a:tc>
                  <a:txBody>
                    <a:bodyPr/>
                    <a:lstStyle/>
                    <a:p>
                      <a:pPr lvl="0">
                        <a:buNone/>
                      </a:pPr>
                      <a:r>
                        <a:rPr lang="en-US" dirty="0">
                          <a:effectLst/>
                        </a:rPr>
                        <a:t>1</a:t>
                      </a:r>
                    </a:p>
                  </a:txBody>
                  <a:tcPr marL="47625" marR="47625" marT="38099" marB="38099" anchor="ctr">
                    <a:solidFill>
                      <a:schemeClr val="accent4">
                        <a:lumMod val="20000"/>
                        <a:lumOff val="80000"/>
                      </a:schemeClr>
                    </a:solidFill>
                  </a:tcPr>
                </a:tc>
                <a:tc>
                  <a:txBody>
                    <a:bodyPr/>
                    <a:lstStyle/>
                    <a:p>
                      <a:pPr algn="r"/>
                      <a:r>
                        <a:rPr lang="en-DK" dirty="0">
                          <a:effectLst/>
                        </a:rPr>
                        <a:t>11869</a:t>
                      </a:r>
                    </a:p>
                  </a:txBody>
                  <a:tcPr marL="47625" marR="47625" marT="38100" marB="38100" anchor="ctr">
                    <a:solidFill>
                      <a:schemeClr val="accent4">
                        <a:lumMod val="20000"/>
                        <a:lumOff val="80000"/>
                      </a:schemeClr>
                    </a:solidFill>
                  </a:tcPr>
                </a:tc>
                <a:tc>
                  <a:txBody>
                    <a:bodyPr/>
                    <a:lstStyle/>
                    <a:p>
                      <a:pPr algn="r"/>
                      <a:r>
                        <a:rPr lang="en-DK" dirty="0">
                          <a:effectLst/>
                        </a:rPr>
                        <a:t>14409</a:t>
                      </a:r>
                    </a:p>
                  </a:txBody>
                  <a:tcPr marL="47625" marR="47625" marT="38100" marB="38100" anchor="ctr">
                    <a:solidFill>
                      <a:schemeClr val="accent4">
                        <a:lumMod val="20000"/>
                        <a:lumOff val="80000"/>
                      </a:schemeClr>
                    </a:solidFill>
                  </a:tcPr>
                </a:tc>
                <a:extLst>
                  <a:ext uri="{0D108BD9-81ED-4DB2-BD59-A6C34878D82A}">
                    <a16:rowId xmlns:a16="http://schemas.microsoft.com/office/drawing/2014/main" val="232029271"/>
                  </a:ext>
                </a:extLst>
              </a:tr>
              <a:tr h="387881">
                <a:tc>
                  <a:txBody>
                    <a:bodyPr/>
                    <a:lstStyle/>
                    <a:p>
                      <a:r>
                        <a:rPr lang="en-GB" dirty="0">
                          <a:effectLst/>
                          <a:hlinkClick r:id="rId5"/>
                        </a:rPr>
                        <a:t>ENSG00000278267</a:t>
                      </a:r>
                      <a:endParaRPr lang="en-GB" dirty="0">
                        <a:effectLst/>
                      </a:endParaRPr>
                    </a:p>
                  </a:txBody>
                  <a:tcPr marL="47625" marR="47625" marT="38100" marB="38100" anchor="ctr">
                    <a:solidFill>
                      <a:schemeClr val="accent4">
                        <a:lumMod val="20000"/>
                        <a:lumOff val="80000"/>
                      </a:schemeClr>
                    </a:solidFill>
                  </a:tcPr>
                </a:tc>
                <a:tc>
                  <a:txBody>
                    <a:bodyPr/>
                    <a:lstStyle/>
                    <a:p>
                      <a:r>
                        <a:rPr lang="en-GB">
                          <a:effectLst/>
                        </a:rPr>
                        <a:t>MIR6859-1</a:t>
                      </a:r>
                    </a:p>
                  </a:txBody>
                  <a:tcPr marL="47625" marR="47625" marT="38100" marB="38100" anchor="ctr">
                    <a:solidFill>
                      <a:schemeClr val="accent4">
                        <a:lumMod val="20000"/>
                        <a:lumOff val="80000"/>
                      </a:schemeClr>
                    </a:solidFill>
                  </a:tcPr>
                </a:tc>
                <a:tc>
                  <a:txBody>
                    <a:bodyPr/>
                    <a:lstStyle/>
                    <a:p>
                      <a:pPr marL="0" lvl="0" indent="0" algn="l">
                        <a:lnSpc>
                          <a:spcPct val="100000"/>
                        </a:lnSpc>
                        <a:spcBef>
                          <a:spcPts val="0"/>
                        </a:spcBef>
                        <a:spcAft>
                          <a:spcPts val="0"/>
                        </a:spcAft>
                        <a:buNone/>
                      </a:pPr>
                      <a:r>
                        <a:rPr lang="en-GB" sz="1800" u="none" strike="noStrike" noProof="0" dirty="0">
                          <a:effectLst/>
                          <a:hlinkClick r:id="rId6"/>
                        </a:rPr>
                        <a:t>102466751</a:t>
                      </a:r>
                      <a:endParaRPr lang="en-US" dirty="0"/>
                    </a:p>
                  </a:txBody>
                  <a:tcPr marL="47625" marR="47625" marT="38100" marB="38100" anchor="ctr">
                    <a:solidFill>
                      <a:schemeClr val="accent4">
                        <a:lumMod val="20000"/>
                        <a:lumOff val="80000"/>
                      </a:schemeClr>
                    </a:solidFill>
                  </a:tcPr>
                </a:tc>
                <a:tc>
                  <a:txBody>
                    <a:bodyPr/>
                    <a:lstStyle/>
                    <a:p>
                      <a:pPr lvl="0">
                        <a:buNone/>
                      </a:pPr>
                      <a:r>
                        <a:rPr lang="en-US" sz="1800" u="none" strike="noStrike" noProof="0">
                          <a:effectLst/>
                        </a:rPr>
                        <a:t>NR_106918</a:t>
                      </a:r>
                      <a:endParaRPr lang="en-US"/>
                    </a:p>
                  </a:txBody>
                  <a:tcPr marL="47625" marR="47625" marT="38100" marB="38100" anchor="ctr">
                    <a:solidFill>
                      <a:schemeClr val="accent4">
                        <a:lumMod val="20000"/>
                        <a:lumOff val="80000"/>
                      </a:schemeClr>
                    </a:solidFill>
                  </a:tcPr>
                </a:tc>
                <a:tc>
                  <a:txBody>
                    <a:bodyPr/>
                    <a:lstStyle/>
                    <a:p>
                      <a:pPr lvl="0">
                        <a:buNone/>
                      </a:pPr>
                      <a:r>
                        <a:rPr lang="en-US" dirty="0">
                          <a:effectLst/>
                        </a:rPr>
                        <a:t>1</a:t>
                      </a:r>
                    </a:p>
                  </a:txBody>
                  <a:tcPr marL="47625" marR="47625" marT="38099" marB="38099" anchor="ctr">
                    <a:solidFill>
                      <a:schemeClr val="accent4">
                        <a:lumMod val="20000"/>
                        <a:lumOff val="80000"/>
                      </a:schemeClr>
                    </a:solidFill>
                  </a:tcPr>
                </a:tc>
                <a:tc>
                  <a:txBody>
                    <a:bodyPr/>
                    <a:lstStyle/>
                    <a:p>
                      <a:pPr algn="r"/>
                      <a:r>
                        <a:rPr lang="en-DK" dirty="0">
                          <a:effectLst/>
                        </a:rPr>
                        <a:t>17369</a:t>
                      </a:r>
                    </a:p>
                  </a:txBody>
                  <a:tcPr marL="47625" marR="47625" marT="38100" marB="38100" anchor="ctr">
                    <a:solidFill>
                      <a:schemeClr val="accent4">
                        <a:lumMod val="20000"/>
                        <a:lumOff val="80000"/>
                      </a:schemeClr>
                    </a:solidFill>
                  </a:tcPr>
                </a:tc>
                <a:tc>
                  <a:txBody>
                    <a:bodyPr/>
                    <a:lstStyle/>
                    <a:p>
                      <a:pPr algn="r"/>
                      <a:r>
                        <a:rPr lang="en-DK" dirty="0">
                          <a:effectLst/>
                        </a:rPr>
                        <a:t>17436</a:t>
                      </a:r>
                    </a:p>
                  </a:txBody>
                  <a:tcPr marL="47625" marR="47625" marT="38100" marB="38100" anchor="ctr">
                    <a:solidFill>
                      <a:schemeClr val="accent4">
                        <a:lumMod val="20000"/>
                        <a:lumOff val="80000"/>
                      </a:schemeClr>
                    </a:solidFill>
                  </a:tcPr>
                </a:tc>
                <a:extLst>
                  <a:ext uri="{0D108BD9-81ED-4DB2-BD59-A6C34878D82A}">
                    <a16:rowId xmlns:a16="http://schemas.microsoft.com/office/drawing/2014/main" val="2056130087"/>
                  </a:ext>
                </a:extLst>
              </a:tr>
            </a:tbl>
          </a:graphicData>
        </a:graphic>
      </p:graphicFrame>
      <p:sp>
        <p:nvSpPr>
          <p:cNvPr id="8" name="TextBox 7">
            <a:extLst>
              <a:ext uri="{FF2B5EF4-FFF2-40B4-BE49-F238E27FC236}">
                <a16:creationId xmlns:a16="http://schemas.microsoft.com/office/drawing/2014/main" id="{AD6B69B6-971D-C7CD-AEB4-D8F3FFC3D60C}"/>
              </a:ext>
            </a:extLst>
          </p:cNvPr>
          <p:cNvSpPr txBox="1"/>
          <p:nvPr/>
        </p:nvSpPr>
        <p:spPr>
          <a:xfrm>
            <a:off x="1241777" y="6074833"/>
            <a:ext cx="134055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0000"/>
                </a:solidFill>
                <a:cs typeface="Calibri"/>
              </a:rPr>
              <a:t>"default" </a:t>
            </a:r>
            <a:endParaRPr lang="en-US" b="1">
              <a:solidFill>
                <a:srgbClr val="000000"/>
              </a:solidFill>
            </a:endParaRPr>
          </a:p>
        </p:txBody>
      </p:sp>
      <p:sp>
        <p:nvSpPr>
          <p:cNvPr id="9" name="TextBox 8">
            <a:extLst>
              <a:ext uri="{FF2B5EF4-FFF2-40B4-BE49-F238E27FC236}">
                <a16:creationId xmlns:a16="http://schemas.microsoft.com/office/drawing/2014/main" id="{9298023F-D619-CB74-4236-F46775B58244}"/>
              </a:ext>
            </a:extLst>
          </p:cNvPr>
          <p:cNvSpPr txBox="1"/>
          <p:nvPr/>
        </p:nvSpPr>
        <p:spPr>
          <a:xfrm>
            <a:off x="3462866" y="6074833"/>
            <a:ext cx="13405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0000"/>
                </a:solidFill>
                <a:cs typeface="Calibri"/>
              </a:rPr>
              <a:t>"human readable" </a:t>
            </a:r>
            <a:endParaRPr lang="en-US" b="1">
              <a:solidFill>
                <a:srgbClr val="000000"/>
              </a:solidFill>
            </a:endParaRPr>
          </a:p>
        </p:txBody>
      </p:sp>
      <p:sp>
        <p:nvSpPr>
          <p:cNvPr id="10" name="TextBox 9">
            <a:extLst>
              <a:ext uri="{FF2B5EF4-FFF2-40B4-BE49-F238E27FC236}">
                <a16:creationId xmlns:a16="http://schemas.microsoft.com/office/drawing/2014/main" id="{B2817019-D584-C474-498A-13C201699D8C}"/>
              </a:ext>
            </a:extLst>
          </p:cNvPr>
          <p:cNvSpPr txBox="1"/>
          <p:nvPr/>
        </p:nvSpPr>
        <p:spPr>
          <a:xfrm>
            <a:off x="5425721" y="6074833"/>
            <a:ext cx="1340556"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0000"/>
                </a:solidFill>
                <a:cs typeface="Calibri"/>
              </a:rPr>
              <a:t>"useful for</a:t>
            </a:r>
          </a:p>
          <a:p>
            <a:r>
              <a:rPr lang="en-US" b="1">
                <a:solidFill>
                  <a:srgbClr val="000000"/>
                </a:solidFill>
                <a:cs typeface="Calibri"/>
              </a:rPr>
              <a:t>GSEA" </a:t>
            </a:r>
          </a:p>
        </p:txBody>
      </p:sp>
      <p:sp>
        <p:nvSpPr>
          <p:cNvPr id="11" name="TextBox 10">
            <a:extLst>
              <a:ext uri="{FF2B5EF4-FFF2-40B4-BE49-F238E27FC236}">
                <a16:creationId xmlns:a16="http://schemas.microsoft.com/office/drawing/2014/main" id="{37F65EC0-C9A8-44BA-AD1B-8E414B17DFC3}"/>
              </a:ext>
            </a:extLst>
          </p:cNvPr>
          <p:cNvSpPr txBox="1"/>
          <p:nvPr/>
        </p:nvSpPr>
        <p:spPr>
          <a:xfrm>
            <a:off x="6879165" y="6074833"/>
            <a:ext cx="1989667"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rgbClr val="000000"/>
                </a:solidFill>
                <a:cs typeface="Calibri"/>
              </a:rPr>
              <a:t>"smaller and less redundant</a:t>
            </a:r>
            <a:r>
              <a:rPr lang="en-US" b="1" dirty="0">
                <a:solidFill>
                  <a:srgbClr val="000000"/>
                </a:solidFill>
                <a:cs typeface="Calibri"/>
              </a:rPr>
              <a:t>" </a:t>
            </a:r>
            <a:endParaRPr lang="en-US" b="1" dirty="0">
              <a:solidFill>
                <a:srgbClr val="000000"/>
              </a:solidFill>
            </a:endParaRPr>
          </a:p>
        </p:txBody>
      </p:sp>
    </p:spTree>
    <p:extLst>
      <p:ext uri="{BB962C8B-B14F-4D97-AF65-F5344CB8AC3E}">
        <p14:creationId xmlns:p14="http://schemas.microsoft.com/office/powerpoint/2010/main" val="3002767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A4F9BD1-446A-F625-4ACA-927870376F6D}"/>
              </a:ext>
            </a:extLst>
          </p:cNvPr>
          <p:cNvSpPr>
            <a:spLocks noGrp="1"/>
          </p:cNvSpPr>
          <p:nvPr>
            <p:ph type="sldNum" sz="quarter" idx="12"/>
          </p:nvPr>
        </p:nvSpPr>
        <p:spPr/>
        <p:txBody>
          <a:bodyPr/>
          <a:lstStyle/>
          <a:p>
            <a:fld id="{488F6B55-2FBF-E645-B561-8271EEC5CE3D}" type="slidenum">
              <a:rPr lang="en-GB" smtClean="0"/>
              <a:t>6</a:t>
            </a:fld>
            <a:endParaRPr lang="en-GB"/>
          </a:p>
        </p:txBody>
      </p:sp>
      <p:sp>
        <p:nvSpPr>
          <p:cNvPr id="8" name="Rounded Rectangle 4">
            <a:extLst>
              <a:ext uri="{FF2B5EF4-FFF2-40B4-BE49-F238E27FC236}">
                <a16:creationId xmlns:a16="http://schemas.microsoft.com/office/drawing/2014/main" id="{A5216A40-AAB8-7338-2612-D30A27D04175}"/>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sp>
        <p:nvSpPr>
          <p:cNvPr id="3" name="TextBox 2">
            <a:extLst>
              <a:ext uri="{FF2B5EF4-FFF2-40B4-BE49-F238E27FC236}">
                <a16:creationId xmlns:a16="http://schemas.microsoft.com/office/drawing/2014/main" id="{B7DA42C6-4EE1-3133-B13B-3EF1F1364701}"/>
              </a:ext>
            </a:extLst>
          </p:cNvPr>
          <p:cNvSpPr txBox="1"/>
          <p:nvPr/>
        </p:nvSpPr>
        <p:spPr>
          <a:xfrm>
            <a:off x="836061" y="1765504"/>
            <a:ext cx="4974209"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ea typeface="+mn-lt"/>
                <a:cs typeface="+mn-lt"/>
              </a:rPr>
              <a:t>ANNOTATE GENES</a:t>
            </a:r>
            <a:endParaRPr lang="en-US" sz="3200">
              <a:cs typeface="Calibri" panose="020F0502020204030204"/>
            </a:endParaRPr>
          </a:p>
        </p:txBody>
      </p:sp>
      <p:sp>
        <p:nvSpPr>
          <p:cNvPr id="10" name="TextBox 9">
            <a:extLst>
              <a:ext uri="{FF2B5EF4-FFF2-40B4-BE49-F238E27FC236}">
                <a16:creationId xmlns:a16="http://schemas.microsoft.com/office/drawing/2014/main" id="{A86539BB-BCD8-0F26-F429-4285895DD773}"/>
              </a:ext>
            </a:extLst>
          </p:cNvPr>
          <p:cNvSpPr txBox="1"/>
          <p:nvPr/>
        </p:nvSpPr>
        <p:spPr>
          <a:xfrm>
            <a:off x="6331522" y="1683780"/>
            <a:ext cx="4157221" cy="10772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a:solidFill>
                <a:srgbClr val="7F7F7F"/>
              </a:solidFill>
              <a:cs typeface="Calibri"/>
            </a:endParaRPr>
          </a:p>
          <a:p>
            <a:pPr algn="l"/>
            <a:r>
              <a:rPr lang="en-US" sz="2800" b="1">
                <a:solidFill>
                  <a:srgbClr val="7F7F7F"/>
                </a:solidFill>
                <a:cs typeface="Calibri"/>
              </a:rPr>
              <a:t>.bam</a:t>
            </a:r>
          </a:p>
          <a:p>
            <a:r>
              <a:rPr lang="en-US">
                <a:solidFill>
                  <a:srgbClr val="7F7F7F"/>
                </a:solidFill>
                <a:cs typeface="Calibri"/>
              </a:rPr>
              <a:t>reads mapped to genome reference</a:t>
            </a:r>
          </a:p>
        </p:txBody>
      </p:sp>
      <p:sp>
        <p:nvSpPr>
          <p:cNvPr id="11" name="TextBox 10">
            <a:extLst>
              <a:ext uri="{FF2B5EF4-FFF2-40B4-BE49-F238E27FC236}">
                <a16:creationId xmlns:a16="http://schemas.microsoft.com/office/drawing/2014/main" id="{A24D1479-8D6E-E9EA-0D04-75275A0D954D}"/>
              </a:ext>
            </a:extLst>
          </p:cNvPr>
          <p:cNvSpPr txBox="1"/>
          <p:nvPr/>
        </p:nvSpPr>
        <p:spPr>
          <a:xfrm>
            <a:off x="6331521" y="4542651"/>
            <a:ext cx="4628561" cy="163121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2800" b="1">
                <a:solidFill>
                  <a:srgbClr val="002060"/>
                </a:solidFill>
                <a:cs typeface="Calibri"/>
              </a:rPr>
              <a:t>.GTF/.GFF</a:t>
            </a:r>
          </a:p>
          <a:p>
            <a:pPr marL="285750" indent="-285750">
              <a:buFont typeface="Calibri"/>
              <a:buChar char="-"/>
            </a:pPr>
            <a:r>
              <a:rPr lang="en-US">
                <a:solidFill>
                  <a:srgbClr val="002060"/>
                </a:solidFill>
                <a:cs typeface="Calibri"/>
              </a:rPr>
              <a:t>Coordinates</a:t>
            </a:r>
          </a:p>
          <a:p>
            <a:pPr marL="285750" indent="-285750">
              <a:buFont typeface="Calibri"/>
              <a:buChar char="-"/>
            </a:pPr>
            <a:r>
              <a:rPr lang="en-US" b="1">
                <a:solidFill>
                  <a:srgbClr val="002060"/>
                </a:solidFill>
                <a:cs typeface="Calibri"/>
              </a:rPr>
              <a:t>Gene annotations: GENES, TRANSCRIPTS, introns, exons, promoters, TSS, TTS etc.</a:t>
            </a:r>
          </a:p>
          <a:p>
            <a:pPr marL="285750" indent="-285750">
              <a:buFont typeface="Calibri"/>
              <a:buChar char="-"/>
            </a:pPr>
            <a:r>
              <a:rPr lang="en-US">
                <a:solidFill>
                  <a:srgbClr val="002060"/>
                </a:solidFill>
                <a:cs typeface="Calibri"/>
              </a:rPr>
              <a:t>Other information</a:t>
            </a:r>
          </a:p>
        </p:txBody>
      </p:sp>
      <p:sp>
        <p:nvSpPr>
          <p:cNvPr id="12" name="Arrow: Pentagon 11">
            <a:extLst>
              <a:ext uri="{FF2B5EF4-FFF2-40B4-BE49-F238E27FC236}">
                <a16:creationId xmlns:a16="http://schemas.microsoft.com/office/drawing/2014/main" id="{ED620460-30DE-F98A-3823-B55E427ACAA4}"/>
              </a:ext>
            </a:extLst>
          </p:cNvPr>
          <p:cNvSpPr/>
          <p:nvPr/>
        </p:nvSpPr>
        <p:spPr>
          <a:xfrm>
            <a:off x="6976426" y="3286338"/>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Pentagon 13">
            <a:extLst>
              <a:ext uri="{FF2B5EF4-FFF2-40B4-BE49-F238E27FC236}">
                <a16:creationId xmlns:a16="http://schemas.microsoft.com/office/drawing/2014/main" id="{27D7962E-6E5E-8314-9DA3-656397DB2C59}"/>
              </a:ext>
            </a:extLst>
          </p:cNvPr>
          <p:cNvSpPr/>
          <p:nvPr/>
        </p:nvSpPr>
        <p:spPr>
          <a:xfrm>
            <a:off x="7133539" y="3105657"/>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Pentagon 14">
            <a:extLst>
              <a:ext uri="{FF2B5EF4-FFF2-40B4-BE49-F238E27FC236}">
                <a16:creationId xmlns:a16="http://schemas.microsoft.com/office/drawing/2014/main" id="{573BF11C-F277-72D8-03E1-5D7FE2C656B1}"/>
              </a:ext>
            </a:extLst>
          </p:cNvPr>
          <p:cNvSpPr/>
          <p:nvPr/>
        </p:nvSpPr>
        <p:spPr>
          <a:xfrm>
            <a:off x="8046360" y="2917121"/>
            <a:ext cx="45856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Arrow: Pentagon 15">
            <a:extLst>
              <a:ext uri="{FF2B5EF4-FFF2-40B4-BE49-F238E27FC236}">
                <a16:creationId xmlns:a16="http://schemas.microsoft.com/office/drawing/2014/main" id="{360F6BAF-3B89-83ED-57D5-748919984B6B}"/>
              </a:ext>
            </a:extLst>
          </p:cNvPr>
          <p:cNvSpPr/>
          <p:nvPr/>
        </p:nvSpPr>
        <p:spPr>
          <a:xfrm>
            <a:off x="9089602" y="2917121"/>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Pentagon 16">
            <a:extLst>
              <a:ext uri="{FF2B5EF4-FFF2-40B4-BE49-F238E27FC236}">
                <a16:creationId xmlns:a16="http://schemas.microsoft.com/office/drawing/2014/main" id="{8AF10767-80E9-5634-4061-227FC57B3966}"/>
              </a:ext>
            </a:extLst>
          </p:cNvPr>
          <p:cNvSpPr/>
          <p:nvPr/>
        </p:nvSpPr>
        <p:spPr>
          <a:xfrm>
            <a:off x="9089602" y="3105657"/>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Pentagon 17">
            <a:extLst>
              <a:ext uri="{FF2B5EF4-FFF2-40B4-BE49-F238E27FC236}">
                <a16:creationId xmlns:a16="http://schemas.microsoft.com/office/drawing/2014/main" id="{84C843C2-5EE3-D79C-DE37-43C24D046A71}"/>
              </a:ext>
            </a:extLst>
          </p:cNvPr>
          <p:cNvSpPr/>
          <p:nvPr/>
        </p:nvSpPr>
        <p:spPr>
          <a:xfrm>
            <a:off x="9231002" y="3286337"/>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Pentagon 18">
            <a:extLst>
              <a:ext uri="{FF2B5EF4-FFF2-40B4-BE49-F238E27FC236}">
                <a16:creationId xmlns:a16="http://schemas.microsoft.com/office/drawing/2014/main" id="{BA671D7C-D662-B7B7-AE2C-A6938F0FDFC9}"/>
              </a:ext>
            </a:extLst>
          </p:cNvPr>
          <p:cNvSpPr/>
          <p:nvPr/>
        </p:nvSpPr>
        <p:spPr>
          <a:xfrm>
            <a:off x="6976425" y="3490584"/>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Arrow: Pentagon 19">
            <a:extLst>
              <a:ext uri="{FF2B5EF4-FFF2-40B4-BE49-F238E27FC236}">
                <a16:creationId xmlns:a16="http://schemas.microsoft.com/office/drawing/2014/main" id="{52EC48AA-617D-39F2-B490-8EEA77CC0B0F}"/>
              </a:ext>
            </a:extLst>
          </p:cNvPr>
          <p:cNvSpPr/>
          <p:nvPr/>
        </p:nvSpPr>
        <p:spPr>
          <a:xfrm>
            <a:off x="9042466" y="3490584"/>
            <a:ext cx="1162639" cy="125690"/>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B01F93ED-1119-9BEB-A4C6-08849A31C90A}"/>
              </a:ext>
            </a:extLst>
          </p:cNvPr>
          <p:cNvSpPr/>
          <p:nvPr/>
        </p:nvSpPr>
        <p:spPr>
          <a:xfrm>
            <a:off x="7039272" y="4056193"/>
            <a:ext cx="1467750" cy="228482"/>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DDEF2E4-2B77-8100-4AAC-45C208EACBBF}"/>
              </a:ext>
            </a:extLst>
          </p:cNvPr>
          <p:cNvSpPr/>
          <p:nvPr/>
        </p:nvSpPr>
        <p:spPr>
          <a:xfrm>
            <a:off x="9042468" y="4056193"/>
            <a:ext cx="1352731" cy="228482"/>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6" name="Straight Arrow Connector 25">
            <a:extLst>
              <a:ext uri="{FF2B5EF4-FFF2-40B4-BE49-F238E27FC236}">
                <a16:creationId xmlns:a16="http://schemas.microsoft.com/office/drawing/2014/main" id="{6E39A3A0-8445-35F2-9E23-7094C4F6C839}"/>
              </a:ext>
            </a:extLst>
          </p:cNvPr>
          <p:cNvCxnSpPr>
            <a:cxnSpLocks/>
          </p:cNvCxnSpPr>
          <p:nvPr/>
        </p:nvCxnSpPr>
        <p:spPr>
          <a:xfrm flipH="1" flipV="1">
            <a:off x="8144333" y="4171212"/>
            <a:ext cx="1833972" cy="3379"/>
          </a:xfrm>
          <a:prstGeom prst="straightConnector1">
            <a:avLst/>
          </a:prstGeom>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Rectangle 29">
            <a:extLst>
              <a:ext uri="{FF2B5EF4-FFF2-40B4-BE49-F238E27FC236}">
                <a16:creationId xmlns:a16="http://schemas.microsoft.com/office/drawing/2014/main" id="{E6B3F207-169E-38DE-9563-53C2D4B94837}"/>
              </a:ext>
            </a:extLst>
          </p:cNvPr>
          <p:cNvSpPr/>
          <p:nvPr/>
        </p:nvSpPr>
        <p:spPr>
          <a:xfrm>
            <a:off x="6500120" y="4120889"/>
            <a:ext cx="806392" cy="1134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530864A-DA42-F8A5-D617-38D208AE5873}"/>
              </a:ext>
            </a:extLst>
          </p:cNvPr>
          <p:cNvSpPr/>
          <p:nvPr/>
        </p:nvSpPr>
        <p:spPr>
          <a:xfrm>
            <a:off x="9893176" y="4120889"/>
            <a:ext cx="806392" cy="11346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a:extLst>
              <a:ext uri="{FF2B5EF4-FFF2-40B4-BE49-F238E27FC236}">
                <a16:creationId xmlns:a16="http://schemas.microsoft.com/office/drawing/2014/main" id="{AC3B82BC-FC70-9895-F631-B8D525BC2611}"/>
              </a:ext>
            </a:extLst>
          </p:cNvPr>
          <p:cNvCxnSpPr/>
          <p:nvPr/>
        </p:nvCxnSpPr>
        <p:spPr>
          <a:xfrm>
            <a:off x="8219462" y="2976812"/>
            <a:ext cx="1596188" cy="9803"/>
          </a:xfrm>
          <a:prstGeom prst="straightConnector1">
            <a:avLst/>
          </a:prstGeom>
          <a:ln w="12700">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pic>
        <p:nvPicPr>
          <p:cNvPr id="2" name="Picture 4" descr="Chart, scatter chart&#10;&#10;Description automatically generated">
            <a:extLst>
              <a:ext uri="{FF2B5EF4-FFF2-40B4-BE49-F238E27FC236}">
                <a16:creationId xmlns:a16="http://schemas.microsoft.com/office/drawing/2014/main" id="{001A2E17-44D5-42B4-BC6F-B3767DDA9232}"/>
              </a:ext>
            </a:extLst>
          </p:cNvPr>
          <p:cNvPicPr>
            <a:picLocks noChangeAspect="1"/>
          </p:cNvPicPr>
          <p:nvPr/>
        </p:nvPicPr>
        <p:blipFill>
          <a:blip r:embed="rId3"/>
          <a:stretch>
            <a:fillRect/>
          </a:stretch>
        </p:blipFill>
        <p:spPr>
          <a:xfrm>
            <a:off x="979880" y="3497058"/>
            <a:ext cx="1981201" cy="1992680"/>
          </a:xfrm>
          <a:prstGeom prst="rect">
            <a:avLst/>
          </a:prstGeom>
        </p:spPr>
      </p:pic>
      <p:sp>
        <p:nvSpPr>
          <p:cNvPr id="5" name="Oval 4">
            <a:extLst>
              <a:ext uri="{FF2B5EF4-FFF2-40B4-BE49-F238E27FC236}">
                <a16:creationId xmlns:a16="http://schemas.microsoft.com/office/drawing/2014/main" id="{C4DBB894-0D5B-5BEF-7A26-F6050C94D860}"/>
              </a:ext>
            </a:extLst>
          </p:cNvPr>
          <p:cNvSpPr/>
          <p:nvPr/>
        </p:nvSpPr>
        <p:spPr>
          <a:xfrm>
            <a:off x="1123815" y="3339815"/>
            <a:ext cx="1933223" cy="1672165"/>
          </a:xfrm>
          <a:prstGeom prst="ellipse">
            <a:avLst/>
          </a:prstGeom>
          <a:noFill/>
          <a:ln w="2857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7D9DA7F-FDC8-4086-D7DA-E2F6F98F1385}"/>
              </a:ext>
            </a:extLst>
          </p:cNvPr>
          <p:cNvSpPr txBox="1"/>
          <p:nvPr/>
        </p:nvSpPr>
        <p:spPr>
          <a:xfrm>
            <a:off x="3198149" y="3600870"/>
            <a:ext cx="2743199"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cs typeface="Calibri"/>
              </a:rPr>
              <a:t>what  do these these </a:t>
            </a:r>
            <a:r>
              <a:rPr lang="en-US" b="1">
                <a:cs typeface="Calibri"/>
              </a:rPr>
              <a:t>genes do?</a:t>
            </a:r>
          </a:p>
        </p:txBody>
      </p:sp>
    </p:spTree>
    <p:extLst>
      <p:ext uri="{BB962C8B-B14F-4D97-AF65-F5344CB8AC3E}">
        <p14:creationId xmlns:p14="http://schemas.microsoft.com/office/powerpoint/2010/main" val="30162221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A4F9BD1-446A-F625-4ACA-927870376F6D}"/>
              </a:ext>
            </a:extLst>
          </p:cNvPr>
          <p:cNvSpPr>
            <a:spLocks noGrp="1"/>
          </p:cNvSpPr>
          <p:nvPr>
            <p:ph type="sldNum" sz="quarter" idx="12"/>
          </p:nvPr>
        </p:nvSpPr>
        <p:spPr/>
        <p:txBody>
          <a:bodyPr/>
          <a:lstStyle/>
          <a:p>
            <a:fld id="{488F6B55-2FBF-E645-B561-8271EEC5CE3D}" type="slidenum">
              <a:rPr lang="en-GB" smtClean="0"/>
              <a:t>7</a:t>
            </a:fld>
            <a:endParaRPr lang="en-GB"/>
          </a:p>
        </p:txBody>
      </p:sp>
      <p:sp>
        <p:nvSpPr>
          <p:cNvPr id="8" name="Rounded Rectangle 4">
            <a:extLst>
              <a:ext uri="{FF2B5EF4-FFF2-40B4-BE49-F238E27FC236}">
                <a16:creationId xmlns:a16="http://schemas.microsoft.com/office/drawing/2014/main" id="{A5216A40-AAB8-7338-2612-D30A27D04175}"/>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sp>
        <p:nvSpPr>
          <p:cNvPr id="3" name="TextBox 2">
            <a:extLst>
              <a:ext uri="{FF2B5EF4-FFF2-40B4-BE49-F238E27FC236}">
                <a16:creationId xmlns:a16="http://schemas.microsoft.com/office/drawing/2014/main" id="{B7DA42C6-4EE1-3133-B13B-3EF1F1364701}"/>
              </a:ext>
            </a:extLst>
          </p:cNvPr>
          <p:cNvSpPr txBox="1"/>
          <p:nvPr/>
        </p:nvSpPr>
        <p:spPr>
          <a:xfrm>
            <a:off x="836061" y="1765504"/>
            <a:ext cx="4974209" cy="538609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ea typeface="+mn-lt"/>
                <a:cs typeface="+mn-lt"/>
              </a:rPr>
              <a:t>ANNOTATE GENES</a:t>
            </a:r>
            <a:endParaRPr lang="en-US" sz="3200">
              <a:cs typeface="Calibri" panose="020F0502020204030204"/>
            </a:endParaRPr>
          </a:p>
          <a:p>
            <a:endParaRPr lang="en-GB" sz="2400">
              <a:cs typeface="Arial"/>
            </a:endParaRPr>
          </a:p>
          <a:p>
            <a:r>
              <a:rPr lang="en-GB" sz="2400">
                <a:cs typeface="Arial"/>
              </a:rPr>
              <a:t>Gene annotation for producing count matrixes </a:t>
            </a:r>
            <a:r>
              <a:rPr lang="en-GB" sz="2400" b="1">
                <a:cs typeface="Arial"/>
              </a:rPr>
              <a:t>should be the same</a:t>
            </a:r>
            <a:r>
              <a:rPr lang="en-GB" sz="2400">
                <a:cs typeface="Arial"/>
              </a:rPr>
              <a:t> for functional analysis. </a:t>
            </a:r>
          </a:p>
          <a:p>
            <a:endParaRPr lang="en-GB" sz="2400">
              <a:cs typeface="Arial"/>
            </a:endParaRPr>
          </a:p>
          <a:p>
            <a:r>
              <a:rPr lang="en-GB" sz="2400">
                <a:cs typeface="Arial"/>
              </a:rPr>
              <a:t>Genome build versions </a:t>
            </a:r>
            <a:r>
              <a:rPr lang="en-GB" sz="2400" b="1">
                <a:cs typeface="Arial"/>
              </a:rPr>
              <a:t>MUST MATCH</a:t>
            </a:r>
            <a:r>
              <a:rPr lang="en-GB" sz="2400">
                <a:cs typeface="Arial"/>
              </a:rPr>
              <a:t>!</a:t>
            </a:r>
          </a:p>
          <a:p>
            <a:r>
              <a:rPr lang="en-GB" sz="2400">
                <a:cs typeface="Arial"/>
              </a:rPr>
              <a:t>For example, see versions of human genome builds:</a:t>
            </a:r>
          </a:p>
          <a:p>
            <a:r>
              <a:rPr lang="en-GB" sz="2400">
                <a:ea typeface="+mn-lt"/>
                <a:cs typeface="+mn-lt"/>
                <a:hlinkClick r:id="rId3"/>
              </a:rPr>
              <a:t>https://www.ncbi.nlm.nih.gov/data-hub/genome/?taxon=9606</a:t>
            </a:r>
            <a:endParaRPr lang="en-GB">
              <a:cs typeface="Calibri" panose="020F0502020204030204"/>
            </a:endParaRPr>
          </a:p>
          <a:p>
            <a:endParaRPr lang="en-GB" sz="2400">
              <a:cs typeface="Calibri"/>
            </a:endParaRPr>
          </a:p>
          <a:p>
            <a:endParaRPr lang="en-GB" sz="2400">
              <a:cs typeface="Arial"/>
            </a:endParaRPr>
          </a:p>
          <a:p>
            <a:endParaRPr lang="en-GB" sz="2400">
              <a:cs typeface="Arial"/>
            </a:endParaRPr>
          </a:p>
        </p:txBody>
      </p:sp>
      <p:sp>
        <p:nvSpPr>
          <p:cNvPr id="42" name="TextBox 41">
            <a:extLst>
              <a:ext uri="{FF2B5EF4-FFF2-40B4-BE49-F238E27FC236}">
                <a16:creationId xmlns:a16="http://schemas.microsoft.com/office/drawing/2014/main" id="{05989714-0EAA-B53D-30D6-1512E048888E}"/>
              </a:ext>
            </a:extLst>
          </p:cNvPr>
          <p:cNvSpPr txBox="1"/>
          <p:nvPr/>
        </p:nvSpPr>
        <p:spPr>
          <a:xfrm>
            <a:off x="6801554" y="2081388"/>
            <a:ext cx="4367388" cy="415498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2400" b="1">
                <a:solidFill>
                  <a:srgbClr val="7F7F7F"/>
                </a:solidFill>
                <a:cs typeface="Calibri"/>
              </a:rPr>
              <a:t>Reference genome synonyms </a:t>
            </a:r>
            <a:endParaRPr lang="en-US" sz="2400">
              <a:solidFill>
                <a:srgbClr val="7F7F7F"/>
              </a:solidFill>
            </a:endParaRPr>
          </a:p>
          <a:p>
            <a:endParaRPr lang="en-US" sz="2400" b="1">
              <a:solidFill>
                <a:srgbClr val="7F7F7F"/>
              </a:solidFill>
              <a:cs typeface="Calibri"/>
            </a:endParaRPr>
          </a:p>
          <a:p>
            <a:r>
              <a:rPr lang="en-US" sz="2400" b="1">
                <a:solidFill>
                  <a:srgbClr val="7F7F7F"/>
                </a:solidFill>
                <a:cs typeface="Calibri"/>
              </a:rPr>
              <a:t>For human:</a:t>
            </a:r>
            <a:endParaRPr lang="en-US" sz="2400">
              <a:solidFill>
                <a:srgbClr val="7F7F7F"/>
              </a:solidFill>
            </a:endParaRPr>
          </a:p>
          <a:p>
            <a:r>
              <a:rPr lang="en-US" sz="2400">
                <a:solidFill>
                  <a:srgbClr val="7F7F7F"/>
                </a:solidFill>
                <a:ea typeface="+mn-lt"/>
                <a:cs typeface="+mn-lt"/>
              </a:rPr>
              <a:t>hs1</a:t>
            </a:r>
            <a:endParaRPr lang="en-US" sz="2400">
              <a:solidFill>
                <a:srgbClr val="7F7F7F"/>
              </a:solidFill>
            </a:endParaRPr>
          </a:p>
          <a:p>
            <a:r>
              <a:rPr lang="en-US" sz="2400">
                <a:solidFill>
                  <a:srgbClr val="7F7F7F"/>
                </a:solidFill>
                <a:cs typeface="Calibri"/>
              </a:rPr>
              <a:t>GRCh38 = </a:t>
            </a:r>
            <a:r>
              <a:rPr lang="en-US" sz="2400" dirty="0">
                <a:solidFill>
                  <a:srgbClr val="7F7F7F"/>
                </a:solidFill>
                <a:ea typeface="+mn-lt"/>
                <a:cs typeface="+mn-lt"/>
              </a:rPr>
              <a:t>hg38</a:t>
            </a:r>
            <a:endParaRPr lang="en-US" sz="2400" dirty="0">
              <a:solidFill>
                <a:srgbClr val="7F7F7F"/>
              </a:solidFill>
              <a:cs typeface="Calibri"/>
            </a:endParaRPr>
          </a:p>
          <a:p>
            <a:r>
              <a:rPr lang="en-US" sz="2400">
                <a:solidFill>
                  <a:srgbClr val="7F7F7F"/>
                </a:solidFill>
                <a:cs typeface="Calibri"/>
              </a:rPr>
              <a:t>GRCh37 = hg37</a:t>
            </a:r>
          </a:p>
          <a:p>
            <a:r>
              <a:rPr lang="en-US" sz="2400">
                <a:solidFill>
                  <a:srgbClr val="7F7F7F"/>
                </a:solidFill>
                <a:cs typeface="Calibri"/>
              </a:rPr>
              <a:t>GRCh36 = hg36</a:t>
            </a:r>
          </a:p>
          <a:p>
            <a:endParaRPr lang="en-US" sz="2400">
              <a:solidFill>
                <a:srgbClr val="7F7F7F"/>
              </a:solidFill>
              <a:cs typeface="Calibri"/>
            </a:endParaRPr>
          </a:p>
          <a:p>
            <a:r>
              <a:rPr lang="en-US" sz="2400" b="1">
                <a:solidFill>
                  <a:srgbClr val="7F7F7F"/>
                </a:solidFill>
                <a:ea typeface="+mn-lt"/>
                <a:cs typeface="+mn-lt"/>
              </a:rPr>
              <a:t>For mouse:</a:t>
            </a:r>
            <a:endParaRPr lang="en-US" sz="2400">
              <a:solidFill>
                <a:srgbClr val="7F7F7F"/>
              </a:solidFill>
              <a:ea typeface="+mn-lt"/>
              <a:cs typeface="+mn-lt"/>
            </a:endParaRPr>
          </a:p>
          <a:p>
            <a:r>
              <a:rPr lang="en-US" sz="2400" i="1">
                <a:solidFill>
                  <a:srgbClr val="7F7F7F"/>
                </a:solidFill>
                <a:ea typeface="+mn-lt"/>
                <a:cs typeface="+mn-lt"/>
              </a:rPr>
              <a:t>GRCm39 </a:t>
            </a:r>
            <a:r>
              <a:rPr lang="en-US" sz="2400">
                <a:solidFill>
                  <a:srgbClr val="7F7F7F"/>
                </a:solidFill>
                <a:ea typeface="+mn-lt"/>
                <a:cs typeface="+mn-lt"/>
              </a:rPr>
              <a:t>= mm39 and mm10 </a:t>
            </a:r>
          </a:p>
          <a:p>
            <a:r>
              <a:rPr lang="en-US" sz="2400">
                <a:solidFill>
                  <a:srgbClr val="7F7F7F"/>
                </a:solidFill>
                <a:ea typeface="+mn-lt"/>
                <a:cs typeface="+mn-lt"/>
              </a:rPr>
              <a:t>GRCm38 = mm9</a:t>
            </a:r>
            <a:endParaRPr lang="en-US" sz="2400">
              <a:solidFill>
                <a:srgbClr val="7F7F7F"/>
              </a:solidFill>
            </a:endParaRPr>
          </a:p>
        </p:txBody>
      </p:sp>
    </p:spTree>
    <p:extLst>
      <p:ext uri="{BB962C8B-B14F-4D97-AF65-F5344CB8AC3E}">
        <p14:creationId xmlns:p14="http://schemas.microsoft.com/office/powerpoint/2010/main" val="26178367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9D59B52-2406-897A-2F08-8A446104274F}"/>
              </a:ext>
            </a:extLst>
          </p:cNvPr>
          <p:cNvSpPr>
            <a:spLocks noGrp="1"/>
          </p:cNvSpPr>
          <p:nvPr>
            <p:ph type="sldNum" sz="quarter" idx="12"/>
          </p:nvPr>
        </p:nvSpPr>
        <p:spPr/>
        <p:txBody>
          <a:bodyPr/>
          <a:lstStyle/>
          <a:p>
            <a:fld id="{488F6B55-2FBF-E645-B561-8271EEC5CE3D}" type="slidenum">
              <a:rPr lang="en-GB" smtClean="0"/>
              <a:t>8</a:t>
            </a:fld>
            <a:endParaRPr lang="en-GB"/>
          </a:p>
        </p:txBody>
      </p:sp>
      <p:pic>
        <p:nvPicPr>
          <p:cNvPr id="6" name="Picture 38" descr="Table&#10;&#10;Description automatically generated">
            <a:extLst>
              <a:ext uri="{FF2B5EF4-FFF2-40B4-BE49-F238E27FC236}">
                <a16:creationId xmlns:a16="http://schemas.microsoft.com/office/drawing/2014/main" id="{F816BC0A-73D2-6EE9-4D5F-EDCCF34344EB}"/>
              </a:ext>
            </a:extLst>
          </p:cNvPr>
          <p:cNvPicPr>
            <a:picLocks noChangeAspect="1"/>
          </p:cNvPicPr>
          <p:nvPr/>
        </p:nvPicPr>
        <p:blipFill>
          <a:blip r:embed="rId3"/>
          <a:stretch>
            <a:fillRect/>
          </a:stretch>
        </p:blipFill>
        <p:spPr>
          <a:xfrm>
            <a:off x="1034342" y="2977670"/>
            <a:ext cx="4648200" cy="2934658"/>
          </a:xfrm>
          <a:prstGeom prst="rect">
            <a:avLst/>
          </a:prstGeom>
        </p:spPr>
      </p:pic>
      <p:pic>
        <p:nvPicPr>
          <p:cNvPr id="8" name="Picture 39" descr="Table&#10;&#10;Description automatically generated">
            <a:extLst>
              <a:ext uri="{FF2B5EF4-FFF2-40B4-BE49-F238E27FC236}">
                <a16:creationId xmlns:a16="http://schemas.microsoft.com/office/drawing/2014/main" id="{A4305D85-249B-B208-9341-4FE7F651EF06}"/>
              </a:ext>
            </a:extLst>
          </p:cNvPr>
          <p:cNvPicPr>
            <a:picLocks noChangeAspect="1"/>
          </p:cNvPicPr>
          <p:nvPr/>
        </p:nvPicPr>
        <p:blipFill>
          <a:blip r:embed="rId4"/>
          <a:stretch>
            <a:fillRect/>
          </a:stretch>
        </p:blipFill>
        <p:spPr>
          <a:xfrm>
            <a:off x="6206067" y="2858542"/>
            <a:ext cx="4690533" cy="3052972"/>
          </a:xfrm>
          <a:prstGeom prst="rect">
            <a:avLst/>
          </a:prstGeom>
        </p:spPr>
      </p:pic>
      <p:pic>
        <p:nvPicPr>
          <p:cNvPr id="10" name="Picture 40" descr="A picture containing text&#10;&#10;Description automatically generated">
            <a:extLst>
              <a:ext uri="{FF2B5EF4-FFF2-40B4-BE49-F238E27FC236}">
                <a16:creationId xmlns:a16="http://schemas.microsoft.com/office/drawing/2014/main" id="{35A1DB97-88D9-9960-BCE2-D785A269B745}"/>
              </a:ext>
            </a:extLst>
          </p:cNvPr>
          <p:cNvPicPr>
            <a:picLocks noChangeAspect="1"/>
          </p:cNvPicPr>
          <p:nvPr/>
        </p:nvPicPr>
        <p:blipFill>
          <a:blip r:embed="rId5"/>
          <a:stretch>
            <a:fillRect/>
          </a:stretch>
        </p:blipFill>
        <p:spPr>
          <a:xfrm>
            <a:off x="6220178" y="1715463"/>
            <a:ext cx="2743200" cy="1014074"/>
          </a:xfrm>
          <a:prstGeom prst="rect">
            <a:avLst/>
          </a:prstGeom>
        </p:spPr>
      </p:pic>
      <p:pic>
        <p:nvPicPr>
          <p:cNvPr id="12" name="Picture 41">
            <a:extLst>
              <a:ext uri="{FF2B5EF4-FFF2-40B4-BE49-F238E27FC236}">
                <a16:creationId xmlns:a16="http://schemas.microsoft.com/office/drawing/2014/main" id="{F387130C-350C-DA68-FE3B-917788310D3A}"/>
              </a:ext>
            </a:extLst>
          </p:cNvPr>
          <p:cNvPicPr>
            <a:picLocks noChangeAspect="1"/>
          </p:cNvPicPr>
          <p:nvPr/>
        </p:nvPicPr>
        <p:blipFill>
          <a:blip r:embed="rId6"/>
          <a:stretch>
            <a:fillRect/>
          </a:stretch>
        </p:blipFill>
        <p:spPr>
          <a:xfrm>
            <a:off x="1048455" y="1714525"/>
            <a:ext cx="2743200" cy="959505"/>
          </a:xfrm>
          <a:prstGeom prst="rect">
            <a:avLst/>
          </a:prstGeom>
        </p:spPr>
      </p:pic>
      <p:sp>
        <p:nvSpPr>
          <p:cNvPr id="14" name="Rounded Rectangle 4">
            <a:extLst>
              <a:ext uri="{FF2B5EF4-FFF2-40B4-BE49-F238E27FC236}">
                <a16:creationId xmlns:a16="http://schemas.microsoft.com/office/drawing/2014/main" id="{E1E68544-23DD-93DA-970D-8EC85521D768}"/>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sp>
        <p:nvSpPr>
          <p:cNvPr id="15" name="Arrow: Left 14">
            <a:extLst>
              <a:ext uri="{FF2B5EF4-FFF2-40B4-BE49-F238E27FC236}">
                <a16:creationId xmlns:a16="http://schemas.microsoft.com/office/drawing/2014/main" id="{F21C9696-7BA2-B34C-E0A5-CD448818CCF4}"/>
              </a:ext>
            </a:extLst>
          </p:cNvPr>
          <p:cNvSpPr/>
          <p:nvPr/>
        </p:nvSpPr>
        <p:spPr>
          <a:xfrm>
            <a:off x="2906888" y="4247444"/>
            <a:ext cx="649111" cy="197555"/>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Left 16">
            <a:extLst>
              <a:ext uri="{FF2B5EF4-FFF2-40B4-BE49-F238E27FC236}">
                <a16:creationId xmlns:a16="http://schemas.microsoft.com/office/drawing/2014/main" id="{586C62C4-3969-52C3-C677-11234B8FD93F}"/>
              </a:ext>
            </a:extLst>
          </p:cNvPr>
          <p:cNvSpPr/>
          <p:nvPr/>
        </p:nvSpPr>
        <p:spPr>
          <a:xfrm>
            <a:off x="2906888" y="4811888"/>
            <a:ext cx="649111" cy="197555"/>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Left 18">
            <a:extLst>
              <a:ext uri="{FF2B5EF4-FFF2-40B4-BE49-F238E27FC236}">
                <a16:creationId xmlns:a16="http://schemas.microsoft.com/office/drawing/2014/main" id="{76E12FC4-BE8A-6115-C584-2118C40D1D44}"/>
              </a:ext>
            </a:extLst>
          </p:cNvPr>
          <p:cNvSpPr/>
          <p:nvPr/>
        </p:nvSpPr>
        <p:spPr>
          <a:xfrm>
            <a:off x="3231443" y="5559777"/>
            <a:ext cx="649111" cy="197555"/>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FB837A1D-68B6-359D-1270-F1609EE6EA07}"/>
              </a:ext>
            </a:extLst>
          </p:cNvPr>
          <p:cNvSpPr/>
          <p:nvPr/>
        </p:nvSpPr>
        <p:spPr>
          <a:xfrm>
            <a:off x="2963331" y="3675943"/>
            <a:ext cx="649111" cy="197555"/>
          </a:xfrm>
          <a:prstGeom prst="leftArrow">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FC453467-6804-F8FF-9E37-41B80A6E60EF}"/>
              </a:ext>
            </a:extLst>
          </p:cNvPr>
          <p:cNvSpPr txBox="1"/>
          <p:nvPr/>
        </p:nvSpPr>
        <p:spPr>
          <a:xfrm>
            <a:off x="2476500" y="2024944"/>
            <a:ext cx="2271888" cy="646331"/>
          </a:xfrm>
          <a:prstGeom prst="rect">
            <a:avLst/>
          </a:prstGeom>
          <a:solidFill>
            <a:schemeClr val="accent6">
              <a:lumMod val="20000"/>
              <a:lumOff val="80000"/>
            </a:schemeClr>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a:solidFill>
                  <a:schemeClr val="accent6">
                    <a:lumMod val="50000"/>
                  </a:schemeClr>
                </a:solidFill>
                <a:cs typeface="Calibri"/>
              </a:rPr>
              <a:t>Reference genome = golden standard</a:t>
            </a:r>
            <a:endParaRPr lang="en-US" b="1">
              <a:solidFill>
                <a:schemeClr val="accent6">
                  <a:lumMod val="50000"/>
                </a:schemeClr>
              </a:solidFill>
            </a:endParaRPr>
          </a:p>
        </p:txBody>
      </p:sp>
    </p:spTree>
    <p:extLst>
      <p:ext uri="{BB962C8B-B14F-4D97-AF65-F5344CB8AC3E}">
        <p14:creationId xmlns:p14="http://schemas.microsoft.com/office/powerpoint/2010/main" val="333374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P spid="19"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A4F9BD1-446A-F625-4ACA-927870376F6D}"/>
              </a:ext>
            </a:extLst>
          </p:cNvPr>
          <p:cNvSpPr>
            <a:spLocks noGrp="1"/>
          </p:cNvSpPr>
          <p:nvPr>
            <p:ph type="sldNum" sz="quarter" idx="12"/>
          </p:nvPr>
        </p:nvSpPr>
        <p:spPr/>
        <p:txBody>
          <a:bodyPr/>
          <a:lstStyle/>
          <a:p>
            <a:fld id="{488F6B55-2FBF-E645-B561-8271EEC5CE3D}" type="slidenum">
              <a:rPr lang="en-GB" smtClean="0"/>
              <a:t>9</a:t>
            </a:fld>
            <a:endParaRPr lang="en-GB"/>
          </a:p>
        </p:txBody>
      </p:sp>
      <p:pic>
        <p:nvPicPr>
          <p:cNvPr id="6" name="Picture 6" descr="Text, table&#10;&#10;Description automatically generated">
            <a:extLst>
              <a:ext uri="{FF2B5EF4-FFF2-40B4-BE49-F238E27FC236}">
                <a16:creationId xmlns:a16="http://schemas.microsoft.com/office/drawing/2014/main" id="{401ECAD9-A43A-D3EE-8DC7-1444F47E0523}"/>
              </a:ext>
            </a:extLst>
          </p:cNvPr>
          <p:cNvPicPr>
            <a:picLocks noChangeAspect="1"/>
          </p:cNvPicPr>
          <p:nvPr/>
        </p:nvPicPr>
        <p:blipFill>
          <a:blip r:embed="rId3"/>
          <a:stretch>
            <a:fillRect/>
          </a:stretch>
        </p:blipFill>
        <p:spPr>
          <a:xfrm>
            <a:off x="6095797" y="2139853"/>
            <a:ext cx="6058292" cy="4034793"/>
          </a:xfrm>
          <a:prstGeom prst="rect">
            <a:avLst/>
          </a:prstGeom>
        </p:spPr>
      </p:pic>
      <p:sp>
        <p:nvSpPr>
          <p:cNvPr id="8" name="Rounded Rectangle 4">
            <a:extLst>
              <a:ext uri="{FF2B5EF4-FFF2-40B4-BE49-F238E27FC236}">
                <a16:creationId xmlns:a16="http://schemas.microsoft.com/office/drawing/2014/main" id="{A5216A40-AAB8-7338-2612-D30A27D04175}"/>
              </a:ext>
            </a:extLst>
          </p:cNvPr>
          <p:cNvSpPr/>
          <p:nvPr/>
        </p:nvSpPr>
        <p:spPr>
          <a:xfrm>
            <a:off x="926274" y="522514"/>
            <a:ext cx="4963887" cy="950026"/>
          </a:xfrm>
          <a:prstGeom prst="round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4400" b="1"/>
              <a:t>Functional analysis</a:t>
            </a:r>
          </a:p>
        </p:txBody>
      </p:sp>
      <p:sp>
        <p:nvSpPr>
          <p:cNvPr id="11" name="TextBox 10">
            <a:extLst>
              <a:ext uri="{FF2B5EF4-FFF2-40B4-BE49-F238E27FC236}">
                <a16:creationId xmlns:a16="http://schemas.microsoft.com/office/drawing/2014/main" id="{0F8C7516-8A46-957F-C1E4-5FBD34EC7751}"/>
              </a:ext>
            </a:extLst>
          </p:cNvPr>
          <p:cNvSpPr txBox="1"/>
          <p:nvPr/>
        </p:nvSpPr>
        <p:spPr>
          <a:xfrm>
            <a:off x="836061" y="1765504"/>
            <a:ext cx="4974209" cy="4278094"/>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3200" b="1">
                <a:ea typeface="+mn-lt"/>
                <a:cs typeface="+mn-lt"/>
              </a:rPr>
              <a:t>ANNOTATE GENES</a:t>
            </a:r>
            <a:endParaRPr lang="en-US" sz="3200">
              <a:cs typeface="Calibri" panose="020F0502020204030204"/>
            </a:endParaRPr>
          </a:p>
          <a:p>
            <a:endParaRPr lang="en-GB" sz="2400">
              <a:cs typeface="Arial"/>
            </a:endParaRPr>
          </a:p>
          <a:p>
            <a:r>
              <a:rPr lang="en-GB" sz="2400">
                <a:cs typeface="Arial"/>
              </a:rPr>
              <a:t>Gene annotation for producing count matrixes </a:t>
            </a:r>
            <a:r>
              <a:rPr lang="en-GB" sz="2400" b="1">
                <a:cs typeface="Arial"/>
              </a:rPr>
              <a:t>should be the same</a:t>
            </a:r>
            <a:r>
              <a:rPr lang="en-GB" sz="2400">
                <a:cs typeface="Arial"/>
              </a:rPr>
              <a:t> for functional analysis. </a:t>
            </a:r>
          </a:p>
          <a:p>
            <a:endParaRPr lang="en-GB" sz="2400">
              <a:cs typeface="Arial"/>
            </a:endParaRPr>
          </a:p>
          <a:p>
            <a:r>
              <a:rPr lang="en-GB" sz="2400">
                <a:cs typeface="Arial"/>
              </a:rPr>
              <a:t>Genome build versions </a:t>
            </a:r>
            <a:r>
              <a:rPr lang="en-GB" sz="2400" b="1">
                <a:cs typeface="Arial"/>
              </a:rPr>
              <a:t>MUST MATCH</a:t>
            </a:r>
            <a:r>
              <a:rPr lang="en-GB" sz="2400">
                <a:cs typeface="Arial"/>
              </a:rPr>
              <a:t>!</a:t>
            </a:r>
          </a:p>
          <a:p>
            <a:endParaRPr lang="en-GB" sz="2400">
              <a:cs typeface="Arial"/>
            </a:endParaRPr>
          </a:p>
          <a:p>
            <a:r>
              <a:rPr lang="en-GB" sz="2400" b="1">
                <a:solidFill>
                  <a:schemeClr val="accent2">
                    <a:lumMod val="50000"/>
                  </a:schemeClr>
                </a:solidFill>
                <a:ea typeface="+mn-lt"/>
                <a:cs typeface="+mn-lt"/>
              </a:rPr>
              <a:t>Preferably use the same release for all annotations: annotations get regular updates. </a:t>
            </a:r>
            <a:endParaRPr lang="en-GB" b="1">
              <a:solidFill>
                <a:schemeClr val="accent2">
                  <a:lumMod val="50000"/>
                </a:schemeClr>
              </a:solidFill>
            </a:endParaRPr>
          </a:p>
        </p:txBody>
      </p:sp>
      <p:sp>
        <p:nvSpPr>
          <p:cNvPr id="12" name="TextBox 11">
            <a:extLst>
              <a:ext uri="{FF2B5EF4-FFF2-40B4-BE49-F238E27FC236}">
                <a16:creationId xmlns:a16="http://schemas.microsoft.com/office/drawing/2014/main" id="{FD05E5AB-FB34-881B-35DE-A0DA475C6B6E}"/>
              </a:ext>
            </a:extLst>
          </p:cNvPr>
          <p:cNvSpPr txBox="1"/>
          <p:nvPr/>
        </p:nvSpPr>
        <p:spPr>
          <a:xfrm>
            <a:off x="5997222" y="1474611"/>
            <a:ext cx="586175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err="1">
                <a:cs typeface="Calibri"/>
              </a:rPr>
              <a:t>Ensembl</a:t>
            </a:r>
            <a:r>
              <a:rPr lang="en-US">
                <a:cs typeface="Calibri"/>
              </a:rPr>
              <a:t> database annotation releases for GRCh37 genome build: </a:t>
            </a:r>
            <a:endParaRPr lang="en-US"/>
          </a:p>
        </p:txBody>
      </p:sp>
    </p:spTree>
    <p:extLst>
      <p:ext uri="{BB962C8B-B14F-4D97-AF65-F5344CB8AC3E}">
        <p14:creationId xmlns:p14="http://schemas.microsoft.com/office/powerpoint/2010/main" val="24593495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38C0C0DDBC9B742BC44458BFD432381" ma:contentTypeVersion="12" ma:contentTypeDescription="Create a new document." ma:contentTypeScope="" ma:versionID="6144f76547e4c278d6de28d232ddec83">
  <xsd:schema xmlns:xsd="http://www.w3.org/2001/XMLSchema" xmlns:xs="http://www.w3.org/2001/XMLSchema" xmlns:p="http://schemas.microsoft.com/office/2006/metadata/properties" xmlns:ns2="b30be232-03ea-456c-8192-b7ea3ce3ddcd" xmlns:ns3="c12dc4f0-a365-46b3-9e07-9aae8de5ba6f" targetNamespace="http://schemas.microsoft.com/office/2006/metadata/properties" ma:root="true" ma:fieldsID="a3b337d1b41d554d716ff0b3a12dbead" ns2:_="" ns3:_="">
    <xsd:import namespace="b30be232-03ea-456c-8192-b7ea3ce3ddcd"/>
    <xsd:import namespace="c12dc4f0-a365-46b3-9e07-9aae8de5ba6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30be232-03ea-456c-8192-b7ea3ce3dd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d5578fd-35c2-4d8f-a1bf-4043a6e4e7a5"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c12dc4f0-a365-46b3-9e07-9aae8de5ba6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57dd815e-8d58-4377-b4d0-c0ea7a0d6e39}" ma:internalName="TaxCatchAll" ma:showField="CatchAllData" ma:web="c12dc4f0-a365-46b3-9e07-9aae8de5ba6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12dc4f0-a365-46b3-9e07-9aae8de5ba6f" xsi:nil="true"/>
    <lcf76f155ced4ddcb4097134ff3c332f xmlns="b30be232-03ea-456c-8192-b7ea3ce3ddcd">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0BC59F8-1FA5-4AB0-A6F2-421E35B5AAA0}">
  <ds:schemaRefs>
    <ds:schemaRef ds:uri="b30be232-03ea-456c-8192-b7ea3ce3ddcd"/>
    <ds:schemaRef ds:uri="c12dc4f0-a365-46b3-9e07-9aae8de5ba6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6CE684F-28EF-4776-A651-3A04D4ABA62D}">
  <ds:schemaRefs>
    <ds:schemaRef ds:uri="http://schemas.microsoft.com/sharepoint/v3/contenttype/forms"/>
  </ds:schemaRefs>
</ds:datastoreItem>
</file>

<file path=customXml/itemProps3.xml><?xml version="1.0" encoding="utf-8"?>
<ds:datastoreItem xmlns:ds="http://schemas.openxmlformats.org/officeDocument/2006/customXml" ds:itemID="{DC8592F9-8C5E-4728-BBDB-5164908696A7}">
  <ds:schemaRefs>
    <ds:schemaRef ds:uri="b30be232-03ea-456c-8192-b7ea3ce3ddcd"/>
    <ds:schemaRef ds:uri="c12dc4f0-a365-46b3-9e07-9aae8de5ba6f"/>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29</Slides>
  <Notes>27</Notes>
  <HiddenSlides>8</HiddenSlide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Functional Analysis</vt:lpstr>
      <vt:lpstr>Agenda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Quiz/Discussion</vt:lpstr>
      <vt:lpstr>PowerPoint Presentation</vt:lpstr>
      <vt:lpstr>PowerPoint Presentation</vt:lpstr>
      <vt:lpstr>PowerPoint Presentation</vt:lpstr>
      <vt:lpstr>PowerPoint Presentation</vt:lpstr>
      <vt:lpstr>Enrichment Analysis. Tools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Jose Alejandro Herrera Romero</dc:creator>
  <cp:revision>57</cp:revision>
  <dcterms:created xsi:type="dcterms:W3CDTF">2021-05-13T13:56:47Z</dcterms:created>
  <dcterms:modified xsi:type="dcterms:W3CDTF">2023-01-20T07:57:37Z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a2630e2-1ac5-455e-8217-0156b1936a76_Enabled">
    <vt:lpwstr>true</vt:lpwstr>
  </property>
  <property fmtid="{D5CDD505-2E9C-101B-9397-08002B2CF9AE}" pid="3" name="MSIP_Label_6a2630e2-1ac5-455e-8217-0156b1936a76_SetDate">
    <vt:lpwstr>2023-01-09T13:45:53Z</vt:lpwstr>
  </property>
  <property fmtid="{D5CDD505-2E9C-101B-9397-08002B2CF9AE}" pid="4" name="MSIP_Label_6a2630e2-1ac5-455e-8217-0156b1936a76_Method">
    <vt:lpwstr>Standard</vt:lpwstr>
  </property>
  <property fmtid="{D5CDD505-2E9C-101B-9397-08002B2CF9AE}" pid="5" name="MSIP_Label_6a2630e2-1ac5-455e-8217-0156b1936a76_Name">
    <vt:lpwstr>Notclass</vt:lpwstr>
  </property>
  <property fmtid="{D5CDD505-2E9C-101B-9397-08002B2CF9AE}" pid="6" name="MSIP_Label_6a2630e2-1ac5-455e-8217-0156b1936a76_SiteId">
    <vt:lpwstr>a3927f91-cda1-4696-af89-8c9f1ceffa91</vt:lpwstr>
  </property>
  <property fmtid="{D5CDD505-2E9C-101B-9397-08002B2CF9AE}" pid="7" name="MSIP_Label_6a2630e2-1ac5-455e-8217-0156b1936a76_ActionId">
    <vt:lpwstr>7941e5c1-9d75-4714-9a8c-7481409bb60e</vt:lpwstr>
  </property>
  <property fmtid="{D5CDD505-2E9C-101B-9397-08002B2CF9AE}" pid="8" name="MSIP_Label_6a2630e2-1ac5-455e-8217-0156b1936a76_ContentBits">
    <vt:lpwstr>0</vt:lpwstr>
  </property>
  <property fmtid="{D5CDD505-2E9C-101B-9397-08002B2CF9AE}" pid="9" name="ContentTypeId">
    <vt:lpwstr>0x010100338C0C0DDBC9B742BC44458BFD432381</vt:lpwstr>
  </property>
  <property fmtid="{D5CDD505-2E9C-101B-9397-08002B2CF9AE}" pid="10" name="MediaServiceImageTags">
    <vt:lpwstr/>
  </property>
</Properties>
</file>