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2" r:id="rId4"/>
    <p:sldMasterId id="2147483648" r:id="rId5"/>
    <p:sldMasterId id="2147483714" r:id="rId6"/>
  </p:sldMasterIdLst>
  <p:notesMasterIdLst>
    <p:notesMasterId r:id="rId87"/>
  </p:notesMasterIdLst>
  <p:sldIdLst>
    <p:sldId id="256" r:id="rId7"/>
    <p:sldId id="398" r:id="rId8"/>
    <p:sldId id="260" r:id="rId9"/>
    <p:sldId id="261" r:id="rId10"/>
    <p:sldId id="389" r:id="rId11"/>
    <p:sldId id="390" r:id="rId12"/>
    <p:sldId id="354" r:id="rId13"/>
    <p:sldId id="353" r:id="rId14"/>
    <p:sldId id="352" r:id="rId15"/>
    <p:sldId id="360" r:id="rId16"/>
    <p:sldId id="359" r:id="rId17"/>
    <p:sldId id="358" r:id="rId18"/>
    <p:sldId id="357" r:id="rId19"/>
    <p:sldId id="364" r:id="rId20"/>
    <p:sldId id="363" r:id="rId21"/>
    <p:sldId id="362" r:id="rId22"/>
    <p:sldId id="361" r:id="rId23"/>
    <p:sldId id="391" r:id="rId24"/>
    <p:sldId id="370" r:id="rId25"/>
    <p:sldId id="369" r:id="rId26"/>
    <p:sldId id="401" r:id="rId27"/>
    <p:sldId id="367" r:id="rId28"/>
    <p:sldId id="366" r:id="rId29"/>
    <p:sldId id="365" r:id="rId30"/>
    <p:sldId id="393" r:id="rId31"/>
    <p:sldId id="374" r:id="rId32"/>
    <p:sldId id="373" r:id="rId33"/>
    <p:sldId id="372" r:id="rId34"/>
    <p:sldId id="376" r:id="rId35"/>
    <p:sldId id="375" r:id="rId36"/>
    <p:sldId id="379" r:id="rId37"/>
    <p:sldId id="377" r:id="rId38"/>
    <p:sldId id="386" r:id="rId39"/>
    <p:sldId id="385" r:id="rId40"/>
    <p:sldId id="384" r:id="rId41"/>
    <p:sldId id="383" r:id="rId42"/>
    <p:sldId id="382" r:id="rId43"/>
    <p:sldId id="381" r:id="rId44"/>
    <p:sldId id="388" r:id="rId45"/>
    <p:sldId id="387" r:id="rId46"/>
    <p:sldId id="399" r:id="rId47"/>
    <p:sldId id="394" r:id="rId48"/>
    <p:sldId id="322" r:id="rId49"/>
    <p:sldId id="311" r:id="rId50"/>
    <p:sldId id="323" r:id="rId51"/>
    <p:sldId id="312" r:id="rId52"/>
    <p:sldId id="277" r:id="rId53"/>
    <p:sldId id="268" r:id="rId54"/>
    <p:sldId id="258" r:id="rId55"/>
    <p:sldId id="262" r:id="rId56"/>
    <p:sldId id="263" r:id="rId57"/>
    <p:sldId id="395" r:id="rId58"/>
    <p:sldId id="283" r:id="rId59"/>
    <p:sldId id="324" r:id="rId60"/>
    <p:sldId id="351" r:id="rId61"/>
    <p:sldId id="396" r:id="rId62"/>
    <p:sldId id="278" r:id="rId63"/>
    <p:sldId id="266" r:id="rId64"/>
    <p:sldId id="397" r:id="rId65"/>
    <p:sldId id="264" r:id="rId66"/>
    <p:sldId id="400" r:id="rId67"/>
    <p:sldId id="276" r:id="rId68"/>
    <p:sldId id="350" r:id="rId69"/>
    <p:sldId id="274" r:id="rId70"/>
    <p:sldId id="348" r:id="rId71"/>
    <p:sldId id="349" r:id="rId72"/>
    <p:sldId id="347" r:id="rId73"/>
    <p:sldId id="346" r:id="rId74"/>
    <p:sldId id="345" r:id="rId75"/>
    <p:sldId id="344" r:id="rId76"/>
    <p:sldId id="343" r:id="rId77"/>
    <p:sldId id="342" r:id="rId78"/>
    <p:sldId id="341" r:id="rId79"/>
    <p:sldId id="340" r:id="rId80"/>
    <p:sldId id="339" r:id="rId81"/>
    <p:sldId id="338" r:id="rId82"/>
    <p:sldId id="337" r:id="rId83"/>
    <p:sldId id="336" r:id="rId84"/>
    <p:sldId id="371" r:id="rId85"/>
    <p:sldId id="335" r:id="rId8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CB47"/>
    <a:srgbClr val="106B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6E5E50-99C9-CB6A-ABB5-C138E4002AF1}" v="34" dt="2023-01-17T16:35:29.047"/>
    <p1510:client id="{1FCA5A25-07D0-DA9C-5EA4-020D0FAD2A29}" v="287" dt="2023-01-09T18:07:22.167"/>
    <p1510:client id="{27109FF3-FD4A-FFB5-F668-E428AFF68DFD}" v="106" dt="2023-01-17T20:32:57.141"/>
    <p1510:client id="{3122D255-FA39-8247-AE5B-285D8E509ED5}" v="9" dt="2023-01-10T07:19:22.414"/>
    <p1510:client id="{321D1D56-B303-BF96-8594-C5DC72B88670}" v="8" dt="2023-01-17T16:09:22.551"/>
    <p1510:client id="{322C709B-C758-1AA9-B8CB-4FAA02E6BD7F}" v="2" dt="2023-01-10T10:45:15.027"/>
    <p1510:client id="{47F34C60-AC39-1080-D4C4-624A84C60D16}" v="246" dt="2023-01-18T09:20:37.531"/>
    <p1510:client id="{6FC9ABD5-3ACD-75C6-2F88-44933DAD4774}" v="90" dt="2023-01-10T10:48:03.162"/>
    <p1510:client id="{8F1E05A5-69D0-A63C-F7EB-AA22DA0D5973}" v="266" dt="2023-01-16T21:14:21.185"/>
    <p1510:client id="{B237581C-B7C6-CF58-EAEB-F785F5E700CF}" v="1353" dt="2023-01-10T13:42:03.494"/>
    <p1510:client id="{B33C6B51-5EAE-1A62-2591-7484D8CA9F73}" v="3" dt="2023-01-10T08:34:01.607"/>
    <p1510:client id="{BE246816-7E54-014B-A6F1-53532C481286}" v="1008" dt="2023-01-10T15:41:33.098"/>
    <p1510:client id="{BEB3B0DC-1EC1-66BC-9D61-6F068FA870EF}" v="18" dt="2023-01-17T15:58:46.705"/>
    <p1510:client id="{DA62CB0A-07A8-8DAA-61E5-F89470929253}" v="19" dt="2023-01-10T08:30:40.121"/>
    <p1510:client id="{DCAE4E17-85A6-48CE-4D56-4D3A6C05E16E}" v="44" dt="2023-01-15T20:33:43.413"/>
    <p1510:client id="{E548C74C-67EE-4E05-A698-A3EC0AA0B250}" v="499" dt="2023-01-17T20:02:49.813"/>
    <p1510:client id="{F4ECB156-CBCE-66D7-4155-266AB309B98B}" v="7" dt="2023-01-17T16:04:19.51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slide" Target="slides/slide62.xml"/><Relationship Id="rId84" Type="http://schemas.openxmlformats.org/officeDocument/2006/relationships/slide" Target="slides/slide78.xml"/><Relationship Id="rId89" Type="http://schemas.openxmlformats.org/officeDocument/2006/relationships/viewProps" Target="viewProps.xml"/><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slide" Target="slides/slide68.xml"/><Relationship Id="rId79" Type="http://schemas.openxmlformats.org/officeDocument/2006/relationships/slide" Target="slides/slide73.xml"/><Relationship Id="rId5" Type="http://schemas.openxmlformats.org/officeDocument/2006/relationships/slideMaster" Target="slideMasters/slideMaster2.xml"/><Relationship Id="rId90" Type="http://schemas.openxmlformats.org/officeDocument/2006/relationships/theme" Target="theme/theme1.xml"/><Relationship Id="rId22" Type="http://schemas.openxmlformats.org/officeDocument/2006/relationships/slide" Target="slides/slide16.xml"/><Relationship Id="rId27" Type="http://schemas.openxmlformats.org/officeDocument/2006/relationships/slide" Target="slides/slide21.xml"/><Relationship Id="rId43" Type="http://schemas.openxmlformats.org/officeDocument/2006/relationships/slide" Target="slides/slide37.xml"/><Relationship Id="rId48" Type="http://schemas.openxmlformats.org/officeDocument/2006/relationships/slide" Target="slides/slide42.xml"/><Relationship Id="rId64" Type="http://schemas.openxmlformats.org/officeDocument/2006/relationships/slide" Target="slides/slide58.xml"/><Relationship Id="rId69" Type="http://schemas.openxmlformats.org/officeDocument/2006/relationships/slide" Target="slides/slide63.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slide" Target="slides/slide74.xml"/><Relationship Id="rId85" Type="http://schemas.openxmlformats.org/officeDocument/2006/relationships/slide" Target="slides/slide79.xml"/><Relationship Id="rId93" Type="http://schemas.microsoft.com/office/2015/10/relationships/revisionInfo" Target="revisionInfo.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slide" Target="slides/slide77.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slide" Target="slides/slide72.xml"/><Relationship Id="rId81" Type="http://schemas.openxmlformats.org/officeDocument/2006/relationships/slide" Target="slides/slide75.xml"/><Relationship Id="rId86" Type="http://schemas.openxmlformats.org/officeDocument/2006/relationships/slide" Target="slides/slide80.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slide" Target="slides/slide70.xml"/><Relationship Id="rId7" Type="http://schemas.openxmlformats.org/officeDocument/2006/relationships/slide" Target="slides/slide1.xml"/><Relationship Id="rId71" Type="http://schemas.openxmlformats.org/officeDocument/2006/relationships/slide" Target="slides/slide65.xml"/><Relationship Id="rId92" Type="http://schemas.microsoft.com/office/2016/11/relationships/changesInfo" Target="changesInfos/changesInfo1.xml"/><Relationship Id="rId2" Type="http://schemas.openxmlformats.org/officeDocument/2006/relationships/customXml" Target="../customXml/item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slide" Target="slides/slide60.xml"/><Relationship Id="rId87" Type="http://schemas.openxmlformats.org/officeDocument/2006/relationships/notesMaster" Target="notesMasters/notesMaster1.xml"/><Relationship Id="rId61" Type="http://schemas.openxmlformats.org/officeDocument/2006/relationships/slide" Target="slides/slide55.xml"/><Relationship Id="rId82" Type="http://schemas.openxmlformats.org/officeDocument/2006/relationships/slide" Target="slides/slide76.xml"/><Relationship Id="rId19" Type="http://schemas.openxmlformats.org/officeDocument/2006/relationships/slide" Target="slides/slide13.xml"/><Relationship Id="rId14" Type="http://schemas.openxmlformats.org/officeDocument/2006/relationships/slide" Target="slides/slide8.xml"/><Relationship Id="rId30" Type="http://schemas.openxmlformats.org/officeDocument/2006/relationships/slide" Target="slides/slide24.xml"/><Relationship Id="rId35" Type="http://schemas.openxmlformats.org/officeDocument/2006/relationships/slide" Target="slides/slide29.xml"/><Relationship Id="rId56" Type="http://schemas.openxmlformats.org/officeDocument/2006/relationships/slide" Target="slides/slide50.xml"/><Relationship Id="rId77" Type="http://schemas.openxmlformats.org/officeDocument/2006/relationships/slide" Target="slides/slide7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ana Andrejeva" userId="S::pbj825@ku.dk::8eebf336-d013-4cf1-92e5-a31e56f61c99" providerId="AD" clId="Web-{046E5E50-99C9-CB6A-ABB5-C138E4002AF1}"/>
    <pc:docChg chg="addSld delSld modSld">
      <pc:chgData name="Diana Andrejeva" userId="S::pbj825@ku.dk::8eebf336-d013-4cf1-92e5-a31e56f61c99" providerId="AD" clId="Web-{046E5E50-99C9-CB6A-ABB5-C138E4002AF1}" dt="2023-01-17T16:35:29.047" v="36" actId="14100"/>
      <pc:docMkLst>
        <pc:docMk/>
      </pc:docMkLst>
      <pc:sldChg chg="del">
        <pc:chgData name="Diana Andrejeva" userId="S::pbj825@ku.dk::8eebf336-d013-4cf1-92e5-a31e56f61c99" providerId="AD" clId="Web-{046E5E50-99C9-CB6A-ABB5-C138E4002AF1}" dt="2023-01-17T16:30:59.738" v="4"/>
        <pc:sldMkLst>
          <pc:docMk/>
          <pc:sldMk cId="526505760" sldId="282"/>
        </pc:sldMkLst>
      </pc:sldChg>
      <pc:sldChg chg="del">
        <pc:chgData name="Diana Andrejeva" userId="S::pbj825@ku.dk::8eebf336-d013-4cf1-92e5-a31e56f61c99" providerId="AD" clId="Web-{046E5E50-99C9-CB6A-ABB5-C138E4002AF1}" dt="2023-01-17T16:31:01.535" v="5"/>
        <pc:sldMkLst>
          <pc:docMk/>
          <pc:sldMk cId="1157911499" sldId="313"/>
        </pc:sldMkLst>
      </pc:sldChg>
      <pc:sldChg chg="modSp">
        <pc:chgData name="Diana Andrejeva" userId="S::pbj825@ku.dk::8eebf336-d013-4cf1-92e5-a31e56f61c99" providerId="AD" clId="Web-{046E5E50-99C9-CB6A-ABB5-C138E4002AF1}" dt="2023-01-17T16:34:03.783" v="17" actId="20577"/>
        <pc:sldMkLst>
          <pc:docMk/>
          <pc:sldMk cId="4278971588" sldId="321"/>
        </pc:sldMkLst>
        <pc:spChg chg="mod">
          <ac:chgData name="Diana Andrejeva" userId="S::pbj825@ku.dk::8eebf336-d013-4cf1-92e5-a31e56f61c99" providerId="AD" clId="Web-{046E5E50-99C9-CB6A-ABB5-C138E4002AF1}" dt="2023-01-17T16:34:03.783" v="17" actId="20577"/>
          <ac:spMkLst>
            <pc:docMk/>
            <pc:sldMk cId="4278971588" sldId="321"/>
            <ac:spMk id="8" creationId="{80ABCFDC-8FFF-AD8B-EBC3-30BEBE59BC51}"/>
          </ac:spMkLst>
        </pc:spChg>
      </pc:sldChg>
      <pc:sldChg chg="del">
        <pc:chgData name="Diana Andrejeva" userId="S::pbj825@ku.dk::8eebf336-d013-4cf1-92e5-a31e56f61c99" providerId="AD" clId="Web-{046E5E50-99C9-CB6A-ABB5-C138E4002AF1}" dt="2023-01-17T16:32:12.909" v="14"/>
        <pc:sldMkLst>
          <pc:docMk/>
          <pc:sldMk cId="3142933988" sldId="355"/>
        </pc:sldMkLst>
      </pc:sldChg>
      <pc:sldChg chg="addSp delSp">
        <pc:chgData name="Diana Andrejeva" userId="S::pbj825@ku.dk::8eebf336-d013-4cf1-92e5-a31e56f61c99" providerId="AD" clId="Web-{046E5E50-99C9-CB6A-ABB5-C138E4002AF1}" dt="2023-01-17T16:35:18.485" v="34"/>
        <pc:sldMkLst>
          <pc:docMk/>
          <pc:sldMk cId="1881722865" sldId="372"/>
        </pc:sldMkLst>
        <pc:picChg chg="add del">
          <ac:chgData name="Diana Andrejeva" userId="S::pbj825@ku.dk::8eebf336-d013-4cf1-92e5-a31e56f61c99" providerId="AD" clId="Web-{046E5E50-99C9-CB6A-ABB5-C138E4002AF1}" dt="2023-01-17T16:35:18.485" v="34"/>
          <ac:picMkLst>
            <pc:docMk/>
            <pc:sldMk cId="1881722865" sldId="372"/>
            <ac:picMk id="6" creationId="{B977BBC0-C09E-4AE7-D0F1-99FC9B05FFF4}"/>
          </ac:picMkLst>
        </pc:picChg>
      </pc:sldChg>
      <pc:sldChg chg="addSp modSp">
        <pc:chgData name="Diana Andrejeva" userId="S::pbj825@ku.dk::8eebf336-d013-4cf1-92e5-a31e56f61c99" providerId="AD" clId="Web-{046E5E50-99C9-CB6A-ABB5-C138E4002AF1}" dt="2023-01-17T16:35:29.047" v="36" actId="14100"/>
        <pc:sldMkLst>
          <pc:docMk/>
          <pc:sldMk cId="2051080694" sldId="374"/>
        </pc:sldMkLst>
        <pc:picChg chg="add">
          <ac:chgData name="Diana Andrejeva" userId="S::pbj825@ku.dk::8eebf336-d013-4cf1-92e5-a31e56f61c99" providerId="AD" clId="Web-{046E5E50-99C9-CB6A-ABB5-C138E4002AF1}" dt="2023-01-17T16:35:23.954" v="35"/>
          <ac:picMkLst>
            <pc:docMk/>
            <pc:sldMk cId="2051080694" sldId="374"/>
            <ac:picMk id="4" creationId="{B2DC9536-6865-0E9E-368C-56335103CD85}"/>
          </ac:picMkLst>
        </pc:picChg>
        <pc:picChg chg="mod">
          <ac:chgData name="Diana Andrejeva" userId="S::pbj825@ku.dk::8eebf336-d013-4cf1-92e5-a31e56f61c99" providerId="AD" clId="Web-{046E5E50-99C9-CB6A-ABB5-C138E4002AF1}" dt="2023-01-17T16:35:29.047" v="36" actId="14100"/>
          <ac:picMkLst>
            <pc:docMk/>
            <pc:sldMk cId="2051080694" sldId="374"/>
            <ac:picMk id="1030" creationId="{F0898318-4C34-1719-1BAE-E9DCF321C484}"/>
          </ac:picMkLst>
        </pc:picChg>
      </pc:sldChg>
      <pc:sldChg chg="addSp">
        <pc:chgData name="Diana Andrejeva" userId="S::pbj825@ku.dk::8eebf336-d013-4cf1-92e5-a31e56f61c99" providerId="AD" clId="Web-{046E5E50-99C9-CB6A-ABB5-C138E4002AF1}" dt="2023-01-17T16:35:13.235" v="32"/>
        <pc:sldMkLst>
          <pc:docMk/>
          <pc:sldMk cId="249277268" sldId="376"/>
        </pc:sldMkLst>
        <pc:picChg chg="add">
          <ac:chgData name="Diana Andrejeva" userId="S::pbj825@ku.dk::8eebf336-d013-4cf1-92e5-a31e56f61c99" providerId="AD" clId="Web-{046E5E50-99C9-CB6A-ABB5-C138E4002AF1}" dt="2023-01-17T16:35:13.235" v="32"/>
          <ac:picMkLst>
            <pc:docMk/>
            <pc:sldMk cId="249277268" sldId="376"/>
            <ac:picMk id="4" creationId="{65731EA3-B89A-FC77-AE65-4E5CB18B0C49}"/>
          </ac:picMkLst>
        </pc:picChg>
      </pc:sldChg>
      <pc:sldChg chg="addSp modSp">
        <pc:chgData name="Diana Andrejeva" userId="S::pbj825@ku.dk::8eebf336-d013-4cf1-92e5-a31e56f61c99" providerId="AD" clId="Web-{046E5E50-99C9-CB6A-ABB5-C138E4002AF1}" dt="2023-01-17T16:35:05.516" v="31" actId="20577"/>
        <pc:sldMkLst>
          <pc:docMk/>
          <pc:sldMk cId="890326031" sldId="377"/>
        </pc:sldMkLst>
        <pc:spChg chg="mod">
          <ac:chgData name="Diana Andrejeva" userId="S::pbj825@ku.dk::8eebf336-d013-4cf1-92e5-a31e56f61c99" providerId="AD" clId="Web-{046E5E50-99C9-CB6A-ABB5-C138E4002AF1}" dt="2023-01-17T16:35:05.516" v="31" actId="20577"/>
          <ac:spMkLst>
            <pc:docMk/>
            <pc:sldMk cId="890326031" sldId="377"/>
            <ac:spMk id="10" creationId="{F564C4F5-ED06-4CE1-6CCF-926D6ECDCBB3}"/>
          </ac:spMkLst>
        </pc:spChg>
        <pc:picChg chg="add">
          <ac:chgData name="Diana Andrejeva" userId="S::pbj825@ku.dk::8eebf336-d013-4cf1-92e5-a31e56f61c99" providerId="AD" clId="Web-{046E5E50-99C9-CB6A-ABB5-C138E4002AF1}" dt="2023-01-17T16:34:55.016" v="29"/>
          <ac:picMkLst>
            <pc:docMk/>
            <pc:sldMk cId="890326031" sldId="377"/>
            <ac:picMk id="6" creationId="{38743BBC-0421-C710-B4A7-9738020C6907}"/>
          </ac:picMkLst>
        </pc:picChg>
      </pc:sldChg>
      <pc:sldChg chg="del">
        <pc:chgData name="Diana Andrejeva" userId="S::pbj825@ku.dk::8eebf336-d013-4cf1-92e5-a31e56f61c99" providerId="AD" clId="Web-{046E5E50-99C9-CB6A-ABB5-C138E4002AF1}" dt="2023-01-17T16:31:02.973" v="6"/>
        <pc:sldMkLst>
          <pc:docMk/>
          <pc:sldMk cId="3149386234" sldId="380"/>
        </pc:sldMkLst>
      </pc:sldChg>
      <pc:sldChg chg="addSp">
        <pc:chgData name="Diana Andrejeva" userId="S::pbj825@ku.dk::8eebf336-d013-4cf1-92e5-a31e56f61c99" providerId="AD" clId="Web-{046E5E50-99C9-CB6A-ABB5-C138E4002AF1}" dt="2023-01-17T16:34:34.845" v="21"/>
        <pc:sldMkLst>
          <pc:docMk/>
          <pc:sldMk cId="2372349541" sldId="381"/>
        </pc:sldMkLst>
        <pc:picChg chg="add">
          <ac:chgData name="Diana Andrejeva" userId="S::pbj825@ku.dk::8eebf336-d013-4cf1-92e5-a31e56f61c99" providerId="AD" clId="Web-{046E5E50-99C9-CB6A-ABB5-C138E4002AF1}" dt="2023-01-17T16:34:34.845" v="21"/>
          <ac:picMkLst>
            <pc:docMk/>
            <pc:sldMk cId="2372349541" sldId="381"/>
            <ac:picMk id="5" creationId="{BA0DC880-D6EF-66EC-DBE0-A235B61AB56D}"/>
          </ac:picMkLst>
        </pc:picChg>
      </pc:sldChg>
      <pc:sldChg chg="addSp">
        <pc:chgData name="Diana Andrejeva" userId="S::pbj825@ku.dk::8eebf336-d013-4cf1-92e5-a31e56f61c99" providerId="AD" clId="Web-{046E5E50-99C9-CB6A-ABB5-C138E4002AF1}" dt="2023-01-17T16:34:36.673" v="22"/>
        <pc:sldMkLst>
          <pc:docMk/>
          <pc:sldMk cId="2714130100" sldId="382"/>
        </pc:sldMkLst>
        <pc:picChg chg="add">
          <ac:chgData name="Diana Andrejeva" userId="S::pbj825@ku.dk::8eebf336-d013-4cf1-92e5-a31e56f61c99" providerId="AD" clId="Web-{046E5E50-99C9-CB6A-ABB5-C138E4002AF1}" dt="2023-01-17T16:34:36.673" v="22"/>
          <ac:picMkLst>
            <pc:docMk/>
            <pc:sldMk cId="2714130100" sldId="382"/>
            <ac:picMk id="6" creationId="{BA5A5F55-2623-09AB-D048-FCDC3C1741CB}"/>
          </ac:picMkLst>
        </pc:picChg>
      </pc:sldChg>
      <pc:sldChg chg="addSp">
        <pc:chgData name="Diana Andrejeva" userId="S::pbj825@ku.dk::8eebf336-d013-4cf1-92e5-a31e56f61c99" providerId="AD" clId="Web-{046E5E50-99C9-CB6A-ABB5-C138E4002AF1}" dt="2023-01-17T16:34:38.767" v="23"/>
        <pc:sldMkLst>
          <pc:docMk/>
          <pc:sldMk cId="852401362" sldId="383"/>
        </pc:sldMkLst>
        <pc:picChg chg="add">
          <ac:chgData name="Diana Andrejeva" userId="S::pbj825@ku.dk::8eebf336-d013-4cf1-92e5-a31e56f61c99" providerId="AD" clId="Web-{046E5E50-99C9-CB6A-ABB5-C138E4002AF1}" dt="2023-01-17T16:34:38.767" v="23"/>
          <ac:picMkLst>
            <pc:docMk/>
            <pc:sldMk cId="852401362" sldId="383"/>
            <ac:picMk id="5" creationId="{EA804162-0A50-DEBF-1BEF-B6B1B94E89E0}"/>
          </ac:picMkLst>
        </pc:picChg>
      </pc:sldChg>
      <pc:sldChg chg="addSp">
        <pc:chgData name="Diana Andrejeva" userId="S::pbj825@ku.dk::8eebf336-d013-4cf1-92e5-a31e56f61c99" providerId="AD" clId="Web-{046E5E50-99C9-CB6A-ABB5-C138E4002AF1}" dt="2023-01-17T16:34:42.048" v="24"/>
        <pc:sldMkLst>
          <pc:docMk/>
          <pc:sldMk cId="3371560877" sldId="384"/>
        </pc:sldMkLst>
        <pc:picChg chg="add">
          <ac:chgData name="Diana Andrejeva" userId="S::pbj825@ku.dk::8eebf336-d013-4cf1-92e5-a31e56f61c99" providerId="AD" clId="Web-{046E5E50-99C9-CB6A-ABB5-C138E4002AF1}" dt="2023-01-17T16:34:42.048" v="24"/>
          <ac:picMkLst>
            <pc:docMk/>
            <pc:sldMk cId="3371560877" sldId="384"/>
            <ac:picMk id="4" creationId="{7BA77A04-AF7D-F7DB-8ADA-E2E4979EBED6}"/>
          </ac:picMkLst>
        </pc:picChg>
      </pc:sldChg>
      <pc:sldChg chg="addSp">
        <pc:chgData name="Diana Andrejeva" userId="S::pbj825@ku.dk::8eebf336-d013-4cf1-92e5-a31e56f61c99" providerId="AD" clId="Web-{046E5E50-99C9-CB6A-ABB5-C138E4002AF1}" dt="2023-01-17T16:34:43.439" v="25"/>
        <pc:sldMkLst>
          <pc:docMk/>
          <pc:sldMk cId="816645892" sldId="385"/>
        </pc:sldMkLst>
        <pc:picChg chg="add">
          <ac:chgData name="Diana Andrejeva" userId="S::pbj825@ku.dk::8eebf336-d013-4cf1-92e5-a31e56f61c99" providerId="AD" clId="Web-{046E5E50-99C9-CB6A-ABB5-C138E4002AF1}" dt="2023-01-17T16:34:43.439" v="25"/>
          <ac:picMkLst>
            <pc:docMk/>
            <pc:sldMk cId="816645892" sldId="385"/>
            <ac:picMk id="6" creationId="{3D826CFA-00A6-D8B6-6BA5-72B3017AB9B7}"/>
          </ac:picMkLst>
        </pc:picChg>
      </pc:sldChg>
      <pc:sldChg chg="addSp delSp modSp">
        <pc:chgData name="Diana Andrejeva" userId="S::pbj825@ku.dk::8eebf336-d013-4cf1-92e5-a31e56f61c99" providerId="AD" clId="Web-{046E5E50-99C9-CB6A-ABB5-C138E4002AF1}" dt="2023-01-17T16:34:52.688" v="28"/>
        <pc:sldMkLst>
          <pc:docMk/>
          <pc:sldMk cId="907792295" sldId="386"/>
        </pc:sldMkLst>
        <pc:spChg chg="mod">
          <ac:chgData name="Diana Andrejeva" userId="S::pbj825@ku.dk::8eebf336-d013-4cf1-92e5-a31e56f61c99" providerId="AD" clId="Web-{046E5E50-99C9-CB6A-ABB5-C138E4002AF1}" dt="2023-01-17T16:34:52.282" v="27" actId="1076"/>
          <ac:spMkLst>
            <pc:docMk/>
            <pc:sldMk cId="907792295" sldId="386"/>
            <ac:spMk id="10" creationId="{F564C4F5-ED06-4CE1-6CCF-926D6ECDCBB3}"/>
          </ac:spMkLst>
        </pc:spChg>
        <pc:picChg chg="add del">
          <ac:chgData name="Diana Andrejeva" userId="S::pbj825@ku.dk::8eebf336-d013-4cf1-92e5-a31e56f61c99" providerId="AD" clId="Web-{046E5E50-99C9-CB6A-ABB5-C138E4002AF1}" dt="2023-01-17T16:34:52.688" v="28"/>
          <ac:picMkLst>
            <pc:docMk/>
            <pc:sldMk cId="907792295" sldId="386"/>
            <ac:picMk id="5" creationId="{0D4D0E9A-9C1A-2035-EBF7-DD16626D8CE9}"/>
          </ac:picMkLst>
        </pc:picChg>
      </pc:sldChg>
      <pc:sldChg chg="addSp modSp add modNotes">
        <pc:chgData name="Diana Andrejeva" userId="S::pbj825@ku.dk::8eebf336-d013-4cf1-92e5-a31e56f61c99" providerId="AD" clId="Web-{046E5E50-99C9-CB6A-ABB5-C138E4002AF1}" dt="2023-01-17T16:34:20.689" v="18"/>
        <pc:sldMkLst>
          <pc:docMk/>
          <pc:sldMk cId="1778815364" sldId="387"/>
        </pc:sldMkLst>
        <pc:spChg chg="mod">
          <ac:chgData name="Diana Andrejeva" userId="S::pbj825@ku.dk::8eebf336-d013-4cf1-92e5-a31e56f61c99" providerId="AD" clId="Web-{046E5E50-99C9-CB6A-ABB5-C138E4002AF1}" dt="2023-01-17T16:32:03.128" v="11" actId="20577"/>
          <ac:spMkLst>
            <pc:docMk/>
            <pc:sldMk cId="1778815364" sldId="387"/>
            <ac:spMk id="3" creationId="{170F45A4-A5E0-4E08-DBE8-2B84B8CCA01C}"/>
          </ac:spMkLst>
        </pc:spChg>
        <pc:picChg chg="add">
          <ac:chgData name="Diana Andrejeva" userId="S::pbj825@ku.dk::8eebf336-d013-4cf1-92e5-a31e56f61c99" providerId="AD" clId="Web-{046E5E50-99C9-CB6A-ABB5-C138E4002AF1}" dt="2023-01-17T16:34:20.689" v="18"/>
          <ac:picMkLst>
            <pc:docMk/>
            <pc:sldMk cId="1778815364" sldId="387"/>
            <ac:picMk id="5" creationId="{9CC0B1A1-E002-5691-BC76-17334BB36BD8}"/>
          </ac:picMkLst>
        </pc:picChg>
      </pc:sldChg>
      <pc:sldChg chg="addSp modSp add modNotes">
        <pc:chgData name="Diana Andrejeva" userId="S::pbj825@ku.dk::8eebf336-d013-4cf1-92e5-a31e56f61c99" providerId="AD" clId="Web-{046E5E50-99C9-CB6A-ABB5-C138E4002AF1}" dt="2023-01-17T16:34:33.595" v="20" actId="1076"/>
        <pc:sldMkLst>
          <pc:docMk/>
          <pc:sldMk cId="3739237024" sldId="388"/>
        </pc:sldMkLst>
        <pc:spChg chg="mod">
          <ac:chgData name="Diana Andrejeva" userId="S::pbj825@ku.dk::8eebf336-d013-4cf1-92e5-a31e56f61c99" providerId="AD" clId="Web-{046E5E50-99C9-CB6A-ABB5-C138E4002AF1}" dt="2023-01-17T16:34:33.595" v="20" actId="1076"/>
          <ac:spMkLst>
            <pc:docMk/>
            <pc:sldMk cId="3739237024" sldId="388"/>
            <ac:spMk id="7" creationId="{7F8AA7C5-16B5-736B-35E1-C2896940E4F9}"/>
          </ac:spMkLst>
        </pc:spChg>
        <pc:picChg chg="add">
          <ac:chgData name="Diana Andrejeva" userId="S::pbj825@ku.dk::8eebf336-d013-4cf1-92e5-a31e56f61c99" providerId="AD" clId="Web-{046E5E50-99C9-CB6A-ABB5-C138E4002AF1}" dt="2023-01-17T16:34:22.673" v="19"/>
          <ac:picMkLst>
            <pc:docMk/>
            <pc:sldMk cId="3739237024" sldId="388"/>
            <ac:picMk id="4" creationId="{4E2A6F93-E762-1F88-B973-33117CBE55E4}"/>
          </ac:picMkLst>
        </pc:picChg>
      </pc:sldChg>
    </pc:docChg>
  </pc:docChgLst>
  <pc:docChgLst>
    <pc:chgData name="Diana Andrejeva" userId="S::pbj825@ku.dk::8eebf336-d013-4cf1-92e5-a31e56f61c99" providerId="AD" clId="Web-{3122D255-FA39-8247-AE5B-285D8E509ED5}"/>
    <pc:docChg chg="addSld addMainMaster">
      <pc:chgData name="Diana Andrejeva" userId="S::pbj825@ku.dk::8eebf336-d013-4cf1-92e5-a31e56f61c99" providerId="AD" clId="Web-{3122D255-FA39-8247-AE5B-285D8E509ED5}" dt="2023-01-10T07:19:22.414" v="8"/>
      <pc:docMkLst>
        <pc:docMk/>
      </pc:docMkLst>
      <pc:sldChg chg="add">
        <pc:chgData name="Diana Andrejeva" userId="S::pbj825@ku.dk::8eebf336-d013-4cf1-92e5-a31e56f61c99" providerId="AD" clId="Web-{3122D255-FA39-8247-AE5B-285D8E509ED5}" dt="2023-01-10T07:19:20.742" v="0"/>
        <pc:sldMkLst>
          <pc:docMk/>
          <pc:sldMk cId="1542226439" sldId="326"/>
        </pc:sldMkLst>
      </pc:sldChg>
      <pc:sldChg chg="add">
        <pc:chgData name="Diana Andrejeva" userId="S::pbj825@ku.dk::8eebf336-d013-4cf1-92e5-a31e56f61c99" providerId="AD" clId="Web-{3122D255-FA39-8247-AE5B-285D8E509ED5}" dt="2023-01-10T07:19:20.945" v="1"/>
        <pc:sldMkLst>
          <pc:docMk/>
          <pc:sldMk cId="1953521360" sldId="327"/>
        </pc:sldMkLst>
      </pc:sldChg>
      <pc:sldChg chg="add">
        <pc:chgData name="Diana Andrejeva" userId="S::pbj825@ku.dk::8eebf336-d013-4cf1-92e5-a31e56f61c99" providerId="AD" clId="Web-{3122D255-FA39-8247-AE5B-285D8E509ED5}" dt="2023-01-10T07:19:21.101" v="2"/>
        <pc:sldMkLst>
          <pc:docMk/>
          <pc:sldMk cId="2727277863" sldId="328"/>
        </pc:sldMkLst>
      </pc:sldChg>
      <pc:sldChg chg="add">
        <pc:chgData name="Diana Andrejeva" userId="S::pbj825@ku.dk::8eebf336-d013-4cf1-92e5-a31e56f61c99" providerId="AD" clId="Web-{3122D255-FA39-8247-AE5B-285D8E509ED5}" dt="2023-01-10T07:19:21.383" v="3"/>
        <pc:sldMkLst>
          <pc:docMk/>
          <pc:sldMk cId="3567248332" sldId="329"/>
        </pc:sldMkLst>
      </pc:sldChg>
      <pc:sldChg chg="add">
        <pc:chgData name="Diana Andrejeva" userId="S::pbj825@ku.dk::8eebf336-d013-4cf1-92e5-a31e56f61c99" providerId="AD" clId="Web-{3122D255-FA39-8247-AE5B-285D8E509ED5}" dt="2023-01-10T07:19:21.586" v="4"/>
        <pc:sldMkLst>
          <pc:docMk/>
          <pc:sldMk cId="2488980221" sldId="330"/>
        </pc:sldMkLst>
      </pc:sldChg>
      <pc:sldChg chg="add">
        <pc:chgData name="Diana Andrejeva" userId="S::pbj825@ku.dk::8eebf336-d013-4cf1-92e5-a31e56f61c99" providerId="AD" clId="Web-{3122D255-FA39-8247-AE5B-285D8E509ED5}" dt="2023-01-10T07:19:21.789" v="5"/>
        <pc:sldMkLst>
          <pc:docMk/>
          <pc:sldMk cId="1309916786" sldId="331"/>
        </pc:sldMkLst>
      </pc:sldChg>
      <pc:sldChg chg="add">
        <pc:chgData name="Diana Andrejeva" userId="S::pbj825@ku.dk::8eebf336-d013-4cf1-92e5-a31e56f61c99" providerId="AD" clId="Web-{3122D255-FA39-8247-AE5B-285D8E509ED5}" dt="2023-01-10T07:19:22.023" v="6"/>
        <pc:sldMkLst>
          <pc:docMk/>
          <pc:sldMk cId="2056384848" sldId="332"/>
        </pc:sldMkLst>
      </pc:sldChg>
      <pc:sldChg chg="add">
        <pc:chgData name="Diana Andrejeva" userId="S::pbj825@ku.dk::8eebf336-d013-4cf1-92e5-a31e56f61c99" providerId="AD" clId="Web-{3122D255-FA39-8247-AE5B-285D8E509ED5}" dt="2023-01-10T07:19:22.148" v="7"/>
        <pc:sldMkLst>
          <pc:docMk/>
          <pc:sldMk cId="3597711687" sldId="333"/>
        </pc:sldMkLst>
      </pc:sldChg>
      <pc:sldChg chg="add">
        <pc:chgData name="Diana Andrejeva" userId="S::pbj825@ku.dk::8eebf336-d013-4cf1-92e5-a31e56f61c99" providerId="AD" clId="Web-{3122D255-FA39-8247-AE5B-285D8E509ED5}" dt="2023-01-10T07:19:22.414" v="8"/>
        <pc:sldMkLst>
          <pc:docMk/>
          <pc:sldMk cId="1341903545" sldId="334"/>
        </pc:sldMkLst>
      </pc:sldChg>
      <pc:sldMasterChg chg="add addSldLayout">
        <pc:chgData name="Diana Andrejeva" userId="S::pbj825@ku.dk::8eebf336-d013-4cf1-92e5-a31e56f61c99" providerId="AD" clId="Web-{3122D255-FA39-8247-AE5B-285D8E509ED5}" dt="2023-01-10T07:19:20.742" v="0"/>
        <pc:sldMasterMkLst>
          <pc:docMk/>
          <pc:sldMasterMk cId="639902254" sldId="2147483648"/>
        </pc:sldMasterMkLst>
        <pc:sldLayoutChg chg="add">
          <pc:chgData name="Diana Andrejeva" userId="S::pbj825@ku.dk::8eebf336-d013-4cf1-92e5-a31e56f61c99" providerId="AD" clId="Web-{3122D255-FA39-8247-AE5B-285D8E509ED5}" dt="2023-01-10T07:19:20.742" v="0"/>
          <pc:sldLayoutMkLst>
            <pc:docMk/>
            <pc:sldMasterMk cId="639902254" sldId="2147483648"/>
            <pc:sldLayoutMk cId="937522793" sldId="2147483649"/>
          </pc:sldLayoutMkLst>
        </pc:sldLayoutChg>
        <pc:sldLayoutChg chg="add">
          <pc:chgData name="Diana Andrejeva" userId="S::pbj825@ku.dk::8eebf336-d013-4cf1-92e5-a31e56f61c99" providerId="AD" clId="Web-{3122D255-FA39-8247-AE5B-285D8E509ED5}" dt="2023-01-10T07:19:20.742" v="0"/>
          <pc:sldLayoutMkLst>
            <pc:docMk/>
            <pc:sldMasterMk cId="639902254" sldId="2147483648"/>
            <pc:sldLayoutMk cId="2917126001" sldId="2147483650"/>
          </pc:sldLayoutMkLst>
        </pc:sldLayoutChg>
        <pc:sldLayoutChg chg="add">
          <pc:chgData name="Diana Andrejeva" userId="S::pbj825@ku.dk::8eebf336-d013-4cf1-92e5-a31e56f61c99" providerId="AD" clId="Web-{3122D255-FA39-8247-AE5B-285D8E509ED5}" dt="2023-01-10T07:19:20.742" v="0"/>
          <pc:sldLayoutMkLst>
            <pc:docMk/>
            <pc:sldMasterMk cId="639902254" sldId="2147483648"/>
            <pc:sldLayoutMk cId="4232612349" sldId="2147483651"/>
          </pc:sldLayoutMkLst>
        </pc:sldLayoutChg>
        <pc:sldLayoutChg chg="add">
          <pc:chgData name="Diana Andrejeva" userId="S::pbj825@ku.dk::8eebf336-d013-4cf1-92e5-a31e56f61c99" providerId="AD" clId="Web-{3122D255-FA39-8247-AE5B-285D8E509ED5}" dt="2023-01-10T07:19:20.742" v="0"/>
          <pc:sldLayoutMkLst>
            <pc:docMk/>
            <pc:sldMasterMk cId="639902254" sldId="2147483648"/>
            <pc:sldLayoutMk cId="3569210841" sldId="2147483652"/>
          </pc:sldLayoutMkLst>
        </pc:sldLayoutChg>
        <pc:sldLayoutChg chg="add">
          <pc:chgData name="Diana Andrejeva" userId="S::pbj825@ku.dk::8eebf336-d013-4cf1-92e5-a31e56f61c99" providerId="AD" clId="Web-{3122D255-FA39-8247-AE5B-285D8E509ED5}" dt="2023-01-10T07:19:20.742" v="0"/>
          <pc:sldLayoutMkLst>
            <pc:docMk/>
            <pc:sldMasterMk cId="639902254" sldId="2147483648"/>
            <pc:sldLayoutMk cId="1995414756" sldId="2147483653"/>
          </pc:sldLayoutMkLst>
        </pc:sldLayoutChg>
        <pc:sldLayoutChg chg="add">
          <pc:chgData name="Diana Andrejeva" userId="S::pbj825@ku.dk::8eebf336-d013-4cf1-92e5-a31e56f61c99" providerId="AD" clId="Web-{3122D255-FA39-8247-AE5B-285D8E509ED5}" dt="2023-01-10T07:19:20.742" v="0"/>
          <pc:sldLayoutMkLst>
            <pc:docMk/>
            <pc:sldMasterMk cId="639902254" sldId="2147483648"/>
            <pc:sldLayoutMk cId="1267636860" sldId="2147483654"/>
          </pc:sldLayoutMkLst>
        </pc:sldLayoutChg>
        <pc:sldLayoutChg chg="add">
          <pc:chgData name="Diana Andrejeva" userId="S::pbj825@ku.dk::8eebf336-d013-4cf1-92e5-a31e56f61c99" providerId="AD" clId="Web-{3122D255-FA39-8247-AE5B-285D8E509ED5}" dt="2023-01-10T07:19:20.742" v="0"/>
          <pc:sldLayoutMkLst>
            <pc:docMk/>
            <pc:sldMasterMk cId="639902254" sldId="2147483648"/>
            <pc:sldLayoutMk cId="2948092341" sldId="2147483655"/>
          </pc:sldLayoutMkLst>
        </pc:sldLayoutChg>
        <pc:sldLayoutChg chg="add">
          <pc:chgData name="Diana Andrejeva" userId="S::pbj825@ku.dk::8eebf336-d013-4cf1-92e5-a31e56f61c99" providerId="AD" clId="Web-{3122D255-FA39-8247-AE5B-285D8E509ED5}" dt="2023-01-10T07:19:20.742" v="0"/>
          <pc:sldLayoutMkLst>
            <pc:docMk/>
            <pc:sldMasterMk cId="639902254" sldId="2147483648"/>
            <pc:sldLayoutMk cId="444354696" sldId="2147483656"/>
          </pc:sldLayoutMkLst>
        </pc:sldLayoutChg>
        <pc:sldLayoutChg chg="add">
          <pc:chgData name="Diana Andrejeva" userId="S::pbj825@ku.dk::8eebf336-d013-4cf1-92e5-a31e56f61c99" providerId="AD" clId="Web-{3122D255-FA39-8247-AE5B-285D8E509ED5}" dt="2023-01-10T07:19:20.742" v="0"/>
          <pc:sldLayoutMkLst>
            <pc:docMk/>
            <pc:sldMasterMk cId="639902254" sldId="2147483648"/>
            <pc:sldLayoutMk cId="1815924821" sldId="2147483657"/>
          </pc:sldLayoutMkLst>
        </pc:sldLayoutChg>
        <pc:sldLayoutChg chg="add">
          <pc:chgData name="Diana Andrejeva" userId="S::pbj825@ku.dk::8eebf336-d013-4cf1-92e5-a31e56f61c99" providerId="AD" clId="Web-{3122D255-FA39-8247-AE5B-285D8E509ED5}" dt="2023-01-10T07:19:20.742" v="0"/>
          <pc:sldLayoutMkLst>
            <pc:docMk/>
            <pc:sldMasterMk cId="639902254" sldId="2147483648"/>
            <pc:sldLayoutMk cId="2391234336" sldId="2147483658"/>
          </pc:sldLayoutMkLst>
        </pc:sldLayoutChg>
        <pc:sldLayoutChg chg="add">
          <pc:chgData name="Diana Andrejeva" userId="S::pbj825@ku.dk::8eebf336-d013-4cf1-92e5-a31e56f61c99" providerId="AD" clId="Web-{3122D255-FA39-8247-AE5B-285D8E509ED5}" dt="2023-01-10T07:19:20.742" v="0"/>
          <pc:sldLayoutMkLst>
            <pc:docMk/>
            <pc:sldMasterMk cId="639902254" sldId="2147483648"/>
            <pc:sldLayoutMk cId="1867468205" sldId="2147483659"/>
          </pc:sldLayoutMkLst>
        </pc:sldLayoutChg>
      </pc:sldMasterChg>
    </pc:docChg>
  </pc:docChgLst>
  <pc:docChgLst>
    <pc:chgData name="Diana Andrejeva" userId="S::pbj825@ku.dk::8eebf336-d013-4cf1-92e5-a31e56f61c99" providerId="AD" clId="Web-{BEB3B0DC-1EC1-66BC-9D61-6F068FA870EF}"/>
    <pc:docChg chg="addSld delSld sldOrd">
      <pc:chgData name="Diana Andrejeva" userId="S::pbj825@ku.dk::8eebf336-d013-4cf1-92e5-a31e56f61c99" providerId="AD" clId="Web-{BEB3B0DC-1EC1-66BC-9D61-6F068FA870EF}" dt="2023-01-17T15:58:46.705" v="17"/>
      <pc:docMkLst>
        <pc:docMk/>
      </pc:docMkLst>
      <pc:sldChg chg="del">
        <pc:chgData name="Diana Andrejeva" userId="S::pbj825@ku.dk::8eebf336-d013-4cf1-92e5-a31e56f61c99" providerId="AD" clId="Web-{BEB3B0DC-1EC1-66BC-9D61-6F068FA870EF}" dt="2023-01-17T15:50:03.498" v="2"/>
        <pc:sldMkLst>
          <pc:docMk/>
          <pc:sldMk cId="3406291526" sldId="280"/>
        </pc:sldMkLst>
      </pc:sldChg>
      <pc:sldChg chg="del">
        <pc:chgData name="Diana Andrejeva" userId="S::pbj825@ku.dk::8eebf336-d013-4cf1-92e5-a31e56f61c99" providerId="AD" clId="Web-{BEB3B0DC-1EC1-66BC-9D61-6F068FA870EF}" dt="2023-01-17T15:50:07.935" v="3"/>
        <pc:sldMkLst>
          <pc:docMk/>
          <pc:sldMk cId="208358329" sldId="314"/>
        </pc:sldMkLst>
      </pc:sldChg>
      <pc:sldChg chg="del">
        <pc:chgData name="Diana Andrejeva" userId="S::pbj825@ku.dk::8eebf336-d013-4cf1-92e5-a31e56f61c99" providerId="AD" clId="Web-{BEB3B0DC-1EC1-66BC-9D61-6F068FA870EF}" dt="2023-01-17T15:58:05.455" v="14"/>
        <pc:sldMkLst>
          <pc:docMk/>
          <pc:sldMk cId="115876031" sldId="315"/>
        </pc:sldMkLst>
      </pc:sldChg>
      <pc:sldChg chg="del">
        <pc:chgData name="Diana Andrejeva" userId="S::pbj825@ku.dk::8eebf336-d013-4cf1-92e5-a31e56f61c99" providerId="AD" clId="Web-{BEB3B0DC-1EC1-66BC-9D61-6F068FA870EF}" dt="2023-01-17T15:55:35.360" v="9"/>
        <pc:sldMkLst>
          <pc:docMk/>
          <pc:sldMk cId="3305576913" sldId="316"/>
        </pc:sldMkLst>
      </pc:sldChg>
      <pc:sldChg chg="del">
        <pc:chgData name="Diana Andrejeva" userId="S::pbj825@ku.dk::8eebf336-d013-4cf1-92e5-a31e56f61c99" providerId="AD" clId="Web-{BEB3B0DC-1EC1-66BC-9D61-6F068FA870EF}" dt="2023-01-17T15:55:34.173" v="8"/>
        <pc:sldMkLst>
          <pc:docMk/>
          <pc:sldMk cId="3918582611" sldId="317"/>
        </pc:sldMkLst>
      </pc:sldChg>
      <pc:sldChg chg="del">
        <pc:chgData name="Diana Andrejeva" userId="S::pbj825@ku.dk::8eebf336-d013-4cf1-92e5-a31e56f61c99" providerId="AD" clId="Web-{BEB3B0DC-1EC1-66BC-9D61-6F068FA870EF}" dt="2023-01-17T15:58:46.705" v="17"/>
        <pc:sldMkLst>
          <pc:docMk/>
          <pc:sldMk cId="2699286434" sldId="319"/>
        </pc:sldMkLst>
      </pc:sldChg>
      <pc:sldChg chg="del">
        <pc:chgData name="Diana Andrejeva" userId="S::pbj825@ku.dk::8eebf336-d013-4cf1-92e5-a31e56f61c99" providerId="AD" clId="Web-{BEB3B0DC-1EC1-66BC-9D61-6F068FA870EF}" dt="2023-01-17T15:58:45.534" v="16"/>
        <pc:sldMkLst>
          <pc:docMk/>
          <pc:sldMk cId="3126243671" sldId="320"/>
        </pc:sldMkLst>
      </pc:sldChg>
      <pc:sldChg chg="add">
        <pc:chgData name="Diana Andrejeva" userId="S::pbj825@ku.dk::8eebf336-d013-4cf1-92e5-a31e56f61c99" providerId="AD" clId="Web-{BEB3B0DC-1EC1-66BC-9D61-6F068FA870EF}" dt="2023-01-17T15:49:48.435" v="0"/>
        <pc:sldMkLst>
          <pc:docMk/>
          <pc:sldMk cId="1881722865" sldId="372"/>
        </pc:sldMkLst>
      </pc:sldChg>
      <pc:sldChg chg="add">
        <pc:chgData name="Diana Andrejeva" userId="S::pbj825@ku.dk::8eebf336-d013-4cf1-92e5-a31e56f61c99" providerId="AD" clId="Web-{BEB3B0DC-1EC1-66BC-9D61-6F068FA870EF}" dt="2023-01-17T15:49:48.560" v="1"/>
        <pc:sldMkLst>
          <pc:docMk/>
          <pc:sldMk cId="1160263448" sldId="373"/>
        </pc:sldMkLst>
      </pc:sldChg>
      <pc:sldChg chg="add ord">
        <pc:chgData name="Diana Andrejeva" userId="S::pbj825@ku.dk::8eebf336-d013-4cf1-92e5-a31e56f61c99" providerId="AD" clId="Web-{BEB3B0DC-1EC1-66BC-9D61-6F068FA870EF}" dt="2023-01-17T15:54:55.094" v="5"/>
        <pc:sldMkLst>
          <pc:docMk/>
          <pc:sldMk cId="2051080694" sldId="374"/>
        </pc:sldMkLst>
      </pc:sldChg>
      <pc:sldChg chg="add">
        <pc:chgData name="Diana Andrejeva" userId="S::pbj825@ku.dk::8eebf336-d013-4cf1-92e5-a31e56f61c99" providerId="AD" clId="Web-{BEB3B0DC-1EC1-66BC-9D61-6F068FA870EF}" dt="2023-01-17T15:55:20.922" v="6"/>
        <pc:sldMkLst>
          <pc:docMk/>
          <pc:sldMk cId="2699488115" sldId="375"/>
        </pc:sldMkLst>
      </pc:sldChg>
      <pc:sldChg chg="add">
        <pc:chgData name="Diana Andrejeva" userId="S::pbj825@ku.dk::8eebf336-d013-4cf1-92e5-a31e56f61c99" providerId="AD" clId="Web-{BEB3B0DC-1EC1-66BC-9D61-6F068FA870EF}" dt="2023-01-17T15:55:21.032" v="7"/>
        <pc:sldMkLst>
          <pc:docMk/>
          <pc:sldMk cId="249277268" sldId="376"/>
        </pc:sldMkLst>
      </pc:sldChg>
      <pc:sldChg chg="add">
        <pc:chgData name="Diana Andrejeva" userId="S::pbj825@ku.dk::8eebf336-d013-4cf1-92e5-a31e56f61c99" providerId="AD" clId="Web-{BEB3B0DC-1EC1-66BC-9D61-6F068FA870EF}" dt="2023-01-17T15:57:50.471" v="10"/>
        <pc:sldMkLst>
          <pc:docMk/>
          <pc:sldMk cId="890326031" sldId="377"/>
        </pc:sldMkLst>
      </pc:sldChg>
      <pc:sldChg chg="add del">
        <pc:chgData name="Diana Andrejeva" userId="S::pbj825@ku.dk::8eebf336-d013-4cf1-92e5-a31e56f61c99" providerId="AD" clId="Web-{BEB3B0DC-1EC1-66BC-9D61-6F068FA870EF}" dt="2023-01-17T15:57:54.580" v="13"/>
        <pc:sldMkLst>
          <pc:docMk/>
          <pc:sldMk cId="3452682117" sldId="378"/>
        </pc:sldMkLst>
      </pc:sldChg>
      <pc:sldChg chg="add">
        <pc:chgData name="Diana Andrejeva" userId="S::pbj825@ku.dk::8eebf336-d013-4cf1-92e5-a31e56f61c99" providerId="AD" clId="Web-{BEB3B0DC-1EC1-66BC-9D61-6F068FA870EF}" dt="2023-01-17T15:57:50.799" v="12"/>
        <pc:sldMkLst>
          <pc:docMk/>
          <pc:sldMk cId="2773998938" sldId="379"/>
        </pc:sldMkLst>
      </pc:sldChg>
      <pc:sldChg chg="new">
        <pc:chgData name="Diana Andrejeva" userId="S::pbj825@ku.dk::8eebf336-d013-4cf1-92e5-a31e56f61c99" providerId="AD" clId="Web-{BEB3B0DC-1EC1-66BC-9D61-6F068FA870EF}" dt="2023-01-17T15:58:42.033" v="15"/>
        <pc:sldMkLst>
          <pc:docMk/>
          <pc:sldMk cId="3149386234" sldId="380"/>
        </pc:sldMkLst>
      </pc:sldChg>
    </pc:docChg>
  </pc:docChgLst>
  <pc:docChgLst>
    <pc:chgData name="Diana Andrejeva" userId="S::pbj825@ku.dk::8eebf336-d013-4cf1-92e5-a31e56f61c99" providerId="AD" clId="Web-{F4ECB156-CBCE-66D7-4155-266AB309B98B}"/>
    <pc:docChg chg="addSld delSld">
      <pc:chgData name="Diana Andrejeva" userId="S::pbj825@ku.dk::8eebf336-d013-4cf1-92e5-a31e56f61c99" providerId="AD" clId="Web-{F4ECB156-CBCE-66D7-4155-266AB309B98B}" dt="2023-01-17T16:04:19.511" v="6"/>
      <pc:docMkLst>
        <pc:docMk/>
      </pc:docMkLst>
      <pc:sldChg chg="del">
        <pc:chgData name="Diana Andrejeva" userId="S::pbj825@ku.dk::8eebf336-d013-4cf1-92e5-a31e56f61c99" providerId="AD" clId="Web-{F4ECB156-CBCE-66D7-4155-266AB309B98B}" dt="2023-01-17T16:04:19.511" v="6"/>
        <pc:sldMkLst>
          <pc:docMk/>
          <pc:sldMk cId="1638359671" sldId="318"/>
        </pc:sldMkLst>
      </pc:sldChg>
      <pc:sldChg chg="add">
        <pc:chgData name="Diana Andrejeva" userId="S::pbj825@ku.dk::8eebf336-d013-4cf1-92e5-a31e56f61c99" providerId="AD" clId="Web-{F4ECB156-CBCE-66D7-4155-266AB309B98B}" dt="2023-01-17T15:59:44.763" v="0"/>
        <pc:sldMkLst>
          <pc:docMk/>
          <pc:sldMk cId="2372349541" sldId="381"/>
        </pc:sldMkLst>
      </pc:sldChg>
      <pc:sldChg chg="add">
        <pc:chgData name="Diana Andrejeva" userId="S::pbj825@ku.dk::8eebf336-d013-4cf1-92e5-a31e56f61c99" providerId="AD" clId="Web-{F4ECB156-CBCE-66D7-4155-266AB309B98B}" dt="2023-01-17T15:59:44.967" v="1"/>
        <pc:sldMkLst>
          <pc:docMk/>
          <pc:sldMk cId="2714130100" sldId="382"/>
        </pc:sldMkLst>
      </pc:sldChg>
      <pc:sldChg chg="add">
        <pc:chgData name="Diana Andrejeva" userId="S::pbj825@ku.dk::8eebf336-d013-4cf1-92e5-a31e56f61c99" providerId="AD" clId="Web-{F4ECB156-CBCE-66D7-4155-266AB309B98B}" dt="2023-01-17T15:59:45.154" v="2"/>
        <pc:sldMkLst>
          <pc:docMk/>
          <pc:sldMk cId="852401362" sldId="383"/>
        </pc:sldMkLst>
      </pc:sldChg>
      <pc:sldChg chg="add">
        <pc:chgData name="Diana Andrejeva" userId="S::pbj825@ku.dk::8eebf336-d013-4cf1-92e5-a31e56f61c99" providerId="AD" clId="Web-{F4ECB156-CBCE-66D7-4155-266AB309B98B}" dt="2023-01-17T16:04:07.761" v="3"/>
        <pc:sldMkLst>
          <pc:docMk/>
          <pc:sldMk cId="3371560877" sldId="384"/>
        </pc:sldMkLst>
      </pc:sldChg>
      <pc:sldChg chg="add">
        <pc:chgData name="Diana Andrejeva" userId="S::pbj825@ku.dk::8eebf336-d013-4cf1-92e5-a31e56f61c99" providerId="AD" clId="Web-{F4ECB156-CBCE-66D7-4155-266AB309B98B}" dt="2023-01-17T16:04:07.886" v="4"/>
        <pc:sldMkLst>
          <pc:docMk/>
          <pc:sldMk cId="816645892" sldId="385"/>
        </pc:sldMkLst>
      </pc:sldChg>
      <pc:sldChg chg="add">
        <pc:chgData name="Diana Andrejeva" userId="S::pbj825@ku.dk::8eebf336-d013-4cf1-92e5-a31e56f61c99" providerId="AD" clId="Web-{F4ECB156-CBCE-66D7-4155-266AB309B98B}" dt="2023-01-17T16:04:08.042" v="5"/>
        <pc:sldMkLst>
          <pc:docMk/>
          <pc:sldMk cId="907792295" sldId="386"/>
        </pc:sldMkLst>
      </pc:sldChg>
    </pc:docChg>
  </pc:docChgLst>
  <pc:docChgLst>
    <pc:chgData name="Jose Alejandro Herrera Romero" userId="S::dkv252@ku.dk::a4ea7ef1-8297-42b7-a128-6499c1be115c" providerId="AD" clId="Web-{DA62CB0A-07A8-8DAA-61E5-F89470929253}"/>
    <pc:docChg chg="addSld delSld addMainMaster">
      <pc:chgData name="Jose Alejandro Herrera Romero" userId="S::dkv252@ku.dk::a4ea7ef1-8297-42b7-a128-6499c1be115c" providerId="AD" clId="Web-{DA62CB0A-07A8-8DAA-61E5-F89470929253}" dt="2023-01-10T08:30:40.121" v="18"/>
      <pc:docMkLst>
        <pc:docMk/>
      </pc:docMkLst>
      <pc:sldChg chg="add">
        <pc:chgData name="Jose Alejandro Herrera Romero" userId="S::dkv252@ku.dk::a4ea7ef1-8297-42b7-a128-6499c1be115c" providerId="AD" clId="Web-{DA62CB0A-07A8-8DAA-61E5-F89470929253}" dt="2023-01-10T08:30:31.542" v="0"/>
        <pc:sldMkLst>
          <pc:docMk/>
          <pc:sldMk cId="1465800272" sldId="335"/>
        </pc:sldMkLst>
      </pc:sldChg>
      <pc:sldChg chg="add">
        <pc:chgData name="Jose Alejandro Herrera Romero" userId="S::dkv252@ku.dk::a4ea7ef1-8297-42b7-a128-6499c1be115c" providerId="AD" clId="Web-{DA62CB0A-07A8-8DAA-61E5-F89470929253}" dt="2023-01-10T08:30:31.777" v="1"/>
        <pc:sldMkLst>
          <pc:docMk/>
          <pc:sldMk cId="3913237506" sldId="336"/>
        </pc:sldMkLst>
      </pc:sldChg>
      <pc:sldChg chg="add">
        <pc:chgData name="Jose Alejandro Herrera Romero" userId="S::dkv252@ku.dk::a4ea7ef1-8297-42b7-a128-6499c1be115c" providerId="AD" clId="Web-{DA62CB0A-07A8-8DAA-61E5-F89470929253}" dt="2023-01-10T08:30:31.995" v="2"/>
        <pc:sldMkLst>
          <pc:docMk/>
          <pc:sldMk cId="2797017224" sldId="337"/>
        </pc:sldMkLst>
      </pc:sldChg>
      <pc:sldChg chg="add">
        <pc:chgData name="Jose Alejandro Herrera Romero" userId="S::dkv252@ku.dk::a4ea7ef1-8297-42b7-a128-6499c1be115c" providerId="AD" clId="Web-{DA62CB0A-07A8-8DAA-61E5-F89470929253}" dt="2023-01-10T08:30:32.152" v="3"/>
        <pc:sldMkLst>
          <pc:docMk/>
          <pc:sldMk cId="3369739326" sldId="338"/>
        </pc:sldMkLst>
      </pc:sldChg>
      <pc:sldChg chg="add">
        <pc:chgData name="Jose Alejandro Herrera Romero" userId="S::dkv252@ku.dk::a4ea7ef1-8297-42b7-a128-6499c1be115c" providerId="AD" clId="Web-{DA62CB0A-07A8-8DAA-61E5-F89470929253}" dt="2023-01-10T08:30:32.308" v="4"/>
        <pc:sldMkLst>
          <pc:docMk/>
          <pc:sldMk cId="2601745757" sldId="339"/>
        </pc:sldMkLst>
      </pc:sldChg>
      <pc:sldChg chg="add">
        <pc:chgData name="Jose Alejandro Herrera Romero" userId="S::dkv252@ku.dk::a4ea7ef1-8297-42b7-a128-6499c1be115c" providerId="AD" clId="Web-{DA62CB0A-07A8-8DAA-61E5-F89470929253}" dt="2023-01-10T08:30:32.449" v="5"/>
        <pc:sldMkLst>
          <pc:docMk/>
          <pc:sldMk cId="2927038901" sldId="340"/>
        </pc:sldMkLst>
      </pc:sldChg>
      <pc:sldChg chg="add">
        <pc:chgData name="Jose Alejandro Herrera Romero" userId="S::dkv252@ku.dk::a4ea7ef1-8297-42b7-a128-6499c1be115c" providerId="AD" clId="Web-{DA62CB0A-07A8-8DAA-61E5-F89470929253}" dt="2023-01-10T08:30:32.558" v="6"/>
        <pc:sldMkLst>
          <pc:docMk/>
          <pc:sldMk cId="1729982792" sldId="341"/>
        </pc:sldMkLst>
      </pc:sldChg>
      <pc:sldChg chg="add">
        <pc:chgData name="Jose Alejandro Herrera Romero" userId="S::dkv252@ku.dk::a4ea7ef1-8297-42b7-a128-6499c1be115c" providerId="AD" clId="Web-{DA62CB0A-07A8-8DAA-61E5-F89470929253}" dt="2023-01-10T08:30:32.714" v="7"/>
        <pc:sldMkLst>
          <pc:docMk/>
          <pc:sldMk cId="933366766" sldId="342"/>
        </pc:sldMkLst>
      </pc:sldChg>
      <pc:sldChg chg="add">
        <pc:chgData name="Jose Alejandro Herrera Romero" userId="S::dkv252@ku.dk::a4ea7ef1-8297-42b7-a128-6499c1be115c" providerId="AD" clId="Web-{DA62CB0A-07A8-8DAA-61E5-F89470929253}" dt="2023-01-10T08:30:32.824" v="8"/>
        <pc:sldMkLst>
          <pc:docMk/>
          <pc:sldMk cId="2535072252" sldId="343"/>
        </pc:sldMkLst>
      </pc:sldChg>
      <pc:sldChg chg="add">
        <pc:chgData name="Jose Alejandro Herrera Romero" userId="S::dkv252@ku.dk::a4ea7ef1-8297-42b7-a128-6499c1be115c" providerId="AD" clId="Web-{DA62CB0A-07A8-8DAA-61E5-F89470929253}" dt="2023-01-10T08:30:32.995" v="9"/>
        <pc:sldMkLst>
          <pc:docMk/>
          <pc:sldMk cId="2834051984" sldId="344"/>
        </pc:sldMkLst>
      </pc:sldChg>
      <pc:sldChg chg="add">
        <pc:chgData name="Jose Alejandro Herrera Romero" userId="S::dkv252@ku.dk::a4ea7ef1-8297-42b7-a128-6499c1be115c" providerId="AD" clId="Web-{DA62CB0A-07A8-8DAA-61E5-F89470929253}" dt="2023-01-10T08:30:33.308" v="10"/>
        <pc:sldMkLst>
          <pc:docMk/>
          <pc:sldMk cId="2379018632" sldId="345"/>
        </pc:sldMkLst>
      </pc:sldChg>
      <pc:sldChg chg="add">
        <pc:chgData name="Jose Alejandro Herrera Romero" userId="S::dkv252@ku.dk::a4ea7ef1-8297-42b7-a128-6499c1be115c" providerId="AD" clId="Web-{DA62CB0A-07A8-8DAA-61E5-F89470929253}" dt="2023-01-10T08:30:33.417" v="11"/>
        <pc:sldMkLst>
          <pc:docMk/>
          <pc:sldMk cId="2559723920" sldId="346"/>
        </pc:sldMkLst>
      </pc:sldChg>
      <pc:sldChg chg="add">
        <pc:chgData name="Jose Alejandro Herrera Romero" userId="S::dkv252@ku.dk::a4ea7ef1-8297-42b7-a128-6499c1be115c" providerId="AD" clId="Web-{DA62CB0A-07A8-8DAA-61E5-F89470929253}" dt="2023-01-10T08:30:33.652" v="12"/>
        <pc:sldMkLst>
          <pc:docMk/>
          <pc:sldMk cId="2803731358" sldId="347"/>
        </pc:sldMkLst>
      </pc:sldChg>
      <pc:sldChg chg="add">
        <pc:chgData name="Jose Alejandro Herrera Romero" userId="S::dkv252@ku.dk::a4ea7ef1-8297-42b7-a128-6499c1be115c" providerId="AD" clId="Web-{DA62CB0A-07A8-8DAA-61E5-F89470929253}" dt="2023-01-10T08:30:33.761" v="13"/>
        <pc:sldMkLst>
          <pc:docMk/>
          <pc:sldMk cId="3923888018" sldId="348"/>
        </pc:sldMkLst>
      </pc:sldChg>
      <pc:sldChg chg="add">
        <pc:chgData name="Jose Alejandro Herrera Romero" userId="S::dkv252@ku.dk::a4ea7ef1-8297-42b7-a128-6499c1be115c" providerId="AD" clId="Web-{DA62CB0A-07A8-8DAA-61E5-F89470929253}" dt="2023-01-10T08:30:33.917" v="14"/>
        <pc:sldMkLst>
          <pc:docMk/>
          <pc:sldMk cId="3316996398" sldId="349"/>
        </pc:sldMkLst>
      </pc:sldChg>
      <pc:sldChg chg="add del">
        <pc:chgData name="Jose Alejandro Herrera Romero" userId="S::dkv252@ku.dk::a4ea7ef1-8297-42b7-a128-6499c1be115c" providerId="AD" clId="Web-{DA62CB0A-07A8-8DAA-61E5-F89470929253}" dt="2023-01-10T08:30:40.121" v="18"/>
        <pc:sldMkLst>
          <pc:docMk/>
          <pc:sldMk cId="486934043" sldId="350"/>
        </pc:sldMkLst>
      </pc:sldChg>
      <pc:sldChg chg="add del">
        <pc:chgData name="Jose Alejandro Herrera Romero" userId="S::dkv252@ku.dk::a4ea7ef1-8297-42b7-a128-6499c1be115c" providerId="AD" clId="Web-{DA62CB0A-07A8-8DAA-61E5-F89470929253}" dt="2023-01-10T08:30:38.886" v="17"/>
        <pc:sldMkLst>
          <pc:docMk/>
          <pc:sldMk cId="2678110058" sldId="351"/>
        </pc:sldMkLst>
      </pc:sldChg>
      <pc:sldMasterChg chg="add addSldLayout">
        <pc:chgData name="Jose Alejandro Herrera Romero" userId="S::dkv252@ku.dk::a4ea7ef1-8297-42b7-a128-6499c1be115c" providerId="AD" clId="Web-{DA62CB0A-07A8-8DAA-61E5-F89470929253}" dt="2023-01-10T08:30:31.542" v="0"/>
        <pc:sldMasterMkLst>
          <pc:docMk/>
          <pc:sldMasterMk cId="2828627601" sldId="2147483714"/>
        </pc:sldMasterMkLst>
        <pc:sldLayoutChg chg="add">
          <pc:chgData name="Jose Alejandro Herrera Romero" userId="S::dkv252@ku.dk::a4ea7ef1-8297-42b7-a128-6499c1be115c" providerId="AD" clId="Web-{DA62CB0A-07A8-8DAA-61E5-F89470929253}" dt="2023-01-10T08:30:31.542" v="0"/>
          <pc:sldLayoutMkLst>
            <pc:docMk/>
            <pc:sldMasterMk cId="2828627601" sldId="2147483714"/>
            <pc:sldLayoutMk cId="3490639528" sldId="2147483715"/>
          </pc:sldLayoutMkLst>
        </pc:sldLayoutChg>
        <pc:sldLayoutChg chg="add">
          <pc:chgData name="Jose Alejandro Herrera Romero" userId="S::dkv252@ku.dk::a4ea7ef1-8297-42b7-a128-6499c1be115c" providerId="AD" clId="Web-{DA62CB0A-07A8-8DAA-61E5-F89470929253}" dt="2023-01-10T08:30:31.542" v="0"/>
          <pc:sldLayoutMkLst>
            <pc:docMk/>
            <pc:sldMasterMk cId="2828627601" sldId="2147483714"/>
            <pc:sldLayoutMk cId="2421521012" sldId="2147483716"/>
          </pc:sldLayoutMkLst>
        </pc:sldLayoutChg>
        <pc:sldLayoutChg chg="add">
          <pc:chgData name="Jose Alejandro Herrera Romero" userId="S::dkv252@ku.dk::a4ea7ef1-8297-42b7-a128-6499c1be115c" providerId="AD" clId="Web-{DA62CB0A-07A8-8DAA-61E5-F89470929253}" dt="2023-01-10T08:30:31.542" v="0"/>
          <pc:sldLayoutMkLst>
            <pc:docMk/>
            <pc:sldMasterMk cId="2828627601" sldId="2147483714"/>
            <pc:sldLayoutMk cId="944253018" sldId="2147483717"/>
          </pc:sldLayoutMkLst>
        </pc:sldLayoutChg>
        <pc:sldLayoutChg chg="add">
          <pc:chgData name="Jose Alejandro Herrera Romero" userId="S::dkv252@ku.dk::a4ea7ef1-8297-42b7-a128-6499c1be115c" providerId="AD" clId="Web-{DA62CB0A-07A8-8DAA-61E5-F89470929253}" dt="2023-01-10T08:30:31.542" v="0"/>
          <pc:sldLayoutMkLst>
            <pc:docMk/>
            <pc:sldMasterMk cId="2828627601" sldId="2147483714"/>
            <pc:sldLayoutMk cId="1911920177" sldId="2147483718"/>
          </pc:sldLayoutMkLst>
        </pc:sldLayoutChg>
        <pc:sldLayoutChg chg="add">
          <pc:chgData name="Jose Alejandro Herrera Romero" userId="S::dkv252@ku.dk::a4ea7ef1-8297-42b7-a128-6499c1be115c" providerId="AD" clId="Web-{DA62CB0A-07A8-8DAA-61E5-F89470929253}" dt="2023-01-10T08:30:31.542" v="0"/>
          <pc:sldLayoutMkLst>
            <pc:docMk/>
            <pc:sldMasterMk cId="2828627601" sldId="2147483714"/>
            <pc:sldLayoutMk cId="2680398863" sldId="2147483719"/>
          </pc:sldLayoutMkLst>
        </pc:sldLayoutChg>
        <pc:sldLayoutChg chg="add">
          <pc:chgData name="Jose Alejandro Herrera Romero" userId="S::dkv252@ku.dk::a4ea7ef1-8297-42b7-a128-6499c1be115c" providerId="AD" clId="Web-{DA62CB0A-07A8-8DAA-61E5-F89470929253}" dt="2023-01-10T08:30:31.542" v="0"/>
          <pc:sldLayoutMkLst>
            <pc:docMk/>
            <pc:sldMasterMk cId="2828627601" sldId="2147483714"/>
            <pc:sldLayoutMk cId="2410808934" sldId="2147483720"/>
          </pc:sldLayoutMkLst>
        </pc:sldLayoutChg>
        <pc:sldLayoutChg chg="add">
          <pc:chgData name="Jose Alejandro Herrera Romero" userId="S::dkv252@ku.dk::a4ea7ef1-8297-42b7-a128-6499c1be115c" providerId="AD" clId="Web-{DA62CB0A-07A8-8DAA-61E5-F89470929253}" dt="2023-01-10T08:30:31.542" v="0"/>
          <pc:sldLayoutMkLst>
            <pc:docMk/>
            <pc:sldMasterMk cId="2828627601" sldId="2147483714"/>
            <pc:sldLayoutMk cId="277674126" sldId="2147483721"/>
          </pc:sldLayoutMkLst>
        </pc:sldLayoutChg>
        <pc:sldLayoutChg chg="add">
          <pc:chgData name="Jose Alejandro Herrera Romero" userId="S::dkv252@ku.dk::a4ea7ef1-8297-42b7-a128-6499c1be115c" providerId="AD" clId="Web-{DA62CB0A-07A8-8DAA-61E5-F89470929253}" dt="2023-01-10T08:30:31.542" v="0"/>
          <pc:sldLayoutMkLst>
            <pc:docMk/>
            <pc:sldMasterMk cId="2828627601" sldId="2147483714"/>
            <pc:sldLayoutMk cId="1826858247" sldId="2147483722"/>
          </pc:sldLayoutMkLst>
        </pc:sldLayoutChg>
        <pc:sldLayoutChg chg="add">
          <pc:chgData name="Jose Alejandro Herrera Romero" userId="S::dkv252@ku.dk::a4ea7ef1-8297-42b7-a128-6499c1be115c" providerId="AD" clId="Web-{DA62CB0A-07A8-8DAA-61E5-F89470929253}" dt="2023-01-10T08:30:31.542" v="0"/>
          <pc:sldLayoutMkLst>
            <pc:docMk/>
            <pc:sldMasterMk cId="2828627601" sldId="2147483714"/>
            <pc:sldLayoutMk cId="2173327785" sldId="2147483723"/>
          </pc:sldLayoutMkLst>
        </pc:sldLayoutChg>
        <pc:sldLayoutChg chg="add">
          <pc:chgData name="Jose Alejandro Herrera Romero" userId="S::dkv252@ku.dk::a4ea7ef1-8297-42b7-a128-6499c1be115c" providerId="AD" clId="Web-{DA62CB0A-07A8-8DAA-61E5-F89470929253}" dt="2023-01-10T08:30:31.542" v="0"/>
          <pc:sldLayoutMkLst>
            <pc:docMk/>
            <pc:sldMasterMk cId="2828627601" sldId="2147483714"/>
            <pc:sldLayoutMk cId="626755291" sldId="2147483724"/>
          </pc:sldLayoutMkLst>
        </pc:sldLayoutChg>
        <pc:sldLayoutChg chg="add">
          <pc:chgData name="Jose Alejandro Herrera Romero" userId="S::dkv252@ku.dk::a4ea7ef1-8297-42b7-a128-6499c1be115c" providerId="AD" clId="Web-{DA62CB0A-07A8-8DAA-61E5-F89470929253}" dt="2023-01-10T08:30:31.542" v="0"/>
          <pc:sldLayoutMkLst>
            <pc:docMk/>
            <pc:sldMasterMk cId="2828627601" sldId="2147483714"/>
            <pc:sldLayoutMk cId="3228508239" sldId="2147483725"/>
          </pc:sldLayoutMkLst>
        </pc:sldLayoutChg>
      </pc:sldMasterChg>
    </pc:docChg>
  </pc:docChgLst>
  <pc:docChgLst>
    <pc:chgData name="Jose Alejandro Herrera Romero" userId="a4ea7ef1-8297-42b7-a128-6499c1be115c" providerId="ADAL" clId="{BE246816-7E54-014B-A6F1-53532C481286}"/>
    <pc:docChg chg="undo custSel addSld delSld modSld sldOrd">
      <pc:chgData name="Jose Alejandro Herrera Romero" userId="a4ea7ef1-8297-42b7-a128-6499c1be115c" providerId="ADAL" clId="{BE246816-7E54-014B-A6F1-53532C481286}" dt="2023-01-10T15:41:33.098" v="1002"/>
      <pc:docMkLst>
        <pc:docMk/>
      </pc:docMkLst>
      <pc:sldChg chg="modSp del mod">
        <pc:chgData name="Jose Alejandro Herrera Romero" userId="a4ea7ef1-8297-42b7-a128-6499c1be115c" providerId="ADAL" clId="{BE246816-7E54-014B-A6F1-53532C481286}" dt="2023-01-10T15:39:11.453" v="978" actId="2696"/>
        <pc:sldMkLst>
          <pc:docMk/>
          <pc:sldMk cId="1291203232" sldId="271"/>
        </pc:sldMkLst>
        <pc:spChg chg="mod">
          <ac:chgData name="Jose Alejandro Herrera Romero" userId="a4ea7ef1-8297-42b7-a128-6499c1be115c" providerId="ADAL" clId="{BE246816-7E54-014B-A6F1-53532C481286}" dt="2023-01-10T15:37:57.701" v="962" actId="1076"/>
          <ac:spMkLst>
            <pc:docMk/>
            <pc:sldMk cId="1291203232" sldId="271"/>
            <ac:spMk id="2" creationId="{FDA88F91-4315-A84F-81CC-A2309DAEC1C8}"/>
          </ac:spMkLst>
        </pc:spChg>
        <pc:picChg chg="mod">
          <ac:chgData name="Jose Alejandro Herrera Romero" userId="a4ea7ef1-8297-42b7-a128-6499c1be115c" providerId="ADAL" clId="{BE246816-7E54-014B-A6F1-53532C481286}" dt="2023-01-10T15:37:57.701" v="962" actId="1076"/>
          <ac:picMkLst>
            <pc:docMk/>
            <pc:sldMk cId="1291203232" sldId="271"/>
            <ac:picMk id="5" creationId="{DF72AE5E-5034-FD4A-9903-6E906A3C4FD0}"/>
          </ac:picMkLst>
        </pc:picChg>
      </pc:sldChg>
      <pc:sldChg chg="ord">
        <pc:chgData name="Jose Alejandro Herrera Romero" userId="a4ea7ef1-8297-42b7-a128-6499c1be115c" providerId="ADAL" clId="{BE246816-7E54-014B-A6F1-53532C481286}" dt="2023-01-10T15:37:46.590" v="961" actId="20578"/>
        <pc:sldMkLst>
          <pc:docMk/>
          <pc:sldMk cId="1900715363" sldId="281"/>
        </pc:sldMkLst>
      </pc:sldChg>
      <pc:sldChg chg="modSp mod modAnim modNotesTx">
        <pc:chgData name="Jose Alejandro Herrera Romero" userId="a4ea7ef1-8297-42b7-a128-6499c1be115c" providerId="ADAL" clId="{BE246816-7E54-014B-A6F1-53532C481286}" dt="2023-01-10T15:33:45.994" v="900" actId="20577"/>
        <pc:sldMkLst>
          <pc:docMk/>
          <pc:sldMk cId="862662709" sldId="283"/>
        </pc:sldMkLst>
        <pc:spChg chg="mod">
          <ac:chgData name="Jose Alejandro Herrera Romero" userId="a4ea7ef1-8297-42b7-a128-6499c1be115c" providerId="ADAL" clId="{BE246816-7E54-014B-A6F1-53532C481286}" dt="2023-01-10T15:33:45.994" v="900" actId="20577"/>
          <ac:spMkLst>
            <pc:docMk/>
            <pc:sldMk cId="862662709" sldId="283"/>
            <ac:spMk id="3" creationId="{EC5AD6FD-99F6-5541-82CE-A64BD922913E}"/>
          </ac:spMkLst>
        </pc:spChg>
        <pc:spChg chg="mod">
          <ac:chgData name="Jose Alejandro Herrera Romero" userId="a4ea7ef1-8297-42b7-a128-6499c1be115c" providerId="ADAL" clId="{BE246816-7E54-014B-A6F1-53532C481286}" dt="2023-01-10T15:16:24.318" v="332" actId="1076"/>
          <ac:spMkLst>
            <pc:docMk/>
            <pc:sldMk cId="862662709" sldId="283"/>
            <ac:spMk id="15" creationId="{4B669D07-F7EB-FE55-788F-EA69B2F0F73E}"/>
          </ac:spMkLst>
        </pc:spChg>
        <pc:spChg chg="mod">
          <ac:chgData name="Jose Alejandro Herrera Romero" userId="a4ea7ef1-8297-42b7-a128-6499c1be115c" providerId="ADAL" clId="{BE246816-7E54-014B-A6F1-53532C481286}" dt="2023-01-10T15:17:36.756" v="394" actId="1076"/>
          <ac:spMkLst>
            <pc:docMk/>
            <pc:sldMk cId="862662709" sldId="283"/>
            <ac:spMk id="16" creationId="{13E0B451-B065-0B64-FA6D-CCA420DE5FA4}"/>
          </ac:spMkLst>
        </pc:spChg>
        <pc:spChg chg="mod">
          <ac:chgData name="Jose Alejandro Herrera Romero" userId="a4ea7ef1-8297-42b7-a128-6499c1be115c" providerId="ADAL" clId="{BE246816-7E54-014B-A6F1-53532C481286}" dt="2023-01-10T15:17:38.689" v="395" actId="1076"/>
          <ac:spMkLst>
            <pc:docMk/>
            <pc:sldMk cId="862662709" sldId="283"/>
            <ac:spMk id="17" creationId="{8DDC0B13-2DE3-D118-C86C-403464E9E910}"/>
          </ac:spMkLst>
        </pc:spChg>
        <pc:picChg chg="mod modCrop">
          <ac:chgData name="Jose Alejandro Herrera Romero" userId="a4ea7ef1-8297-42b7-a128-6499c1be115c" providerId="ADAL" clId="{BE246816-7E54-014B-A6F1-53532C481286}" dt="2023-01-10T15:17:34.888" v="393" actId="1076"/>
          <ac:picMkLst>
            <pc:docMk/>
            <pc:sldMk cId="862662709" sldId="283"/>
            <ac:picMk id="14" creationId="{80AF4B4E-A0C0-2295-2A5A-A9D2FAFB2022}"/>
          </ac:picMkLst>
        </pc:picChg>
      </pc:sldChg>
      <pc:sldChg chg="modSp mod modAnim">
        <pc:chgData name="Jose Alejandro Herrera Romero" userId="a4ea7ef1-8297-42b7-a128-6499c1be115c" providerId="ADAL" clId="{BE246816-7E54-014B-A6F1-53532C481286}" dt="2023-01-10T15:35:33.955" v="944"/>
        <pc:sldMkLst>
          <pc:docMk/>
          <pc:sldMk cId="2158448428" sldId="324"/>
        </pc:sldMkLst>
        <pc:spChg chg="mod">
          <ac:chgData name="Jose Alejandro Herrera Romero" userId="a4ea7ef1-8297-42b7-a128-6499c1be115c" providerId="ADAL" clId="{BE246816-7E54-014B-A6F1-53532C481286}" dt="2023-01-10T15:26:24.879" v="488" actId="1076"/>
          <ac:spMkLst>
            <pc:docMk/>
            <pc:sldMk cId="2158448428" sldId="324"/>
            <ac:spMk id="3" creationId="{EC5AD6FD-99F6-5541-82CE-A64BD922913E}"/>
          </ac:spMkLst>
        </pc:spChg>
      </pc:sldChg>
      <pc:sldChg chg="modAnim">
        <pc:chgData name="Jose Alejandro Herrera Romero" userId="a4ea7ef1-8297-42b7-a128-6499c1be115c" providerId="ADAL" clId="{BE246816-7E54-014B-A6F1-53532C481286}" dt="2023-01-10T15:41:33.098" v="1002"/>
        <pc:sldMkLst>
          <pc:docMk/>
          <pc:sldMk cId="3913237506" sldId="336"/>
        </pc:sldMkLst>
      </pc:sldChg>
      <pc:sldChg chg="modAnim">
        <pc:chgData name="Jose Alejandro Herrera Romero" userId="a4ea7ef1-8297-42b7-a128-6499c1be115c" providerId="ADAL" clId="{BE246816-7E54-014B-A6F1-53532C481286}" dt="2023-01-10T15:41:08.595" v="1001"/>
        <pc:sldMkLst>
          <pc:docMk/>
          <pc:sldMk cId="2379018632" sldId="345"/>
        </pc:sldMkLst>
      </pc:sldChg>
      <pc:sldChg chg="modAnim">
        <pc:chgData name="Jose Alejandro Herrera Romero" userId="a4ea7ef1-8297-42b7-a128-6499c1be115c" providerId="ADAL" clId="{BE246816-7E54-014B-A6F1-53532C481286}" dt="2023-01-10T15:40:53.579" v="997"/>
        <pc:sldMkLst>
          <pc:docMk/>
          <pc:sldMk cId="2559723920" sldId="346"/>
        </pc:sldMkLst>
      </pc:sldChg>
      <pc:sldChg chg="modAnim">
        <pc:chgData name="Jose Alejandro Herrera Romero" userId="a4ea7ef1-8297-42b7-a128-6499c1be115c" providerId="ADAL" clId="{BE246816-7E54-014B-A6F1-53532C481286}" dt="2023-01-10T15:40:38.038" v="995"/>
        <pc:sldMkLst>
          <pc:docMk/>
          <pc:sldMk cId="2803731358" sldId="347"/>
        </pc:sldMkLst>
      </pc:sldChg>
      <pc:sldChg chg="ord">
        <pc:chgData name="Jose Alejandro Herrera Romero" userId="a4ea7ef1-8297-42b7-a128-6499c1be115c" providerId="ADAL" clId="{BE246816-7E54-014B-A6F1-53532C481286}" dt="2023-01-10T15:39:29.961" v="979" actId="20578"/>
        <pc:sldMkLst>
          <pc:docMk/>
          <pc:sldMk cId="3923888018" sldId="348"/>
        </pc:sldMkLst>
      </pc:sldChg>
      <pc:sldChg chg="modSp mod modAnim">
        <pc:chgData name="Jose Alejandro Herrera Romero" userId="a4ea7ef1-8297-42b7-a128-6499c1be115c" providerId="ADAL" clId="{BE246816-7E54-014B-A6F1-53532C481286}" dt="2023-01-10T15:40:17.181" v="991"/>
        <pc:sldMkLst>
          <pc:docMk/>
          <pc:sldMk cId="3316996398" sldId="349"/>
        </pc:sldMkLst>
        <pc:spChg chg="mod">
          <ac:chgData name="Jose Alejandro Herrera Romero" userId="a4ea7ef1-8297-42b7-a128-6499c1be115c" providerId="ADAL" clId="{BE246816-7E54-014B-A6F1-53532C481286}" dt="2023-01-10T15:39:48.211" v="983" actId="20577"/>
          <ac:spMkLst>
            <pc:docMk/>
            <pc:sldMk cId="3316996398" sldId="349"/>
            <ac:spMk id="11" creationId="{65D3FA5E-4326-6AF4-AAE0-628B59D47554}"/>
          </ac:spMkLst>
        </pc:spChg>
        <pc:picChg chg="mod">
          <ac:chgData name="Jose Alejandro Herrera Romero" userId="a4ea7ef1-8297-42b7-a128-6499c1be115c" providerId="ADAL" clId="{BE246816-7E54-014B-A6F1-53532C481286}" dt="2023-01-10T15:38:51.405" v="974" actId="1076"/>
          <ac:picMkLst>
            <pc:docMk/>
            <pc:sldMk cId="3316996398" sldId="349"/>
            <ac:picMk id="7" creationId="{BFCB2B7E-73EE-AD91-912E-B2435A7EF8D6}"/>
          </ac:picMkLst>
        </pc:picChg>
        <pc:picChg chg="mod modCrop">
          <ac:chgData name="Jose Alejandro Herrera Romero" userId="a4ea7ef1-8297-42b7-a128-6499c1be115c" providerId="ADAL" clId="{BE246816-7E54-014B-A6F1-53532C481286}" dt="2023-01-10T15:39:00.205" v="977" actId="1076"/>
          <ac:picMkLst>
            <pc:docMk/>
            <pc:sldMk cId="3316996398" sldId="349"/>
            <ac:picMk id="12" creationId="{CEE68EB4-C394-7A9A-7B45-937A8E3DB5C5}"/>
          </ac:picMkLst>
        </pc:picChg>
      </pc:sldChg>
      <pc:sldChg chg="modSp mod modAnim">
        <pc:chgData name="Jose Alejandro Herrera Romero" userId="a4ea7ef1-8297-42b7-a128-6499c1be115c" providerId="ADAL" clId="{BE246816-7E54-014B-A6F1-53532C481286}" dt="2023-01-10T15:37:08.957" v="960"/>
        <pc:sldMkLst>
          <pc:docMk/>
          <pc:sldMk cId="1906889814" sldId="350"/>
        </pc:sldMkLst>
        <pc:spChg chg="mod">
          <ac:chgData name="Jose Alejandro Herrera Romero" userId="a4ea7ef1-8297-42b7-a128-6499c1be115c" providerId="ADAL" clId="{BE246816-7E54-014B-A6F1-53532C481286}" dt="2023-01-10T15:36:25.380" v="949" actId="255"/>
          <ac:spMkLst>
            <pc:docMk/>
            <pc:sldMk cId="1906889814" sldId="350"/>
            <ac:spMk id="16" creationId="{7A72C0AC-C489-C91E-3380-EDE263649FB9}"/>
          </ac:spMkLst>
        </pc:spChg>
      </pc:sldChg>
      <pc:sldChg chg="addSp delSp modSp add mod delAnim modAnim">
        <pc:chgData name="Jose Alejandro Herrera Romero" userId="a4ea7ef1-8297-42b7-a128-6499c1be115c" providerId="ADAL" clId="{BE246816-7E54-014B-A6F1-53532C481286}" dt="2023-01-10T15:35:50.381" v="948"/>
        <pc:sldMkLst>
          <pc:docMk/>
          <pc:sldMk cId="3336579579" sldId="351"/>
        </pc:sldMkLst>
        <pc:spChg chg="mod">
          <ac:chgData name="Jose Alejandro Herrera Romero" userId="a4ea7ef1-8297-42b7-a128-6499c1be115c" providerId="ADAL" clId="{BE246816-7E54-014B-A6F1-53532C481286}" dt="2023-01-10T15:35:08.696" v="941" actId="20577"/>
          <ac:spMkLst>
            <pc:docMk/>
            <pc:sldMk cId="3336579579" sldId="351"/>
            <ac:spMk id="3" creationId="{EC5AD6FD-99F6-5541-82CE-A64BD922913E}"/>
          </ac:spMkLst>
        </pc:spChg>
        <pc:spChg chg="add del mod">
          <ac:chgData name="Jose Alejandro Herrera Romero" userId="a4ea7ef1-8297-42b7-a128-6499c1be115c" providerId="ADAL" clId="{BE246816-7E54-014B-A6F1-53532C481286}" dt="2023-01-10T15:34:36.167" v="902" actId="1076"/>
          <ac:spMkLst>
            <pc:docMk/>
            <pc:sldMk cId="3336579579" sldId="351"/>
            <ac:spMk id="8" creationId="{EDC4D7BC-1CB7-BC90-E1DF-E1263B7998E1}"/>
          </ac:spMkLst>
        </pc:spChg>
        <pc:spChg chg="del">
          <ac:chgData name="Jose Alejandro Herrera Romero" userId="a4ea7ef1-8297-42b7-a128-6499c1be115c" providerId="ADAL" clId="{BE246816-7E54-014B-A6F1-53532C481286}" dt="2023-01-10T15:28:14.750" v="597" actId="478"/>
          <ac:spMkLst>
            <pc:docMk/>
            <pc:sldMk cId="3336579579" sldId="351"/>
            <ac:spMk id="15" creationId="{4B669D07-F7EB-FE55-788F-EA69B2F0F73E}"/>
          </ac:spMkLst>
        </pc:spChg>
        <pc:picChg chg="del">
          <ac:chgData name="Jose Alejandro Herrera Romero" userId="a4ea7ef1-8297-42b7-a128-6499c1be115c" providerId="ADAL" clId="{BE246816-7E54-014B-A6F1-53532C481286}" dt="2023-01-10T15:26:55.267" v="492" actId="478"/>
          <ac:picMkLst>
            <pc:docMk/>
            <pc:sldMk cId="3336579579" sldId="351"/>
            <ac:picMk id="4" creationId="{1BFECE0B-883A-801C-4814-8BC3B5D2CA42}"/>
          </ac:picMkLst>
        </pc:picChg>
        <pc:picChg chg="add mod">
          <ac:chgData name="Jose Alejandro Herrera Romero" userId="a4ea7ef1-8297-42b7-a128-6499c1be115c" providerId="ADAL" clId="{BE246816-7E54-014B-A6F1-53532C481286}" dt="2023-01-10T15:34:36.167" v="902" actId="1076"/>
          <ac:picMkLst>
            <pc:docMk/>
            <pc:sldMk cId="3336579579" sldId="351"/>
            <ac:picMk id="1026" creationId="{420598ED-B0DE-7FB8-AEA4-8C1DCF357A56}"/>
          </ac:picMkLst>
        </pc:picChg>
      </pc:sldChg>
    </pc:docChg>
  </pc:docChgLst>
  <pc:docChgLst>
    <pc:chgData name="Jose Alejandro Herrera Romero" userId="S::dkv252@ku.dk::a4ea7ef1-8297-42b7-a128-6499c1be115c" providerId="AD" clId="Web-{B33C6B51-5EAE-1A62-2591-7484D8CA9F73}"/>
    <pc:docChg chg="modSld">
      <pc:chgData name="Jose Alejandro Herrera Romero" userId="S::dkv252@ku.dk::a4ea7ef1-8297-42b7-a128-6499c1be115c" providerId="AD" clId="Web-{B33C6B51-5EAE-1A62-2591-7484D8CA9F73}" dt="2023-01-10T08:38:26.783" v="542"/>
      <pc:docMkLst>
        <pc:docMk/>
      </pc:docMkLst>
      <pc:sldChg chg="delSp modSp modNotes">
        <pc:chgData name="Jose Alejandro Herrera Romero" userId="S::dkv252@ku.dk::a4ea7ef1-8297-42b7-a128-6499c1be115c" providerId="AD" clId="Web-{B33C6B51-5EAE-1A62-2591-7484D8CA9F73}" dt="2023-01-10T08:38:26.783" v="542"/>
        <pc:sldMkLst>
          <pc:docMk/>
          <pc:sldMk cId="2797017224" sldId="337"/>
        </pc:sldMkLst>
        <pc:spChg chg="mod">
          <ac:chgData name="Jose Alejandro Herrera Romero" userId="S::dkv252@ku.dk::a4ea7ef1-8297-42b7-a128-6499c1be115c" providerId="AD" clId="Web-{B33C6B51-5EAE-1A62-2591-7484D8CA9F73}" dt="2023-01-10T08:33:12.387" v="1" actId="1076"/>
          <ac:spMkLst>
            <pc:docMk/>
            <pc:sldMk cId="2797017224" sldId="337"/>
            <ac:spMk id="2" creationId="{947CBC97-0386-EDB0-B0C3-8D3C8D4E4683}"/>
          </ac:spMkLst>
        </pc:spChg>
        <pc:spChg chg="del">
          <ac:chgData name="Jose Alejandro Herrera Romero" userId="S::dkv252@ku.dk::a4ea7ef1-8297-42b7-a128-6499c1be115c" providerId="AD" clId="Web-{B33C6B51-5EAE-1A62-2591-7484D8CA9F73}" dt="2023-01-10T08:32:43.715" v="0"/>
          <ac:spMkLst>
            <pc:docMk/>
            <pc:sldMk cId="2797017224" sldId="337"/>
            <ac:spMk id="3" creationId="{946A44CD-52C9-8472-EC80-4EED3D9635D7}"/>
          </ac:spMkLst>
        </pc:spChg>
      </pc:sldChg>
    </pc:docChg>
  </pc:docChgLst>
  <pc:docChgLst>
    <pc:chgData name="Jose Alejandro Herrera Romero" userId="S::dkv252@ku.dk::a4ea7ef1-8297-42b7-a128-6499c1be115c" providerId="AD" clId="Web-{8F1E05A5-69D0-A63C-F7EB-AA22DA0D5973}"/>
    <pc:docChg chg="addSld delSld modSld">
      <pc:chgData name="Jose Alejandro Herrera Romero" userId="S::dkv252@ku.dk::a4ea7ef1-8297-42b7-a128-6499c1be115c" providerId="AD" clId="Web-{8F1E05A5-69D0-A63C-F7EB-AA22DA0D5973}" dt="2023-01-16T21:14:20.889" v="186" actId="20577"/>
      <pc:docMkLst>
        <pc:docMk/>
      </pc:docMkLst>
      <pc:sldChg chg="addSp delSp">
        <pc:chgData name="Jose Alejandro Herrera Romero" userId="S::dkv252@ku.dk::a4ea7ef1-8297-42b7-a128-6499c1be115c" providerId="AD" clId="Web-{8F1E05A5-69D0-A63C-F7EB-AA22DA0D5973}" dt="2023-01-16T21:10:09.729" v="6"/>
        <pc:sldMkLst>
          <pc:docMk/>
          <pc:sldMk cId="3028644200" sldId="274"/>
        </pc:sldMkLst>
        <pc:spChg chg="del">
          <ac:chgData name="Jose Alejandro Herrera Romero" userId="S::dkv252@ku.dk::a4ea7ef1-8297-42b7-a128-6499c1be115c" providerId="AD" clId="Web-{8F1E05A5-69D0-A63C-F7EB-AA22DA0D5973}" dt="2023-01-16T21:10:09.729" v="6"/>
          <ac:spMkLst>
            <pc:docMk/>
            <pc:sldMk cId="3028644200" sldId="274"/>
            <ac:spMk id="27" creationId="{C2A1EA33-60E3-CF4C-A310-681547B4D5FF}"/>
          </ac:spMkLst>
        </pc:spChg>
        <pc:spChg chg="del">
          <ac:chgData name="Jose Alejandro Herrera Romero" userId="S::dkv252@ku.dk::a4ea7ef1-8297-42b7-a128-6499c1be115c" providerId="AD" clId="Web-{8F1E05A5-69D0-A63C-F7EB-AA22DA0D5973}" dt="2023-01-16T21:10:05.495" v="3"/>
          <ac:spMkLst>
            <pc:docMk/>
            <pc:sldMk cId="3028644200" sldId="274"/>
            <ac:spMk id="78" creationId="{4E89382C-37CB-2045-801C-8C60133FFB83}"/>
          </ac:spMkLst>
        </pc:spChg>
        <pc:spChg chg="del">
          <ac:chgData name="Jose Alejandro Herrera Romero" userId="S::dkv252@ku.dk::a4ea7ef1-8297-42b7-a128-6499c1be115c" providerId="AD" clId="Web-{8F1E05A5-69D0-A63C-F7EB-AA22DA0D5973}" dt="2023-01-16T21:10:07.604" v="4"/>
          <ac:spMkLst>
            <pc:docMk/>
            <pc:sldMk cId="3028644200" sldId="274"/>
            <ac:spMk id="81" creationId="{EA573E52-E084-AA45-9880-A659F0D8EEAA}"/>
          </ac:spMkLst>
        </pc:spChg>
        <pc:picChg chg="add">
          <ac:chgData name="Jose Alejandro Herrera Romero" userId="S::dkv252@ku.dk::a4ea7ef1-8297-42b7-a128-6499c1be115c" providerId="AD" clId="Web-{8F1E05A5-69D0-A63C-F7EB-AA22DA0D5973}" dt="2023-01-16T21:09:36.682" v="0"/>
          <ac:picMkLst>
            <pc:docMk/>
            <pc:sldMk cId="3028644200" sldId="274"/>
            <ac:picMk id="5" creationId="{A7089817-4674-B5C1-4C43-9AFC263A9F10}"/>
          </ac:picMkLst>
        </pc:picChg>
        <pc:picChg chg="del">
          <ac:chgData name="Jose Alejandro Herrera Romero" userId="S::dkv252@ku.dk::a4ea7ef1-8297-42b7-a128-6499c1be115c" providerId="AD" clId="Web-{8F1E05A5-69D0-A63C-F7EB-AA22DA0D5973}" dt="2023-01-16T21:10:03.760" v="2"/>
          <ac:picMkLst>
            <pc:docMk/>
            <pc:sldMk cId="3028644200" sldId="274"/>
            <ac:picMk id="119" creationId="{619435DC-B20E-3F4F-AF15-EB62DCF9F477}"/>
          </ac:picMkLst>
        </pc:picChg>
        <pc:cxnChg chg="del">
          <ac:chgData name="Jose Alejandro Herrera Romero" userId="S::dkv252@ku.dk::a4ea7ef1-8297-42b7-a128-6499c1be115c" providerId="AD" clId="Web-{8F1E05A5-69D0-A63C-F7EB-AA22DA0D5973}" dt="2023-01-16T21:10:08.776" v="5"/>
          <ac:cxnSpMkLst>
            <pc:docMk/>
            <pc:sldMk cId="3028644200" sldId="274"/>
            <ac:cxnSpMk id="133" creationId="{00346C85-B850-7840-9099-7C4AA18C35C7}"/>
          </ac:cxnSpMkLst>
        </pc:cxnChg>
      </pc:sldChg>
      <pc:sldChg chg="del">
        <pc:chgData name="Jose Alejandro Herrera Romero" userId="S::dkv252@ku.dk::a4ea7ef1-8297-42b7-a128-6499c1be115c" providerId="AD" clId="Web-{8F1E05A5-69D0-A63C-F7EB-AA22DA0D5973}" dt="2023-01-16T21:09:38.182" v="1"/>
        <pc:sldMkLst>
          <pc:docMk/>
          <pc:sldMk cId="1900715363" sldId="281"/>
        </pc:sldMkLst>
      </pc:sldChg>
      <pc:sldChg chg="addSp delSp modSp new">
        <pc:chgData name="Jose Alejandro Herrera Romero" userId="S::dkv252@ku.dk::a4ea7ef1-8297-42b7-a128-6499c1be115c" providerId="AD" clId="Web-{8F1E05A5-69D0-A63C-F7EB-AA22DA0D5973}" dt="2023-01-16T21:14:20.889" v="186" actId="20577"/>
        <pc:sldMkLst>
          <pc:docMk/>
          <pc:sldMk cId="4118464026" sldId="371"/>
        </pc:sldMkLst>
        <pc:spChg chg="del">
          <ac:chgData name="Jose Alejandro Herrera Romero" userId="S::dkv252@ku.dk::a4ea7ef1-8297-42b7-a128-6499c1be115c" providerId="AD" clId="Web-{8F1E05A5-69D0-A63C-F7EB-AA22DA0D5973}" dt="2023-01-16T21:12:43.872" v="87"/>
          <ac:spMkLst>
            <pc:docMk/>
            <pc:sldMk cId="4118464026" sldId="371"/>
            <ac:spMk id="2" creationId="{72A46675-839C-6A56-A96E-9F4BF47D9543}"/>
          </ac:spMkLst>
        </pc:spChg>
        <pc:spChg chg="del">
          <ac:chgData name="Jose Alejandro Herrera Romero" userId="S::dkv252@ku.dk::a4ea7ef1-8297-42b7-a128-6499c1be115c" providerId="AD" clId="Web-{8F1E05A5-69D0-A63C-F7EB-AA22DA0D5973}" dt="2023-01-16T21:11:00.699" v="8"/>
          <ac:spMkLst>
            <pc:docMk/>
            <pc:sldMk cId="4118464026" sldId="371"/>
            <ac:spMk id="3" creationId="{54C545BF-A1B5-937C-8912-C67DE4CBD9A7}"/>
          </ac:spMkLst>
        </pc:spChg>
        <pc:spChg chg="add del mod">
          <ac:chgData name="Jose Alejandro Herrera Romero" userId="S::dkv252@ku.dk::a4ea7ef1-8297-42b7-a128-6499c1be115c" providerId="AD" clId="Web-{8F1E05A5-69D0-A63C-F7EB-AA22DA0D5973}" dt="2023-01-16T21:12:25.278" v="10"/>
          <ac:spMkLst>
            <pc:docMk/>
            <pc:sldMk cId="4118464026" sldId="371"/>
            <ac:spMk id="8" creationId="{CEE403B0-8D6C-215A-E20B-99239D51BF08}"/>
          </ac:spMkLst>
        </pc:spChg>
        <pc:spChg chg="add">
          <ac:chgData name="Jose Alejandro Herrera Romero" userId="S::dkv252@ku.dk::a4ea7ef1-8297-42b7-a128-6499c1be115c" providerId="AD" clId="Web-{8F1E05A5-69D0-A63C-F7EB-AA22DA0D5973}" dt="2023-01-16T21:12:42.669" v="85"/>
          <ac:spMkLst>
            <pc:docMk/>
            <pc:sldMk cId="4118464026" sldId="371"/>
            <ac:spMk id="12" creationId="{AC392907-06FC-66BC-8099-3FA5C98BC71A}"/>
          </ac:spMkLst>
        </pc:spChg>
        <pc:spChg chg="add mod">
          <ac:chgData name="Jose Alejandro Herrera Romero" userId="S::dkv252@ku.dk::a4ea7ef1-8297-42b7-a128-6499c1be115c" providerId="AD" clId="Web-{8F1E05A5-69D0-A63C-F7EB-AA22DA0D5973}" dt="2023-01-16T21:14:20.889" v="186" actId="20577"/>
          <ac:spMkLst>
            <pc:docMk/>
            <pc:sldMk cId="4118464026" sldId="371"/>
            <ac:spMk id="15" creationId="{34BE8E95-5A7A-1F74-D0BD-08C783A49749}"/>
          </ac:spMkLst>
        </pc:spChg>
        <pc:graphicFrameChg chg="add del mod ord modGraphic">
          <ac:chgData name="Jose Alejandro Herrera Romero" userId="S::dkv252@ku.dk::a4ea7ef1-8297-42b7-a128-6499c1be115c" providerId="AD" clId="Web-{8F1E05A5-69D0-A63C-F7EB-AA22DA0D5973}" dt="2023-01-16T21:12:23.700" v="9"/>
          <ac:graphicFrameMkLst>
            <pc:docMk/>
            <pc:sldMk cId="4118464026" sldId="371"/>
            <ac:graphicFrameMk id="6" creationId="{31D3F372-5D81-53C7-BA23-E6F87C57015C}"/>
          </ac:graphicFrameMkLst>
        </pc:graphicFrameChg>
        <pc:graphicFrameChg chg="add mod ord modGraphic">
          <ac:chgData name="Jose Alejandro Herrera Romero" userId="S::dkv252@ku.dk::a4ea7ef1-8297-42b7-a128-6499c1be115c" providerId="AD" clId="Web-{8F1E05A5-69D0-A63C-F7EB-AA22DA0D5973}" dt="2023-01-16T21:14:03.951" v="172" actId="1076"/>
          <ac:graphicFrameMkLst>
            <pc:docMk/>
            <pc:sldMk cId="4118464026" sldId="371"/>
            <ac:graphicFrameMk id="10" creationId="{0D583534-0DBF-EF6C-6270-C01E86268861}"/>
          </ac:graphicFrameMkLst>
        </pc:graphicFrameChg>
        <pc:picChg chg="add">
          <ac:chgData name="Jose Alejandro Herrera Romero" userId="S::dkv252@ku.dk::a4ea7ef1-8297-42b7-a128-6499c1be115c" providerId="AD" clId="Web-{8F1E05A5-69D0-A63C-F7EB-AA22DA0D5973}" dt="2023-01-16T21:12:42.794" v="86"/>
          <ac:picMkLst>
            <pc:docMk/>
            <pc:sldMk cId="4118464026" sldId="371"/>
            <ac:picMk id="14" creationId="{DAC1A93D-EBDA-831E-549C-100CAB515F11}"/>
          </ac:picMkLst>
        </pc:picChg>
      </pc:sldChg>
    </pc:docChg>
  </pc:docChgLst>
  <pc:docChgLst>
    <pc:chgData name="Diana Andrejeva" userId="S::pbj825@ku.dk::8eebf336-d013-4cf1-92e5-a31e56f61c99" providerId="AD" clId="Web-{27109FF3-FD4A-FFB5-F668-E428AFF68DFD}"/>
    <pc:docChg chg="addSld delSld modSld sldOrd">
      <pc:chgData name="Diana Andrejeva" userId="S::pbj825@ku.dk::8eebf336-d013-4cf1-92e5-a31e56f61c99" providerId="AD" clId="Web-{27109FF3-FD4A-FFB5-F668-E428AFF68DFD}" dt="2023-01-17T20:32:57.141" v="102"/>
      <pc:docMkLst>
        <pc:docMk/>
      </pc:docMkLst>
      <pc:sldChg chg="del">
        <pc:chgData name="Diana Andrejeva" userId="S::pbj825@ku.dk::8eebf336-d013-4cf1-92e5-a31e56f61c99" providerId="AD" clId="Web-{27109FF3-FD4A-FFB5-F668-E428AFF68DFD}" dt="2023-01-17T20:30:41.061" v="91"/>
        <pc:sldMkLst>
          <pc:docMk/>
          <pc:sldMk cId="4251605226" sldId="257"/>
        </pc:sldMkLst>
      </pc:sldChg>
      <pc:sldChg chg="modSp">
        <pc:chgData name="Diana Andrejeva" userId="S::pbj825@ku.dk::8eebf336-d013-4cf1-92e5-a31e56f61c99" providerId="AD" clId="Web-{27109FF3-FD4A-FFB5-F668-E428AFF68DFD}" dt="2023-01-17T19:40:20.017" v="26" actId="1076"/>
        <pc:sldMkLst>
          <pc:docMk/>
          <pc:sldMk cId="2114952331" sldId="261"/>
        </pc:sldMkLst>
        <pc:spChg chg="mod">
          <ac:chgData name="Diana Andrejeva" userId="S::pbj825@ku.dk::8eebf336-d013-4cf1-92e5-a31e56f61c99" providerId="AD" clId="Web-{27109FF3-FD4A-FFB5-F668-E428AFF68DFD}" dt="2023-01-17T19:40:19.970" v="18" actId="1076"/>
          <ac:spMkLst>
            <pc:docMk/>
            <pc:sldMk cId="2114952331" sldId="261"/>
            <ac:spMk id="2" creationId="{793255B0-2221-9646-71FB-97337C919B8F}"/>
          </ac:spMkLst>
        </pc:spChg>
        <pc:spChg chg="mod">
          <ac:chgData name="Diana Andrejeva" userId="S::pbj825@ku.dk::8eebf336-d013-4cf1-92e5-a31e56f61c99" providerId="AD" clId="Web-{27109FF3-FD4A-FFB5-F668-E428AFF68DFD}" dt="2023-01-17T19:40:19.970" v="19" actId="1076"/>
          <ac:spMkLst>
            <pc:docMk/>
            <pc:sldMk cId="2114952331" sldId="261"/>
            <ac:spMk id="4" creationId="{D62C2966-51CA-B41E-1BBA-BEE4948086FA}"/>
          </ac:spMkLst>
        </pc:spChg>
        <pc:spChg chg="mod">
          <ac:chgData name="Diana Andrejeva" userId="S::pbj825@ku.dk::8eebf336-d013-4cf1-92e5-a31e56f61c99" providerId="AD" clId="Web-{27109FF3-FD4A-FFB5-F668-E428AFF68DFD}" dt="2023-01-17T19:40:19.736" v="9" actId="1076"/>
          <ac:spMkLst>
            <pc:docMk/>
            <pc:sldMk cId="2114952331" sldId="261"/>
            <ac:spMk id="5" creationId="{3A8B3273-F6E2-724F-8869-3442D69E38B4}"/>
          </ac:spMkLst>
        </pc:spChg>
        <pc:spChg chg="mod">
          <ac:chgData name="Diana Andrejeva" userId="S::pbj825@ku.dk::8eebf336-d013-4cf1-92e5-a31e56f61c99" providerId="AD" clId="Web-{27109FF3-FD4A-FFB5-F668-E428AFF68DFD}" dt="2023-01-17T19:40:19.892" v="12" actId="1076"/>
          <ac:spMkLst>
            <pc:docMk/>
            <pc:sldMk cId="2114952331" sldId="261"/>
            <ac:spMk id="6" creationId="{9AE2FD32-1217-C04A-AD26-C3DDD1666D86}"/>
          </ac:spMkLst>
        </pc:spChg>
        <pc:spChg chg="mod">
          <ac:chgData name="Diana Andrejeva" userId="S::pbj825@ku.dk::8eebf336-d013-4cf1-92e5-a31e56f61c99" providerId="AD" clId="Web-{27109FF3-FD4A-FFB5-F668-E428AFF68DFD}" dt="2023-01-17T19:40:19.892" v="13" actId="1076"/>
          <ac:spMkLst>
            <pc:docMk/>
            <pc:sldMk cId="2114952331" sldId="261"/>
            <ac:spMk id="7" creationId="{63D61E5D-F047-2541-9A70-CA79B850DC2A}"/>
          </ac:spMkLst>
        </pc:spChg>
        <pc:spChg chg="mod">
          <ac:chgData name="Diana Andrejeva" userId="S::pbj825@ku.dk::8eebf336-d013-4cf1-92e5-a31e56f61c99" providerId="AD" clId="Web-{27109FF3-FD4A-FFB5-F668-E428AFF68DFD}" dt="2023-01-17T19:40:19.955" v="16" actId="1076"/>
          <ac:spMkLst>
            <pc:docMk/>
            <pc:sldMk cId="2114952331" sldId="261"/>
            <ac:spMk id="8" creationId="{270AD0B7-B0ED-1845-8E6A-2D05FE6EFBE8}"/>
          </ac:spMkLst>
        </pc:spChg>
        <pc:spChg chg="mod">
          <ac:chgData name="Diana Andrejeva" userId="S::pbj825@ku.dk::8eebf336-d013-4cf1-92e5-a31e56f61c99" providerId="AD" clId="Web-{27109FF3-FD4A-FFB5-F668-E428AFF68DFD}" dt="2023-01-17T19:40:19.970" v="17" actId="1076"/>
          <ac:spMkLst>
            <pc:docMk/>
            <pc:sldMk cId="2114952331" sldId="261"/>
            <ac:spMk id="9" creationId="{B27A9CF7-BDFF-7A4C-BAC5-9387CF25022A}"/>
          </ac:spMkLst>
        </pc:spChg>
        <pc:spChg chg="mod">
          <ac:chgData name="Diana Andrejeva" userId="S::pbj825@ku.dk::8eebf336-d013-4cf1-92e5-a31e56f61c99" providerId="AD" clId="Web-{27109FF3-FD4A-FFB5-F668-E428AFF68DFD}" dt="2023-01-17T19:40:19.908" v="14" actId="1076"/>
          <ac:spMkLst>
            <pc:docMk/>
            <pc:sldMk cId="2114952331" sldId="261"/>
            <ac:spMk id="13" creationId="{FF965AA8-FFB7-C549-AE76-F9AB9D882DFD}"/>
          </ac:spMkLst>
        </pc:spChg>
        <pc:spChg chg="mod">
          <ac:chgData name="Diana Andrejeva" userId="S::pbj825@ku.dk::8eebf336-d013-4cf1-92e5-a31e56f61c99" providerId="AD" clId="Web-{27109FF3-FD4A-FFB5-F668-E428AFF68DFD}" dt="2023-01-17T19:40:19.986" v="20" actId="1076"/>
          <ac:spMkLst>
            <pc:docMk/>
            <pc:sldMk cId="2114952331" sldId="261"/>
            <ac:spMk id="15" creationId="{6007A04F-89CB-0353-A494-C043F2482162}"/>
          </ac:spMkLst>
        </pc:spChg>
        <pc:spChg chg="mod">
          <ac:chgData name="Diana Andrejeva" userId="S::pbj825@ku.dk::8eebf336-d013-4cf1-92e5-a31e56f61c99" providerId="AD" clId="Web-{27109FF3-FD4A-FFB5-F668-E428AFF68DFD}" dt="2023-01-17T19:40:19.986" v="21" actId="1076"/>
          <ac:spMkLst>
            <pc:docMk/>
            <pc:sldMk cId="2114952331" sldId="261"/>
            <ac:spMk id="16" creationId="{178DFFBA-90FD-6B17-EF56-96EC70394CAD}"/>
          </ac:spMkLst>
        </pc:spChg>
        <pc:spChg chg="mod">
          <ac:chgData name="Diana Andrejeva" userId="S::pbj825@ku.dk::8eebf336-d013-4cf1-92e5-a31e56f61c99" providerId="AD" clId="Web-{27109FF3-FD4A-FFB5-F668-E428AFF68DFD}" dt="2023-01-17T19:40:19.986" v="22" actId="1076"/>
          <ac:spMkLst>
            <pc:docMk/>
            <pc:sldMk cId="2114952331" sldId="261"/>
            <ac:spMk id="17" creationId="{06820EDF-1D70-8F20-7888-70CBAA47DB45}"/>
          </ac:spMkLst>
        </pc:spChg>
        <pc:spChg chg="mod">
          <ac:chgData name="Diana Andrejeva" userId="S::pbj825@ku.dk::8eebf336-d013-4cf1-92e5-a31e56f61c99" providerId="AD" clId="Web-{27109FF3-FD4A-FFB5-F668-E428AFF68DFD}" dt="2023-01-17T19:40:20.002" v="23" actId="1076"/>
          <ac:spMkLst>
            <pc:docMk/>
            <pc:sldMk cId="2114952331" sldId="261"/>
            <ac:spMk id="18" creationId="{CD6CF9DB-3BF6-135E-1598-4173CDC0F135}"/>
          </ac:spMkLst>
        </pc:spChg>
        <pc:spChg chg="mod">
          <ac:chgData name="Diana Andrejeva" userId="S::pbj825@ku.dk::8eebf336-d013-4cf1-92e5-a31e56f61c99" providerId="AD" clId="Web-{27109FF3-FD4A-FFB5-F668-E428AFF68DFD}" dt="2023-01-17T19:40:20.002" v="24" actId="1076"/>
          <ac:spMkLst>
            <pc:docMk/>
            <pc:sldMk cId="2114952331" sldId="261"/>
            <ac:spMk id="21" creationId="{2AFA359D-93C9-7603-D612-C25F227858AD}"/>
          </ac:spMkLst>
        </pc:spChg>
        <pc:spChg chg="mod">
          <ac:chgData name="Diana Andrejeva" userId="S::pbj825@ku.dk::8eebf336-d013-4cf1-92e5-a31e56f61c99" providerId="AD" clId="Web-{27109FF3-FD4A-FFB5-F668-E428AFF68DFD}" dt="2023-01-17T19:40:20.017" v="25" actId="1076"/>
          <ac:spMkLst>
            <pc:docMk/>
            <pc:sldMk cId="2114952331" sldId="261"/>
            <ac:spMk id="22" creationId="{BEA64332-CD7E-F588-1350-B41068488C3A}"/>
          </ac:spMkLst>
        </pc:spChg>
        <pc:spChg chg="mod">
          <ac:chgData name="Diana Andrejeva" userId="S::pbj825@ku.dk::8eebf336-d013-4cf1-92e5-a31e56f61c99" providerId="AD" clId="Web-{27109FF3-FD4A-FFB5-F668-E428AFF68DFD}" dt="2023-01-17T19:40:20.017" v="26" actId="1076"/>
          <ac:spMkLst>
            <pc:docMk/>
            <pc:sldMk cId="2114952331" sldId="261"/>
            <ac:spMk id="23" creationId="{CD7A0B75-8B3C-D9E9-1C81-DD8E0BAFB8C5}"/>
          </ac:spMkLst>
        </pc:spChg>
        <pc:picChg chg="mod">
          <ac:chgData name="Diana Andrejeva" userId="S::pbj825@ku.dk::8eebf336-d013-4cf1-92e5-a31e56f61c99" providerId="AD" clId="Web-{27109FF3-FD4A-FFB5-F668-E428AFF68DFD}" dt="2023-01-17T19:40:19.814" v="10" actId="1076"/>
          <ac:picMkLst>
            <pc:docMk/>
            <pc:sldMk cId="2114952331" sldId="261"/>
            <ac:picMk id="10" creationId="{835B5BAD-9612-5841-8CDB-91AEC48617A6}"/>
          </ac:picMkLst>
        </pc:picChg>
        <pc:picChg chg="mod">
          <ac:chgData name="Diana Andrejeva" userId="S::pbj825@ku.dk::8eebf336-d013-4cf1-92e5-a31e56f61c99" providerId="AD" clId="Web-{27109FF3-FD4A-FFB5-F668-E428AFF68DFD}" dt="2023-01-17T19:40:19.877" v="11" actId="1076"/>
          <ac:picMkLst>
            <pc:docMk/>
            <pc:sldMk cId="2114952331" sldId="261"/>
            <ac:picMk id="12" creationId="{A1D69DAC-9DE5-9240-9B59-68641F443B39}"/>
          </ac:picMkLst>
        </pc:picChg>
        <pc:picChg chg="mod">
          <ac:chgData name="Diana Andrejeva" userId="S::pbj825@ku.dk::8eebf336-d013-4cf1-92e5-a31e56f61c99" providerId="AD" clId="Web-{27109FF3-FD4A-FFB5-F668-E428AFF68DFD}" dt="2023-01-17T19:40:19.955" v="15" actId="1076"/>
          <ac:picMkLst>
            <pc:docMk/>
            <pc:sldMk cId="2114952331" sldId="261"/>
            <ac:picMk id="14" creationId="{3789225E-237E-AC49-A606-79202004ADB3}"/>
          </ac:picMkLst>
        </pc:picChg>
      </pc:sldChg>
      <pc:sldChg chg="modSp">
        <pc:chgData name="Diana Andrejeva" userId="S::pbj825@ku.dk::8eebf336-d013-4cf1-92e5-a31e56f61c99" providerId="AD" clId="Web-{27109FF3-FD4A-FFB5-F668-E428AFF68DFD}" dt="2023-01-17T19:59:41.485" v="72"/>
        <pc:sldMkLst>
          <pc:docMk/>
          <pc:sldMk cId="862662709" sldId="283"/>
        </pc:sldMkLst>
        <pc:spChg chg="mod">
          <ac:chgData name="Diana Andrejeva" userId="S::pbj825@ku.dk::8eebf336-d013-4cf1-92e5-a31e56f61c99" providerId="AD" clId="Web-{27109FF3-FD4A-FFB5-F668-E428AFF68DFD}" dt="2023-01-17T19:59:41.485" v="72"/>
          <ac:spMkLst>
            <pc:docMk/>
            <pc:sldMk cId="862662709" sldId="283"/>
            <ac:spMk id="5" creationId="{C766ACFD-8E31-F447-9E3E-32DCF822FAA4}"/>
          </ac:spMkLst>
        </pc:spChg>
      </pc:sldChg>
      <pc:sldChg chg="del">
        <pc:chgData name="Diana Andrejeva" userId="S::pbj825@ku.dk::8eebf336-d013-4cf1-92e5-a31e56f61c99" providerId="AD" clId="Web-{27109FF3-FD4A-FFB5-F668-E428AFF68DFD}" dt="2023-01-17T19:38:57.657" v="4"/>
        <pc:sldMkLst>
          <pc:docMk/>
          <pc:sldMk cId="4289085894" sldId="285"/>
        </pc:sldMkLst>
      </pc:sldChg>
      <pc:sldChg chg="del">
        <pc:chgData name="Diana Andrejeva" userId="S::pbj825@ku.dk::8eebf336-d013-4cf1-92e5-a31e56f61c99" providerId="AD" clId="Web-{27109FF3-FD4A-FFB5-F668-E428AFF68DFD}" dt="2023-01-17T19:51:15.588" v="68"/>
        <pc:sldMkLst>
          <pc:docMk/>
          <pc:sldMk cId="351320782" sldId="287"/>
        </pc:sldMkLst>
      </pc:sldChg>
      <pc:sldChg chg="del">
        <pc:chgData name="Diana Andrejeva" userId="S::pbj825@ku.dk::8eebf336-d013-4cf1-92e5-a31e56f61c99" providerId="AD" clId="Web-{27109FF3-FD4A-FFB5-F668-E428AFF68DFD}" dt="2023-01-17T19:52:04.964" v="71"/>
        <pc:sldMkLst>
          <pc:docMk/>
          <pc:sldMk cId="3560529963" sldId="288"/>
        </pc:sldMkLst>
      </pc:sldChg>
      <pc:sldChg chg="del">
        <pc:chgData name="Diana Andrejeva" userId="S::pbj825@ku.dk::8eebf336-d013-4cf1-92e5-a31e56f61c99" providerId="AD" clId="Web-{27109FF3-FD4A-FFB5-F668-E428AFF68DFD}" dt="2023-01-17T20:07:45.075" v="81"/>
        <pc:sldMkLst>
          <pc:docMk/>
          <pc:sldMk cId="957570609" sldId="289"/>
        </pc:sldMkLst>
      </pc:sldChg>
      <pc:sldChg chg="del">
        <pc:chgData name="Diana Andrejeva" userId="S::pbj825@ku.dk::8eebf336-d013-4cf1-92e5-a31e56f61c99" providerId="AD" clId="Web-{27109FF3-FD4A-FFB5-F668-E428AFF68DFD}" dt="2023-01-17T20:13:45.767" v="83"/>
        <pc:sldMkLst>
          <pc:docMk/>
          <pc:sldMk cId="3256583468" sldId="290"/>
        </pc:sldMkLst>
      </pc:sldChg>
      <pc:sldChg chg="del">
        <pc:chgData name="Diana Andrejeva" userId="S::pbj825@ku.dk::8eebf336-d013-4cf1-92e5-a31e56f61c99" providerId="AD" clId="Web-{27109FF3-FD4A-FFB5-F668-E428AFF68DFD}" dt="2023-01-17T20:20:53.069" v="89"/>
        <pc:sldMkLst>
          <pc:docMk/>
          <pc:sldMk cId="1340225726" sldId="296"/>
        </pc:sldMkLst>
      </pc:sldChg>
      <pc:sldChg chg="del">
        <pc:chgData name="Diana Andrejeva" userId="S::pbj825@ku.dk::8eebf336-d013-4cf1-92e5-a31e56f61c99" providerId="AD" clId="Web-{27109FF3-FD4A-FFB5-F668-E428AFF68DFD}" dt="2023-01-17T19:39:37.798" v="7"/>
        <pc:sldMkLst>
          <pc:docMk/>
          <pc:sldMk cId="4224704738" sldId="302"/>
        </pc:sldMkLst>
      </pc:sldChg>
      <pc:sldChg chg="del">
        <pc:chgData name="Diana Andrejeva" userId="S::pbj825@ku.dk::8eebf336-d013-4cf1-92e5-a31e56f61c99" providerId="AD" clId="Web-{27109FF3-FD4A-FFB5-F668-E428AFF68DFD}" dt="2023-01-17T19:39:33.189" v="6"/>
        <pc:sldMkLst>
          <pc:docMk/>
          <pc:sldMk cId="1811351517" sldId="303"/>
        </pc:sldMkLst>
      </pc:sldChg>
      <pc:sldChg chg="del">
        <pc:chgData name="Diana Andrejeva" userId="S::pbj825@ku.dk::8eebf336-d013-4cf1-92e5-a31e56f61c99" providerId="AD" clId="Web-{27109FF3-FD4A-FFB5-F668-E428AFF68DFD}" dt="2023-01-17T19:40:52.518" v="28"/>
        <pc:sldMkLst>
          <pc:docMk/>
          <pc:sldMk cId="4020958457" sldId="304"/>
        </pc:sldMkLst>
      </pc:sldChg>
      <pc:sldChg chg="del">
        <pc:chgData name="Diana Andrejeva" userId="S::pbj825@ku.dk::8eebf336-d013-4cf1-92e5-a31e56f61c99" providerId="AD" clId="Web-{27109FF3-FD4A-FFB5-F668-E428AFF68DFD}" dt="2023-01-17T20:31:28.296" v="98"/>
        <pc:sldMkLst>
          <pc:docMk/>
          <pc:sldMk cId="4278971588" sldId="321"/>
        </pc:sldMkLst>
      </pc:sldChg>
      <pc:sldChg chg="modSp">
        <pc:chgData name="Diana Andrejeva" userId="S::pbj825@ku.dk::8eebf336-d013-4cf1-92e5-a31e56f61c99" providerId="AD" clId="Web-{27109FF3-FD4A-FFB5-F668-E428AFF68DFD}" dt="2023-01-17T19:59:51.110" v="74"/>
        <pc:sldMkLst>
          <pc:docMk/>
          <pc:sldMk cId="2158448428" sldId="324"/>
        </pc:sldMkLst>
        <pc:spChg chg="mod">
          <ac:chgData name="Diana Andrejeva" userId="S::pbj825@ku.dk::8eebf336-d013-4cf1-92e5-a31e56f61c99" providerId="AD" clId="Web-{27109FF3-FD4A-FFB5-F668-E428AFF68DFD}" dt="2023-01-17T19:59:51.110" v="74"/>
          <ac:spMkLst>
            <pc:docMk/>
            <pc:sldMk cId="2158448428" sldId="324"/>
            <ac:spMk id="5" creationId="{C766ACFD-8E31-F447-9E3E-32DCF822FAA4}"/>
          </ac:spMkLst>
        </pc:spChg>
      </pc:sldChg>
      <pc:sldChg chg="del">
        <pc:chgData name="Diana Andrejeva" userId="S::pbj825@ku.dk::8eebf336-d013-4cf1-92e5-a31e56f61c99" providerId="AD" clId="Web-{27109FF3-FD4A-FFB5-F668-E428AFF68DFD}" dt="2023-01-17T20:32:57.141" v="102"/>
        <pc:sldMkLst>
          <pc:docMk/>
          <pc:sldMk cId="3534525084" sldId="325"/>
        </pc:sldMkLst>
      </pc:sldChg>
      <pc:sldChg chg="modSp">
        <pc:chgData name="Diana Andrejeva" userId="S::pbj825@ku.dk::8eebf336-d013-4cf1-92e5-a31e56f61c99" providerId="AD" clId="Web-{27109FF3-FD4A-FFB5-F668-E428AFF68DFD}" dt="2023-01-17T19:59:56.360" v="75"/>
        <pc:sldMkLst>
          <pc:docMk/>
          <pc:sldMk cId="3336579579" sldId="351"/>
        </pc:sldMkLst>
        <pc:spChg chg="mod">
          <ac:chgData name="Diana Andrejeva" userId="S::pbj825@ku.dk::8eebf336-d013-4cf1-92e5-a31e56f61c99" providerId="AD" clId="Web-{27109FF3-FD4A-FFB5-F668-E428AFF68DFD}" dt="2023-01-17T19:59:56.360" v="75"/>
          <ac:spMkLst>
            <pc:docMk/>
            <pc:sldMk cId="3336579579" sldId="351"/>
            <ac:spMk id="5" creationId="{C766ACFD-8E31-F447-9E3E-32DCF822FAA4}"/>
          </ac:spMkLst>
        </pc:spChg>
      </pc:sldChg>
      <pc:sldChg chg="addSp delSp modSp">
        <pc:chgData name="Diana Andrejeva" userId="S::pbj825@ku.dk::8eebf336-d013-4cf1-92e5-a31e56f61c99" providerId="AD" clId="Web-{27109FF3-FD4A-FFB5-F668-E428AFF68DFD}" dt="2023-01-17T19:43:47.473" v="64"/>
        <pc:sldMkLst>
          <pc:docMk/>
          <pc:sldMk cId="914107535" sldId="365"/>
        </pc:sldMkLst>
        <pc:spChg chg="add mod">
          <ac:chgData name="Diana Andrejeva" userId="S::pbj825@ku.dk::8eebf336-d013-4cf1-92e5-a31e56f61c99" providerId="AD" clId="Web-{27109FF3-FD4A-FFB5-F668-E428AFF68DFD}" dt="2023-01-17T19:43:46.395" v="63" actId="20577"/>
          <ac:spMkLst>
            <pc:docMk/>
            <pc:sldMk cId="914107535" sldId="365"/>
            <ac:spMk id="6" creationId="{3AAEF0E0-58F2-1E8C-6225-8951F92E7FB2}"/>
          </ac:spMkLst>
        </pc:spChg>
        <pc:spChg chg="del mod">
          <ac:chgData name="Diana Andrejeva" userId="S::pbj825@ku.dk::8eebf336-d013-4cf1-92e5-a31e56f61c99" providerId="AD" clId="Web-{27109FF3-FD4A-FFB5-F668-E428AFF68DFD}" dt="2023-01-17T19:43:47.473" v="64"/>
          <ac:spMkLst>
            <pc:docMk/>
            <pc:sldMk cId="914107535" sldId="365"/>
            <ac:spMk id="11" creationId="{04087ADD-5C17-386D-C181-E9357657394F}"/>
          </ac:spMkLst>
        </pc:spChg>
      </pc:sldChg>
      <pc:sldChg chg="addSp delSp modSp">
        <pc:chgData name="Diana Andrejeva" userId="S::pbj825@ku.dk::8eebf336-d013-4cf1-92e5-a31e56f61c99" providerId="AD" clId="Web-{27109FF3-FD4A-FFB5-F668-E428AFF68DFD}" dt="2023-01-17T19:43:30.832" v="57" actId="20577"/>
        <pc:sldMkLst>
          <pc:docMk/>
          <pc:sldMk cId="628176493" sldId="366"/>
        </pc:sldMkLst>
        <pc:spChg chg="add mod">
          <ac:chgData name="Diana Andrejeva" userId="S::pbj825@ku.dk::8eebf336-d013-4cf1-92e5-a31e56f61c99" providerId="AD" clId="Web-{27109FF3-FD4A-FFB5-F668-E428AFF68DFD}" dt="2023-01-17T19:43:30.832" v="57" actId="20577"/>
          <ac:spMkLst>
            <pc:docMk/>
            <pc:sldMk cId="628176493" sldId="366"/>
            <ac:spMk id="5" creationId="{CD990F61-4877-0301-D5C4-0E2818448F27}"/>
          </ac:spMkLst>
        </pc:spChg>
        <pc:spChg chg="del">
          <ac:chgData name="Diana Andrejeva" userId="S::pbj825@ku.dk::8eebf336-d013-4cf1-92e5-a31e56f61c99" providerId="AD" clId="Web-{27109FF3-FD4A-FFB5-F668-E428AFF68DFD}" dt="2023-01-17T19:43:24.941" v="49"/>
          <ac:spMkLst>
            <pc:docMk/>
            <pc:sldMk cId="628176493" sldId="366"/>
            <ac:spMk id="11" creationId="{04087ADD-5C17-386D-C181-E9357657394F}"/>
          </ac:spMkLst>
        </pc:spChg>
      </pc:sldChg>
      <pc:sldChg chg="addSp delSp">
        <pc:chgData name="Diana Andrejeva" userId="S::pbj825@ku.dk::8eebf336-d013-4cf1-92e5-a31e56f61c99" providerId="AD" clId="Web-{27109FF3-FD4A-FFB5-F668-E428AFF68DFD}" dt="2023-01-17T19:43:21.395" v="48"/>
        <pc:sldMkLst>
          <pc:docMk/>
          <pc:sldMk cId="3299934443" sldId="367"/>
        </pc:sldMkLst>
        <pc:spChg chg="add">
          <ac:chgData name="Diana Andrejeva" userId="S::pbj825@ku.dk::8eebf336-d013-4cf1-92e5-a31e56f61c99" providerId="AD" clId="Web-{27109FF3-FD4A-FFB5-F668-E428AFF68DFD}" dt="2023-01-17T19:43:21.395" v="48"/>
          <ac:spMkLst>
            <pc:docMk/>
            <pc:sldMk cId="3299934443" sldId="367"/>
            <ac:spMk id="6" creationId="{41F3B8E2-8830-9001-E85B-4CCBFDA4EB26}"/>
          </ac:spMkLst>
        </pc:spChg>
        <pc:spChg chg="del">
          <ac:chgData name="Diana Andrejeva" userId="S::pbj825@ku.dk::8eebf336-d013-4cf1-92e5-a31e56f61c99" providerId="AD" clId="Web-{27109FF3-FD4A-FFB5-F668-E428AFF68DFD}" dt="2023-01-17T19:43:20.895" v="47"/>
          <ac:spMkLst>
            <pc:docMk/>
            <pc:sldMk cId="3299934443" sldId="367"/>
            <ac:spMk id="11" creationId="{04087ADD-5C17-386D-C181-E9357657394F}"/>
          </ac:spMkLst>
        </pc:spChg>
      </pc:sldChg>
      <pc:sldChg chg="addSp delSp">
        <pc:chgData name="Diana Andrejeva" userId="S::pbj825@ku.dk::8eebf336-d013-4cf1-92e5-a31e56f61c99" providerId="AD" clId="Web-{27109FF3-FD4A-FFB5-F668-E428AFF68DFD}" dt="2023-01-17T19:43:18.629" v="46"/>
        <pc:sldMkLst>
          <pc:docMk/>
          <pc:sldMk cId="2429763801" sldId="368"/>
        </pc:sldMkLst>
        <pc:spChg chg="add">
          <ac:chgData name="Diana Andrejeva" userId="S::pbj825@ku.dk::8eebf336-d013-4cf1-92e5-a31e56f61c99" providerId="AD" clId="Web-{27109FF3-FD4A-FFB5-F668-E428AFF68DFD}" dt="2023-01-17T19:43:18.629" v="46"/>
          <ac:spMkLst>
            <pc:docMk/>
            <pc:sldMk cId="2429763801" sldId="368"/>
            <ac:spMk id="7" creationId="{D2D712C0-A8CF-5219-8943-DAE00EAE9AE2}"/>
          </ac:spMkLst>
        </pc:spChg>
        <pc:spChg chg="del">
          <ac:chgData name="Diana Andrejeva" userId="S::pbj825@ku.dk::8eebf336-d013-4cf1-92e5-a31e56f61c99" providerId="AD" clId="Web-{27109FF3-FD4A-FFB5-F668-E428AFF68DFD}" dt="2023-01-17T19:43:18.020" v="45"/>
          <ac:spMkLst>
            <pc:docMk/>
            <pc:sldMk cId="2429763801" sldId="368"/>
            <ac:spMk id="11" creationId="{04087ADD-5C17-386D-C181-E9357657394F}"/>
          </ac:spMkLst>
        </pc:spChg>
      </pc:sldChg>
      <pc:sldChg chg="addSp delSp modSp">
        <pc:chgData name="Diana Andrejeva" userId="S::pbj825@ku.dk::8eebf336-d013-4cf1-92e5-a31e56f61c99" providerId="AD" clId="Web-{27109FF3-FD4A-FFB5-F668-E428AFF68DFD}" dt="2023-01-17T19:43:10.207" v="44"/>
        <pc:sldMkLst>
          <pc:docMk/>
          <pc:sldMk cId="593070214" sldId="369"/>
        </pc:sldMkLst>
        <pc:spChg chg="add mod">
          <ac:chgData name="Diana Andrejeva" userId="S::pbj825@ku.dk::8eebf336-d013-4cf1-92e5-a31e56f61c99" providerId="AD" clId="Web-{27109FF3-FD4A-FFB5-F668-E428AFF68DFD}" dt="2023-01-17T19:43:09.332" v="43" actId="20577"/>
          <ac:spMkLst>
            <pc:docMk/>
            <pc:sldMk cId="593070214" sldId="369"/>
            <ac:spMk id="6" creationId="{000D1BCA-0EB3-99AD-B203-8A1CEC82DF5B}"/>
          </ac:spMkLst>
        </pc:spChg>
        <pc:spChg chg="del mod">
          <ac:chgData name="Diana Andrejeva" userId="S::pbj825@ku.dk::8eebf336-d013-4cf1-92e5-a31e56f61c99" providerId="AD" clId="Web-{27109FF3-FD4A-FFB5-F668-E428AFF68DFD}" dt="2023-01-17T19:43:10.207" v="44"/>
          <ac:spMkLst>
            <pc:docMk/>
            <pc:sldMk cId="593070214" sldId="369"/>
            <ac:spMk id="11" creationId="{04087ADD-5C17-386D-C181-E9357657394F}"/>
          </ac:spMkLst>
        </pc:spChg>
      </pc:sldChg>
      <pc:sldChg chg="addSp delSp modSp">
        <pc:chgData name="Diana Andrejeva" userId="S::pbj825@ku.dk::8eebf336-d013-4cf1-92e5-a31e56f61c99" providerId="AD" clId="Web-{27109FF3-FD4A-FFB5-F668-E428AFF68DFD}" dt="2023-01-17T19:42:53.176" v="37" actId="20577"/>
        <pc:sldMkLst>
          <pc:docMk/>
          <pc:sldMk cId="2586741048" sldId="370"/>
        </pc:sldMkLst>
        <pc:spChg chg="add del mod">
          <ac:chgData name="Diana Andrejeva" userId="S::pbj825@ku.dk::8eebf336-d013-4cf1-92e5-a31e56f61c99" providerId="AD" clId="Web-{27109FF3-FD4A-FFB5-F668-E428AFF68DFD}" dt="2023-01-17T19:41:20.081" v="31"/>
          <ac:spMkLst>
            <pc:docMk/>
            <pc:sldMk cId="2586741048" sldId="370"/>
            <ac:spMk id="6" creationId="{9EE7ADEF-F1FF-27B7-9002-624B9377E4A8}"/>
          </ac:spMkLst>
        </pc:spChg>
        <pc:spChg chg="add del mod">
          <ac:chgData name="Diana Andrejeva" userId="S::pbj825@ku.dk::8eebf336-d013-4cf1-92e5-a31e56f61c99" providerId="AD" clId="Web-{27109FF3-FD4A-FFB5-F668-E428AFF68DFD}" dt="2023-01-17T19:42:46.863" v="36"/>
          <ac:spMkLst>
            <pc:docMk/>
            <pc:sldMk cId="2586741048" sldId="370"/>
            <ac:spMk id="8" creationId="{F9004ED6-0D7F-0F8F-C6EC-2801F6F08810}"/>
          </ac:spMkLst>
        </pc:spChg>
        <pc:spChg chg="mod">
          <ac:chgData name="Diana Andrejeva" userId="S::pbj825@ku.dk::8eebf336-d013-4cf1-92e5-a31e56f61c99" providerId="AD" clId="Web-{27109FF3-FD4A-FFB5-F668-E428AFF68DFD}" dt="2023-01-17T19:42:53.176" v="37" actId="20577"/>
          <ac:spMkLst>
            <pc:docMk/>
            <pc:sldMk cId="2586741048" sldId="370"/>
            <ac:spMk id="11" creationId="{04087ADD-5C17-386D-C181-E9357657394F}"/>
          </ac:spMkLst>
        </pc:spChg>
      </pc:sldChg>
      <pc:sldChg chg="delSp add ord">
        <pc:chgData name="Diana Andrejeva" userId="S::pbj825@ku.dk::8eebf336-d013-4cf1-92e5-a31e56f61c99" providerId="AD" clId="Web-{27109FF3-FD4A-FFB5-F668-E428AFF68DFD}" dt="2023-01-17T20:30:47.905" v="92"/>
        <pc:sldMkLst>
          <pc:docMk/>
          <pc:sldMk cId="3529255099" sldId="389"/>
        </pc:sldMkLst>
        <pc:spChg chg="del">
          <ac:chgData name="Diana Andrejeva" userId="S::pbj825@ku.dk::8eebf336-d013-4cf1-92e5-a31e56f61c99" providerId="AD" clId="Web-{27109FF3-FD4A-FFB5-F668-E428AFF68DFD}" dt="2023-01-17T19:38:52.235" v="1"/>
          <ac:spMkLst>
            <pc:docMk/>
            <pc:sldMk cId="3529255099" sldId="389"/>
            <ac:spMk id="4" creationId="{6BE97770-BA1D-4CEE-A7C9-D5D16019B388}"/>
          </ac:spMkLst>
        </pc:spChg>
        <pc:grpChg chg="del">
          <ac:chgData name="Diana Andrejeva" userId="S::pbj825@ku.dk::8eebf336-d013-4cf1-92e5-a31e56f61c99" providerId="AD" clId="Web-{27109FF3-FD4A-FFB5-F668-E428AFF68DFD}" dt="2023-01-17T19:38:54.422" v="2"/>
          <ac:grpSpMkLst>
            <pc:docMk/>
            <pc:sldMk cId="3529255099" sldId="389"/>
            <ac:grpSpMk id="41" creationId="{37720C34-D529-E0B4-66E5-A726D678886B}"/>
          </ac:grpSpMkLst>
        </pc:grpChg>
        <pc:cxnChg chg="del">
          <ac:chgData name="Diana Andrejeva" userId="S::pbj825@ku.dk::8eebf336-d013-4cf1-92e5-a31e56f61c99" providerId="AD" clId="Web-{27109FF3-FD4A-FFB5-F668-E428AFF68DFD}" dt="2023-01-17T19:38:55.798" v="3"/>
          <ac:cxnSpMkLst>
            <pc:docMk/>
            <pc:sldMk cId="3529255099" sldId="389"/>
            <ac:cxnSpMk id="60" creationId="{50978B6F-0AD6-6AC4-E3A0-9DBC7A51910F}"/>
          </ac:cxnSpMkLst>
        </pc:cxnChg>
      </pc:sldChg>
      <pc:sldChg chg="add">
        <pc:chgData name="Diana Andrejeva" userId="S::pbj825@ku.dk::8eebf336-d013-4cf1-92e5-a31e56f61c99" providerId="AD" clId="Web-{27109FF3-FD4A-FFB5-F668-E428AFF68DFD}" dt="2023-01-17T19:39:27.892" v="5"/>
        <pc:sldMkLst>
          <pc:docMk/>
          <pc:sldMk cId="1258672172" sldId="390"/>
        </pc:sldMkLst>
      </pc:sldChg>
      <pc:sldChg chg="modSp add">
        <pc:chgData name="Diana Andrejeva" userId="S::pbj825@ku.dk::8eebf336-d013-4cf1-92e5-a31e56f61c99" providerId="AD" clId="Web-{27109FF3-FD4A-FFB5-F668-E428AFF68DFD}" dt="2023-01-17T19:44:08.739" v="65"/>
        <pc:sldMkLst>
          <pc:docMk/>
          <pc:sldMk cId="4159638509" sldId="391"/>
        </pc:sldMkLst>
        <pc:cxnChg chg="mod">
          <ac:chgData name="Diana Andrejeva" userId="S::pbj825@ku.dk::8eebf336-d013-4cf1-92e5-a31e56f61c99" providerId="AD" clId="Web-{27109FF3-FD4A-FFB5-F668-E428AFF68DFD}" dt="2023-01-17T19:44:08.739" v="65"/>
          <ac:cxnSpMkLst>
            <pc:docMk/>
            <pc:sldMk cId="4159638509" sldId="391"/>
            <ac:cxnSpMk id="60" creationId="{50978B6F-0AD6-6AC4-E3A0-9DBC7A51910F}"/>
          </ac:cxnSpMkLst>
        </pc:cxnChg>
      </pc:sldChg>
      <pc:sldChg chg="add del">
        <pc:chgData name="Diana Andrejeva" userId="S::pbj825@ku.dk::8eebf336-d013-4cf1-92e5-a31e56f61c99" providerId="AD" clId="Web-{27109FF3-FD4A-FFB5-F668-E428AFF68DFD}" dt="2023-01-17T19:51:49.495" v="69"/>
        <pc:sldMkLst>
          <pc:docMk/>
          <pc:sldMk cId="1159763950" sldId="392"/>
        </pc:sldMkLst>
      </pc:sldChg>
      <pc:sldChg chg="add">
        <pc:chgData name="Diana Andrejeva" userId="S::pbj825@ku.dk::8eebf336-d013-4cf1-92e5-a31e56f61c99" providerId="AD" clId="Web-{27109FF3-FD4A-FFB5-F668-E428AFF68DFD}" dt="2023-01-17T19:51:06.775" v="67"/>
        <pc:sldMkLst>
          <pc:docMk/>
          <pc:sldMk cId="3247892467" sldId="393"/>
        </pc:sldMkLst>
      </pc:sldChg>
      <pc:sldChg chg="add">
        <pc:chgData name="Diana Andrejeva" userId="S::pbj825@ku.dk::8eebf336-d013-4cf1-92e5-a31e56f61c99" providerId="AD" clId="Web-{27109FF3-FD4A-FFB5-F668-E428AFF68DFD}" dt="2023-01-17T19:51:52.714" v="70"/>
        <pc:sldMkLst>
          <pc:docMk/>
          <pc:sldMk cId="570209319" sldId="394"/>
        </pc:sldMkLst>
      </pc:sldChg>
      <pc:sldChg chg="addSp modSp add">
        <pc:chgData name="Diana Andrejeva" userId="S::pbj825@ku.dk::8eebf336-d013-4cf1-92e5-a31e56f61c99" providerId="AD" clId="Web-{27109FF3-FD4A-FFB5-F668-E428AFF68DFD}" dt="2023-01-17T20:07:30.294" v="80" actId="1076"/>
        <pc:sldMkLst>
          <pc:docMk/>
          <pc:sldMk cId="136984735" sldId="395"/>
        </pc:sldMkLst>
        <pc:spChg chg="add mod">
          <ac:chgData name="Diana Andrejeva" userId="S::pbj825@ku.dk::8eebf336-d013-4cf1-92e5-a31e56f61c99" providerId="AD" clId="Web-{27109FF3-FD4A-FFB5-F668-E428AFF68DFD}" dt="2023-01-17T20:07:30.294" v="80" actId="1076"/>
          <ac:spMkLst>
            <pc:docMk/>
            <pc:sldMk cId="136984735" sldId="395"/>
            <ac:spMk id="4" creationId="{2A7D4100-2D69-A4CE-52C6-6DD70194E460}"/>
          </ac:spMkLst>
        </pc:spChg>
      </pc:sldChg>
      <pc:sldChg chg="add">
        <pc:chgData name="Diana Andrejeva" userId="S::pbj825@ku.dk::8eebf336-d013-4cf1-92e5-a31e56f61c99" providerId="AD" clId="Web-{27109FF3-FD4A-FFB5-F668-E428AFF68DFD}" dt="2023-01-17T20:13:37.751" v="82"/>
        <pc:sldMkLst>
          <pc:docMk/>
          <pc:sldMk cId="1561178233" sldId="396"/>
        </pc:sldMkLst>
      </pc:sldChg>
      <pc:sldChg chg="modSp add">
        <pc:chgData name="Diana Andrejeva" userId="S::pbj825@ku.dk::8eebf336-d013-4cf1-92e5-a31e56f61c99" providerId="AD" clId="Web-{27109FF3-FD4A-FFB5-F668-E428AFF68DFD}" dt="2023-01-17T20:20:49.913" v="88" actId="1076"/>
        <pc:sldMkLst>
          <pc:docMk/>
          <pc:sldMk cId="504578223" sldId="397"/>
        </pc:sldMkLst>
        <pc:picChg chg="mod">
          <ac:chgData name="Diana Andrejeva" userId="S::pbj825@ku.dk::8eebf336-d013-4cf1-92e5-a31e56f61c99" providerId="AD" clId="Web-{27109FF3-FD4A-FFB5-F668-E428AFF68DFD}" dt="2023-01-17T20:20:49.913" v="88" actId="1076"/>
          <ac:picMkLst>
            <pc:docMk/>
            <pc:sldMk cId="504578223" sldId="397"/>
            <ac:picMk id="33794" creationId="{BB825629-1CC8-D3BE-BA38-7CAC4B3D2174}"/>
          </ac:picMkLst>
        </pc:picChg>
      </pc:sldChg>
      <pc:sldChg chg="add">
        <pc:chgData name="Diana Andrejeva" userId="S::pbj825@ku.dk::8eebf336-d013-4cf1-92e5-a31e56f61c99" providerId="AD" clId="Web-{27109FF3-FD4A-FFB5-F668-E428AFF68DFD}" dt="2023-01-17T20:30:30.624" v="90"/>
        <pc:sldMkLst>
          <pc:docMk/>
          <pc:sldMk cId="3163481518" sldId="398"/>
        </pc:sldMkLst>
      </pc:sldChg>
      <pc:sldChg chg="modSp add">
        <pc:chgData name="Diana Andrejeva" userId="S::pbj825@ku.dk::8eebf336-d013-4cf1-92e5-a31e56f61c99" providerId="AD" clId="Web-{27109FF3-FD4A-FFB5-F668-E428AFF68DFD}" dt="2023-01-17T20:31:22.359" v="97" actId="1076"/>
        <pc:sldMkLst>
          <pc:docMk/>
          <pc:sldMk cId="2797820105" sldId="399"/>
        </pc:sldMkLst>
        <pc:spChg chg="mod">
          <ac:chgData name="Diana Andrejeva" userId="S::pbj825@ku.dk::8eebf336-d013-4cf1-92e5-a31e56f61c99" providerId="AD" clId="Web-{27109FF3-FD4A-FFB5-F668-E428AFF68DFD}" dt="2023-01-17T20:31:22.359" v="97" actId="1076"/>
          <ac:spMkLst>
            <pc:docMk/>
            <pc:sldMk cId="2797820105" sldId="399"/>
            <ac:spMk id="4" creationId="{EABC1F27-D6E8-BDF0-63F0-03EF5A190CF6}"/>
          </ac:spMkLst>
        </pc:spChg>
      </pc:sldChg>
      <pc:sldChg chg="add del replId">
        <pc:chgData name="Diana Andrejeva" userId="S::pbj825@ku.dk::8eebf336-d013-4cf1-92e5-a31e56f61c99" providerId="AD" clId="Web-{27109FF3-FD4A-FFB5-F668-E428AFF68DFD}" dt="2023-01-17T20:32:50.797" v="100"/>
        <pc:sldMkLst>
          <pc:docMk/>
          <pc:sldMk cId="2478513528" sldId="400"/>
        </pc:sldMkLst>
      </pc:sldChg>
      <pc:sldChg chg="add">
        <pc:chgData name="Diana Andrejeva" userId="S::pbj825@ku.dk::8eebf336-d013-4cf1-92e5-a31e56f61c99" providerId="AD" clId="Web-{27109FF3-FD4A-FFB5-F668-E428AFF68DFD}" dt="2023-01-17T20:32:53.563" v="101"/>
        <pc:sldMkLst>
          <pc:docMk/>
          <pc:sldMk cId="3859302532" sldId="400"/>
        </pc:sldMkLst>
      </pc:sldChg>
    </pc:docChg>
  </pc:docChgLst>
  <pc:docChgLst>
    <pc:chgData name="Henrike Zschach" userId="S::pnv719@ku.dk::e59085bd-0efe-48fe-9e4c-f7ddd5df24a7" providerId="AD" clId="Web-{E548C74C-67EE-4E05-A698-A3EC0AA0B250}"/>
    <pc:docChg chg="modSld">
      <pc:chgData name="Henrike Zschach" userId="S::pnv719@ku.dk::e59085bd-0efe-48fe-9e4c-f7ddd5df24a7" providerId="AD" clId="Web-{E548C74C-67EE-4E05-A698-A3EC0AA0B250}" dt="2023-01-17T20:02:46.984" v="321" actId="20577"/>
      <pc:docMkLst>
        <pc:docMk/>
      </pc:docMkLst>
      <pc:sldChg chg="addSp delSp modSp addAnim delAnim modAnim">
        <pc:chgData name="Henrike Zschach" userId="S::pnv719@ku.dk::e59085bd-0efe-48fe-9e4c-f7ddd5df24a7" providerId="AD" clId="Web-{E548C74C-67EE-4E05-A698-A3EC0AA0B250}" dt="2023-01-17T20:02:46.984" v="321" actId="20577"/>
        <pc:sldMkLst>
          <pc:docMk/>
          <pc:sldMk cId="3027175733" sldId="262"/>
        </pc:sldMkLst>
        <pc:spChg chg="mod">
          <ac:chgData name="Henrike Zschach" userId="S::pnv719@ku.dk::e59085bd-0efe-48fe-9e4c-f7ddd5df24a7" providerId="AD" clId="Web-{E548C74C-67EE-4E05-A698-A3EC0AA0B250}" dt="2023-01-17T19:31:17.325" v="24" actId="1076"/>
          <ac:spMkLst>
            <pc:docMk/>
            <pc:sldMk cId="3027175733" sldId="262"/>
            <ac:spMk id="5" creationId="{26CA6A03-9CE6-DB40-B3E3-1D0AE9CF03D3}"/>
          </ac:spMkLst>
        </pc:spChg>
        <pc:spChg chg="mod">
          <ac:chgData name="Henrike Zschach" userId="S::pnv719@ku.dk::e59085bd-0efe-48fe-9e4c-f7ddd5df24a7" providerId="AD" clId="Web-{E548C74C-67EE-4E05-A698-A3EC0AA0B250}" dt="2023-01-17T19:57:29.794" v="280" actId="14100"/>
          <ac:spMkLst>
            <pc:docMk/>
            <pc:sldMk cId="3027175733" sldId="262"/>
            <ac:spMk id="6" creationId="{513EB14F-D35A-F546-BF7E-DB72109ADEEC}"/>
          </ac:spMkLst>
        </pc:spChg>
        <pc:spChg chg="del mod">
          <ac:chgData name="Henrike Zschach" userId="S::pnv719@ku.dk::e59085bd-0efe-48fe-9e4c-f7ddd5df24a7" providerId="AD" clId="Web-{E548C74C-67EE-4E05-A698-A3EC0AA0B250}" dt="2023-01-17T19:56:48.747" v="273"/>
          <ac:spMkLst>
            <pc:docMk/>
            <pc:sldMk cId="3027175733" sldId="262"/>
            <ac:spMk id="8" creationId="{99EC26FD-F38D-EE4B-A063-A899CB351C09}"/>
          </ac:spMkLst>
        </pc:spChg>
        <pc:spChg chg="mod">
          <ac:chgData name="Henrike Zschach" userId="S::pnv719@ku.dk::e59085bd-0efe-48fe-9e4c-f7ddd5df24a7" providerId="AD" clId="Web-{E548C74C-67EE-4E05-A698-A3EC0AA0B250}" dt="2023-01-17T19:52:28.244" v="224" actId="1076"/>
          <ac:spMkLst>
            <pc:docMk/>
            <pc:sldMk cId="3027175733" sldId="262"/>
            <ac:spMk id="16" creationId="{150CD9B3-AC69-0243-98AE-2E254A09C101}"/>
          </ac:spMkLst>
        </pc:spChg>
        <pc:spChg chg="mod">
          <ac:chgData name="Henrike Zschach" userId="S::pnv719@ku.dk::e59085bd-0efe-48fe-9e4c-f7ddd5df24a7" providerId="AD" clId="Web-{E548C74C-67EE-4E05-A698-A3EC0AA0B250}" dt="2023-01-17T19:57:42.841" v="283" actId="1076"/>
          <ac:spMkLst>
            <pc:docMk/>
            <pc:sldMk cId="3027175733" sldId="262"/>
            <ac:spMk id="23" creationId="{F52B59D3-3FDE-4A4F-B6B5-7EA7C645B2F0}"/>
          </ac:spMkLst>
        </pc:spChg>
        <pc:spChg chg="mod">
          <ac:chgData name="Henrike Zschach" userId="S::pnv719@ku.dk::e59085bd-0efe-48fe-9e4c-f7ddd5df24a7" providerId="AD" clId="Web-{E548C74C-67EE-4E05-A698-A3EC0AA0B250}" dt="2023-01-17T19:58:03.904" v="288" actId="1076"/>
          <ac:spMkLst>
            <pc:docMk/>
            <pc:sldMk cId="3027175733" sldId="262"/>
            <ac:spMk id="28" creationId="{44C1264C-F235-D640-BD30-3B5B94EA84EF}"/>
          </ac:spMkLst>
        </pc:spChg>
        <pc:spChg chg="mod">
          <ac:chgData name="Henrike Zschach" userId="S::pnv719@ku.dk::e59085bd-0efe-48fe-9e4c-f7ddd5df24a7" providerId="AD" clId="Web-{E548C74C-67EE-4E05-A698-A3EC0AA0B250}" dt="2023-01-17T19:58:39.826" v="295" actId="1076"/>
          <ac:spMkLst>
            <pc:docMk/>
            <pc:sldMk cId="3027175733" sldId="262"/>
            <ac:spMk id="33" creationId="{52FF0520-7C75-F04D-BCF0-8E467B35EF33}"/>
          </ac:spMkLst>
        </pc:spChg>
        <pc:spChg chg="mod">
          <ac:chgData name="Henrike Zschach" userId="S::pnv719@ku.dk::e59085bd-0efe-48fe-9e4c-f7ddd5df24a7" providerId="AD" clId="Web-{E548C74C-67EE-4E05-A698-A3EC0AA0B250}" dt="2023-01-17T19:58:21.810" v="292" actId="1076"/>
          <ac:spMkLst>
            <pc:docMk/>
            <pc:sldMk cId="3027175733" sldId="262"/>
            <ac:spMk id="44" creationId="{DF21673B-54E1-1340-87B0-DF63FA275CC8}"/>
          </ac:spMkLst>
        </pc:spChg>
        <pc:spChg chg="mod">
          <ac:chgData name="Henrike Zschach" userId="S::pnv719@ku.dk::e59085bd-0efe-48fe-9e4c-f7ddd5df24a7" providerId="AD" clId="Web-{E548C74C-67EE-4E05-A698-A3EC0AA0B250}" dt="2023-01-17T19:58:43.638" v="296" actId="1076"/>
          <ac:spMkLst>
            <pc:docMk/>
            <pc:sldMk cId="3027175733" sldId="262"/>
            <ac:spMk id="47" creationId="{6505CC24-4795-5344-973B-05C3B46BEC5B}"/>
          </ac:spMkLst>
        </pc:spChg>
        <pc:spChg chg="mod">
          <ac:chgData name="Henrike Zschach" userId="S::pnv719@ku.dk::e59085bd-0efe-48fe-9e4c-f7ddd5df24a7" providerId="AD" clId="Web-{E548C74C-67EE-4E05-A698-A3EC0AA0B250}" dt="2023-01-17T19:58:58.873" v="300" actId="1076"/>
          <ac:spMkLst>
            <pc:docMk/>
            <pc:sldMk cId="3027175733" sldId="262"/>
            <ac:spMk id="50" creationId="{8E04CE54-6474-514B-AF96-D11389FFEF2A}"/>
          </ac:spMkLst>
        </pc:spChg>
        <pc:spChg chg="mod">
          <ac:chgData name="Henrike Zschach" userId="S::pnv719@ku.dk::e59085bd-0efe-48fe-9e4c-f7ddd5df24a7" providerId="AD" clId="Web-{E548C74C-67EE-4E05-A698-A3EC0AA0B250}" dt="2023-01-17T20:02:46.984" v="321" actId="20577"/>
          <ac:spMkLst>
            <pc:docMk/>
            <pc:sldMk cId="3027175733" sldId="262"/>
            <ac:spMk id="62" creationId="{2D7F3F36-ADDE-9149-9C8B-7D79C55CDCA7}"/>
          </ac:spMkLst>
        </pc:spChg>
        <pc:spChg chg="mod">
          <ac:chgData name="Henrike Zschach" userId="S::pnv719@ku.dk::e59085bd-0efe-48fe-9e4c-f7ddd5df24a7" providerId="AD" clId="Web-{E548C74C-67EE-4E05-A698-A3EC0AA0B250}" dt="2023-01-17T19:59:06.889" v="303" actId="1076"/>
          <ac:spMkLst>
            <pc:docMk/>
            <pc:sldMk cId="3027175733" sldId="262"/>
            <ac:spMk id="65" creationId="{A79351CB-36B2-FA47-A984-543B16FEB21F}"/>
          </ac:spMkLst>
        </pc:spChg>
        <pc:spChg chg="mod">
          <ac:chgData name="Henrike Zschach" userId="S::pnv719@ku.dk::e59085bd-0efe-48fe-9e4c-f7ddd5df24a7" providerId="AD" clId="Web-{E548C74C-67EE-4E05-A698-A3EC0AA0B250}" dt="2023-01-17T19:59:34.295" v="308" actId="1076"/>
          <ac:spMkLst>
            <pc:docMk/>
            <pc:sldMk cId="3027175733" sldId="262"/>
            <ac:spMk id="69" creationId="{71A38D15-12D1-B44B-A7EE-ACACAC7E5D1E}"/>
          </ac:spMkLst>
        </pc:spChg>
        <pc:spChg chg="mod">
          <ac:chgData name="Henrike Zschach" userId="S::pnv719@ku.dk::e59085bd-0efe-48fe-9e4c-f7ddd5df24a7" providerId="AD" clId="Web-{E548C74C-67EE-4E05-A698-A3EC0AA0B250}" dt="2023-01-17T19:59:47.530" v="312" actId="1076"/>
          <ac:spMkLst>
            <pc:docMk/>
            <pc:sldMk cId="3027175733" sldId="262"/>
            <ac:spMk id="70" creationId="{F1AA4A6D-FD01-7A48-B2AD-B0674610DF42}"/>
          </ac:spMkLst>
        </pc:spChg>
        <pc:spChg chg="mod">
          <ac:chgData name="Henrike Zschach" userId="S::pnv719@ku.dk::e59085bd-0efe-48fe-9e4c-f7ddd5df24a7" providerId="AD" clId="Web-{E548C74C-67EE-4E05-A698-A3EC0AA0B250}" dt="2023-01-17T20:00:22.124" v="314" actId="1076"/>
          <ac:spMkLst>
            <pc:docMk/>
            <pc:sldMk cId="3027175733" sldId="262"/>
            <ac:spMk id="73" creationId="{7F54A95E-9953-F045-8590-0525E9165E1E}"/>
          </ac:spMkLst>
        </pc:spChg>
        <pc:picChg chg="add del mod">
          <ac:chgData name="Henrike Zschach" userId="S::pnv719@ku.dk::e59085bd-0efe-48fe-9e4c-f7ddd5df24a7" providerId="AD" clId="Web-{E548C74C-67EE-4E05-A698-A3EC0AA0B250}" dt="2023-01-17T19:39:11.392" v="28"/>
          <ac:picMkLst>
            <pc:docMk/>
            <pc:sldMk cId="3027175733" sldId="262"/>
            <ac:picMk id="2" creationId="{F9B29489-4D83-FF7D-62B0-FD63C2114700}"/>
          </ac:picMkLst>
        </pc:picChg>
        <pc:picChg chg="add mod ord">
          <ac:chgData name="Henrike Zschach" userId="S::pnv719@ku.dk::e59085bd-0efe-48fe-9e4c-f7ddd5df24a7" providerId="AD" clId="Web-{E548C74C-67EE-4E05-A698-A3EC0AA0B250}" dt="2023-01-17T19:59:24.920" v="306" actId="1076"/>
          <ac:picMkLst>
            <pc:docMk/>
            <pc:sldMk cId="3027175733" sldId="262"/>
            <ac:picMk id="4" creationId="{E5DD0E04-B4F2-E2BE-AB41-2902986A3536}"/>
          </ac:picMkLst>
        </pc:picChg>
        <pc:cxnChg chg="mod">
          <ac:chgData name="Henrike Zschach" userId="S::pnv719@ku.dk::e59085bd-0efe-48fe-9e4c-f7ddd5df24a7" providerId="AD" clId="Web-{E548C74C-67EE-4E05-A698-A3EC0AA0B250}" dt="2023-01-17T19:57:38.950" v="282" actId="14100"/>
          <ac:cxnSpMkLst>
            <pc:docMk/>
            <pc:sldMk cId="3027175733" sldId="262"/>
            <ac:cxnSpMk id="14" creationId="{B2B50F32-02E3-134B-8E28-A3F0DDFE0503}"/>
          </ac:cxnSpMkLst>
        </pc:cxnChg>
        <pc:cxnChg chg="mod">
          <ac:chgData name="Henrike Zschach" userId="S::pnv719@ku.dk::e59085bd-0efe-48fe-9e4c-f7ddd5df24a7" providerId="AD" clId="Web-{E548C74C-67EE-4E05-A698-A3EC0AA0B250}" dt="2023-01-17T19:52:37.181" v="226" actId="14100"/>
          <ac:cxnSpMkLst>
            <pc:docMk/>
            <pc:sldMk cId="3027175733" sldId="262"/>
            <ac:cxnSpMk id="18" creationId="{F781E726-BC1C-4647-BC29-87F9A5D46AA5}"/>
          </ac:cxnSpMkLst>
        </pc:cxnChg>
        <pc:cxnChg chg="mod">
          <ac:chgData name="Henrike Zschach" userId="S::pnv719@ku.dk::e59085bd-0efe-48fe-9e4c-f7ddd5df24a7" providerId="AD" clId="Web-{E548C74C-67EE-4E05-A698-A3EC0AA0B250}" dt="2023-01-17T19:57:44.825" v="284" actId="1076"/>
          <ac:cxnSpMkLst>
            <pc:docMk/>
            <pc:sldMk cId="3027175733" sldId="262"/>
            <ac:cxnSpMk id="22" creationId="{00C68709-8D10-FF42-AE31-67FA3FFAF4E7}"/>
          </ac:cxnSpMkLst>
        </pc:cxnChg>
        <pc:cxnChg chg="mod">
          <ac:chgData name="Henrike Zschach" userId="S::pnv719@ku.dk::e59085bd-0efe-48fe-9e4c-f7ddd5df24a7" providerId="AD" clId="Web-{E548C74C-67EE-4E05-A698-A3EC0AA0B250}" dt="2023-01-17T19:58:09.872" v="289" actId="14100"/>
          <ac:cxnSpMkLst>
            <pc:docMk/>
            <pc:sldMk cId="3027175733" sldId="262"/>
            <ac:cxnSpMk id="27" creationId="{07D864E3-33B3-B346-A6B4-1A0A7915C83C}"/>
          </ac:cxnSpMkLst>
        </pc:cxnChg>
        <pc:cxnChg chg="mod">
          <ac:chgData name="Henrike Zschach" userId="S::pnv719@ku.dk::e59085bd-0efe-48fe-9e4c-f7ddd5df24a7" providerId="AD" clId="Web-{E548C74C-67EE-4E05-A698-A3EC0AA0B250}" dt="2023-01-17T20:01:09.984" v="317" actId="14100"/>
          <ac:cxnSpMkLst>
            <pc:docMk/>
            <pc:sldMk cId="3027175733" sldId="262"/>
            <ac:cxnSpMk id="32" creationId="{6163FAF5-C29A-4440-A862-1FF38BE8537F}"/>
          </ac:cxnSpMkLst>
        </pc:cxnChg>
        <pc:cxnChg chg="mod">
          <ac:chgData name="Henrike Zschach" userId="S::pnv719@ku.dk::e59085bd-0efe-48fe-9e4c-f7ddd5df24a7" providerId="AD" clId="Web-{E548C74C-67EE-4E05-A698-A3EC0AA0B250}" dt="2023-01-17T19:58:33.638" v="293" actId="1076"/>
          <ac:cxnSpMkLst>
            <pc:docMk/>
            <pc:sldMk cId="3027175733" sldId="262"/>
            <ac:cxnSpMk id="43" creationId="{21D8FD18-C9F5-0948-855F-2B7AD4769B01}"/>
          </ac:cxnSpMkLst>
        </pc:cxnChg>
        <pc:cxnChg chg="mod">
          <ac:chgData name="Henrike Zschach" userId="S::pnv719@ku.dk::e59085bd-0efe-48fe-9e4c-f7ddd5df24a7" providerId="AD" clId="Web-{E548C74C-67EE-4E05-A698-A3EC0AA0B250}" dt="2023-01-17T19:58:46.232" v="297" actId="1076"/>
          <ac:cxnSpMkLst>
            <pc:docMk/>
            <pc:sldMk cId="3027175733" sldId="262"/>
            <ac:cxnSpMk id="46" creationId="{05EF6A97-C625-E748-8224-32460117CE1C}"/>
          </ac:cxnSpMkLst>
        </pc:cxnChg>
        <pc:cxnChg chg="mod">
          <ac:chgData name="Henrike Zschach" userId="S::pnv719@ku.dk::e59085bd-0efe-48fe-9e4c-f7ddd5df24a7" providerId="AD" clId="Web-{E548C74C-67EE-4E05-A698-A3EC0AA0B250}" dt="2023-01-17T19:58:56.013" v="299" actId="14100"/>
          <ac:cxnSpMkLst>
            <pc:docMk/>
            <pc:sldMk cId="3027175733" sldId="262"/>
            <ac:cxnSpMk id="49" creationId="{31183853-A305-5048-ABBA-42D7201A47AC}"/>
          </ac:cxnSpMkLst>
        </pc:cxnChg>
        <pc:cxnChg chg="mod">
          <ac:chgData name="Henrike Zschach" userId="S::pnv719@ku.dk::e59085bd-0efe-48fe-9e4c-f7ddd5df24a7" providerId="AD" clId="Web-{E548C74C-67EE-4E05-A698-A3EC0AA0B250}" dt="2023-01-17T19:59:20.748" v="304" actId="14100"/>
          <ac:cxnSpMkLst>
            <pc:docMk/>
            <pc:sldMk cId="3027175733" sldId="262"/>
            <ac:cxnSpMk id="64" creationId="{C8933F40-A21B-654A-AD74-8060F2C30C3C}"/>
          </ac:cxnSpMkLst>
        </pc:cxnChg>
        <pc:cxnChg chg="mod">
          <ac:chgData name="Henrike Zschach" userId="S::pnv719@ku.dk::e59085bd-0efe-48fe-9e4c-f7ddd5df24a7" providerId="AD" clId="Web-{E548C74C-67EE-4E05-A698-A3EC0AA0B250}" dt="2023-01-17T19:59:30.670" v="307" actId="1076"/>
          <ac:cxnSpMkLst>
            <pc:docMk/>
            <pc:sldMk cId="3027175733" sldId="262"/>
            <ac:cxnSpMk id="68" creationId="{09664500-534C-144C-8091-B132B446F8E5}"/>
          </ac:cxnSpMkLst>
        </pc:cxnChg>
        <pc:cxnChg chg="mod">
          <ac:chgData name="Henrike Zschach" userId="S::pnv719@ku.dk::e59085bd-0efe-48fe-9e4c-f7ddd5df24a7" providerId="AD" clId="Web-{E548C74C-67EE-4E05-A698-A3EC0AA0B250}" dt="2023-01-17T19:59:43.670" v="311" actId="1076"/>
          <ac:cxnSpMkLst>
            <pc:docMk/>
            <pc:sldMk cId="3027175733" sldId="262"/>
            <ac:cxnSpMk id="71" creationId="{75C5E4C7-E680-0A48-9ADA-9AA643449A5E}"/>
          </ac:cxnSpMkLst>
        </pc:cxnChg>
        <pc:cxnChg chg="mod">
          <ac:chgData name="Henrike Zschach" userId="S::pnv719@ku.dk::e59085bd-0efe-48fe-9e4c-f7ddd5df24a7" providerId="AD" clId="Web-{E548C74C-67EE-4E05-A698-A3EC0AA0B250}" dt="2023-01-17T20:00:17.358" v="313" actId="1076"/>
          <ac:cxnSpMkLst>
            <pc:docMk/>
            <pc:sldMk cId="3027175733" sldId="262"/>
            <ac:cxnSpMk id="74" creationId="{9AC99E3F-94B2-B84C-8CC4-B7CBDA01F0A4}"/>
          </ac:cxnSpMkLst>
        </pc:cxnChg>
      </pc:sldChg>
      <pc:sldChg chg="modSp">
        <pc:chgData name="Henrike Zschach" userId="S::pnv719@ku.dk::e59085bd-0efe-48fe-9e4c-f7ddd5df24a7" providerId="AD" clId="Web-{E548C74C-67EE-4E05-A698-A3EC0AA0B250}" dt="2023-01-17T19:21:33.710" v="11" actId="20577"/>
        <pc:sldMkLst>
          <pc:docMk/>
          <pc:sldMk cId="1608271597" sldId="323"/>
        </pc:sldMkLst>
        <pc:spChg chg="mod">
          <ac:chgData name="Henrike Zschach" userId="S::pnv719@ku.dk::e59085bd-0efe-48fe-9e4c-f7ddd5df24a7" providerId="AD" clId="Web-{E548C74C-67EE-4E05-A698-A3EC0AA0B250}" dt="2023-01-17T19:21:33.710" v="11" actId="20577"/>
          <ac:spMkLst>
            <pc:docMk/>
            <pc:sldMk cId="1608271597" sldId="323"/>
            <ac:spMk id="13" creationId="{A61679BE-678B-3EE2-EFB8-484D2F1E3FD2}"/>
          </ac:spMkLst>
        </pc:spChg>
      </pc:sldChg>
    </pc:docChg>
  </pc:docChgLst>
  <pc:docChgLst>
    <pc:chgData name="Henrike Zschach" userId="S::pnv719@ku.dk::e59085bd-0efe-48fe-9e4c-f7ddd5df24a7" providerId="AD" clId="Web-{321D1D56-B303-BF96-8594-C5DC72B88670}"/>
    <pc:docChg chg="modSld">
      <pc:chgData name="Henrike Zschach" userId="S::pnv719@ku.dk::e59085bd-0efe-48fe-9e4c-f7ddd5df24a7" providerId="AD" clId="Web-{321D1D56-B303-BF96-8594-C5DC72B88670}" dt="2023-01-17T16:09:22.113" v="6" actId="20577"/>
      <pc:docMkLst>
        <pc:docMk/>
      </pc:docMkLst>
      <pc:sldChg chg="modSp">
        <pc:chgData name="Henrike Zschach" userId="S::pnv719@ku.dk::e59085bd-0efe-48fe-9e4c-f7ddd5df24a7" providerId="AD" clId="Web-{321D1D56-B303-BF96-8594-C5DC72B88670}" dt="2023-01-17T16:09:22.113" v="6" actId="20577"/>
        <pc:sldMkLst>
          <pc:docMk/>
          <pc:sldMk cId="2158448428" sldId="324"/>
        </pc:sldMkLst>
        <pc:spChg chg="mod">
          <ac:chgData name="Henrike Zschach" userId="S::pnv719@ku.dk::e59085bd-0efe-48fe-9e4c-f7ddd5df24a7" providerId="AD" clId="Web-{321D1D56-B303-BF96-8594-C5DC72B88670}" dt="2023-01-17T16:09:22.113" v="6" actId="20577"/>
          <ac:spMkLst>
            <pc:docMk/>
            <pc:sldMk cId="2158448428" sldId="324"/>
            <ac:spMk id="3" creationId="{EC5AD6FD-99F6-5541-82CE-A64BD922913E}"/>
          </ac:spMkLst>
        </pc:spChg>
      </pc:sldChg>
    </pc:docChg>
  </pc:docChgLst>
  <pc:docChgLst>
    <pc:chgData name="Henrike Zschach" userId="S::pnv719@ku.dk::e59085bd-0efe-48fe-9e4c-f7ddd5df24a7" providerId="AD" clId="Web-{1FCA5A25-07D0-DA9C-5EA4-020D0FAD2A29}"/>
    <pc:docChg chg="modSld">
      <pc:chgData name="Henrike Zschach" userId="S::pnv719@ku.dk::e59085bd-0efe-48fe-9e4c-f7ddd5df24a7" providerId="AD" clId="Web-{1FCA5A25-07D0-DA9C-5EA4-020D0FAD2A29}" dt="2023-01-09T18:07:22.167" v="280" actId="20577"/>
      <pc:docMkLst>
        <pc:docMk/>
      </pc:docMkLst>
      <pc:sldChg chg="addSp modSp">
        <pc:chgData name="Henrike Zschach" userId="S::pnv719@ku.dk::e59085bd-0efe-48fe-9e4c-f7ddd5df24a7" providerId="AD" clId="Web-{1FCA5A25-07D0-DA9C-5EA4-020D0FAD2A29}" dt="2023-01-09T18:07:22.167" v="280" actId="20577"/>
        <pc:sldMkLst>
          <pc:docMk/>
          <pc:sldMk cId="3534525084" sldId="325"/>
        </pc:sldMkLst>
        <pc:spChg chg="add mod">
          <ac:chgData name="Henrike Zschach" userId="S::pnv719@ku.dk::e59085bd-0efe-48fe-9e4c-f7ddd5df24a7" providerId="AD" clId="Web-{1FCA5A25-07D0-DA9C-5EA4-020D0FAD2A29}" dt="2023-01-09T18:07:22.167" v="280" actId="20577"/>
          <ac:spMkLst>
            <pc:docMk/>
            <pc:sldMk cId="3534525084" sldId="325"/>
            <ac:spMk id="2" creationId="{3D944092-0C56-2CB1-12BA-E388F3C38621}"/>
          </ac:spMkLst>
        </pc:spChg>
        <pc:spChg chg="mod">
          <ac:chgData name="Henrike Zschach" userId="S::pnv719@ku.dk::e59085bd-0efe-48fe-9e4c-f7ddd5df24a7" providerId="AD" clId="Web-{1FCA5A25-07D0-DA9C-5EA4-020D0FAD2A29}" dt="2023-01-09T18:04:28.326" v="274" actId="20577"/>
          <ac:spMkLst>
            <pc:docMk/>
            <pc:sldMk cId="3534525084" sldId="325"/>
            <ac:spMk id="8" creationId="{80ABCFDC-8FFF-AD8B-EBC3-30BEBE59BC51}"/>
          </ac:spMkLst>
        </pc:spChg>
      </pc:sldChg>
    </pc:docChg>
  </pc:docChgLst>
  <pc:docChgLst>
    <pc:chgData name="Jose Alejandro Herrera Romero" userId="S::dkv252@ku.dk::a4ea7ef1-8297-42b7-a128-6499c1be115c" providerId="AD" clId="Web-{6FC9ABD5-3ACD-75C6-2F88-44933DAD4774}"/>
    <pc:docChg chg="addSld modSld sldOrd">
      <pc:chgData name="Jose Alejandro Herrera Romero" userId="S::dkv252@ku.dk::a4ea7ef1-8297-42b7-a128-6499c1be115c" providerId="AD" clId="Web-{6FC9ABD5-3ACD-75C6-2F88-44933DAD4774}" dt="2023-01-10T10:48:03.162" v="88"/>
      <pc:docMkLst>
        <pc:docMk/>
      </pc:docMkLst>
      <pc:sldChg chg="modSp">
        <pc:chgData name="Jose Alejandro Herrera Romero" userId="S::dkv252@ku.dk::a4ea7ef1-8297-42b7-a128-6499c1be115c" providerId="AD" clId="Web-{6FC9ABD5-3ACD-75C6-2F88-44933DAD4774}" dt="2023-01-10T10:44:43.082" v="1" actId="14100"/>
        <pc:sldMkLst>
          <pc:docMk/>
          <pc:sldMk cId="4253375555" sldId="266"/>
        </pc:sldMkLst>
        <pc:spChg chg="mod">
          <ac:chgData name="Jose Alejandro Herrera Romero" userId="S::dkv252@ku.dk::a4ea7ef1-8297-42b7-a128-6499c1be115c" providerId="AD" clId="Web-{6FC9ABD5-3ACD-75C6-2F88-44933DAD4774}" dt="2023-01-10T10:44:43.082" v="1" actId="14100"/>
          <ac:spMkLst>
            <pc:docMk/>
            <pc:sldMk cId="4253375555" sldId="266"/>
            <ac:spMk id="5" creationId="{C3388EB9-DFD4-D14A-0A1C-A3A5F5872BC5}"/>
          </ac:spMkLst>
        </pc:spChg>
      </pc:sldChg>
      <pc:sldChg chg="ord">
        <pc:chgData name="Jose Alejandro Herrera Romero" userId="S::dkv252@ku.dk::a4ea7ef1-8297-42b7-a128-6499c1be115c" providerId="AD" clId="Web-{6FC9ABD5-3ACD-75C6-2F88-44933DAD4774}" dt="2023-01-10T10:48:03.162" v="88"/>
        <pc:sldMkLst>
          <pc:docMk/>
          <pc:sldMk cId="3534525084" sldId="325"/>
        </pc:sldMkLst>
      </pc:sldChg>
      <pc:sldChg chg="modSp add replId">
        <pc:chgData name="Jose Alejandro Herrera Romero" userId="S::dkv252@ku.dk::a4ea7ef1-8297-42b7-a128-6499c1be115c" providerId="AD" clId="Web-{6FC9ABD5-3ACD-75C6-2F88-44933DAD4774}" dt="2023-01-10T10:46:46.521" v="87" actId="20577"/>
        <pc:sldMkLst>
          <pc:docMk/>
          <pc:sldMk cId="1906889814" sldId="350"/>
        </pc:sldMkLst>
        <pc:spChg chg="mod">
          <ac:chgData name="Jose Alejandro Herrera Romero" userId="S::dkv252@ku.dk::a4ea7ef1-8297-42b7-a128-6499c1be115c" providerId="AD" clId="Web-{6FC9ABD5-3ACD-75C6-2F88-44933DAD4774}" dt="2023-01-10T10:46:46.521" v="87" actId="20577"/>
          <ac:spMkLst>
            <pc:docMk/>
            <pc:sldMk cId="1906889814" sldId="350"/>
            <ac:spMk id="3" creationId="{B34E82FC-77EA-7F44-8847-73E5944C147C}"/>
          </ac:spMkLst>
        </pc:spChg>
      </pc:sldChg>
    </pc:docChg>
  </pc:docChgLst>
  <pc:docChgLst>
    <pc:chgData name="Henrike Zschach" userId="S::pnv719@ku.dk::e59085bd-0efe-48fe-9e4c-f7ddd5df24a7" providerId="AD" clId="Web-{3320E4C2-5229-E370-5FE4-B8D9087BE30F}"/>
    <pc:docChg chg="addSld delSld modSld sldOrd">
      <pc:chgData name="Henrike Zschach" userId="S::pnv719@ku.dk::e59085bd-0efe-48fe-9e4c-f7ddd5df24a7" providerId="AD" clId="Web-{3320E4C2-5229-E370-5FE4-B8D9087BE30F}" dt="2023-01-09T14:10:18.414" v="237" actId="20577"/>
      <pc:docMkLst>
        <pc:docMk/>
      </pc:docMkLst>
      <pc:sldChg chg="addSp modSp">
        <pc:chgData name="Henrike Zschach" userId="S::pnv719@ku.dk::e59085bd-0efe-48fe-9e4c-f7ddd5df24a7" providerId="AD" clId="Web-{3320E4C2-5229-E370-5FE4-B8D9087BE30F}" dt="2023-01-09T13:34:22.173" v="3" actId="1076"/>
        <pc:sldMkLst>
          <pc:docMk/>
          <pc:sldMk cId="4251605226" sldId="257"/>
        </pc:sldMkLst>
        <pc:picChg chg="add mod">
          <ac:chgData name="Henrike Zschach" userId="S::pnv719@ku.dk::e59085bd-0efe-48fe-9e4c-f7ddd5df24a7" providerId="AD" clId="Web-{3320E4C2-5229-E370-5FE4-B8D9087BE30F}" dt="2023-01-09T13:34:22.173" v="3" actId="1076"/>
          <ac:picMkLst>
            <pc:docMk/>
            <pc:sldMk cId="4251605226" sldId="257"/>
            <ac:picMk id="12" creationId="{44033566-CAA3-CB85-F886-FDE068B44EE8}"/>
          </ac:picMkLst>
        </pc:picChg>
      </pc:sldChg>
      <pc:sldChg chg="addSp modSp">
        <pc:chgData name="Henrike Zschach" userId="S::pnv719@ku.dk::e59085bd-0efe-48fe-9e4c-f7ddd5df24a7" providerId="AD" clId="Web-{3320E4C2-5229-E370-5FE4-B8D9087BE30F}" dt="2023-01-09T13:38:48.286" v="51"/>
        <pc:sldMkLst>
          <pc:docMk/>
          <pc:sldMk cId="2414130214" sldId="258"/>
        </pc:sldMkLst>
        <pc:spChg chg="mod">
          <ac:chgData name="Henrike Zschach" userId="S::pnv719@ku.dk::e59085bd-0efe-48fe-9e4c-f7ddd5df24a7" providerId="AD" clId="Web-{3320E4C2-5229-E370-5FE4-B8D9087BE30F}" dt="2023-01-09T13:38:39.192" v="50" actId="1076"/>
          <ac:spMkLst>
            <pc:docMk/>
            <pc:sldMk cId="2414130214" sldId="258"/>
            <ac:spMk id="5" creationId="{7753615B-2762-EC4E-8B42-F98439BD71B3}"/>
          </ac:spMkLst>
        </pc:spChg>
        <pc:picChg chg="add">
          <ac:chgData name="Henrike Zschach" userId="S::pnv719@ku.dk::e59085bd-0efe-48fe-9e4c-f7ddd5df24a7" providerId="AD" clId="Web-{3320E4C2-5229-E370-5FE4-B8D9087BE30F}" dt="2023-01-09T13:38:48.286" v="51"/>
          <ac:picMkLst>
            <pc:docMk/>
            <pc:sldMk cId="2414130214" sldId="258"/>
            <ac:picMk id="7" creationId="{DA636EFC-25C0-F43F-E6C9-4B36BE65BFA9}"/>
          </ac:picMkLst>
        </pc:picChg>
      </pc:sldChg>
      <pc:sldChg chg="addSp">
        <pc:chgData name="Henrike Zschach" userId="S::pnv719@ku.dk::e59085bd-0efe-48fe-9e4c-f7ddd5df24a7" providerId="AD" clId="Web-{3320E4C2-5229-E370-5FE4-B8D9087BE30F}" dt="2023-01-09T13:34:30.752" v="4"/>
        <pc:sldMkLst>
          <pc:docMk/>
          <pc:sldMk cId="1339089592" sldId="260"/>
        </pc:sldMkLst>
        <pc:picChg chg="add">
          <ac:chgData name="Henrike Zschach" userId="S::pnv719@ku.dk::e59085bd-0efe-48fe-9e4c-f7ddd5df24a7" providerId="AD" clId="Web-{3320E4C2-5229-E370-5FE4-B8D9087BE30F}" dt="2023-01-09T13:34:30.752" v="4"/>
          <ac:picMkLst>
            <pc:docMk/>
            <pc:sldMk cId="1339089592" sldId="260"/>
            <ac:picMk id="6" creationId="{A3D69736-34A9-D980-B476-243AC6043DED}"/>
          </ac:picMkLst>
        </pc:picChg>
      </pc:sldChg>
      <pc:sldChg chg="addSp">
        <pc:chgData name="Henrike Zschach" userId="S::pnv719@ku.dk::e59085bd-0efe-48fe-9e4c-f7ddd5df24a7" providerId="AD" clId="Web-{3320E4C2-5229-E370-5FE4-B8D9087BE30F}" dt="2023-01-09T13:34:32.986" v="5"/>
        <pc:sldMkLst>
          <pc:docMk/>
          <pc:sldMk cId="2114952331" sldId="261"/>
        </pc:sldMkLst>
        <pc:picChg chg="add">
          <ac:chgData name="Henrike Zschach" userId="S::pnv719@ku.dk::e59085bd-0efe-48fe-9e4c-f7ddd5df24a7" providerId="AD" clId="Web-{3320E4C2-5229-E370-5FE4-B8D9087BE30F}" dt="2023-01-09T13:34:32.986" v="5"/>
          <ac:picMkLst>
            <pc:docMk/>
            <pc:sldMk cId="2114952331" sldId="261"/>
            <ac:picMk id="24" creationId="{5AEEF6E8-8CC0-3C1D-80CA-D03FD7475913}"/>
          </ac:picMkLst>
        </pc:picChg>
      </pc:sldChg>
      <pc:sldChg chg="addSp">
        <pc:chgData name="Henrike Zschach" userId="S::pnv719@ku.dk::e59085bd-0efe-48fe-9e4c-f7ddd5df24a7" providerId="AD" clId="Web-{3320E4C2-5229-E370-5FE4-B8D9087BE30F}" dt="2023-01-09T13:38:51.364" v="52"/>
        <pc:sldMkLst>
          <pc:docMk/>
          <pc:sldMk cId="3027175733" sldId="262"/>
        </pc:sldMkLst>
        <pc:picChg chg="add">
          <ac:chgData name="Henrike Zschach" userId="S::pnv719@ku.dk::e59085bd-0efe-48fe-9e4c-f7ddd5df24a7" providerId="AD" clId="Web-{3320E4C2-5229-E370-5FE4-B8D9087BE30F}" dt="2023-01-09T13:38:51.364" v="52"/>
          <ac:picMkLst>
            <pc:docMk/>
            <pc:sldMk cId="3027175733" sldId="262"/>
            <ac:picMk id="3" creationId="{A0FE9419-5F74-D045-7A2A-02A54FC7B56E}"/>
          </ac:picMkLst>
        </pc:picChg>
      </pc:sldChg>
      <pc:sldChg chg="addSp">
        <pc:chgData name="Henrike Zschach" userId="S::pnv719@ku.dk::e59085bd-0efe-48fe-9e4c-f7ddd5df24a7" providerId="AD" clId="Web-{3320E4C2-5229-E370-5FE4-B8D9087BE30F}" dt="2023-01-09T13:38:54.770" v="53"/>
        <pc:sldMkLst>
          <pc:docMk/>
          <pc:sldMk cId="2036927870" sldId="263"/>
        </pc:sldMkLst>
        <pc:picChg chg="add">
          <ac:chgData name="Henrike Zschach" userId="S::pnv719@ku.dk::e59085bd-0efe-48fe-9e4c-f7ddd5df24a7" providerId="AD" clId="Web-{3320E4C2-5229-E370-5FE4-B8D9087BE30F}" dt="2023-01-09T13:38:54.770" v="53"/>
          <ac:picMkLst>
            <pc:docMk/>
            <pc:sldMk cId="2036927870" sldId="263"/>
            <ac:picMk id="5" creationId="{A6C2C0EE-BF13-A083-88C9-13BE0AC685BA}"/>
          </ac:picMkLst>
        </pc:picChg>
      </pc:sldChg>
      <pc:sldChg chg="addSp">
        <pc:chgData name="Henrike Zschach" userId="S::pnv719@ku.dk::e59085bd-0efe-48fe-9e4c-f7ddd5df24a7" providerId="AD" clId="Web-{3320E4C2-5229-E370-5FE4-B8D9087BE30F}" dt="2023-01-09T13:40:00.239" v="63"/>
        <pc:sldMkLst>
          <pc:docMk/>
          <pc:sldMk cId="4150862537" sldId="264"/>
        </pc:sldMkLst>
        <pc:picChg chg="add">
          <ac:chgData name="Henrike Zschach" userId="S::pnv719@ku.dk::e59085bd-0efe-48fe-9e4c-f7ddd5df24a7" providerId="AD" clId="Web-{3320E4C2-5229-E370-5FE4-B8D9087BE30F}" dt="2023-01-09T13:40:00.239" v="63"/>
          <ac:picMkLst>
            <pc:docMk/>
            <pc:sldMk cId="4150862537" sldId="264"/>
            <ac:picMk id="9" creationId="{CE3E70AD-DE19-D4FF-0636-2754507E0D74}"/>
          </ac:picMkLst>
        </pc:picChg>
      </pc:sldChg>
      <pc:sldChg chg="addSp">
        <pc:chgData name="Henrike Zschach" userId="S::pnv719@ku.dk::e59085bd-0efe-48fe-9e4c-f7ddd5df24a7" providerId="AD" clId="Web-{3320E4C2-5229-E370-5FE4-B8D9087BE30F}" dt="2023-01-09T13:39:54.474" v="61"/>
        <pc:sldMkLst>
          <pc:docMk/>
          <pc:sldMk cId="4253375555" sldId="266"/>
        </pc:sldMkLst>
        <pc:picChg chg="add">
          <ac:chgData name="Henrike Zschach" userId="S::pnv719@ku.dk::e59085bd-0efe-48fe-9e4c-f7ddd5df24a7" providerId="AD" clId="Web-{3320E4C2-5229-E370-5FE4-B8D9087BE30F}" dt="2023-01-09T13:39:54.474" v="61"/>
          <ac:picMkLst>
            <pc:docMk/>
            <pc:sldMk cId="4253375555" sldId="266"/>
            <ac:picMk id="6" creationId="{63CED397-1BD4-B34E-01B1-8A8F747A46B2}"/>
          </ac:picMkLst>
        </pc:picChg>
      </pc:sldChg>
      <pc:sldChg chg="addSp delSp">
        <pc:chgData name="Henrike Zschach" userId="S::pnv719@ku.dk::e59085bd-0efe-48fe-9e4c-f7ddd5df24a7" providerId="AD" clId="Web-{3320E4C2-5229-E370-5FE4-B8D9087BE30F}" dt="2023-01-09T13:38:19.379" v="48"/>
        <pc:sldMkLst>
          <pc:docMk/>
          <pc:sldMk cId="1127761714" sldId="268"/>
        </pc:sldMkLst>
        <pc:spChg chg="add">
          <ac:chgData name="Henrike Zschach" userId="S::pnv719@ku.dk::e59085bd-0efe-48fe-9e4c-f7ddd5df24a7" providerId="AD" clId="Web-{3320E4C2-5229-E370-5FE4-B8D9087BE30F}" dt="2023-01-09T13:38:19.379" v="48"/>
          <ac:spMkLst>
            <pc:docMk/>
            <pc:sldMk cId="1127761714" sldId="268"/>
            <ac:spMk id="7" creationId="{99816D32-65B7-49EE-871B-26190652810A}"/>
          </ac:spMkLst>
        </pc:spChg>
        <pc:spChg chg="del">
          <ac:chgData name="Henrike Zschach" userId="S::pnv719@ku.dk::e59085bd-0efe-48fe-9e4c-f7ddd5df24a7" providerId="AD" clId="Web-{3320E4C2-5229-E370-5FE4-B8D9087BE30F}" dt="2023-01-09T13:38:13.801" v="47"/>
          <ac:spMkLst>
            <pc:docMk/>
            <pc:sldMk cId="1127761714" sldId="268"/>
            <ac:spMk id="66" creationId="{B6BF0D43-6B7D-7D45-9B8B-FB07C2572479}"/>
          </ac:spMkLst>
        </pc:spChg>
        <pc:picChg chg="add">
          <ac:chgData name="Henrike Zschach" userId="S::pnv719@ku.dk::e59085bd-0efe-48fe-9e4c-f7ddd5df24a7" providerId="AD" clId="Web-{3320E4C2-5229-E370-5FE4-B8D9087BE30F}" dt="2023-01-09T13:38:11.457" v="46"/>
          <ac:picMkLst>
            <pc:docMk/>
            <pc:sldMk cId="1127761714" sldId="268"/>
            <ac:picMk id="5" creationId="{01096707-34F4-9C20-50F7-620FD0FB9B18}"/>
          </ac:picMkLst>
        </pc:picChg>
      </pc:sldChg>
      <pc:sldChg chg="addSp">
        <pc:chgData name="Henrike Zschach" userId="S::pnv719@ku.dk::e59085bd-0efe-48fe-9e4c-f7ddd5df24a7" providerId="AD" clId="Web-{3320E4C2-5229-E370-5FE4-B8D9087BE30F}" dt="2023-01-09T13:40:13.115" v="66"/>
        <pc:sldMkLst>
          <pc:docMk/>
          <pc:sldMk cId="1291203232" sldId="271"/>
        </pc:sldMkLst>
        <pc:picChg chg="add">
          <ac:chgData name="Henrike Zschach" userId="S::pnv719@ku.dk::e59085bd-0efe-48fe-9e4c-f7ddd5df24a7" providerId="AD" clId="Web-{3320E4C2-5229-E370-5FE4-B8D9087BE30F}" dt="2023-01-09T13:40:13.115" v="66"/>
          <ac:picMkLst>
            <pc:docMk/>
            <pc:sldMk cId="1291203232" sldId="271"/>
            <ac:picMk id="11" creationId="{5A1FEE7E-AB9B-8EF1-5CBB-871CA6E45E7B}"/>
          </ac:picMkLst>
        </pc:picChg>
      </pc:sldChg>
      <pc:sldChg chg="addSp">
        <pc:chgData name="Henrike Zschach" userId="S::pnv719@ku.dk::e59085bd-0efe-48fe-9e4c-f7ddd5df24a7" providerId="AD" clId="Web-{3320E4C2-5229-E370-5FE4-B8D9087BE30F}" dt="2023-01-09T13:35:18.658" v="16"/>
        <pc:sldMkLst>
          <pc:docMk/>
          <pc:sldMk cId="548962877" sldId="273"/>
        </pc:sldMkLst>
        <pc:picChg chg="add">
          <ac:chgData name="Henrike Zschach" userId="S::pnv719@ku.dk::e59085bd-0efe-48fe-9e4c-f7ddd5df24a7" providerId="AD" clId="Web-{3320E4C2-5229-E370-5FE4-B8D9087BE30F}" dt="2023-01-09T13:35:18.658" v="16"/>
          <ac:picMkLst>
            <pc:docMk/>
            <pc:sldMk cId="548962877" sldId="273"/>
            <ac:picMk id="11" creationId="{4F2DD6BF-53E3-9C20-025C-76273B426B13}"/>
          </ac:picMkLst>
        </pc:picChg>
      </pc:sldChg>
      <pc:sldChg chg="addSp modSp">
        <pc:chgData name="Henrike Zschach" userId="S::pnv719@ku.dk::e59085bd-0efe-48fe-9e4c-f7ddd5df24a7" providerId="AD" clId="Web-{3320E4C2-5229-E370-5FE4-B8D9087BE30F}" dt="2023-01-09T13:40:09.052" v="65" actId="1076"/>
        <pc:sldMkLst>
          <pc:docMk/>
          <pc:sldMk cId="4173595719" sldId="276"/>
        </pc:sldMkLst>
        <pc:spChg chg="mod">
          <ac:chgData name="Henrike Zschach" userId="S::pnv719@ku.dk::e59085bd-0efe-48fe-9e4c-f7ddd5df24a7" providerId="AD" clId="Web-{3320E4C2-5229-E370-5FE4-B8D9087BE30F}" dt="2023-01-09T13:40:09.052" v="65" actId="1076"/>
          <ac:spMkLst>
            <pc:docMk/>
            <pc:sldMk cId="4173595719" sldId="276"/>
            <ac:spMk id="7" creationId="{3A183F7E-4B26-8844-BB00-8FE8B264FC48}"/>
          </ac:spMkLst>
        </pc:spChg>
        <pc:picChg chg="add">
          <ac:chgData name="Henrike Zschach" userId="S::pnv719@ku.dk::e59085bd-0efe-48fe-9e4c-f7ddd5df24a7" providerId="AD" clId="Web-{3320E4C2-5229-E370-5FE4-B8D9087BE30F}" dt="2023-01-09T13:40:03.614" v="64"/>
          <ac:picMkLst>
            <pc:docMk/>
            <pc:sldMk cId="4173595719" sldId="276"/>
            <ac:picMk id="10" creationId="{0A979471-5637-8C4C-07D5-BC113563E2A0}"/>
          </ac:picMkLst>
        </pc:picChg>
      </pc:sldChg>
      <pc:sldChg chg="addSp">
        <pc:chgData name="Henrike Zschach" userId="S::pnv719@ku.dk::e59085bd-0efe-48fe-9e4c-f7ddd5df24a7" providerId="AD" clId="Web-{3320E4C2-5229-E370-5FE4-B8D9087BE30F}" dt="2023-01-09T13:38:07.973" v="45"/>
        <pc:sldMkLst>
          <pc:docMk/>
          <pc:sldMk cId="3495812356" sldId="277"/>
        </pc:sldMkLst>
        <pc:picChg chg="add">
          <ac:chgData name="Henrike Zschach" userId="S::pnv719@ku.dk::e59085bd-0efe-48fe-9e4c-f7ddd5df24a7" providerId="AD" clId="Web-{3320E4C2-5229-E370-5FE4-B8D9087BE30F}" dt="2023-01-09T13:38:07.973" v="45"/>
          <ac:picMkLst>
            <pc:docMk/>
            <pc:sldMk cId="3495812356" sldId="277"/>
            <ac:picMk id="5" creationId="{FE5814FD-B702-C8BF-1B02-8F87C619CEA2}"/>
          </ac:picMkLst>
        </pc:picChg>
      </pc:sldChg>
      <pc:sldChg chg="addSp">
        <pc:chgData name="Henrike Zschach" userId="S::pnv719@ku.dk::e59085bd-0efe-48fe-9e4c-f7ddd5df24a7" providerId="AD" clId="Web-{3320E4C2-5229-E370-5FE4-B8D9087BE30F}" dt="2023-01-09T13:39:21.333" v="60"/>
        <pc:sldMkLst>
          <pc:docMk/>
          <pc:sldMk cId="3002609438" sldId="278"/>
        </pc:sldMkLst>
        <pc:picChg chg="add">
          <ac:chgData name="Henrike Zschach" userId="S::pnv719@ku.dk::e59085bd-0efe-48fe-9e4c-f7ddd5df24a7" providerId="AD" clId="Web-{3320E4C2-5229-E370-5FE4-B8D9087BE30F}" dt="2023-01-09T13:39:21.333" v="60"/>
          <ac:picMkLst>
            <pc:docMk/>
            <pc:sldMk cId="3002609438" sldId="278"/>
            <ac:picMk id="4" creationId="{C95C3451-A7D9-0ADE-DB16-0B02ACEEC9CD}"/>
          </ac:picMkLst>
        </pc:picChg>
      </pc:sldChg>
      <pc:sldChg chg="addSp">
        <pc:chgData name="Henrike Zschach" userId="S::pnv719@ku.dk::e59085bd-0efe-48fe-9e4c-f7ddd5df24a7" providerId="AD" clId="Web-{3320E4C2-5229-E370-5FE4-B8D9087BE30F}" dt="2023-01-09T13:35:27.643" v="19"/>
        <pc:sldMkLst>
          <pc:docMk/>
          <pc:sldMk cId="3406291526" sldId="280"/>
        </pc:sldMkLst>
        <pc:picChg chg="add">
          <ac:chgData name="Henrike Zschach" userId="S::pnv719@ku.dk::e59085bd-0efe-48fe-9e4c-f7ddd5df24a7" providerId="AD" clId="Web-{3320E4C2-5229-E370-5FE4-B8D9087BE30F}" dt="2023-01-09T13:35:27.643" v="19"/>
          <ac:picMkLst>
            <pc:docMk/>
            <pc:sldMk cId="3406291526" sldId="280"/>
            <ac:picMk id="8" creationId="{32810487-EEC0-0BA9-DEAC-3761DED37826}"/>
          </ac:picMkLst>
        </pc:picChg>
      </pc:sldChg>
      <pc:sldChg chg="addSp">
        <pc:chgData name="Henrike Zschach" userId="S::pnv719@ku.dk::e59085bd-0efe-48fe-9e4c-f7ddd5df24a7" providerId="AD" clId="Web-{3320E4C2-5229-E370-5FE4-B8D9087BE30F}" dt="2023-01-09T13:40:18.474" v="67"/>
        <pc:sldMkLst>
          <pc:docMk/>
          <pc:sldMk cId="1900715363" sldId="281"/>
        </pc:sldMkLst>
        <pc:picChg chg="add">
          <ac:chgData name="Henrike Zschach" userId="S::pnv719@ku.dk::e59085bd-0efe-48fe-9e4c-f7ddd5df24a7" providerId="AD" clId="Web-{3320E4C2-5229-E370-5FE4-B8D9087BE30F}" dt="2023-01-09T13:40:18.474" v="67"/>
          <ac:picMkLst>
            <pc:docMk/>
            <pc:sldMk cId="1900715363" sldId="281"/>
            <ac:picMk id="6" creationId="{10C9DFAD-1041-E256-10DB-88DB0DF37E4B}"/>
          </ac:picMkLst>
        </pc:picChg>
      </pc:sldChg>
      <pc:sldChg chg="addSp">
        <pc:chgData name="Henrike Zschach" userId="S::pnv719@ku.dk::e59085bd-0efe-48fe-9e4c-f7ddd5df24a7" providerId="AD" clId="Web-{3320E4C2-5229-E370-5FE4-B8D9087BE30F}" dt="2023-01-09T13:37:04.331" v="30"/>
        <pc:sldMkLst>
          <pc:docMk/>
          <pc:sldMk cId="526505760" sldId="282"/>
        </pc:sldMkLst>
        <pc:picChg chg="add">
          <ac:chgData name="Henrike Zschach" userId="S::pnv719@ku.dk::e59085bd-0efe-48fe-9e4c-f7ddd5df24a7" providerId="AD" clId="Web-{3320E4C2-5229-E370-5FE4-B8D9087BE30F}" dt="2023-01-09T13:37:04.331" v="30"/>
          <ac:picMkLst>
            <pc:docMk/>
            <pc:sldMk cId="526505760" sldId="282"/>
            <ac:picMk id="13" creationId="{1C3A3E1B-6570-66AB-07CD-82F17A326423}"/>
          </ac:picMkLst>
        </pc:picChg>
      </pc:sldChg>
      <pc:sldChg chg="addSp">
        <pc:chgData name="Henrike Zschach" userId="S::pnv719@ku.dk::e59085bd-0efe-48fe-9e4c-f7ddd5df24a7" providerId="AD" clId="Web-{3320E4C2-5229-E370-5FE4-B8D9087BE30F}" dt="2023-01-09T13:38:59.051" v="55"/>
        <pc:sldMkLst>
          <pc:docMk/>
          <pc:sldMk cId="862662709" sldId="283"/>
        </pc:sldMkLst>
        <pc:picChg chg="add">
          <ac:chgData name="Henrike Zschach" userId="S::pnv719@ku.dk::e59085bd-0efe-48fe-9e4c-f7ddd5df24a7" providerId="AD" clId="Web-{3320E4C2-5229-E370-5FE4-B8D9087BE30F}" dt="2023-01-09T13:38:59.051" v="55"/>
          <ac:picMkLst>
            <pc:docMk/>
            <pc:sldMk cId="862662709" sldId="283"/>
            <ac:picMk id="6" creationId="{F7484431-F17E-FC77-3E7A-F97DC1297591}"/>
          </ac:picMkLst>
        </pc:picChg>
      </pc:sldChg>
      <pc:sldChg chg="addSp">
        <pc:chgData name="Henrike Zschach" userId="S::pnv719@ku.dk::e59085bd-0efe-48fe-9e4c-f7ddd5df24a7" providerId="AD" clId="Web-{3320E4C2-5229-E370-5FE4-B8D9087BE30F}" dt="2023-01-09T13:34:35.174" v="6"/>
        <pc:sldMkLst>
          <pc:docMk/>
          <pc:sldMk cId="4289085894" sldId="285"/>
        </pc:sldMkLst>
        <pc:picChg chg="add">
          <ac:chgData name="Henrike Zschach" userId="S::pnv719@ku.dk::e59085bd-0efe-48fe-9e4c-f7ddd5df24a7" providerId="AD" clId="Web-{3320E4C2-5229-E370-5FE4-B8D9087BE30F}" dt="2023-01-09T13:34:35.174" v="6"/>
          <ac:picMkLst>
            <pc:docMk/>
            <pc:sldMk cId="4289085894" sldId="285"/>
            <ac:picMk id="5" creationId="{D9C59465-4469-63AC-0AB7-7B9EFD7AA496}"/>
          </ac:picMkLst>
        </pc:picChg>
      </pc:sldChg>
      <pc:sldChg chg="addSp">
        <pc:chgData name="Henrike Zschach" userId="S::pnv719@ku.dk::e59085bd-0efe-48fe-9e4c-f7ddd5df24a7" providerId="AD" clId="Web-{3320E4C2-5229-E370-5FE4-B8D9087BE30F}" dt="2023-01-09T13:35:25.283" v="18"/>
        <pc:sldMkLst>
          <pc:docMk/>
          <pc:sldMk cId="351320782" sldId="287"/>
        </pc:sldMkLst>
        <pc:picChg chg="add">
          <ac:chgData name="Henrike Zschach" userId="S::pnv719@ku.dk::e59085bd-0efe-48fe-9e4c-f7ddd5df24a7" providerId="AD" clId="Web-{3320E4C2-5229-E370-5FE4-B8D9087BE30F}" dt="2023-01-09T13:35:25.283" v="18"/>
          <ac:picMkLst>
            <pc:docMk/>
            <pc:sldMk cId="351320782" sldId="287"/>
            <ac:picMk id="3" creationId="{CBFE165E-917E-061B-D4CE-6C7CF60FB5C8}"/>
          </ac:picMkLst>
        </pc:picChg>
      </pc:sldChg>
      <pc:sldChg chg="addSp">
        <pc:chgData name="Henrike Zschach" userId="S::pnv719@ku.dk::e59085bd-0efe-48fe-9e4c-f7ddd5df24a7" providerId="AD" clId="Web-{3320E4C2-5229-E370-5FE4-B8D9087BE30F}" dt="2023-01-09T13:37:18.800" v="33"/>
        <pc:sldMkLst>
          <pc:docMk/>
          <pc:sldMk cId="3560529963" sldId="288"/>
        </pc:sldMkLst>
        <pc:picChg chg="add">
          <ac:chgData name="Henrike Zschach" userId="S::pnv719@ku.dk::e59085bd-0efe-48fe-9e4c-f7ddd5df24a7" providerId="AD" clId="Web-{3320E4C2-5229-E370-5FE4-B8D9087BE30F}" dt="2023-01-09T13:37:18.800" v="33"/>
          <ac:picMkLst>
            <pc:docMk/>
            <pc:sldMk cId="3560529963" sldId="288"/>
            <ac:picMk id="5" creationId="{52CEB12C-E7C3-F212-3E83-7A0A8776F7AD}"/>
          </ac:picMkLst>
        </pc:picChg>
      </pc:sldChg>
      <pc:sldChg chg="addSp">
        <pc:chgData name="Henrike Zschach" userId="S::pnv719@ku.dk::e59085bd-0efe-48fe-9e4c-f7ddd5df24a7" providerId="AD" clId="Web-{3320E4C2-5229-E370-5FE4-B8D9087BE30F}" dt="2023-01-09T13:38:57.020" v="54"/>
        <pc:sldMkLst>
          <pc:docMk/>
          <pc:sldMk cId="957570609" sldId="289"/>
        </pc:sldMkLst>
        <pc:picChg chg="add">
          <ac:chgData name="Henrike Zschach" userId="S::pnv719@ku.dk::e59085bd-0efe-48fe-9e4c-f7ddd5df24a7" providerId="AD" clId="Web-{3320E4C2-5229-E370-5FE4-B8D9087BE30F}" dt="2023-01-09T13:38:57.020" v="54"/>
          <ac:picMkLst>
            <pc:docMk/>
            <pc:sldMk cId="957570609" sldId="289"/>
            <ac:picMk id="5" creationId="{C9E27F7C-7318-FF62-7F56-A16E8400F21C}"/>
          </ac:picMkLst>
        </pc:picChg>
      </pc:sldChg>
      <pc:sldChg chg="addSp">
        <pc:chgData name="Henrike Zschach" userId="S::pnv719@ku.dk::e59085bd-0efe-48fe-9e4c-f7ddd5df24a7" providerId="AD" clId="Web-{3320E4C2-5229-E370-5FE4-B8D9087BE30F}" dt="2023-01-09T13:39:18.708" v="59"/>
        <pc:sldMkLst>
          <pc:docMk/>
          <pc:sldMk cId="3256583468" sldId="290"/>
        </pc:sldMkLst>
        <pc:picChg chg="add">
          <ac:chgData name="Henrike Zschach" userId="S::pnv719@ku.dk::e59085bd-0efe-48fe-9e4c-f7ddd5df24a7" providerId="AD" clId="Web-{3320E4C2-5229-E370-5FE4-B8D9087BE30F}" dt="2023-01-09T13:39:18.708" v="59"/>
          <ac:picMkLst>
            <pc:docMk/>
            <pc:sldMk cId="3256583468" sldId="290"/>
            <ac:picMk id="3" creationId="{1926D030-00A1-43D5-6B52-A63A1B2280DF}"/>
          </ac:picMkLst>
        </pc:picChg>
      </pc:sldChg>
      <pc:sldChg chg="addSp">
        <pc:chgData name="Henrike Zschach" userId="S::pnv719@ku.dk::e59085bd-0efe-48fe-9e4c-f7ddd5df24a7" providerId="AD" clId="Web-{3320E4C2-5229-E370-5FE4-B8D9087BE30F}" dt="2023-01-09T13:39:15.770" v="58"/>
        <pc:sldMkLst>
          <pc:docMk/>
          <pc:sldMk cId="4244048580" sldId="294"/>
        </pc:sldMkLst>
        <pc:picChg chg="add">
          <ac:chgData name="Henrike Zschach" userId="S::pnv719@ku.dk::e59085bd-0efe-48fe-9e4c-f7ddd5df24a7" providerId="AD" clId="Web-{3320E4C2-5229-E370-5FE4-B8D9087BE30F}" dt="2023-01-09T13:39:15.770" v="58"/>
          <ac:picMkLst>
            <pc:docMk/>
            <pc:sldMk cId="4244048580" sldId="294"/>
            <ac:picMk id="5" creationId="{FBC3A28C-56D1-23DA-2046-2D2D24436F1B}"/>
          </ac:picMkLst>
        </pc:picChg>
      </pc:sldChg>
      <pc:sldChg chg="addSp">
        <pc:chgData name="Henrike Zschach" userId="S::pnv719@ku.dk::e59085bd-0efe-48fe-9e4c-f7ddd5df24a7" providerId="AD" clId="Web-{3320E4C2-5229-E370-5FE4-B8D9087BE30F}" dt="2023-01-09T13:39:57.599" v="62"/>
        <pc:sldMkLst>
          <pc:docMk/>
          <pc:sldMk cId="1340225726" sldId="296"/>
        </pc:sldMkLst>
        <pc:picChg chg="add">
          <ac:chgData name="Henrike Zschach" userId="S::pnv719@ku.dk::e59085bd-0efe-48fe-9e4c-f7ddd5df24a7" providerId="AD" clId="Web-{3320E4C2-5229-E370-5FE4-B8D9087BE30F}" dt="2023-01-09T13:39:57.599" v="62"/>
          <ac:picMkLst>
            <pc:docMk/>
            <pc:sldMk cId="1340225726" sldId="296"/>
            <ac:picMk id="9" creationId="{79B6DE2D-5173-6628-984C-13800ED168FC}"/>
          </ac:picMkLst>
        </pc:picChg>
      </pc:sldChg>
      <pc:sldChg chg="addSp">
        <pc:chgData name="Henrike Zschach" userId="S::pnv719@ku.dk::e59085bd-0efe-48fe-9e4c-f7ddd5df24a7" providerId="AD" clId="Web-{3320E4C2-5229-E370-5FE4-B8D9087BE30F}" dt="2023-01-09T13:35:00.502" v="9"/>
        <pc:sldMkLst>
          <pc:docMk/>
          <pc:sldMk cId="2448227795" sldId="297"/>
        </pc:sldMkLst>
        <pc:picChg chg="add">
          <ac:chgData name="Henrike Zschach" userId="S::pnv719@ku.dk::e59085bd-0efe-48fe-9e4c-f7ddd5df24a7" providerId="AD" clId="Web-{3320E4C2-5229-E370-5FE4-B8D9087BE30F}" dt="2023-01-09T13:35:00.502" v="9"/>
          <ac:picMkLst>
            <pc:docMk/>
            <pc:sldMk cId="2448227795" sldId="297"/>
            <ac:picMk id="3" creationId="{30FE516A-81BA-4078-41EF-E9A17465DA38}"/>
          </ac:picMkLst>
        </pc:picChg>
      </pc:sldChg>
      <pc:sldChg chg="addSp">
        <pc:chgData name="Henrike Zschach" userId="S::pnv719@ku.dk::e59085bd-0efe-48fe-9e4c-f7ddd5df24a7" providerId="AD" clId="Web-{3320E4C2-5229-E370-5FE4-B8D9087BE30F}" dt="2023-01-09T13:35:04.018" v="10"/>
        <pc:sldMkLst>
          <pc:docMk/>
          <pc:sldMk cId="585194011" sldId="298"/>
        </pc:sldMkLst>
        <pc:picChg chg="add">
          <ac:chgData name="Henrike Zschach" userId="S::pnv719@ku.dk::e59085bd-0efe-48fe-9e4c-f7ddd5df24a7" providerId="AD" clId="Web-{3320E4C2-5229-E370-5FE4-B8D9087BE30F}" dt="2023-01-09T13:35:04.018" v="10"/>
          <ac:picMkLst>
            <pc:docMk/>
            <pc:sldMk cId="585194011" sldId="298"/>
            <ac:picMk id="9" creationId="{CA88D3C3-A43E-098A-B2AD-8C6646A3C035}"/>
          </ac:picMkLst>
        </pc:picChg>
      </pc:sldChg>
      <pc:sldChg chg="addSp">
        <pc:chgData name="Henrike Zschach" userId="S::pnv719@ku.dk::e59085bd-0efe-48fe-9e4c-f7ddd5df24a7" providerId="AD" clId="Web-{3320E4C2-5229-E370-5FE4-B8D9087BE30F}" dt="2023-01-09T13:35:05.908" v="11"/>
        <pc:sldMkLst>
          <pc:docMk/>
          <pc:sldMk cId="1619935442" sldId="299"/>
        </pc:sldMkLst>
        <pc:picChg chg="add">
          <ac:chgData name="Henrike Zschach" userId="S::pnv719@ku.dk::e59085bd-0efe-48fe-9e4c-f7ddd5df24a7" providerId="AD" clId="Web-{3320E4C2-5229-E370-5FE4-B8D9087BE30F}" dt="2023-01-09T13:35:05.908" v="11"/>
          <ac:picMkLst>
            <pc:docMk/>
            <pc:sldMk cId="1619935442" sldId="299"/>
            <ac:picMk id="3" creationId="{AA03DF60-3CFF-F764-F309-D9930BCCD02C}"/>
          </ac:picMkLst>
        </pc:picChg>
      </pc:sldChg>
      <pc:sldChg chg="addSp">
        <pc:chgData name="Henrike Zschach" userId="S::pnv719@ku.dk::e59085bd-0efe-48fe-9e4c-f7ddd5df24a7" providerId="AD" clId="Web-{3320E4C2-5229-E370-5FE4-B8D9087BE30F}" dt="2023-01-09T13:35:12.549" v="13"/>
        <pc:sldMkLst>
          <pc:docMk/>
          <pc:sldMk cId="1875874855" sldId="300"/>
        </pc:sldMkLst>
        <pc:picChg chg="add">
          <ac:chgData name="Henrike Zschach" userId="S::pnv719@ku.dk::e59085bd-0efe-48fe-9e4c-f7ddd5df24a7" providerId="AD" clId="Web-{3320E4C2-5229-E370-5FE4-B8D9087BE30F}" dt="2023-01-09T13:35:12.549" v="13"/>
          <ac:picMkLst>
            <pc:docMk/>
            <pc:sldMk cId="1875874855" sldId="300"/>
            <ac:picMk id="3" creationId="{A161C254-363B-4B44-F921-4A0E907116B1}"/>
          </ac:picMkLst>
        </pc:picChg>
      </pc:sldChg>
      <pc:sldChg chg="addSp">
        <pc:chgData name="Henrike Zschach" userId="S::pnv719@ku.dk::e59085bd-0efe-48fe-9e4c-f7ddd5df24a7" providerId="AD" clId="Web-{3320E4C2-5229-E370-5FE4-B8D9087BE30F}" dt="2023-01-09T13:35:07.705" v="12"/>
        <pc:sldMkLst>
          <pc:docMk/>
          <pc:sldMk cId="1328989324" sldId="301"/>
        </pc:sldMkLst>
        <pc:picChg chg="add">
          <ac:chgData name="Henrike Zschach" userId="S::pnv719@ku.dk::e59085bd-0efe-48fe-9e4c-f7ddd5df24a7" providerId="AD" clId="Web-{3320E4C2-5229-E370-5FE4-B8D9087BE30F}" dt="2023-01-09T13:35:07.705" v="12"/>
          <ac:picMkLst>
            <pc:docMk/>
            <pc:sldMk cId="1328989324" sldId="301"/>
            <ac:picMk id="8" creationId="{77EC3524-C96E-4DD0-B37E-6D2EE6C7CCB1}"/>
          </ac:picMkLst>
        </pc:picChg>
      </pc:sldChg>
      <pc:sldChg chg="addSp">
        <pc:chgData name="Henrike Zschach" userId="S::pnv719@ku.dk::e59085bd-0efe-48fe-9e4c-f7ddd5df24a7" providerId="AD" clId="Web-{3320E4C2-5229-E370-5FE4-B8D9087BE30F}" dt="2023-01-09T13:34:40.986" v="8"/>
        <pc:sldMkLst>
          <pc:docMk/>
          <pc:sldMk cId="4224704738" sldId="302"/>
        </pc:sldMkLst>
        <pc:picChg chg="add">
          <ac:chgData name="Henrike Zschach" userId="S::pnv719@ku.dk::e59085bd-0efe-48fe-9e4c-f7ddd5df24a7" providerId="AD" clId="Web-{3320E4C2-5229-E370-5FE4-B8D9087BE30F}" dt="2023-01-09T13:34:40.986" v="8"/>
          <ac:picMkLst>
            <pc:docMk/>
            <pc:sldMk cId="4224704738" sldId="302"/>
            <ac:picMk id="9" creationId="{687FD4CA-A017-55E8-5589-C3806867DD24}"/>
          </ac:picMkLst>
        </pc:picChg>
      </pc:sldChg>
      <pc:sldChg chg="addSp">
        <pc:chgData name="Henrike Zschach" userId="S::pnv719@ku.dk::e59085bd-0efe-48fe-9e4c-f7ddd5df24a7" providerId="AD" clId="Web-{3320E4C2-5229-E370-5FE4-B8D9087BE30F}" dt="2023-01-09T13:34:37.486" v="7"/>
        <pc:sldMkLst>
          <pc:docMk/>
          <pc:sldMk cId="1811351517" sldId="303"/>
        </pc:sldMkLst>
        <pc:picChg chg="add">
          <ac:chgData name="Henrike Zschach" userId="S::pnv719@ku.dk::e59085bd-0efe-48fe-9e4c-f7ddd5df24a7" providerId="AD" clId="Web-{3320E4C2-5229-E370-5FE4-B8D9087BE30F}" dt="2023-01-09T13:34:37.486" v="7"/>
          <ac:picMkLst>
            <pc:docMk/>
            <pc:sldMk cId="1811351517" sldId="303"/>
            <ac:picMk id="5" creationId="{417B549E-6A44-0D4E-3741-630E4AB83100}"/>
          </ac:picMkLst>
        </pc:picChg>
      </pc:sldChg>
      <pc:sldChg chg="addSp">
        <pc:chgData name="Henrike Zschach" userId="S::pnv719@ku.dk::e59085bd-0efe-48fe-9e4c-f7ddd5df24a7" providerId="AD" clId="Web-{3320E4C2-5229-E370-5FE4-B8D9087BE30F}" dt="2023-01-09T13:35:14.611" v="14"/>
        <pc:sldMkLst>
          <pc:docMk/>
          <pc:sldMk cId="4020958457" sldId="304"/>
        </pc:sldMkLst>
        <pc:picChg chg="add">
          <ac:chgData name="Henrike Zschach" userId="S::pnv719@ku.dk::e59085bd-0efe-48fe-9e4c-f7ddd5df24a7" providerId="AD" clId="Web-{3320E4C2-5229-E370-5FE4-B8D9087BE30F}" dt="2023-01-09T13:35:14.611" v="14"/>
          <ac:picMkLst>
            <pc:docMk/>
            <pc:sldMk cId="4020958457" sldId="304"/>
            <ac:picMk id="8" creationId="{A51405D9-0F37-D7A7-C8BB-216DFF469096}"/>
          </ac:picMkLst>
        </pc:picChg>
      </pc:sldChg>
      <pc:sldChg chg="del">
        <pc:chgData name="Henrike Zschach" userId="S::pnv719@ku.dk::e59085bd-0efe-48fe-9e4c-f7ddd5df24a7" providerId="AD" clId="Web-{3320E4C2-5229-E370-5FE4-B8D9087BE30F}" dt="2023-01-09T13:35:16.940" v="15"/>
        <pc:sldMkLst>
          <pc:docMk/>
          <pc:sldMk cId="2355262167" sldId="305"/>
        </pc:sldMkLst>
      </pc:sldChg>
      <pc:sldChg chg="del">
        <pc:chgData name="Henrike Zschach" userId="S::pnv719@ku.dk::e59085bd-0efe-48fe-9e4c-f7ddd5df24a7" providerId="AD" clId="Web-{3320E4C2-5229-E370-5FE4-B8D9087BE30F}" dt="2023-01-09T13:31:11.812" v="0"/>
        <pc:sldMkLst>
          <pc:docMk/>
          <pc:sldMk cId="2250722348" sldId="308"/>
        </pc:sldMkLst>
      </pc:sldChg>
      <pc:sldChg chg="addSp">
        <pc:chgData name="Henrike Zschach" userId="S::pnv719@ku.dk::e59085bd-0efe-48fe-9e4c-f7ddd5df24a7" providerId="AD" clId="Web-{3320E4C2-5229-E370-5FE4-B8D9087BE30F}" dt="2023-01-09T13:35:23.721" v="17"/>
        <pc:sldMkLst>
          <pc:docMk/>
          <pc:sldMk cId="4279651303" sldId="309"/>
        </pc:sldMkLst>
        <pc:picChg chg="add">
          <ac:chgData name="Henrike Zschach" userId="S::pnv719@ku.dk::e59085bd-0efe-48fe-9e4c-f7ddd5df24a7" providerId="AD" clId="Web-{3320E4C2-5229-E370-5FE4-B8D9087BE30F}" dt="2023-01-09T13:35:23.721" v="17"/>
          <ac:picMkLst>
            <pc:docMk/>
            <pc:sldMk cId="4279651303" sldId="309"/>
            <ac:picMk id="3" creationId="{8B36B19B-8DC7-6B3E-C3E8-3C6D4917F854}"/>
          </ac:picMkLst>
        </pc:picChg>
      </pc:sldChg>
      <pc:sldChg chg="addSp delSp">
        <pc:chgData name="Henrike Zschach" userId="S::pnv719@ku.dk::e59085bd-0efe-48fe-9e4c-f7ddd5df24a7" providerId="AD" clId="Web-{3320E4C2-5229-E370-5FE4-B8D9087BE30F}" dt="2023-01-09T13:37:59.566" v="42"/>
        <pc:sldMkLst>
          <pc:docMk/>
          <pc:sldMk cId="2182450827" sldId="311"/>
        </pc:sldMkLst>
        <pc:spChg chg="add">
          <ac:chgData name="Henrike Zschach" userId="S::pnv719@ku.dk::e59085bd-0efe-48fe-9e4c-f7ddd5df24a7" providerId="AD" clId="Web-{3320E4C2-5229-E370-5FE4-B8D9087BE30F}" dt="2023-01-09T13:37:49.441" v="39"/>
          <ac:spMkLst>
            <pc:docMk/>
            <pc:sldMk cId="2182450827" sldId="311"/>
            <ac:spMk id="3" creationId="{C6AA2A15-0E7D-DCD3-54D8-2E8684FBF46A}"/>
          </ac:spMkLst>
        </pc:spChg>
        <pc:spChg chg="del">
          <ac:chgData name="Henrike Zschach" userId="S::pnv719@ku.dk::e59085bd-0efe-48fe-9e4c-f7ddd5df24a7" providerId="AD" clId="Web-{3320E4C2-5229-E370-5FE4-B8D9087BE30F}" dt="2023-01-09T13:37:33.722" v="36"/>
          <ac:spMkLst>
            <pc:docMk/>
            <pc:sldMk cId="2182450827" sldId="311"/>
            <ac:spMk id="7" creationId="{3D2055ED-A5AB-DF35-D9C8-3DB591D0CB9A}"/>
          </ac:spMkLst>
        </pc:spChg>
        <pc:picChg chg="add">
          <ac:chgData name="Henrike Zschach" userId="S::pnv719@ku.dk::e59085bd-0efe-48fe-9e4c-f7ddd5df24a7" providerId="AD" clId="Web-{3320E4C2-5229-E370-5FE4-B8D9087BE30F}" dt="2023-01-09T13:37:59.566" v="42"/>
          <ac:picMkLst>
            <pc:docMk/>
            <pc:sldMk cId="2182450827" sldId="311"/>
            <ac:picMk id="6" creationId="{A9672E8F-3672-9484-50F8-7402FFB12483}"/>
          </ac:picMkLst>
        </pc:picChg>
      </pc:sldChg>
      <pc:sldChg chg="addSp delSp">
        <pc:chgData name="Henrike Zschach" userId="S::pnv719@ku.dk::e59085bd-0efe-48fe-9e4c-f7ddd5df24a7" providerId="AD" clId="Web-{3320E4C2-5229-E370-5FE4-B8D9087BE30F}" dt="2023-01-09T13:38:04.707" v="44"/>
        <pc:sldMkLst>
          <pc:docMk/>
          <pc:sldMk cId="2321083126" sldId="312"/>
        </pc:sldMkLst>
        <pc:spChg chg="add">
          <ac:chgData name="Henrike Zschach" userId="S::pnv719@ku.dk::e59085bd-0efe-48fe-9e4c-f7ddd5df24a7" providerId="AD" clId="Web-{3320E4C2-5229-E370-5FE4-B8D9087BE30F}" dt="2023-01-09T13:37:53.379" v="41"/>
          <ac:spMkLst>
            <pc:docMk/>
            <pc:sldMk cId="2321083126" sldId="312"/>
            <ac:spMk id="6" creationId="{EABE203E-05D4-8D97-BCA9-FE82AA020480}"/>
          </ac:spMkLst>
        </pc:spChg>
        <pc:spChg chg="del">
          <ac:chgData name="Henrike Zschach" userId="S::pnv719@ku.dk::e59085bd-0efe-48fe-9e4c-f7ddd5df24a7" providerId="AD" clId="Web-{3320E4C2-5229-E370-5FE4-B8D9087BE30F}" dt="2023-01-09T13:37:42.863" v="38"/>
          <ac:spMkLst>
            <pc:docMk/>
            <pc:sldMk cId="2321083126" sldId="312"/>
            <ac:spMk id="7" creationId="{3D2055ED-A5AB-DF35-D9C8-3DB591D0CB9A}"/>
          </ac:spMkLst>
        </pc:spChg>
        <pc:picChg chg="add">
          <ac:chgData name="Henrike Zschach" userId="S::pnv719@ku.dk::e59085bd-0efe-48fe-9e4c-f7ddd5df24a7" providerId="AD" clId="Web-{3320E4C2-5229-E370-5FE4-B8D9087BE30F}" dt="2023-01-09T13:38:04.707" v="44"/>
          <ac:picMkLst>
            <pc:docMk/>
            <pc:sldMk cId="2321083126" sldId="312"/>
            <ac:picMk id="9" creationId="{11057BF4-A9F2-A223-1FD6-5C1BA66C3A92}"/>
          </ac:picMkLst>
        </pc:picChg>
      </pc:sldChg>
      <pc:sldChg chg="addSp">
        <pc:chgData name="Henrike Zschach" userId="S::pnv719@ku.dk::e59085bd-0efe-48fe-9e4c-f7ddd5df24a7" providerId="AD" clId="Web-{3320E4C2-5229-E370-5FE4-B8D9087BE30F}" dt="2023-01-09T13:37:12.113" v="31"/>
        <pc:sldMkLst>
          <pc:docMk/>
          <pc:sldMk cId="1157911499" sldId="313"/>
        </pc:sldMkLst>
        <pc:picChg chg="add">
          <ac:chgData name="Henrike Zschach" userId="S::pnv719@ku.dk::e59085bd-0efe-48fe-9e4c-f7ddd5df24a7" providerId="AD" clId="Web-{3320E4C2-5229-E370-5FE4-B8D9087BE30F}" dt="2023-01-09T13:37:12.113" v="31"/>
          <ac:picMkLst>
            <pc:docMk/>
            <pc:sldMk cId="1157911499" sldId="313"/>
            <ac:picMk id="3" creationId="{04248959-691C-8B60-28CA-2C1014A42C77}"/>
          </ac:picMkLst>
        </pc:picChg>
      </pc:sldChg>
      <pc:sldChg chg="addSp">
        <pc:chgData name="Henrike Zschach" userId="S::pnv719@ku.dk::e59085bd-0efe-48fe-9e4c-f7ddd5df24a7" providerId="AD" clId="Web-{3320E4C2-5229-E370-5FE4-B8D9087BE30F}" dt="2023-01-09T13:35:29.315" v="20"/>
        <pc:sldMkLst>
          <pc:docMk/>
          <pc:sldMk cId="208358329" sldId="314"/>
        </pc:sldMkLst>
        <pc:picChg chg="add">
          <ac:chgData name="Henrike Zschach" userId="S::pnv719@ku.dk::e59085bd-0efe-48fe-9e4c-f7ddd5df24a7" providerId="AD" clId="Web-{3320E4C2-5229-E370-5FE4-B8D9087BE30F}" dt="2023-01-09T13:35:29.315" v="20"/>
          <ac:picMkLst>
            <pc:docMk/>
            <pc:sldMk cId="208358329" sldId="314"/>
            <ac:picMk id="4" creationId="{D12D56D8-6BFC-81C7-6165-ED036DAA5177}"/>
          </ac:picMkLst>
        </pc:picChg>
      </pc:sldChg>
      <pc:sldChg chg="addSp">
        <pc:chgData name="Henrike Zschach" userId="S::pnv719@ku.dk::e59085bd-0efe-48fe-9e4c-f7ddd5df24a7" providerId="AD" clId="Web-{3320E4C2-5229-E370-5FE4-B8D9087BE30F}" dt="2023-01-09T13:35:38.330" v="23"/>
        <pc:sldMkLst>
          <pc:docMk/>
          <pc:sldMk cId="115876031" sldId="315"/>
        </pc:sldMkLst>
        <pc:picChg chg="add">
          <ac:chgData name="Henrike Zschach" userId="S::pnv719@ku.dk::e59085bd-0efe-48fe-9e4c-f7ddd5df24a7" providerId="AD" clId="Web-{3320E4C2-5229-E370-5FE4-B8D9087BE30F}" dt="2023-01-09T13:35:38.330" v="23"/>
          <ac:picMkLst>
            <pc:docMk/>
            <pc:sldMk cId="115876031" sldId="315"/>
            <ac:picMk id="7" creationId="{116182E7-F3D9-01A3-6830-08845C1AD1C5}"/>
          </ac:picMkLst>
        </pc:picChg>
      </pc:sldChg>
      <pc:sldChg chg="addSp">
        <pc:chgData name="Henrike Zschach" userId="S::pnv719@ku.dk::e59085bd-0efe-48fe-9e4c-f7ddd5df24a7" providerId="AD" clId="Web-{3320E4C2-5229-E370-5FE4-B8D9087BE30F}" dt="2023-01-09T13:35:36.440" v="22"/>
        <pc:sldMkLst>
          <pc:docMk/>
          <pc:sldMk cId="3305576913" sldId="316"/>
        </pc:sldMkLst>
        <pc:picChg chg="add">
          <ac:chgData name="Henrike Zschach" userId="S::pnv719@ku.dk::e59085bd-0efe-48fe-9e4c-f7ddd5df24a7" providerId="AD" clId="Web-{3320E4C2-5229-E370-5FE4-B8D9087BE30F}" dt="2023-01-09T13:35:36.440" v="22"/>
          <ac:picMkLst>
            <pc:docMk/>
            <pc:sldMk cId="3305576913" sldId="316"/>
            <ac:picMk id="4" creationId="{C0F164DD-E036-294B-5FAC-01D00E10E4B2}"/>
          </ac:picMkLst>
        </pc:picChg>
      </pc:sldChg>
      <pc:sldChg chg="addSp">
        <pc:chgData name="Henrike Zschach" userId="S::pnv719@ku.dk::e59085bd-0efe-48fe-9e4c-f7ddd5df24a7" providerId="AD" clId="Web-{3320E4C2-5229-E370-5FE4-B8D9087BE30F}" dt="2023-01-09T13:35:33.518" v="21"/>
        <pc:sldMkLst>
          <pc:docMk/>
          <pc:sldMk cId="3918582611" sldId="317"/>
        </pc:sldMkLst>
        <pc:picChg chg="add">
          <ac:chgData name="Henrike Zschach" userId="S::pnv719@ku.dk::e59085bd-0efe-48fe-9e4c-f7ddd5df24a7" providerId="AD" clId="Web-{3320E4C2-5229-E370-5FE4-B8D9087BE30F}" dt="2023-01-09T13:35:33.518" v="21"/>
          <ac:picMkLst>
            <pc:docMk/>
            <pc:sldMk cId="3918582611" sldId="317"/>
            <ac:picMk id="13" creationId="{ABD89B72-EFF5-483C-3601-B320BD4A7984}"/>
          </ac:picMkLst>
        </pc:picChg>
      </pc:sldChg>
      <pc:sldChg chg="addSp">
        <pc:chgData name="Henrike Zschach" userId="S::pnv719@ku.dk::e59085bd-0efe-48fe-9e4c-f7ddd5df24a7" providerId="AD" clId="Web-{3320E4C2-5229-E370-5FE4-B8D9087BE30F}" dt="2023-01-09T13:35:43.440" v="24"/>
        <pc:sldMkLst>
          <pc:docMk/>
          <pc:sldMk cId="1638359671" sldId="318"/>
        </pc:sldMkLst>
        <pc:picChg chg="add">
          <ac:chgData name="Henrike Zschach" userId="S::pnv719@ku.dk::e59085bd-0efe-48fe-9e4c-f7ddd5df24a7" providerId="AD" clId="Web-{3320E4C2-5229-E370-5FE4-B8D9087BE30F}" dt="2023-01-09T13:35:43.440" v="24"/>
          <ac:picMkLst>
            <pc:docMk/>
            <pc:sldMk cId="1638359671" sldId="318"/>
            <ac:picMk id="8" creationId="{F256F5B0-8E24-FC79-D6B9-061415C7F264}"/>
          </ac:picMkLst>
        </pc:picChg>
      </pc:sldChg>
      <pc:sldChg chg="addSp addAnim delAnim modAnim">
        <pc:chgData name="Henrike Zschach" userId="S::pnv719@ku.dk::e59085bd-0efe-48fe-9e4c-f7ddd5df24a7" providerId="AD" clId="Web-{3320E4C2-5229-E370-5FE4-B8D9087BE30F}" dt="2023-01-09T13:36:25.893" v="29"/>
        <pc:sldMkLst>
          <pc:docMk/>
          <pc:sldMk cId="2699286434" sldId="319"/>
        </pc:sldMkLst>
        <pc:picChg chg="add">
          <ac:chgData name="Henrike Zschach" userId="S::pnv719@ku.dk::e59085bd-0efe-48fe-9e4c-f7ddd5df24a7" providerId="AD" clId="Web-{3320E4C2-5229-E370-5FE4-B8D9087BE30F}" dt="2023-01-09T13:35:50.002" v="26"/>
          <ac:picMkLst>
            <pc:docMk/>
            <pc:sldMk cId="2699286434" sldId="319"/>
            <ac:picMk id="6" creationId="{05E46F15-17CA-030E-B706-AF974E117941}"/>
          </ac:picMkLst>
        </pc:picChg>
      </pc:sldChg>
      <pc:sldChg chg="addSp">
        <pc:chgData name="Henrike Zschach" userId="S::pnv719@ku.dk::e59085bd-0efe-48fe-9e4c-f7ddd5df24a7" providerId="AD" clId="Web-{3320E4C2-5229-E370-5FE4-B8D9087BE30F}" dt="2023-01-09T13:35:45.268" v="25"/>
        <pc:sldMkLst>
          <pc:docMk/>
          <pc:sldMk cId="3126243671" sldId="320"/>
        </pc:sldMkLst>
        <pc:picChg chg="add">
          <ac:chgData name="Henrike Zschach" userId="S::pnv719@ku.dk::e59085bd-0efe-48fe-9e4c-f7ddd5df24a7" providerId="AD" clId="Web-{3320E4C2-5229-E370-5FE4-B8D9087BE30F}" dt="2023-01-09T13:35:45.268" v="25"/>
          <ac:picMkLst>
            <pc:docMk/>
            <pc:sldMk cId="3126243671" sldId="320"/>
            <ac:picMk id="7" creationId="{01295504-6652-AF26-2340-E8FB6C98A9B4}"/>
          </ac:picMkLst>
        </pc:picChg>
      </pc:sldChg>
      <pc:sldChg chg="addSp">
        <pc:chgData name="Henrike Zschach" userId="S::pnv719@ku.dk::e59085bd-0efe-48fe-9e4c-f7ddd5df24a7" providerId="AD" clId="Web-{3320E4C2-5229-E370-5FE4-B8D9087BE30F}" dt="2023-01-09T13:37:15.394" v="32"/>
        <pc:sldMkLst>
          <pc:docMk/>
          <pc:sldMk cId="4278971588" sldId="321"/>
        </pc:sldMkLst>
        <pc:picChg chg="add">
          <ac:chgData name="Henrike Zschach" userId="S::pnv719@ku.dk::e59085bd-0efe-48fe-9e4c-f7ddd5df24a7" providerId="AD" clId="Web-{3320E4C2-5229-E370-5FE4-B8D9087BE30F}" dt="2023-01-09T13:37:15.394" v="32"/>
          <ac:picMkLst>
            <pc:docMk/>
            <pc:sldMk cId="4278971588" sldId="321"/>
            <ac:picMk id="3" creationId="{FF98873C-9072-C840-5497-AA9E2916DFD1}"/>
          </ac:picMkLst>
        </pc:picChg>
      </pc:sldChg>
      <pc:sldChg chg="addSp modSp">
        <pc:chgData name="Henrike Zschach" userId="S::pnv719@ku.dk::e59085bd-0efe-48fe-9e4c-f7ddd5df24a7" providerId="AD" clId="Web-{3320E4C2-5229-E370-5FE4-B8D9087BE30F}" dt="2023-01-09T13:37:29.347" v="35" actId="1076"/>
        <pc:sldMkLst>
          <pc:docMk/>
          <pc:sldMk cId="1327562122" sldId="322"/>
        </pc:sldMkLst>
        <pc:spChg chg="mod">
          <ac:chgData name="Henrike Zschach" userId="S::pnv719@ku.dk::e59085bd-0efe-48fe-9e4c-f7ddd5df24a7" providerId="AD" clId="Web-{3320E4C2-5229-E370-5FE4-B8D9087BE30F}" dt="2023-01-09T13:37:29.347" v="35" actId="1076"/>
          <ac:spMkLst>
            <pc:docMk/>
            <pc:sldMk cId="1327562122" sldId="322"/>
            <ac:spMk id="7" creationId="{3D2055ED-A5AB-DF35-D9C8-3DB591D0CB9A}"/>
          </ac:spMkLst>
        </pc:spChg>
        <pc:picChg chg="add">
          <ac:chgData name="Henrike Zschach" userId="S::pnv719@ku.dk::e59085bd-0efe-48fe-9e4c-f7ddd5df24a7" providerId="AD" clId="Web-{3320E4C2-5229-E370-5FE4-B8D9087BE30F}" dt="2023-01-09T13:37:22.863" v="34"/>
          <ac:picMkLst>
            <pc:docMk/>
            <pc:sldMk cId="1327562122" sldId="322"/>
            <ac:picMk id="3" creationId="{36694433-008F-4B46-F3E7-BC3D871C0640}"/>
          </ac:picMkLst>
        </pc:picChg>
      </pc:sldChg>
      <pc:sldChg chg="addSp delSp">
        <pc:chgData name="Henrike Zschach" userId="S::pnv719@ku.dk::e59085bd-0efe-48fe-9e4c-f7ddd5df24a7" providerId="AD" clId="Web-{3320E4C2-5229-E370-5FE4-B8D9087BE30F}" dt="2023-01-09T13:38:01.566" v="43"/>
        <pc:sldMkLst>
          <pc:docMk/>
          <pc:sldMk cId="1608271597" sldId="323"/>
        </pc:sldMkLst>
        <pc:spChg chg="add">
          <ac:chgData name="Henrike Zschach" userId="S::pnv719@ku.dk::e59085bd-0efe-48fe-9e4c-f7ddd5df24a7" providerId="AD" clId="Web-{3320E4C2-5229-E370-5FE4-B8D9087BE30F}" dt="2023-01-09T13:37:51.332" v="40"/>
          <ac:spMkLst>
            <pc:docMk/>
            <pc:sldMk cId="1608271597" sldId="323"/>
            <ac:spMk id="5" creationId="{EB1DB99C-080A-E742-2036-F65221F76D80}"/>
          </ac:spMkLst>
        </pc:spChg>
        <pc:spChg chg="del">
          <ac:chgData name="Henrike Zschach" userId="S::pnv719@ku.dk::e59085bd-0efe-48fe-9e4c-f7ddd5df24a7" providerId="AD" clId="Web-{3320E4C2-5229-E370-5FE4-B8D9087BE30F}" dt="2023-01-09T13:37:39.425" v="37"/>
          <ac:spMkLst>
            <pc:docMk/>
            <pc:sldMk cId="1608271597" sldId="323"/>
            <ac:spMk id="7" creationId="{3D2055ED-A5AB-DF35-D9C8-3DB591D0CB9A}"/>
          </ac:spMkLst>
        </pc:spChg>
        <pc:picChg chg="add">
          <ac:chgData name="Henrike Zschach" userId="S::pnv719@ku.dk::e59085bd-0efe-48fe-9e4c-f7ddd5df24a7" providerId="AD" clId="Web-{3320E4C2-5229-E370-5FE4-B8D9087BE30F}" dt="2023-01-09T13:38:01.566" v="43"/>
          <ac:picMkLst>
            <pc:docMk/>
            <pc:sldMk cId="1608271597" sldId="323"/>
            <ac:picMk id="10" creationId="{A0D788B3-F364-5311-14D0-166C63D546C8}"/>
          </ac:picMkLst>
        </pc:picChg>
      </pc:sldChg>
      <pc:sldChg chg="addSp modSp">
        <pc:chgData name="Henrike Zschach" userId="S::pnv719@ku.dk::e59085bd-0efe-48fe-9e4c-f7ddd5df24a7" providerId="AD" clId="Web-{3320E4C2-5229-E370-5FE4-B8D9087BE30F}" dt="2023-01-09T13:39:12.520" v="57" actId="1076"/>
        <pc:sldMkLst>
          <pc:docMk/>
          <pc:sldMk cId="2158448428" sldId="324"/>
        </pc:sldMkLst>
        <pc:spChg chg="mod">
          <ac:chgData name="Henrike Zschach" userId="S::pnv719@ku.dk::e59085bd-0efe-48fe-9e4c-f7ddd5df24a7" providerId="AD" clId="Web-{3320E4C2-5229-E370-5FE4-B8D9087BE30F}" dt="2023-01-09T13:39:12.520" v="57" actId="1076"/>
          <ac:spMkLst>
            <pc:docMk/>
            <pc:sldMk cId="2158448428" sldId="324"/>
            <ac:spMk id="15" creationId="{4B669D07-F7EB-FE55-788F-EA69B2F0F73E}"/>
          </ac:spMkLst>
        </pc:spChg>
        <pc:picChg chg="add">
          <ac:chgData name="Henrike Zschach" userId="S::pnv719@ku.dk::e59085bd-0efe-48fe-9e4c-f7ddd5df24a7" providerId="AD" clId="Web-{3320E4C2-5229-E370-5FE4-B8D9087BE30F}" dt="2023-01-09T13:39:01.192" v="56"/>
          <ac:picMkLst>
            <pc:docMk/>
            <pc:sldMk cId="2158448428" sldId="324"/>
            <ac:picMk id="7" creationId="{1C4E9A4D-3877-F861-C4C8-6887607FBE74}"/>
          </ac:picMkLst>
        </pc:picChg>
      </pc:sldChg>
      <pc:sldChg chg="modSp add ord replId">
        <pc:chgData name="Henrike Zschach" userId="S::pnv719@ku.dk::e59085bd-0efe-48fe-9e4c-f7ddd5df24a7" providerId="AD" clId="Web-{3320E4C2-5229-E370-5FE4-B8D9087BE30F}" dt="2023-01-09T14:10:18.414" v="237" actId="20577"/>
        <pc:sldMkLst>
          <pc:docMk/>
          <pc:sldMk cId="3534525084" sldId="325"/>
        </pc:sldMkLst>
        <pc:spChg chg="mod">
          <ac:chgData name="Henrike Zschach" userId="S::pnv719@ku.dk::e59085bd-0efe-48fe-9e4c-f7ddd5df24a7" providerId="AD" clId="Web-{3320E4C2-5229-E370-5FE4-B8D9087BE30F}" dt="2023-01-09T14:10:18.414" v="237" actId="20577"/>
          <ac:spMkLst>
            <pc:docMk/>
            <pc:sldMk cId="3534525084" sldId="325"/>
            <ac:spMk id="8" creationId="{80ABCFDC-8FFF-AD8B-EBC3-30BEBE59BC51}"/>
          </ac:spMkLst>
        </pc:spChg>
      </pc:sldChg>
    </pc:docChg>
  </pc:docChgLst>
  <pc:docChgLst>
    <pc:chgData name="Diana Andrejeva" userId="S::pbj825@ku.dk::8eebf336-d013-4cf1-92e5-a31e56f61c99" providerId="AD" clId="Web-{DCAE4E17-85A6-48CE-4D56-4D3A6C05E16E}"/>
    <pc:docChg chg="addSld delSld modSld sldOrd">
      <pc:chgData name="Diana Andrejeva" userId="S::pbj825@ku.dk::8eebf336-d013-4cf1-92e5-a31e56f61c99" providerId="AD" clId="Web-{DCAE4E17-85A6-48CE-4D56-4D3A6C05E16E}" dt="2023-01-15T20:33:43.413" v="43"/>
      <pc:docMkLst>
        <pc:docMk/>
      </pc:docMkLst>
      <pc:sldChg chg="del">
        <pc:chgData name="Diana Andrejeva" userId="S::pbj825@ku.dk::8eebf336-d013-4cf1-92e5-a31e56f61c99" providerId="AD" clId="Web-{DCAE4E17-85A6-48CE-4D56-4D3A6C05E16E}" dt="2023-01-15T20:24:32.501" v="29"/>
        <pc:sldMkLst>
          <pc:docMk/>
          <pc:sldMk cId="548962877" sldId="273"/>
        </pc:sldMkLst>
      </pc:sldChg>
      <pc:sldChg chg="del">
        <pc:chgData name="Diana Andrejeva" userId="S::pbj825@ku.dk::8eebf336-d013-4cf1-92e5-a31e56f61c99" providerId="AD" clId="Web-{DCAE4E17-85A6-48CE-4D56-4D3A6C05E16E}" dt="2023-01-15T19:44:03.169" v="26"/>
        <pc:sldMkLst>
          <pc:docMk/>
          <pc:sldMk cId="2448227795" sldId="297"/>
        </pc:sldMkLst>
      </pc:sldChg>
      <pc:sldChg chg="del">
        <pc:chgData name="Diana Andrejeva" userId="S::pbj825@ku.dk::8eebf336-d013-4cf1-92e5-a31e56f61c99" providerId="AD" clId="Web-{DCAE4E17-85A6-48CE-4D56-4D3A6C05E16E}" dt="2023-01-15T19:33:56.479" v="16"/>
        <pc:sldMkLst>
          <pc:docMk/>
          <pc:sldMk cId="585194011" sldId="298"/>
        </pc:sldMkLst>
      </pc:sldChg>
      <pc:sldChg chg="del">
        <pc:chgData name="Diana Andrejeva" userId="S::pbj825@ku.dk::8eebf336-d013-4cf1-92e5-a31e56f61c99" providerId="AD" clId="Web-{DCAE4E17-85A6-48CE-4D56-4D3A6C05E16E}" dt="2023-01-15T19:33:50.869" v="15"/>
        <pc:sldMkLst>
          <pc:docMk/>
          <pc:sldMk cId="1619935442" sldId="299"/>
        </pc:sldMkLst>
      </pc:sldChg>
      <pc:sldChg chg="del">
        <pc:chgData name="Diana Andrejeva" userId="S::pbj825@ku.dk::8eebf336-d013-4cf1-92e5-a31e56f61c99" providerId="AD" clId="Web-{DCAE4E17-85A6-48CE-4D56-4D3A6C05E16E}" dt="2023-01-15T20:24:09.687" v="28"/>
        <pc:sldMkLst>
          <pc:docMk/>
          <pc:sldMk cId="1875874855" sldId="300"/>
        </pc:sldMkLst>
      </pc:sldChg>
      <pc:sldChg chg="del">
        <pc:chgData name="Diana Andrejeva" userId="S::pbj825@ku.dk::8eebf336-d013-4cf1-92e5-a31e56f61c99" providerId="AD" clId="Web-{DCAE4E17-85A6-48CE-4D56-4D3A6C05E16E}" dt="2023-01-15T19:44:05.919" v="27"/>
        <pc:sldMkLst>
          <pc:docMk/>
          <pc:sldMk cId="1328989324" sldId="301"/>
        </pc:sldMkLst>
      </pc:sldChg>
      <pc:sldChg chg="ord">
        <pc:chgData name="Diana Andrejeva" userId="S::pbj825@ku.dk::8eebf336-d013-4cf1-92e5-a31e56f61c99" providerId="AD" clId="Web-{DCAE4E17-85A6-48CE-4D56-4D3A6C05E16E}" dt="2023-01-15T20:29:50.076" v="31"/>
        <pc:sldMkLst>
          <pc:docMk/>
          <pc:sldMk cId="4020958457" sldId="304"/>
        </pc:sldMkLst>
      </pc:sldChg>
      <pc:sldChg chg="del">
        <pc:chgData name="Diana Andrejeva" userId="S::pbj825@ku.dk::8eebf336-d013-4cf1-92e5-a31e56f61c99" providerId="AD" clId="Web-{DCAE4E17-85A6-48CE-4D56-4D3A6C05E16E}" dt="2023-01-15T20:29:36.419" v="30"/>
        <pc:sldMkLst>
          <pc:docMk/>
          <pc:sldMk cId="4279651303" sldId="309"/>
        </pc:sldMkLst>
      </pc:sldChg>
      <pc:sldChg chg="del">
        <pc:chgData name="Diana Andrejeva" userId="S::pbj825@ku.dk::8eebf336-d013-4cf1-92e5-a31e56f61c99" providerId="AD" clId="Web-{DCAE4E17-85A6-48CE-4D56-4D3A6C05E16E}" dt="2023-01-15T19:39:45.661" v="25"/>
        <pc:sldMkLst>
          <pc:docMk/>
          <pc:sldMk cId="1542226439" sldId="326"/>
        </pc:sldMkLst>
      </pc:sldChg>
      <pc:sldChg chg="del">
        <pc:chgData name="Diana Andrejeva" userId="S::pbj825@ku.dk::8eebf336-d013-4cf1-92e5-a31e56f61c99" providerId="AD" clId="Web-{DCAE4E17-85A6-48CE-4D56-4D3A6C05E16E}" dt="2023-01-15T19:39:44.786" v="24"/>
        <pc:sldMkLst>
          <pc:docMk/>
          <pc:sldMk cId="1953521360" sldId="327"/>
        </pc:sldMkLst>
      </pc:sldChg>
      <pc:sldChg chg="del">
        <pc:chgData name="Diana Andrejeva" userId="S::pbj825@ku.dk::8eebf336-d013-4cf1-92e5-a31e56f61c99" providerId="AD" clId="Web-{DCAE4E17-85A6-48CE-4D56-4D3A6C05E16E}" dt="2023-01-15T19:39:17.770" v="22"/>
        <pc:sldMkLst>
          <pc:docMk/>
          <pc:sldMk cId="2727277863" sldId="328"/>
        </pc:sldMkLst>
      </pc:sldChg>
      <pc:sldChg chg="del">
        <pc:chgData name="Diana Andrejeva" userId="S::pbj825@ku.dk::8eebf336-d013-4cf1-92e5-a31e56f61c99" providerId="AD" clId="Web-{DCAE4E17-85A6-48CE-4D56-4D3A6C05E16E}" dt="2023-01-15T19:28:29.328" v="14"/>
        <pc:sldMkLst>
          <pc:docMk/>
          <pc:sldMk cId="3567248332" sldId="329"/>
        </pc:sldMkLst>
      </pc:sldChg>
      <pc:sldChg chg="del">
        <pc:chgData name="Diana Andrejeva" userId="S::pbj825@ku.dk::8eebf336-d013-4cf1-92e5-a31e56f61c99" providerId="AD" clId="Web-{DCAE4E17-85A6-48CE-4D56-4D3A6C05E16E}" dt="2023-01-15T19:28:20.547" v="13"/>
        <pc:sldMkLst>
          <pc:docMk/>
          <pc:sldMk cId="2488980221" sldId="330"/>
        </pc:sldMkLst>
      </pc:sldChg>
      <pc:sldChg chg="del">
        <pc:chgData name="Diana Andrejeva" userId="S::pbj825@ku.dk::8eebf336-d013-4cf1-92e5-a31e56f61c99" providerId="AD" clId="Web-{DCAE4E17-85A6-48CE-4D56-4D3A6C05E16E}" dt="2023-01-15T19:27:46.389" v="10"/>
        <pc:sldMkLst>
          <pc:docMk/>
          <pc:sldMk cId="1309916786" sldId="331"/>
        </pc:sldMkLst>
      </pc:sldChg>
      <pc:sldChg chg="del">
        <pc:chgData name="Diana Andrejeva" userId="S::pbj825@ku.dk::8eebf336-d013-4cf1-92e5-a31e56f61c99" providerId="AD" clId="Web-{DCAE4E17-85A6-48CE-4D56-4D3A6C05E16E}" dt="2023-01-15T19:27:55.155" v="11"/>
        <pc:sldMkLst>
          <pc:docMk/>
          <pc:sldMk cId="2056384848" sldId="332"/>
        </pc:sldMkLst>
      </pc:sldChg>
      <pc:sldChg chg="del">
        <pc:chgData name="Diana Andrejeva" userId="S::pbj825@ku.dk::8eebf336-d013-4cf1-92e5-a31e56f61c99" providerId="AD" clId="Web-{DCAE4E17-85A6-48CE-4D56-4D3A6C05E16E}" dt="2023-01-15T19:28:02.077" v="12"/>
        <pc:sldMkLst>
          <pc:docMk/>
          <pc:sldMk cId="3597711687" sldId="333"/>
        </pc:sldMkLst>
      </pc:sldChg>
      <pc:sldChg chg="del">
        <pc:chgData name="Diana Andrejeva" userId="S::pbj825@ku.dk::8eebf336-d013-4cf1-92e5-a31e56f61c99" providerId="AD" clId="Web-{DCAE4E17-85A6-48CE-4D56-4D3A6C05E16E}" dt="2023-01-15T19:10:50.838" v="3"/>
        <pc:sldMkLst>
          <pc:docMk/>
          <pc:sldMk cId="1341903545" sldId="334"/>
        </pc:sldMkLst>
      </pc:sldChg>
      <pc:sldChg chg="add">
        <pc:chgData name="Diana Andrejeva" userId="S::pbj825@ku.dk::8eebf336-d013-4cf1-92e5-a31e56f61c99" providerId="AD" clId="Web-{DCAE4E17-85A6-48CE-4D56-4D3A6C05E16E}" dt="2023-01-15T19:10:40.400" v="0"/>
        <pc:sldMkLst>
          <pc:docMk/>
          <pc:sldMk cId="1998657657" sldId="352"/>
        </pc:sldMkLst>
      </pc:sldChg>
      <pc:sldChg chg="add">
        <pc:chgData name="Diana Andrejeva" userId="S::pbj825@ku.dk::8eebf336-d013-4cf1-92e5-a31e56f61c99" providerId="AD" clId="Web-{DCAE4E17-85A6-48CE-4D56-4D3A6C05E16E}" dt="2023-01-15T19:10:40.587" v="1"/>
        <pc:sldMkLst>
          <pc:docMk/>
          <pc:sldMk cId="3383520460" sldId="353"/>
        </pc:sldMkLst>
      </pc:sldChg>
      <pc:sldChg chg="add">
        <pc:chgData name="Diana Andrejeva" userId="S::pbj825@ku.dk::8eebf336-d013-4cf1-92e5-a31e56f61c99" providerId="AD" clId="Web-{DCAE4E17-85A6-48CE-4D56-4D3A6C05E16E}" dt="2023-01-15T19:10:40.681" v="2"/>
        <pc:sldMkLst>
          <pc:docMk/>
          <pc:sldMk cId="1147165978" sldId="354"/>
        </pc:sldMkLst>
      </pc:sldChg>
      <pc:sldChg chg="new ord">
        <pc:chgData name="Diana Andrejeva" userId="S::pbj825@ku.dk::8eebf336-d013-4cf1-92e5-a31e56f61c99" providerId="AD" clId="Web-{DCAE4E17-85A6-48CE-4D56-4D3A6C05E16E}" dt="2023-01-15T19:39:07.723" v="21"/>
        <pc:sldMkLst>
          <pc:docMk/>
          <pc:sldMk cId="3142933988" sldId="355"/>
        </pc:sldMkLst>
      </pc:sldChg>
      <pc:sldChg chg="add">
        <pc:chgData name="Diana Andrejeva" userId="S::pbj825@ku.dk::8eebf336-d013-4cf1-92e5-a31e56f61c99" providerId="AD" clId="Web-{DCAE4E17-85A6-48CE-4D56-4D3A6C05E16E}" dt="2023-01-15T19:27:30.373" v="5"/>
        <pc:sldMkLst>
          <pc:docMk/>
          <pc:sldMk cId="1867893394" sldId="356"/>
        </pc:sldMkLst>
      </pc:sldChg>
      <pc:sldChg chg="add">
        <pc:chgData name="Diana Andrejeva" userId="S::pbj825@ku.dk::8eebf336-d013-4cf1-92e5-a31e56f61c99" providerId="AD" clId="Web-{DCAE4E17-85A6-48CE-4D56-4D3A6C05E16E}" dt="2023-01-15T19:27:30.483" v="6"/>
        <pc:sldMkLst>
          <pc:docMk/>
          <pc:sldMk cId="3298156824" sldId="357"/>
        </pc:sldMkLst>
      </pc:sldChg>
      <pc:sldChg chg="add">
        <pc:chgData name="Diana Andrejeva" userId="S::pbj825@ku.dk::8eebf336-d013-4cf1-92e5-a31e56f61c99" providerId="AD" clId="Web-{DCAE4E17-85A6-48CE-4D56-4D3A6C05E16E}" dt="2023-01-15T19:27:30.576" v="7"/>
        <pc:sldMkLst>
          <pc:docMk/>
          <pc:sldMk cId="3933514950" sldId="358"/>
        </pc:sldMkLst>
      </pc:sldChg>
      <pc:sldChg chg="add">
        <pc:chgData name="Diana Andrejeva" userId="S::pbj825@ku.dk::8eebf336-d013-4cf1-92e5-a31e56f61c99" providerId="AD" clId="Web-{DCAE4E17-85A6-48CE-4D56-4D3A6C05E16E}" dt="2023-01-15T19:27:30.686" v="8"/>
        <pc:sldMkLst>
          <pc:docMk/>
          <pc:sldMk cId="3778898865" sldId="359"/>
        </pc:sldMkLst>
      </pc:sldChg>
      <pc:sldChg chg="add">
        <pc:chgData name="Diana Andrejeva" userId="S::pbj825@ku.dk::8eebf336-d013-4cf1-92e5-a31e56f61c99" providerId="AD" clId="Web-{DCAE4E17-85A6-48CE-4D56-4D3A6C05E16E}" dt="2023-01-15T19:27:30.779" v="9"/>
        <pc:sldMkLst>
          <pc:docMk/>
          <pc:sldMk cId="3858511640" sldId="360"/>
        </pc:sldMkLst>
      </pc:sldChg>
      <pc:sldChg chg="add">
        <pc:chgData name="Diana Andrejeva" userId="S::pbj825@ku.dk::8eebf336-d013-4cf1-92e5-a31e56f61c99" providerId="AD" clId="Web-{DCAE4E17-85A6-48CE-4D56-4D3A6C05E16E}" dt="2023-01-15T19:39:02.769" v="17"/>
        <pc:sldMkLst>
          <pc:docMk/>
          <pc:sldMk cId="66478259" sldId="361"/>
        </pc:sldMkLst>
      </pc:sldChg>
      <pc:sldChg chg="modSp add">
        <pc:chgData name="Diana Andrejeva" userId="S::pbj825@ku.dk::8eebf336-d013-4cf1-92e5-a31e56f61c99" providerId="AD" clId="Web-{DCAE4E17-85A6-48CE-4D56-4D3A6C05E16E}" dt="2023-01-15T19:39:29.114" v="23" actId="1076"/>
        <pc:sldMkLst>
          <pc:docMk/>
          <pc:sldMk cId="2744879517" sldId="362"/>
        </pc:sldMkLst>
        <pc:spChg chg="mod">
          <ac:chgData name="Diana Andrejeva" userId="S::pbj825@ku.dk::8eebf336-d013-4cf1-92e5-a31e56f61c99" providerId="AD" clId="Web-{DCAE4E17-85A6-48CE-4D56-4D3A6C05E16E}" dt="2023-01-15T19:39:29.114" v="23" actId="1076"/>
          <ac:spMkLst>
            <pc:docMk/>
            <pc:sldMk cId="2744879517" sldId="362"/>
            <ac:spMk id="5" creationId="{20A72CB4-A4A6-1A9A-E826-BFB71B0854CD}"/>
          </ac:spMkLst>
        </pc:spChg>
      </pc:sldChg>
      <pc:sldChg chg="add">
        <pc:chgData name="Diana Andrejeva" userId="S::pbj825@ku.dk::8eebf336-d013-4cf1-92e5-a31e56f61c99" providerId="AD" clId="Web-{DCAE4E17-85A6-48CE-4D56-4D3A6C05E16E}" dt="2023-01-15T19:39:03.035" v="19"/>
        <pc:sldMkLst>
          <pc:docMk/>
          <pc:sldMk cId="3764588469" sldId="363"/>
        </pc:sldMkLst>
      </pc:sldChg>
      <pc:sldChg chg="add">
        <pc:chgData name="Diana Andrejeva" userId="S::pbj825@ku.dk::8eebf336-d013-4cf1-92e5-a31e56f61c99" providerId="AD" clId="Web-{DCAE4E17-85A6-48CE-4D56-4D3A6C05E16E}" dt="2023-01-15T19:39:03.160" v="20"/>
        <pc:sldMkLst>
          <pc:docMk/>
          <pc:sldMk cId="434618534" sldId="364"/>
        </pc:sldMkLst>
      </pc:sldChg>
      <pc:sldChg chg="add">
        <pc:chgData name="Diana Andrejeva" userId="S::pbj825@ku.dk::8eebf336-d013-4cf1-92e5-a31e56f61c99" providerId="AD" clId="Web-{DCAE4E17-85A6-48CE-4D56-4D3A6C05E16E}" dt="2023-01-15T20:33:42.741" v="38"/>
        <pc:sldMkLst>
          <pc:docMk/>
          <pc:sldMk cId="914107535" sldId="365"/>
        </pc:sldMkLst>
      </pc:sldChg>
      <pc:sldChg chg="add del">
        <pc:chgData name="Diana Andrejeva" userId="S::pbj825@ku.dk::8eebf336-d013-4cf1-92e5-a31e56f61c99" providerId="AD" clId="Web-{DCAE4E17-85A6-48CE-4D56-4D3A6C05E16E}" dt="2023-01-15T20:33:38.975" v="35"/>
        <pc:sldMkLst>
          <pc:docMk/>
          <pc:sldMk cId="4022974457" sldId="365"/>
        </pc:sldMkLst>
      </pc:sldChg>
      <pc:sldChg chg="add">
        <pc:chgData name="Diana Andrejeva" userId="S::pbj825@ku.dk::8eebf336-d013-4cf1-92e5-a31e56f61c99" providerId="AD" clId="Web-{DCAE4E17-85A6-48CE-4D56-4D3A6C05E16E}" dt="2023-01-15T20:33:42.882" v="39"/>
        <pc:sldMkLst>
          <pc:docMk/>
          <pc:sldMk cId="628176493" sldId="366"/>
        </pc:sldMkLst>
      </pc:sldChg>
      <pc:sldChg chg="add del">
        <pc:chgData name="Diana Andrejeva" userId="S::pbj825@ku.dk::8eebf336-d013-4cf1-92e5-a31e56f61c99" providerId="AD" clId="Web-{DCAE4E17-85A6-48CE-4D56-4D3A6C05E16E}" dt="2023-01-15T20:33:38.991" v="36"/>
        <pc:sldMkLst>
          <pc:docMk/>
          <pc:sldMk cId="3857549006" sldId="366"/>
        </pc:sldMkLst>
      </pc:sldChg>
      <pc:sldChg chg="add">
        <pc:chgData name="Diana Andrejeva" userId="S::pbj825@ku.dk::8eebf336-d013-4cf1-92e5-a31e56f61c99" providerId="AD" clId="Web-{DCAE4E17-85A6-48CE-4D56-4D3A6C05E16E}" dt="2023-01-15T20:33:42.991" v="40"/>
        <pc:sldMkLst>
          <pc:docMk/>
          <pc:sldMk cId="3299934443" sldId="367"/>
        </pc:sldMkLst>
      </pc:sldChg>
      <pc:sldChg chg="add del">
        <pc:chgData name="Diana Andrejeva" userId="S::pbj825@ku.dk::8eebf336-d013-4cf1-92e5-a31e56f61c99" providerId="AD" clId="Web-{DCAE4E17-85A6-48CE-4D56-4D3A6C05E16E}" dt="2023-01-15T20:33:38.991" v="37"/>
        <pc:sldMkLst>
          <pc:docMk/>
          <pc:sldMk cId="4191934858" sldId="367"/>
        </pc:sldMkLst>
      </pc:sldChg>
      <pc:sldChg chg="add">
        <pc:chgData name="Diana Andrejeva" userId="S::pbj825@ku.dk::8eebf336-d013-4cf1-92e5-a31e56f61c99" providerId="AD" clId="Web-{DCAE4E17-85A6-48CE-4D56-4D3A6C05E16E}" dt="2023-01-15T20:33:43.148" v="41"/>
        <pc:sldMkLst>
          <pc:docMk/>
          <pc:sldMk cId="2429763801" sldId="368"/>
        </pc:sldMkLst>
      </pc:sldChg>
      <pc:sldChg chg="add">
        <pc:chgData name="Diana Andrejeva" userId="S::pbj825@ku.dk::8eebf336-d013-4cf1-92e5-a31e56f61c99" providerId="AD" clId="Web-{DCAE4E17-85A6-48CE-4D56-4D3A6C05E16E}" dt="2023-01-15T20:33:43.257" v="42"/>
        <pc:sldMkLst>
          <pc:docMk/>
          <pc:sldMk cId="593070214" sldId="369"/>
        </pc:sldMkLst>
      </pc:sldChg>
      <pc:sldChg chg="add">
        <pc:chgData name="Diana Andrejeva" userId="S::pbj825@ku.dk::8eebf336-d013-4cf1-92e5-a31e56f61c99" providerId="AD" clId="Web-{DCAE4E17-85A6-48CE-4D56-4D3A6C05E16E}" dt="2023-01-15T20:33:43.413" v="43"/>
        <pc:sldMkLst>
          <pc:docMk/>
          <pc:sldMk cId="2586741048" sldId="370"/>
        </pc:sldMkLst>
      </pc:sldChg>
    </pc:docChg>
  </pc:docChgLst>
  <pc:docChgLst>
    <pc:chgData name="Diana Andrejeva" userId="S::pbj825@ku.dk::8eebf336-d013-4cf1-92e5-a31e56f61c99" providerId="AD" clId="Web-{A8D6903E-709D-BDE7-BA86-9C59BC0EAB19}"/>
    <pc:docChg chg="modSld">
      <pc:chgData name="Diana Andrejeva" userId="S::pbj825@ku.dk::8eebf336-d013-4cf1-92e5-a31e56f61c99" providerId="AD" clId="Web-{A8D6903E-709D-BDE7-BA86-9C59BC0EAB19}" dt="2023-01-09T14:46:56.804" v="0" actId="1076"/>
      <pc:docMkLst>
        <pc:docMk/>
      </pc:docMkLst>
      <pc:sldChg chg="modSp">
        <pc:chgData name="Diana Andrejeva" userId="S::pbj825@ku.dk::8eebf336-d013-4cf1-92e5-a31e56f61c99" providerId="AD" clId="Web-{A8D6903E-709D-BDE7-BA86-9C59BC0EAB19}" dt="2023-01-09T14:46:56.804" v="0" actId="1076"/>
        <pc:sldMkLst>
          <pc:docMk/>
          <pc:sldMk cId="3560529963" sldId="288"/>
        </pc:sldMkLst>
        <pc:spChg chg="mod">
          <ac:chgData name="Diana Andrejeva" userId="S::pbj825@ku.dk::8eebf336-d013-4cf1-92e5-a31e56f61c99" providerId="AD" clId="Web-{A8D6903E-709D-BDE7-BA86-9C59BC0EAB19}" dt="2023-01-09T14:46:56.804" v="0" actId="1076"/>
          <ac:spMkLst>
            <pc:docMk/>
            <pc:sldMk cId="3560529963" sldId="288"/>
            <ac:spMk id="10" creationId="{FFA15F52-A941-D647-98C8-791E5131171F}"/>
          </ac:spMkLst>
        </pc:spChg>
      </pc:sldChg>
    </pc:docChg>
  </pc:docChgLst>
  <pc:docChgLst>
    <pc:chgData name="Adrija Kalvisa" userId="S::qlr900@ku.dk::6b0e0168-1d7c-4abe-9648-42553417a86a" providerId="AD" clId="Web-{322C709B-C758-1AA9-B8CB-4FAA02E6BD7F}"/>
    <pc:docChg chg="modSld">
      <pc:chgData name="Adrija Kalvisa" userId="S::qlr900@ku.dk::6b0e0168-1d7c-4abe-9648-42553417a86a" providerId="AD" clId="Web-{322C709B-C758-1AA9-B8CB-4FAA02E6BD7F}" dt="2023-01-10T10:45:15.027" v="1" actId="1076"/>
      <pc:docMkLst>
        <pc:docMk/>
      </pc:docMkLst>
      <pc:sldChg chg="modSp">
        <pc:chgData name="Adrija Kalvisa" userId="S::qlr900@ku.dk::6b0e0168-1d7c-4abe-9648-42553417a86a" providerId="AD" clId="Web-{322C709B-C758-1AA9-B8CB-4FAA02E6BD7F}" dt="2023-01-10T10:45:15.027" v="1" actId="1076"/>
        <pc:sldMkLst>
          <pc:docMk/>
          <pc:sldMk cId="4173595719" sldId="276"/>
        </pc:sldMkLst>
        <pc:spChg chg="mod">
          <ac:chgData name="Adrija Kalvisa" userId="S::qlr900@ku.dk::6b0e0168-1d7c-4abe-9648-42553417a86a" providerId="AD" clId="Web-{322C709B-C758-1AA9-B8CB-4FAA02E6BD7F}" dt="2023-01-10T10:45:15.027" v="1" actId="1076"/>
          <ac:spMkLst>
            <pc:docMk/>
            <pc:sldMk cId="4173595719" sldId="276"/>
            <ac:spMk id="2" creationId="{92D7CEE4-2646-6A8E-8DF0-7B0E63540FD1}"/>
          </ac:spMkLst>
        </pc:spChg>
      </pc:sldChg>
    </pc:docChg>
  </pc:docChgLst>
  <pc:docChgLst>
    <pc:chgData name="Jose Alejandro Herrera Romero" userId="S::dkv252@ku.dk::a4ea7ef1-8297-42b7-a128-6499c1be115c" providerId="AD" clId="Web-{B237581C-B7C6-CF58-EAEB-F785F5E700CF}"/>
    <pc:docChg chg="delSld modSld">
      <pc:chgData name="Jose Alejandro Herrera Romero" userId="S::dkv252@ku.dk::a4ea7ef1-8297-42b7-a128-6499c1be115c" providerId="AD" clId="Web-{B237581C-B7C6-CF58-EAEB-F785F5E700CF}" dt="2023-01-10T13:46:19.696" v="897"/>
      <pc:docMkLst>
        <pc:docMk/>
      </pc:docMkLst>
      <pc:sldChg chg="modNotes">
        <pc:chgData name="Jose Alejandro Herrera Romero" userId="S::dkv252@ku.dk::a4ea7ef1-8297-42b7-a128-6499c1be115c" providerId="AD" clId="Web-{B237581C-B7C6-CF58-EAEB-F785F5E700CF}" dt="2023-01-10T13:46:19.696" v="897"/>
        <pc:sldMkLst>
          <pc:docMk/>
          <pc:sldMk cId="4173595719" sldId="276"/>
        </pc:sldMkLst>
      </pc:sldChg>
      <pc:sldChg chg="addSp delSp modSp del">
        <pc:chgData name="Jose Alejandro Herrera Romero" userId="S::dkv252@ku.dk::a4ea7ef1-8297-42b7-a128-6499c1be115c" providerId="AD" clId="Web-{B237581C-B7C6-CF58-EAEB-F785F5E700CF}" dt="2023-01-10T13:10:46.283" v="9"/>
        <pc:sldMkLst>
          <pc:docMk/>
          <pc:sldMk cId="4244048580" sldId="294"/>
        </pc:sldMkLst>
        <pc:spChg chg="del">
          <ac:chgData name="Jose Alejandro Herrera Romero" userId="S::dkv252@ku.dk::a4ea7ef1-8297-42b7-a128-6499c1be115c" providerId="AD" clId="Web-{B237581C-B7C6-CF58-EAEB-F785F5E700CF}" dt="2023-01-10T13:10:11.517" v="1"/>
          <ac:spMkLst>
            <pc:docMk/>
            <pc:sldMk cId="4244048580" sldId="294"/>
            <ac:spMk id="29" creationId="{9D9B33BE-06FC-5640-9A0A-DEC0DD12B998}"/>
          </ac:spMkLst>
        </pc:spChg>
        <pc:spChg chg="del mod">
          <ac:chgData name="Jose Alejandro Herrera Romero" userId="S::dkv252@ku.dk::a4ea7ef1-8297-42b7-a128-6499c1be115c" providerId="AD" clId="Web-{B237581C-B7C6-CF58-EAEB-F785F5E700CF}" dt="2023-01-10T13:10:14.299" v="5"/>
          <ac:spMkLst>
            <pc:docMk/>
            <pc:sldMk cId="4244048580" sldId="294"/>
            <ac:spMk id="30" creationId="{24304F17-59EF-1441-ABA7-B063828DEC9E}"/>
          </ac:spMkLst>
        </pc:spChg>
        <pc:spChg chg="del">
          <ac:chgData name="Jose Alejandro Herrera Romero" userId="S::dkv252@ku.dk::a4ea7ef1-8297-42b7-a128-6499c1be115c" providerId="AD" clId="Web-{B237581C-B7C6-CF58-EAEB-F785F5E700CF}" dt="2023-01-10T13:10:16.595" v="7"/>
          <ac:spMkLst>
            <pc:docMk/>
            <pc:sldMk cId="4244048580" sldId="294"/>
            <ac:spMk id="31" creationId="{3F73327C-8CB0-BC40-9020-A98BFB77A8E6}"/>
          </ac:spMkLst>
        </pc:spChg>
        <pc:picChg chg="add">
          <ac:chgData name="Jose Alejandro Herrera Romero" userId="S::dkv252@ku.dk::a4ea7ef1-8297-42b7-a128-6499c1be115c" providerId="AD" clId="Web-{B237581C-B7C6-CF58-EAEB-F785F5E700CF}" dt="2023-01-10T13:10:22.642" v="8"/>
          <ac:picMkLst>
            <pc:docMk/>
            <pc:sldMk cId="4244048580" sldId="294"/>
            <ac:picMk id="8" creationId="{64077BA8-9D5A-83C9-29DF-889950877D30}"/>
          </ac:picMkLst>
        </pc:picChg>
        <pc:picChg chg="del">
          <ac:chgData name="Jose Alejandro Herrera Romero" userId="S::dkv252@ku.dk::a4ea7ef1-8297-42b7-a128-6499c1be115c" providerId="AD" clId="Web-{B237581C-B7C6-CF58-EAEB-F785F5E700CF}" dt="2023-01-10T13:10:15.095" v="6"/>
          <ac:picMkLst>
            <pc:docMk/>
            <pc:sldMk cId="4244048580" sldId="294"/>
            <ac:picMk id="23" creationId="{3E6257E1-F930-4C45-B0A2-6E0EE3A1D573}"/>
          </ac:picMkLst>
        </pc:picChg>
        <pc:cxnChg chg="del">
          <ac:chgData name="Jose Alejandro Herrera Romero" userId="S::dkv252@ku.dk::a4ea7ef1-8297-42b7-a128-6499c1be115c" providerId="AD" clId="Web-{B237581C-B7C6-CF58-EAEB-F785F5E700CF}" dt="2023-01-10T13:10:10.330" v="0"/>
          <ac:cxnSpMkLst>
            <pc:docMk/>
            <pc:sldMk cId="4244048580" sldId="294"/>
            <ac:cxnSpMk id="22" creationId="{4A26F9B4-D833-DB48-8993-07D37FD39818}"/>
          </ac:cxnSpMkLst>
        </pc:cxnChg>
        <pc:cxnChg chg="del">
          <ac:chgData name="Jose Alejandro Herrera Romero" userId="S::dkv252@ku.dk::a4ea7ef1-8297-42b7-a128-6499c1be115c" providerId="AD" clId="Web-{B237581C-B7C6-CF58-EAEB-F785F5E700CF}" dt="2023-01-10T13:10:12.127" v="2"/>
          <ac:cxnSpMkLst>
            <pc:docMk/>
            <pc:sldMk cId="4244048580" sldId="294"/>
            <ac:cxnSpMk id="27" creationId="{7440CA62-2D11-084F-B68C-63A4DC9F9F92}"/>
          </ac:cxnSpMkLst>
        </pc:cxnChg>
      </pc:sldChg>
      <pc:sldChg chg="addSp delSp modSp mod modClrScheme addAnim delAnim chgLayout">
        <pc:chgData name="Jose Alejandro Herrera Romero" userId="S::dkv252@ku.dk::a4ea7ef1-8297-42b7-a128-6499c1be115c" providerId="AD" clId="Web-{B237581C-B7C6-CF58-EAEB-F785F5E700CF}" dt="2023-01-10T13:42:03.494" v="890"/>
        <pc:sldMkLst>
          <pc:docMk/>
          <pc:sldMk cId="1906889814" sldId="350"/>
        </pc:sldMkLst>
        <pc:spChg chg="del">
          <ac:chgData name="Jose Alejandro Herrera Romero" userId="S::dkv252@ku.dk::a4ea7ef1-8297-42b7-a128-6499c1be115c" providerId="AD" clId="Web-{B237581C-B7C6-CF58-EAEB-F785F5E700CF}" dt="2023-01-10T13:11:50.017" v="11"/>
          <ac:spMkLst>
            <pc:docMk/>
            <pc:sldMk cId="1906889814" sldId="350"/>
            <ac:spMk id="2" creationId="{92D7CEE4-2646-6A8E-8DF0-7B0E63540FD1}"/>
          </ac:spMkLst>
        </pc:spChg>
        <pc:spChg chg="del mod ord">
          <ac:chgData name="Jose Alejandro Herrera Romero" userId="S::dkv252@ku.dk::a4ea7ef1-8297-42b7-a128-6499c1be115c" providerId="AD" clId="Web-{B237581C-B7C6-CF58-EAEB-F785F5E700CF}" dt="2023-01-10T13:32:04.934" v="352"/>
          <ac:spMkLst>
            <pc:docMk/>
            <pc:sldMk cId="1906889814" sldId="350"/>
            <ac:spMk id="3" creationId="{B34E82FC-77EA-7F44-8847-73E5944C147C}"/>
          </ac:spMkLst>
        </pc:spChg>
        <pc:spChg chg="add del mod ord">
          <ac:chgData name="Jose Alejandro Herrera Romero" userId="S::dkv252@ku.dk::a4ea7ef1-8297-42b7-a128-6499c1be115c" providerId="AD" clId="Web-{B237581C-B7C6-CF58-EAEB-F785F5E700CF}" dt="2023-01-10T13:25:26.295" v="18"/>
          <ac:spMkLst>
            <pc:docMk/>
            <pc:sldMk cId="1906889814" sldId="350"/>
            <ac:spMk id="4" creationId="{C3602146-409B-0B3A-F23B-9E2360D10332}"/>
          </ac:spMkLst>
        </pc:spChg>
        <pc:spChg chg="mod ord">
          <ac:chgData name="Jose Alejandro Herrera Romero" userId="S::dkv252@ku.dk::a4ea7ef1-8297-42b7-a128-6499c1be115c" providerId="AD" clId="Web-{B237581C-B7C6-CF58-EAEB-F785F5E700CF}" dt="2023-01-10T13:25:29.123" v="19"/>
          <ac:spMkLst>
            <pc:docMk/>
            <pc:sldMk cId="1906889814" sldId="350"/>
            <ac:spMk id="5" creationId="{DC3E9AF7-F3FA-5EF0-94EB-A1BC9B90089B}"/>
          </ac:spMkLst>
        </pc:spChg>
        <pc:spChg chg="del">
          <ac:chgData name="Jose Alejandro Herrera Romero" userId="S::dkv252@ku.dk::a4ea7ef1-8297-42b7-a128-6499c1be115c" providerId="AD" clId="Web-{B237581C-B7C6-CF58-EAEB-F785F5E700CF}" dt="2023-01-10T13:11:51.878" v="12"/>
          <ac:spMkLst>
            <pc:docMk/>
            <pc:sldMk cId="1906889814" sldId="350"/>
            <ac:spMk id="8" creationId="{46AF00A0-D685-2566-E1EE-DC07CDFEF3E5}"/>
          </ac:spMkLst>
        </pc:spChg>
        <pc:spChg chg="del">
          <ac:chgData name="Jose Alejandro Herrera Romero" userId="S::dkv252@ku.dk::a4ea7ef1-8297-42b7-a128-6499c1be115c" providerId="AD" clId="Web-{B237581C-B7C6-CF58-EAEB-F785F5E700CF}" dt="2023-01-10T13:11:53.470" v="13"/>
          <ac:spMkLst>
            <pc:docMk/>
            <pc:sldMk cId="1906889814" sldId="350"/>
            <ac:spMk id="9" creationId="{41F8F367-DC98-2081-1DB2-9B323460EA99}"/>
          </ac:spMkLst>
        </pc:spChg>
        <pc:spChg chg="add del mod ord">
          <ac:chgData name="Jose Alejandro Herrera Romero" userId="S::dkv252@ku.dk::a4ea7ef1-8297-42b7-a128-6499c1be115c" providerId="AD" clId="Web-{B237581C-B7C6-CF58-EAEB-F785F5E700CF}" dt="2023-01-10T13:25:26.295" v="18"/>
          <ac:spMkLst>
            <pc:docMk/>
            <pc:sldMk cId="1906889814" sldId="350"/>
            <ac:spMk id="11" creationId="{C1F24D9D-DEFD-BB89-CB66-AB50D83DCF8C}"/>
          </ac:spMkLst>
        </pc:spChg>
        <pc:spChg chg="add del mod ord">
          <ac:chgData name="Jose Alejandro Herrera Romero" userId="S::dkv252@ku.dk::a4ea7ef1-8297-42b7-a128-6499c1be115c" providerId="AD" clId="Web-{B237581C-B7C6-CF58-EAEB-F785F5E700CF}" dt="2023-01-10T13:25:38.076" v="20"/>
          <ac:spMkLst>
            <pc:docMk/>
            <pc:sldMk cId="1906889814" sldId="350"/>
            <ac:spMk id="12" creationId="{48D910FB-CD29-0291-DE40-185DF6AB1948}"/>
          </ac:spMkLst>
        </pc:spChg>
        <pc:spChg chg="add del mod ord">
          <ac:chgData name="Jose Alejandro Herrera Romero" userId="S::dkv252@ku.dk::a4ea7ef1-8297-42b7-a128-6499c1be115c" providerId="AD" clId="Web-{B237581C-B7C6-CF58-EAEB-F785F5E700CF}" dt="2023-01-10T13:27:47.185" v="87"/>
          <ac:spMkLst>
            <pc:docMk/>
            <pc:sldMk cId="1906889814" sldId="350"/>
            <ac:spMk id="13" creationId="{C2DA3361-8A80-F35F-1DE5-BAAA1041CEEF}"/>
          </ac:spMkLst>
        </pc:spChg>
        <pc:spChg chg="add del mod ord">
          <ac:chgData name="Jose Alejandro Herrera Romero" userId="S::dkv252@ku.dk::a4ea7ef1-8297-42b7-a128-6499c1be115c" providerId="AD" clId="Web-{B237581C-B7C6-CF58-EAEB-F785F5E700CF}" dt="2023-01-10T13:26:28.451" v="21"/>
          <ac:spMkLst>
            <pc:docMk/>
            <pc:sldMk cId="1906889814" sldId="350"/>
            <ac:spMk id="14" creationId="{FBAABB0B-9529-A8AD-E1A6-CEDB72DE7438}"/>
          </ac:spMkLst>
        </pc:spChg>
        <pc:spChg chg="add del mod ord">
          <ac:chgData name="Jose Alejandro Herrera Romero" userId="S::dkv252@ku.dk::a4ea7ef1-8297-42b7-a128-6499c1be115c" providerId="AD" clId="Web-{B237581C-B7C6-CF58-EAEB-F785F5E700CF}" dt="2023-01-10T13:33:51.246" v="435"/>
          <ac:spMkLst>
            <pc:docMk/>
            <pc:sldMk cId="1906889814" sldId="350"/>
            <ac:spMk id="15" creationId="{AD2CE642-6AE9-73D1-13EC-605B6D3F45E2}"/>
          </ac:spMkLst>
        </pc:spChg>
        <pc:spChg chg="add mod">
          <ac:chgData name="Jose Alejandro Herrera Romero" userId="S::dkv252@ku.dk::a4ea7ef1-8297-42b7-a128-6499c1be115c" providerId="AD" clId="Web-{B237581C-B7C6-CF58-EAEB-F785F5E700CF}" dt="2023-01-10T13:40:47.901" v="831" actId="20577"/>
          <ac:spMkLst>
            <pc:docMk/>
            <pc:sldMk cId="1906889814" sldId="350"/>
            <ac:spMk id="16" creationId="{7A72C0AC-C489-C91E-3380-EDE263649FB9}"/>
          </ac:spMkLst>
        </pc:spChg>
        <pc:spChg chg="add del mod">
          <ac:chgData name="Jose Alejandro Herrera Romero" userId="S::dkv252@ku.dk::a4ea7ef1-8297-42b7-a128-6499c1be115c" providerId="AD" clId="Web-{B237581C-B7C6-CF58-EAEB-F785F5E700CF}" dt="2023-01-10T13:33:48.918" v="434"/>
          <ac:spMkLst>
            <pc:docMk/>
            <pc:sldMk cId="1906889814" sldId="350"/>
            <ac:spMk id="22" creationId="{888246F2-FF95-6C6C-55D4-E6AC7F2C79A1}"/>
          </ac:spMkLst>
        </pc:spChg>
        <pc:spChg chg="add mod">
          <ac:chgData name="Jose Alejandro Herrera Romero" userId="S::dkv252@ku.dk::a4ea7ef1-8297-42b7-a128-6499c1be115c" providerId="AD" clId="Web-{B237581C-B7C6-CF58-EAEB-F785F5E700CF}" dt="2023-01-10T13:39:11.245" v="710" actId="1076"/>
          <ac:spMkLst>
            <pc:docMk/>
            <pc:sldMk cId="1906889814" sldId="350"/>
            <ac:spMk id="27" creationId="{7C4BCABE-26BC-906F-B584-1022F303AA71}"/>
          </ac:spMkLst>
        </pc:spChg>
        <pc:spChg chg="add mod">
          <ac:chgData name="Jose Alejandro Herrera Romero" userId="S::dkv252@ku.dk::a4ea7ef1-8297-42b7-a128-6499c1be115c" providerId="AD" clId="Web-{B237581C-B7C6-CF58-EAEB-F785F5E700CF}" dt="2023-01-10T13:39:11.261" v="711" actId="1076"/>
          <ac:spMkLst>
            <pc:docMk/>
            <pc:sldMk cId="1906889814" sldId="350"/>
            <ac:spMk id="28" creationId="{531082F8-84FC-7784-D655-5F8B0C6BC945}"/>
          </ac:spMkLst>
        </pc:spChg>
        <pc:graphicFrameChg chg="add del">
          <ac:chgData name="Jose Alejandro Herrera Romero" userId="S::dkv252@ku.dk::a4ea7ef1-8297-42b7-a128-6499c1be115c" providerId="AD" clId="Web-{B237581C-B7C6-CF58-EAEB-F785F5E700CF}" dt="2023-01-10T13:32:02.668" v="351"/>
          <ac:graphicFrameMkLst>
            <pc:docMk/>
            <pc:sldMk cId="1906889814" sldId="350"/>
            <ac:graphicFrameMk id="18" creationId="{29B23D70-8280-3562-C15A-9257192EE5ED}"/>
          </ac:graphicFrameMkLst>
        </pc:graphicFrameChg>
        <pc:graphicFrameChg chg="add del mod ord modGraphic">
          <ac:chgData name="Jose Alejandro Herrera Romero" userId="S::dkv252@ku.dk::a4ea7ef1-8297-42b7-a128-6499c1be115c" providerId="AD" clId="Web-{B237581C-B7C6-CF58-EAEB-F785F5E700CF}" dt="2023-01-10T13:33:46.871" v="433"/>
          <ac:graphicFrameMkLst>
            <pc:docMk/>
            <pc:sldMk cId="1906889814" sldId="350"/>
            <ac:graphicFrameMk id="20" creationId="{7A9D8B18-7AC5-CE1E-98BA-1331582BA7A3}"/>
          </ac:graphicFrameMkLst>
        </pc:graphicFrameChg>
        <pc:graphicFrameChg chg="add mod ord modGraphic">
          <ac:chgData name="Jose Alejandro Herrera Romero" userId="S::dkv252@ku.dk::a4ea7ef1-8297-42b7-a128-6499c1be115c" providerId="AD" clId="Web-{B237581C-B7C6-CF58-EAEB-F785F5E700CF}" dt="2023-01-10T13:42:03.494" v="890"/>
          <ac:graphicFrameMkLst>
            <pc:docMk/>
            <pc:sldMk cId="1906889814" sldId="350"/>
            <ac:graphicFrameMk id="24" creationId="{B9B14090-C062-EC91-C168-AD14D9DF0FA6}"/>
          </ac:graphicFrameMkLst>
        </pc:graphicFrameChg>
        <pc:graphicFrameChg chg="add mod ord modGraphic">
          <ac:chgData name="Jose Alejandro Herrera Romero" userId="S::dkv252@ku.dk::a4ea7ef1-8297-42b7-a128-6499c1be115c" providerId="AD" clId="Web-{B237581C-B7C6-CF58-EAEB-F785F5E700CF}" dt="2023-01-10T13:41:57.119" v="871"/>
          <ac:graphicFrameMkLst>
            <pc:docMk/>
            <pc:sldMk cId="1906889814" sldId="350"/>
            <ac:graphicFrameMk id="26" creationId="{FA4B8C63-DDA8-4626-6619-A3D46B7E88BA}"/>
          </ac:graphicFrameMkLst>
        </pc:graphicFrameChg>
        <pc:picChg chg="del">
          <ac:chgData name="Jose Alejandro Herrera Romero" userId="S::dkv252@ku.dk::a4ea7ef1-8297-42b7-a128-6499c1be115c" providerId="AD" clId="Web-{B237581C-B7C6-CF58-EAEB-F785F5E700CF}" dt="2023-01-10T13:11:48.736" v="10"/>
          <ac:picMkLst>
            <pc:docMk/>
            <pc:sldMk cId="1906889814" sldId="350"/>
            <ac:picMk id="6" creationId="{5DD47927-8D21-D345-BAC1-6503B3A71857}"/>
          </ac:picMkLst>
        </pc:picChg>
      </pc:sldChg>
    </pc:docChg>
  </pc:docChgLst>
  <pc:docChgLst>
    <pc:chgData name="Jose Alejandro Herrera Romero" userId="S::dkv252@ku.dk::a4ea7ef1-8297-42b7-a128-6499c1be115c" providerId="AD" clId="Web-{B3CFA542-3312-3537-64D6-C9CF9ED16CBB}"/>
    <pc:docChg chg="addSld modSld">
      <pc:chgData name="Jose Alejandro Herrera Romero" userId="S::dkv252@ku.dk::a4ea7ef1-8297-42b7-a128-6499c1be115c" providerId="AD" clId="Web-{B3CFA542-3312-3537-64D6-C9CF9ED16CBB}" dt="2023-01-05T20:41:25.635" v="151" actId="20577"/>
      <pc:docMkLst>
        <pc:docMk/>
      </pc:docMkLst>
      <pc:sldChg chg="addSp delSp modSp add replId modNotes">
        <pc:chgData name="Jose Alejandro Herrera Romero" userId="S::dkv252@ku.dk::a4ea7ef1-8297-42b7-a128-6499c1be115c" providerId="AD" clId="Web-{B3CFA542-3312-3537-64D6-C9CF9ED16CBB}" dt="2023-01-05T20:41:25.635" v="151" actId="20577"/>
        <pc:sldMkLst>
          <pc:docMk/>
          <pc:sldMk cId="2158448428" sldId="324"/>
        </pc:sldMkLst>
        <pc:spChg chg="mod">
          <ac:chgData name="Jose Alejandro Herrera Romero" userId="S::dkv252@ku.dk::a4ea7ef1-8297-42b7-a128-6499c1be115c" providerId="AD" clId="Web-{B3CFA542-3312-3537-64D6-C9CF9ED16CBB}" dt="2023-01-05T20:41:25.635" v="151" actId="20577"/>
          <ac:spMkLst>
            <pc:docMk/>
            <pc:sldMk cId="2158448428" sldId="324"/>
            <ac:spMk id="3" creationId="{EC5AD6FD-99F6-5541-82CE-A64BD922913E}"/>
          </ac:spMkLst>
        </pc:spChg>
        <pc:spChg chg="mod">
          <ac:chgData name="Jose Alejandro Herrera Romero" userId="S::dkv252@ku.dk::a4ea7ef1-8297-42b7-a128-6499c1be115c" providerId="AD" clId="Web-{B3CFA542-3312-3537-64D6-C9CF9ED16CBB}" dt="2023-01-05T20:38:53.554" v="91" actId="1076"/>
          <ac:spMkLst>
            <pc:docMk/>
            <pc:sldMk cId="2158448428" sldId="324"/>
            <ac:spMk id="15" creationId="{4B669D07-F7EB-FE55-788F-EA69B2F0F73E}"/>
          </ac:spMkLst>
        </pc:spChg>
        <pc:spChg chg="del">
          <ac:chgData name="Jose Alejandro Herrera Romero" userId="S::dkv252@ku.dk::a4ea7ef1-8297-42b7-a128-6499c1be115c" providerId="AD" clId="Web-{B3CFA542-3312-3537-64D6-C9CF9ED16CBB}" dt="2023-01-05T20:37:14.255" v="6"/>
          <ac:spMkLst>
            <pc:docMk/>
            <pc:sldMk cId="2158448428" sldId="324"/>
            <ac:spMk id="16" creationId="{13E0B451-B065-0B64-FA6D-CCA420DE5FA4}"/>
          </ac:spMkLst>
        </pc:spChg>
        <pc:spChg chg="del">
          <ac:chgData name="Jose Alejandro Herrera Romero" userId="S::dkv252@ku.dk::a4ea7ef1-8297-42b7-a128-6499c1be115c" providerId="AD" clId="Web-{B3CFA542-3312-3537-64D6-C9CF9ED16CBB}" dt="2023-01-05T20:37:12.083" v="5"/>
          <ac:spMkLst>
            <pc:docMk/>
            <pc:sldMk cId="2158448428" sldId="324"/>
            <ac:spMk id="17" creationId="{8DDC0B13-2DE3-D118-C86C-403464E9E910}"/>
          </ac:spMkLst>
        </pc:spChg>
        <pc:picChg chg="add mod">
          <ac:chgData name="Jose Alejandro Herrera Romero" userId="S::dkv252@ku.dk::a4ea7ef1-8297-42b7-a128-6499c1be115c" providerId="AD" clId="Web-{B3CFA542-3312-3537-64D6-C9CF9ED16CBB}" dt="2023-01-05T20:39:00.288" v="94" actId="1076"/>
          <ac:picMkLst>
            <pc:docMk/>
            <pc:sldMk cId="2158448428" sldId="324"/>
            <ac:picMk id="4" creationId="{1BFECE0B-883A-801C-4814-8BC3B5D2CA42}"/>
          </ac:picMkLst>
        </pc:picChg>
        <pc:picChg chg="del">
          <ac:chgData name="Jose Alejandro Herrera Romero" userId="S::dkv252@ku.dk::a4ea7ef1-8297-42b7-a128-6499c1be115c" providerId="AD" clId="Web-{B3CFA542-3312-3537-64D6-C9CF9ED16CBB}" dt="2023-01-05T20:37:05.489" v="1"/>
          <ac:picMkLst>
            <pc:docMk/>
            <pc:sldMk cId="2158448428" sldId="324"/>
            <ac:picMk id="14" creationId="{80AF4B4E-A0C0-2295-2A5A-A9D2FAFB2022}"/>
          </ac:picMkLst>
        </pc:picChg>
      </pc:sldChg>
    </pc:docChg>
  </pc:docChgLst>
  <pc:docChgLst>
    <pc:chgData name="Diana Andrejeva" userId="S::pbj825@ku.dk::8eebf336-d013-4cf1-92e5-a31e56f61c99" providerId="AD" clId="Web-{47F34C60-AC39-1080-D4C4-624A84C60D16}"/>
    <pc:docChg chg="addSld delSld modSld">
      <pc:chgData name="Diana Andrejeva" userId="S::pbj825@ku.dk::8eebf336-d013-4cf1-92e5-a31e56f61c99" providerId="AD" clId="Web-{47F34C60-AC39-1080-D4C4-624A84C60D16}" dt="2023-01-18T09:20:37.531" v="238" actId="1076"/>
      <pc:docMkLst>
        <pc:docMk/>
      </pc:docMkLst>
      <pc:sldChg chg="modSp modNotes">
        <pc:chgData name="Diana Andrejeva" userId="S::pbj825@ku.dk::8eebf336-d013-4cf1-92e5-a31e56f61c99" providerId="AD" clId="Web-{47F34C60-AC39-1080-D4C4-624A84C60D16}" dt="2023-01-18T07:46:18.436" v="33" actId="1076"/>
        <pc:sldMkLst>
          <pc:docMk/>
          <pc:sldMk cId="1998657657" sldId="352"/>
        </pc:sldMkLst>
        <pc:spChg chg="mod">
          <ac:chgData name="Diana Andrejeva" userId="S::pbj825@ku.dk::8eebf336-d013-4cf1-92e5-a31e56f61c99" providerId="AD" clId="Web-{47F34C60-AC39-1080-D4C4-624A84C60D16}" dt="2023-01-18T07:45:14.873" v="13" actId="20577"/>
          <ac:spMkLst>
            <pc:docMk/>
            <pc:sldMk cId="1998657657" sldId="352"/>
            <ac:spMk id="3" creationId="{170F45A4-A5E0-4E08-DBE8-2B84B8CCA01C}"/>
          </ac:spMkLst>
        </pc:spChg>
        <pc:spChg chg="mod">
          <ac:chgData name="Diana Andrejeva" userId="S::pbj825@ku.dk::8eebf336-d013-4cf1-92e5-a31e56f61c99" providerId="AD" clId="Web-{47F34C60-AC39-1080-D4C4-624A84C60D16}" dt="2023-01-18T07:46:18.436" v="33" actId="1076"/>
          <ac:spMkLst>
            <pc:docMk/>
            <pc:sldMk cId="1998657657" sldId="352"/>
            <ac:spMk id="10" creationId="{32729141-095C-02B1-0ECB-5B4A43A171E4}"/>
          </ac:spMkLst>
        </pc:spChg>
      </pc:sldChg>
      <pc:sldChg chg="del">
        <pc:chgData name="Diana Andrejeva" userId="S::pbj825@ku.dk::8eebf336-d013-4cf1-92e5-a31e56f61c99" providerId="AD" clId="Web-{47F34C60-AC39-1080-D4C4-624A84C60D16}" dt="2023-01-18T07:51:13.267" v="94"/>
        <pc:sldMkLst>
          <pc:docMk/>
          <pc:sldMk cId="1867893394" sldId="356"/>
        </pc:sldMkLst>
      </pc:sldChg>
      <pc:sldChg chg="modSp">
        <pc:chgData name="Diana Andrejeva" userId="S::pbj825@ku.dk::8eebf336-d013-4cf1-92e5-a31e56f61c99" providerId="AD" clId="Web-{47F34C60-AC39-1080-D4C4-624A84C60D16}" dt="2023-01-18T07:51:10.126" v="93" actId="20577"/>
        <pc:sldMkLst>
          <pc:docMk/>
          <pc:sldMk cId="3298156824" sldId="357"/>
        </pc:sldMkLst>
        <pc:spChg chg="mod">
          <ac:chgData name="Diana Andrejeva" userId="S::pbj825@ku.dk::8eebf336-d013-4cf1-92e5-a31e56f61c99" providerId="AD" clId="Web-{47F34C60-AC39-1080-D4C4-624A84C60D16}" dt="2023-01-18T07:51:10.126" v="93" actId="20577"/>
          <ac:spMkLst>
            <pc:docMk/>
            <pc:sldMk cId="3298156824" sldId="357"/>
            <ac:spMk id="3" creationId="{170F45A4-A5E0-4E08-DBE8-2B84B8CCA01C}"/>
          </ac:spMkLst>
        </pc:spChg>
      </pc:sldChg>
      <pc:sldChg chg="delSp modSp">
        <pc:chgData name="Diana Andrejeva" userId="S::pbj825@ku.dk::8eebf336-d013-4cf1-92e5-a31e56f61c99" providerId="AD" clId="Web-{47F34C60-AC39-1080-D4C4-624A84C60D16}" dt="2023-01-18T07:49:23.344" v="66" actId="1076"/>
        <pc:sldMkLst>
          <pc:docMk/>
          <pc:sldMk cId="3933514950" sldId="358"/>
        </pc:sldMkLst>
        <pc:spChg chg="del mod">
          <ac:chgData name="Diana Andrejeva" userId="S::pbj825@ku.dk::8eebf336-d013-4cf1-92e5-a31e56f61c99" providerId="AD" clId="Web-{47F34C60-AC39-1080-D4C4-624A84C60D16}" dt="2023-01-18T07:49:16.078" v="64"/>
          <ac:spMkLst>
            <pc:docMk/>
            <pc:sldMk cId="3933514950" sldId="358"/>
            <ac:spMk id="3" creationId="{170F45A4-A5E0-4E08-DBE8-2B84B8CCA01C}"/>
          </ac:spMkLst>
        </pc:spChg>
        <pc:spChg chg="mod">
          <ac:chgData name="Diana Andrejeva" userId="S::pbj825@ku.dk::8eebf336-d013-4cf1-92e5-a31e56f61c99" providerId="AD" clId="Web-{47F34C60-AC39-1080-D4C4-624A84C60D16}" dt="2023-01-18T07:49:23.328" v="65" actId="1076"/>
          <ac:spMkLst>
            <pc:docMk/>
            <pc:sldMk cId="3933514950" sldId="358"/>
            <ac:spMk id="8" creationId="{3B7A1497-7495-37A3-9B9C-297CF91EF110}"/>
          </ac:spMkLst>
        </pc:spChg>
        <pc:spChg chg="mod">
          <ac:chgData name="Diana Andrejeva" userId="S::pbj825@ku.dk::8eebf336-d013-4cf1-92e5-a31e56f61c99" providerId="AD" clId="Web-{47F34C60-AC39-1080-D4C4-624A84C60D16}" dt="2023-01-18T07:49:23.344" v="66" actId="1076"/>
          <ac:spMkLst>
            <pc:docMk/>
            <pc:sldMk cId="3933514950" sldId="358"/>
            <ac:spMk id="9" creationId="{8C85CC5F-55B8-D3E7-22B3-55E5E1B79E07}"/>
          </ac:spMkLst>
        </pc:spChg>
      </pc:sldChg>
      <pc:sldChg chg="delSp modSp">
        <pc:chgData name="Diana Andrejeva" userId="S::pbj825@ku.dk::8eebf336-d013-4cf1-92e5-a31e56f61c99" providerId="AD" clId="Web-{47F34C60-AC39-1080-D4C4-624A84C60D16}" dt="2023-01-18T07:49:03.703" v="62"/>
        <pc:sldMkLst>
          <pc:docMk/>
          <pc:sldMk cId="3778898865" sldId="359"/>
        </pc:sldMkLst>
        <pc:spChg chg="mod">
          <ac:chgData name="Diana Andrejeva" userId="S::pbj825@ku.dk::8eebf336-d013-4cf1-92e5-a31e56f61c99" providerId="AD" clId="Web-{47F34C60-AC39-1080-D4C4-624A84C60D16}" dt="2023-01-18T07:49:02.688" v="61" actId="20577"/>
          <ac:spMkLst>
            <pc:docMk/>
            <pc:sldMk cId="3778898865" sldId="359"/>
            <ac:spMk id="3" creationId="{170F45A4-A5E0-4E08-DBE8-2B84B8CCA01C}"/>
          </ac:spMkLst>
        </pc:spChg>
        <pc:picChg chg="del">
          <ac:chgData name="Diana Andrejeva" userId="S::pbj825@ku.dk::8eebf336-d013-4cf1-92e5-a31e56f61c99" providerId="AD" clId="Web-{47F34C60-AC39-1080-D4C4-624A84C60D16}" dt="2023-01-18T07:49:03.703" v="62"/>
          <ac:picMkLst>
            <pc:docMk/>
            <pc:sldMk cId="3778898865" sldId="359"/>
            <ac:picMk id="2" creationId="{2D19936B-0219-20E0-5F80-CF75F9F7E0A7}"/>
          </ac:picMkLst>
        </pc:picChg>
      </pc:sldChg>
      <pc:sldChg chg="modSp">
        <pc:chgData name="Diana Andrejeva" userId="S::pbj825@ku.dk::8eebf336-d013-4cf1-92e5-a31e56f61c99" providerId="AD" clId="Web-{47F34C60-AC39-1080-D4C4-624A84C60D16}" dt="2023-01-18T07:47:55.765" v="50" actId="20577"/>
        <pc:sldMkLst>
          <pc:docMk/>
          <pc:sldMk cId="3858511640" sldId="360"/>
        </pc:sldMkLst>
        <pc:spChg chg="mod">
          <ac:chgData name="Diana Andrejeva" userId="S::pbj825@ku.dk::8eebf336-d013-4cf1-92e5-a31e56f61c99" providerId="AD" clId="Web-{47F34C60-AC39-1080-D4C4-624A84C60D16}" dt="2023-01-18T07:47:55.765" v="50" actId="20577"/>
          <ac:spMkLst>
            <pc:docMk/>
            <pc:sldMk cId="3858511640" sldId="360"/>
            <ac:spMk id="3" creationId="{170F45A4-A5E0-4E08-DBE8-2B84B8CCA01C}"/>
          </ac:spMkLst>
        </pc:spChg>
      </pc:sldChg>
      <pc:sldChg chg="modSp">
        <pc:chgData name="Diana Andrejeva" userId="S::pbj825@ku.dk::8eebf336-d013-4cf1-92e5-a31e56f61c99" providerId="AD" clId="Web-{47F34C60-AC39-1080-D4C4-624A84C60D16}" dt="2023-01-18T07:52:26.017" v="112" actId="20577"/>
        <pc:sldMkLst>
          <pc:docMk/>
          <pc:sldMk cId="2744879517" sldId="362"/>
        </pc:sldMkLst>
        <pc:spChg chg="mod">
          <ac:chgData name="Diana Andrejeva" userId="S::pbj825@ku.dk::8eebf336-d013-4cf1-92e5-a31e56f61c99" providerId="AD" clId="Web-{47F34C60-AC39-1080-D4C4-624A84C60D16}" dt="2023-01-18T07:52:26.017" v="112" actId="20577"/>
          <ac:spMkLst>
            <pc:docMk/>
            <pc:sldMk cId="2744879517" sldId="362"/>
            <ac:spMk id="5" creationId="{20A72CB4-A4A6-1A9A-E826-BFB71B0854CD}"/>
          </ac:spMkLst>
        </pc:spChg>
      </pc:sldChg>
      <pc:sldChg chg="delSp modSp">
        <pc:chgData name="Diana Andrejeva" userId="S::pbj825@ku.dk::8eebf336-d013-4cf1-92e5-a31e56f61c99" providerId="AD" clId="Web-{47F34C60-AC39-1080-D4C4-624A84C60D16}" dt="2023-01-18T07:52:05.502" v="108" actId="20577"/>
        <pc:sldMkLst>
          <pc:docMk/>
          <pc:sldMk cId="3764588469" sldId="363"/>
        </pc:sldMkLst>
        <pc:spChg chg="mod">
          <ac:chgData name="Diana Andrejeva" userId="S::pbj825@ku.dk::8eebf336-d013-4cf1-92e5-a31e56f61c99" providerId="AD" clId="Web-{47F34C60-AC39-1080-D4C4-624A84C60D16}" dt="2023-01-18T07:52:05.502" v="108" actId="20577"/>
          <ac:spMkLst>
            <pc:docMk/>
            <pc:sldMk cId="3764588469" sldId="363"/>
            <ac:spMk id="3" creationId="{170F45A4-A5E0-4E08-DBE8-2B84B8CCA01C}"/>
          </ac:spMkLst>
        </pc:spChg>
        <pc:picChg chg="del">
          <ac:chgData name="Diana Andrejeva" userId="S::pbj825@ku.dk::8eebf336-d013-4cf1-92e5-a31e56f61c99" providerId="AD" clId="Web-{47F34C60-AC39-1080-D4C4-624A84C60D16}" dt="2023-01-18T07:51:34.486" v="100"/>
          <ac:picMkLst>
            <pc:docMk/>
            <pc:sldMk cId="3764588469" sldId="363"/>
            <ac:picMk id="2" creationId="{95A01DFC-81BF-9C0F-1C71-B222689B7335}"/>
          </ac:picMkLst>
        </pc:picChg>
        <pc:picChg chg="mod">
          <ac:chgData name="Diana Andrejeva" userId="S::pbj825@ku.dk::8eebf336-d013-4cf1-92e5-a31e56f61c99" providerId="AD" clId="Web-{47F34C60-AC39-1080-D4C4-624A84C60D16}" dt="2023-01-18T07:51:49.142" v="104" actId="1076"/>
          <ac:picMkLst>
            <pc:docMk/>
            <pc:sldMk cId="3764588469" sldId="363"/>
            <ac:picMk id="6" creationId="{A99370CB-B5A2-1A16-0576-1BFD18997BAD}"/>
          </ac:picMkLst>
        </pc:picChg>
      </pc:sldChg>
      <pc:sldChg chg="modSp">
        <pc:chgData name="Diana Andrejeva" userId="S::pbj825@ku.dk::8eebf336-d013-4cf1-92e5-a31e56f61c99" providerId="AD" clId="Web-{47F34C60-AC39-1080-D4C4-624A84C60D16}" dt="2023-01-18T08:55:39.490" v="184" actId="20577"/>
        <pc:sldMkLst>
          <pc:docMk/>
          <pc:sldMk cId="914107535" sldId="365"/>
        </pc:sldMkLst>
        <pc:spChg chg="mod">
          <ac:chgData name="Diana Andrejeva" userId="S::pbj825@ku.dk::8eebf336-d013-4cf1-92e5-a31e56f61c99" providerId="AD" clId="Web-{47F34C60-AC39-1080-D4C4-624A84C60D16}" dt="2023-01-18T08:55:39.490" v="184" actId="20577"/>
          <ac:spMkLst>
            <pc:docMk/>
            <pc:sldMk cId="914107535" sldId="365"/>
            <ac:spMk id="3" creationId="{170F45A4-A5E0-4E08-DBE8-2B84B8CCA01C}"/>
          </ac:spMkLst>
        </pc:spChg>
      </pc:sldChg>
      <pc:sldChg chg="modSp">
        <pc:chgData name="Diana Andrejeva" userId="S::pbj825@ku.dk::8eebf336-d013-4cf1-92e5-a31e56f61c99" providerId="AD" clId="Web-{47F34C60-AC39-1080-D4C4-624A84C60D16}" dt="2023-01-18T08:53:28.364" v="183" actId="20577"/>
        <pc:sldMkLst>
          <pc:docMk/>
          <pc:sldMk cId="628176493" sldId="366"/>
        </pc:sldMkLst>
        <pc:spChg chg="mod">
          <ac:chgData name="Diana Andrejeva" userId="S::pbj825@ku.dk::8eebf336-d013-4cf1-92e5-a31e56f61c99" providerId="AD" clId="Web-{47F34C60-AC39-1080-D4C4-624A84C60D16}" dt="2023-01-18T08:53:28.364" v="183" actId="20577"/>
          <ac:spMkLst>
            <pc:docMk/>
            <pc:sldMk cId="628176493" sldId="366"/>
            <ac:spMk id="3" creationId="{170F45A4-A5E0-4E08-DBE8-2B84B8CCA01C}"/>
          </ac:spMkLst>
        </pc:spChg>
      </pc:sldChg>
      <pc:sldChg chg="modSp">
        <pc:chgData name="Diana Andrejeva" userId="S::pbj825@ku.dk::8eebf336-d013-4cf1-92e5-a31e56f61c99" providerId="AD" clId="Web-{47F34C60-AC39-1080-D4C4-624A84C60D16}" dt="2023-01-18T07:58:45.599" v="177" actId="20577"/>
        <pc:sldMkLst>
          <pc:docMk/>
          <pc:sldMk cId="3299934443" sldId="367"/>
        </pc:sldMkLst>
        <pc:spChg chg="mod">
          <ac:chgData name="Diana Andrejeva" userId="S::pbj825@ku.dk::8eebf336-d013-4cf1-92e5-a31e56f61c99" providerId="AD" clId="Web-{47F34C60-AC39-1080-D4C4-624A84C60D16}" dt="2023-01-18T07:58:45.599" v="177" actId="20577"/>
          <ac:spMkLst>
            <pc:docMk/>
            <pc:sldMk cId="3299934443" sldId="367"/>
            <ac:spMk id="3" creationId="{170F45A4-A5E0-4E08-DBE8-2B84B8CCA01C}"/>
          </ac:spMkLst>
        </pc:spChg>
      </pc:sldChg>
      <pc:sldChg chg="delSp modSp del">
        <pc:chgData name="Diana Andrejeva" userId="S::pbj825@ku.dk::8eebf336-d013-4cf1-92e5-a31e56f61c99" providerId="AD" clId="Web-{47F34C60-AC39-1080-D4C4-624A84C60D16}" dt="2023-01-18T07:56:47.504" v="150"/>
        <pc:sldMkLst>
          <pc:docMk/>
          <pc:sldMk cId="2429763801" sldId="368"/>
        </pc:sldMkLst>
        <pc:spChg chg="mod">
          <ac:chgData name="Diana Andrejeva" userId="S::pbj825@ku.dk::8eebf336-d013-4cf1-92e5-a31e56f61c99" providerId="AD" clId="Web-{47F34C60-AC39-1080-D4C4-624A84C60D16}" dt="2023-01-18T07:55:37.488" v="135" actId="20577"/>
          <ac:spMkLst>
            <pc:docMk/>
            <pc:sldMk cId="2429763801" sldId="368"/>
            <ac:spMk id="3" creationId="{170F45A4-A5E0-4E08-DBE8-2B84B8CCA01C}"/>
          </ac:spMkLst>
        </pc:spChg>
        <pc:picChg chg="del">
          <ac:chgData name="Diana Andrejeva" userId="S::pbj825@ku.dk::8eebf336-d013-4cf1-92e5-a31e56f61c99" providerId="AD" clId="Web-{47F34C60-AC39-1080-D4C4-624A84C60D16}" dt="2023-01-18T07:55:54.222" v="136"/>
          <ac:picMkLst>
            <pc:docMk/>
            <pc:sldMk cId="2429763801" sldId="368"/>
            <ac:picMk id="6" creationId="{C956F809-0D69-BE77-29E1-672C0931783F}"/>
          </ac:picMkLst>
        </pc:picChg>
      </pc:sldChg>
      <pc:sldChg chg="modSp">
        <pc:chgData name="Diana Andrejeva" userId="S::pbj825@ku.dk::8eebf336-d013-4cf1-92e5-a31e56f61c99" providerId="AD" clId="Web-{47F34C60-AC39-1080-D4C4-624A84C60D16}" dt="2023-01-18T07:55:09.456" v="132" actId="1076"/>
        <pc:sldMkLst>
          <pc:docMk/>
          <pc:sldMk cId="593070214" sldId="369"/>
        </pc:sldMkLst>
        <pc:spChg chg="mod">
          <ac:chgData name="Diana Andrejeva" userId="S::pbj825@ku.dk::8eebf336-d013-4cf1-92e5-a31e56f61c99" providerId="AD" clId="Web-{47F34C60-AC39-1080-D4C4-624A84C60D16}" dt="2023-01-18T07:55:04.847" v="131" actId="20577"/>
          <ac:spMkLst>
            <pc:docMk/>
            <pc:sldMk cId="593070214" sldId="369"/>
            <ac:spMk id="3" creationId="{170F45A4-A5E0-4E08-DBE8-2B84B8CCA01C}"/>
          </ac:spMkLst>
        </pc:spChg>
        <pc:picChg chg="mod">
          <ac:chgData name="Diana Andrejeva" userId="S::pbj825@ku.dk::8eebf336-d013-4cf1-92e5-a31e56f61c99" providerId="AD" clId="Web-{47F34C60-AC39-1080-D4C4-624A84C60D16}" dt="2023-01-18T07:55:09.456" v="132" actId="1076"/>
          <ac:picMkLst>
            <pc:docMk/>
            <pc:sldMk cId="593070214" sldId="369"/>
            <ac:picMk id="5" creationId="{EE5BDBAE-426A-AE93-395A-EC9DED4C92CB}"/>
          </ac:picMkLst>
        </pc:picChg>
      </pc:sldChg>
      <pc:sldChg chg="modSp">
        <pc:chgData name="Diana Andrejeva" userId="S::pbj825@ku.dk::8eebf336-d013-4cf1-92e5-a31e56f61c99" providerId="AD" clId="Web-{47F34C60-AC39-1080-D4C4-624A84C60D16}" dt="2023-01-18T07:54:33.519" v="122" actId="20577"/>
        <pc:sldMkLst>
          <pc:docMk/>
          <pc:sldMk cId="2586741048" sldId="370"/>
        </pc:sldMkLst>
        <pc:spChg chg="mod">
          <ac:chgData name="Diana Andrejeva" userId="S::pbj825@ku.dk::8eebf336-d013-4cf1-92e5-a31e56f61c99" providerId="AD" clId="Web-{47F34C60-AC39-1080-D4C4-624A84C60D16}" dt="2023-01-18T07:54:33.519" v="122" actId="20577"/>
          <ac:spMkLst>
            <pc:docMk/>
            <pc:sldMk cId="2586741048" sldId="370"/>
            <ac:spMk id="3" creationId="{170F45A4-A5E0-4E08-DBE8-2B84B8CCA01C}"/>
          </ac:spMkLst>
        </pc:spChg>
      </pc:sldChg>
      <pc:sldChg chg="modSp">
        <pc:chgData name="Diana Andrejeva" userId="S::pbj825@ku.dk::8eebf336-d013-4cf1-92e5-a31e56f61c99" providerId="AD" clId="Web-{47F34C60-AC39-1080-D4C4-624A84C60D16}" dt="2023-01-18T08:55:53.756" v="186" actId="20577"/>
        <pc:sldMkLst>
          <pc:docMk/>
          <pc:sldMk cId="2051080694" sldId="374"/>
        </pc:sldMkLst>
        <pc:spChg chg="mod">
          <ac:chgData name="Diana Andrejeva" userId="S::pbj825@ku.dk::8eebf336-d013-4cf1-92e5-a31e56f61c99" providerId="AD" clId="Web-{47F34C60-AC39-1080-D4C4-624A84C60D16}" dt="2023-01-18T08:55:53.756" v="186" actId="20577"/>
          <ac:spMkLst>
            <pc:docMk/>
            <pc:sldMk cId="2051080694" sldId="374"/>
            <ac:spMk id="3" creationId="{170F45A4-A5E0-4E08-DBE8-2B84B8CCA01C}"/>
          </ac:spMkLst>
        </pc:spChg>
      </pc:sldChg>
      <pc:sldChg chg="modSp">
        <pc:chgData name="Diana Andrejeva" userId="S::pbj825@ku.dk::8eebf336-d013-4cf1-92e5-a31e56f61c99" providerId="AD" clId="Web-{47F34C60-AC39-1080-D4C4-624A84C60D16}" dt="2023-01-18T09:13:55.357" v="188" actId="20577"/>
        <pc:sldMkLst>
          <pc:docMk/>
          <pc:sldMk cId="2699488115" sldId="375"/>
        </pc:sldMkLst>
        <pc:spChg chg="mod">
          <ac:chgData name="Diana Andrejeva" userId="S::pbj825@ku.dk::8eebf336-d013-4cf1-92e5-a31e56f61c99" providerId="AD" clId="Web-{47F34C60-AC39-1080-D4C4-624A84C60D16}" dt="2023-01-18T09:13:55.357" v="188" actId="20577"/>
          <ac:spMkLst>
            <pc:docMk/>
            <pc:sldMk cId="2699488115" sldId="375"/>
            <ac:spMk id="3" creationId="{170F45A4-A5E0-4E08-DBE8-2B84B8CCA01C}"/>
          </ac:spMkLst>
        </pc:spChg>
      </pc:sldChg>
      <pc:sldChg chg="delSp modSp">
        <pc:chgData name="Diana Andrejeva" userId="S::pbj825@ku.dk::8eebf336-d013-4cf1-92e5-a31e56f61c99" providerId="AD" clId="Web-{47F34C60-AC39-1080-D4C4-624A84C60D16}" dt="2023-01-18T09:15:37.029" v="207"/>
        <pc:sldMkLst>
          <pc:docMk/>
          <pc:sldMk cId="890326031" sldId="377"/>
        </pc:sldMkLst>
        <pc:spChg chg="mod">
          <ac:chgData name="Diana Andrejeva" userId="S::pbj825@ku.dk::8eebf336-d013-4cf1-92e5-a31e56f61c99" providerId="AD" clId="Web-{47F34C60-AC39-1080-D4C4-624A84C60D16}" dt="2023-01-18T09:15:30.842" v="206" actId="14100"/>
          <ac:spMkLst>
            <pc:docMk/>
            <pc:sldMk cId="890326031" sldId="377"/>
            <ac:spMk id="3" creationId="{170F45A4-A5E0-4E08-DBE8-2B84B8CCA01C}"/>
          </ac:spMkLst>
        </pc:spChg>
        <pc:picChg chg="del">
          <ac:chgData name="Diana Andrejeva" userId="S::pbj825@ku.dk::8eebf336-d013-4cf1-92e5-a31e56f61c99" providerId="AD" clId="Web-{47F34C60-AC39-1080-D4C4-624A84C60D16}" dt="2023-01-18T09:15:37.029" v="207"/>
          <ac:picMkLst>
            <pc:docMk/>
            <pc:sldMk cId="890326031" sldId="377"/>
            <ac:picMk id="6" creationId="{38743BBC-0421-C710-B4A7-9738020C6907}"/>
          </ac:picMkLst>
        </pc:picChg>
      </pc:sldChg>
      <pc:sldChg chg="modSp">
        <pc:chgData name="Diana Andrejeva" userId="S::pbj825@ku.dk::8eebf336-d013-4cf1-92e5-a31e56f61c99" providerId="AD" clId="Web-{47F34C60-AC39-1080-D4C4-624A84C60D16}" dt="2023-01-18T09:14:42.951" v="201" actId="20577"/>
        <pc:sldMkLst>
          <pc:docMk/>
          <pc:sldMk cId="2773998938" sldId="379"/>
        </pc:sldMkLst>
        <pc:spChg chg="mod">
          <ac:chgData name="Diana Andrejeva" userId="S::pbj825@ku.dk::8eebf336-d013-4cf1-92e5-a31e56f61c99" providerId="AD" clId="Web-{47F34C60-AC39-1080-D4C4-624A84C60D16}" dt="2023-01-18T09:14:42.951" v="201" actId="20577"/>
          <ac:spMkLst>
            <pc:docMk/>
            <pc:sldMk cId="2773998938" sldId="379"/>
            <ac:spMk id="3" creationId="{170F45A4-A5E0-4E08-DBE8-2B84B8CCA01C}"/>
          </ac:spMkLst>
        </pc:spChg>
      </pc:sldChg>
      <pc:sldChg chg="modSp">
        <pc:chgData name="Diana Andrejeva" userId="S::pbj825@ku.dk::8eebf336-d013-4cf1-92e5-a31e56f61c99" providerId="AD" clId="Web-{47F34C60-AC39-1080-D4C4-624A84C60D16}" dt="2023-01-18T09:17:57.093" v="225" actId="1076"/>
        <pc:sldMkLst>
          <pc:docMk/>
          <pc:sldMk cId="3371560877" sldId="384"/>
        </pc:sldMkLst>
        <pc:spChg chg="mod">
          <ac:chgData name="Diana Andrejeva" userId="S::pbj825@ku.dk::8eebf336-d013-4cf1-92e5-a31e56f61c99" providerId="AD" clId="Web-{47F34C60-AC39-1080-D4C4-624A84C60D16}" dt="2023-01-18T09:17:57.093" v="225" actId="1076"/>
          <ac:spMkLst>
            <pc:docMk/>
            <pc:sldMk cId="3371560877" sldId="384"/>
            <ac:spMk id="7" creationId="{CE782145-CB17-1614-13D7-6712D05AAAE1}"/>
          </ac:spMkLst>
        </pc:spChg>
      </pc:sldChg>
      <pc:sldChg chg="modSp">
        <pc:chgData name="Diana Andrejeva" userId="S::pbj825@ku.dk::8eebf336-d013-4cf1-92e5-a31e56f61c99" providerId="AD" clId="Web-{47F34C60-AC39-1080-D4C4-624A84C60D16}" dt="2023-01-18T09:17:25.780" v="224"/>
        <pc:sldMkLst>
          <pc:docMk/>
          <pc:sldMk cId="816645892" sldId="385"/>
        </pc:sldMkLst>
        <pc:spChg chg="mod">
          <ac:chgData name="Diana Andrejeva" userId="S::pbj825@ku.dk::8eebf336-d013-4cf1-92e5-a31e56f61c99" providerId="AD" clId="Web-{47F34C60-AC39-1080-D4C4-624A84C60D16}" dt="2023-01-18T09:17:09.374" v="221" actId="20577"/>
          <ac:spMkLst>
            <pc:docMk/>
            <pc:sldMk cId="816645892" sldId="385"/>
            <ac:spMk id="2" creationId="{376725A2-BF31-461A-CAF2-64FAF86E9195}"/>
          </ac:spMkLst>
        </pc:spChg>
        <pc:spChg chg="mod">
          <ac:chgData name="Diana Andrejeva" userId="S::pbj825@ku.dk::8eebf336-d013-4cf1-92e5-a31e56f61c99" providerId="AD" clId="Web-{47F34C60-AC39-1080-D4C4-624A84C60D16}" dt="2023-01-18T09:17:25.780" v="224"/>
          <ac:spMkLst>
            <pc:docMk/>
            <pc:sldMk cId="816645892" sldId="385"/>
            <ac:spMk id="3" creationId="{170F45A4-A5E0-4E08-DBE8-2B84B8CCA01C}"/>
          </ac:spMkLst>
        </pc:spChg>
      </pc:sldChg>
      <pc:sldChg chg="modSp">
        <pc:chgData name="Diana Andrejeva" userId="S::pbj825@ku.dk::8eebf336-d013-4cf1-92e5-a31e56f61c99" providerId="AD" clId="Web-{47F34C60-AC39-1080-D4C4-624A84C60D16}" dt="2023-01-18T09:15:54.654" v="208" actId="20577"/>
        <pc:sldMkLst>
          <pc:docMk/>
          <pc:sldMk cId="907792295" sldId="386"/>
        </pc:sldMkLst>
        <pc:spChg chg="mod">
          <ac:chgData name="Diana Andrejeva" userId="S::pbj825@ku.dk::8eebf336-d013-4cf1-92e5-a31e56f61c99" providerId="AD" clId="Web-{47F34C60-AC39-1080-D4C4-624A84C60D16}" dt="2023-01-18T09:15:54.654" v="208" actId="20577"/>
          <ac:spMkLst>
            <pc:docMk/>
            <pc:sldMk cId="907792295" sldId="386"/>
            <ac:spMk id="2" creationId="{376725A2-BF31-461A-CAF2-64FAF86E9195}"/>
          </ac:spMkLst>
        </pc:spChg>
      </pc:sldChg>
      <pc:sldChg chg="modSp">
        <pc:chgData name="Diana Andrejeva" userId="S::pbj825@ku.dk::8eebf336-d013-4cf1-92e5-a31e56f61c99" providerId="AD" clId="Web-{47F34C60-AC39-1080-D4C4-624A84C60D16}" dt="2023-01-18T09:18:16.936" v="227" actId="20577"/>
        <pc:sldMkLst>
          <pc:docMk/>
          <pc:sldMk cId="1778815364" sldId="387"/>
        </pc:sldMkLst>
        <pc:spChg chg="mod">
          <ac:chgData name="Diana Andrejeva" userId="S::pbj825@ku.dk::8eebf336-d013-4cf1-92e5-a31e56f61c99" providerId="AD" clId="Web-{47F34C60-AC39-1080-D4C4-624A84C60D16}" dt="2023-01-18T09:18:16.936" v="227" actId="20577"/>
          <ac:spMkLst>
            <pc:docMk/>
            <pc:sldMk cId="1778815364" sldId="387"/>
            <ac:spMk id="3" creationId="{170F45A4-A5E0-4E08-DBE8-2B84B8CCA01C}"/>
          </ac:spMkLst>
        </pc:spChg>
      </pc:sldChg>
      <pc:sldChg chg="modSp">
        <pc:chgData name="Diana Andrejeva" userId="S::pbj825@ku.dk::8eebf336-d013-4cf1-92e5-a31e56f61c99" providerId="AD" clId="Web-{47F34C60-AC39-1080-D4C4-624A84C60D16}" dt="2023-01-18T09:20:37.531" v="238" actId="1076"/>
        <pc:sldMkLst>
          <pc:docMk/>
          <pc:sldMk cId="2797820105" sldId="399"/>
        </pc:sldMkLst>
        <pc:spChg chg="mod">
          <ac:chgData name="Diana Andrejeva" userId="S::pbj825@ku.dk::8eebf336-d013-4cf1-92e5-a31e56f61c99" providerId="AD" clId="Web-{47F34C60-AC39-1080-D4C4-624A84C60D16}" dt="2023-01-18T09:20:37.531" v="238" actId="1076"/>
          <ac:spMkLst>
            <pc:docMk/>
            <pc:sldMk cId="2797820105" sldId="399"/>
            <ac:spMk id="4" creationId="{EABC1F27-D6E8-BDF0-63F0-03EF5A190CF6}"/>
          </ac:spMkLst>
        </pc:spChg>
      </pc:sldChg>
      <pc:sldChg chg="addSp delSp modSp add replId">
        <pc:chgData name="Diana Andrejeva" userId="S::pbj825@ku.dk::8eebf336-d013-4cf1-92e5-a31e56f61c99" providerId="AD" clId="Web-{47F34C60-AC39-1080-D4C4-624A84C60D16}" dt="2023-01-18T07:58:14.817" v="169" actId="1076"/>
        <pc:sldMkLst>
          <pc:docMk/>
          <pc:sldMk cId="2440327794" sldId="401"/>
        </pc:sldMkLst>
        <pc:spChg chg="mod">
          <ac:chgData name="Diana Andrejeva" userId="S::pbj825@ku.dk::8eebf336-d013-4cf1-92e5-a31e56f61c99" providerId="AD" clId="Web-{47F34C60-AC39-1080-D4C4-624A84C60D16}" dt="2023-01-18T07:56:46.223" v="149" actId="20577"/>
          <ac:spMkLst>
            <pc:docMk/>
            <pc:sldMk cId="2440327794" sldId="401"/>
            <ac:spMk id="3" creationId="{170F45A4-A5E0-4E08-DBE8-2B84B8CCA01C}"/>
          </ac:spMkLst>
        </pc:spChg>
        <pc:picChg chg="del">
          <ac:chgData name="Diana Andrejeva" userId="S::pbj825@ku.dk::8eebf336-d013-4cf1-92e5-a31e56f61c99" providerId="AD" clId="Web-{47F34C60-AC39-1080-D4C4-624A84C60D16}" dt="2023-01-18T07:56:09.379" v="138"/>
          <ac:picMkLst>
            <pc:docMk/>
            <pc:sldMk cId="2440327794" sldId="401"/>
            <ac:picMk id="5" creationId="{EE5BDBAE-426A-AE93-395A-EC9DED4C92CB}"/>
          </ac:picMkLst>
        </pc:picChg>
        <pc:picChg chg="add mod">
          <ac:chgData name="Diana Andrejeva" userId="S::pbj825@ku.dk::8eebf336-d013-4cf1-92e5-a31e56f61c99" providerId="AD" clId="Web-{47F34C60-AC39-1080-D4C4-624A84C60D16}" dt="2023-01-18T07:58:14.817" v="169" actId="1076"/>
          <ac:picMkLst>
            <pc:docMk/>
            <pc:sldMk cId="2440327794" sldId="401"/>
            <ac:picMk id="7" creationId="{0EDAB546-DEAB-D32D-D3CA-8B4FA32E3C5D}"/>
          </ac:picMkLst>
        </pc:picChg>
        <pc:picChg chg="add del mod">
          <ac:chgData name="Diana Andrejeva" userId="S::pbj825@ku.dk::8eebf336-d013-4cf1-92e5-a31e56f61c99" providerId="AD" clId="Web-{47F34C60-AC39-1080-D4C4-624A84C60D16}" dt="2023-01-18T07:57:31.005" v="159"/>
          <ac:picMkLst>
            <pc:docMk/>
            <pc:sldMk cId="2440327794" sldId="401"/>
            <ac:picMk id="9" creationId="{6765D43F-C994-5B45-7093-52DEC6919773}"/>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59F1FD-6F52-D847-82A4-47C2D58B80EA}" type="datetimeFigureOut">
              <a:rPr lang="en-GB" smtClean="0"/>
              <a:t>18/01/2023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2DE6C0-3F56-2B43-BBD5-FE49F3EE1BCA}" type="slidenum">
              <a:rPr lang="en-GB" smtClean="0"/>
              <a:t>‹#›</a:t>
            </a:fld>
            <a:endParaRPr lang="en-GB"/>
          </a:p>
        </p:txBody>
      </p:sp>
    </p:spTree>
    <p:extLst>
      <p:ext uri="{BB962C8B-B14F-4D97-AF65-F5344CB8AC3E}">
        <p14:creationId xmlns:p14="http://schemas.microsoft.com/office/powerpoint/2010/main" val="711240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genome.ucsc.edu/FAQ/FAQformat"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academic.oup.com/nargab/article/2/3/lqaa068/5901066"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genome.ucsc.edu/FAQ/FAQformat"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s://hbctraining.github.io/Intro-to-rnaseq-hpc-O2/lessons/03_alignment.html" TargetMode="External"/><Relationship Id="rId2" Type="http://schemas.openxmlformats.org/officeDocument/2006/relationships/slide" Target="../slides/slide48.xml"/><Relationship Id="rId1" Type="http://schemas.openxmlformats.org/officeDocument/2006/relationships/notesMaster" Target="../notesMasters/notesMaster1.xml"/><Relationship Id="rId5" Type="http://schemas.openxmlformats.org/officeDocument/2006/relationships/hyperlink" Target="http://bio-bwa.sourceforge.net/" TargetMode="External"/><Relationship Id="rId4" Type="http://schemas.openxmlformats.org/officeDocument/2006/relationships/hyperlink" Target="http://bowtie-bio.sourceforge.net/index.shtml" TargetMode="Externa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amtools.sourceforge.net/" TargetMode="External"/><Relationship Id="rId2" Type="http://schemas.openxmlformats.org/officeDocument/2006/relationships/slide" Target="../slides/slide49.xml"/><Relationship Id="rId1" Type="http://schemas.openxmlformats.org/officeDocument/2006/relationships/notesMaster" Target="../notesMasters/notesMaster1.xml"/><Relationship Id="rId4" Type="http://schemas.openxmlformats.org/officeDocument/2006/relationships/hyperlink" Target="https://samtools.github.io/hts-specs/SAMv1.pdf" TargetMode="Externa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htslib.org/doc/samtools-flagstat.html"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bedtools.readthedocs.io/en/latest/" TargetMode="External"/><Relationship Id="rId2" Type="http://schemas.openxmlformats.org/officeDocument/2006/relationships/slide" Target="../slides/slide58.xml"/><Relationship Id="rId1" Type="http://schemas.openxmlformats.org/officeDocument/2006/relationships/notesMaster" Target="../notesMasters/notesMaster1.xml"/><Relationship Id="rId4" Type="http://schemas.openxmlformats.org/officeDocument/2006/relationships/hyperlink" Target="https://hbctraining.github.io/Intro-to-rnaseq-hpc-O2/lessons/03_alignment.html"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multiqc.info/"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nf-co.re/rnaseq/3.10.1/output"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K"/>
          </a:p>
        </p:txBody>
      </p:sp>
      <p:sp>
        <p:nvSpPr>
          <p:cNvPr id="4" name="Slide Number Placeholder 3"/>
          <p:cNvSpPr>
            <a:spLocks noGrp="1"/>
          </p:cNvSpPr>
          <p:nvPr>
            <p:ph type="sldNum" sz="quarter" idx="5"/>
          </p:nvPr>
        </p:nvSpPr>
        <p:spPr/>
        <p:txBody>
          <a:bodyPr/>
          <a:lstStyle/>
          <a:p>
            <a:fld id="{9D2DE6C0-3F56-2B43-BBD5-FE49F3EE1BCA}" type="slidenum">
              <a:rPr lang="en-GB" smtClean="0"/>
              <a:t>2</a:t>
            </a:fld>
            <a:endParaRPr lang="en-GB"/>
          </a:p>
        </p:txBody>
      </p:sp>
    </p:spTree>
    <p:extLst>
      <p:ext uri="{BB962C8B-B14F-4D97-AF65-F5344CB8AC3E}">
        <p14:creationId xmlns:p14="http://schemas.microsoft.com/office/powerpoint/2010/main" val="40641018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K"/>
          </a:p>
        </p:txBody>
      </p:sp>
      <p:sp>
        <p:nvSpPr>
          <p:cNvPr id="4" name="Slide Number Placeholder 3"/>
          <p:cNvSpPr>
            <a:spLocks noGrp="1"/>
          </p:cNvSpPr>
          <p:nvPr>
            <p:ph type="sldNum" sz="quarter" idx="5"/>
          </p:nvPr>
        </p:nvSpPr>
        <p:spPr/>
        <p:txBody>
          <a:bodyPr/>
          <a:lstStyle/>
          <a:p>
            <a:fld id="{F7FE435C-E074-8043-B805-63D5860B13F8}" type="slidenum">
              <a:rPr lang="en-DK" smtClean="0"/>
              <a:t>14</a:t>
            </a:fld>
            <a:endParaRPr lang="en-DK"/>
          </a:p>
        </p:txBody>
      </p:sp>
    </p:spTree>
    <p:extLst>
      <p:ext uri="{BB962C8B-B14F-4D97-AF65-F5344CB8AC3E}">
        <p14:creationId xmlns:p14="http://schemas.microsoft.com/office/powerpoint/2010/main" val="40028505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0"/>
              </a:spcBef>
              <a:buNone/>
            </a:pPr>
            <a:r>
              <a:rPr lang="en-GB" sz="1800" b="1">
                <a:latin typeface="Calibri Light" panose="020F0302020204030204" pitchFamily="34" charset="0"/>
                <a:cs typeface="Calibri Light" panose="020F0302020204030204" pitchFamily="34" charset="0"/>
              </a:rPr>
              <a:t>4-channel chemistry </a:t>
            </a:r>
          </a:p>
          <a:p>
            <a:pPr lvl="1">
              <a:spcBef>
                <a:spcPts val="0"/>
              </a:spcBef>
            </a:pPr>
            <a:r>
              <a:rPr lang="en-GB" sz="1800">
                <a:latin typeface="Calibri Light" panose="020F0302020204030204" pitchFamily="34" charset="0"/>
                <a:cs typeface="Calibri Light" panose="020F0302020204030204" pitchFamily="34" charset="0"/>
              </a:rPr>
              <a:t>4 different fluorescent dyes </a:t>
            </a:r>
          </a:p>
          <a:p>
            <a:pPr lvl="1">
              <a:spcBef>
                <a:spcPts val="0"/>
              </a:spcBef>
            </a:pPr>
            <a:r>
              <a:rPr lang="en-GB" sz="1800">
                <a:latin typeface="Calibri Light" panose="020F0302020204030204" pitchFamily="34" charset="0"/>
                <a:cs typeface="Calibri Light" panose="020F0302020204030204" pitchFamily="34" charset="0"/>
              </a:rPr>
              <a:t>4 images</a:t>
            </a:r>
          </a:p>
          <a:p>
            <a:pPr lvl="1">
              <a:spcBef>
                <a:spcPts val="0"/>
              </a:spcBef>
            </a:pPr>
            <a:r>
              <a:rPr lang="en-GB" sz="1800" b="1" err="1">
                <a:latin typeface="Calibri Light" panose="020F0302020204030204" pitchFamily="34" charset="0"/>
                <a:cs typeface="Calibri Light" panose="020F0302020204030204" pitchFamily="34" charset="0"/>
              </a:rPr>
              <a:t>HiSeq</a:t>
            </a:r>
            <a:r>
              <a:rPr lang="en-GB" sz="1800" b="1">
                <a:latin typeface="Calibri Light" panose="020F0302020204030204" pitchFamily="34" charset="0"/>
                <a:cs typeface="Calibri Light" panose="020F0302020204030204" pitchFamily="34" charset="0"/>
              </a:rPr>
              <a:t>, </a:t>
            </a:r>
            <a:r>
              <a:rPr lang="en-GB" sz="1800" b="1" err="1">
                <a:latin typeface="Calibri Light" panose="020F0302020204030204" pitchFamily="34" charset="0"/>
                <a:cs typeface="Calibri Light" panose="020F0302020204030204" pitchFamily="34" charset="0"/>
              </a:rPr>
              <a:t>HiSeq</a:t>
            </a:r>
            <a:r>
              <a:rPr lang="en-GB" sz="1800" b="1">
                <a:latin typeface="Calibri Light" panose="020F0302020204030204" pitchFamily="34" charset="0"/>
                <a:cs typeface="Calibri Light" panose="020F0302020204030204" pitchFamily="34" charset="0"/>
              </a:rPr>
              <a:t> X </a:t>
            </a:r>
            <a:r>
              <a:rPr lang="en-GB" sz="1800">
                <a:latin typeface="Calibri Light" panose="020F0302020204030204" pitchFamily="34" charset="0"/>
                <a:cs typeface="Calibri Light" panose="020F0302020204030204" pitchFamily="34" charset="0"/>
              </a:rPr>
              <a:t>and the </a:t>
            </a:r>
            <a:r>
              <a:rPr lang="en-GB" sz="1800" b="1" err="1">
                <a:latin typeface="Calibri Light" panose="020F0302020204030204" pitchFamily="34" charset="0"/>
                <a:cs typeface="Calibri Light" panose="020F0302020204030204" pitchFamily="34" charset="0"/>
              </a:rPr>
              <a:t>MiSeq</a:t>
            </a: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r>
              <a:rPr lang="en-GB" sz="1800" b="1">
                <a:latin typeface="Calibri Light" panose="020F0302020204030204" pitchFamily="34" charset="0"/>
                <a:cs typeface="Calibri Light" panose="020F0302020204030204" pitchFamily="34" charset="0"/>
              </a:rPr>
              <a:t>2-channel chemistry </a:t>
            </a:r>
          </a:p>
          <a:p>
            <a:pPr lvl="1">
              <a:spcBef>
                <a:spcPts val="0"/>
              </a:spcBef>
            </a:pPr>
            <a:r>
              <a:rPr lang="en-GB" sz="1800">
                <a:latin typeface="Calibri Light" panose="020F0302020204030204" pitchFamily="34" charset="0"/>
                <a:cs typeface="Calibri Light" panose="020F0302020204030204" pitchFamily="34" charset="0"/>
              </a:rPr>
              <a:t>2 different fluorescent dyes</a:t>
            </a:r>
          </a:p>
          <a:p>
            <a:pPr lvl="1">
              <a:spcBef>
                <a:spcPts val="0"/>
              </a:spcBef>
            </a:pPr>
            <a:r>
              <a:rPr lang="en-GB" sz="1800">
                <a:latin typeface="Calibri Light" panose="020F0302020204030204" pitchFamily="34" charset="0"/>
                <a:cs typeface="Calibri Light" panose="020F0302020204030204" pitchFamily="34" charset="0"/>
              </a:rPr>
              <a:t>2 images generate of all 4 nucleotides per cycle </a:t>
            </a:r>
          </a:p>
          <a:p>
            <a:pPr lvl="1">
              <a:spcBef>
                <a:spcPts val="0"/>
              </a:spcBef>
            </a:pPr>
            <a:r>
              <a:rPr lang="en-GB" sz="1800">
                <a:latin typeface="Calibri Light" panose="020F0302020204030204" pitchFamily="34" charset="0"/>
                <a:cs typeface="Calibri Light" panose="020F0302020204030204" pitchFamily="34" charset="0"/>
              </a:rPr>
              <a:t>2-channel SBS is faster than 4-channel SBS</a:t>
            </a:r>
          </a:p>
          <a:p>
            <a:pPr lvl="1">
              <a:spcBef>
                <a:spcPts val="0"/>
              </a:spcBef>
            </a:pPr>
            <a:r>
              <a:rPr lang="en-GB" sz="1800">
                <a:latin typeface="Calibri Light" panose="020F0302020204030204" pitchFamily="34" charset="0"/>
                <a:cs typeface="Calibri Light" panose="020F0302020204030204" pitchFamily="34" charset="0"/>
              </a:rPr>
              <a:t>More efficient data processing</a:t>
            </a:r>
          </a:p>
          <a:p>
            <a:pPr lvl="1">
              <a:spcBef>
                <a:spcPts val="0"/>
              </a:spcBef>
            </a:pPr>
            <a:r>
              <a:rPr lang="en-GB" sz="1800">
                <a:latin typeface="Calibri Light" panose="020F0302020204030204" pitchFamily="34" charset="0"/>
                <a:cs typeface="Calibri Light" panose="020F0302020204030204" pitchFamily="34" charset="0"/>
              </a:rPr>
              <a:t>The </a:t>
            </a:r>
            <a:r>
              <a:rPr lang="en-GB" sz="1800" b="1" err="1">
                <a:latin typeface="Calibri Light" panose="020F0302020204030204" pitchFamily="34" charset="0"/>
                <a:cs typeface="Calibri Light" panose="020F0302020204030204" pitchFamily="34" charset="0"/>
              </a:rPr>
              <a:t>MiniSeq</a:t>
            </a:r>
            <a:r>
              <a:rPr lang="en-GB" sz="1800" b="1">
                <a:latin typeface="Calibri Light" panose="020F0302020204030204" pitchFamily="34" charset="0"/>
                <a:cs typeface="Calibri Light" panose="020F0302020204030204" pitchFamily="34" charset="0"/>
              </a:rPr>
              <a:t>, </a:t>
            </a:r>
            <a:r>
              <a:rPr lang="en-GB" sz="1800" b="1" err="1">
                <a:latin typeface="Calibri Light" panose="020F0302020204030204" pitchFamily="34" charset="0"/>
                <a:cs typeface="Calibri Light" panose="020F0302020204030204" pitchFamily="34" charset="0"/>
              </a:rPr>
              <a:t>NextSeq</a:t>
            </a:r>
            <a:r>
              <a:rPr lang="en-GB" sz="1800" b="1">
                <a:latin typeface="Calibri Light" panose="020F0302020204030204" pitchFamily="34" charset="0"/>
                <a:cs typeface="Calibri Light" panose="020F0302020204030204" pitchFamily="34" charset="0"/>
              </a:rPr>
              <a:t> </a:t>
            </a:r>
            <a:r>
              <a:rPr lang="en-GB" sz="1800">
                <a:latin typeface="Calibri Light" panose="020F0302020204030204" pitchFamily="34" charset="0"/>
                <a:cs typeface="Calibri Light" panose="020F0302020204030204" pitchFamily="34" charset="0"/>
              </a:rPr>
              <a:t>and the </a:t>
            </a:r>
            <a:r>
              <a:rPr lang="en-GB" sz="1800" b="1" err="1">
                <a:latin typeface="Calibri Light" panose="020F0302020204030204" pitchFamily="34" charset="0"/>
                <a:cs typeface="Calibri Light" panose="020F0302020204030204" pitchFamily="34" charset="0"/>
              </a:rPr>
              <a:t>NovaSeq</a:t>
            </a:r>
            <a:r>
              <a:rPr lang="en-GB" sz="1800">
                <a:latin typeface="Calibri Light" panose="020F0302020204030204" pitchFamily="34" charset="0"/>
                <a:cs typeface="Calibri Light" panose="020F0302020204030204" pitchFamily="34" charset="0"/>
              </a:rPr>
              <a:t>, </a:t>
            </a:r>
            <a:r>
              <a:rPr lang="en-GB" sz="1800" b="1" err="1">
                <a:latin typeface="Calibri Light" panose="020F0302020204030204" pitchFamily="34" charset="0"/>
                <a:cs typeface="Calibri Light" panose="020F0302020204030204" pitchFamily="34" charset="0"/>
              </a:rPr>
              <a:t>NovaSeq</a:t>
            </a:r>
            <a:r>
              <a:rPr lang="en-GB" sz="1800" b="1">
                <a:latin typeface="Calibri Light" panose="020F0302020204030204" pitchFamily="34" charset="0"/>
                <a:cs typeface="Calibri Light" panose="020F0302020204030204" pitchFamily="34" charset="0"/>
              </a:rPr>
              <a:t> X </a:t>
            </a:r>
            <a:r>
              <a:rPr lang="en-GB" sz="1800">
                <a:latin typeface="Calibri Light" panose="020F0302020204030204" pitchFamily="34" charset="0"/>
                <a:cs typeface="Calibri Light" panose="020F0302020204030204" pitchFamily="34" charset="0"/>
              </a:rPr>
              <a:t>and </a:t>
            </a:r>
            <a:r>
              <a:rPr lang="en-GB" sz="1800" b="1" err="1">
                <a:latin typeface="Calibri Light" panose="020F0302020204030204" pitchFamily="34" charset="0"/>
                <a:cs typeface="Calibri Light" panose="020F0302020204030204" pitchFamily="34" charset="0"/>
              </a:rPr>
              <a:t>NovaSeq</a:t>
            </a:r>
            <a:r>
              <a:rPr lang="en-GB" sz="1800" b="1">
                <a:latin typeface="Calibri Light" panose="020F0302020204030204" pitchFamily="34" charset="0"/>
                <a:cs typeface="Calibri Light" panose="020F0302020204030204" pitchFamily="34" charset="0"/>
              </a:rPr>
              <a:t> X Plus </a:t>
            </a:r>
            <a:r>
              <a:rPr lang="en-GB" sz="1800">
                <a:latin typeface="Calibri Light" panose="020F0302020204030204" pitchFamily="34" charset="0"/>
                <a:cs typeface="Calibri Light" panose="020F0302020204030204" pitchFamily="34" charset="0"/>
              </a:rPr>
              <a:t> </a:t>
            </a:r>
          </a:p>
          <a:p>
            <a:pPr lvl="1">
              <a:spcBef>
                <a:spcPts val="0"/>
              </a:spcBef>
            </a:pPr>
            <a:r>
              <a:rPr lang="en-GB" sz="1800">
                <a:latin typeface="Calibri Light" panose="020F0302020204030204" pitchFamily="34" charset="0"/>
                <a:cs typeface="Calibri Light" panose="020F0302020204030204" pitchFamily="34" charset="0"/>
              </a:rPr>
              <a:t>For platforms with 2-channel chemistry, nucleotide diversity is </a:t>
            </a:r>
            <a:r>
              <a:rPr lang="en-GB" sz="1800" u="sng">
                <a:latin typeface="Calibri Light" panose="020F0302020204030204" pitchFamily="34" charset="0"/>
                <a:cs typeface="Calibri Light" panose="020F0302020204030204" pitchFamily="34" charset="0"/>
              </a:rPr>
              <a:t>especially important</a:t>
            </a: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r>
              <a:rPr lang="en-GB" sz="1800" b="1">
                <a:latin typeface="Calibri Light" panose="020F0302020204030204" pitchFamily="34" charset="0"/>
                <a:cs typeface="Calibri Light" panose="020F0302020204030204" pitchFamily="34" charset="0"/>
              </a:rPr>
              <a:t>1-channel chemistry </a:t>
            </a:r>
          </a:p>
          <a:p>
            <a:pPr lvl="1">
              <a:spcBef>
                <a:spcPts val="0"/>
              </a:spcBef>
            </a:pPr>
            <a:r>
              <a:rPr lang="en-GB" sz="1800">
                <a:latin typeface="Calibri Light" panose="020F0302020204030204" pitchFamily="34" charset="0"/>
                <a:cs typeface="Calibri Light" panose="020F0302020204030204" pitchFamily="34" charset="0"/>
              </a:rPr>
              <a:t>Only 1 dye </a:t>
            </a:r>
          </a:p>
          <a:p>
            <a:pPr lvl="1">
              <a:spcBef>
                <a:spcPts val="0"/>
              </a:spcBef>
            </a:pPr>
            <a:r>
              <a:rPr lang="en-GB" sz="1800">
                <a:latin typeface="Calibri Light" panose="020F0302020204030204" pitchFamily="34" charset="0"/>
                <a:cs typeface="Calibri Light" panose="020F0302020204030204" pitchFamily="34" charset="0"/>
              </a:rPr>
              <a:t>2 images </a:t>
            </a:r>
          </a:p>
          <a:p>
            <a:pPr lvl="1">
              <a:spcBef>
                <a:spcPts val="0"/>
              </a:spcBef>
            </a:pPr>
            <a:r>
              <a:rPr lang="en-GB" sz="1800">
                <a:latin typeface="Calibri Light" panose="020F0302020204030204" pitchFamily="34" charset="0"/>
                <a:cs typeface="Calibri Light" panose="020F0302020204030204" pitchFamily="34" charset="0"/>
              </a:rPr>
              <a:t>The </a:t>
            </a:r>
            <a:r>
              <a:rPr lang="en-GB" sz="1800" b="1" err="1">
                <a:latin typeface="Calibri Light" panose="020F0302020204030204" pitchFamily="34" charset="0"/>
                <a:cs typeface="Calibri Light" panose="020F0302020204030204" pitchFamily="34" charset="0"/>
              </a:rPr>
              <a:t>iSeq</a:t>
            </a:r>
            <a:r>
              <a:rPr lang="en-GB" sz="1800" b="1">
                <a:latin typeface="Calibri Light" panose="020F0302020204030204" pitchFamily="34" charset="0"/>
                <a:cs typeface="Calibri Light" panose="020F0302020204030204" pitchFamily="34" charset="0"/>
              </a:rPr>
              <a:t> 100</a:t>
            </a:r>
            <a:r>
              <a:rPr lang="en-GB" sz="1800">
                <a:latin typeface="Calibri Light" panose="020F0302020204030204" pitchFamily="34" charset="0"/>
                <a:cs typeface="Calibri Light" panose="020F0302020204030204" pitchFamily="34" charset="0"/>
              </a:rPr>
              <a:t>.</a:t>
            </a:r>
          </a:p>
          <a:p>
            <a:endParaRPr lang="en-DK"/>
          </a:p>
        </p:txBody>
      </p:sp>
      <p:sp>
        <p:nvSpPr>
          <p:cNvPr id="4" name="Slide Number Placeholder 3"/>
          <p:cNvSpPr>
            <a:spLocks noGrp="1"/>
          </p:cNvSpPr>
          <p:nvPr>
            <p:ph type="sldNum" sz="quarter" idx="5"/>
          </p:nvPr>
        </p:nvSpPr>
        <p:spPr/>
        <p:txBody>
          <a:bodyPr/>
          <a:lstStyle/>
          <a:p>
            <a:fld id="{F7FE435C-E074-8043-B805-63D5860B13F8}" type="slidenum">
              <a:rPr lang="en-DK" smtClean="0"/>
              <a:t>15</a:t>
            </a:fld>
            <a:endParaRPr lang="en-DK"/>
          </a:p>
        </p:txBody>
      </p:sp>
    </p:spTree>
    <p:extLst>
      <p:ext uri="{BB962C8B-B14F-4D97-AF65-F5344CB8AC3E}">
        <p14:creationId xmlns:p14="http://schemas.microsoft.com/office/powerpoint/2010/main" val="24683581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0"/>
              </a:spcBef>
              <a:buNone/>
            </a:pPr>
            <a:r>
              <a:rPr lang="en-GB" sz="1200" b="1">
                <a:latin typeface="Calibri Light" panose="020F0302020204030204" pitchFamily="34" charset="0"/>
                <a:cs typeface="Calibri Light" panose="020F0302020204030204" pitchFamily="34" charset="0"/>
              </a:rPr>
              <a:t>Non-Patterned flow cells</a:t>
            </a:r>
          </a:p>
          <a:p>
            <a:pPr marL="0" indent="0">
              <a:spcBef>
                <a:spcPts val="0"/>
              </a:spcBef>
              <a:buNone/>
            </a:pPr>
            <a:endParaRPr lang="en-GB" sz="1200">
              <a:latin typeface="Calibri Light" panose="020F0302020204030204" pitchFamily="34" charset="0"/>
              <a:cs typeface="Calibri Light" panose="020F0302020204030204" pitchFamily="34" charset="0"/>
            </a:endParaRPr>
          </a:p>
          <a:p>
            <a:pPr>
              <a:spcBef>
                <a:spcPts val="0"/>
              </a:spcBef>
            </a:pPr>
            <a:r>
              <a:rPr lang="en-GB" sz="1200">
                <a:latin typeface="Calibri Light" panose="020F0302020204030204" pitchFamily="34" charset="0"/>
                <a:cs typeface="Calibri Light" panose="020F0302020204030204" pitchFamily="34" charset="0"/>
              </a:rPr>
              <a:t>Template generation </a:t>
            </a:r>
          </a:p>
          <a:p>
            <a:pPr>
              <a:spcBef>
                <a:spcPts val="0"/>
              </a:spcBef>
            </a:pPr>
            <a:endParaRPr lang="en-GB" sz="1200">
              <a:latin typeface="Calibri Light" panose="020F0302020204030204" pitchFamily="34" charset="0"/>
              <a:cs typeface="Calibri Light" panose="020F0302020204030204" pitchFamily="34" charset="0"/>
            </a:endParaRPr>
          </a:p>
          <a:p>
            <a:pPr>
              <a:spcBef>
                <a:spcPts val="0"/>
              </a:spcBef>
            </a:pPr>
            <a:r>
              <a:rPr lang="en-GB" sz="1200">
                <a:latin typeface="Calibri Light" panose="020F0302020204030204" pitchFamily="34" charset="0"/>
                <a:cs typeface="Calibri Light" panose="020F0302020204030204" pitchFamily="34" charset="0"/>
              </a:rPr>
              <a:t>Dim or low-quality clusters are removed from the raw cluster count during template generation. </a:t>
            </a:r>
          </a:p>
          <a:p>
            <a:pPr>
              <a:spcBef>
                <a:spcPts val="0"/>
              </a:spcBef>
            </a:pPr>
            <a:endParaRPr lang="en-GB" sz="1200">
              <a:latin typeface="Calibri Light" panose="020F0302020204030204" pitchFamily="34" charset="0"/>
              <a:cs typeface="Calibri Light" panose="020F0302020204030204" pitchFamily="34" charset="0"/>
            </a:endParaRPr>
          </a:p>
          <a:p>
            <a:pPr>
              <a:spcBef>
                <a:spcPts val="0"/>
              </a:spcBef>
            </a:pPr>
            <a:r>
              <a:rPr lang="en-GB" sz="1200">
                <a:latin typeface="Calibri Light" panose="020F0302020204030204" pitchFamily="34" charset="0"/>
                <a:cs typeface="Calibri Light" panose="020F0302020204030204" pitchFamily="34" charset="0"/>
              </a:rPr>
              <a:t>Acts as a prefiltration step, removing clusters unlikely to pass filtering.</a:t>
            </a:r>
          </a:p>
          <a:p>
            <a:endParaRPr lang="en-DK"/>
          </a:p>
          <a:p>
            <a:pPr marL="0" indent="0">
              <a:spcBef>
                <a:spcPts val="0"/>
              </a:spcBef>
              <a:buNone/>
            </a:pPr>
            <a:r>
              <a:rPr lang="en-GB" sz="1800" b="1">
                <a:latin typeface="Calibri Light" panose="020F0302020204030204" pitchFamily="34" charset="0"/>
                <a:cs typeface="Calibri Light" panose="020F0302020204030204" pitchFamily="34" charset="0"/>
              </a:rPr>
              <a:t>Patterned flow cells - </a:t>
            </a:r>
            <a:r>
              <a:rPr lang="en-GB" sz="1800" err="1">
                <a:latin typeface="Calibri Light" panose="020F0302020204030204" pitchFamily="34" charset="0"/>
                <a:cs typeface="Calibri Light" panose="020F0302020204030204" pitchFamily="34" charset="0"/>
              </a:rPr>
              <a:t>nanowells</a:t>
            </a: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r>
              <a:rPr lang="en-GB" sz="1800">
                <a:latin typeface="Calibri Light" panose="020F0302020204030204" pitchFamily="34" charset="0"/>
                <a:cs typeface="Calibri Light" panose="020F0302020204030204" pitchFamily="34" charset="0"/>
              </a:rPr>
              <a:t>Increased data output</a:t>
            </a:r>
          </a:p>
          <a:p>
            <a:pPr marL="493713" lvl="1" indent="-179388">
              <a:spcBef>
                <a:spcPts val="0"/>
              </a:spcBef>
            </a:pPr>
            <a:r>
              <a:rPr lang="en-GB" sz="1800">
                <a:latin typeface="Calibri Light" panose="020F0302020204030204" pitchFamily="34" charset="0"/>
                <a:cs typeface="Calibri Light" panose="020F0302020204030204" pitchFamily="34" charset="0"/>
              </a:rPr>
              <a:t>a broader range of library densities; less susceptible to overloading</a:t>
            </a:r>
          </a:p>
          <a:p>
            <a:pPr marL="493713" lvl="1" indent="-179388">
              <a:spcBef>
                <a:spcPts val="0"/>
              </a:spcBef>
            </a:pPr>
            <a:r>
              <a:rPr lang="en-GB" sz="1800">
                <a:latin typeface="Calibri Light" panose="020F0302020204030204" pitchFamily="34" charset="0"/>
                <a:cs typeface="Calibri Light" panose="020F0302020204030204" pitchFamily="34" charset="0"/>
              </a:rPr>
              <a:t>significantly increased cluster density</a:t>
            </a:r>
          </a:p>
          <a:p>
            <a:pPr marL="493713" lvl="1" indent="-179388">
              <a:spcBef>
                <a:spcPts val="0"/>
              </a:spcBef>
            </a:pPr>
            <a:endParaRPr lang="en-GB" sz="1800">
              <a:latin typeface="Calibri Light" panose="020F0302020204030204" pitchFamily="34" charset="0"/>
              <a:cs typeface="Calibri Light" panose="020F0302020204030204" pitchFamily="34" charset="0"/>
            </a:endParaRPr>
          </a:p>
          <a:p>
            <a:pPr>
              <a:spcBef>
                <a:spcPts val="0"/>
              </a:spcBef>
            </a:pPr>
            <a:r>
              <a:rPr lang="en-GB" sz="1800">
                <a:latin typeface="Calibri Light" panose="020F0302020204030204" pitchFamily="34" charset="0"/>
                <a:cs typeface="Calibri Light" panose="020F0302020204030204" pitchFamily="34" charset="0"/>
              </a:rPr>
              <a:t>Reduced costs </a:t>
            </a:r>
          </a:p>
          <a:p>
            <a:pPr marL="493713" lvl="1" indent="-179388">
              <a:spcBef>
                <a:spcPts val="0"/>
              </a:spcBef>
            </a:pPr>
            <a:r>
              <a:rPr lang="en-GB" sz="1800">
                <a:latin typeface="Calibri Light" panose="020F0302020204030204" pitchFamily="34" charset="0"/>
                <a:cs typeface="Calibri Light" panose="020F0302020204030204" pitchFamily="34" charset="0"/>
              </a:rPr>
              <a:t>More usable data per flow cell, driving down the cost per Gb of the sequencing run</a:t>
            </a:r>
          </a:p>
          <a:p>
            <a:pPr marL="493713" lvl="1" indent="-179388">
              <a:spcBef>
                <a:spcPts val="0"/>
              </a:spcBef>
            </a:pPr>
            <a:endParaRPr lang="en-GB" sz="1800">
              <a:latin typeface="Calibri Light" panose="020F0302020204030204" pitchFamily="34" charset="0"/>
              <a:cs typeface="Calibri Light" panose="020F0302020204030204" pitchFamily="34" charset="0"/>
            </a:endParaRPr>
          </a:p>
          <a:p>
            <a:pPr marL="0" indent="0">
              <a:spcBef>
                <a:spcPts val="0"/>
              </a:spcBef>
              <a:buNone/>
            </a:pPr>
            <a:r>
              <a:rPr lang="en-GB" sz="1800">
                <a:latin typeface="Calibri Light" panose="020F0302020204030204" pitchFamily="34" charset="0"/>
                <a:cs typeface="Calibri Light" panose="020F0302020204030204" pitchFamily="34" charset="0"/>
              </a:rPr>
              <a:t>Faster run times - simplified imaging </a:t>
            </a:r>
          </a:p>
          <a:p>
            <a:pPr marL="536575" lvl="1" indent="-222250">
              <a:spcBef>
                <a:spcPts val="0"/>
              </a:spcBef>
            </a:pPr>
            <a:r>
              <a:rPr lang="en-GB" sz="1800">
                <a:latin typeface="Calibri Light" panose="020F0302020204030204" pitchFamily="34" charset="0"/>
                <a:cs typeface="Calibri Light" panose="020F0302020204030204" pitchFamily="34" charset="0"/>
              </a:rPr>
              <a:t>Accurate resolution of clusters during imaging</a:t>
            </a:r>
          </a:p>
          <a:p>
            <a:pPr marL="536575" lvl="1" indent="-222250">
              <a:spcBef>
                <a:spcPts val="0"/>
              </a:spcBef>
            </a:pPr>
            <a:r>
              <a:rPr lang="en-GB" sz="1800">
                <a:latin typeface="Calibri Light" panose="020F0302020204030204" pitchFamily="34" charset="0"/>
                <a:cs typeface="Calibri Light" panose="020F0302020204030204" pitchFamily="34" charset="0"/>
              </a:rPr>
              <a:t>Eliminates the need for template generation or preliminary filtering </a:t>
            </a:r>
          </a:p>
          <a:p>
            <a:endParaRPr lang="en-DK"/>
          </a:p>
        </p:txBody>
      </p:sp>
      <p:sp>
        <p:nvSpPr>
          <p:cNvPr id="4" name="Slide Number Placeholder 3"/>
          <p:cNvSpPr>
            <a:spLocks noGrp="1"/>
          </p:cNvSpPr>
          <p:nvPr>
            <p:ph type="sldNum" sz="quarter" idx="5"/>
          </p:nvPr>
        </p:nvSpPr>
        <p:spPr/>
        <p:txBody>
          <a:bodyPr/>
          <a:lstStyle/>
          <a:p>
            <a:fld id="{F7FE435C-E074-8043-B805-63D5860B13F8}" type="slidenum">
              <a:rPr lang="en-DK" smtClean="0"/>
              <a:t>16</a:t>
            </a:fld>
            <a:endParaRPr lang="en-DK"/>
          </a:p>
        </p:txBody>
      </p:sp>
    </p:spTree>
    <p:extLst>
      <p:ext uri="{BB962C8B-B14F-4D97-AF65-F5344CB8AC3E}">
        <p14:creationId xmlns:p14="http://schemas.microsoft.com/office/powerpoint/2010/main" val="25920430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0"/>
              </a:spcBef>
              <a:buNone/>
            </a:pPr>
            <a:r>
              <a:rPr lang="en-GB" sz="1200" b="1">
                <a:latin typeface="Calibri Light" panose="020F0302020204030204" pitchFamily="34" charset="0"/>
                <a:cs typeface="Calibri Light" panose="020F0302020204030204" pitchFamily="34" charset="0"/>
              </a:rPr>
              <a:t>Non-Patterned flow cells</a:t>
            </a:r>
          </a:p>
          <a:p>
            <a:pPr marL="0" indent="0">
              <a:spcBef>
                <a:spcPts val="0"/>
              </a:spcBef>
              <a:buNone/>
            </a:pPr>
            <a:endParaRPr lang="en-GB" sz="1200">
              <a:latin typeface="Calibri Light" panose="020F0302020204030204" pitchFamily="34" charset="0"/>
              <a:cs typeface="Calibri Light" panose="020F0302020204030204" pitchFamily="34" charset="0"/>
            </a:endParaRPr>
          </a:p>
          <a:p>
            <a:pPr>
              <a:spcBef>
                <a:spcPts val="0"/>
              </a:spcBef>
            </a:pPr>
            <a:r>
              <a:rPr lang="en-GB" sz="1200">
                <a:latin typeface="Calibri Light" panose="020F0302020204030204" pitchFamily="34" charset="0"/>
                <a:cs typeface="Calibri Light" panose="020F0302020204030204" pitchFamily="34" charset="0"/>
              </a:rPr>
              <a:t>Template generation </a:t>
            </a:r>
          </a:p>
          <a:p>
            <a:pPr>
              <a:spcBef>
                <a:spcPts val="0"/>
              </a:spcBef>
            </a:pPr>
            <a:endParaRPr lang="en-GB" sz="1200">
              <a:latin typeface="Calibri Light" panose="020F0302020204030204" pitchFamily="34" charset="0"/>
              <a:cs typeface="Calibri Light" panose="020F0302020204030204" pitchFamily="34" charset="0"/>
            </a:endParaRPr>
          </a:p>
          <a:p>
            <a:pPr>
              <a:spcBef>
                <a:spcPts val="0"/>
              </a:spcBef>
            </a:pPr>
            <a:r>
              <a:rPr lang="en-GB" sz="1200">
                <a:latin typeface="Calibri Light" panose="020F0302020204030204" pitchFamily="34" charset="0"/>
                <a:cs typeface="Calibri Light" panose="020F0302020204030204" pitchFamily="34" charset="0"/>
              </a:rPr>
              <a:t>Dim or low-quality clusters are removed from the raw cluster count during template generation. </a:t>
            </a:r>
          </a:p>
          <a:p>
            <a:pPr>
              <a:spcBef>
                <a:spcPts val="0"/>
              </a:spcBef>
            </a:pPr>
            <a:endParaRPr lang="en-GB" sz="1200">
              <a:latin typeface="Calibri Light" panose="020F0302020204030204" pitchFamily="34" charset="0"/>
              <a:cs typeface="Calibri Light" panose="020F0302020204030204" pitchFamily="34" charset="0"/>
            </a:endParaRPr>
          </a:p>
          <a:p>
            <a:pPr>
              <a:spcBef>
                <a:spcPts val="0"/>
              </a:spcBef>
            </a:pPr>
            <a:r>
              <a:rPr lang="en-GB" sz="1200">
                <a:latin typeface="Calibri Light" panose="020F0302020204030204" pitchFamily="34" charset="0"/>
                <a:cs typeface="Calibri Light" panose="020F0302020204030204" pitchFamily="34" charset="0"/>
              </a:rPr>
              <a:t>Acts as a prefiltration step, removing clusters unlikely to pass filtering.</a:t>
            </a:r>
          </a:p>
          <a:p>
            <a:endParaRPr lang="en-DK"/>
          </a:p>
          <a:p>
            <a:pPr marL="0" indent="0">
              <a:spcBef>
                <a:spcPts val="0"/>
              </a:spcBef>
              <a:buNone/>
            </a:pPr>
            <a:r>
              <a:rPr lang="en-GB" sz="1800" b="1">
                <a:latin typeface="Calibri Light" panose="020F0302020204030204" pitchFamily="34" charset="0"/>
                <a:cs typeface="Calibri Light" panose="020F0302020204030204" pitchFamily="34" charset="0"/>
              </a:rPr>
              <a:t>Patterned flow cells - </a:t>
            </a:r>
            <a:r>
              <a:rPr lang="en-GB" sz="1800" err="1">
                <a:latin typeface="Calibri Light" panose="020F0302020204030204" pitchFamily="34" charset="0"/>
                <a:cs typeface="Calibri Light" panose="020F0302020204030204" pitchFamily="34" charset="0"/>
              </a:rPr>
              <a:t>nanowells</a:t>
            </a: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r>
              <a:rPr lang="en-GB" sz="1800">
                <a:latin typeface="Calibri Light" panose="020F0302020204030204" pitchFamily="34" charset="0"/>
                <a:cs typeface="Calibri Light" panose="020F0302020204030204" pitchFamily="34" charset="0"/>
              </a:rPr>
              <a:t>Increased data output</a:t>
            </a:r>
          </a:p>
          <a:p>
            <a:pPr marL="493713" lvl="1" indent="-179388">
              <a:spcBef>
                <a:spcPts val="0"/>
              </a:spcBef>
            </a:pPr>
            <a:r>
              <a:rPr lang="en-GB" sz="1800">
                <a:latin typeface="Calibri Light" panose="020F0302020204030204" pitchFamily="34" charset="0"/>
                <a:cs typeface="Calibri Light" panose="020F0302020204030204" pitchFamily="34" charset="0"/>
              </a:rPr>
              <a:t>a broader range of library densities; less susceptible to overloading</a:t>
            </a:r>
          </a:p>
          <a:p>
            <a:pPr marL="493713" lvl="1" indent="-179388">
              <a:spcBef>
                <a:spcPts val="0"/>
              </a:spcBef>
            </a:pPr>
            <a:r>
              <a:rPr lang="en-GB" sz="1800">
                <a:latin typeface="Calibri Light" panose="020F0302020204030204" pitchFamily="34" charset="0"/>
                <a:cs typeface="Calibri Light" panose="020F0302020204030204" pitchFamily="34" charset="0"/>
              </a:rPr>
              <a:t>significantly increased cluster density</a:t>
            </a:r>
          </a:p>
          <a:p>
            <a:pPr marL="493713" lvl="1" indent="-179388">
              <a:spcBef>
                <a:spcPts val="0"/>
              </a:spcBef>
            </a:pPr>
            <a:endParaRPr lang="en-GB" sz="1800">
              <a:latin typeface="Calibri Light" panose="020F0302020204030204" pitchFamily="34" charset="0"/>
              <a:cs typeface="Calibri Light" panose="020F0302020204030204" pitchFamily="34" charset="0"/>
            </a:endParaRPr>
          </a:p>
          <a:p>
            <a:pPr>
              <a:spcBef>
                <a:spcPts val="0"/>
              </a:spcBef>
            </a:pPr>
            <a:r>
              <a:rPr lang="en-GB" sz="1800">
                <a:latin typeface="Calibri Light" panose="020F0302020204030204" pitchFamily="34" charset="0"/>
                <a:cs typeface="Calibri Light" panose="020F0302020204030204" pitchFamily="34" charset="0"/>
              </a:rPr>
              <a:t>Reduced costs </a:t>
            </a:r>
          </a:p>
          <a:p>
            <a:pPr marL="493713" lvl="1" indent="-179388">
              <a:spcBef>
                <a:spcPts val="0"/>
              </a:spcBef>
            </a:pPr>
            <a:r>
              <a:rPr lang="en-GB" sz="1800">
                <a:latin typeface="Calibri Light" panose="020F0302020204030204" pitchFamily="34" charset="0"/>
                <a:cs typeface="Calibri Light" panose="020F0302020204030204" pitchFamily="34" charset="0"/>
              </a:rPr>
              <a:t>More usable data per flow cell, driving down the cost per Gb of the sequencing run</a:t>
            </a:r>
          </a:p>
          <a:p>
            <a:pPr marL="493713" lvl="1" indent="-179388">
              <a:spcBef>
                <a:spcPts val="0"/>
              </a:spcBef>
            </a:pPr>
            <a:endParaRPr lang="en-GB" sz="1800">
              <a:latin typeface="Calibri Light" panose="020F0302020204030204" pitchFamily="34" charset="0"/>
              <a:cs typeface="Calibri Light" panose="020F0302020204030204" pitchFamily="34" charset="0"/>
            </a:endParaRPr>
          </a:p>
          <a:p>
            <a:pPr marL="0" indent="0">
              <a:spcBef>
                <a:spcPts val="0"/>
              </a:spcBef>
              <a:buNone/>
            </a:pPr>
            <a:r>
              <a:rPr lang="en-GB" sz="1800">
                <a:latin typeface="Calibri Light" panose="020F0302020204030204" pitchFamily="34" charset="0"/>
                <a:cs typeface="Calibri Light" panose="020F0302020204030204" pitchFamily="34" charset="0"/>
              </a:rPr>
              <a:t>Faster run times - simplified imaging </a:t>
            </a:r>
          </a:p>
          <a:p>
            <a:pPr marL="536575" lvl="1" indent="-222250">
              <a:spcBef>
                <a:spcPts val="0"/>
              </a:spcBef>
            </a:pPr>
            <a:r>
              <a:rPr lang="en-GB" sz="1800">
                <a:latin typeface="Calibri Light" panose="020F0302020204030204" pitchFamily="34" charset="0"/>
                <a:cs typeface="Calibri Light" panose="020F0302020204030204" pitchFamily="34" charset="0"/>
              </a:rPr>
              <a:t>Accurate resolution of clusters during imaging</a:t>
            </a:r>
          </a:p>
          <a:p>
            <a:pPr marL="536575" lvl="1" indent="-222250">
              <a:spcBef>
                <a:spcPts val="0"/>
              </a:spcBef>
            </a:pPr>
            <a:r>
              <a:rPr lang="en-GB" sz="1800">
                <a:latin typeface="Calibri Light" panose="020F0302020204030204" pitchFamily="34" charset="0"/>
                <a:cs typeface="Calibri Light" panose="020F0302020204030204" pitchFamily="34" charset="0"/>
              </a:rPr>
              <a:t>Eliminates the need for template generation or preliminary filtering </a:t>
            </a:r>
          </a:p>
          <a:p>
            <a:endParaRPr lang="en-DK"/>
          </a:p>
        </p:txBody>
      </p:sp>
      <p:sp>
        <p:nvSpPr>
          <p:cNvPr id="4" name="Slide Number Placeholder 3"/>
          <p:cNvSpPr>
            <a:spLocks noGrp="1"/>
          </p:cNvSpPr>
          <p:nvPr>
            <p:ph type="sldNum" sz="quarter" idx="5"/>
          </p:nvPr>
        </p:nvSpPr>
        <p:spPr/>
        <p:txBody>
          <a:bodyPr/>
          <a:lstStyle/>
          <a:p>
            <a:fld id="{F7FE435C-E074-8043-B805-63D5860B13F8}" type="slidenum">
              <a:rPr lang="en-DK" smtClean="0"/>
              <a:t>17</a:t>
            </a:fld>
            <a:endParaRPr lang="en-DK"/>
          </a:p>
        </p:txBody>
      </p:sp>
    </p:spTree>
    <p:extLst>
      <p:ext uri="{BB962C8B-B14F-4D97-AF65-F5344CB8AC3E}">
        <p14:creationId xmlns:p14="http://schemas.microsoft.com/office/powerpoint/2010/main" val="38203900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0"/>
              </a:spcBef>
              <a:buNone/>
            </a:pPr>
            <a:r>
              <a:rPr lang="en-GB" sz="1800" b="1">
                <a:latin typeface="Calibri Light" panose="020F0302020204030204" pitchFamily="34" charset="0"/>
                <a:cs typeface="Calibri Light" panose="020F0302020204030204" pitchFamily="34" charset="0"/>
              </a:rPr>
              <a:t>Software</a:t>
            </a:r>
          </a:p>
          <a:p>
            <a:pPr marL="0" indent="0">
              <a:spcBef>
                <a:spcPts val="0"/>
              </a:spcBef>
              <a:buNone/>
            </a:pPr>
            <a:endParaRPr lang="en-GB" sz="1800" b="1">
              <a:latin typeface="Calibri Light" panose="020F0302020204030204" pitchFamily="34" charset="0"/>
              <a:cs typeface="Calibri Light" panose="020F0302020204030204" pitchFamily="34" charset="0"/>
            </a:endParaRPr>
          </a:p>
          <a:p>
            <a:pPr lvl="1">
              <a:spcBef>
                <a:spcPts val="0"/>
              </a:spcBef>
            </a:pPr>
            <a:r>
              <a:rPr lang="en-GB" sz="1800">
                <a:latin typeface="Calibri Light" panose="020F0302020204030204" pitchFamily="34" charset="0"/>
                <a:cs typeface="Calibri Light" panose="020F0302020204030204" pitchFamily="34" charset="0"/>
              </a:rPr>
              <a:t>bcl2fastq </a:t>
            </a:r>
          </a:p>
          <a:p>
            <a:pPr lvl="1">
              <a:spcBef>
                <a:spcPts val="0"/>
              </a:spcBef>
            </a:pPr>
            <a:r>
              <a:rPr lang="en-GB" sz="1800">
                <a:latin typeface="Calibri Light" panose="020F0302020204030204" pitchFamily="34" charset="0"/>
                <a:cs typeface="Calibri Light" panose="020F0302020204030204" pitchFamily="34" charset="0"/>
              </a:rPr>
              <a:t>BCL Convert</a:t>
            </a:r>
          </a:p>
          <a:p>
            <a:pPr marL="457200" lvl="1" indent="0">
              <a:spcBef>
                <a:spcPts val="0"/>
              </a:spcBef>
              <a:buNone/>
            </a:pPr>
            <a:endParaRPr lang="en-GB" sz="1800">
              <a:latin typeface="Calibri Light" panose="020F0302020204030204" pitchFamily="34" charset="0"/>
              <a:cs typeface="Calibri Light" panose="020F0302020204030204" pitchFamily="34" charset="0"/>
            </a:endParaRPr>
          </a:p>
          <a:p>
            <a:pPr lvl="1">
              <a:spcBef>
                <a:spcPts val="0"/>
              </a:spcBef>
            </a:pPr>
            <a:r>
              <a:rPr lang="en-GB" sz="1800">
                <a:latin typeface="Calibri Light" panose="020F0302020204030204" pitchFamily="34" charset="0"/>
                <a:cs typeface="Calibri Light" panose="020F0302020204030204" pitchFamily="34" charset="0"/>
              </a:rPr>
              <a:t>Uses a “sample sheet” to define samples and parameters </a:t>
            </a:r>
          </a:p>
          <a:p>
            <a:pPr lvl="1">
              <a:spcBef>
                <a:spcPts val="0"/>
              </a:spcBef>
            </a:pPr>
            <a:r>
              <a:rPr lang="en-GB" sz="1800">
                <a:latin typeface="Calibri Light" panose="020F0302020204030204" pitchFamily="34" charset="0"/>
                <a:cs typeface="Calibri Light" panose="020F0302020204030204" pitchFamily="34" charset="0"/>
              </a:rPr>
              <a:t>Dual or Single indexes </a:t>
            </a:r>
          </a:p>
          <a:p>
            <a:pPr lvl="1">
              <a:spcBef>
                <a:spcPts val="0"/>
              </a:spcBef>
            </a:pPr>
            <a:r>
              <a:rPr lang="en-GB" sz="1800">
                <a:latin typeface="Calibri Light" panose="020F0302020204030204" pitchFamily="34" charset="0"/>
                <a:cs typeface="Calibri Light" panose="020F0302020204030204" pitchFamily="34" charset="0"/>
              </a:rPr>
              <a:t>Barcode Mismatches (barcode collision)</a:t>
            </a: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r>
              <a:rPr lang="en-GB" sz="1800" b="1">
                <a:latin typeface="Calibri Light" panose="020F0302020204030204" pitchFamily="34" charset="0"/>
                <a:cs typeface="Calibri Light" panose="020F0302020204030204" pitchFamily="34" charset="0"/>
              </a:rPr>
              <a:t>Steps</a:t>
            </a:r>
            <a:r>
              <a:rPr lang="en-GB" sz="1800">
                <a:latin typeface="Calibri Light" panose="020F0302020204030204" pitchFamily="34" charset="0"/>
                <a:cs typeface="Calibri Light" panose="020F0302020204030204" pitchFamily="34" charset="0"/>
              </a:rPr>
              <a:t> </a:t>
            </a:r>
          </a:p>
          <a:p>
            <a:pPr marL="0" indent="0">
              <a:spcBef>
                <a:spcPts val="0"/>
              </a:spcBef>
              <a:buNone/>
            </a:pPr>
            <a:endParaRPr lang="en-GB" sz="1800">
              <a:latin typeface="Calibri Light" panose="020F0302020204030204" pitchFamily="34" charset="0"/>
              <a:cs typeface="Calibri Light" panose="020F0302020204030204" pitchFamily="34" charset="0"/>
            </a:endParaRPr>
          </a:p>
          <a:p>
            <a:pPr lvl="1">
              <a:spcBef>
                <a:spcPts val="0"/>
              </a:spcBef>
            </a:pPr>
            <a:r>
              <a:rPr lang="en-GB" sz="1800">
                <a:latin typeface="Calibri Light" panose="020F0302020204030204" pitchFamily="34" charset="0"/>
                <a:cs typeface="Calibri Light" panose="020F0302020204030204" pitchFamily="34" charset="0"/>
              </a:rPr>
              <a:t>Demultiplexes data - sequences are sorted according to their index sequence(s)</a:t>
            </a:r>
          </a:p>
          <a:p>
            <a:pPr lvl="1">
              <a:spcBef>
                <a:spcPts val="0"/>
              </a:spcBef>
            </a:pPr>
            <a:endParaRPr lang="en-GB" sz="1800">
              <a:latin typeface="Calibri Light" panose="020F0302020204030204" pitchFamily="34" charset="0"/>
              <a:cs typeface="Calibri Light" panose="020F0302020204030204" pitchFamily="34" charset="0"/>
            </a:endParaRPr>
          </a:p>
          <a:p>
            <a:pPr lvl="1">
              <a:spcBef>
                <a:spcPts val="0"/>
              </a:spcBef>
            </a:pPr>
            <a:r>
              <a:rPr lang="en-GB" sz="1800">
                <a:latin typeface="Calibri Light" panose="020F0302020204030204" pitchFamily="34" charset="0"/>
                <a:cs typeface="Calibri Light" panose="020F0302020204030204" pitchFamily="34" charset="0"/>
              </a:rPr>
              <a:t>Converts BCL files to standard FASTQ file formats for downstream analysis.</a:t>
            </a:r>
          </a:p>
          <a:p>
            <a:pPr lvl="1">
              <a:spcBef>
                <a:spcPts val="0"/>
              </a:spcBef>
            </a:pPr>
            <a:endParaRPr lang="en-GB" sz="1800">
              <a:latin typeface="Calibri Light" panose="020F0302020204030204" pitchFamily="34" charset="0"/>
              <a:cs typeface="Calibri Light" panose="020F0302020204030204" pitchFamily="34" charset="0"/>
            </a:endParaRPr>
          </a:p>
          <a:p>
            <a:pPr lvl="1">
              <a:spcBef>
                <a:spcPts val="0"/>
              </a:spcBef>
            </a:pPr>
            <a:r>
              <a:rPr lang="en-GB" sz="1800">
                <a:latin typeface="Calibri Light" panose="020F0302020204030204" pitchFamily="34" charset="0"/>
                <a:cs typeface="Calibri Light" panose="020F0302020204030204" pitchFamily="34" charset="0"/>
              </a:rPr>
              <a:t>Adds Quality  scores</a:t>
            </a:r>
          </a:p>
          <a:p>
            <a:pPr marL="0" indent="0">
              <a:spcBef>
                <a:spcPts val="0"/>
              </a:spcBef>
              <a:buNone/>
            </a:pPr>
            <a:endParaRPr lang="en-GB" sz="1800">
              <a:latin typeface="Calibri Light" panose="020F0302020204030204" pitchFamily="34" charset="0"/>
              <a:cs typeface="Calibri Light" panose="020F0302020204030204" pitchFamily="34" charset="0"/>
            </a:endParaRPr>
          </a:p>
          <a:p>
            <a:pPr lvl="1">
              <a:spcBef>
                <a:spcPts val="0"/>
              </a:spcBef>
            </a:pPr>
            <a:endParaRPr lang="en-GB" sz="1800">
              <a:latin typeface="Calibri Light" panose="020F0302020204030204" pitchFamily="34" charset="0"/>
              <a:cs typeface="Calibri Light" panose="020F0302020204030204" pitchFamily="34" charset="0"/>
            </a:endParaRPr>
          </a:p>
          <a:p>
            <a:pPr lvl="1">
              <a:spcBef>
                <a:spcPts val="0"/>
              </a:spcBef>
            </a:pPr>
            <a:endParaRPr lang="en-GB" sz="1800">
              <a:latin typeface="Calibri Light" panose="020F0302020204030204" pitchFamily="34" charset="0"/>
              <a:cs typeface="Calibri Light" panose="020F0302020204030204" pitchFamily="34" charset="0"/>
            </a:endParaRPr>
          </a:p>
          <a:p>
            <a:pPr>
              <a:spcBef>
                <a:spcPts val="0"/>
              </a:spcBef>
            </a:pPr>
            <a:endParaRPr lang="en-GB" sz="1800">
              <a:latin typeface="Calibri Light" panose="020F0302020204030204" pitchFamily="34" charset="0"/>
              <a:cs typeface="Calibri Light" panose="020F0302020204030204" pitchFamily="34" charset="0"/>
            </a:endParaRPr>
          </a:p>
        </p:txBody>
      </p:sp>
      <p:sp>
        <p:nvSpPr>
          <p:cNvPr id="4" name="Slide Number Placeholder 3"/>
          <p:cNvSpPr>
            <a:spLocks noGrp="1"/>
          </p:cNvSpPr>
          <p:nvPr>
            <p:ph type="sldNum" sz="quarter" idx="5"/>
          </p:nvPr>
        </p:nvSpPr>
        <p:spPr/>
        <p:txBody>
          <a:bodyPr/>
          <a:lstStyle/>
          <a:p>
            <a:fld id="{F7FE435C-E074-8043-B805-63D5860B13F8}" type="slidenum">
              <a:rPr lang="en-DK" smtClean="0"/>
              <a:t>19</a:t>
            </a:fld>
            <a:endParaRPr lang="en-DK"/>
          </a:p>
        </p:txBody>
      </p:sp>
    </p:spTree>
    <p:extLst>
      <p:ext uri="{BB962C8B-B14F-4D97-AF65-F5344CB8AC3E}">
        <p14:creationId xmlns:p14="http://schemas.microsoft.com/office/powerpoint/2010/main" val="31901678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0"/>
              </a:spcBef>
              <a:buNone/>
            </a:pPr>
            <a:r>
              <a:rPr lang="en-GB" sz="1800" b="1">
                <a:latin typeface="Calibri Light" panose="020F0302020204030204" pitchFamily="34" charset="0"/>
                <a:cs typeface="Calibri Light" panose="020F0302020204030204" pitchFamily="34" charset="0"/>
              </a:rPr>
              <a:t>FASTQ file generation</a:t>
            </a: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a:spcBef>
                <a:spcPts val="0"/>
              </a:spcBef>
            </a:pPr>
            <a:r>
              <a:rPr lang="en-GB" sz="1800">
                <a:latin typeface="Calibri Light" panose="020F0302020204030204" pitchFamily="34" charset="0"/>
                <a:cs typeface="Calibri Light" panose="020F0302020204030204" pitchFamily="34" charset="0"/>
              </a:rPr>
              <a:t>Separate FASTQ files per sample</a:t>
            </a:r>
          </a:p>
          <a:p>
            <a:pPr>
              <a:spcBef>
                <a:spcPts val="0"/>
              </a:spcBef>
            </a:pPr>
            <a:r>
              <a:rPr lang="en-GB" sz="1800">
                <a:latin typeface="Calibri Light" panose="020F0302020204030204" pitchFamily="34" charset="0"/>
                <a:cs typeface="Calibri Light" panose="020F0302020204030204" pitchFamily="34" charset="0"/>
              </a:rPr>
              <a:t>If-paired-end there are two FASTQ fails per sample.</a:t>
            </a:r>
          </a:p>
          <a:p>
            <a:pPr lvl="1">
              <a:spcBef>
                <a:spcPts val="0"/>
              </a:spcBef>
            </a:pPr>
            <a:r>
              <a:rPr lang="en-GB" sz="1800">
                <a:latin typeface="Calibri Light" panose="020F0302020204030204" pitchFamily="34" charset="0"/>
                <a:cs typeface="Calibri Light" panose="020F0302020204030204" pitchFamily="34" charset="0"/>
              </a:rPr>
              <a:t>Order is important! Read 1 in file one is assumed to pair with reads 1 in file two.</a:t>
            </a:r>
          </a:p>
          <a:p>
            <a:pPr lvl="1">
              <a:spcBef>
                <a:spcPts val="0"/>
              </a:spcBef>
            </a:pPr>
            <a:r>
              <a:rPr lang="en-GB" sz="1800">
                <a:latin typeface="Calibri Light" panose="020F0302020204030204" pitchFamily="34" charset="0"/>
                <a:cs typeface="Calibri Light" panose="020F0302020204030204" pitchFamily="34" charset="0"/>
              </a:rPr>
              <a:t>You Should always process them together</a:t>
            </a:r>
          </a:p>
          <a:p>
            <a:pPr lvl="1">
              <a:spcBef>
                <a:spcPts val="0"/>
              </a:spcBef>
            </a:pPr>
            <a:endParaRPr lang="en-GB" sz="1800">
              <a:latin typeface="Calibri Light" panose="020F0302020204030204" pitchFamily="34" charset="0"/>
              <a:cs typeface="Calibri Light" panose="020F0302020204030204" pitchFamily="34" charset="0"/>
            </a:endParaRPr>
          </a:p>
          <a:p>
            <a:pPr marL="0" indent="0">
              <a:spcBef>
                <a:spcPts val="0"/>
              </a:spcBef>
              <a:buFont typeface="Arial" panose="020B0604020202020204" pitchFamily="34" charset="0"/>
              <a:buNone/>
            </a:pPr>
            <a:r>
              <a:rPr lang="en-GB" sz="1800">
                <a:latin typeface="Calibri Light" panose="020F0302020204030204" pitchFamily="34" charset="0"/>
                <a:cs typeface="Calibri Light" panose="020F0302020204030204" pitchFamily="34" charset="0"/>
              </a:rPr>
              <a:t>Line 1: starts with @; Unique ID for a sequencing read</a:t>
            </a:r>
          </a:p>
          <a:p>
            <a:pPr marL="0" indent="0">
              <a:spcBef>
                <a:spcPts val="0"/>
              </a:spcBef>
              <a:buFont typeface="Arial" panose="020B0604020202020204" pitchFamily="34" charset="0"/>
              <a:buNone/>
            </a:pPr>
            <a:r>
              <a:rPr lang="en-GB" sz="1800">
                <a:latin typeface="Calibri Light" panose="020F0302020204030204" pitchFamily="34" charset="0"/>
                <a:cs typeface="Calibri Light" panose="020F0302020204030204" pitchFamily="34" charset="0"/>
              </a:rPr>
              <a:t>Line 2: Sequence (can include N) </a:t>
            </a:r>
          </a:p>
          <a:p>
            <a:pPr marL="0" indent="0">
              <a:spcBef>
                <a:spcPts val="0"/>
              </a:spcBef>
              <a:buFont typeface="Arial" panose="020B0604020202020204" pitchFamily="34" charset="0"/>
              <a:buNone/>
            </a:pPr>
            <a:r>
              <a:rPr lang="en-GB" sz="1800">
                <a:latin typeface="Calibri Light" panose="020F0302020204030204" pitchFamily="34" charset="0"/>
                <a:cs typeface="Calibri Light" panose="020F0302020204030204" pitchFamily="34" charset="0"/>
              </a:rPr>
              <a:t>Line 3:+</a:t>
            </a:r>
          </a:p>
          <a:p>
            <a:pPr marL="0" indent="0">
              <a:spcBef>
                <a:spcPts val="0"/>
              </a:spcBef>
              <a:buFont typeface="Arial" panose="020B0604020202020204" pitchFamily="34" charset="0"/>
              <a:buNone/>
            </a:pPr>
            <a:r>
              <a:rPr lang="en-GB" sz="1800">
                <a:latin typeface="Calibri Light" panose="020F0302020204030204" pitchFamily="34" charset="0"/>
                <a:cs typeface="Calibri Light" panose="020F0302020204030204" pitchFamily="34" charset="0"/>
              </a:rPr>
              <a:t>Line 4: Base calling quality score (Analogous to </a:t>
            </a:r>
            <a:r>
              <a:rPr lang="en-GB" sz="1800" err="1">
                <a:latin typeface="Calibri Light" panose="020F0302020204030204" pitchFamily="34" charset="0"/>
                <a:cs typeface="Calibri Light" panose="020F0302020204030204" pitchFamily="34" charset="0"/>
              </a:rPr>
              <a:t>Phred</a:t>
            </a:r>
            <a:r>
              <a:rPr lang="en-GB" sz="1800">
                <a:latin typeface="Calibri Light" panose="020F0302020204030204" pitchFamily="34" charset="0"/>
                <a:cs typeface="Calibri Light" panose="020F0302020204030204" pitchFamily="34" charset="0"/>
              </a:rPr>
              <a:t> scores but in ASCII value)</a:t>
            </a:r>
          </a:p>
          <a:p>
            <a:pPr lvl="1">
              <a:spcBef>
                <a:spcPts val="0"/>
              </a:spcBef>
            </a:pPr>
            <a:endParaRPr lang="en-GB" sz="1800">
              <a:latin typeface="Calibri Light" panose="020F0302020204030204" pitchFamily="34" charset="0"/>
              <a:cs typeface="Calibri Light" panose="020F0302020204030204" pitchFamily="34" charset="0"/>
            </a:endParaRPr>
          </a:p>
        </p:txBody>
      </p:sp>
      <p:sp>
        <p:nvSpPr>
          <p:cNvPr id="4" name="Slide Number Placeholder 3"/>
          <p:cNvSpPr>
            <a:spLocks noGrp="1"/>
          </p:cNvSpPr>
          <p:nvPr>
            <p:ph type="sldNum" sz="quarter" idx="5"/>
          </p:nvPr>
        </p:nvSpPr>
        <p:spPr/>
        <p:txBody>
          <a:bodyPr/>
          <a:lstStyle/>
          <a:p>
            <a:fld id="{F7FE435C-E074-8043-B805-63D5860B13F8}" type="slidenum">
              <a:rPr lang="en-DK" smtClean="0"/>
              <a:t>23</a:t>
            </a:fld>
            <a:endParaRPr lang="en-DK"/>
          </a:p>
        </p:txBody>
      </p:sp>
    </p:spTree>
    <p:extLst>
      <p:ext uri="{BB962C8B-B14F-4D97-AF65-F5344CB8AC3E}">
        <p14:creationId xmlns:p14="http://schemas.microsoft.com/office/powerpoint/2010/main" val="20075865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0"/>
              </a:spcBef>
              <a:buNone/>
            </a:pPr>
            <a:r>
              <a:rPr lang="en-GB" sz="1200">
                <a:latin typeface="Calibri Light" panose="020F0302020204030204" pitchFamily="34" charset="0"/>
                <a:cs typeface="Calibri Light" panose="020F0302020204030204" pitchFamily="34" charset="0"/>
              </a:rPr>
              <a:t>A quality score (Q-score) is a prediction of the probability of an error in base calling. </a:t>
            </a:r>
          </a:p>
          <a:p>
            <a:pPr marL="0" indent="0">
              <a:spcBef>
                <a:spcPts val="0"/>
              </a:spcBef>
              <a:buNone/>
            </a:pPr>
            <a:endParaRPr lang="en-GB" sz="1200">
              <a:latin typeface="Calibri Light" panose="020F0302020204030204" pitchFamily="34" charset="0"/>
              <a:cs typeface="Calibri Light" panose="020F0302020204030204" pitchFamily="34" charset="0"/>
            </a:endParaRPr>
          </a:p>
          <a:p>
            <a:pPr marL="0" indent="0">
              <a:spcBef>
                <a:spcPts val="0"/>
              </a:spcBef>
              <a:buNone/>
            </a:pPr>
            <a:r>
              <a:rPr lang="en-GB" sz="1200">
                <a:latin typeface="Calibri Light" panose="020F0302020204030204" pitchFamily="34" charset="0"/>
                <a:cs typeface="Calibri Light" panose="020F0302020204030204" pitchFamily="34" charset="0"/>
              </a:rPr>
              <a:t>Quality scores are generated using a model which uses a set of quality predictor values (intensity, background signal) as inputs</a:t>
            </a:r>
          </a:p>
          <a:p>
            <a:pPr marL="0" indent="0">
              <a:spcBef>
                <a:spcPts val="0"/>
              </a:spcBef>
              <a:buNone/>
            </a:pPr>
            <a:endParaRPr lang="en-GB" sz="1200">
              <a:latin typeface="Calibri Light" panose="020F0302020204030204" pitchFamily="34" charset="0"/>
              <a:cs typeface="Calibri Light" panose="020F0302020204030204" pitchFamily="34" charset="0"/>
            </a:endParaRPr>
          </a:p>
          <a:p>
            <a:pPr marL="0" indent="0">
              <a:spcBef>
                <a:spcPts val="0"/>
              </a:spcBef>
              <a:buNone/>
            </a:pPr>
            <a:r>
              <a:rPr lang="en-GB" sz="1200">
                <a:latin typeface="Calibri Light" panose="020F0302020204030204" pitchFamily="34" charset="0"/>
                <a:cs typeface="Calibri Light" panose="020F0302020204030204" pitchFamily="34" charset="0"/>
              </a:rPr>
              <a:t>Represented as compact ASCII characters in order to save space so that there is one ASCII character per base instead a very small error probability. </a:t>
            </a:r>
          </a:p>
          <a:p>
            <a:pPr marL="0" indent="0">
              <a:spcBef>
                <a:spcPts val="0"/>
              </a:spcBef>
              <a:buNone/>
            </a:pPr>
            <a:endParaRPr lang="en-GB" sz="1200">
              <a:latin typeface="Calibri Light" panose="020F0302020204030204" pitchFamily="34" charset="0"/>
              <a:cs typeface="Calibri Light" panose="020F03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rgbClr val="FF0000"/>
                </a:solidFill>
                <a:latin typeface="Calibri Light" panose="020F0302020204030204" pitchFamily="34" charset="0"/>
                <a:cs typeface="Calibri Light" panose="020F0302020204030204" pitchFamily="34" charset="0"/>
              </a:rPr>
              <a:t>Later – we can use this score to filter low-quality reads that contain bases with a high probability of being wrong (more in the next session)​</a:t>
            </a:r>
          </a:p>
          <a:p>
            <a:pPr marL="0" indent="0">
              <a:spcBef>
                <a:spcPts val="0"/>
              </a:spcBef>
              <a:buNone/>
            </a:pPr>
            <a:endParaRPr lang="en-GB" sz="1200">
              <a:latin typeface="Calibri Light" panose="020F0302020204030204" pitchFamily="34" charset="0"/>
              <a:cs typeface="Calibri Light" panose="020F0302020204030204" pitchFamily="34" charset="0"/>
            </a:endParaRPr>
          </a:p>
          <a:p>
            <a:pPr marL="0" indent="0">
              <a:spcBef>
                <a:spcPts val="0"/>
              </a:spcBef>
              <a:buNone/>
            </a:pPr>
            <a:endParaRPr lang="en-GB" sz="1200">
              <a:latin typeface="Calibri Light" panose="020F0302020204030204" pitchFamily="34" charset="0"/>
              <a:cs typeface="Calibri Light" panose="020F0302020204030204" pitchFamily="34" charset="0"/>
            </a:endParaRPr>
          </a:p>
          <a:p>
            <a:endParaRPr lang="en-DK"/>
          </a:p>
        </p:txBody>
      </p:sp>
      <p:sp>
        <p:nvSpPr>
          <p:cNvPr id="4" name="Slide Number Placeholder 3"/>
          <p:cNvSpPr>
            <a:spLocks noGrp="1"/>
          </p:cNvSpPr>
          <p:nvPr>
            <p:ph type="sldNum" sz="quarter" idx="5"/>
          </p:nvPr>
        </p:nvSpPr>
        <p:spPr/>
        <p:txBody>
          <a:bodyPr/>
          <a:lstStyle/>
          <a:p>
            <a:fld id="{F7FE435C-E074-8043-B805-63D5860B13F8}" type="slidenum">
              <a:rPr lang="en-DK" smtClean="0"/>
              <a:t>24</a:t>
            </a:fld>
            <a:endParaRPr lang="en-DK"/>
          </a:p>
        </p:txBody>
      </p:sp>
    </p:spTree>
    <p:extLst>
      <p:ext uri="{BB962C8B-B14F-4D97-AF65-F5344CB8AC3E}">
        <p14:creationId xmlns:p14="http://schemas.microsoft.com/office/powerpoint/2010/main" val="33889697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K"/>
          </a:p>
        </p:txBody>
      </p:sp>
      <p:sp>
        <p:nvSpPr>
          <p:cNvPr id="4" name="Slide Number Placeholder 3"/>
          <p:cNvSpPr>
            <a:spLocks noGrp="1"/>
          </p:cNvSpPr>
          <p:nvPr>
            <p:ph type="sldNum" sz="quarter" idx="5"/>
          </p:nvPr>
        </p:nvSpPr>
        <p:spPr/>
        <p:txBody>
          <a:bodyPr/>
          <a:lstStyle/>
          <a:p>
            <a:fld id="{F7FE435C-E074-8043-B805-63D5860B13F8}" type="slidenum">
              <a:rPr lang="en-DK" smtClean="0"/>
              <a:t>28</a:t>
            </a:fld>
            <a:endParaRPr lang="en-DK"/>
          </a:p>
        </p:txBody>
      </p:sp>
    </p:spTree>
    <p:extLst>
      <p:ext uri="{BB962C8B-B14F-4D97-AF65-F5344CB8AC3E}">
        <p14:creationId xmlns:p14="http://schemas.microsoft.com/office/powerpoint/2010/main" val="36241982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K"/>
          </a:p>
        </p:txBody>
      </p:sp>
      <p:sp>
        <p:nvSpPr>
          <p:cNvPr id="4" name="Slide Number Placeholder 3"/>
          <p:cNvSpPr>
            <a:spLocks noGrp="1"/>
          </p:cNvSpPr>
          <p:nvPr>
            <p:ph type="sldNum" sz="quarter" idx="5"/>
          </p:nvPr>
        </p:nvSpPr>
        <p:spPr/>
        <p:txBody>
          <a:bodyPr/>
          <a:lstStyle/>
          <a:p>
            <a:fld id="{F7FE435C-E074-8043-B805-63D5860B13F8}" type="slidenum">
              <a:rPr lang="en-DK" smtClean="0"/>
              <a:t>29</a:t>
            </a:fld>
            <a:endParaRPr lang="en-DK"/>
          </a:p>
        </p:txBody>
      </p:sp>
    </p:spTree>
    <p:extLst>
      <p:ext uri="{BB962C8B-B14F-4D97-AF65-F5344CB8AC3E}">
        <p14:creationId xmlns:p14="http://schemas.microsoft.com/office/powerpoint/2010/main" val="38330033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0"/>
              </a:spcBef>
              <a:buNone/>
            </a:pPr>
            <a:r>
              <a:rPr lang="en-GB" sz="1200">
                <a:latin typeface="Calibri Light" panose="020F0302020204030204" pitchFamily="34" charset="0"/>
                <a:cs typeface="Calibri Light" panose="020F0302020204030204" pitchFamily="34" charset="0"/>
              </a:rPr>
              <a:t>Illumina flow cells are made up of tiles. The graph allows you to look at the quality scores from each tile across all of your bases to see if there was a loss in quality associated with only one part of the </a:t>
            </a:r>
            <a:r>
              <a:rPr lang="en-GB" sz="1200" err="1">
                <a:latin typeface="Calibri Light" panose="020F0302020204030204" pitchFamily="34" charset="0"/>
                <a:cs typeface="Calibri Light" panose="020F0302020204030204" pitchFamily="34" charset="0"/>
              </a:rPr>
              <a:t>flowcell</a:t>
            </a:r>
            <a:r>
              <a:rPr lang="en-GB" sz="1200">
                <a:latin typeface="Calibri Light" panose="020F0302020204030204" pitchFamily="34" charset="0"/>
                <a:cs typeface="Calibri Light" panose="020F0302020204030204" pitchFamily="34" charset="0"/>
              </a:rPr>
              <a:t>.</a:t>
            </a:r>
          </a:p>
          <a:p>
            <a:pPr marL="0" indent="0">
              <a:spcBef>
                <a:spcPts val="0"/>
              </a:spcBef>
              <a:buNone/>
            </a:pPr>
            <a:r>
              <a:rPr lang="en-GB" sz="1200">
                <a:latin typeface="Calibri Light" panose="020F0302020204030204" pitchFamily="34" charset="0"/>
                <a:cs typeface="Calibri Light" panose="020F0302020204030204" pitchFamily="34" charset="0"/>
              </a:rPr>
              <a:t>Warnings or errors</a:t>
            </a:r>
          </a:p>
          <a:p>
            <a:pPr>
              <a:spcBef>
                <a:spcPts val="0"/>
              </a:spcBef>
            </a:pPr>
            <a:r>
              <a:rPr lang="en-GB" sz="1200">
                <a:latin typeface="Calibri Light" panose="020F0302020204030204" pitchFamily="34" charset="0"/>
                <a:cs typeface="Calibri Light" panose="020F0302020204030204" pitchFamily="34" charset="0"/>
              </a:rPr>
              <a:t>bubbles going through the </a:t>
            </a:r>
            <a:r>
              <a:rPr lang="en-GB" sz="1200" err="1">
                <a:latin typeface="Calibri Light" panose="020F0302020204030204" pitchFamily="34" charset="0"/>
                <a:cs typeface="Calibri Light" panose="020F0302020204030204" pitchFamily="34" charset="0"/>
              </a:rPr>
              <a:t>flowcell</a:t>
            </a:r>
            <a:r>
              <a:rPr lang="en-GB" sz="1200">
                <a:latin typeface="Calibri Light" panose="020F0302020204030204" pitchFamily="34" charset="0"/>
                <a:cs typeface="Calibri Light" panose="020F0302020204030204" pitchFamily="34" charset="0"/>
              </a:rPr>
              <a:t> </a:t>
            </a:r>
          </a:p>
          <a:p>
            <a:pPr>
              <a:spcBef>
                <a:spcPts val="0"/>
              </a:spcBef>
            </a:pPr>
            <a:r>
              <a:rPr lang="en-GB" sz="1200">
                <a:latin typeface="Calibri Light" panose="020F0302020204030204" pitchFamily="34" charset="0"/>
                <a:cs typeface="Calibri Light" panose="020F0302020204030204" pitchFamily="34" charset="0"/>
              </a:rPr>
              <a:t>smudges on the </a:t>
            </a:r>
            <a:r>
              <a:rPr lang="en-GB" sz="1200" err="1">
                <a:latin typeface="Calibri Light" panose="020F0302020204030204" pitchFamily="34" charset="0"/>
                <a:cs typeface="Calibri Light" panose="020F0302020204030204" pitchFamily="34" charset="0"/>
              </a:rPr>
              <a:t>flowcell</a:t>
            </a:r>
            <a:r>
              <a:rPr lang="en-GB" sz="1200">
                <a:latin typeface="Calibri Light" panose="020F0302020204030204" pitchFamily="34" charset="0"/>
                <a:cs typeface="Calibri Light" panose="020F0302020204030204" pitchFamily="34" charset="0"/>
              </a:rPr>
              <a:t> or debris inside the </a:t>
            </a:r>
            <a:r>
              <a:rPr lang="en-GB" sz="1200" err="1">
                <a:latin typeface="Calibri Light" panose="020F0302020204030204" pitchFamily="34" charset="0"/>
                <a:cs typeface="Calibri Light" panose="020F0302020204030204" pitchFamily="34" charset="0"/>
              </a:rPr>
              <a:t>flowcell</a:t>
            </a:r>
            <a:r>
              <a:rPr lang="en-GB" sz="1200">
                <a:latin typeface="Calibri Light" panose="020F0302020204030204" pitchFamily="34" charset="0"/>
                <a:cs typeface="Calibri Light" panose="020F0302020204030204" pitchFamily="34" charset="0"/>
              </a:rPr>
              <a:t> lane. </a:t>
            </a:r>
          </a:p>
          <a:p>
            <a:pPr>
              <a:spcBef>
                <a:spcPts val="0"/>
              </a:spcBef>
            </a:pPr>
            <a:r>
              <a:rPr lang="en-GB" sz="1200">
                <a:latin typeface="Calibri Light" panose="020F0302020204030204" pitchFamily="34" charset="0"/>
                <a:cs typeface="Calibri Light" panose="020F0302020204030204" pitchFamily="34" charset="0"/>
              </a:rPr>
              <a:t>When a </a:t>
            </a:r>
            <a:r>
              <a:rPr lang="en-GB" sz="1200" err="1">
                <a:latin typeface="Calibri Light" panose="020F0302020204030204" pitchFamily="34" charset="0"/>
                <a:cs typeface="Calibri Light" panose="020F0302020204030204" pitchFamily="34" charset="0"/>
              </a:rPr>
              <a:t>flowcell</a:t>
            </a:r>
            <a:r>
              <a:rPr lang="en-GB" sz="1200">
                <a:latin typeface="Calibri Light" panose="020F0302020204030204" pitchFamily="34" charset="0"/>
                <a:cs typeface="Calibri Light" panose="020F0302020204030204" pitchFamily="34" charset="0"/>
              </a:rPr>
              <a:t> is generally overloaded. In this case events appear all over the </a:t>
            </a:r>
            <a:r>
              <a:rPr lang="en-GB" sz="1200" err="1">
                <a:latin typeface="Calibri Light" panose="020F0302020204030204" pitchFamily="34" charset="0"/>
                <a:cs typeface="Calibri Light" panose="020F0302020204030204" pitchFamily="34" charset="0"/>
              </a:rPr>
              <a:t>flowcell</a:t>
            </a:r>
            <a:r>
              <a:rPr lang="en-GB" sz="1200">
                <a:latin typeface="Calibri Light" panose="020F0302020204030204" pitchFamily="34" charset="0"/>
                <a:cs typeface="Calibri Light" panose="020F0302020204030204" pitchFamily="34" charset="0"/>
              </a:rPr>
              <a:t> rather than being confined to a specific area or range of cycles.</a:t>
            </a:r>
          </a:p>
          <a:p>
            <a:pPr>
              <a:spcBef>
                <a:spcPts val="0"/>
              </a:spcBef>
            </a:pPr>
            <a:endParaRPr lang="en-GB" sz="1200">
              <a:latin typeface="Calibri Light" panose="020F0302020204030204" pitchFamily="34" charset="0"/>
              <a:cs typeface="Calibri Light" panose="020F03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latin typeface="Calibri Light" panose="020F0302020204030204" pitchFamily="34" charset="0"/>
                <a:cs typeface="Calibri Light" panose="020F0302020204030204" pitchFamily="34" charset="0"/>
              </a:rPr>
              <a:t>We would generally ignore errors which mildly affected a small number of tiles for only 1 or 2 cycles, but would pursue larger effects which showed high deviation in scores, or which persisted for several cycles.</a:t>
            </a:r>
          </a:p>
          <a:p>
            <a:pPr>
              <a:spcBef>
                <a:spcPts val="0"/>
              </a:spcBef>
            </a:pPr>
            <a:endParaRPr lang="en-GB" sz="1200">
              <a:latin typeface="Calibri Light" panose="020F0302020204030204" pitchFamily="34" charset="0"/>
              <a:cs typeface="Calibri Light" panose="020F0302020204030204" pitchFamily="34" charset="0"/>
            </a:endParaRPr>
          </a:p>
          <a:p>
            <a:pPr marL="0" indent="0">
              <a:spcBef>
                <a:spcPts val="0"/>
              </a:spcBef>
              <a:buNone/>
            </a:pPr>
            <a:endParaRPr lang="en-GB" sz="1200">
              <a:latin typeface="Calibri Light" panose="020F0302020204030204" pitchFamily="34" charset="0"/>
              <a:cs typeface="Calibri Light" panose="020F0302020204030204" pitchFamily="34" charset="0"/>
            </a:endParaRPr>
          </a:p>
          <a:p>
            <a:endParaRPr lang="en-DK"/>
          </a:p>
        </p:txBody>
      </p:sp>
      <p:sp>
        <p:nvSpPr>
          <p:cNvPr id="4" name="Slide Number Placeholder 3"/>
          <p:cNvSpPr>
            <a:spLocks noGrp="1"/>
          </p:cNvSpPr>
          <p:nvPr>
            <p:ph type="sldNum" sz="quarter" idx="5"/>
          </p:nvPr>
        </p:nvSpPr>
        <p:spPr/>
        <p:txBody>
          <a:bodyPr/>
          <a:lstStyle/>
          <a:p>
            <a:fld id="{F7FE435C-E074-8043-B805-63D5860B13F8}" type="slidenum">
              <a:rPr lang="en-DK" smtClean="0"/>
              <a:t>30</a:t>
            </a:fld>
            <a:endParaRPr lang="en-DK"/>
          </a:p>
        </p:txBody>
      </p:sp>
    </p:spTree>
    <p:extLst>
      <p:ext uri="{BB962C8B-B14F-4D97-AF65-F5344CB8AC3E}">
        <p14:creationId xmlns:p14="http://schemas.microsoft.com/office/powerpoint/2010/main" val="23393567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UCSC: </a:t>
            </a:r>
            <a:r>
              <a:rPr lang="en-US" u="none">
                <a:solidFill>
                  <a:schemeClr val="tx1"/>
                </a:solidFill>
                <a:hlinkClick r:id="rId3">
                  <a:extLst>
                    <a:ext uri="{A12FA001-AC4F-418D-AE19-62706E023703}">
                      <ahyp:hlinkClr xmlns:ahyp="http://schemas.microsoft.com/office/drawing/2018/hyperlinkcolor" val="tx"/>
                    </a:ext>
                  </a:extLst>
                </a:hlinkClick>
              </a:rPr>
              <a:t>http://genome.ucsc.edu/FAQ/FAQformat</a:t>
            </a:r>
            <a:endParaRPr lang="en-GB"/>
          </a:p>
          <a:p>
            <a:endParaRPr lang="en-US" u="none">
              <a:solidFill>
                <a:schemeClr val="tx1"/>
              </a:solidFill>
              <a:hlinkClick r:id="rId3">
                <a:extLst>
                  <a:ext uri="{A12FA001-AC4F-418D-AE19-62706E023703}">
                    <ahyp:hlinkClr xmlns:ahyp="http://schemas.microsoft.com/office/drawing/2018/hyperlinkcolor" val="tx"/>
                  </a:ext>
                </a:extLst>
              </a:hlinkClick>
            </a:endParaRPr>
          </a:p>
        </p:txBody>
      </p:sp>
      <p:sp>
        <p:nvSpPr>
          <p:cNvPr id="4" name="Slide Number Placeholder 3"/>
          <p:cNvSpPr>
            <a:spLocks noGrp="1"/>
          </p:cNvSpPr>
          <p:nvPr>
            <p:ph type="sldNum" sz="quarter" idx="5"/>
          </p:nvPr>
        </p:nvSpPr>
        <p:spPr/>
        <p:txBody>
          <a:bodyPr/>
          <a:lstStyle/>
          <a:p>
            <a:fld id="{3FE18095-4327-E84E-91BA-C207FF796C00}" type="slidenum">
              <a:rPr lang="en-GB" smtClean="0"/>
              <a:t>3</a:t>
            </a:fld>
            <a:endParaRPr lang="en-GB"/>
          </a:p>
        </p:txBody>
      </p:sp>
    </p:spTree>
    <p:extLst>
      <p:ext uri="{BB962C8B-B14F-4D97-AF65-F5344CB8AC3E}">
        <p14:creationId xmlns:p14="http://schemas.microsoft.com/office/powerpoint/2010/main" val="1367516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Random primed</a:t>
            </a:r>
            <a:r>
              <a:rPr lang="en-GB" baseline="0"/>
              <a:t> so no positional bias is expected. </a:t>
            </a:r>
          </a:p>
          <a:p>
            <a:r>
              <a:rPr lang="en-GB" baseline="0"/>
              <a:t>Expect to see 4 horizontal lines, not always all 25%, GC and AT might be different</a:t>
            </a:r>
          </a:p>
          <a:p>
            <a:endParaRPr lang="en-DK"/>
          </a:p>
          <a:p>
            <a:r>
              <a:rPr lang="en-GB"/>
              <a:t>Per Base Sequence Content plots out the proportion of each base position in a file for which each of the four normal DNA bases has been called.</a:t>
            </a:r>
            <a:endParaRPr lang="en-DK"/>
          </a:p>
          <a:p>
            <a:endParaRPr lang="en-GB"/>
          </a:p>
          <a:p>
            <a:r>
              <a:rPr lang="en-GB"/>
              <a:t>If you see strong biases which change in different bases then this usually indicates an overrepresented sequence which is contaminating your library. A bias which is consistent across all bases either indicates that the original library was sequence biased, or that there was a systematic problem during the sequencing of the library.</a:t>
            </a:r>
            <a:endParaRPr lang="en-DK"/>
          </a:p>
        </p:txBody>
      </p:sp>
      <p:sp>
        <p:nvSpPr>
          <p:cNvPr id="4" name="Slide Number Placeholder 3"/>
          <p:cNvSpPr>
            <a:spLocks noGrp="1"/>
          </p:cNvSpPr>
          <p:nvPr>
            <p:ph type="sldNum" sz="quarter" idx="5"/>
          </p:nvPr>
        </p:nvSpPr>
        <p:spPr/>
        <p:txBody>
          <a:bodyPr/>
          <a:lstStyle/>
          <a:p>
            <a:fld id="{F7FE435C-E074-8043-B805-63D5860B13F8}" type="slidenum">
              <a:rPr lang="en-DK" smtClean="0"/>
              <a:t>31</a:t>
            </a:fld>
            <a:endParaRPr lang="en-DK"/>
          </a:p>
        </p:txBody>
      </p:sp>
    </p:spTree>
    <p:extLst>
      <p:ext uri="{BB962C8B-B14F-4D97-AF65-F5344CB8AC3E}">
        <p14:creationId xmlns:p14="http://schemas.microsoft.com/office/powerpoint/2010/main" val="37699062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K"/>
          </a:p>
        </p:txBody>
      </p:sp>
      <p:sp>
        <p:nvSpPr>
          <p:cNvPr id="4" name="Slide Number Placeholder 3"/>
          <p:cNvSpPr>
            <a:spLocks noGrp="1"/>
          </p:cNvSpPr>
          <p:nvPr>
            <p:ph type="sldNum" sz="quarter" idx="5"/>
          </p:nvPr>
        </p:nvSpPr>
        <p:spPr/>
        <p:txBody>
          <a:bodyPr/>
          <a:lstStyle/>
          <a:p>
            <a:fld id="{F7FE435C-E074-8043-B805-63D5860B13F8}" type="slidenum">
              <a:rPr lang="en-DK" smtClean="0"/>
              <a:t>32</a:t>
            </a:fld>
            <a:endParaRPr lang="en-DK"/>
          </a:p>
        </p:txBody>
      </p:sp>
    </p:spTree>
    <p:extLst>
      <p:ext uri="{BB962C8B-B14F-4D97-AF65-F5344CB8AC3E}">
        <p14:creationId xmlns:p14="http://schemas.microsoft.com/office/powerpoint/2010/main" val="39448428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latin typeface="Calibri Light" panose="020F0302020204030204" pitchFamily="34" charset="0"/>
                <a:cs typeface="Calibri Light" panose="020F0302020204030204" pitchFamily="34" charset="0"/>
              </a:rPr>
              <a:t>This module counts the degree of duplication for every sequence in a library and creates a plot showing the relative number of sequences with different degrees of duplication.</a:t>
            </a:r>
          </a:p>
          <a:p>
            <a:endParaRPr lang="en-GB" baseline="0"/>
          </a:p>
          <a:p>
            <a:endParaRPr lang="en-GB" baseline="0"/>
          </a:p>
          <a:p>
            <a:r>
              <a:rPr lang="en-GB" baseline="0"/>
              <a:t>You will see high duplication levels, this isn't necessarily a problem.</a:t>
            </a:r>
          </a:p>
          <a:p>
            <a:endParaRPr lang="en-GB" baseline="0"/>
          </a:p>
          <a:p>
            <a:r>
              <a:rPr lang="en-GB"/>
              <a:t>To cut down on the amount of information in the final plot any sequences with more than 10 duplicates are placed into the 10 duplicates category - so it's not unusual to see a small rise in this final category. If you see a big rise in this final category then it means you have a large number of sequences with very high levels of duplication. Because the duplication detection requires an exact sequence match over the whole length of the sequence any reads over 75bp in length are truncated to 50bp for the purposes of this analysis. Even so, longer reads are more likely to contain sequencing errors which will artificially increase the observed diversity and will tend to underrepresent highly duplicated sequences.</a:t>
            </a:r>
          </a:p>
          <a:p>
            <a:endParaRPr lang="en-GB"/>
          </a:p>
          <a:p>
            <a:endParaRPr lang="en-GB"/>
          </a:p>
          <a:p>
            <a:r>
              <a:rPr lang="en-GB"/>
              <a:t>In order to be able to observe lowly expressed transcripts it is therefore common to greatly over-sequence high expressed transcripts, and this will potentially create large set of duplicates. </a:t>
            </a:r>
          </a:p>
          <a:p>
            <a:endParaRPr lang="en-DK"/>
          </a:p>
          <a:p>
            <a:endParaRPr lang="en-DK"/>
          </a:p>
        </p:txBody>
      </p:sp>
      <p:sp>
        <p:nvSpPr>
          <p:cNvPr id="4" name="Slide Number Placeholder 3"/>
          <p:cNvSpPr>
            <a:spLocks noGrp="1"/>
          </p:cNvSpPr>
          <p:nvPr>
            <p:ph type="sldNum" sz="quarter" idx="5"/>
          </p:nvPr>
        </p:nvSpPr>
        <p:spPr/>
        <p:txBody>
          <a:bodyPr/>
          <a:lstStyle/>
          <a:p>
            <a:fld id="{F7FE435C-E074-8043-B805-63D5860B13F8}" type="slidenum">
              <a:rPr lang="en-DK" smtClean="0"/>
              <a:t>33</a:t>
            </a:fld>
            <a:endParaRPr lang="en-DK"/>
          </a:p>
        </p:txBody>
      </p:sp>
    </p:spTree>
    <p:extLst>
      <p:ext uri="{BB962C8B-B14F-4D97-AF65-F5344CB8AC3E}">
        <p14:creationId xmlns:p14="http://schemas.microsoft.com/office/powerpoint/2010/main" val="33169018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latin typeface="Calibri Light" panose="020F0302020204030204" pitchFamily="34" charset="0"/>
                <a:cs typeface="Calibri Light" panose="020F0302020204030204" pitchFamily="34" charset="0"/>
              </a:rPr>
              <a:t>This module counts the degree of duplication for every sequence in a library and creates a plot showing the relative number of sequences with different degrees of duplication.</a:t>
            </a:r>
          </a:p>
          <a:p>
            <a:endParaRPr lang="en-GB" baseline="0"/>
          </a:p>
          <a:p>
            <a:endParaRPr lang="en-GB" baseline="0"/>
          </a:p>
          <a:p>
            <a:r>
              <a:rPr lang="en-GB" baseline="0"/>
              <a:t>You will see high duplication levels, this isn't necessarily a problem.</a:t>
            </a:r>
          </a:p>
          <a:p>
            <a:endParaRPr lang="en-GB" baseline="0"/>
          </a:p>
          <a:p>
            <a:r>
              <a:rPr lang="en-GB"/>
              <a:t>To cut down on the amount of information in the final plot any sequences with more than 10 duplicates are placed into the 10 duplicates category - so it's not unusual to see a small rise in this final category. If you see a big rise in this final category then it means you have a large number of sequences with very high levels of duplication. Because the duplication detection requires an exact sequence match over the whole length of the sequence any reads over 75bp in length are truncated to 50bp for the purposes of this analysis. Even so, longer reads are more likely to contain sequencing errors which will artificially increase the observed diversity and will tend to underrepresent highly duplicated sequences.</a:t>
            </a:r>
          </a:p>
          <a:p>
            <a:endParaRPr lang="en-GB"/>
          </a:p>
          <a:p>
            <a:endParaRPr lang="en-GB"/>
          </a:p>
          <a:p>
            <a:r>
              <a:rPr lang="en-GB"/>
              <a:t>In order to be able to observe lowly expressed transcripts it is therefore common to greatly over-sequence high expressed transcripts, and this will potentially create large set of duplicates. </a:t>
            </a:r>
          </a:p>
          <a:p>
            <a:endParaRPr lang="en-DK"/>
          </a:p>
          <a:p>
            <a:endParaRPr lang="en-DK"/>
          </a:p>
        </p:txBody>
      </p:sp>
      <p:sp>
        <p:nvSpPr>
          <p:cNvPr id="4" name="Slide Number Placeholder 3"/>
          <p:cNvSpPr>
            <a:spLocks noGrp="1"/>
          </p:cNvSpPr>
          <p:nvPr>
            <p:ph type="sldNum" sz="quarter" idx="5"/>
          </p:nvPr>
        </p:nvSpPr>
        <p:spPr/>
        <p:txBody>
          <a:bodyPr/>
          <a:lstStyle/>
          <a:p>
            <a:fld id="{F7FE435C-E074-8043-B805-63D5860B13F8}" type="slidenum">
              <a:rPr lang="en-DK" smtClean="0"/>
              <a:t>34</a:t>
            </a:fld>
            <a:endParaRPr lang="en-DK"/>
          </a:p>
        </p:txBody>
      </p:sp>
    </p:spTree>
    <p:extLst>
      <p:ext uri="{BB962C8B-B14F-4D97-AF65-F5344CB8AC3E}">
        <p14:creationId xmlns:p14="http://schemas.microsoft.com/office/powerpoint/2010/main" val="232958046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latin typeface="Calibri Light" panose="020F0302020204030204" pitchFamily="34" charset="0"/>
                <a:cs typeface="Calibri Light" panose="020F0302020204030204" pitchFamily="34" charset="0"/>
              </a:rPr>
              <a:t>This module counts the degree of duplication for every sequence in a library and creates a plot showing the relative number of sequences with different degrees of duplication.</a:t>
            </a:r>
          </a:p>
          <a:p>
            <a:endParaRPr lang="en-GB" baseline="0"/>
          </a:p>
          <a:p>
            <a:endParaRPr lang="en-GB" baseline="0"/>
          </a:p>
          <a:p>
            <a:r>
              <a:rPr lang="en-GB" baseline="0"/>
              <a:t>You will see high duplication levels, this isn't necessarily a problem.</a:t>
            </a:r>
          </a:p>
          <a:p>
            <a:endParaRPr lang="en-GB" baseline="0"/>
          </a:p>
          <a:p>
            <a:r>
              <a:rPr lang="en-GB"/>
              <a:t>To cut down on the amount of information in the final plot any sequences with more than 10 duplicates are placed into the 10 duplicates category - so it's not unusual to see a small rise in this final category. If you see a big rise in this final category then it means you have a large number of sequences with very high levels of duplication. Because the duplication detection requires an exact sequence match over the whole length of the sequence any reads over 75bp in length are truncated to 50bp for the purposes of this analysis. Even so, longer reads are more likely to contain sequencing errors which will artificially increase the observed diversity and will tend to underrepresent highly duplicated sequences.</a:t>
            </a:r>
          </a:p>
          <a:p>
            <a:endParaRPr lang="en-GB"/>
          </a:p>
          <a:p>
            <a:endParaRPr lang="en-GB"/>
          </a:p>
          <a:p>
            <a:r>
              <a:rPr lang="en-GB"/>
              <a:t>In order to be able to observe lowly expressed transcripts it is therefore common to greatly over-sequence high expressed transcripts, and this will potentially create large set of duplicates. </a:t>
            </a:r>
          </a:p>
          <a:p>
            <a:endParaRPr lang="en-DK"/>
          </a:p>
          <a:p>
            <a:endParaRPr lang="en-DK"/>
          </a:p>
        </p:txBody>
      </p:sp>
      <p:sp>
        <p:nvSpPr>
          <p:cNvPr id="4" name="Slide Number Placeholder 3"/>
          <p:cNvSpPr>
            <a:spLocks noGrp="1"/>
          </p:cNvSpPr>
          <p:nvPr>
            <p:ph type="sldNum" sz="quarter" idx="5"/>
          </p:nvPr>
        </p:nvSpPr>
        <p:spPr/>
        <p:txBody>
          <a:bodyPr/>
          <a:lstStyle/>
          <a:p>
            <a:fld id="{F7FE435C-E074-8043-B805-63D5860B13F8}" type="slidenum">
              <a:rPr lang="en-DK" smtClean="0"/>
              <a:t>35</a:t>
            </a:fld>
            <a:endParaRPr lang="en-DK"/>
          </a:p>
        </p:txBody>
      </p:sp>
    </p:spTree>
    <p:extLst>
      <p:ext uri="{BB962C8B-B14F-4D97-AF65-F5344CB8AC3E}">
        <p14:creationId xmlns:p14="http://schemas.microsoft.com/office/powerpoint/2010/main" val="2770411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DK"/>
          </a:p>
        </p:txBody>
      </p:sp>
      <p:sp>
        <p:nvSpPr>
          <p:cNvPr id="4" name="Slide Number Placeholder 3"/>
          <p:cNvSpPr>
            <a:spLocks noGrp="1"/>
          </p:cNvSpPr>
          <p:nvPr>
            <p:ph type="sldNum" sz="quarter" idx="5"/>
          </p:nvPr>
        </p:nvSpPr>
        <p:spPr/>
        <p:txBody>
          <a:bodyPr/>
          <a:lstStyle/>
          <a:p>
            <a:fld id="{F7FE435C-E074-8043-B805-63D5860B13F8}" type="slidenum">
              <a:rPr lang="en-DK" smtClean="0"/>
              <a:t>36</a:t>
            </a:fld>
            <a:endParaRPr lang="en-DK"/>
          </a:p>
        </p:txBody>
      </p:sp>
    </p:spTree>
    <p:extLst>
      <p:ext uri="{BB962C8B-B14F-4D97-AF65-F5344CB8AC3E}">
        <p14:creationId xmlns:p14="http://schemas.microsoft.com/office/powerpoint/2010/main" val="199420018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DK"/>
          </a:p>
        </p:txBody>
      </p:sp>
      <p:sp>
        <p:nvSpPr>
          <p:cNvPr id="4" name="Slide Number Placeholder 3"/>
          <p:cNvSpPr>
            <a:spLocks noGrp="1"/>
          </p:cNvSpPr>
          <p:nvPr>
            <p:ph type="sldNum" sz="quarter" idx="5"/>
          </p:nvPr>
        </p:nvSpPr>
        <p:spPr/>
        <p:txBody>
          <a:bodyPr/>
          <a:lstStyle/>
          <a:p>
            <a:fld id="{F7FE435C-E074-8043-B805-63D5860B13F8}" type="slidenum">
              <a:rPr lang="en-DK" smtClean="0"/>
              <a:t>37</a:t>
            </a:fld>
            <a:endParaRPr lang="en-DK"/>
          </a:p>
        </p:txBody>
      </p:sp>
    </p:spTree>
    <p:extLst>
      <p:ext uri="{BB962C8B-B14F-4D97-AF65-F5344CB8AC3E}">
        <p14:creationId xmlns:p14="http://schemas.microsoft.com/office/powerpoint/2010/main" val="22456637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DK"/>
          </a:p>
        </p:txBody>
      </p:sp>
      <p:sp>
        <p:nvSpPr>
          <p:cNvPr id="4" name="Slide Number Placeholder 3"/>
          <p:cNvSpPr>
            <a:spLocks noGrp="1"/>
          </p:cNvSpPr>
          <p:nvPr>
            <p:ph type="sldNum" sz="quarter" idx="5"/>
          </p:nvPr>
        </p:nvSpPr>
        <p:spPr/>
        <p:txBody>
          <a:bodyPr/>
          <a:lstStyle/>
          <a:p>
            <a:fld id="{F7FE435C-E074-8043-B805-63D5860B13F8}" type="slidenum">
              <a:rPr lang="en-DK" smtClean="0"/>
              <a:t>38</a:t>
            </a:fld>
            <a:endParaRPr lang="en-DK"/>
          </a:p>
        </p:txBody>
      </p:sp>
    </p:spTree>
    <p:extLst>
      <p:ext uri="{BB962C8B-B14F-4D97-AF65-F5344CB8AC3E}">
        <p14:creationId xmlns:p14="http://schemas.microsoft.com/office/powerpoint/2010/main" val="9447702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defRPr/>
            </a:pPr>
            <a:r>
              <a:rPr lang="en-GB"/>
              <a:t>Trimming to remove adapter sequences (illumine only 3’ end) and low-sequencing-quality bases (5’ end).</a:t>
            </a:r>
            <a:endParaRPr lang="en-US"/>
          </a:p>
          <a:p>
            <a:pPr marL="228600" indent="-228600">
              <a:buAutoNum type="arabicPeriod"/>
              <a:defRPr/>
            </a:pPr>
            <a:r>
              <a:rPr lang="en-GB"/>
              <a:t>Adapters contain the sequencing primer binding sites, the index sequences, and the sites that allow library fragments to attach to the flow cell lawn</a:t>
            </a:r>
            <a:endParaRPr lang="en-US"/>
          </a:p>
          <a:p>
            <a:pPr marL="228600" indent="-228600">
              <a:buAutoNum type="arabicPeriod"/>
              <a:defRPr/>
            </a:pPr>
            <a:r>
              <a:rPr lang="en-GB"/>
              <a:t>The main reason for the decreasing sequence quality is the so-called phasing. Phasing means that the blocker of a nucleotide is not correctly removed after signal detection. </a:t>
            </a:r>
            <a:endParaRPr lang="en-US"/>
          </a:p>
          <a:p>
            <a:pPr marL="228600" indent="-228600">
              <a:buAutoNum type="arabicPeriod"/>
              <a:defRPr/>
            </a:pPr>
            <a:r>
              <a:rPr lang="en-GB"/>
              <a:t>Adapter sequences can be effectively removed by read aligner via ’soft-clipping’ and that many low-sequencing-quality bases, which would be removed by read trimming tools, were rescued by the aligner.</a:t>
            </a:r>
            <a:endParaRPr lang="en-US"/>
          </a:p>
          <a:p>
            <a:pPr>
              <a:defRPr/>
            </a:pPr>
            <a:r>
              <a:rPr lang="en-GB">
                <a:hlinkClick r:id="rId3"/>
              </a:rPr>
              <a:t>https://academic.oup.com/nargab/article/2/3/lqaa068/5901066</a:t>
            </a:r>
            <a:endParaRPr lang="en-US"/>
          </a:p>
          <a:p>
            <a:pPr marL="0" marR="0" lvl="0" indent="0" algn="l" defTabSz="914400">
              <a:lnSpc>
                <a:spcPct val="100000"/>
              </a:lnSpc>
              <a:spcBef>
                <a:spcPts val="0"/>
              </a:spcBef>
              <a:spcAft>
                <a:spcPts val="0"/>
              </a:spcAft>
              <a:buClrTx/>
              <a:buSzTx/>
              <a:buFontTx/>
              <a:buNone/>
              <a:tabLst/>
              <a:defRPr/>
            </a:pPr>
            <a:endParaRPr lang="en-DK">
              <a:cs typeface="Calibri"/>
            </a:endParaRPr>
          </a:p>
        </p:txBody>
      </p:sp>
      <p:sp>
        <p:nvSpPr>
          <p:cNvPr id="4" name="Slide Number Placeholder 3"/>
          <p:cNvSpPr>
            <a:spLocks noGrp="1"/>
          </p:cNvSpPr>
          <p:nvPr>
            <p:ph type="sldNum" sz="quarter" idx="5"/>
          </p:nvPr>
        </p:nvSpPr>
        <p:spPr/>
        <p:txBody>
          <a:bodyPr/>
          <a:lstStyle/>
          <a:p>
            <a:fld id="{F7FE435C-E074-8043-B805-63D5860B13F8}" type="slidenum">
              <a:rPr lang="en-DK" smtClean="0"/>
              <a:t>39</a:t>
            </a:fld>
            <a:endParaRPr lang="en-DK"/>
          </a:p>
        </p:txBody>
      </p:sp>
    </p:spTree>
    <p:extLst>
      <p:ext uri="{BB962C8B-B14F-4D97-AF65-F5344CB8AC3E}">
        <p14:creationId xmlns:p14="http://schemas.microsoft.com/office/powerpoint/2010/main" val="14848983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nSpc>
                <a:spcPct val="90000"/>
              </a:lnSpc>
              <a:buFont typeface="Arial"/>
              <a:buChar char="•"/>
              <a:defRPr/>
            </a:pPr>
            <a:r>
              <a:rPr lang="en-GB"/>
              <a:t>Adapter and primer sequences are removed</a:t>
            </a:r>
            <a:endParaRPr lang="en-US">
              <a:cs typeface="Calibri" panose="020F0502020204030204"/>
            </a:endParaRPr>
          </a:p>
          <a:p>
            <a:pPr marL="171450" indent="-171450">
              <a:lnSpc>
                <a:spcPct val="90000"/>
              </a:lnSpc>
              <a:buFont typeface="Arial"/>
              <a:buChar char="•"/>
              <a:defRPr/>
            </a:pPr>
            <a:endParaRPr lang="en-GB"/>
          </a:p>
          <a:p>
            <a:pPr marL="171450" indent="-171450">
              <a:lnSpc>
                <a:spcPct val="90000"/>
              </a:lnSpc>
              <a:buFont typeface="Arial"/>
              <a:buChar char="•"/>
              <a:defRPr/>
            </a:pPr>
            <a:r>
              <a:rPr lang="en-GB"/>
              <a:t>Reads with low-quality bases are truncated based on some type of quality measure</a:t>
            </a:r>
            <a:endParaRPr lang="en-US"/>
          </a:p>
          <a:p>
            <a:pPr marL="171450" indent="-171450">
              <a:lnSpc>
                <a:spcPct val="90000"/>
              </a:lnSpc>
              <a:buFont typeface="Arial"/>
              <a:buChar char="•"/>
              <a:defRPr/>
            </a:pPr>
            <a:endParaRPr lang="en-GB"/>
          </a:p>
          <a:p>
            <a:pPr marL="628650" lvl="1" indent="-171450">
              <a:lnSpc>
                <a:spcPct val="90000"/>
              </a:lnSpc>
              <a:buFont typeface="Arial"/>
              <a:buChar char="•"/>
              <a:defRPr/>
            </a:pPr>
            <a:r>
              <a:rPr lang="en-GB"/>
              <a:t>End trimming - clip bases from the ends till quality threshold is met (ignores low quality bases in the middle of reads)</a:t>
            </a:r>
            <a:endParaRPr lang="en-US"/>
          </a:p>
          <a:p>
            <a:pPr marL="628650" lvl="1" indent="-171450">
              <a:lnSpc>
                <a:spcPct val="90000"/>
              </a:lnSpc>
              <a:buFont typeface="Arial"/>
              <a:buChar char="•"/>
              <a:defRPr/>
            </a:pPr>
            <a:r>
              <a:rPr lang="en-GB"/>
              <a:t>Removing reads that have less than two-thirds of the bases with Q&gt;=30 in the first half of the read</a:t>
            </a:r>
            <a:endParaRPr lang="en-US"/>
          </a:p>
          <a:p>
            <a:pPr marL="628650" lvl="1" indent="-171450">
              <a:lnSpc>
                <a:spcPct val="90000"/>
              </a:lnSpc>
              <a:buFont typeface="Arial"/>
              <a:buChar char="•"/>
              <a:defRPr/>
            </a:pPr>
            <a:r>
              <a:rPr lang="en-GB"/>
              <a:t>Sliding Window moving average (e.g. 4-5)</a:t>
            </a:r>
            <a:endParaRPr lang="en-US"/>
          </a:p>
          <a:p>
            <a:pPr marL="628650" lvl="1" indent="-171450">
              <a:lnSpc>
                <a:spcPct val="90000"/>
              </a:lnSpc>
              <a:buFont typeface="Arial"/>
              <a:buChar char="•"/>
              <a:defRPr/>
            </a:pPr>
            <a:endParaRPr lang="en-GB"/>
          </a:p>
          <a:p>
            <a:pPr marL="171450" indent="-171450">
              <a:lnSpc>
                <a:spcPct val="90000"/>
              </a:lnSpc>
              <a:buFont typeface="Arial"/>
              <a:buChar char="•"/>
              <a:defRPr/>
            </a:pPr>
            <a:r>
              <a:rPr lang="en-GB"/>
              <a:t>Short Reads are removed &lt;25/&lt;30 </a:t>
            </a:r>
            <a:r>
              <a:rPr lang="en-GB" err="1"/>
              <a:t>nt</a:t>
            </a:r>
            <a:endParaRPr lang="en-GB">
              <a:cs typeface="Calibri"/>
            </a:endParaRPr>
          </a:p>
          <a:p>
            <a:pPr>
              <a:lnSpc>
                <a:spcPct val="90000"/>
              </a:lnSpc>
              <a:defRPr/>
            </a:pPr>
            <a:endParaRPr lang="en-GB"/>
          </a:p>
          <a:p>
            <a:pPr>
              <a:lnSpc>
                <a:spcPct val="90000"/>
              </a:lnSpc>
              <a:defRPr/>
            </a:pPr>
            <a:endParaRPr lang="en-GB"/>
          </a:p>
          <a:p>
            <a:pPr>
              <a:lnSpc>
                <a:spcPct val="90000"/>
              </a:lnSpc>
              <a:defRPr/>
            </a:pPr>
            <a:endParaRPr lang="en-GB"/>
          </a:p>
          <a:p>
            <a:pPr marL="0" marR="0" lvl="0" indent="0" algn="l" defTabSz="914400">
              <a:lnSpc>
                <a:spcPct val="100000"/>
              </a:lnSpc>
              <a:spcBef>
                <a:spcPts val="0"/>
              </a:spcBef>
              <a:spcAft>
                <a:spcPts val="0"/>
              </a:spcAft>
              <a:buClrTx/>
              <a:buSzTx/>
              <a:buFontTx/>
              <a:buNone/>
              <a:tabLst/>
              <a:defRPr/>
            </a:pPr>
            <a:endParaRPr lang="en-DK">
              <a:cs typeface="Calibri"/>
            </a:endParaRPr>
          </a:p>
        </p:txBody>
      </p:sp>
      <p:sp>
        <p:nvSpPr>
          <p:cNvPr id="4" name="Slide Number Placeholder 3"/>
          <p:cNvSpPr>
            <a:spLocks noGrp="1"/>
          </p:cNvSpPr>
          <p:nvPr>
            <p:ph type="sldNum" sz="quarter" idx="5"/>
          </p:nvPr>
        </p:nvSpPr>
        <p:spPr/>
        <p:txBody>
          <a:bodyPr/>
          <a:lstStyle/>
          <a:p>
            <a:fld id="{F7FE435C-E074-8043-B805-63D5860B13F8}" type="slidenum">
              <a:rPr lang="en-DK" smtClean="0"/>
              <a:t>40</a:t>
            </a:fld>
            <a:endParaRPr lang="en-DK"/>
          </a:p>
        </p:txBody>
      </p:sp>
    </p:spTree>
    <p:extLst>
      <p:ext uri="{BB962C8B-B14F-4D97-AF65-F5344CB8AC3E}">
        <p14:creationId xmlns:p14="http://schemas.microsoft.com/office/powerpoint/2010/main" val="39073274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UCSC: </a:t>
            </a:r>
            <a:r>
              <a:rPr lang="en-US" u="none">
                <a:solidFill>
                  <a:schemeClr val="tx1"/>
                </a:solidFill>
                <a:hlinkClick r:id="rId3">
                  <a:extLst>
                    <a:ext uri="{A12FA001-AC4F-418D-AE19-62706E023703}">
                      <ahyp:hlinkClr xmlns:ahyp="http://schemas.microsoft.com/office/drawing/2018/hyperlinkcolor" val="tx"/>
                    </a:ext>
                  </a:extLst>
                </a:hlinkClick>
              </a:rPr>
              <a:t>http://genome.ucsc.edu/FAQ/FAQformat</a:t>
            </a:r>
            <a:endParaRPr lang="en-GB"/>
          </a:p>
          <a:p>
            <a:endParaRPr lang="en-US" u="none">
              <a:solidFill>
                <a:schemeClr val="tx1"/>
              </a:solidFill>
              <a:hlinkClick r:id="rId3">
                <a:extLst>
                  <a:ext uri="{A12FA001-AC4F-418D-AE19-62706E023703}">
                    <ahyp:hlinkClr xmlns:ahyp="http://schemas.microsoft.com/office/drawing/2018/hyperlinkcolor" val="tx"/>
                  </a:ext>
                </a:extLst>
              </a:hlinkClick>
            </a:endParaRPr>
          </a:p>
        </p:txBody>
      </p:sp>
      <p:sp>
        <p:nvSpPr>
          <p:cNvPr id="4" name="Slide Number Placeholder 3"/>
          <p:cNvSpPr>
            <a:spLocks noGrp="1"/>
          </p:cNvSpPr>
          <p:nvPr>
            <p:ph type="sldNum" sz="quarter" idx="5"/>
          </p:nvPr>
        </p:nvSpPr>
        <p:spPr/>
        <p:txBody>
          <a:bodyPr/>
          <a:lstStyle/>
          <a:p>
            <a:fld id="{3FE18095-4327-E84E-91BA-C207FF796C00}" type="slidenum">
              <a:rPr lang="en-GB" smtClean="0"/>
              <a:t>4</a:t>
            </a:fld>
            <a:endParaRPr lang="en-GB"/>
          </a:p>
        </p:txBody>
      </p:sp>
    </p:spTree>
    <p:extLst>
      <p:ext uri="{BB962C8B-B14F-4D97-AF65-F5344CB8AC3E}">
        <p14:creationId xmlns:p14="http://schemas.microsoft.com/office/powerpoint/2010/main" val="4359731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Human or mouse https://</a:t>
            </a:r>
            <a:r>
              <a:rPr lang="en-GB" err="1"/>
              <a:t>www.gencodegenes.org</a:t>
            </a:r>
            <a:r>
              <a:rPr lang="en-GB"/>
              <a:t>/</a:t>
            </a:r>
          </a:p>
        </p:txBody>
      </p:sp>
      <p:sp>
        <p:nvSpPr>
          <p:cNvPr id="4" name="Slide Number Placeholder 3"/>
          <p:cNvSpPr>
            <a:spLocks noGrp="1"/>
          </p:cNvSpPr>
          <p:nvPr>
            <p:ph type="sldNum" sz="quarter" idx="5"/>
          </p:nvPr>
        </p:nvSpPr>
        <p:spPr/>
        <p:txBody>
          <a:bodyPr/>
          <a:lstStyle/>
          <a:p>
            <a:fld id="{3FE18095-4327-E84E-91BA-C207FF796C00}" type="slidenum">
              <a:rPr lang="en-GB" smtClean="0"/>
              <a:t>47</a:t>
            </a:fld>
            <a:endParaRPr lang="en-GB"/>
          </a:p>
        </p:txBody>
      </p:sp>
    </p:spTree>
    <p:extLst>
      <p:ext uri="{BB962C8B-B14F-4D97-AF65-F5344CB8AC3E}">
        <p14:creationId xmlns:p14="http://schemas.microsoft.com/office/powerpoint/2010/main" val="377744313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STAR: </a:t>
            </a:r>
            <a:r>
              <a:rPr lang="en-US">
                <a:hlinkClick r:id="rId3"/>
              </a:rPr>
              <a:t>https://hbctraining.github.io/Intro-to-rnaseq-hpc-O2/lessons/03_alignment.html</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a:t>Bowtie: </a:t>
            </a:r>
            <a:r>
              <a:rPr lang="en-US">
                <a:hlinkClick r:id="rId4"/>
              </a:rPr>
              <a:t>http://bowtie-bio.sourceforge.net/index.shtml</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a:t>BWA: </a:t>
            </a:r>
            <a:r>
              <a:rPr lang="en-US">
                <a:hlinkClick r:id="rId5"/>
              </a:rPr>
              <a:t>http://bio-bwa.sourceforge.net/</a:t>
            </a:r>
            <a:endParaRPr lang="en-GB"/>
          </a:p>
          <a:p>
            <a:endParaRPr lang="en-GB"/>
          </a:p>
          <a:p>
            <a:r>
              <a:rPr lang="en-GB" i="1"/>
              <a:t>ATAC</a:t>
            </a:r>
            <a:r>
              <a:rPr lang="en-GB"/>
              <a:t>-</a:t>
            </a:r>
            <a:r>
              <a:rPr lang="en-GB" i="1" err="1"/>
              <a:t>Seq</a:t>
            </a:r>
            <a:r>
              <a:rPr lang="en-GB"/>
              <a:t> = Assay for Transposase-Accessible Chromatin with high-throughput sequencing</a:t>
            </a:r>
          </a:p>
          <a:p>
            <a:r>
              <a:rPr lang="en-GB" i="1" err="1"/>
              <a:t>ChIP</a:t>
            </a:r>
            <a:r>
              <a:rPr lang="en-GB" i="1"/>
              <a:t> </a:t>
            </a:r>
            <a:r>
              <a:rPr lang="en-GB" i="1" err="1"/>
              <a:t>Seq</a:t>
            </a:r>
            <a:r>
              <a:rPr lang="en-GB" i="1"/>
              <a:t> </a:t>
            </a:r>
            <a:r>
              <a:rPr lang="en-GB"/>
              <a:t>= Chromatin immunoprecipitation</a:t>
            </a:r>
          </a:p>
          <a:p>
            <a:r>
              <a:rPr lang="en-GB" i="1"/>
              <a:t>CAGE</a:t>
            </a:r>
            <a:r>
              <a:rPr lang="en-GB"/>
              <a:t> = Cap Analysis of Gene Expression</a:t>
            </a:r>
          </a:p>
        </p:txBody>
      </p:sp>
      <p:sp>
        <p:nvSpPr>
          <p:cNvPr id="4" name="Slide Number Placeholder 3"/>
          <p:cNvSpPr>
            <a:spLocks noGrp="1"/>
          </p:cNvSpPr>
          <p:nvPr>
            <p:ph type="sldNum" sz="quarter" idx="5"/>
          </p:nvPr>
        </p:nvSpPr>
        <p:spPr/>
        <p:txBody>
          <a:bodyPr/>
          <a:lstStyle/>
          <a:p>
            <a:fld id="{3FE18095-4327-E84E-91BA-C207FF796C00}" type="slidenum">
              <a:rPr lang="en-GB" smtClean="0"/>
              <a:t>48</a:t>
            </a:fld>
            <a:endParaRPr lang="en-GB"/>
          </a:p>
        </p:txBody>
      </p:sp>
    </p:spTree>
    <p:extLst>
      <p:ext uri="{BB962C8B-B14F-4D97-AF65-F5344CB8AC3E}">
        <p14:creationId xmlns:p14="http://schemas.microsoft.com/office/powerpoint/2010/main" val="42487006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Sam file descriptions: </a:t>
            </a:r>
          </a:p>
          <a:p>
            <a:r>
              <a:rPr lang="en-US">
                <a:hlinkClick r:id="rId3"/>
              </a:rPr>
              <a:t>http://samtools.sourceforge.net/</a:t>
            </a:r>
            <a:endParaRPr lang="en-US"/>
          </a:p>
          <a:p>
            <a:r>
              <a:rPr lang="en-US">
                <a:hlinkClick r:id="rId4"/>
              </a:rPr>
              <a:t>https://samtools.github.io/hts-specs/SAMv1.pdf</a:t>
            </a:r>
            <a:endParaRPr lang="en-GB"/>
          </a:p>
        </p:txBody>
      </p:sp>
      <p:sp>
        <p:nvSpPr>
          <p:cNvPr id="4" name="Slide Number Placeholder 3"/>
          <p:cNvSpPr>
            <a:spLocks noGrp="1"/>
          </p:cNvSpPr>
          <p:nvPr>
            <p:ph type="sldNum" sz="quarter" idx="5"/>
          </p:nvPr>
        </p:nvSpPr>
        <p:spPr/>
        <p:txBody>
          <a:bodyPr/>
          <a:lstStyle/>
          <a:p>
            <a:fld id="{3FE18095-4327-E84E-91BA-C207FF796C00}" type="slidenum">
              <a:rPr lang="en-GB" smtClean="0"/>
              <a:t>49</a:t>
            </a:fld>
            <a:endParaRPr lang="en-GB"/>
          </a:p>
        </p:txBody>
      </p:sp>
    </p:spTree>
    <p:extLst>
      <p:ext uri="{BB962C8B-B14F-4D97-AF65-F5344CB8AC3E}">
        <p14:creationId xmlns:p14="http://schemas.microsoft.com/office/powerpoint/2010/main" val="20588529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a:t>QNAME: Query name. Reads having identical  are regarded to come from the same template. A QNAME ‘*’ indicates the information is unavailable. In a SAM file, a read may occupy multiple alignment lines, when its alignment is chimeric or when multiple mappings are given. </a:t>
            </a:r>
          </a:p>
          <a:p>
            <a:pPr marL="228600" indent="-228600">
              <a:buAutoNum type="arabicPeriod"/>
            </a:pPr>
            <a:endParaRPr lang="en-US"/>
          </a:p>
          <a:p>
            <a:r>
              <a:rPr lang="en-US"/>
              <a:t>2. FLAG: Combination of bitwise FLAGs, e.g. paired, aligned, unique, etc.</a:t>
            </a:r>
          </a:p>
          <a:p>
            <a:endParaRPr lang="en-US"/>
          </a:p>
          <a:p>
            <a:r>
              <a:rPr lang="en-US"/>
              <a:t>3. RNAME: Reference sequence NAME of the alignment. If @SQ header lines are present, RNAME (if not ‘*’) must be present in one of the SQ-SN tag. An unmapped segment without coordinate has a ‘*’ at this field. However, an unmapped segment may also have an ordinary coordinate such that it can be placed at a desired position after sorting. If RNAME is ‘*’, no assumptions can be made about POS and CIGAR. </a:t>
            </a:r>
          </a:p>
          <a:p>
            <a:endParaRPr lang="en-US"/>
          </a:p>
          <a:p>
            <a:r>
              <a:rPr lang="en-US"/>
              <a:t>4. POS: 1-based leftmost mapping </a:t>
            </a:r>
            <a:r>
              <a:rPr lang="en-US" err="1"/>
              <a:t>POSition</a:t>
            </a:r>
            <a:r>
              <a:rPr lang="en-US"/>
              <a:t> of the first CIGAR operation that “consumes” a reference base (see table below). The first base in a reference sequence has coordinate 1. POS is set as 0 for an unmapped read without coordinate. If POS is 0, no assumptions can be made about RNAME and CIGAR. </a:t>
            </a:r>
          </a:p>
          <a:p>
            <a:endParaRPr lang="en-US"/>
          </a:p>
          <a:p>
            <a:r>
              <a:rPr lang="en-US"/>
              <a:t>5. MAPQ: mapping Quality. It equals −10 log10 </a:t>
            </a:r>
            <a:r>
              <a:rPr lang="en-US" err="1"/>
              <a:t>Pr</a:t>
            </a:r>
            <a:r>
              <a:rPr lang="en-US"/>
              <a:t>{mapping position is wrong}, rounded to the nearest integer.</a:t>
            </a:r>
          </a:p>
          <a:p>
            <a:endParaRPr lang="en-US"/>
          </a:p>
          <a:p>
            <a:r>
              <a:rPr lang="en-US"/>
              <a:t>6. CIGAR: CIGAR string. Summary of alignment, e.g. match, mismatch, insertion, deletion, reference region skip</a:t>
            </a:r>
          </a:p>
          <a:p>
            <a:endParaRPr lang="en-US"/>
          </a:p>
          <a:p>
            <a:r>
              <a:rPr lang="en-US"/>
              <a:t>7. RNEXT: Reference sequence name of the primary alignment of the NEXT read in the template. For the last read, the next read is the first read in the template. This field is set as ‘*’ when the information is unavailable, and set as ‘=’ if RNEXT is identical RNAME. If not ‘=’ and the next read in the template has one primary mapping (see also bit 0x100 in FLAG), this field is identical to RNAME at the primary line of the next read. If RNEXT is ‘*’, no assumptions can be made on PNEXT and bit 0x20. </a:t>
            </a:r>
          </a:p>
          <a:p>
            <a:endParaRPr lang="en-US"/>
          </a:p>
          <a:p>
            <a:r>
              <a:rPr lang="en-US"/>
              <a:t>8. PNEXT: 1-based Position of the primary alignment of the NEXT read in the template. Set as 0 when the information is unavailable. This field equals POS at the primary line of the next read. If PNEXT is 0, no assumptions can be made on RNEXT and bit 0x20. </a:t>
            </a:r>
          </a:p>
          <a:p>
            <a:r>
              <a:rPr lang="en-US"/>
              <a:t>9. TLEN: the number of bases covered by the reads form the same fragment. + = leftmost read, - = rightmost read</a:t>
            </a:r>
          </a:p>
          <a:p>
            <a:r>
              <a:rPr lang="en-US"/>
              <a:t>10. SEQ: read sequence. This field can be a ‘*’ when the read is not stored. </a:t>
            </a:r>
          </a:p>
          <a:p>
            <a:r>
              <a:rPr lang="en-US"/>
              <a:t>11. QUAL: A base quality is the </a:t>
            </a:r>
            <a:r>
              <a:rPr lang="en-US" err="1"/>
              <a:t>phred</a:t>
            </a:r>
            <a:r>
              <a:rPr lang="en-US"/>
              <a:t>-scaled base error probability which equals −10 log10 </a:t>
            </a:r>
            <a:r>
              <a:rPr lang="en-US" err="1"/>
              <a:t>Pr</a:t>
            </a:r>
            <a:r>
              <a:rPr lang="en-US"/>
              <a:t>{base is wrong}. Read quality * means this information is not available. </a:t>
            </a:r>
            <a:endParaRPr lang="en-GB"/>
          </a:p>
        </p:txBody>
      </p:sp>
      <p:sp>
        <p:nvSpPr>
          <p:cNvPr id="4" name="Slide Number Placeholder 3"/>
          <p:cNvSpPr>
            <a:spLocks noGrp="1"/>
          </p:cNvSpPr>
          <p:nvPr>
            <p:ph type="sldNum" sz="quarter" idx="5"/>
          </p:nvPr>
        </p:nvSpPr>
        <p:spPr/>
        <p:txBody>
          <a:bodyPr/>
          <a:lstStyle/>
          <a:p>
            <a:fld id="{3FE18095-4327-E84E-91BA-C207FF796C00}" type="slidenum">
              <a:rPr lang="en-GB" smtClean="0"/>
              <a:t>50</a:t>
            </a:fld>
            <a:endParaRPr lang="en-GB"/>
          </a:p>
        </p:txBody>
      </p:sp>
    </p:spTree>
    <p:extLst>
      <p:ext uri="{BB962C8B-B14F-4D97-AF65-F5344CB8AC3E}">
        <p14:creationId xmlns:p14="http://schemas.microsoft.com/office/powerpoint/2010/main" val="23600967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err="1"/>
              <a:t>Samtools</a:t>
            </a:r>
            <a:r>
              <a:rPr lang="en-GB"/>
              <a:t> </a:t>
            </a:r>
            <a:r>
              <a:rPr lang="en-GB" err="1"/>
              <a:t>flagstat</a:t>
            </a:r>
            <a:r>
              <a:rPr lang="en-GB"/>
              <a:t>: </a:t>
            </a:r>
            <a:r>
              <a:rPr lang="en-US">
                <a:hlinkClick r:id="rId3"/>
              </a:rPr>
              <a:t>http://www.htslib.org/doc/samtools-flagstat.html</a:t>
            </a:r>
            <a:endParaRPr lang="en-GB"/>
          </a:p>
        </p:txBody>
      </p:sp>
      <p:sp>
        <p:nvSpPr>
          <p:cNvPr id="4" name="Slide Number Placeholder 3"/>
          <p:cNvSpPr>
            <a:spLocks noGrp="1"/>
          </p:cNvSpPr>
          <p:nvPr>
            <p:ph type="sldNum" sz="quarter" idx="5"/>
          </p:nvPr>
        </p:nvSpPr>
        <p:spPr/>
        <p:txBody>
          <a:bodyPr/>
          <a:lstStyle/>
          <a:p>
            <a:fld id="{3FE18095-4327-E84E-91BA-C207FF796C00}" type="slidenum">
              <a:rPr lang="en-GB" smtClean="0"/>
              <a:t>51</a:t>
            </a:fld>
            <a:endParaRPr lang="en-GB"/>
          </a:p>
        </p:txBody>
      </p:sp>
    </p:spTree>
    <p:extLst>
      <p:ext uri="{BB962C8B-B14F-4D97-AF65-F5344CB8AC3E}">
        <p14:creationId xmlns:p14="http://schemas.microsoft.com/office/powerpoint/2010/main" val="22021137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a:t>Removing duplicates is not recommended: https://</a:t>
            </a:r>
            <a:r>
              <a:rPr lang="en-GB" err="1"/>
              <a:t>www.nature.com</a:t>
            </a:r>
            <a:r>
              <a:rPr lang="en-GB"/>
              <a:t>/articles/srep25533</a:t>
            </a:r>
          </a:p>
          <a:p>
            <a:pPr marL="228600" indent="-228600">
              <a:buFont typeface="+mj-lt"/>
              <a:buAutoNum type="arabicPeriod"/>
            </a:pPr>
            <a:r>
              <a:rPr lang="en-GB"/>
              <a:t>The lower your ratio of </a:t>
            </a:r>
            <a:r>
              <a:rPr lang="en-GB" i="1"/>
              <a:t>unique</a:t>
            </a:r>
            <a:r>
              <a:rPr lang="en-GB"/>
              <a:t> molecules to beads, the more PCR duplicates you will have, </a:t>
            </a:r>
            <a:r>
              <a:rPr lang="en-GB" i="1"/>
              <a:t>even before</a:t>
            </a:r>
            <a:r>
              <a:rPr lang="en-GB"/>
              <a:t> your ratio begins to approach 1.0, where PCR duplicates would be required in order to saturate the beads with DNA molecules</a:t>
            </a:r>
          </a:p>
          <a:p>
            <a:pPr marL="228600" indent="-228600">
              <a:buFont typeface="+mj-lt"/>
              <a:buAutoNum type="arabicPeriod"/>
            </a:pPr>
            <a:r>
              <a:rPr lang="en-GB"/>
              <a:t>Even with 64 copies each of the unique molecules, PCR duplicates are very rare by pure chance.  Each unique molecule’s chance of getting represented even once (let alone twice) is small.</a:t>
            </a:r>
          </a:p>
          <a:p>
            <a:pPr marL="0" indent="0">
              <a:buFont typeface="+mj-lt"/>
              <a:buNone/>
            </a:pPr>
            <a:endParaRPr lang="en-DK"/>
          </a:p>
        </p:txBody>
      </p:sp>
      <p:sp>
        <p:nvSpPr>
          <p:cNvPr id="4" name="Slide Number Placeholder 3"/>
          <p:cNvSpPr>
            <a:spLocks noGrp="1"/>
          </p:cNvSpPr>
          <p:nvPr>
            <p:ph type="sldNum" sz="quarter" idx="5"/>
          </p:nvPr>
        </p:nvSpPr>
        <p:spPr/>
        <p:txBody>
          <a:bodyPr/>
          <a:lstStyle/>
          <a:p>
            <a:fld id="{9D2DE6C0-3F56-2B43-BBD5-FE49F3EE1BCA}" type="slidenum">
              <a:rPr lang="en-GB" smtClean="0"/>
              <a:t>53</a:t>
            </a:fld>
            <a:endParaRPr lang="en-GB"/>
          </a:p>
        </p:txBody>
      </p:sp>
    </p:spTree>
    <p:extLst>
      <p:ext uri="{BB962C8B-B14F-4D97-AF65-F5344CB8AC3E}">
        <p14:creationId xmlns:p14="http://schemas.microsoft.com/office/powerpoint/2010/main" val="2644825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a:t>dupRadar:https</a:t>
            </a:r>
            <a:r>
              <a:rPr lang="en-US"/>
              <a:t>://www.bioconductor.org/packages/release/bioc/html/dupRadar.html</a:t>
            </a:r>
          </a:p>
        </p:txBody>
      </p:sp>
      <p:sp>
        <p:nvSpPr>
          <p:cNvPr id="4" name="Slide Number Placeholder 3"/>
          <p:cNvSpPr>
            <a:spLocks noGrp="1"/>
          </p:cNvSpPr>
          <p:nvPr>
            <p:ph type="sldNum" sz="quarter" idx="5"/>
          </p:nvPr>
        </p:nvSpPr>
        <p:spPr/>
        <p:txBody>
          <a:bodyPr/>
          <a:lstStyle/>
          <a:p>
            <a:fld id="{9D2DE6C0-3F56-2B43-BBD5-FE49F3EE1BCA}" type="slidenum">
              <a:rPr lang="en-GB" smtClean="0"/>
              <a:t>54</a:t>
            </a:fld>
            <a:endParaRPr lang="en-GB"/>
          </a:p>
        </p:txBody>
      </p:sp>
    </p:spTree>
    <p:extLst>
      <p:ext uri="{BB962C8B-B14F-4D97-AF65-F5344CB8AC3E}">
        <p14:creationId xmlns:p14="http://schemas.microsoft.com/office/powerpoint/2010/main" val="16079329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a:t>dupRadar:https</a:t>
            </a:r>
            <a:r>
              <a:rPr lang="en-US"/>
              <a:t>://www.bioconductor.org/packages/release/bioc/html/dupRadar.html</a:t>
            </a:r>
          </a:p>
        </p:txBody>
      </p:sp>
      <p:sp>
        <p:nvSpPr>
          <p:cNvPr id="4" name="Slide Number Placeholder 3"/>
          <p:cNvSpPr>
            <a:spLocks noGrp="1"/>
          </p:cNvSpPr>
          <p:nvPr>
            <p:ph type="sldNum" sz="quarter" idx="5"/>
          </p:nvPr>
        </p:nvSpPr>
        <p:spPr/>
        <p:txBody>
          <a:bodyPr/>
          <a:lstStyle/>
          <a:p>
            <a:fld id="{9D2DE6C0-3F56-2B43-BBD5-FE49F3EE1BCA}" type="slidenum">
              <a:rPr lang="en-GB" smtClean="0"/>
              <a:t>55</a:t>
            </a:fld>
            <a:endParaRPr lang="en-GB"/>
          </a:p>
        </p:txBody>
      </p:sp>
    </p:spTree>
    <p:extLst>
      <p:ext uri="{BB962C8B-B14F-4D97-AF65-F5344CB8AC3E}">
        <p14:creationId xmlns:p14="http://schemas.microsoft.com/office/powerpoint/2010/main" val="25191978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i="0" kern="1200">
                <a:solidFill>
                  <a:schemeClr val="tx1"/>
                </a:solidFill>
                <a:effectLst/>
                <a:latin typeface="+mn-lt"/>
                <a:ea typeface="+mn-ea"/>
                <a:cs typeface="+mn-cs"/>
              </a:rPr>
              <a:t>GFF3: </a:t>
            </a:r>
            <a:r>
              <a:rPr lang="en-GB" sz="1200" b="0" i="0" kern="1200">
                <a:solidFill>
                  <a:schemeClr val="tx1"/>
                </a:solidFill>
                <a:effectLst/>
                <a:latin typeface="+mn-lt"/>
                <a:ea typeface="+mn-ea"/>
                <a:cs typeface="+mn-cs"/>
              </a:rPr>
              <a:t>https://</a:t>
            </a:r>
            <a:r>
              <a:rPr lang="en-GB" sz="1200" b="0" i="0" kern="1200" err="1">
                <a:solidFill>
                  <a:schemeClr val="tx1"/>
                </a:solidFill>
                <a:effectLst/>
                <a:latin typeface="+mn-lt"/>
                <a:ea typeface="+mn-ea"/>
                <a:cs typeface="+mn-cs"/>
              </a:rPr>
              <a:t>www.ncbi.nlm.nih.gov</a:t>
            </a:r>
            <a:r>
              <a:rPr lang="en-GB" sz="1200" b="0" i="0" kern="1200">
                <a:solidFill>
                  <a:schemeClr val="tx1"/>
                </a:solidFill>
                <a:effectLst/>
                <a:latin typeface="+mn-lt"/>
                <a:ea typeface="+mn-ea"/>
                <a:cs typeface="+mn-cs"/>
              </a:rPr>
              <a:t>/datasets/docs/v1/reference-docs/file-formats/about-ncbi-gff3/</a:t>
            </a:r>
          </a:p>
          <a:p>
            <a:pPr marL="171450" indent="-171450">
              <a:buFont typeface="Arial" panose="020B0604020202020204" pitchFamily="34" charset="0"/>
              <a:buChar char="•"/>
            </a:pPr>
            <a:r>
              <a:rPr lang="en-GB" sz="1200" b="1" i="0" kern="1200" err="1">
                <a:solidFill>
                  <a:schemeClr val="tx1"/>
                </a:solidFill>
                <a:effectLst/>
                <a:latin typeface="+mn-lt"/>
                <a:ea typeface="+mn-ea"/>
                <a:cs typeface="+mn-cs"/>
              </a:rPr>
              <a:t>seqname</a:t>
            </a:r>
            <a:r>
              <a:rPr lang="en-GB" sz="1200" b="0" i="0" kern="1200">
                <a:solidFill>
                  <a:schemeClr val="tx1"/>
                </a:solidFill>
                <a:effectLst/>
                <a:latin typeface="+mn-lt"/>
                <a:ea typeface="+mn-ea"/>
                <a:cs typeface="+mn-cs"/>
              </a:rPr>
              <a:t> - The name of the sequence. Must be a chromosome or scaffold.</a:t>
            </a:r>
          </a:p>
          <a:p>
            <a:pPr marL="171450" indent="-171450">
              <a:buFont typeface="Arial" panose="020B0604020202020204" pitchFamily="34" charset="0"/>
              <a:buChar char="•"/>
            </a:pPr>
            <a:r>
              <a:rPr lang="en-GB" sz="1200" b="1" i="0" kern="1200">
                <a:solidFill>
                  <a:schemeClr val="tx1"/>
                </a:solidFill>
                <a:effectLst/>
                <a:latin typeface="+mn-lt"/>
                <a:ea typeface="+mn-ea"/>
                <a:cs typeface="+mn-cs"/>
              </a:rPr>
              <a:t>source</a:t>
            </a:r>
            <a:r>
              <a:rPr lang="en-GB" sz="1200" b="0" i="0" kern="1200">
                <a:solidFill>
                  <a:schemeClr val="tx1"/>
                </a:solidFill>
                <a:effectLst/>
                <a:latin typeface="+mn-lt"/>
                <a:ea typeface="+mn-ea"/>
                <a:cs typeface="+mn-cs"/>
              </a:rPr>
              <a:t> - The program that generated this feature.</a:t>
            </a:r>
          </a:p>
          <a:p>
            <a:pPr marL="171450" indent="-171450">
              <a:buFont typeface="Arial" panose="020B0604020202020204" pitchFamily="34" charset="0"/>
              <a:buChar char="•"/>
            </a:pPr>
            <a:r>
              <a:rPr lang="en-GB" sz="1200" b="1" i="0" kern="1200">
                <a:solidFill>
                  <a:schemeClr val="tx1"/>
                </a:solidFill>
                <a:effectLst/>
                <a:latin typeface="+mn-lt"/>
                <a:ea typeface="+mn-ea"/>
                <a:cs typeface="+mn-cs"/>
              </a:rPr>
              <a:t>feature</a:t>
            </a:r>
            <a:r>
              <a:rPr lang="en-GB" sz="1200" b="0" i="0" kern="1200">
                <a:solidFill>
                  <a:schemeClr val="tx1"/>
                </a:solidFill>
                <a:effectLst/>
                <a:latin typeface="+mn-lt"/>
                <a:ea typeface="+mn-ea"/>
                <a:cs typeface="+mn-cs"/>
              </a:rPr>
              <a:t> - The name of this type of feature. Some examples of standard feature types are "CDS" "</a:t>
            </a:r>
            <a:r>
              <a:rPr lang="en-GB" sz="1200" b="0" i="0" kern="1200" err="1">
                <a:solidFill>
                  <a:schemeClr val="tx1"/>
                </a:solidFill>
                <a:effectLst/>
                <a:latin typeface="+mn-lt"/>
                <a:ea typeface="+mn-ea"/>
                <a:cs typeface="+mn-cs"/>
              </a:rPr>
              <a:t>start_codon</a:t>
            </a:r>
            <a:r>
              <a:rPr lang="en-GB" sz="1200" b="0" i="0" kern="1200">
                <a:solidFill>
                  <a:schemeClr val="tx1"/>
                </a:solidFill>
                <a:effectLst/>
                <a:latin typeface="+mn-lt"/>
                <a:ea typeface="+mn-ea"/>
                <a:cs typeface="+mn-cs"/>
              </a:rPr>
              <a:t>" "</a:t>
            </a:r>
            <a:r>
              <a:rPr lang="en-GB" sz="1200" b="0" i="0" kern="1200" err="1">
                <a:solidFill>
                  <a:schemeClr val="tx1"/>
                </a:solidFill>
                <a:effectLst/>
                <a:latin typeface="+mn-lt"/>
                <a:ea typeface="+mn-ea"/>
                <a:cs typeface="+mn-cs"/>
              </a:rPr>
              <a:t>stop_codon</a:t>
            </a:r>
            <a:r>
              <a:rPr lang="en-GB" sz="1200" b="0" i="0" kern="1200">
                <a:solidFill>
                  <a:schemeClr val="tx1"/>
                </a:solidFill>
                <a:effectLst/>
                <a:latin typeface="+mn-lt"/>
                <a:ea typeface="+mn-ea"/>
                <a:cs typeface="+mn-cs"/>
              </a:rPr>
              <a:t>" and "</a:t>
            </a:r>
            <a:r>
              <a:rPr lang="en-GB" sz="1200" b="0" i="0" kern="1200" err="1">
                <a:solidFill>
                  <a:schemeClr val="tx1"/>
                </a:solidFill>
                <a:effectLst/>
                <a:latin typeface="+mn-lt"/>
                <a:ea typeface="+mn-ea"/>
                <a:cs typeface="+mn-cs"/>
              </a:rPr>
              <a:t>exon"li</a:t>
            </a:r>
            <a:r>
              <a:rPr lang="en-GB" sz="1200" b="0" i="0" kern="1200">
                <a:solidFill>
                  <a:schemeClr val="tx1"/>
                </a:solidFill>
                <a:effectLst/>
                <a:latin typeface="+mn-lt"/>
                <a:ea typeface="+mn-ea"/>
                <a:cs typeface="+mn-cs"/>
              </a:rPr>
              <a:t>&gt;</a:t>
            </a:r>
          </a:p>
          <a:p>
            <a:pPr marL="171450" indent="-171450">
              <a:buFont typeface="Arial" panose="020B0604020202020204" pitchFamily="34" charset="0"/>
              <a:buChar char="•"/>
            </a:pPr>
            <a:r>
              <a:rPr lang="en-GB" sz="1200" b="1" i="0" kern="1200">
                <a:solidFill>
                  <a:schemeClr val="tx1"/>
                </a:solidFill>
                <a:effectLst/>
                <a:latin typeface="+mn-lt"/>
                <a:ea typeface="+mn-ea"/>
                <a:cs typeface="+mn-cs"/>
              </a:rPr>
              <a:t>start</a:t>
            </a:r>
            <a:r>
              <a:rPr lang="en-GB" sz="1200" b="0" i="0" kern="1200">
                <a:solidFill>
                  <a:schemeClr val="tx1"/>
                </a:solidFill>
                <a:effectLst/>
                <a:latin typeface="+mn-lt"/>
                <a:ea typeface="+mn-ea"/>
                <a:cs typeface="+mn-cs"/>
              </a:rPr>
              <a:t> - The starting position of the feature in the sequence. The first base is numbered 1.</a:t>
            </a:r>
          </a:p>
          <a:p>
            <a:pPr marL="171450" indent="-171450">
              <a:buFont typeface="Arial" panose="020B0604020202020204" pitchFamily="34" charset="0"/>
              <a:buChar char="•"/>
            </a:pPr>
            <a:r>
              <a:rPr lang="en-GB" sz="1200" b="1" i="0" kern="1200">
                <a:solidFill>
                  <a:schemeClr val="tx1"/>
                </a:solidFill>
                <a:effectLst/>
                <a:latin typeface="+mn-lt"/>
                <a:ea typeface="+mn-ea"/>
                <a:cs typeface="+mn-cs"/>
              </a:rPr>
              <a:t>end</a:t>
            </a:r>
            <a:r>
              <a:rPr lang="en-GB" sz="1200" b="0" i="0" kern="1200">
                <a:solidFill>
                  <a:schemeClr val="tx1"/>
                </a:solidFill>
                <a:effectLst/>
                <a:latin typeface="+mn-lt"/>
                <a:ea typeface="+mn-ea"/>
                <a:cs typeface="+mn-cs"/>
              </a:rPr>
              <a:t> - The ending position of the feature (inclusive).</a:t>
            </a:r>
          </a:p>
          <a:p>
            <a:pPr marL="171450" indent="-171450">
              <a:buFont typeface="Arial" panose="020B0604020202020204" pitchFamily="34" charset="0"/>
              <a:buChar char="•"/>
            </a:pPr>
            <a:r>
              <a:rPr lang="en-GB" sz="1200" b="1" i="0" kern="1200">
                <a:solidFill>
                  <a:schemeClr val="tx1"/>
                </a:solidFill>
                <a:effectLst/>
                <a:latin typeface="+mn-lt"/>
                <a:ea typeface="+mn-ea"/>
                <a:cs typeface="+mn-cs"/>
              </a:rPr>
              <a:t>score</a:t>
            </a:r>
            <a:r>
              <a:rPr lang="en-GB" sz="1200" b="0" i="0" kern="1200">
                <a:solidFill>
                  <a:schemeClr val="tx1"/>
                </a:solidFill>
                <a:effectLst/>
                <a:latin typeface="+mn-lt"/>
                <a:ea typeface="+mn-ea"/>
                <a:cs typeface="+mn-cs"/>
              </a:rPr>
              <a:t> - Currently only provided for alignments, if they contain a score named “score”. The definition of this score may vary depending on the type of alignment.</a:t>
            </a:r>
          </a:p>
          <a:p>
            <a:pPr marL="171450" indent="-171450">
              <a:buFont typeface="Arial" panose="020B0604020202020204" pitchFamily="34" charset="0"/>
              <a:buChar char="•"/>
            </a:pPr>
            <a:r>
              <a:rPr lang="en-GB" sz="1200" b="1" i="0" kern="1200">
                <a:solidFill>
                  <a:schemeClr val="tx1"/>
                </a:solidFill>
                <a:effectLst/>
                <a:latin typeface="+mn-lt"/>
                <a:ea typeface="+mn-ea"/>
                <a:cs typeface="+mn-cs"/>
              </a:rPr>
              <a:t>strand</a:t>
            </a:r>
            <a:r>
              <a:rPr lang="en-GB" sz="1200" b="0" i="0" kern="1200">
                <a:solidFill>
                  <a:schemeClr val="tx1"/>
                </a:solidFill>
                <a:effectLst/>
                <a:latin typeface="+mn-lt"/>
                <a:ea typeface="+mn-ea"/>
                <a:cs typeface="+mn-cs"/>
              </a:rPr>
              <a:t> - Valid entries include "+", "-", or "." (for don't know/don't care).</a:t>
            </a:r>
          </a:p>
          <a:p>
            <a:pPr marL="171450" indent="-171450">
              <a:buFont typeface="Arial" panose="020B0604020202020204" pitchFamily="34" charset="0"/>
              <a:buChar char="•"/>
            </a:pPr>
            <a:r>
              <a:rPr lang="en-GB" sz="1200" b="1" i="0" kern="1200">
                <a:solidFill>
                  <a:schemeClr val="tx1"/>
                </a:solidFill>
                <a:effectLst/>
                <a:latin typeface="+mn-lt"/>
                <a:ea typeface="+mn-ea"/>
                <a:cs typeface="+mn-cs"/>
              </a:rPr>
              <a:t>phase</a:t>
            </a:r>
            <a:r>
              <a:rPr lang="en-GB" sz="1200" b="0" i="0" kern="1200">
                <a:solidFill>
                  <a:schemeClr val="tx1"/>
                </a:solidFill>
                <a:effectLst/>
                <a:latin typeface="+mn-lt"/>
                <a:ea typeface="+mn-ea"/>
                <a:cs typeface="+mn-cs"/>
              </a:rPr>
              <a:t> - If the feature is a coding exon, </a:t>
            </a:r>
            <a:r>
              <a:rPr lang="en-GB" sz="1200" b="0" i="1" kern="1200">
                <a:solidFill>
                  <a:schemeClr val="tx1"/>
                </a:solidFill>
                <a:effectLst/>
                <a:latin typeface="+mn-lt"/>
                <a:ea typeface="+mn-ea"/>
                <a:cs typeface="+mn-cs"/>
              </a:rPr>
              <a:t>frame</a:t>
            </a:r>
            <a:r>
              <a:rPr lang="en-GB" sz="1200" b="0" i="0" kern="1200">
                <a:solidFill>
                  <a:schemeClr val="tx1"/>
                </a:solidFill>
                <a:effectLst/>
                <a:latin typeface="+mn-lt"/>
                <a:ea typeface="+mn-ea"/>
                <a:cs typeface="+mn-cs"/>
              </a:rPr>
              <a:t> should be a number between 0-2 that represents the reading frame of the first base. If the feature is not a coding exon, the value should be ".".</a:t>
            </a:r>
          </a:p>
          <a:p>
            <a:pPr marL="171450" indent="-171450">
              <a:buFont typeface="Arial" panose="020B0604020202020204" pitchFamily="34" charset="0"/>
              <a:buChar char="•"/>
            </a:pPr>
            <a:r>
              <a:rPr lang="en-GB" sz="1200" b="1" i="0" kern="1200">
                <a:solidFill>
                  <a:schemeClr val="tx1"/>
                </a:solidFill>
                <a:effectLst/>
                <a:latin typeface="+mn-lt"/>
                <a:ea typeface="+mn-ea"/>
                <a:cs typeface="+mn-cs"/>
              </a:rPr>
              <a:t>attributes</a:t>
            </a:r>
            <a:r>
              <a:rPr lang="en-GB" sz="1200" b="0" i="0" kern="1200">
                <a:solidFill>
                  <a:schemeClr val="tx1"/>
                </a:solidFill>
                <a:effectLst/>
                <a:latin typeface="+mn-lt"/>
                <a:ea typeface="+mn-ea"/>
                <a:cs typeface="+mn-cs"/>
              </a:rPr>
              <a:t> - All lines with the same group are linked together into a single item.</a:t>
            </a:r>
          </a:p>
          <a:p>
            <a:pPr marL="171450" indent="-171450">
              <a:buFont typeface="Arial" panose="020B0604020202020204" pitchFamily="34" charset="0"/>
              <a:buChar char="•"/>
            </a:pPr>
            <a:endParaRPr lang="en-GB" sz="1200" b="0" i="0" kern="1200">
              <a:solidFill>
                <a:schemeClr val="tx1"/>
              </a:solidFill>
              <a:effectLst/>
              <a:latin typeface="+mn-lt"/>
              <a:ea typeface="+mn-ea"/>
              <a:cs typeface="+mn-cs"/>
            </a:endParaRPr>
          </a:p>
          <a:p>
            <a:pPr marL="0" indent="0">
              <a:buFont typeface="Arial" panose="020B0604020202020204" pitchFamily="34" charset="0"/>
              <a:buNone/>
            </a:pPr>
            <a:endParaRPr lang="en-GB" sz="1200" b="0" i="0" kern="120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3FE18095-4327-E84E-91BA-C207FF796C00}" type="slidenum">
              <a:rPr lang="en-GB" smtClean="0"/>
              <a:t>57</a:t>
            </a:fld>
            <a:endParaRPr lang="en-GB"/>
          </a:p>
        </p:txBody>
      </p:sp>
    </p:spTree>
    <p:extLst>
      <p:ext uri="{BB962C8B-B14F-4D97-AF65-F5344CB8AC3E}">
        <p14:creationId xmlns:p14="http://schemas.microsoft.com/office/powerpoint/2010/main" val="3596772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err="1"/>
              <a:t>Bedtools</a:t>
            </a:r>
            <a:r>
              <a:rPr lang="en-GB"/>
              <a:t>: </a:t>
            </a:r>
            <a:r>
              <a:rPr lang="en-US">
                <a:hlinkClick r:id="rId3"/>
              </a:rPr>
              <a:t>https://bedtools.readthedocs.io/en/latest/</a:t>
            </a:r>
            <a:endParaRPr lang="en-GB"/>
          </a:p>
          <a:p>
            <a:endParaRPr lang="en-GB"/>
          </a:p>
          <a:p>
            <a:r>
              <a:rPr lang="en-GB"/>
              <a:t>STAR aligner: </a:t>
            </a:r>
            <a:r>
              <a:rPr lang="en-US">
                <a:hlinkClick r:id="rId4"/>
              </a:rPr>
              <a:t>https://hbctraining.github.io/Intro-to-rnaseq-hpc-O2/lessons/03_alignment.html</a:t>
            </a:r>
            <a:endParaRPr lang="en-US"/>
          </a:p>
          <a:p>
            <a:r>
              <a:rPr lang="en-US"/>
              <a:t>Star aligner can do read count tables with the “--</a:t>
            </a:r>
            <a:r>
              <a:rPr lang="en-US" err="1"/>
              <a:t>quantMode</a:t>
            </a:r>
            <a:r>
              <a:rPr lang="en-US"/>
              <a:t> </a:t>
            </a:r>
            <a:r>
              <a:rPr lang="en-US" err="1"/>
              <a:t>GeneCounts</a:t>
            </a:r>
            <a:r>
              <a:rPr lang="en-US"/>
              <a:t>” option</a:t>
            </a:r>
          </a:p>
          <a:p>
            <a:r>
              <a:rPr lang="en-US" err="1"/>
              <a:t>Rsubread</a:t>
            </a:r>
            <a:r>
              <a:rPr lang="en-US"/>
              <a:t>: https://</a:t>
            </a:r>
            <a:r>
              <a:rPr lang="en-US" err="1"/>
              <a:t>bioconductor.org</a:t>
            </a:r>
            <a:r>
              <a:rPr lang="en-US"/>
              <a:t>/packages/release/</a:t>
            </a:r>
            <a:r>
              <a:rPr lang="en-US" err="1"/>
              <a:t>bioc</a:t>
            </a:r>
            <a:r>
              <a:rPr lang="en-US"/>
              <a:t>/html/</a:t>
            </a:r>
            <a:r>
              <a:rPr lang="en-US" err="1"/>
              <a:t>Rsubread.html</a:t>
            </a:r>
            <a:endParaRPr lang="en-US"/>
          </a:p>
          <a:p>
            <a:endParaRPr lang="en-GB"/>
          </a:p>
        </p:txBody>
      </p:sp>
      <p:sp>
        <p:nvSpPr>
          <p:cNvPr id="4" name="Slide Number Placeholder 3"/>
          <p:cNvSpPr>
            <a:spLocks noGrp="1"/>
          </p:cNvSpPr>
          <p:nvPr>
            <p:ph type="sldNum" sz="quarter" idx="5"/>
          </p:nvPr>
        </p:nvSpPr>
        <p:spPr/>
        <p:txBody>
          <a:bodyPr/>
          <a:lstStyle/>
          <a:p>
            <a:fld id="{3FE18095-4327-E84E-91BA-C207FF796C00}" type="slidenum">
              <a:rPr lang="en-GB" smtClean="0"/>
              <a:t>58</a:t>
            </a:fld>
            <a:endParaRPr lang="en-GB"/>
          </a:p>
        </p:txBody>
      </p:sp>
    </p:spTree>
    <p:extLst>
      <p:ext uri="{BB962C8B-B14F-4D97-AF65-F5344CB8AC3E}">
        <p14:creationId xmlns:p14="http://schemas.microsoft.com/office/powerpoint/2010/main" val="14070946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K"/>
          </a:p>
        </p:txBody>
      </p:sp>
      <p:sp>
        <p:nvSpPr>
          <p:cNvPr id="4" name="Slide Number Placeholder 3"/>
          <p:cNvSpPr>
            <a:spLocks noGrp="1"/>
          </p:cNvSpPr>
          <p:nvPr>
            <p:ph type="sldNum" sz="quarter" idx="5"/>
          </p:nvPr>
        </p:nvSpPr>
        <p:spPr/>
        <p:txBody>
          <a:bodyPr/>
          <a:lstStyle/>
          <a:p>
            <a:fld id="{F7FE435C-E074-8043-B805-63D5860B13F8}" type="slidenum">
              <a:rPr lang="en-DK" smtClean="0"/>
              <a:t>7</a:t>
            </a:fld>
            <a:endParaRPr lang="en-DK"/>
          </a:p>
        </p:txBody>
      </p:sp>
    </p:spTree>
    <p:extLst>
      <p:ext uri="{BB962C8B-B14F-4D97-AF65-F5344CB8AC3E}">
        <p14:creationId xmlns:p14="http://schemas.microsoft.com/office/powerpoint/2010/main" val="40012391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err="1"/>
              <a:t>MultiQC</a:t>
            </a:r>
            <a:r>
              <a:rPr lang="en-GB"/>
              <a:t>: </a:t>
            </a:r>
            <a:r>
              <a:rPr lang="en-US">
                <a:hlinkClick r:id="rId3"/>
              </a:rPr>
              <a:t>https://multiqc.info/</a:t>
            </a:r>
            <a:endParaRPr lang="en-US"/>
          </a:p>
        </p:txBody>
      </p:sp>
      <p:sp>
        <p:nvSpPr>
          <p:cNvPr id="4" name="Slide Number Placeholder 3"/>
          <p:cNvSpPr>
            <a:spLocks noGrp="1"/>
          </p:cNvSpPr>
          <p:nvPr>
            <p:ph type="sldNum" sz="quarter" idx="5"/>
          </p:nvPr>
        </p:nvSpPr>
        <p:spPr/>
        <p:txBody>
          <a:bodyPr/>
          <a:lstStyle/>
          <a:p>
            <a:fld id="{3FE18095-4327-E84E-91BA-C207FF796C00}" type="slidenum">
              <a:rPr lang="en-GB" smtClean="0"/>
              <a:t>60</a:t>
            </a:fld>
            <a:endParaRPr lang="en-GB"/>
          </a:p>
        </p:txBody>
      </p:sp>
    </p:spTree>
    <p:extLst>
      <p:ext uri="{BB962C8B-B14F-4D97-AF65-F5344CB8AC3E}">
        <p14:creationId xmlns:p14="http://schemas.microsoft.com/office/powerpoint/2010/main" val="427748306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a:p>
            <a:pPr marL="228600" indent="-228600">
              <a:buAutoNum type="alphaLcParenBoth"/>
            </a:pPr>
            <a:r>
              <a:rPr lang="en-US" sz="1200" b="0" i="0" kern="1200">
                <a:solidFill>
                  <a:schemeClr val="tx1"/>
                </a:solidFill>
                <a:effectLst/>
                <a:latin typeface="+mn-lt"/>
                <a:ea typeface="+mn-ea"/>
                <a:cs typeface="+mn-cs"/>
              </a:rPr>
              <a:t>An example of a read (in black) and three overlapping transcripts with </a:t>
            </a:r>
            <a:r>
              <a:rPr lang="en-US" sz="1200" b="0" i="0" kern="1200" err="1">
                <a:solidFill>
                  <a:schemeClr val="tx1"/>
                </a:solidFill>
                <a:effectLst/>
                <a:latin typeface="+mn-lt"/>
                <a:ea typeface="+mn-ea"/>
                <a:cs typeface="+mn-cs"/>
              </a:rPr>
              <a:t>exonic</a:t>
            </a:r>
            <a:r>
              <a:rPr lang="en-US" sz="1200" b="0" i="0" kern="1200">
                <a:solidFill>
                  <a:schemeClr val="tx1"/>
                </a:solidFill>
                <a:effectLst/>
                <a:latin typeface="+mn-lt"/>
                <a:ea typeface="+mn-ea"/>
                <a:cs typeface="+mn-cs"/>
              </a:rPr>
              <a:t> regions as shown.</a:t>
            </a:r>
            <a:r>
              <a:rPr lang="en-US"/>
              <a:t> </a:t>
            </a:r>
            <a:endParaRPr lang="en-US">
              <a:ea typeface="+mn-ea"/>
              <a:cs typeface="+mn-cs"/>
            </a:endParaRPr>
          </a:p>
          <a:p>
            <a:pPr marL="228600" indent="-228600">
              <a:buAutoNum type="alphaLcParenBoth"/>
            </a:pPr>
            <a:r>
              <a:rPr lang="en-US" sz="1200" b="0" i="0" kern="1200">
                <a:solidFill>
                  <a:schemeClr val="tx1"/>
                </a:solidFill>
                <a:effectLst/>
                <a:latin typeface="+mn-lt"/>
                <a:ea typeface="+mn-ea"/>
                <a:cs typeface="+mn-cs"/>
              </a:rPr>
              <a:t>An index is constructed by creating the transcriptome de Bruijn Graph (T-DBG). </a:t>
            </a:r>
            <a:r>
              <a:rPr lang="en-GB"/>
              <a:t>Each node is a k-</a:t>
            </a:r>
            <a:r>
              <a:rPr lang="en-GB" err="1"/>
              <a:t>mer</a:t>
            </a:r>
            <a:r>
              <a:rPr lang="en-GB"/>
              <a:t> in the T-DBG and is associated with a transcript or set of transcripts which is formally described in the paper as a k-compatibility class. In this example, the left most node has a k-compatibility class of all 3 transcripts. </a:t>
            </a:r>
          </a:p>
          <a:p>
            <a:pPr marL="228600" indent="-228600">
              <a:buAutoNum type="alphaLcParenBoth"/>
            </a:pPr>
            <a:endParaRPr lang="en-GB"/>
          </a:p>
          <a:p>
            <a:pPr marL="228600" indent="-228600">
              <a:buAutoNum type="alphaLcParenBoth"/>
            </a:pPr>
            <a:r>
              <a:rPr lang="en-GB" err="1"/>
              <a:t>Kallisto</a:t>
            </a:r>
            <a:r>
              <a:rPr lang="en-GB"/>
              <a:t> will store a hash table mapping each node to the contig (linear stretches; e.g. the first 3 nodes) it is contained in, along with the position within the contig. This structure is called the “</a:t>
            </a:r>
            <a:r>
              <a:rPr lang="en-GB" err="1"/>
              <a:t>kallisto</a:t>
            </a:r>
            <a:r>
              <a:rPr lang="en-GB"/>
              <a:t> index”.</a:t>
            </a:r>
          </a:p>
          <a:p>
            <a:pPr marL="228600" indent="-228600">
              <a:buAutoNum type="alphaLcParenBoth"/>
            </a:pPr>
            <a:endParaRPr lang="en-GB"/>
          </a:p>
          <a:p>
            <a:pPr marL="228600" indent="-228600">
              <a:buAutoNum type="alphaLcParenBoth"/>
            </a:pPr>
            <a:r>
              <a:rPr lang="en-GB"/>
              <a:t>To find the transcript(s) a read is compatible with, we take the intersection of all k-compatibility classes that a read is associated with; This is formally described as the k-compatibility class of a read.</a:t>
            </a:r>
          </a:p>
          <a:p>
            <a:pPr marL="228600" indent="-228600">
              <a:buAutoNum type="alphaLcParenBoth"/>
            </a:pPr>
            <a:endParaRPr lang="en-GB"/>
          </a:p>
          <a:p>
            <a:pPr marL="228600" marR="0" lvl="0" indent="-228600" algn="l" defTabSz="914400" rtl="0" eaLnBrk="1" fontAlgn="auto" latinLnBrk="0" hangingPunct="1">
              <a:lnSpc>
                <a:spcPct val="100000"/>
              </a:lnSpc>
              <a:spcBef>
                <a:spcPts val="0"/>
              </a:spcBef>
              <a:spcAft>
                <a:spcPts val="0"/>
              </a:spcAft>
              <a:buClrTx/>
              <a:buSzTx/>
              <a:buFontTx/>
              <a:buAutoNum type="alphaLcParenBoth"/>
              <a:tabLst/>
              <a:defRPr/>
            </a:pPr>
            <a:r>
              <a:rPr lang="en-US" sz="1200" b="0" i="0" kern="1200">
                <a:solidFill>
                  <a:schemeClr val="tx1"/>
                </a:solidFill>
                <a:effectLst/>
                <a:latin typeface="+mn-lt"/>
                <a:ea typeface="+mn-ea"/>
                <a:cs typeface="+mn-cs"/>
              </a:rPr>
              <a:t>The </a:t>
            </a:r>
            <a:r>
              <a:rPr lang="en-US" sz="1200" b="0" i="1" kern="1200">
                <a:solidFill>
                  <a:schemeClr val="tx1"/>
                </a:solidFill>
                <a:effectLst/>
                <a:latin typeface="+mn-lt"/>
                <a:ea typeface="+mn-ea"/>
                <a:cs typeface="+mn-cs"/>
              </a:rPr>
              <a:t>k</a:t>
            </a:r>
            <a:r>
              <a:rPr lang="en-US" sz="1200" b="0" i="0" kern="1200">
                <a:solidFill>
                  <a:schemeClr val="tx1"/>
                </a:solidFill>
                <a:effectLst/>
                <a:latin typeface="+mn-lt"/>
                <a:ea typeface="+mn-ea"/>
                <a:cs typeface="+mn-cs"/>
              </a:rPr>
              <a:t>-compatibility class of the read is determined by taking the intersection of the </a:t>
            </a:r>
            <a:r>
              <a:rPr lang="en-US" sz="1200" b="0" i="1" kern="1200">
                <a:solidFill>
                  <a:schemeClr val="tx1"/>
                </a:solidFill>
                <a:effectLst/>
                <a:latin typeface="+mn-lt"/>
                <a:ea typeface="+mn-ea"/>
                <a:cs typeface="+mn-cs"/>
              </a:rPr>
              <a:t>k-</a:t>
            </a:r>
            <a:r>
              <a:rPr lang="en-US" sz="1200" b="0" i="0" kern="1200">
                <a:solidFill>
                  <a:schemeClr val="tx1"/>
                </a:solidFill>
                <a:effectLst/>
                <a:latin typeface="+mn-lt"/>
                <a:ea typeface="+mn-ea"/>
                <a:cs typeface="+mn-cs"/>
              </a:rPr>
              <a:t>compatibility classes of its constituent </a:t>
            </a:r>
            <a:r>
              <a:rPr lang="en-US" sz="1200" b="0" i="1" kern="1200">
                <a:solidFill>
                  <a:schemeClr val="tx1"/>
                </a:solidFill>
                <a:effectLst/>
                <a:latin typeface="+mn-lt"/>
                <a:ea typeface="+mn-ea"/>
                <a:cs typeface="+mn-cs"/>
              </a:rPr>
              <a:t>k</a:t>
            </a:r>
            <a:r>
              <a:rPr lang="en-US" sz="1200" b="0" i="0" kern="1200">
                <a:solidFill>
                  <a:schemeClr val="tx1"/>
                </a:solidFill>
                <a:effectLst/>
                <a:latin typeface="+mn-lt"/>
                <a:ea typeface="+mn-ea"/>
                <a:cs typeface="+mn-cs"/>
              </a:rPr>
              <a:t>-</a:t>
            </a:r>
            <a:r>
              <a:rPr lang="en-US" sz="1200" b="0" i="0" kern="1200" err="1">
                <a:solidFill>
                  <a:schemeClr val="tx1"/>
                </a:solidFill>
                <a:effectLst/>
                <a:latin typeface="+mn-lt"/>
                <a:ea typeface="+mn-ea"/>
                <a:cs typeface="+mn-cs"/>
              </a:rPr>
              <a:t>mers</a:t>
            </a:r>
            <a:r>
              <a:rPr lang="en-US" sz="1200" b="0" i="0" kern="120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Tx/>
              <a:buAutoNum type="alphaLcParenBoth"/>
              <a:tabLst/>
              <a:defRPr/>
            </a:pPr>
            <a:endParaRPr lang="en-GB"/>
          </a:p>
          <a:p>
            <a:pPr marL="228600" indent="-228600">
              <a:buAutoNum type="alphaLcParenBoth"/>
            </a:pPr>
            <a:r>
              <a:rPr lang="en-US" sz="1200" b="0" i="0" kern="1200">
                <a:solidFill>
                  <a:schemeClr val="tx1"/>
                </a:solidFill>
                <a:effectLst/>
                <a:latin typeface="+mn-lt"/>
                <a:ea typeface="+mn-ea"/>
                <a:cs typeface="+mn-cs"/>
              </a:rPr>
              <a:t>Skipping (black dashed lines) uses the information stored in the T-DBG to skip </a:t>
            </a:r>
            <a:r>
              <a:rPr lang="en-US" sz="1200" b="0" i="1" kern="1200">
                <a:solidFill>
                  <a:schemeClr val="tx1"/>
                </a:solidFill>
                <a:effectLst/>
                <a:latin typeface="+mn-lt"/>
                <a:ea typeface="+mn-ea"/>
                <a:cs typeface="+mn-cs"/>
              </a:rPr>
              <a:t>k</a:t>
            </a:r>
            <a:r>
              <a:rPr lang="en-US" sz="1200" b="0" i="0" kern="1200">
                <a:solidFill>
                  <a:schemeClr val="tx1"/>
                </a:solidFill>
                <a:effectLst/>
                <a:latin typeface="+mn-lt"/>
                <a:ea typeface="+mn-ea"/>
                <a:cs typeface="+mn-cs"/>
              </a:rPr>
              <a:t>-</a:t>
            </a:r>
            <a:r>
              <a:rPr lang="en-US" sz="1200" b="0" i="0" kern="1200" err="1">
                <a:solidFill>
                  <a:schemeClr val="tx1"/>
                </a:solidFill>
                <a:effectLst/>
                <a:latin typeface="+mn-lt"/>
                <a:ea typeface="+mn-ea"/>
                <a:cs typeface="+mn-cs"/>
              </a:rPr>
              <a:t>mers</a:t>
            </a:r>
            <a:r>
              <a:rPr lang="en-US" sz="1200" b="0" i="0" kern="1200">
                <a:solidFill>
                  <a:schemeClr val="tx1"/>
                </a:solidFill>
                <a:effectLst/>
                <a:latin typeface="+mn-lt"/>
                <a:ea typeface="+mn-ea"/>
                <a:cs typeface="+mn-cs"/>
              </a:rPr>
              <a:t> that are redundant because they have the same </a:t>
            </a:r>
            <a:r>
              <a:rPr lang="en-US" sz="1200" b="0" i="1" kern="1200">
                <a:solidFill>
                  <a:schemeClr val="tx1"/>
                </a:solidFill>
                <a:effectLst/>
                <a:latin typeface="+mn-lt"/>
                <a:ea typeface="+mn-ea"/>
                <a:cs typeface="+mn-cs"/>
              </a:rPr>
              <a:t>k</a:t>
            </a:r>
            <a:r>
              <a:rPr lang="en-US" sz="1200" b="0" i="0" kern="1200">
                <a:solidFill>
                  <a:schemeClr val="tx1"/>
                </a:solidFill>
                <a:effectLst/>
                <a:latin typeface="+mn-lt"/>
                <a:ea typeface="+mn-ea"/>
                <a:cs typeface="+mn-cs"/>
              </a:rPr>
              <a:t>-compatibility class (</a:t>
            </a:r>
            <a:r>
              <a:rPr lang="en-GB"/>
              <a:t>This is classified as having the same “equivalence class”</a:t>
            </a:r>
            <a:r>
              <a:rPr lang="en-US" sz="1200" b="0" i="0" kern="120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3FE18095-4327-E84E-91BA-C207FF796C00}" type="slidenum">
              <a:rPr lang="en-GB" smtClean="0"/>
              <a:t>62</a:t>
            </a:fld>
            <a:endParaRPr lang="en-GB"/>
          </a:p>
        </p:txBody>
      </p:sp>
    </p:spTree>
    <p:extLst>
      <p:ext uri="{BB962C8B-B14F-4D97-AF65-F5344CB8AC3E}">
        <p14:creationId xmlns:p14="http://schemas.microsoft.com/office/powerpoint/2010/main" val="171320805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lphaLcParenBoth"/>
            </a:pPr>
            <a:r>
              <a:rPr lang="en-US" sz="1200" b="0" i="0" kern="1200">
                <a:solidFill>
                  <a:schemeClr val="tx1"/>
                </a:solidFill>
                <a:effectLst/>
                <a:latin typeface="+mn-lt"/>
                <a:ea typeface="+mn-ea"/>
                <a:cs typeface="+mn-cs"/>
              </a:rPr>
              <a:t>An example of a read (in black) and three overlapping transcripts with </a:t>
            </a:r>
            <a:r>
              <a:rPr lang="en-US" sz="1200" b="0" i="0" kern="1200" err="1">
                <a:solidFill>
                  <a:schemeClr val="tx1"/>
                </a:solidFill>
                <a:effectLst/>
                <a:latin typeface="+mn-lt"/>
                <a:ea typeface="+mn-ea"/>
                <a:cs typeface="+mn-cs"/>
              </a:rPr>
              <a:t>exonic</a:t>
            </a:r>
            <a:r>
              <a:rPr lang="en-US" sz="1200" b="0" i="0" kern="1200">
                <a:solidFill>
                  <a:schemeClr val="tx1"/>
                </a:solidFill>
                <a:effectLst/>
                <a:latin typeface="+mn-lt"/>
                <a:ea typeface="+mn-ea"/>
                <a:cs typeface="+mn-cs"/>
              </a:rPr>
              <a:t> regions as shown. </a:t>
            </a:r>
          </a:p>
          <a:p>
            <a:pPr marL="228600" indent="-228600">
              <a:buAutoNum type="alphaLcParenBoth"/>
            </a:pPr>
            <a:r>
              <a:rPr lang="en-US" sz="1200" b="0" i="0" kern="1200">
                <a:solidFill>
                  <a:schemeClr val="tx1"/>
                </a:solidFill>
                <a:effectLst/>
                <a:latin typeface="+mn-lt"/>
                <a:ea typeface="+mn-ea"/>
                <a:cs typeface="+mn-cs"/>
              </a:rPr>
              <a:t>An index is constructed by creating the transcriptome de Bruijn Graph (T-DBG). </a:t>
            </a:r>
            <a:r>
              <a:rPr lang="en-GB"/>
              <a:t>Each node is a k-</a:t>
            </a:r>
            <a:r>
              <a:rPr lang="en-GB" err="1"/>
              <a:t>mer</a:t>
            </a:r>
            <a:r>
              <a:rPr lang="en-GB"/>
              <a:t> in the T-DBG and is associated with a transcript or set of transcripts which is formally described in the paper as a k-compatibility class. In this example, the left most node has a k-compatibility class of all 3 transcripts. </a:t>
            </a:r>
          </a:p>
          <a:p>
            <a:pPr marL="228600" indent="-228600">
              <a:buAutoNum type="alphaLcParenBoth"/>
            </a:pPr>
            <a:endParaRPr lang="en-GB"/>
          </a:p>
          <a:p>
            <a:pPr marL="228600" indent="-228600">
              <a:buAutoNum type="alphaLcParenBoth"/>
            </a:pPr>
            <a:r>
              <a:rPr lang="en-GB" err="1"/>
              <a:t>Kallisto</a:t>
            </a:r>
            <a:r>
              <a:rPr lang="en-GB"/>
              <a:t> will store a hash table mapping each node to the contig (linear stretches; e.g. the first 3 nodes) it is contained in, along with the position within the contig. This structure is called the “</a:t>
            </a:r>
            <a:r>
              <a:rPr lang="en-GB" err="1"/>
              <a:t>kallisto</a:t>
            </a:r>
            <a:r>
              <a:rPr lang="en-GB"/>
              <a:t> index”.</a:t>
            </a:r>
          </a:p>
          <a:p>
            <a:pPr marL="228600" indent="-228600">
              <a:buAutoNum type="alphaLcParenBoth"/>
            </a:pPr>
            <a:endParaRPr lang="en-GB"/>
          </a:p>
          <a:p>
            <a:pPr marL="228600" indent="-228600">
              <a:buAutoNum type="alphaLcParenBoth"/>
            </a:pPr>
            <a:r>
              <a:rPr lang="en-GB"/>
              <a:t>To find the transcript(s) a read is compatible with, we take the intersection of all k-compatibility classes that a read is associated with; This is formally described as the k-compatibility class of a read.</a:t>
            </a:r>
          </a:p>
          <a:p>
            <a:pPr marL="228600" indent="-228600">
              <a:buAutoNum type="alphaLcParenBoth"/>
            </a:pPr>
            <a:endParaRPr lang="en-GB"/>
          </a:p>
          <a:p>
            <a:pPr marL="228600" marR="0" lvl="0" indent="-228600" algn="l" defTabSz="914400" rtl="0" eaLnBrk="1" fontAlgn="auto" latinLnBrk="0" hangingPunct="1">
              <a:lnSpc>
                <a:spcPct val="100000"/>
              </a:lnSpc>
              <a:spcBef>
                <a:spcPts val="0"/>
              </a:spcBef>
              <a:spcAft>
                <a:spcPts val="0"/>
              </a:spcAft>
              <a:buClrTx/>
              <a:buSzTx/>
              <a:buFontTx/>
              <a:buAutoNum type="alphaLcParenBoth"/>
              <a:tabLst/>
              <a:defRPr/>
            </a:pPr>
            <a:r>
              <a:rPr lang="en-US" sz="1200" b="0" i="0" kern="1200">
                <a:solidFill>
                  <a:schemeClr val="tx1"/>
                </a:solidFill>
                <a:effectLst/>
                <a:latin typeface="+mn-lt"/>
                <a:ea typeface="+mn-ea"/>
                <a:cs typeface="+mn-cs"/>
              </a:rPr>
              <a:t>The </a:t>
            </a:r>
            <a:r>
              <a:rPr lang="en-US" sz="1200" b="0" i="1" kern="1200">
                <a:solidFill>
                  <a:schemeClr val="tx1"/>
                </a:solidFill>
                <a:effectLst/>
                <a:latin typeface="+mn-lt"/>
                <a:ea typeface="+mn-ea"/>
                <a:cs typeface="+mn-cs"/>
              </a:rPr>
              <a:t>k</a:t>
            </a:r>
            <a:r>
              <a:rPr lang="en-US" sz="1200" b="0" i="0" kern="1200">
                <a:solidFill>
                  <a:schemeClr val="tx1"/>
                </a:solidFill>
                <a:effectLst/>
                <a:latin typeface="+mn-lt"/>
                <a:ea typeface="+mn-ea"/>
                <a:cs typeface="+mn-cs"/>
              </a:rPr>
              <a:t>-compatibility class of the read is determined by taking the intersection of the </a:t>
            </a:r>
            <a:r>
              <a:rPr lang="en-US" sz="1200" b="0" i="1" kern="1200">
                <a:solidFill>
                  <a:schemeClr val="tx1"/>
                </a:solidFill>
                <a:effectLst/>
                <a:latin typeface="+mn-lt"/>
                <a:ea typeface="+mn-ea"/>
                <a:cs typeface="+mn-cs"/>
              </a:rPr>
              <a:t>k-</a:t>
            </a:r>
            <a:r>
              <a:rPr lang="en-US" sz="1200" b="0" i="0" kern="1200">
                <a:solidFill>
                  <a:schemeClr val="tx1"/>
                </a:solidFill>
                <a:effectLst/>
                <a:latin typeface="+mn-lt"/>
                <a:ea typeface="+mn-ea"/>
                <a:cs typeface="+mn-cs"/>
              </a:rPr>
              <a:t>compatibility classes of its constituent </a:t>
            </a:r>
            <a:r>
              <a:rPr lang="en-US" sz="1200" b="0" i="1" kern="1200">
                <a:solidFill>
                  <a:schemeClr val="tx1"/>
                </a:solidFill>
                <a:effectLst/>
                <a:latin typeface="+mn-lt"/>
                <a:ea typeface="+mn-ea"/>
                <a:cs typeface="+mn-cs"/>
              </a:rPr>
              <a:t>k</a:t>
            </a:r>
            <a:r>
              <a:rPr lang="en-US" sz="1200" b="0" i="0" kern="1200">
                <a:solidFill>
                  <a:schemeClr val="tx1"/>
                </a:solidFill>
                <a:effectLst/>
                <a:latin typeface="+mn-lt"/>
                <a:ea typeface="+mn-ea"/>
                <a:cs typeface="+mn-cs"/>
              </a:rPr>
              <a:t>-</a:t>
            </a:r>
            <a:r>
              <a:rPr lang="en-US" sz="1200" b="0" i="0" kern="1200" err="1">
                <a:solidFill>
                  <a:schemeClr val="tx1"/>
                </a:solidFill>
                <a:effectLst/>
                <a:latin typeface="+mn-lt"/>
                <a:ea typeface="+mn-ea"/>
                <a:cs typeface="+mn-cs"/>
              </a:rPr>
              <a:t>mers</a:t>
            </a:r>
            <a:r>
              <a:rPr lang="en-US" sz="1200" b="0" i="0" kern="1200">
                <a:solidFill>
                  <a:schemeClr val="tx1"/>
                </a:solidFill>
                <a:effectLst/>
                <a:latin typeface="+mn-lt"/>
                <a:ea typeface="+mn-ea"/>
                <a:cs typeface="+mn-cs"/>
              </a:rPr>
              <a:t>.</a:t>
            </a:r>
          </a:p>
          <a:p>
            <a:pPr marL="228600" marR="0" lvl="0" indent="-228600" algn="l" defTabSz="914400" rtl="0" eaLnBrk="1" fontAlgn="auto" latinLnBrk="0" hangingPunct="1">
              <a:lnSpc>
                <a:spcPct val="100000"/>
              </a:lnSpc>
              <a:spcBef>
                <a:spcPts val="0"/>
              </a:spcBef>
              <a:spcAft>
                <a:spcPts val="0"/>
              </a:spcAft>
              <a:buClrTx/>
              <a:buSzTx/>
              <a:buFontTx/>
              <a:buAutoNum type="alphaLcParenBoth"/>
              <a:tabLst/>
              <a:defRPr/>
            </a:pPr>
            <a:endParaRPr lang="en-GB"/>
          </a:p>
          <a:p>
            <a:pPr marL="228600" indent="-228600">
              <a:buAutoNum type="alphaLcParenBoth"/>
            </a:pPr>
            <a:r>
              <a:rPr lang="en-US" sz="1200" b="0" i="0" kern="1200">
                <a:solidFill>
                  <a:schemeClr val="tx1"/>
                </a:solidFill>
                <a:effectLst/>
                <a:latin typeface="+mn-lt"/>
                <a:ea typeface="+mn-ea"/>
                <a:cs typeface="+mn-cs"/>
              </a:rPr>
              <a:t>Skipping (black dashed lines) uses the information stored in the T-DBG to skip </a:t>
            </a:r>
            <a:r>
              <a:rPr lang="en-US" sz="1200" b="0" i="1" kern="1200">
                <a:solidFill>
                  <a:schemeClr val="tx1"/>
                </a:solidFill>
                <a:effectLst/>
                <a:latin typeface="+mn-lt"/>
                <a:ea typeface="+mn-ea"/>
                <a:cs typeface="+mn-cs"/>
              </a:rPr>
              <a:t>k</a:t>
            </a:r>
            <a:r>
              <a:rPr lang="en-US" sz="1200" b="0" i="0" kern="1200">
                <a:solidFill>
                  <a:schemeClr val="tx1"/>
                </a:solidFill>
                <a:effectLst/>
                <a:latin typeface="+mn-lt"/>
                <a:ea typeface="+mn-ea"/>
                <a:cs typeface="+mn-cs"/>
              </a:rPr>
              <a:t>-</a:t>
            </a:r>
            <a:r>
              <a:rPr lang="en-US" sz="1200" b="0" i="0" kern="1200" err="1">
                <a:solidFill>
                  <a:schemeClr val="tx1"/>
                </a:solidFill>
                <a:effectLst/>
                <a:latin typeface="+mn-lt"/>
                <a:ea typeface="+mn-ea"/>
                <a:cs typeface="+mn-cs"/>
              </a:rPr>
              <a:t>mers</a:t>
            </a:r>
            <a:r>
              <a:rPr lang="en-US" sz="1200" b="0" i="0" kern="1200">
                <a:solidFill>
                  <a:schemeClr val="tx1"/>
                </a:solidFill>
                <a:effectLst/>
                <a:latin typeface="+mn-lt"/>
                <a:ea typeface="+mn-ea"/>
                <a:cs typeface="+mn-cs"/>
              </a:rPr>
              <a:t> that are redundant because they have the same </a:t>
            </a:r>
            <a:r>
              <a:rPr lang="en-US" sz="1200" b="0" i="1" kern="1200">
                <a:solidFill>
                  <a:schemeClr val="tx1"/>
                </a:solidFill>
                <a:effectLst/>
                <a:latin typeface="+mn-lt"/>
                <a:ea typeface="+mn-ea"/>
                <a:cs typeface="+mn-cs"/>
              </a:rPr>
              <a:t>k</a:t>
            </a:r>
            <a:r>
              <a:rPr lang="en-US" sz="1200" b="0" i="0" kern="1200">
                <a:solidFill>
                  <a:schemeClr val="tx1"/>
                </a:solidFill>
                <a:effectLst/>
                <a:latin typeface="+mn-lt"/>
                <a:ea typeface="+mn-ea"/>
                <a:cs typeface="+mn-cs"/>
              </a:rPr>
              <a:t>-compatibility class (</a:t>
            </a:r>
            <a:r>
              <a:rPr lang="en-GB"/>
              <a:t>This is classified as having the same “equivalence class”</a:t>
            </a:r>
            <a:r>
              <a:rPr lang="en-US" sz="1200" b="0" i="0" kern="1200">
                <a:solidFill>
                  <a:schemeClr val="tx1"/>
                </a:solidFill>
                <a:effectLst/>
                <a:latin typeface="+mn-lt"/>
                <a:ea typeface="+mn-ea"/>
                <a:cs typeface="+mn-cs"/>
              </a:rPr>
              <a:t>).</a:t>
            </a:r>
          </a:p>
        </p:txBody>
      </p:sp>
      <p:sp>
        <p:nvSpPr>
          <p:cNvPr id="4" name="Slide Number Placeholder 3"/>
          <p:cNvSpPr>
            <a:spLocks noGrp="1"/>
          </p:cNvSpPr>
          <p:nvPr>
            <p:ph type="sldNum" sz="quarter" idx="5"/>
          </p:nvPr>
        </p:nvSpPr>
        <p:spPr/>
        <p:txBody>
          <a:bodyPr/>
          <a:lstStyle/>
          <a:p>
            <a:fld id="{3FE18095-4327-E84E-91BA-C207FF796C00}" type="slidenum">
              <a:rPr lang="en-GB" smtClean="0"/>
              <a:t>63</a:t>
            </a:fld>
            <a:endParaRPr lang="en-GB"/>
          </a:p>
        </p:txBody>
      </p:sp>
    </p:spTree>
    <p:extLst>
      <p:ext uri="{BB962C8B-B14F-4D97-AF65-F5344CB8AC3E}">
        <p14:creationId xmlns:p14="http://schemas.microsoft.com/office/powerpoint/2010/main" val="5815070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endParaRPr lang="en-GB" b="0"/>
          </a:p>
        </p:txBody>
      </p:sp>
      <p:sp>
        <p:nvSpPr>
          <p:cNvPr id="4" name="Slide Number Placeholder 3"/>
          <p:cNvSpPr>
            <a:spLocks noGrp="1"/>
          </p:cNvSpPr>
          <p:nvPr>
            <p:ph type="sldNum" sz="quarter" idx="5"/>
          </p:nvPr>
        </p:nvSpPr>
        <p:spPr/>
        <p:txBody>
          <a:bodyPr/>
          <a:lstStyle/>
          <a:p>
            <a:fld id="{3FE18095-4327-E84E-91BA-C207FF796C00}" type="slidenum">
              <a:rPr lang="en-GB" smtClean="0"/>
              <a:t>64</a:t>
            </a:fld>
            <a:endParaRPr lang="en-GB"/>
          </a:p>
        </p:txBody>
      </p:sp>
    </p:spTree>
    <p:extLst>
      <p:ext uri="{BB962C8B-B14F-4D97-AF65-F5344CB8AC3E}">
        <p14:creationId xmlns:p14="http://schemas.microsoft.com/office/powerpoint/2010/main" val="375187690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https://</a:t>
            </a:r>
            <a:r>
              <a:rPr lang="en-GB" err="1"/>
              <a:t>nf-co.re</a:t>
            </a:r>
            <a:r>
              <a:rPr lang="en-GB"/>
              <a:t>/pipelines</a:t>
            </a:r>
          </a:p>
        </p:txBody>
      </p:sp>
      <p:sp>
        <p:nvSpPr>
          <p:cNvPr id="4" name="Slide Number Placeholder 3"/>
          <p:cNvSpPr>
            <a:spLocks noGrp="1"/>
          </p:cNvSpPr>
          <p:nvPr>
            <p:ph type="sldNum" sz="quarter" idx="5"/>
          </p:nvPr>
        </p:nvSpPr>
        <p:spPr/>
        <p:txBody>
          <a:bodyPr/>
          <a:lstStyle/>
          <a:p>
            <a:fld id="{3FE18095-4327-E84E-91BA-C207FF796C00}" type="slidenum">
              <a:rPr lang="en-GB" smtClean="0"/>
              <a:t>65</a:t>
            </a:fld>
            <a:endParaRPr lang="en-GB"/>
          </a:p>
        </p:txBody>
      </p:sp>
    </p:spTree>
    <p:extLst>
      <p:ext uri="{BB962C8B-B14F-4D97-AF65-F5344CB8AC3E}">
        <p14:creationId xmlns:p14="http://schemas.microsoft.com/office/powerpoint/2010/main" val="51562014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Salmon folder will only appear if "–</a:t>
            </a:r>
            <a:r>
              <a:rPr lang="en-US" err="1">
                <a:cs typeface="Calibri"/>
              </a:rPr>
              <a:t>pseudoaligner</a:t>
            </a:r>
            <a:r>
              <a:rPr lang="en-US">
                <a:cs typeface="Calibri"/>
              </a:rPr>
              <a:t>: salmon" argument is given to the workflow. You can do this and skip alignment (--</a:t>
            </a:r>
            <a:r>
              <a:rPr lang="en-US" err="1">
                <a:cs typeface="Calibri"/>
              </a:rPr>
              <a:t>skip_alignment</a:t>
            </a:r>
            <a:r>
              <a:rPr lang="en-US">
                <a:cs typeface="Calibri"/>
              </a:rPr>
              <a:t>) if you know already that the reads are ok and you need a fast and not computationally expensive quantification of the reads. Or if you do not have a very powerful computer. </a:t>
            </a:r>
          </a:p>
          <a:p>
            <a:endParaRPr lang="en-US">
              <a:cs typeface="Calibri"/>
            </a:endParaRPr>
          </a:p>
          <a:p>
            <a:r>
              <a:rPr lang="en-US">
                <a:cs typeface="Calibri"/>
              </a:rPr>
              <a:t>Take into account that if you do not do a traditional aligner, you will not be able to have an in-depth QC of the reads and their mapped regions (rate of duplicates, multi-mapping, </a:t>
            </a:r>
            <a:r>
              <a:rPr lang="en-US" err="1">
                <a:cs typeface="Calibri"/>
              </a:rPr>
              <a:t>etc</a:t>
            </a:r>
            <a:r>
              <a:rPr lang="en-US">
                <a:cs typeface="Calibri"/>
              </a:rPr>
              <a:t>)</a:t>
            </a:r>
          </a:p>
        </p:txBody>
      </p:sp>
      <p:sp>
        <p:nvSpPr>
          <p:cNvPr id="4" name="Slide Number Placeholder 3"/>
          <p:cNvSpPr>
            <a:spLocks noGrp="1"/>
          </p:cNvSpPr>
          <p:nvPr>
            <p:ph type="sldNum" sz="quarter" idx="5"/>
          </p:nvPr>
        </p:nvSpPr>
        <p:spPr/>
        <p:txBody>
          <a:bodyPr/>
          <a:lstStyle/>
          <a:p>
            <a:fld id="{9D2DE6C0-3F56-2B43-BBD5-FE49F3EE1BCA}" type="slidenum">
              <a:rPr lang="en-GB" smtClean="0"/>
              <a:t>75</a:t>
            </a:fld>
            <a:endParaRPr lang="en-GB"/>
          </a:p>
        </p:txBody>
      </p:sp>
    </p:spTree>
    <p:extLst>
      <p:ext uri="{BB962C8B-B14F-4D97-AF65-F5344CB8AC3E}">
        <p14:creationId xmlns:p14="http://schemas.microsoft.com/office/powerpoint/2010/main" val="229091033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IF you want to know more about all the different QC tools that the </a:t>
            </a:r>
            <a:r>
              <a:rPr lang="en-US" err="1">
                <a:cs typeface="Calibri"/>
              </a:rPr>
              <a:t>nf</a:t>
            </a:r>
            <a:r>
              <a:rPr lang="en-US">
                <a:cs typeface="Calibri"/>
              </a:rPr>
              <a:t>-core pipeline offers, check it here: </a:t>
            </a:r>
            <a:r>
              <a:rPr lang="en-US">
                <a:hlinkClick r:id="rId3"/>
              </a:rPr>
              <a:t>https://nf-co.re/rnaseq/3.10.1/output</a:t>
            </a:r>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9D2DE6C0-3F56-2B43-BBD5-FE49F3EE1BCA}" type="slidenum">
              <a:rPr lang="en-GB" smtClean="0"/>
              <a:t>76</a:t>
            </a:fld>
            <a:endParaRPr lang="en-GB"/>
          </a:p>
        </p:txBody>
      </p:sp>
    </p:spTree>
    <p:extLst>
      <p:ext uri="{BB962C8B-B14F-4D97-AF65-F5344CB8AC3E}">
        <p14:creationId xmlns:p14="http://schemas.microsoft.com/office/powerpoint/2010/main" val="39737123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t>
            </a:r>
            <a:r>
              <a:rPr lang="en-US" err="1"/>
              <a:t>nextflow</a:t>
            </a:r>
            <a:r>
              <a:rPr lang="en-US"/>
              <a:t> run ~/nf-core-rnaseq-3.6/workflow/ ' :  instead of using an online pipeline, in </a:t>
            </a:r>
            <a:r>
              <a:rPr lang="en-US" err="1"/>
              <a:t>UCloud</a:t>
            </a:r>
            <a:r>
              <a:rPr lang="en-US"/>
              <a:t> they are downloaded for offline use. We are using the 3.6 version of the pipeline</a:t>
            </a:r>
          </a:p>
          <a:p>
            <a:r>
              <a:rPr lang="en-US">
                <a:cs typeface="Calibri"/>
              </a:rPr>
              <a:t>'</a:t>
            </a:r>
            <a:r>
              <a:rPr lang="en-US"/>
              <a:t>-work-</a:t>
            </a:r>
            <a:r>
              <a:rPr lang="en-US" err="1"/>
              <a:t>dir</a:t>
            </a:r>
            <a:r>
              <a:rPr lang="en-US"/>
              <a:t> /work/preprocessing/work' : </a:t>
            </a:r>
            <a:r>
              <a:rPr lang="en-US" err="1"/>
              <a:t>nextflow</a:t>
            </a:r>
            <a:r>
              <a:rPr lang="en-US"/>
              <a:t> argument that creates a folder for intermediary files. It allows </a:t>
            </a:r>
            <a:r>
              <a:rPr lang="en-US" err="1"/>
              <a:t>nextflow</a:t>
            </a:r>
            <a:r>
              <a:rPr lang="en-US"/>
              <a:t> to restart a job from a cache instead of from scratch</a:t>
            </a:r>
            <a:endParaRPr lang="en-US">
              <a:cs typeface="Calibri"/>
            </a:endParaRPr>
          </a:p>
          <a:p>
            <a:r>
              <a:rPr lang="en-US">
                <a:cs typeface="Calibri"/>
              </a:rPr>
              <a:t>'</a:t>
            </a:r>
            <a:r>
              <a:rPr lang="en-US"/>
              <a:t>-params-file /work/</a:t>
            </a:r>
            <a:r>
              <a:rPr lang="en-US" err="1"/>
              <a:t>sequencing_data</a:t>
            </a:r>
            <a:r>
              <a:rPr lang="en-US"/>
              <a:t>/Scripts/</a:t>
            </a:r>
            <a:r>
              <a:rPr lang="en-US" err="1"/>
              <a:t>nf-params_salmon.json</a:t>
            </a:r>
            <a:r>
              <a:rPr lang="en-US">
                <a:cs typeface="Calibri"/>
              </a:rPr>
              <a:t>' : </a:t>
            </a:r>
            <a:r>
              <a:rPr lang="en-US" err="1">
                <a:cs typeface="Calibri"/>
              </a:rPr>
              <a:t>nextflow</a:t>
            </a:r>
            <a:r>
              <a:rPr lang="en-US">
                <a:cs typeface="Calibri"/>
              </a:rPr>
              <a:t> argument that takes a </a:t>
            </a:r>
            <a:r>
              <a:rPr lang="en-US" err="1">
                <a:cs typeface="Calibri"/>
              </a:rPr>
              <a:t>json</a:t>
            </a:r>
            <a:r>
              <a:rPr lang="en-US">
                <a:cs typeface="Calibri"/>
              </a:rPr>
              <a:t> file with all the </a:t>
            </a:r>
            <a:r>
              <a:rPr lang="en-US" err="1">
                <a:cs typeface="Calibri"/>
              </a:rPr>
              <a:t>nf</a:t>
            </a:r>
            <a:r>
              <a:rPr lang="en-US">
                <a:cs typeface="Calibri"/>
              </a:rPr>
              <a:t>-core arguments instead of in the command line</a:t>
            </a:r>
          </a:p>
          <a:p>
            <a:r>
              <a:rPr lang="en-US">
                <a:cs typeface="Calibri"/>
              </a:rPr>
              <a:t>'--</a:t>
            </a:r>
            <a:r>
              <a:rPr lang="en-US" err="1">
                <a:cs typeface="Calibri"/>
              </a:rPr>
              <a:t>max_cpus</a:t>
            </a:r>
            <a:r>
              <a:rPr lang="en-US">
                <a:cs typeface="Calibri"/>
              </a:rPr>
              <a:t> </a:t>
            </a:r>
            <a:r>
              <a:rPr lang="en-US"/>
              <a:t>$CORES</a:t>
            </a:r>
            <a:r>
              <a:rPr lang="en-US">
                <a:cs typeface="Calibri"/>
              </a:rPr>
              <a:t>' : maximum number of </a:t>
            </a:r>
            <a:r>
              <a:rPr lang="en-US" err="1">
                <a:cs typeface="Calibri"/>
              </a:rPr>
              <a:t>cpu</a:t>
            </a:r>
            <a:r>
              <a:rPr lang="en-US">
                <a:cs typeface="Calibri"/>
              </a:rPr>
              <a:t> that the run can use. In this case is the number of cores given in the job submission</a:t>
            </a:r>
          </a:p>
          <a:p>
            <a:r>
              <a:rPr lang="en-US">
                <a:cs typeface="Calibri"/>
              </a:rPr>
              <a:t>'-profile </a:t>
            </a:r>
            <a:r>
              <a:rPr lang="en-US" err="1">
                <a:cs typeface="Calibri"/>
              </a:rPr>
              <a:t>conda</a:t>
            </a:r>
            <a:r>
              <a:rPr lang="en-US">
                <a:cs typeface="Calibri"/>
              </a:rPr>
              <a:t>' : which tool to use for get all the software needed for the pipeline. Ideally this should be either docker or singularity, but it is not enabled in UCloud yet.</a:t>
            </a:r>
          </a:p>
        </p:txBody>
      </p:sp>
      <p:sp>
        <p:nvSpPr>
          <p:cNvPr id="4" name="Slide Number Placeholder 3"/>
          <p:cNvSpPr>
            <a:spLocks noGrp="1"/>
          </p:cNvSpPr>
          <p:nvPr>
            <p:ph type="sldNum" sz="quarter" idx="5"/>
          </p:nvPr>
        </p:nvSpPr>
        <p:spPr/>
        <p:txBody>
          <a:bodyPr/>
          <a:lstStyle/>
          <a:p>
            <a:fld id="{4C39B715-15BB-3843-BC31-87384129185E}" type="slidenum">
              <a:rPr lang="en-GB" smtClean="0"/>
              <a:t>77</a:t>
            </a:fld>
            <a:endParaRPr lang="en-GB"/>
          </a:p>
        </p:txBody>
      </p:sp>
    </p:spTree>
    <p:extLst>
      <p:ext uri="{BB962C8B-B14F-4D97-AF65-F5344CB8AC3E}">
        <p14:creationId xmlns:p14="http://schemas.microsoft.com/office/powerpoint/2010/main" val="317726015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C39B715-15BB-3843-BC31-87384129185E}" type="slidenum">
              <a:rPr lang="en-GB" smtClean="0"/>
              <a:t>78</a:t>
            </a:fld>
            <a:endParaRPr lang="en-GB"/>
          </a:p>
        </p:txBody>
      </p:sp>
    </p:spTree>
    <p:extLst>
      <p:ext uri="{BB962C8B-B14F-4D97-AF65-F5344CB8AC3E}">
        <p14:creationId xmlns:p14="http://schemas.microsoft.com/office/powerpoint/2010/main" val="254591624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C39B715-15BB-3843-BC31-87384129185E}" type="slidenum">
              <a:rPr lang="en-GB" smtClean="0"/>
              <a:t>80</a:t>
            </a:fld>
            <a:endParaRPr lang="en-GB"/>
          </a:p>
        </p:txBody>
      </p:sp>
    </p:spTree>
    <p:extLst>
      <p:ext uri="{BB962C8B-B14F-4D97-AF65-F5344CB8AC3E}">
        <p14:creationId xmlns:p14="http://schemas.microsoft.com/office/powerpoint/2010/main" val="36512742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1. Read 1—Read 1 follows the standard Read 1 sequencing protocol using SBS reagents. The Read 1</a:t>
            </a:r>
          </a:p>
          <a:p>
            <a:r>
              <a:rPr lang="en-GB"/>
              <a:t>sequencing primer is annealed to the template strand during the cluster generation step.</a:t>
            </a:r>
          </a:p>
          <a:p>
            <a:r>
              <a:rPr lang="en-GB"/>
              <a:t>2. Index Read preparation—The Read 1 product is removed and the Index 1(i7) sequencing primer is</a:t>
            </a:r>
          </a:p>
          <a:p>
            <a:r>
              <a:rPr lang="en-GB"/>
              <a:t>annealed to the same template strand.</a:t>
            </a:r>
          </a:p>
          <a:p>
            <a:r>
              <a:rPr lang="en-GB"/>
              <a:t>3. Index 1 (i7) Read—Following Index Read preparation, the Index 1(i7) Read performs up to 20</a:t>
            </a:r>
          </a:p>
          <a:p>
            <a:r>
              <a:rPr lang="en-GB"/>
              <a:t>cycles of sequencing.</a:t>
            </a:r>
          </a:p>
          <a:p>
            <a:r>
              <a:rPr lang="en-GB"/>
              <a:t>4. Index 2 (i5) Read—The Index 1(i7) Read product is removed and the template anneals to the</a:t>
            </a:r>
          </a:p>
          <a:p>
            <a:r>
              <a:rPr lang="en-GB"/>
              <a:t>grafted P5 primer on the surface of the flow cell. The run proceeds through an additional seven</a:t>
            </a:r>
          </a:p>
          <a:p>
            <a:r>
              <a:rPr lang="en-GB"/>
              <a:t>chemistry-only cycles (no imaging occurs), followed by up to 20 cycles of sequencing.</a:t>
            </a:r>
          </a:p>
          <a:p>
            <a:r>
              <a:rPr lang="en-GB"/>
              <a:t>5. Read 2 resynthesis—The Index Read product is removed and the original template strand is used</a:t>
            </a:r>
          </a:p>
          <a:p>
            <a:r>
              <a:rPr lang="en-GB"/>
              <a:t>to regenerate the complementary strand. The original template strand is then removed to allow</a:t>
            </a:r>
          </a:p>
          <a:p>
            <a:r>
              <a:rPr lang="en-GB"/>
              <a:t>hybridization of the Read 2 sequencing primer.</a:t>
            </a:r>
          </a:p>
          <a:p>
            <a:r>
              <a:rPr lang="en-GB"/>
              <a:t>6. Read 2—Read 2 follows the standard paired-end sequencing protocol using SBS reagents.</a:t>
            </a:r>
            <a:endParaRPr lang="en-DK"/>
          </a:p>
        </p:txBody>
      </p:sp>
      <p:sp>
        <p:nvSpPr>
          <p:cNvPr id="4" name="Slide Number Placeholder 3"/>
          <p:cNvSpPr>
            <a:spLocks noGrp="1"/>
          </p:cNvSpPr>
          <p:nvPr>
            <p:ph type="sldNum" sz="quarter" idx="5"/>
          </p:nvPr>
        </p:nvSpPr>
        <p:spPr/>
        <p:txBody>
          <a:bodyPr/>
          <a:lstStyle/>
          <a:p>
            <a:fld id="{F7FE435C-E074-8043-B805-63D5860B13F8}" type="slidenum">
              <a:rPr lang="en-DK" smtClean="0"/>
              <a:t>8</a:t>
            </a:fld>
            <a:endParaRPr lang="en-DK"/>
          </a:p>
        </p:txBody>
      </p:sp>
    </p:spTree>
    <p:extLst>
      <p:ext uri="{BB962C8B-B14F-4D97-AF65-F5344CB8AC3E}">
        <p14:creationId xmlns:p14="http://schemas.microsoft.com/office/powerpoint/2010/main" val="35635569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lnSpc>
                <a:spcPct val="90000"/>
              </a:lnSpc>
            </a:pPr>
            <a:r>
              <a:rPr lang="en-GB" b="1" u="sng" dirty="0"/>
              <a:t>Primary analysis</a:t>
            </a:r>
            <a:endParaRPr lang="en-US" dirty="0"/>
          </a:p>
          <a:p>
            <a:pPr>
              <a:lnSpc>
                <a:spcPct val="90000"/>
              </a:lnSpc>
            </a:pPr>
            <a:endParaRPr lang="en-GB" dirty="0"/>
          </a:p>
          <a:p>
            <a:pPr>
              <a:lnSpc>
                <a:spcPct val="90000"/>
              </a:lnSpc>
            </a:pPr>
            <a:r>
              <a:rPr lang="en-GB" dirty="0"/>
              <a:t>Real-Time Analysis software proceeds through several stages including:</a:t>
            </a:r>
            <a:endParaRPr lang="en-US" dirty="0"/>
          </a:p>
          <a:p>
            <a:pPr>
              <a:lnSpc>
                <a:spcPct val="90000"/>
              </a:lnSpc>
            </a:pPr>
            <a:endParaRPr lang="en-GB" dirty="0"/>
          </a:p>
          <a:p>
            <a:pPr lvl="1">
              <a:lnSpc>
                <a:spcPct val="90000"/>
              </a:lnSpc>
              <a:buChar char="•"/>
            </a:pPr>
            <a:r>
              <a:rPr lang="en-GB" dirty="0"/>
              <a:t>image analysis </a:t>
            </a:r>
          </a:p>
          <a:p>
            <a:pPr lvl="1">
              <a:lnSpc>
                <a:spcPct val="90000"/>
              </a:lnSpc>
              <a:buChar char="•"/>
            </a:pPr>
            <a:r>
              <a:rPr lang="en-GB" dirty="0"/>
              <a:t>template generation </a:t>
            </a:r>
            <a:endParaRPr lang="en-US" dirty="0"/>
          </a:p>
          <a:p>
            <a:pPr lvl="1">
              <a:lnSpc>
                <a:spcPct val="90000"/>
              </a:lnSpc>
              <a:buChar char="•"/>
            </a:pPr>
            <a:r>
              <a:rPr lang="en-GB" dirty="0"/>
              <a:t>intensity extraction and normalization </a:t>
            </a:r>
            <a:endParaRPr lang="en-US" dirty="0"/>
          </a:p>
          <a:p>
            <a:pPr lvl="1">
              <a:lnSpc>
                <a:spcPct val="90000"/>
              </a:lnSpc>
              <a:buChar char="•"/>
            </a:pPr>
            <a:r>
              <a:rPr lang="en-GB" dirty="0"/>
              <a:t>base calling </a:t>
            </a:r>
            <a:endParaRPr lang="en-US" dirty="0"/>
          </a:p>
          <a:p>
            <a:pPr lvl="1">
              <a:lnSpc>
                <a:spcPct val="90000"/>
              </a:lnSpc>
              <a:buChar char="•"/>
            </a:pPr>
            <a:r>
              <a:rPr lang="en-GB" dirty="0"/>
              <a:t>passing filter calculations </a:t>
            </a:r>
            <a:endParaRPr lang="en-US" dirty="0"/>
          </a:p>
          <a:p>
            <a:pPr lvl="1">
              <a:lnSpc>
                <a:spcPct val="90000"/>
              </a:lnSpc>
              <a:buChar char="•"/>
            </a:pPr>
            <a:r>
              <a:rPr lang="en-GB" dirty="0"/>
              <a:t>quality scoring</a:t>
            </a:r>
            <a:endParaRPr lang="en-US" dirty="0"/>
          </a:p>
          <a:p>
            <a:pPr>
              <a:lnSpc>
                <a:spcPct val="90000"/>
              </a:lnSpc>
            </a:pPr>
            <a:endParaRPr lang="en-GB" dirty="0"/>
          </a:p>
          <a:p>
            <a:r>
              <a:rPr lang="en-GB" dirty="0"/>
              <a:t>RTA stores data in the form of individual base call (binary base call or BCL) files. BCL files are arrays of bytes encoding a base and quality scores. </a:t>
            </a:r>
            <a:endParaRPr lang="en-GB" dirty="0">
              <a:cs typeface="Calibri"/>
            </a:endParaRPr>
          </a:p>
          <a:p>
            <a:pPr>
              <a:lnSpc>
                <a:spcPct val="90000"/>
              </a:lnSpc>
            </a:pPr>
            <a:endParaRPr lang="en-GB"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9D2DE6C0-3F56-2B43-BBD5-FE49F3EE1BCA}" type="slidenum">
              <a:rPr lang="en-GB" smtClean="0"/>
              <a:t>9</a:t>
            </a:fld>
            <a:endParaRPr lang="en-GB"/>
          </a:p>
        </p:txBody>
      </p:sp>
    </p:spTree>
    <p:extLst>
      <p:ext uri="{BB962C8B-B14F-4D97-AF65-F5344CB8AC3E}">
        <p14:creationId xmlns:p14="http://schemas.microsoft.com/office/powerpoint/2010/main" val="11313104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0"/>
              </a:spcBef>
              <a:buNone/>
            </a:pPr>
            <a:r>
              <a:rPr lang="en-GB" sz="1800" b="1">
                <a:latin typeface="Calibri Light" panose="020F0302020204030204" pitchFamily="34" charset="0"/>
                <a:cs typeface="Calibri Light" panose="020F0302020204030204" pitchFamily="34" charset="0"/>
              </a:rPr>
              <a:t>Identify cluster location </a:t>
            </a:r>
          </a:p>
          <a:p>
            <a:pPr lvl="1">
              <a:spcBef>
                <a:spcPts val="0"/>
              </a:spcBef>
            </a:pPr>
            <a:r>
              <a:rPr lang="en-GB" sz="1800">
                <a:latin typeface="Calibri Light" panose="020F0302020204030204" pitchFamily="34" charset="0"/>
                <a:cs typeface="Calibri Light" panose="020F0302020204030204" pitchFamily="34" charset="0"/>
              </a:rPr>
              <a:t>Create a map of cluster location and use it for base calling (template 1-7 cycles)</a:t>
            </a:r>
          </a:p>
          <a:p>
            <a:pPr marL="0" indent="0">
              <a:spcBef>
                <a:spcPts val="0"/>
              </a:spcBef>
              <a:buNone/>
            </a:pPr>
            <a:r>
              <a:rPr lang="en-GB" sz="1800" b="1">
                <a:latin typeface="Calibri Light" panose="020F0302020204030204" pitchFamily="34" charset="0"/>
                <a:cs typeface="Calibri Light" panose="020F0302020204030204" pitchFamily="34" charset="0"/>
              </a:rPr>
              <a:t>Aligns map of cluster positions to an image</a:t>
            </a:r>
          </a:p>
          <a:p>
            <a:pPr lvl="1">
              <a:spcBef>
                <a:spcPts val="0"/>
              </a:spcBef>
            </a:pPr>
            <a:r>
              <a:rPr lang="en-GB" sz="1800">
                <a:latin typeface="Calibri Light" panose="020F0302020204030204" pitchFamily="34" charset="0"/>
                <a:cs typeface="Calibri Light" panose="020F0302020204030204" pitchFamily="34" charset="0"/>
              </a:rPr>
              <a:t>Images of the various </a:t>
            </a:r>
            <a:r>
              <a:rPr lang="en-GB" sz="1800" err="1">
                <a:latin typeface="Calibri Light" panose="020F0302020204030204" pitchFamily="34" charset="0"/>
                <a:cs typeface="Calibri Light" panose="020F0302020204030204" pitchFamily="34" charset="0"/>
              </a:rPr>
              <a:t>flourophores</a:t>
            </a:r>
            <a:r>
              <a:rPr lang="en-GB" sz="1800">
                <a:latin typeface="Calibri Light" panose="020F0302020204030204" pitchFamily="34" charset="0"/>
                <a:cs typeface="Calibri Light" panose="020F0302020204030204" pitchFamily="34" charset="0"/>
              </a:rPr>
              <a:t> can be slightly offset from each other due to their different optical path </a:t>
            </a:r>
          </a:p>
          <a:p>
            <a:pPr lvl="1">
              <a:spcBef>
                <a:spcPts val="0"/>
              </a:spcBef>
            </a:pPr>
            <a:r>
              <a:rPr lang="en-GB" sz="1800">
                <a:latin typeface="Calibri Light" panose="020F0302020204030204" pitchFamily="34" charset="0"/>
                <a:cs typeface="Calibri Light" panose="020F0302020204030204" pitchFamily="34" charset="0"/>
              </a:rPr>
              <a:t>Offset matrix is computed to allow shift, shrink and stretch</a:t>
            </a:r>
          </a:p>
          <a:p>
            <a:pPr marL="0" indent="0">
              <a:spcBef>
                <a:spcPts val="0"/>
              </a:spcBef>
              <a:buNone/>
            </a:pPr>
            <a:r>
              <a:rPr lang="en-GB" sz="1800" b="1">
                <a:latin typeface="Calibri Light" panose="020F0302020204030204" pitchFamily="34" charset="0"/>
                <a:cs typeface="Calibri Light" panose="020F0302020204030204" pitchFamily="34" charset="0"/>
              </a:rPr>
              <a:t>Determines intensity for each cluster</a:t>
            </a:r>
          </a:p>
          <a:p>
            <a:pPr lvl="1">
              <a:spcBef>
                <a:spcPts val="0"/>
              </a:spcBef>
            </a:pPr>
            <a:r>
              <a:rPr lang="en-GB" sz="1800">
                <a:latin typeface="Calibri Light" panose="020F0302020204030204" pitchFamily="34" charset="0"/>
                <a:cs typeface="Calibri Light" panose="020F0302020204030204" pitchFamily="34" charset="0"/>
              </a:rPr>
              <a:t>Background Subtraction - Compute background; Compute signal for each cluster; subtract background from each cluster</a:t>
            </a:r>
          </a:p>
          <a:p>
            <a:pPr lvl="1">
              <a:spcBef>
                <a:spcPts val="0"/>
              </a:spcBef>
            </a:pPr>
            <a:r>
              <a:rPr lang="en-GB" sz="1800">
                <a:latin typeface="Calibri Light" panose="020F0302020204030204" pitchFamily="34" charset="0"/>
                <a:cs typeface="Calibri Light" panose="020F0302020204030204" pitchFamily="34" charset="0"/>
              </a:rPr>
              <a:t>Cross-talk correction - emission spectra of the four dyes overlap</a:t>
            </a:r>
          </a:p>
          <a:p>
            <a:pPr lvl="1">
              <a:spcBef>
                <a:spcPts val="0"/>
              </a:spcBef>
            </a:pPr>
            <a:r>
              <a:rPr lang="en-GB" sz="1800">
                <a:latin typeface="Calibri Light" panose="020F0302020204030204" pitchFamily="34" charset="0"/>
                <a:cs typeface="Calibri Light" panose="020F0302020204030204" pitchFamily="34" charset="0"/>
              </a:rPr>
              <a:t>Intensity normalization – the </a:t>
            </a:r>
            <a:r>
              <a:rPr lang="en-GB" sz="1800" err="1">
                <a:latin typeface="Calibri Light" panose="020F0302020204030204" pitchFamily="34" charset="0"/>
                <a:cs typeface="Calibri Light" panose="020F0302020204030204" pitchFamily="34" charset="0"/>
              </a:rPr>
              <a:t>fluors</a:t>
            </a:r>
            <a:r>
              <a:rPr lang="en-GB" sz="1800">
                <a:latin typeface="Calibri Light" panose="020F0302020204030204" pitchFamily="34" charset="0"/>
                <a:cs typeface="Calibri Light" panose="020F0302020204030204" pitchFamily="34" charset="0"/>
              </a:rPr>
              <a:t> used to represent G.A,T,C bases have different intensities per molecule. Apply scaling factor to make intensities equivalent</a:t>
            </a:r>
          </a:p>
          <a:p>
            <a:pPr marL="0" indent="0">
              <a:spcBef>
                <a:spcPts val="0"/>
              </a:spcBef>
              <a:buNone/>
            </a:pPr>
            <a:r>
              <a:rPr lang="en-GB" sz="1800" b="1">
                <a:latin typeface="Calibri Light" panose="020F0302020204030204" pitchFamily="34" charset="0"/>
                <a:cs typeface="Calibri Light" panose="020F0302020204030204" pitchFamily="34" charset="0"/>
              </a:rPr>
              <a:t>Phasing/</a:t>
            </a:r>
            <a:r>
              <a:rPr lang="en-GB" sz="1800" b="1" err="1">
                <a:latin typeface="Calibri Light" panose="020F0302020204030204" pitchFamily="34" charset="0"/>
                <a:cs typeface="Calibri Light" panose="020F0302020204030204" pitchFamily="34" charset="0"/>
              </a:rPr>
              <a:t>prephasing</a:t>
            </a:r>
            <a:r>
              <a:rPr lang="en-GB" sz="1800" b="1">
                <a:latin typeface="Calibri Light" panose="020F0302020204030204" pitchFamily="34" charset="0"/>
                <a:cs typeface="Calibri Light" panose="020F0302020204030204" pitchFamily="34" charset="0"/>
              </a:rPr>
              <a:t> correction</a:t>
            </a:r>
          </a:p>
          <a:p>
            <a:pPr lvl="1">
              <a:spcBef>
                <a:spcPts val="0"/>
              </a:spcBef>
            </a:pPr>
            <a:r>
              <a:rPr lang="en-GB" sz="1800">
                <a:latin typeface="Calibri Light" panose="020F0302020204030204" pitchFamily="34" charset="0"/>
                <a:cs typeface="Calibri Light" panose="020F0302020204030204" pitchFamily="34" charset="0"/>
              </a:rPr>
              <a:t>Phasing/pre-phasing is the percentage of molecules in a cluster for which sequencing falls behind (phasing) or jumps ahead (pre-phasing) the current cycle. </a:t>
            </a:r>
          </a:p>
          <a:p>
            <a:pPr lvl="1">
              <a:spcBef>
                <a:spcPts val="0"/>
              </a:spcBef>
            </a:pPr>
            <a:r>
              <a:rPr lang="en-GB" sz="1800">
                <a:latin typeface="Calibri Light" panose="020F0302020204030204" pitchFamily="34" charset="0"/>
                <a:cs typeface="Calibri Light" panose="020F0302020204030204" pitchFamily="34" charset="0"/>
              </a:rPr>
              <a:t>Empirical phasing correction - The amount of phasing and </a:t>
            </a:r>
            <a:r>
              <a:rPr lang="en-GB" sz="1800" err="1">
                <a:latin typeface="Calibri Light" panose="020F0302020204030204" pitchFamily="34" charset="0"/>
                <a:cs typeface="Calibri Light" panose="020F0302020204030204" pitchFamily="34" charset="0"/>
              </a:rPr>
              <a:t>prephasing</a:t>
            </a:r>
            <a:r>
              <a:rPr lang="en-GB" sz="1800">
                <a:latin typeface="Calibri Light" panose="020F0302020204030204" pitchFamily="34" charset="0"/>
                <a:cs typeface="Calibri Light" panose="020F0302020204030204" pitchFamily="34" charset="0"/>
              </a:rPr>
              <a:t> is estimated and corrected for each run. </a:t>
            </a:r>
          </a:p>
          <a:p>
            <a:pPr lvl="1">
              <a:spcBef>
                <a:spcPts val="0"/>
              </a:spcBef>
            </a:pPr>
            <a:r>
              <a:rPr lang="en-GB" sz="1800">
                <a:latin typeface="Calibri Light" panose="020F0302020204030204" pitchFamily="34" charset="0"/>
                <a:cs typeface="Calibri Light" panose="020F0302020204030204" pitchFamily="34" charset="0"/>
              </a:rPr>
              <a:t>It requires a random, well-balanced base composition. </a:t>
            </a:r>
          </a:p>
          <a:p>
            <a:pPr marL="0" indent="0">
              <a:spcBef>
                <a:spcPts val="0"/>
              </a:spcBef>
              <a:buNone/>
            </a:pPr>
            <a:r>
              <a:rPr lang="en-GB" sz="1800" b="1">
                <a:latin typeface="Calibri Light" panose="020F0302020204030204" pitchFamily="34" charset="0"/>
                <a:cs typeface="Calibri Light" panose="020F0302020204030204" pitchFamily="34" charset="0"/>
              </a:rPr>
              <a:t>Base calling</a:t>
            </a:r>
          </a:p>
          <a:p>
            <a:pPr lvl="1">
              <a:spcBef>
                <a:spcPts val="0"/>
              </a:spcBef>
            </a:pPr>
            <a:r>
              <a:rPr lang="en-GB" sz="1800">
                <a:latin typeface="Calibri Light" panose="020F0302020204030204" pitchFamily="34" charset="0"/>
                <a:cs typeface="Calibri Light" panose="020F0302020204030204" pitchFamily="34" charset="0"/>
              </a:rPr>
              <a:t>Corrected intensity is resulted value after applying </a:t>
            </a:r>
            <a:r>
              <a:rPr lang="en-GB" sz="1800" err="1">
                <a:latin typeface="Calibri Light" panose="020F0302020204030204" pitchFamily="34" charset="0"/>
                <a:cs typeface="Calibri Light" panose="020F0302020204030204" pitchFamily="34" charset="0"/>
              </a:rPr>
              <a:t>color</a:t>
            </a:r>
            <a:r>
              <a:rPr lang="en-GB" sz="1800">
                <a:latin typeface="Calibri Light" panose="020F0302020204030204" pitchFamily="34" charset="0"/>
                <a:cs typeface="Calibri Light" panose="020F0302020204030204" pitchFamily="34" charset="0"/>
              </a:rPr>
              <a:t> matrix and phasing/</a:t>
            </a:r>
            <a:r>
              <a:rPr lang="en-GB" sz="1800" err="1">
                <a:latin typeface="Calibri Light" panose="020F0302020204030204" pitchFamily="34" charset="0"/>
                <a:cs typeface="Calibri Light" panose="020F0302020204030204" pitchFamily="34" charset="0"/>
              </a:rPr>
              <a:t>prephasing</a:t>
            </a:r>
            <a:r>
              <a:rPr lang="en-GB" sz="1800">
                <a:latin typeface="Calibri Light" panose="020F0302020204030204" pitchFamily="34" charset="0"/>
                <a:cs typeface="Calibri Light" panose="020F0302020204030204" pitchFamily="34" charset="0"/>
              </a:rPr>
              <a:t> corrections to the raw intensity.</a:t>
            </a:r>
          </a:p>
          <a:p>
            <a:pPr lvl="1">
              <a:spcBef>
                <a:spcPts val="0"/>
              </a:spcBef>
            </a:pPr>
            <a:r>
              <a:rPr lang="en-GB" sz="1800">
                <a:latin typeface="Calibri Light" panose="020F0302020204030204" pitchFamily="34" charset="0"/>
                <a:cs typeface="Calibri Light" panose="020F0302020204030204" pitchFamily="34" charset="0"/>
              </a:rPr>
              <a:t>Called base is the one with the maximum corrected intensity value for a given cycle (A, C, G or T)</a:t>
            </a:r>
          </a:p>
          <a:p>
            <a:pPr marL="0" indent="0">
              <a:spcBef>
                <a:spcPts val="0"/>
              </a:spcBef>
              <a:buNone/>
            </a:pPr>
            <a:r>
              <a:rPr lang="en-GB" sz="1800" b="1">
                <a:latin typeface="Calibri Light" panose="020F0302020204030204" pitchFamily="34" charset="0"/>
                <a:cs typeface="Calibri Light" panose="020F0302020204030204" pitchFamily="34" charset="0"/>
              </a:rPr>
              <a:t>Calculate cluster “Pass Filter” (PF)</a:t>
            </a:r>
          </a:p>
          <a:p>
            <a:pPr lvl="1">
              <a:spcBef>
                <a:spcPts val="0"/>
              </a:spcBef>
            </a:pPr>
            <a:r>
              <a:rPr lang="en-GB" sz="1800">
                <a:latin typeface="Calibri Light" panose="020F0302020204030204" pitchFamily="34" charset="0"/>
                <a:cs typeface="Calibri Light" panose="020F0302020204030204" pitchFamily="34" charset="0"/>
              </a:rPr>
              <a:t>CHASTITY is a rough measure of signal purity - The filter aims to remove the least reliable data from the analysis results, often derived from overlapping clusters and low intensity clusters</a:t>
            </a:r>
          </a:p>
          <a:p>
            <a:pPr lvl="1">
              <a:spcBef>
                <a:spcPts val="0"/>
              </a:spcBef>
            </a:pPr>
            <a:r>
              <a:rPr lang="en-GB" sz="1800">
                <a:latin typeface="Calibri Light" panose="020F0302020204030204" pitchFamily="34" charset="0"/>
                <a:cs typeface="Calibri Light" panose="020F0302020204030204" pitchFamily="34" charset="0"/>
              </a:rPr>
              <a:t>Chastity =&gt; 0.6 for all but one of the first 25 cycles – </a:t>
            </a:r>
          </a:p>
          <a:p>
            <a:pPr lvl="1">
              <a:spcBef>
                <a:spcPts val="0"/>
              </a:spcBef>
            </a:pPr>
            <a:r>
              <a:rPr lang="en-GB" sz="1800">
                <a:latin typeface="Calibri Light" panose="020F0302020204030204" pitchFamily="34" charset="0"/>
                <a:cs typeface="Calibri Light" panose="020F0302020204030204" pitchFamily="34" charset="0"/>
              </a:rPr>
              <a:t>Chastity is defined as the ratio of the brightest base intensity divided by the sum of the brightest and second-brightest base intensities. </a:t>
            </a:r>
          </a:p>
          <a:p>
            <a:pPr lvl="1">
              <a:spcBef>
                <a:spcPts val="0"/>
              </a:spcBef>
            </a:pPr>
            <a:endParaRPr lang="en-GB" sz="1800">
              <a:latin typeface="Calibri Light" panose="020F0302020204030204" pitchFamily="34" charset="0"/>
              <a:cs typeface="Calibri Light" panose="020F0302020204030204" pitchFamily="34" charset="0"/>
            </a:endParaRPr>
          </a:p>
          <a:p>
            <a:endParaRPr lang="en-DK"/>
          </a:p>
          <a:p>
            <a:endParaRPr lang="en-DK"/>
          </a:p>
        </p:txBody>
      </p:sp>
      <p:sp>
        <p:nvSpPr>
          <p:cNvPr id="4" name="Slide Number Placeholder 3"/>
          <p:cNvSpPr>
            <a:spLocks noGrp="1"/>
          </p:cNvSpPr>
          <p:nvPr>
            <p:ph type="sldNum" sz="quarter" idx="5"/>
          </p:nvPr>
        </p:nvSpPr>
        <p:spPr/>
        <p:txBody>
          <a:bodyPr/>
          <a:lstStyle/>
          <a:p>
            <a:fld id="{F7FE435C-E074-8043-B805-63D5860B13F8}" type="slidenum">
              <a:rPr lang="en-DK" smtClean="0"/>
              <a:t>10</a:t>
            </a:fld>
            <a:endParaRPr lang="en-DK"/>
          </a:p>
        </p:txBody>
      </p:sp>
    </p:spTree>
    <p:extLst>
      <p:ext uri="{BB962C8B-B14F-4D97-AF65-F5344CB8AC3E}">
        <p14:creationId xmlns:p14="http://schemas.microsoft.com/office/powerpoint/2010/main" val="9094404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0"/>
              </a:spcBef>
              <a:buNone/>
            </a:pPr>
            <a:r>
              <a:rPr lang="en-GB" sz="1800" b="1">
                <a:latin typeface="Calibri Light" panose="020F0302020204030204" pitchFamily="34" charset="0"/>
                <a:cs typeface="Calibri Light" panose="020F0302020204030204" pitchFamily="34" charset="0"/>
              </a:rPr>
              <a:t>Identify cluster location </a:t>
            </a:r>
          </a:p>
          <a:p>
            <a:pPr lvl="1">
              <a:spcBef>
                <a:spcPts val="0"/>
              </a:spcBef>
            </a:pPr>
            <a:r>
              <a:rPr lang="en-GB" sz="1800">
                <a:latin typeface="Calibri Light" panose="020F0302020204030204" pitchFamily="34" charset="0"/>
                <a:cs typeface="Calibri Light" panose="020F0302020204030204" pitchFamily="34" charset="0"/>
              </a:rPr>
              <a:t>Create a map of cluster location and use it for base calling (template 1-7 cycles)</a:t>
            </a:r>
          </a:p>
          <a:p>
            <a:pPr marL="0" indent="0">
              <a:spcBef>
                <a:spcPts val="0"/>
              </a:spcBef>
              <a:buNone/>
            </a:pPr>
            <a:r>
              <a:rPr lang="en-GB" sz="1800" b="1">
                <a:latin typeface="Calibri Light" panose="020F0302020204030204" pitchFamily="34" charset="0"/>
                <a:cs typeface="Calibri Light" panose="020F0302020204030204" pitchFamily="34" charset="0"/>
              </a:rPr>
              <a:t>Aligns map of cluster positions to an image</a:t>
            </a:r>
          </a:p>
          <a:p>
            <a:pPr lvl="1">
              <a:spcBef>
                <a:spcPts val="0"/>
              </a:spcBef>
            </a:pPr>
            <a:r>
              <a:rPr lang="en-GB" sz="1800">
                <a:latin typeface="Calibri Light" panose="020F0302020204030204" pitchFamily="34" charset="0"/>
                <a:cs typeface="Calibri Light" panose="020F0302020204030204" pitchFamily="34" charset="0"/>
              </a:rPr>
              <a:t>Images of the various </a:t>
            </a:r>
            <a:r>
              <a:rPr lang="en-GB" sz="1800" err="1">
                <a:latin typeface="Calibri Light" panose="020F0302020204030204" pitchFamily="34" charset="0"/>
                <a:cs typeface="Calibri Light" panose="020F0302020204030204" pitchFamily="34" charset="0"/>
              </a:rPr>
              <a:t>flourophores</a:t>
            </a:r>
            <a:r>
              <a:rPr lang="en-GB" sz="1800">
                <a:latin typeface="Calibri Light" panose="020F0302020204030204" pitchFamily="34" charset="0"/>
                <a:cs typeface="Calibri Light" panose="020F0302020204030204" pitchFamily="34" charset="0"/>
              </a:rPr>
              <a:t> can be slightly offset from each other due to their different optical path </a:t>
            </a:r>
          </a:p>
          <a:p>
            <a:pPr lvl="1">
              <a:spcBef>
                <a:spcPts val="0"/>
              </a:spcBef>
            </a:pPr>
            <a:r>
              <a:rPr lang="en-GB" sz="1800">
                <a:latin typeface="Calibri Light" panose="020F0302020204030204" pitchFamily="34" charset="0"/>
                <a:cs typeface="Calibri Light" panose="020F0302020204030204" pitchFamily="34" charset="0"/>
              </a:rPr>
              <a:t>Offset matrix is computed to allow shift, shrink and stretch</a:t>
            </a:r>
          </a:p>
          <a:p>
            <a:pPr marL="0" indent="0">
              <a:spcBef>
                <a:spcPts val="0"/>
              </a:spcBef>
              <a:buNone/>
            </a:pPr>
            <a:r>
              <a:rPr lang="en-GB" sz="1800" b="1">
                <a:latin typeface="Calibri Light" panose="020F0302020204030204" pitchFamily="34" charset="0"/>
                <a:cs typeface="Calibri Light" panose="020F0302020204030204" pitchFamily="34" charset="0"/>
              </a:rPr>
              <a:t>Determines intensity for each cluster</a:t>
            </a:r>
          </a:p>
          <a:p>
            <a:pPr lvl="1">
              <a:spcBef>
                <a:spcPts val="0"/>
              </a:spcBef>
            </a:pPr>
            <a:r>
              <a:rPr lang="en-GB" sz="1800">
                <a:latin typeface="Calibri Light" panose="020F0302020204030204" pitchFamily="34" charset="0"/>
                <a:cs typeface="Calibri Light" panose="020F0302020204030204" pitchFamily="34" charset="0"/>
              </a:rPr>
              <a:t>Background Subtraction - Compute background; Compute signal for each cluster; subtract background from each cluster</a:t>
            </a:r>
          </a:p>
          <a:p>
            <a:pPr lvl="1">
              <a:spcBef>
                <a:spcPts val="0"/>
              </a:spcBef>
            </a:pPr>
            <a:r>
              <a:rPr lang="en-GB" sz="1800">
                <a:latin typeface="Calibri Light" panose="020F0302020204030204" pitchFamily="34" charset="0"/>
                <a:cs typeface="Calibri Light" panose="020F0302020204030204" pitchFamily="34" charset="0"/>
              </a:rPr>
              <a:t>Cross-talk correction - emission spectra of the four dyes overlap</a:t>
            </a:r>
          </a:p>
          <a:p>
            <a:pPr lvl="1">
              <a:spcBef>
                <a:spcPts val="0"/>
              </a:spcBef>
            </a:pPr>
            <a:r>
              <a:rPr lang="en-GB" sz="1800">
                <a:latin typeface="Calibri Light" panose="020F0302020204030204" pitchFamily="34" charset="0"/>
                <a:cs typeface="Calibri Light" panose="020F0302020204030204" pitchFamily="34" charset="0"/>
              </a:rPr>
              <a:t>Intensity normalization – the </a:t>
            </a:r>
            <a:r>
              <a:rPr lang="en-GB" sz="1800" err="1">
                <a:latin typeface="Calibri Light" panose="020F0302020204030204" pitchFamily="34" charset="0"/>
                <a:cs typeface="Calibri Light" panose="020F0302020204030204" pitchFamily="34" charset="0"/>
              </a:rPr>
              <a:t>fluors</a:t>
            </a:r>
            <a:r>
              <a:rPr lang="en-GB" sz="1800">
                <a:latin typeface="Calibri Light" panose="020F0302020204030204" pitchFamily="34" charset="0"/>
                <a:cs typeface="Calibri Light" panose="020F0302020204030204" pitchFamily="34" charset="0"/>
              </a:rPr>
              <a:t> used to represent G.A,T,C bases have different intensities per molecule. Apply scaling factor to make intensities equivalent</a:t>
            </a:r>
          </a:p>
          <a:p>
            <a:pPr marL="0" indent="0">
              <a:spcBef>
                <a:spcPts val="0"/>
              </a:spcBef>
              <a:buNone/>
            </a:pPr>
            <a:r>
              <a:rPr lang="en-GB" sz="1800" b="1">
                <a:latin typeface="Calibri Light" panose="020F0302020204030204" pitchFamily="34" charset="0"/>
                <a:cs typeface="Calibri Light" panose="020F0302020204030204" pitchFamily="34" charset="0"/>
              </a:rPr>
              <a:t>Phasing/</a:t>
            </a:r>
            <a:r>
              <a:rPr lang="en-GB" sz="1800" b="1" err="1">
                <a:latin typeface="Calibri Light" panose="020F0302020204030204" pitchFamily="34" charset="0"/>
                <a:cs typeface="Calibri Light" panose="020F0302020204030204" pitchFamily="34" charset="0"/>
              </a:rPr>
              <a:t>prephasing</a:t>
            </a:r>
            <a:r>
              <a:rPr lang="en-GB" sz="1800" b="1">
                <a:latin typeface="Calibri Light" panose="020F0302020204030204" pitchFamily="34" charset="0"/>
                <a:cs typeface="Calibri Light" panose="020F0302020204030204" pitchFamily="34" charset="0"/>
              </a:rPr>
              <a:t> correction</a:t>
            </a:r>
          </a:p>
          <a:p>
            <a:pPr lvl="1">
              <a:spcBef>
                <a:spcPts val="0"/>
              </a:spcBef>
            </a:pPr>
            <a:r>
              <a:rPr lang="en-GB" sz="1800">
                <a:latin typeface="Calibri Light" panose="020F0302020204030204" pitchFamily="34" charset="0"/>
                <a:cs typeface="Calibri Light" panose="020F0302020204030204" pitchFamily="34" charset="0"/>
              </a:rPr>
              <a:t>Phasing/pre-phasing is the percentage of molecules in a cluster for which sequencing falls behind (phasing) or jumps ahead (pre-phasing) the current cycle. </a:t>
            </a:r>
          </a:p>
          <a:p>
            <a:pPr lvl="1">
              <a:spcBef>
                <a:spcPts val="0"/>
              </a:spcBef>
            </a:pPr>
            <a:r>
              <a:rPr lang="en-GB" sz="1800">
                <a:latin typeface="Calibri Light" panose="020F0302020204030204" pitchFamily="34" charset="0"/>
                <a:cs typeface="Calibri Light" panose="020F0302020204030204" pitchFamily="34" charset="0"/>
              </a:rPr>
              <a:t>Empirical phasing correction - The amount of phasing and </a:t>
            </a:r>
            <a:r>
              <a:rPr lang="en-GB" sz="1800" err="1">
                <a:latin typeface="Calibri Light" panose="020F0302020204030204" pitchFamily="34" charset="0"/>
                <a:cs typeface="Calibri Light" panose="020F0302020204030204" pitchFamily="34" charset="0"/>
              </a:rPr>
              <a:t>prephasing</a:t>
            </a:r>
            <a:r>
              <a:rPr lang="en-GB" sz="1800">
                <a:latin typeface="Calibri Light" panose="020F0302020204030204" pitchFamily="34" charset="0"/>
                <a:cs typeface="Calibri Light" panose="020F0302020204030204" pitchFamily="34" charset="0"/>
              </a:rPr>
              <a:t> is estimated and corrected for each run. </a:t>
            </a:r>
          </a:p>
          <a:p>
            <a:pPr lvl="1">
              <a:spcBef>
                <a:spcPts val="0"/>
              </a:spcBef>
            </a:pPr>
            <a:r>
              <a:rPr lang="en-GB" sz="1800">
                <a:latin typeface="Calibri Light" panose="020F0302020204030204" pitchFamily="34" charset="0"/>
                <a:cs typeface="Calibri Light" panose="020F0302020204030204" pitchFamily="34" charset="0"/>
              </a:rPr>
              <a:t>It requires a random, well-balanced base composition. </a:t>
            </a:r>
          </a:p>
          <a:p>
            <a:pPr marL="0" indent="0">
              <a:spcBef>
                <a:spcPts val="0"/>
              </a:spcBef>
              <a:buNone/>
            </a:pPr>
            <a:r>
              <a:rPr lang="en-GB" sz="1800" b="1">
                <a:latin typeface="Calibri Light" panose="020F0302020204030204" pitchFamily="34" charset="0"/>
                <a:cs typeface="Calibri Light" panose="020F0302020204030204" pitchFamily="34" charset="0"/>
              </a:rPr>
              <a:t>Base calling</a:t>
            </a:r>
          </a:p>
          <a:p>
            <a:pPr lvl="1">
              <a:spcBef>
                <a:spcPts val="0"/>
              </a:spcBef>
            </a:pPr>
            <a:r>
              <a:rPr lang="en-GB" sz="1800">
                <a:latin typeface="Calibri Light" panose="020F0302020204030204" pitchFamily="34" charset="0"/>
                <a:cs typeface="Calibri Light" panose="020F0302020204030204" pitchFamily="34" charset="0"/>
              </a:rPr>
              <a:t>Corrected intensity is resulted value after applying </a:t>
            </a:r>
            <a:r>
              <a:rPr lang="en-GB" sz="1800" err="1">
                <a:latin typeface="Calibri Light" panose="020F0302020204030204" pitchFamily="34" charset="0"/>
                <a:cs typeface="Calibri Light" panose="020F0302020204030204" pitchFamily="34" charset="0"/>
              </a:rPr>
              <a:t>color</a:t>
            </a:r>
            <a:r>
              <a:rPr lang="en-GB" sz="1800">
                <a:latin typeface="Calibri Light" panose="020F0302020204030204" pitchFamily="34" charset="0"/>
                <a:cs typeface="Calibri Light" panose="020F0302020204030204" pitchFamily="34" charset="0"/>
              </a:rPr>
              <a:t> matrix and phasing/</a:t>
            </a:r>
            <a:r>
              <a:rPr lang="en-GB" sz="1800" err="1">
                <a:latin typeface="Calibri Light" panose="020F0302020204030204" pitchFamily="34" charset="0"/>
                <a:cs typeface="Calibri Light" panose="020F0302020204030204" pitchFamily="34" charset="0"/>
              </a:rPr>
              <a:t>prephasing</a:t>
            </a:r>
            <a:r>
              <a:rPr lang="en-GB" sz="1800">
                <a:latin typeface="Calibri Light" panose="020F0302020204030204" pitchFamily="34" charset="0"/>
                <a:cs typeface="Calibri Light" panose="020F0302020204030204" pitchFamily="34" charset="0"/>
              </a:rPr>
              <a:t> corrections to the raw intensity.</a:t>
            </a:r>
          </a:p>
          <a:p>
            <a:pPr lvl="1">
              <a:spcBef>
                <a:spcPts val="0"/>
              </a:spcBef>
            </a:pPr>
            <a:r>
              <a:rPr lang="en-GB" sz="1800">
                <a:latin typeface="Calibri Light" panose="020F0302020204030204" pitchFamily="34" charset="0"/>
                <a:cs typeface="Calibri Light" panose="020F0302020204030204" pitchFamily="34" charset="0"/>
              </a:rPr>
              <a:t>Called base is the one with the maximum corrected intensity value for a given cycle (A, C, G or T)</a:t>
            </a:r>
          </a:p>
          <a:p>
            <a:pPr marL="0" indent="0">
              <a:spcBef>
                <a:spcPts val="0"/>
              </a:spcBef>
              <a:buNone/>
            </a:pPr>
            <a:r>
              <a:rPr lang="en-GB" sz="1800" b="1">
                <a:latin typeface="Calibri Light" panose="020F0302020204030204" pitchFamily="34" charset="0"/>
                <a:cs typeface="Calibri Light" panose="020F0302020204030204" pitchFamily="34" charset="0"/>
              </a:rPr>
              <a:t>Calculate cluster “Pass Filter” (PF)</a:t>
            </a:r>
          </a:p>
          <a:p>
            <a:pPr lvl="1">
              <a:spcBef>
                <a:spcPts val="0"/>
              </a:spcBef>
            </a:pPr>
            <a:r>
              <a:rPr lang="en-GB" sz="1800">
                <a:latin typeface="Calibri Light" panose="020F0302020204030204" pitchFamily="34" charset="0"/>
                <a:cs typeface="Calibri Light" panose="020F0302020204030204" pitchFamily="34" charset="0"/>
              </a:rPr>
              <a:t>CHASTITY is a rough measure of signal purity - The filter aims to remove the least reliable data from the analysis results, often derived from overlapping clusters and low intensity clusters</a:t>
            </a:r>
          </a:p>
          <a:p>
            <a:pPr lvl="1">
              <a:spcBef>
                <a:spcPts val="0"/>
              </a:spcBef>
            </a:pPr>
            <a:r>
              <a:rPr lang="en-GB" sz="1800">
                <a:latin typeface="Calibri Light" panose="020F0302020204030204" pitchFamily="34" charset="0"/>
                <a:cs typeface="Calibri Light" panose="020F0302020204030204" pitchFamily="34" charset="0"/>
              </a:rPr>
              <a:t>Chastity =&gt; 0.6 for all but one of the first 25 cycles – </a:t>
            </a:r>
          </a:p>
          <a:p>
            <a:pPr lvl="1">
              <a:spcBef>
                <a:spcPts val="0"/>
              </a:spcBef>
            </a:pPr>
            <a:r>
              <a:rPr lang="en-GB" sz="1800">
                <a:latin typeface="Calibri Light" panose="020F0302020204030204" pitchFamily="34" charset="0"/>
                <a:cs typeface="Calibri Light" panose="020F0302020204030204" pitchFamily="34" charset="0"/>
              </a:rPr>
              <a:t>Chastity is defined as the ratio of the brightest base intensity divided by the sum of the brightest and second-brightest base intensities. </a:t>
            </a:r>
          </a:p>
          <a:p>
            <a:pPr lvl="1">
              <a:spcBef>
                <a:spcPts val="0"/>
              </a:spcBef>
            </a:pPr>
            <a:endParaRPr lang="en-GB" sz="1800">
              <a:latin typeface="Calibri Light" panose="020F0302020204030204" pitchFamily="34" charset="0"/>
              <a:cs typeface="Calibri Light" panose="020F0302020204030204" pitchFamily="34" charset="0"/>
            </a:endParaRPr>
          </a:p>
          <a:p>
            <a:endParaRPr lang="en-DK"/>
          </a:p>
          <a:p>
            <a:endParaRPr lang="en-DK"/>
          </a:p>
        </p:txBody>
      </p:sp>
      <p:sp>
        <p:nvSpPr>
          <p:cNvPr id="4" name="Slide Number Placeholder 3"/>
          <p:cNvSpPr>
            <a:spLocks noGrp="1"/>
          </p:cNvSpPr>
          <p:nvPr>
            <p:ph type="sldNum" sz="quarter" idx="5"/>
          </p:nvPr>
        </p:nvSpPr>
        <p:spPr/>
        <p:txBody>
          <a:bodyPr/>
          <a:lstStyle/>
          <a:p>
            <a:fld id="{F7FE435C-E074-8043-B805-63D5860B13F8}" type="slidenum">
              <a:rPr lang="en-DK" smtClean="0"/>
              <a:t>11</a:t>
            </a:fld>
            <a:endParaRPr lang="en-DK"/>
          </a:p>
        </p:txBody>
      </p:sp>
    </p:spTree>
    <p:extLst>
      <p:ext uri="{BB962C8B-B14F-4D97-AF65-F5344CB8AC3E}">
        <p14:creationId xmlns:p14="http://schemas.microsoft.com/office/powerpoint/2010/main" val="35460535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0"/>
              </a:spcBef>
              <a:buNone/>
            </a:pPr>
            <a:r>
              <a:rPr lang="en-GB" sz="1800" b="1">
                <a:latin typeface="Calibri Light" panose="020F0302020204030204" pitchFamily="34" charset="0"/>
                <a:cs typeface="Calibri Light" panose="020F0302020204030204" pitchFamily="34" charset="0"/>
              </a:rPr>
              <a:t>Nucleotide diversity - relative proportion of nucleotides A, C, G and T present in every cycle of the run. </a:t>
            </a:r>
          </a:p>
          <a:p>
            <a:pPr marL="0" indent="0">
              <a:spcBef>
                <a:spcPts val="0"/>
              </a:spcBef>
              <a:buNone/>
            </a:pPr>
            <a:endParaRPr lang="en-GB" sz="1800" b="1">
              <a:latin typeface="Calibri Light" panose="020F0302020204030204" pitchFamily="34" charset="0"/>
              <a:cs typeface="Calibri Light" panose="020F0302020204030204" pitchFamily="34" charset="0"/>
            </a:endParaRPr>
          </a:p>
          <a:p>
            <a:pPr lvl="1">
              <a:spcBef>
                <a:spcPts val="0"/>
              </a:spcBef>
            </a:pPr>
            <a:r>
              <a:rPr lang="en-GB" sz="1800">
                <a:latin typeface="Calibri Light" panose="020F0302020204030204" pitchFamily="34" charset="0"/>
                <a:cs typeface="Calibri Light" panose="020F0302020204030204" pitchFamily="34" charset="0"/>
              </a:rPr>
              <a:t>Critical for optimal run performance and high-quality data generation. </a:t>
            </a:r>
          </a:p>
          <a:p>
            <a:pPr lvl="1">
              <a:spcBef>
                <a:spcPts val="0"/>
              </a:spcBef>
            </a:pPr>
            <a:r>
              <a:rPr lang="en-GB" sz="1800">
                <a:latin typeface="Calibri Light" panose="020F0302020204030204" pitchFamily="34" charset="0"/>
                <a:cs typeface="Calibri Light" panose="020F0302020204030204" pitchFamily="34" charset="0"/>
              </a:rPr>
              <a:t>Otherwise the instrument can have trouble identifying the location of the clusters and make quality bases calls.</a:t>
            </a:r>
          </a:p>
          <a:p>
            <a:pPr lvl="1">
              <a:spcBef>
                <a:spcPts val="0"/>
              </a:spcBef>
            </a:pPr>
            <a:r>
              <a:rPr lang="en-GB" sz="1800">
                <a:latin typeface="Calibri Light" panose="020F0302020204030204" pitchFamily="34" charset="0"/>
                <a:cs typeface="Calibri Light" panose="020F0302020204030204" pitchFamily="34" charset="0"/>
              </a:rPr>
              <a:t>Particularly in the first 25 cycles (this is when the clusters passing filter, phasing/pre-phasing, and </a:t>
            </a:r>
            <a:r>
              <a:rPr lang="en-GB" sz="1800" err="1">
                <a:latin typeface="Calibri Light" panose="020F0302020204030204" pitchFamily="34" charset="0"/>
                <a:cs typeface="Calibri Light" panose="020F0302020204030204" pitchFamily="34" charset="0"/>
              </a:rPr>
              <a:t>color</a:t>
            </a:r>
            <a:r>
              <a:rPr lang="en-GB" sz="1800">
                <a:latin typeface="Calibri Light" panose="020F0302020204030204" pitchFamily="34" charset="0"/>
                <a:cs typeface="Calibri Light" panose="020F0302020204030204" pitchFamily="34" charset="0"/>
              </a:rPr>
              <a:t> matrix corrections are calculated)</a:t>
            </a:r>
          </a:p>
          <a:p>
            <a:pPr lvl="1">
              <a:spcBef>
                <a:spcPts val="0"/>
              </a:spcBef>
            </a:pPr>
            <a:r>
              <a:rPr lang="en-GB" sz="1800">
                <a:latin typeface="Calibri Light" panose="020F0302020204030204" pitchFamily="34" charset="0"/>
                <a:cs typeface="Calibri Light" panose="020F0302020204030204" pitchFamily="34" charset="0"/>
              </a:rPr>
              <a:t>Balanced fluorescent signal from all imaging channels provides the most accurate empirical models and improve overall data quality</a:t>
            </a:r>
          </a:p>
          <a:p>
            <a:endParaRPr lang="en-DK"/>
          </a:p>
          <a:p>
            <a:pPr marL="0" indent="0">
              <a:spcBef>
                <a:spcPts val="0"/>
              </a:spcBef>
              <a:buFont typeface="Arial" panose="020B0604020202020204" pitchFamily="34" charset="0"/>
              <a:buNone/>
            </a:pPr>
            <a:r>
              <a:rPr lang="en-GB" sz="1200">
                <a:latin typeface="Calibri Light" panose="020F0302020204030204" pitchFamily="34" charset="0"/>
                <a:cs typeface="Calibri Light" panose="020F0302020204030204" pitchFamily="34" charset="0"/>
              </a:rPr>
              <a:t>Libraries that have in-line barcodes or other molecular identifiers can have regions of low diversity in otherwise high diversity libraries.</a:t>
            </a:r>
          </a:p>
          <a:p>
            <a:pPr marL="0" indent="0">
              <a:spcBef>
                <a:spcPts val="0"/>
              </a:spcBef>
              <a:buFont typeface="Arial" panose="020B0604020202020204" pitchFamily="34" charset="0"/>
              <a:buNone/>
            </a:pPr>
            <a:endParaRPr lang="en-GB" sz="1200">
              <a:latin typeface="Calibri Light" panose="020F0302020204030204" pitchFamily="34" charset="0"/>
              <a:cs typeface="Calibri Light" panose="020F0302020204030204" pitchFamily="34" charset="0"/>
            </a:endParaRPr>
          </a:p>
          <a:p>
            <a:pPr marL="0" indent="0">
              <a:spcBef>
                <a:spcPts val="0"/>
              </a:spcBef>
              <a:buFont typeface="Arial" panose="020B0604020202020204" pitchFamily="34" charset="0"/>
              <a:buNone/>
            </a:pPr>
            <a:r>
              <a:rPr lang="en-GB" sz="1200">
                <a:latin typeface="Calibri Light" panose="020F0302020204030204" pitchFamily="34" charset="0"/>
                <a:cs typeface="Calibri Light" panose="020F0302020204030204" pitchFamily="34" charset="0"/>
              </a:rPr>
              <a:t>When sequencing low diversity libraries 5-10% </a:t>
            </a:r>
            <a:r>
              <a:rPr lang="en-GB" sz="1200" err="1">
                <a:latin typeface="Calibri Light" panose="020F0302020204030204" pitchFamily="34" charset="0"/>
                <a:cs typeface="Calibri Light" panose="020F0302020204030204" pitchFamily="34" charset="0"/>
              </a:rPr>
              <a:t>PhiX</a:t>
            </a:r>
            <a:r>
              <a:rPr lang="en-GB" sz="1200">
                <a:latin typeface="Calibri Light" panose="020F0302020204030204" pitchFamily="34" charset="0"/>
                <a:cs typeface="Calibri Light" panose="020F0302020204030204" pitchFamily="34" charset="0"/>
              </a:rPr>
              <a:t> spike-in is recommended depending on the platform and control software version.</a:t>
            </a:r>
          </a:p>
          <a:p>
            <a:endParaRPr lang="en-DK"/>
          </a:p>
        </p:txBody>
      </p:sp>
      <p:sp>
        <p:nvSpPr>
          <p:cNvPr id="4" name="Slide Number Placeholder 3"/>
          <p:cNvSpPr>
            <a:spLocks noGrp="1"/>
          </p:cNvSpPr>
          <p:nvPr>
            <p:ph type="sldNum" sz="quarter" idx="5"/>
          </p:nvPr>
        </p:nvSpPr>
        <p:spPr/>
        <p:txBody>
          <a:bodyPr/>
          <a:lstStyle/>
          <a:p>
            <a:fld id="{F7FE435C-E074-8043-B805-63D5860B13F8}" type="slidenum">
              <a:rPr lang="en-DK" smtClean="0"/>
              <a:t>13</a:t>
            </a:fld>
            <a:endParaRPr lang="en-DK"/>
          </a:p>
        </p:txBody>
      </p:sp>
    </p:spTree>
    <p:extLst>
      <p:ext uri="{BB962C8B-B14F-4D97-AF65-F5344CB8AC3E}">
        <p14:creationId xmlns:p14="http://schemas.microsoft.com/office/powerpoint/2010/main" val="5630174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343F8-22D0-DE46-9608-EB03ABDC3E5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8E9C0060-639A-1B41-8958-C76D87B3E6A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4B9F0AE-747E-6D4D-8211-202B5F00CA18}"/>
              </a:ext>
            </a:extLst>
          </p:cNvPr>
          <p:cNvSpPr>
            <a:spLocks noGrp="1"/>
          </p:cNvSpPr>
          <p:nvPr>
            <p:ph type="dt" sz="half" idx="10"/>
          </p:nvPr>
        </p:nvSpPr>
        <p:spPr/>
        <p:txBody>
          <a:bodyPr/>
          <a:lstStyle/>
          <a:p>
            <a:fld id="{FFBA9AA5-EF0F-8B46-85D7-BFA9E9AAB7D1}" type="datetime1">
              <a:rPr lang="en-US" smtClean="0"/>
              <a:t>1/18/2023</a:t>
            </a:fld>
            <a:endParaRPr lang="en-GB"/>
          </a:p>
        </p:txBody>
      </p:sp>
      <p:sp>
        <p:nvSpPr>
          <p:cNvPr id="5" name="Footer Placeholder 4">
            <a:extLst>
              <a:ext uri="{FF2B5EF4-FFF2-40B4-BE49-F238E27FC236}">
                <a16:creationId xmlns:a16="http://schemas.microsoft.com/office/drawing/2014/main" id="{CB3969BB-E495-8B40-8075-F2673CD2B27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90CAD8A-389D-2549-A965-18945F196D17}"/>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34906395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48681-4C52-AB47-BB46-09DF560F06B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0302D2E-DA41-144F-B411-6855D06692F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B2F2C67-B52E-EF40-8AB9-C782A74D34A0}"/>
              </a:ext>
            </a:extLst>
          </p:cNvPr>
          <p:cNvSpPr>
            <a:spLocks noGrp="1"/>
          </p:cNvSpPr>
          <p:nvPr>
            <p:ph type="dt" sz="half" idx="10"/>
          </p:nvPr>
        </p:nvSpPr>
        <p:spPr/>
        <p:txBody>
          <a:bodyPr/>
          <a:lstStyle/>
          <a:p>
            <a:fld id="{D59E9733-916C-874E-90B0-F70BC63E9D2B}" type="datetime1">
              <a:rPr lang="en-US" smtClean="0"/>
              <a:t>1/18/2023</a:t>
            </a:fld>
            <a:endParaRPr lang="en-GB"/>
          </a:p>
        </p:txBody>
      </p:sp>
      <p:sp>
        <p:nvSpPr>
          <p:cNvPr id="5" name="Footer Placeholder 4">
            <a:extLst>
              <a:ext uri="{FF2B5EF4-FFF2-40B4-BE49-F238E27FC236}">
                <a16:creationId xmlns:a16="http://schemas.microsoft.com/office/drawing/2014/main" id="{69319167-A0F9-454A-ABAE-7F373CD7C99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46C4464-68EE-B04F-BC2C-2AFB97E61BBF}"/>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6267552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410CB58-0BC8-0347-8110-8E58567BE0A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7BAD0A0-3B62-1543-8926-6B159CC1F6C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87AD6C3-BCA2-174D-9B6C-4411E68A9B5A}"/>
              </a:ext>
            </a:extLst>
          </p:cNvPr>
          <p:cNvSpPr>
            <a:spLocks noGrp="1"/>
          </p:cNvSpPr>
          <p:nvPr>
            <p:ph type="dt" sz="half" idx="10"/>
          </p:nvPr>
        </p:nvSpPr>
        <p:spPr/>
        <p:txBody>
          <a:bodyPr/>
          <a:lstStyle/>
          <a:p>
            <a:fld id="{5997D700-30C7-5348-9C83-E150031C46F2}" type="datetime1">
              <a:rPr lang="en-US" smtClean="0"/>
              <a:t>1/18/2023</a:t>
            </a:fld>
            <a:endParaRPr lang="en-GB"/>
          </a:p>
        </p:txBody>
      </p:sp>
      <p:sp>
        <p:nvSpPr>
          <p:cNvPr id="5" name="Footer Placeholder 4">
            <a:extLst>
              <a:ext uri="{FF2B5EF4-FFF2-40B4-BE49-F238E27FC236}">
                <a16:creationId xmlns:a16="http://schemas.microsoft.com/office/drawing/2014/main" id="{C3E28B61-62DD-544F-B8B1-091A33685AA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0F400E3-3E21-B94B-B098-F45A297AAEC3}"/>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32285082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B05B2-B509-75E5-D525-7AF07513431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DK"/>
          </a:p>
        </p:txBody>
      </p:sp>
      <p:sp>
        <p:nvSpPr>
          <p:cNvPr id="3" name="Subtitle 2">
            <a:extLst>
              <a:ext uri="{FF2B5EF4-FFF2-40B4-BE49-F238E27FC236}">
                <a16:creationId xmlns:a16="http://schemas.microsoft.com/office/drawing/2014/main" id="{4C68864C-7AC6-BEC6-C03F-BAC31414610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DK"/>
          </a:p>
        </p:txBody>
      </p:sp>
      <p:sp>
        <p:nvSpPr>
          <p:cNvPr id="4" name="Date Placeholder 3">
            <a:extLst>
              <a:ext uri="{FF2B5EF4-FFF2-40B4-BE49-F238E27FC236}">
                <a16:creationId xmlns:a16="http://schemas.microsoft.com/office/drawing/2014/main" id="{2D92F11D-4598-446E-E4CA-610712BC111D}"/>
              </a:ext>
            </a:extLst>
          </p:cNvPr>
          <p:cNvSpPr>
            <a:spLocks noGrp="1"/>
          </p:cNvSpPr>
          <p:nvPr>
            <p:ph type="dt" sz="half" idx="10"/>
          </p:nvPr>
        </p:nvSpPr>
        <p:spPr/>
        <p:txBody>
          <a:bodyPr/>
          <a:lstStyle/>
          <a:p>
            <a:fld id="{F8F8AE4C-2A97-5142-B796-1DD373709307}" type="datetimeFigureOut">
              <a:rPr lang="en-DK" smtClean="0"/>
              <a:t>01/18/2023</a:t>
            </a:fld>
            <a:endParaRPr lang="en-DK"/>
          </a:p>
        </p:txBody>
      </p:sp>
      <p:sp>
        <p:nvSpPr>
          <p:cNvPr id="5" name="Footer Placeholder 4">
            <a:extLst>
              <a:ext uri="{FF2B5EF4-FFF2-40B4-BE49-F238E27FC236}">
                <a16:creationId xmlns:a16="http://schemas.microsoft.com/office/drawing/2014/main" id="{B170180D-EABE-0D7F-B11A-1313707D7B0E}"/>
              </a:ext>
            </a:extLst>
          </p:cNvPr>
          <p:cNvSpPr>
            <a:spLocks noGrp="1"/>
          </p:cNvSpPr>
          <p:nvPr>
            <p:ph type="ftr" sz="quarter" idx="11"/>
          </p:nvPr>
        </p:nvSpPr>
        <p:spPr/>
        <p:txBody>
          <a:bodyPr/>
          <a:lstStyle/>
          <a:p>
            <a:endParaRPr lang="en-DK"/>
          </a:p>
        </p:txBody>
      </p:sp>
      <p:sp>
        <p:nvSpPr>
          <p:cNvPr id="6" name="Slide Number Placeholder 5">
            <a:extLst>
              <a:ext uri="{FF2B5EF4-FFF2-40B4-BE49-F238E27FC236}">
                <a16:creationId xmlns:a16="http://schemas.microsoft.com/office/drawing/2014/main" id="{5BD34AB5-EAFF-1358-C7EA-72F07949EC57}"/>
              </a:ext>
            </a:extLst>
          </p:cNvPr>
          <p:cNvSpPr>
            <a:spLocks noGrp="1"/>
          </p:cNvSpPr>
          <p:nvPr>
            <p:ph type="sldNum" sz="quarter" idx="12"/>
          </p:nvPr>
        </p:nvSpPr>
        <p:spPr/>
        <p:txBody>
          <a:bodyPr/>
          <a:lstStyle/>
          <a:p>
            <a:fld id="{9B0B4197-7D47-FC40-A965-1D5687AA384F}" type="slidenum">
              <a:rPr lang="en-DK" smtClean="0"/>
              <a:t>‹#›</a:t>
            </a:fld>
            <a:endParaRPr lang="en-DK"/>
          </a:p>
        </p:txBody>
      </p:sp>
    </p:spTree>
    <p:extLst>
      <p:ext uri="{BB962C8B-B14F-4D97-AF65-F5344CB8AC3E}">
        <p14:creationId xmlns:p14="http://schemas.microsoft.com/office/powerpoint/2010/main" val="9375227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1D5A09-176A-1FDC-812C-033FE27F40B2}"/>
              </a:ext>
            </a:extLst>
          </p:cNvPr>
          <p:cNvSpPr>
            <a:spLocks noGrp="1"/>
          </p:cNvSpPr>
          <p:nvPr>
            <p:ph type="title"/>
          </p:nvPr>
        </p:nvSpPr>
        <p:spPr/>
        <p:txBody>
          <a:bodyPr/>
          <a:lstStyle/>
          <a:p>
            <a:r>
              <a:rPr lang="en-GB"/>
              <a:t>Click to edit Master title style</a:t>
            </a:r>
            <a:endParaRPr lang="en-DK"/>
          </a:p>
        </p:txBody>
      </p:sp>
      <p:sp>
        <p:nvSpPr>
          <p:cNvPr id="3" name="Content Placeholder 2">
            <a:extLst>
              <a:ext uri="{FF2B5EF4-FFF2-40B4-BE49-F238E27FC236}">
                <a16:creationId xmlns:a16="http://schemas.microsoft.com/office/drawing/2014/main" id="{D2607C3B-EAAA-05D1-78E6-AC4197A1391D}"/>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K"/>
          </a:p>
        </p:txBody>
      </p:sp>
      <p:sp>
        <p:nvSpPr>
          <p:cNvPr id="4" name="Date Placeholder 3">
            <a:extLst>
              <a:ext uri="{FF2B5EF4-FFF2-40B4-BE49-F238E27FC236}">
                <a16:creationId xmlns:a16="http://schemas.microsoft.com/office/drawing/2014/main" id="{900DEBC7-C91F-8D3F-1F41-3845C16BE0C8}"/>
              </a:ext>
            </a:extLst>
          </p:cNvPr>
          <p:cNvSpPr>
            <a:spLocks noGrp="1"/>
          </p:cNvSpPr>
          <p:nvPr>
            <p:ph type="dt" sz="half" idx="10"/>
          </p:nvPr>
        </p:nvSpPr>
        <p:spPr/>
        <p:txBody>
          <a:bodyPr/>
          <a:lstStyle/>
          <a:p>
            <a:fld id="{F8F8AE4C-2A97-5142-B796-1DD373709307}" type="datetimeFigureOut">
              <a:rPr lang="en-DK" smtClean="0"/>
              <a:t>01/18/2023</a:t>
            </a:fld>
            <a:endParaRPr lang="en-DK"/>
          </a:p>
        </p:txBody>
      </p:sp>
      <p:sp>
        <p:nvSpPr>
          <p:cNvPr id="5" name="Footer Placeholder 4">
            <a:extLst>
              <a:ext uri="{FF2B5EF4-FFF2-40B4-BE49-F238E27FC236}">
                <a16:creationId xmlns:a16="http://schemas.microsoft.com/office/drawing/2014/main" id="{5DA6B226-4D66-C797-452E-1555B500648A}"/>
              </a:ext>
            </a:extLst>
          </p:cNvPr>
          <p:cNvSpPr>
            <a:spLocks noGrp="1"/>
          </p:cNvSpPr>
          <p:nvPr>
            <p:ph type="ftr" sz="quarter" idx="11"/>
          </p:nvPr>
        </p:nvSpPr>
        <p:spPr/>
        <p:txBody>
          <a:bodyPr/>
          <a:lstStyle/>
          <a:p>
            <a:endParaRPr lang="en-DK"/>
          </a:p>
        </p:txBody>
      </p:sp>
      <p:sp>
        <p:nvSpPr>
          <p:cNvPr id="6" name="Slide Number Placeholder 5">
            <a:extLst>
              <a:ext uri="{FF2B5EF4-FFF2-40B4-BE49-F238E27FC236}">
                <a16:creationId xmlns:a16="http://schemas.microsoft.com/office/drawing/2014/main" id="{449F9432-8741-89B7-8371-3D18345134E2}"/>
              </a:ext>
            </a:extLst>
          </p:cNvPr>
          <p:cNvSpPr>
            <a:spLocks noGrp="1"/>
          </p:cNvSpPr>
          <p:nvPr>
            <p:ph type="sldNum" sz="quarter" idx="12"/>
          </p:nvPr>
        </p:nvSpPr>
        <p:spPr/>
        <p:txBody>
          <a:bodyPr/>
          <a:lstStyle/>
          <a:p>
            <a:fld id="{9B0B4197-7D47-FC40-A965-1D5687AA384F}" type="slidenum">
              <a:rPr lang="en-DK" smtClean="0"/>
              <a:t>‹#›</a:t>
            </a:fld>
            <a:endParaRPr lang="en-DK"/>
          </a:p>
        </p:txBody>
      </p:sp>
    </p:spTree>
    <p:extLst>
      <p:ext uri="{BB962C8B-B14F-4D97-AF65-F5344CB8AC3E}">
        <p14:creationId xmlns:p14="http://schemas.microsoft.com/office/powerpoint/2010/main" val="29171260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283B81-BE9C-71C3-66CF-C01A19AD9E7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DK"/>
          </a:p>
        </p:txBody>
      </p:sp>
      <p:sp>
        <p:nvSpPr>
          <p:cNvPr id="3" name="Text Placeholder 2">
            <a:extLst>
              <a:ext uri="{FF2B5EF4-FFF2-40B4-BE49-F238E27FC236}">
                <a16:creationId xmlns:a16="http://schemas.microsoft.com/office/drawing/2014/main" id="{7BAE1CC7-4357-C21C-30B6-EDE07101C43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03279875-55CB-F079-F9B3-EFAF38D657FE}"/>
              </a:ext>
            </a:extLst>
          </p:cNvPr>
          <p:cNvSpPr>
            <a:spLocks noGrp="1"/>
          </p:cNvSpPr>
          <p:nvPr>
            <p:ph type="dt" sz="half" idx="10"/>
          </p:nvPr>
        </p:nvSpPr>
        <p:spPr/>
        <p:txBody>
          <a:bodyPr/>
          <a:lstStyle/>
          <a:p>
            <a:fld id="{F8F8AE4C-2A97-5142-B796-1DD373709307}" type="datetimeFigureOut">
              <a:rPr lang="en-DK" smtClean="0"/>
              <a:t>01/18/2023</a:t>
            </a:fld>
            <a:endParaRPr lang="en-DK"/>
          </a:p>
        </p:txBody>
      </p:sp>
      <p:sp>
        <p:nvSpPr>
          <p:cNvPr id="5" name="Footer Placeholder 4">
            <a:extLst>
              <a:ext uri="{FF2B5EF4-FFF2-40B4-BE49-F238E27FC236}">
                <a16:creationId xmlns:a16="http://schemas.microsoft.com/office/drawing/2014/main" id="{4D3C3887-92E9-402A-0558-B13B334D3C3B}"/>
              </a:ext>
            </a:extLst>
          </p:cNvPr>
          <p:cNvSpPr>
            <a:spLocks noGrp="1"/>
          </p:cNvSpPr>
          <p:nvPr>
            <p:ph type="ftr" sz="quarter" idx="11"/>
          </p:nvPr>
        </p:nvSpPr>
        <p:spPr/>
        <p:txBody>
          <a:bodyPr/>
          <a:lstStyle/>
          <a:p>
            <a:endParaRPr lang="en-DK"/>
          </a:p>
        </p:txBody>
      </p:sp>
      <p:sp>
        <p:nvSpPr>
          <p:cNvPr id="6" name="Slide Number Placeholder 5">
            <a:extLst>
              <a:ext uri="{FF2B5EF4-FFF2-40B4-BE49-F238E27FC236}">
                <a16:creationId xmlns:a16="http://schemas.microsoft.com/office/drawing/2014/main" id="{EC508393-9798-02FE-4DB5-98C9E6C23DF4}"/>
              </a:ext>
            </a:extLst>
          </p:cNvPr>
          <p:cNvSpPr>
            <a:spLocks noGrp="1"/>
          </p:cNvSpPr>
          <p:nvPr>
            <p:ph type="sldNum" sz="quarter" idx="12"/>
          </p:nvPr>
        </p:nvSpPr>
        <p:spPr/>
        <p:txBody>
          <a:bodyPr/>
          <a:lstStyle/>
          <a:p>
            <a:fld id="{9B0B4197-7D47-FC40-A965-1D5687AA384F}" type="slidenum">
              <a:rPr lang="en-DK" smtClean="0"/>
              <a:t>‹#›</a:t>
            </a:fld>
            <a:endParaRPr lang="en-DK"/>
          </a:p>
        </p:txBody>
      </p:sp>
    </p:spTree>
    <p:extLst>
      <p:ext uri="{BB962C8B-B14F-4D97-AF65-F5344CB8AC3E}">
        <p14:creationId xmlns:p14="http://schemas.microsoft.com/office/powerpoint/2010/main" val="423261234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D8FEA-D9A7-C225-31A0-E152B1855337}"/>
              </a:ext>
            </a:extLst>
          </p:cNvPr>
          <p:cNvSpPr>
            <a:spLocks noGrp="1"/>
          </p:cNvSpPr>
          <p:nvPr>
            <p:ph type="title"/>
          </p:nvPr>
        </p:nvSpPr>
        <p:spPr/>
        <p:txBody>
          <a:bodyPr/>
          <a:lstStyle/>
          <a:p>
            <a:r>
              <a:rPr lang="en-GB"/>
              <a:t>Click to edit Master title style</a:t>
            </a:r>
            <a:endParaRPr lang="en-DK"/>
          </a:p>
        </p:txBody>
      </p:sp>
      <p:sp>
        <p:nvSpPr>
          <p:cNvPr id="3" name="Content Placeholder 2">
            <a:extLst>
              <a:ext uri="{FF2B5EF4-FFF2-40B4-BE49-F238E27FC236}">
                <a16:creationId xmlns:a16="http://schemas.microsoft.com/office/drawing/2014/main" id="{64E2CBF8-2328-8AC0-9CF6-07CDDF5E7EE0}"/>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K"/>
          </a:p>
        </p:txBody>
      </p:sp>
      <p:sp>
        <p:nvSpPr>
          <p:cNvPr id="4" name="Content Placeholder 3">
            <a:extLst>
              <a:ext uri="{FF2B5EF4-FFF2-40B4-BE49-F238E27FC236}">
                <a16:creationId xmlns:a16="http://schemas.microsoft.com/office/drawing/2014/main" id="{C4DE4FA8-B30D-479C-42B8-4BDCAA43E49A}"/>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K"/>
          </a:p>
        </p:txBody>
      </p:sp>
      <p:sp>
        <p:nvSpPr>
          <p:cNvPr id="5" name="Date Placeholder 4">
            <a:extLst>
              <a:ext uri="{FF2B5EF4-FFF2-40B4-BE49-F238E27FC236}">
                <a16:creationId xmlns:a16="http://schemas.microsoft.com/office/drawing/2014/main" id="{EC113FD5-94D5-DB3F-330C-1A1FD609A15F}"/>
              </a:ext>
            </a:extLst>
          </p:cNvPr>
          <p:cNvSpPr>
            <a:spLocks noGrp="1"/>
          </p:cNvSpPr>
          <p:nvPr>
            <p:ph type="dt" sz="half" idx="10"/>
          </p:nvPr>
        </p:nvSpPr>
        <p:spPr/>
        <p:txBody>
          <a:bodyPr/>
          <a:lstStyle/>
          <a:p>
            <a:fld id="{F8F8AE4C-2A97-5142-B796-1DD373709307}" type="datetimeFigureOut">
              <a:rPr lang="en-DK" smtClean="0"/>
              <a:t>01/18/2023</a:t>
            </a:fld>
            <a:endParaRPr lang="en-DK"/>
          </a:p>
        </p:txBody>
      </p:sp>
      <p:sp>
        <p:nvSpPr>
          <p:cNvPr id="6" name="Footer Placeholder 5">
            <a:extLst>
              <a:ext uri="{FF2B5EF4-FFF2-40B4-BE49-F238E27FC236}">
                <a16:creationId xmlns:a16="http://schemas.microsoft.com/office/drawing/2014/main" id="{9E6D225B-3DA4-AF6C-216E-363C8301F8FD}"/>
              </a:ext>
            </a:extLst>
          </p:cNvPr>
          <p:cNvSpPr>
            <a:spLocks noGrp="1"/>
          </p:cNvSpPr>
          <p:nvPr>
            <p:ph type="ftr" sz="quarter" idx="11"/>
          </p:nvPr>
        </p:nvSpPr>
        <p:spPr/>
        <p:txBody>
          <a:bodyPr/>
          <a:lstStyle/>
          <a:p>
            <a:endParaRPr lang="en-DK"/>
          </a:p>
        </p:txBody>
      </p:sp>
      <p:sp>
        <p:nvSpPr>
          <p:cNvPr id="7" name="Slide Number Placeholder 6">
            <a:extLst>
              <a:ext uri="{FF2B5EF4-FFF2-40B4-BE49-F238E27FC236}">
                <a16:creationId xmlns:a16="http://schemas.microsoft.com/office/drawing/2014/main" id="{8E0D3F93-82A9-8033-B88E-E460494A493D}"/>
              </a:ext>
            </a:extLst>
          </p:cNvPr>
          <p:cNvSpPr>
            <a:spLocks noGrp="1"/>
          </p:cNvSpPr>
          <p:nvPr>
            <p:ph type="sldNum" sz="quarter" idx="12"/>
          </p:nvPr>
        </p:nvSpPr>
        <p:spPr/>
        <p:txBody>
          <a:bodyPr/>
          <a:lstStyle/>
          <a:p>
            <a:fld id="{9B0B4197-7D47-FC40-A965-1D5687AA384F}" type="slidenum">
              <a:rPr lang="en-DK" smtClean="0"/>
              <a:t>‹#›</a:t>
            </a:fld>
            <a:endParaRPr lang="en-DK"/>
          </a:p>
        </p:txBody>
      </p:sp>
    </p:spTree>
    <p:extLst>
      <p:ext uri="{BB962C8B-B14F-4D97-AF65-F5344CB8AC3E}">
        <p14:creationId xmlns:p14="http://schemas.microsoft.com/office/powerpoint/2010/main" val="356921084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A2136-F747-F8EC-843F-83368D6D88AA}"/>
              </a:ext>
            </a:extLst>
          </p:cNvPr>
          <p:cNvSpPr>
            <a:spLocks noGrp="1"/>
          </p:cNvSpPr>
          <p:nvPr>
            <p:ph type="title"/>
          </p:nvPr>
        </p:nvSpPr>
        <p:spPr>
          <a:xfrm>
            <a:off x="839788" y="365125"/>
            <a:ext cx="10515600" cy="1325563"/>
          </a:xfrm>
        </p:spPr>
        <p:txBody>
          <a:bodyPr/>
          <a:lstStyle/>
          <a:p>
            <a:r>
              <a:rPr lang="en-GB"/>
              <a:t>Click to edit Master title style</a:t>
            </a:r>
            <a:endParaRPr lang="en-DK"/>
          </a:p>
        </p:txBody>
      </p:sp>
      <p:sp>
        <p:nvSpPr>
          <p:cNvPr id="3" name="Text Placeholder 2">
            <a:extLst>
              <a:ext uri="{FF2B5EF4-FFF2-40B4-BE49-F238E27FC236}">
                <a16:creationId xmlns:a16="http://schemas.microsoft.com/office/drawing/2014/main" id="{820708A3-F24C-4A44-80CF-67F73450C57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5F38056B-2FFB-AB27-CE96-963A0E89737C}"/>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K"/>
          </a:p>
        </p:txBody>
      </p:sp>
      <p:sp>
        <p:nvSpPr>
          <p:cNvPr id="5" name="Text Placeholder 4">
            <a:extLst>
              <a:ext uri="{FF2B5EF4-FFF2-40B4-BE49-F238E27FC236}">
                <a16:creationId xmlns:a16="http://schemas.microsoft.com/office/drawing/2014/main" id="{04639B53-DE95-D98E-9986-C5C6C6C410E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4D9C503-61D5-55C1-B858-55A5A41711F2}"/>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K"/>
          </a:p>
        </p:txBody>
      </p:sp>
      <p:sp>
        <p:nvSpPr>
          <p:cNvPr id="7" name="Date Placeholder 6">
            <a:extLst>
              <a:ext uri="{FF2B5EF4-FFF2-40B4-BE49-F238E27FC236}">
                <a16:creationId xmlns:a16="http://schemas.microsoft.com/office/drawing/2014/main" id="{7B66C13A-D1A5-D9D2-C7CE-BF617880F0C1}"/>
              </a:ext>
            </a:extLst>
          </p:cNvPr>
          <p:cNvSpPr>
            <a:spLocks noGrp="1"/>
          </p:cNvSpPr>
          <p:nvPr>
            <p:ph type="dt" sz="half" idx="10"/>
          </p:nvPr>
        </p:nvSpPr>
        <p:spPr/>
        <p:txBody>
          <a:bodyPr/>
          <a:lstStyle/>
          <a:p>
            <a:fld id="{F8F8AE4C-2A97-5142-B796-1DD373709307}" type="datetimeFigureOut">
              <a:rPr lang="en-DK" smtClean="0"/>
              <a:t>01/18/2023</a:t>
            </a:fld>
            <a:endParaRPr lang="en-DK"/>
          </a:p>
        </p:txBody>
      </p:sp>
      <p:sp>
        <p:nvSpPr>
          <p:cNvPr id="8" name="Footer Placeholder 7">
            <a:extLst>
              <a:ext uri="{FF2B5EF4-FFF2-40B4-BE49-F238E27FC236}">
                <a16:creationId xmlns:a16="http://schemas.microsoft.com/office/drawing/2014/main" id="{D226E11B-381B-0669-314D-46F5AE4F48E0}"/>
              </a:ext>
            </a:extLst>
          </p:cNvPr>
          <p:cNvSpPr>
            <a:spLocks noGrp="1"/>
          </p:cNvSpPr>
          <p:nvPr>
            <p:ph type="ftr" sz="quarter" idx="11"/>
          </p:nvPr>
        </p:nvSpPr>
        <p:spPr/>
        <p:txBody>
          <a:bodyPr/>
          <a:lstStyle/>
          <a:p>
            <a:endParaRPr lang="en-DK"/>
          </a:p>
        </p:txBody>
      </p:sp>
      <p:sp>
        <p:nvSpPr>
          <p:cNvPr id="9" name="Slide Number Placeholder 8">
            <a:extLst>
              <a:ext uri="{FF2B5EF4-FFF2-40B4-BE49-F238E27FC236}">
                <a16:creationId xmlns:a16="http://schemas.microsoft.com/office/drawing/2014/main" id="{0BA80009-73E4-24F9-7AD0-AA8BEA7B8159}"/>
              </a:ext>
            </a:extLst>
          </p:cNvPr>
          <p:cNvSpPr>
            <a:spLocks noGrp="1"/>
          </p:cNvSpPr>
          <p:nvPr>
            <p:ph type="sldNum" sz="quarter" idx="12"/>
          </p:nvPr>
        </p:nvSpPr>
        <p:spPr/>
        <p:txBody>
          <a:bodyPr/>
          <a:lstStyle/>
          <a:p>
            <a:fld id="{9B0B4197-7D47-FC40-A965-1D5687AA384F}" type="slidenum">
              <a:rPr lang="en-DK" smtClean="0"/>
              <a:t>‹#›</a:t>
            </a:fld>
            <a:endParaRPr lang="en-DK"/>
          </a:p>
        </p:txBody>
      </p:sp>
    </p:spTree>
    <p:extLst>
      <p:ext uri="{BB962C8B-B14F-4D97-AF65-F5344CB8AC3E}">
        <p14:creationId xmlns:p14="http://schemas.microsoft.com/office/powerpoint/2010/main" val="19954147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1765D9-9C39-811C-06BD-5D3A17E2E52F}"/>
              </a:ext>
            </a:extLst>
          </p:cNvPr>
          <p:cNvSpPr>
            <a:spLocks noGrp="1"/>
          </p:cNvSpPr>
          <p:nvPr>
            <p:ph type="title"/>
          </p:nvPr>
        </p:nvSpPr>
        <p:spPr/>
        <p:txBody>
          <a:bodyPr/>
          <a:lstStyle/>
          <a:p>
            <a:r>
              <a:rPr lang="en-GB"/>
              <a:t>Click to edit Master title style</a:t>
            </a:r>
            <a:endParaRPr lang="en-DK"/>
          </a:p>
        </p:txBody>
      </p:sp>
      <p:sp>
        <p:nvSpPr>
          <p:cNvPr id="3" name="Date Placeholder 2">
            <a:extLst>
              <a:ext uri="{FF2B5EF4-FFF2-40B4-BE49-F238E27FC236}">
                <a16:creationId xmlns:a16="http://schemas.microsoft.com/office/drawing/2014/main" id="{738EDB4A-1C9C-6AF7-5C26-5B86C4B0A51D}"/>
              </a:ext>
            </a:extLst>
          </p:cNvPr>
          <p:cNvSpPr>
            <a:spLocks noGrp="1"/>
          </p:cNvSpPr>
          <p:nvPr>
            <p:ph type="dt" sz="half" idx="10"/>
          </p:nvPr>
        </p:nvSpPr>
        <p:spPr/>
        <p:txBody>
          <a:bodyPr/>
          <a:lstStyle/>
          <a:p>
            <a:fld id="{F8F8AE4C-2A97-5142-B796-1DD373709307}" type="datetimeFigureOut">
              <a:rPr lang="en-DK" smtClean="0"/>
              <a:t>01/18/2023</a:t>
            </a:fld>
            <a:endParaRPr lang="en-DK"/>
          </a:p>
        </p:txBody>
      </p:sp>
      <p:sp>
        <p:nvSpPr>
          <p:cNvPr id="4" name="Footer Placeholder 3">
            <a:extLst>
              <a:ext uri="{FF2B5EF4-FFF2-40B4-BE49-F238E27FC236}">
                <a16:creationId xmlns:a16="http://schemas.microsoft.com/office/drawing/2014/main" id="{2EC3EE53-257D-B7E0-2102-A6B700224F58}"/>
              </a:ext>
            </a:extLst>
          </p:cNvPr>
          <p:cNvSpPr>
            <a:spLocks noGrp="1"/>
          </p:cNvSpPr>
          <p:nvPr>
            <p:ph type="ftr" sz="quarter" idx="11"/>
          </p:nvPr>
        </p:nvSpPr>
        <p:spPr/>
        <p:txBody>
          <a:bodyPr/>
          <a:lstStyle/>
          <a:p>
            <a:endParaRPr lang="en-DK"/>
          </a:p>
        </p:txBody>
      </p:sp>
      <p:sp>
        <p:nvSpPr>
          <p:cNvPr id="5" name="Slide Number Placeholder 4">
            <a:extLst>
              <a:ext uri="{FF2B5EF4-FFF2-40B4-BE49-F238E27FC236}">
                <a16:creationId xmlns:a16="http://schemas.microsoft.com/office/drawing/2014/main" id="{59A7A8B8-FD0C-EB72-3E50-602B6A23A2E4}"/>
              </a:ext>
            </a:extLst>
          </p:cNvPr>
          <p:cNvSpPr>
            <a:spLocks noGrp="1"/>
          </p:cNvSpPr>
          <p:nvPr>
            <p:ph type="sldNum" sz="quarter" idx="12"/>
          </p:nvPr>
        </p:nvSpPr>
        <p:spPr/>
        <p:txBody>
          <a:bodyPr/>
          <a:lstStyle/>
          <a:p>
            <a:fld id="{9B0B4197-7D47-FC40-A965-1D5687AA384F}" type="slidenum">
              <a:rPr lang="en-DK" smtClean="0"/>
              <a:t>‹#›</a:t>
            </a:fld>
            <a:endParaRPr lang="en-DK"/>
          </a:p>
        </p:txBody>
      </p:sp>
    </p:spTree>
    <p:extLst>
      <p:ext uri="{BB962C8B-B14F-4D97-AF65-F5344CB8AC3E}">
        <p14:creationId xmlns:p14="http://schemas.microsoft.com/office/powerpoint/2010/main" val="12676368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BDC9D96-EEDE-8216-E734-59F0F1556598}"/>
              </a:ext>
            </a:extLst>
          </p:cNvPr>
          <p:cNvSpPr>
            <a:spLocks noGrp="1"/>
          </p:cNvSpPr>
          <p:nvPr>
            <p:ph type="dt" sz="half" idx="10"/>
          </p:nvPr>
        </p:nvSpPr>
        <p:spPr/>
        <p:txBody>
          <a:bodyPr/>
          <a:lstStyle/>
          <a:p>
            <a:fld id="{F8F8AE4C-2A97-5142-B796-1DD373709307}" type="datetimeFigureOut">
              <a:rPr lang="en-DK" smtClean="0"/>
              <a:t>01/18/2023</a:t>
            </a:fld>
            <a:endParaRPr lang="en-DK"/>
          </a:p>
        </p:txBody>
      </p:sp>
      <p:sp>
        <p:nvSpPr>
          <p:cNvPr id="3" name="Footer Placeholder 2">
            <a:extLst>
              <a:ext uri="{FF2B5EF4-FFF2-40B4-BE49-F238E27FC236}">
                <a16:creationId xmlns:a16="http://schemas.microsoft.com/office/drawing/2014/main" id="{BCBA9841-7774-B9B3-37D7-3E25678FF3F6}"/>
              </a:ext>
            </a:extLst>
          </p:cNvPr>
          <p:cNvSpPr>
            <a:spLocks noGrp="1"/>
          </p:cNvSpPr>
          <p:nvPr>
            <p:ph type="ftr" sz="quarter" idx="11"/>
          </p:nvPr>
        </p:nvSpPr>
        <p:spPr/>
        <p:txBody>
          <a:bodyPr/>
          <a:lstStyle/>
          <a:p>
            <a:endParaRPr lang="en-DK"/>
          </a:p>
        </p:txBody>
      </p:sp>
      <p:sp>
        <p:nvSpPr>
          <p:cNvPr id="4" name="Slide Number Placeholder 3">
            <a:extLst>
              <a:ext uri="{FF2B5EF4-FFF2-40B4-BE49-F238E27FC236}">
                <a16:creationId xmlns:a16="http://schemas.microsoft.com/office/drawing/2014/main" id="{5E7E3371-CB50-8614-A1FB-04264EFBB630}"/>
              </a:ext>
            </a:extLst>
          </p:cNvPr>
          <p:cNvSpPr>
            <a:spLocks noGrp="1"/>
          </p:cNvSpPr>
          <p:nvPr>
            <p:ph type="sldNum" sz="quarter" idx="12"/>
          </p:nvPr>
        </p:nvSpPr>
        <p:spPr/>
        <p:txBody>
          <a:bodyPr/>
          <a:lstStyle/>
          <a:p>
            <a:fld id="{9B0B4197-7D47-FC40-A965-1D5687AA384F}" type="slidenum">
              <a:rPr lang="en-DK" smtClean="0"/>
              <a:t>‹#›</a:t>
            </a:fld>
            <a:endParaRPr lang="en-DK"/>
          </a:p>
        </p:txBody>
      </p:sp>
    </p:spTree>
    <p:extLst>
      <p:ext uri="{BB962C8B-B14F-4D97-AF65-F5344CB8AC3E}">
        <p14:creationId xmlns:p14="http://schemas.microsoft.com/office/powerpoint/2010/main" val="294809234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2F2D1-C135-CF8E-C2E3-8F1DCF626C8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DK"/>
          </a:p>
        </p:txBody>
      </p:sp>
      <p:sp>
        <p:nvSpPr>
          <p:cNvPr id="3" name="Content Placeholder 2">
            <a:extLst>
              <a:ext uri="{FF2B5EF4-FFF2-40B4-BE49-F238E27FC236}">
                <a16:creationId xmlns:a16="http://schemas.microsoft.com/office/drawing/2014/main" id="{79F7495F-0FCF-4B23-6E6B-F29A3C73C6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K"/>
          </a:p>
        </p:txBody>
      </p:sp>
      <p:sp>
        <p:nvSpPr>
          <p:cNvPr id="4" name="Text Placeholder 3">
            <a:extLst>
              <a:ext uri="{FF2B5EF4-FFF2-40B4-BE49-F238E27FC236}">
                <a16:creationId xmlns:a16="http://schemas.microsoft.com/office/drawing/2014/main" id="{1C904435-FAA0-7878-019F-346ED35935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2F0AF7D8-0F72-852B-16E4-AC3B02D403CD}"/>
              </a:ext>
            </a:extLst>
          </p:cNvPr>
          <p:cNvSpPr>
            <a:spLocks noGrp="1"/>
          </p:cNvSpPr>
          <p:nvPr>
            <p:ph type="dt" sz="half" idx="10"/>
          </p:nvPr>
        </p:nvSpPr>
        <p:spPr/>
        <p:txBody>
          <a:bodyPr/>
          <a:lstStyle/>
          <a:p>
            <a:fld id="{F8F8AE4C-2A97-5142-B796-1DD373709307}" type="datetimeFigureOut">
              <a:rPr lang="en-DK" smtClean="0"/>
              <a:t>01/18/2023</a:t>
            </a:fld>
            <a:endParaRPr lang="en-DK"/>
          </a:p>
        </p:txBody>
      </p:sp>
      <p:sp>
        <p:nvSpPr>
          <p:cNvPr id="6" name="Footer Placeholder 5">
            <a:extLst>
              <a:ext uri="{FF2B5EF4-FFF2-40B4-BE49-F238E27FC236}">
                <a16:creationId xmlns:a16="http://schemas.microsoft.com/office/drawing/2014/main" id="{FCA5F238-820A-3266-A575-4B888079D43B}"/>
              </a:ext>
            </a:extLst>
          </p:cNvPr>
          <p:cNvSpPr>
            <a:spLocks noGrp="1"/>
          </p:cNvSpPr>
          <p:nvPr>
            <p:ph type="ftr" sz="quarter" idx="11"/>
          </p:nvPr>
        </p:nvSpPr>
        <p:spPr/>
        <p:txBody>
          <a:bodyPr/>
          <a:lstStyle/>
          <a:p>
            <a:endParaRPr lang="en-DK"/>
          </a:p>
        </p:txBody>
      </p:sp>
      <p:sp>
        <p:nvSpPr>
          <p:cNvPr id="7" name="Slide Number Placeholder 6">
            <a:extLst>
              <a:ext uri="{FF2B5EF4-FFF2-40B4-BE49-F238E27FC236}">
                <a16:creationId xmlns:a16="http://schemas.microsoft.com/office/drawing/2014/main" id="{208FCB30-39ED-B769-5596-8AD2A16937BD}"/>
              </a:ext>
            </a:extLst>
          </p:cNvPr>
          <p:cNvSpPr>
            <a:spLocks noGrp="1"/>
          </p:cNvSpPr>
          <p:nvPr>
            <p:ph type="sldNum" sz="quarter" idx="12"/>
          </p:nvPr>
        </p:nvSpPr>
        <p:spPr/>
        <p:txBody>
          <a:bodyPr/>
          <a:lstStyle/>
          <a:p>
            <a:fld id="{9B0B4197-7D47-FC40-A965-1D5687AA384F}" type="slidenum">
              <a:rPr lang="en-DK" smtClean="0"/>
              <a:t>‹#›</a:t>
            </a:fld>
            <a:endParaRPr lang="en-DK"/>
          </a:p>
        </p:txBody>
      </p:sp>
    </p:spTree>
    <p:extLst>
      <p:ext uri="{BB962C8B-B14F-4D97-AF65-F5344CB8AC3E}">
        <p14:creationId xmlns:p14="http://schemas.microsoft.com/office/powerpoint/2010/main" val="444354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493B7-84D6-B54E-8332-B94CCBB1A8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6AC2F30-5E1B-4B4A-B0EB-48259C09806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F82AA0B-B0CB-574C-93E2-CECDEAEEBC26}"/>
              </a:ext>
            </a:extLst>
          </p:cNvPr>
          <p:cNvSpPr>
            <a:spLocks noGrp="1"/>
          </p:cNvSpPr>
          <p:nvPr>
            <p:ph type="dt" sz="half" idx="10"/>
          </p:nvPr>
        </p:nvSpPr>
        <p:spPr/>
        <p:txBody>
          <a:bodyPr/>
          <a:lstStyle/>
          <a:p>
            <a:fld id="{45523148-C081-BF45-B319-238D13563939}" type="datetime1">
              <a:rPr lang="en-US" smtClean="0"/>
              <a:t>1/18/2023</a:t>
            </a:fld>
            <a:endParaRPr lang="en-GB"/>
          </a:p>
        </p:txBody>
      </p:sp>
      <p:sp>
        <p:nvSpPr>
          <p:cNvPr id="5" name="Footer Placeholder 4">
            <a:extLst>
              <a:ext uri="{FF2B5EF4-FFF2-40B4-BE49-F238E27FC236}">
                <a16:creationId xmlns:a16="http://schemas.microsoft.com/office/drawing/2014/main" id="{7CEBFE5C-3197-A34D-82E1-F1C5028378E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5B1DB58-F871-6646-A98A-66A9313B18DF}"/>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24215210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6CBE9B-11F5-C545-F6E1-A364BD6ACA26}"/>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DK"/>
          </a:p>
        </p:txBody>
      </p:sp>
      <p:sp>
        <p:nvSpPr>
          <p:cNvPr id="3" name="Picture Placeholder 2">
            <a:extLst>
              <a:ext uri="{FF2B5EF4-FFF2-40B4-BE49-F238E27FC236}">
                <a16:creationId xmlns:a16="http://schemas.microsoft.com/office/drawing/2014/main" id="{2B988638-6A89-EE1A-F453-CBD41343F72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DK"/>
          </a:p>
        </p:txBody>
      </p:sp>
      <p:sp>
        <p:nvSpPr>
          <p:cNvPr id="4" name="Text Placeholder 3">
            <a:extLst>
              <a:ext uri="{FF2B5EF4-FFF2-40B4-BE49-F238E27FC236}">
                <a16:creationId xmlns:a16="http://schemas.microsoft.com/office/drawing/2014/main" id="{A19BB534-8750-348F-12A8-3AE19C57D92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8DF9FA6-02CF-017E-FB54-BE08F8CD3576}"/>
              </a:ext>
            </a:extLst>
          </p:cNvPr>
          <p:cNvSpPr>
            <a:spLocks noGrp="1"/>
          </p:cNvSpPr>
          <p:nvPr>
            <p:ph type="dt" sz="half" idx="10"/>
          </p:nvPr>
        </p:nvSpPr>
        <p:spPr/>
        <p:txBody>
          <a:bodyPr/>
          <a:lstStyle/>
          <a:p>
            <a:fld id="{F8F8AE4C-2A97-5142-B796-1DD373709307}" type="datetimeFigureOut">
              <a:rPr lang="en-DK" smtClean="0"/>
              <a:t>01/18/2023</a:t>
            </a:fld>
            <a:endParaRPr lang="en-DK"/>
          </a:p>
        </p:txBody>
      </p:sp>
      <p:sp>
        <p:nvSpPr>
          <p:cNvPr id="6" name="Footer Placeholder 5">
            <a:extLst>
              <a:ext uri="{FF2B5EF4-FFF2-40B4-BE49-F238E27FC236}">
                <a16:creationId xmlns:a16="http://schemas.microsoft.com/office/drawing/2014/main" id="{C0F58FF9-8F74-7614-292C-642BA18719AE}"/>
              </a:ext>
            </a:extLst>
          </p:cNvPr>
          <p:cNvSpPr>
            <a:spLocks noGrp="1"/>
          </p:cNvSpPr>
          <p:nvPr>
            <p:ph type="ftr" sz="quarter" idx="11"/>
          </p:nvPr>
        </p:nvSpPr>
        <p:spPr/>
        <p:txBody>
          <a:bodyPr/>
          <a:lstStyle/>
          <a:p>
            <a:endParaRPr lang="en-DK"/>
          </a:p>
        </p:txBody>
      </p:sp>
      <p:sp>
        <p:nvSpPr>
          <p:cNvPr id="7" name="Slide Number Placeholder 6">
            <a:extLst>
              <a:ext uri="{FF2B5EF4-FFF2-40B4-BE49-F238E27FC236}">
                <a16:creationId xmlns:a16="http://schemas.microsoft.com/office/drawing/2014/main" id="{760B896B-AEF3-30BC-3BAD-2927785F5B03}"/>
              </a:ext>
            </a:extLst>
          </p:cNvPr>
          <p:cNvSpPr>
            <a:spLocks noGrp="1"/>
          </p:cNvSpPr>
          <p:nvPr>
            <p:ph type="sldNum" sz="quarter" idx="12"/>
          </p:nvPr>
        </p:nvSpPr>
        <p:spPr/>
        <p:txBody>
          <a:bodyPr/>
          <a:lstStyle/>
          <a:p>
            <a:fld id="{9B0B4197-7D47-FC40-A965-1D5687AA384F}" type="slidenum">
              <a:rPr lang="en-DK" smtClean="0"/>
              <a:t>‹#›</a:t>
            </a:fld>
            <a:endParaRPr lang="en-DK"/>
          </a:p>
        </p:txBody>
      </p:sp>
    </p:spTree>
    <p:extLst>
      <p:ext uri="{BB962C8B-B14F-4D97-AF65-F5344CB8AC3E}">
        <p14:creationId xmlns:p14="http://schemas.microsoft.com/office/powerpoint/2010/main" val="181592482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4D576F-F2AD-9A53-7863-71F3D5846ED4}"/>
              </a:ext>
            </a:extLst>
          </p:cNvPr>
          <p:cNvSpPr>
            <a:spLocks noGrp="1"/>
          </p:cNvSpPr>
          <p:nvPr>
            <p:ph type="title"/>
          </p:nvPr>
        </p:nvSpPr>
        <p:spPr/>
        <p:txBody>
          <a:bodyPr/>
          <a:lstStyle/>
          <a:p>
            <a:r>
              <a:rPr lang="en-GB"/>
              <a:t>Click to edit Master title style</a:t>
            </a:r>
            <a:endParaRPr lang="en-DK"/>
          </a:p>
        </p:txBody>
      </p:sp>
      <p:sp>
        <p:nvSpPr>
          <p:cNvPr id="3" name="Vertical Text Placeholder 2">
            <a:extLst>
              <a:ext uri="{FF2B5EF4-FFF2-40B4-BE49-F238E27FC236}">
                <a16:creationId xmlns:a16="http://schemas.microsoft.com/office/drawing/2014/main" id="{362DB788-32E1-19F0-5B9C-86101DD272FB}"/>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K"/>
          </a:p>
        </p:txBody>
      </p:sp>
      <p:sp>
        <p:nvSpPr>
          <p:cNvPr id="4" name="Date Placeholder 3">
            <a:extLst>
              <a:ext uri="{FF2B5EF4-FFF2-40B4-BE49-F238E27FC236}">
                <a16:creationId xmlns:a16="http://schemas.microsoft.com/office/drawing/2014/main" id="{BBD1BEF9-BED5-2DDD-F9C3-36F98E141911}"/>
              </a:ext>
            </a:extLst>
          </p:cNvPr>
          <p:cNvSpPr>
            <a:spLocks noGrp="1"/>
          </p:cNvSpPr>
          <p:nvPr>
            <p:ph type="dt" sz="half" idx="10"/>
          </p:nvPr>
        </p:nvSpPr>
        <p:spPr/>
        <p:txBody>
          <a:bodyPr/>
          <a:lstStyle/>
          <a:p>
            <a:fld id="{F8F8AE4C-2A97-5142-B796-1DD373709307}" type="datetimeFigureOut">
              <a:rPr lang="en-DK" smtClean="0"/>
              <a:t>01/18/2023</a:t>
            </a:fld>
            <a:endParaRPr lang="en-DK"/>
          </a:p>
        </p:txBody>
      </p:sp>
      <p:sp>
        <p:nvSpPr>
          <p:cNvPr id="5" name="Footer Placeholder 4">
            <a:extLst>
              <a:ext uri="{FF2B5EF4-FFF2-40B4-BE49-F238E27FC236}">
                <a16:creationId xmlns:a16="http://schemas.microsoft.com/office/drawing/2014/main" id="{2AF965DD-0ECB-DAEA-8992-491F5B2D6BA2}"/>
              </a:ext>
            </a:extLst>
          </p:cNvPr>
          <p:cNvSpPr>
            <a:spLocks noGrp="1"/>
          </p:cNvSpPr>
          <p:nvPr>
            <p:ph type="ftr" sz="quarter" idx="11"/>
          </p:nvPr>
        </p:nvSpPr>
        <p:spPr/>
        <p:txBody>
          <a:bodyPr/>
          <a:lstStyle/>
          <a:p>
            <a:endParaRPr lang="en-DK"/>
          </a:p>
        </p:txBody>
      </p:sp>
      <p:sp>
        <p:nvSpPr>
          <p:cNvPr id="6" name="Slide Number Placeholder 5">
            <a:extLst>
              <a:ext uri="{FF2B5EF4-FFF2-40B4-BE49-F238E27FC236}">
                <a16:creationId xmlns:a16="http://schemas.microsoft.com/office/drawing/2014/main" id="{DC1ED1B3-1B20-0786-F441-EBDAB1471156}"/>
              </a:ext>
            </a:extLst>
          </p:cNvPr>
          <p:cNvSpPr>
            <a:spLocks noGrp="1"/>
          </p:cNvSpPr>
          <p:nvPr>
            <p:ph type="sldNum" sz="quarter" idx="12"/>
          </p:nvPr>
        </p:nvSpPr>
        <p:spPr/>
        <p:txBody>
          <a:bodyPr/>
          <a:lstStyle/>
          <a:p>
            <a:fld id="{9B0B4197-7D47-FC40-A965-1D5687AA384F}" type="slidenum">
              <a:rPr lang="en-DK" smtClean="0"/>
              <a:t>‹#›</a:t>
            </a:fld>
            <a:endParaRPr lang="en-DK"/>
          </a:p>
        </p:txBody>
      </p:sp>
    </p:spTree>
    <p:extLst>
      <p:ext uri="{BB962C8B-B14F-4D97-AF65-F5344CB8AC3E}">
        <p14:creationId xmlns:p14="http://schemas.microsoft.com/office/powerpoint/2010/main" val="23912343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7E02A8C-3326-4B06-664A-984D7FFD1B70}"/>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DK"/>
          </a:p>
        </p:txBody>
      </p:sp>
      <p:sp>
        <p:nvSpPr>
          <p:cNvPr id="3" name="Vertical Text Placeholder 2">
            <a:extLst>
              <a:ext uri="{FF2B5EF4-FFF2-40B4-BE49-F238E27FC236}">
                <a16:creationId xmlns:a16="http://schemas.microsoft.com/office/drawing/2014/main" id="{7628D952-87AE-D6A9-D8B7-C715963060F2}"/>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K"/>
          </a:p>
        </p:txBody>
      </p:sp>
      <p:sp>
        <p:nvSpPr>
          <p:cNvPr id="4" name="Date Placeholder 3">
            <a:extLst>
              <a:ext uri="{FF2B5EF4-FFF2-40B4-BE49-F238E27FC236}">
                <a16:creationId xmlns:a16="http://schemas.microsoft.com/office/drawing/2014/main" id="{7E40E80F-72E2-B13F-ACF8-7281E19F8D71}"/>
              </a:ext>
            </a:extLst>
          </p:cNvPr>
          <p:cNvSpPr>
            <a:spLocks noGrp="1"/>
          </p:cNvSpPr>
          <p:nvPr>
            <p:ph type="dt" sz="half" idx="10"/>
          </p:nvPr>
        </p:nvSpPr>
        <p:spPr/>
        <p:txBody>
          <a:bodyPr/>
          <a:lstStyle/>
          <a:p>
            <a:fld id="{F8F8AE4C-2A97-5142-B796-1DD373709307}" type="datetimeFigureOut">
              <a:rPr lang="en-DK" smtClean="0"/>
              <a:t>01/18/2023</a:t>
            </a:fld>
            <a:endParaRPr lang="en-DK"/>
          </a:p>
        </p:txBody>
      </p:sp>
      <p:sp>
        <p:nvSpPr>
          <p:cNvPr id="5" name="Footer Placeholder 4">
            <a:extLst>
              <a:ext uri="{FF2B5EF4-FFF2-40B4-BE49-F238E27FC236}">
                <a16:creationId xmlns:a16="http://schemas.microsoft.com/office/drawing/2014/main" id="{2DAD6EA2-9F86-E4B0-5032-3C7358B30D77}"/>
              </a:ext>
            </a:extLst>
          </p:cNvPr>
          <p:cNvSpPr>
            <a:spLocks noGrp="1"/>
          </p:cNvSpPr>
          <p:nvPr>
            <p:ph type="ftr" sz="quarter" idx="11"/>
          </p:nvPr>
        </p:nvSpPr>
        <p:spPr/>
        <p:txBody>
          <a:bodyPr/>
          <a:lstStyle/>
          <a:p>
            <a:endParaRPr lang="en-DK"/>
          </a:p>
        </p:txBody>
      </p:sp>
      <p:sp>
        <p:nvSpPr>
          <p:cNvPr id="6" name="Slide Number Placeholder 5">
            <a:extLst>
              <a:ext uri="{FF2B5EF4-FFF2-40B4-BE49-F238E27FC236}">
                <a16:creationId xmlns:a16="http://schemas.microsoft.com/office/drawing/2014/main" id="{B18B5A8A-57FA-4C16-B1EE-1D47F9681AB6}"/>
              </a:ext>
            </a:extLst>
          </p:cNvPr>
          <p:cNvSpPr>
            <a:spLocks noGrp="1"/>
          </p:cNvSpPr>
          <p:nvPr>
            <p:ph type="sldNum" sz="quarter" idx="12"/>
          </p:nvPr>
        </p:nvSpPr>
        <p:spPr/>
        <p:txBody>
          <a:bodyPr/>
          <a:lstStyle/>
          <a:p>
            <a:fld id="{9B0B4197-7D47-FC40-A965-1D5687AA384F}" type="slidenum">
              <a:rPr lang="en-DK" smtClean="0"/>
              <a:t>‹#›</a:t>
            </a:fld>
            <a:endParaRPr lang="en-DK"/>
          </a:p>
        </p:txBody>
      </p:sp>
    </p:spTree>
    <p:extLst>
      <p:ext uri="{BB962C8B-B14F-4D97-AF65-F5344CB8AC3E}">
        <p14:creationId xmlns:p14="http://schemas.microsoft.com/office/powerpoint/2010/main" val="18674682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343F8-22D0-DE46-9608-EB03ABDC3E5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8E9C0060-639A-1B41-8958-C76D87B3E6A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4B9F0AE-747E-6D4D-8211-202B5F00CA18}"/>
              </a:ext>
            </a:extLst>
          </p:cNvPr>
          <p:cNvSpPr>
            <a:spLocks noGrp="1"/>
          </p:cNvSpPr>
          <p:nvPr>
            <p:ph type="dt" sz="half" idx="10"/>
          </p:nvPr>
        </p:nvSpPr>
        <p:spPr/>
        <p:txBody>
          <a:bodyPr/>
          <a:lstStyle/>
          <a:p>
            <a:fld id="{DC5F72F8-C6D3-5840-A332-516199B5C93C}" type="datetime1">
              <a:rPr lang="da-DK" smtClean="0"/>
              <a:t>18-01-2023</a:t>
            </a:fld>
            <a:endParaRPr lang="en-GB"/>
          </a:p>
        </p:txBody>
      </p:sp>
      <p:sp>
        <p:nvSpPr>
          <p:cNvPr id="5" name="Footer Placeholder 4">
            <a:extLst>
              <a:ext uri="{FF2B5EF4-FFF2-40B4-BE49-F238E27FC236}">
                <a16:creationId xmlns:a16="http://schemas.microsoft.com/office/drawing/2014/main" id="{CB3969BB-E495-8B40-8075-F2673CD2B27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90CAD8A-389D-2549-A965-18945F196D17}"/>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34906395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493B7-84D6-B54E-8332-B94CCBB1A8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6AC2F30-5E1B-4B4A-B0EB-48259C09806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F82AA0B-B0CB-574C-93E2-CECDEAEEBC26}"/>
              </a:ext>
            </a:extLst>
          </p:cNvPr>
          <p:cNvSpPr>
            <a:spLocks noGrp="1"/>
          </p:cNvSpPr>
          <p:nvPr>
            <p:ph type="dt" sz="half" idx="10"/>
          </p:nvPr>
        </p:nvSpPr>
        <p:spPr/>
        <p:txBody>
          <a:bodyPr/>
          <a:lstStyle/>
          <a:p>
            <a:fld id="{667D19DE-0EF6-384D-BC69-D1763EC5900A}" type="datetime1">
              <a:rPr lang="da-DK" smtClean="0"/>
              <a:t>18-01-2023</a:t>
            </a:fld>
            <a:endParaRPr lang="en-GB"/>
          </a:p>
        </p:txBody>
      </p:sp>
      <p:sp>
        <p:nvSpPr>
          <p:cNvPr id="5" name="Footer Placeholder 4">
            <a:extLst>
              <a:ext uri="{FF2B5EF4-FFF2-40B4-BE49-F238E27FC236}">
                <a16:creationId xmlns:a16="http://schemas.microsoft.com/office/drawing/2014/main" id="{7CEBFE5C-3197-A34D-82E1-F1C5028378E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5B1DB58-F871-6646-A98A-66A9313B18DF}"/>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242152101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68439-21DC-5A40-8852-9951421BC18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0D610EF-9CBE-5549-9F69-0AA3860FAB5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37EAB42-BEB6-B047-BBDD-215933D8814D}"/>
              </a:ext>
            </a:extLst>
          </p:cNvPr>
          <p:cNvSpPr>
            <a:spLocks noGrp="1"/>
          </p:cNvSpPr>
          <p:nvPr>
            <p:ph type="dt" sz="half" idx="10"/>
          </p:nvPr>
        </p:nvSpPr>
        <p:spPr/>
        <p:txBody>
          <a:bodyPr/>
          <a:lstStyle/>
          <a:p>
            <a:fld id="{AC6D4A28-50C9-C543-9632-E3EC43164925}" type="datetime1">
              <a:rPr lang="da-DK" smtClean="0"/>
              <a:t>18-01-2023</a:t>
            </a:fld>
            <a:endParaRPr lang="en-GB"/>
          </a:p>
        </p:txBody>
      </p:sp>
      <p:sp>
        <p:nvSpPr>
          <p:cNvPr id="5" name="Footer Placeholder 4">
            <a:extLst>
              <a:ext uri="{FF2B5EF4-FFF2-40B4-BE49-F238E27FC236}">
                <a16:creationId xmlns:a16="http://schemas.microsoft.com/office/drawing/2014/main" id="{19F9206A-28CB-1945-AF9D-7A0D8AE092A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53B713A-A3A0-A74B-A8F4-FCABF8123B6D}"/>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94425301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543FF-6C78-5B48-A6B7-3E81FA9C44F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CF03FBE-748C-4E4E-B1BE-DD537945F9E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64B94EB-4184-214C-908E-6AFB7C65C58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6447B22-D144-2D48-9D6F-4F130CA28DCE}"/>
              </a:ext>
            </a:extLst>
          </p:cNvPr>
          <p:cNvSpPr>
            <a:spLocks noGrp="1"/>
          </p:cNvSpPr>
          <p:nvPr>
            <p:ph type="dt" sz="half" idx="10"/>
          </p:nvPr>
        </p:nvSpPr>
        <p:spPr/>
        <p:txBody>
          <a:bodyPr/>
          <a:lstStyle/>
          <a:p>
            <a:fld id="{1B7DEAA3-183D-854B-A156-0873C9306C99}" type="datetime1">
              <a:rPr lang="da-DK" smtClean="0"/>
              <a:t>18-01-2023</a:t>
            </a:fld>
            <a:endParaRPr lang="en-GB"/>
          </a:p>
        </p:txBody>
      </p:sp>
      <p:sp>
        <p:nvSpPr>
          <p:cNvPr id="6" name="Footer Placeholder 5">
            <a:extLst>
              <a:ext uri="{FF2B5EF4-FFF2-40B4-BE49-F238E27FC236}">
                <a16:creationId xmlns:a16="http://schemas.microsoft.com/office/drawing/2014/main" id="{9E780B65-64A4-9A42-B12B-E9A46582FE1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B0CC9E5-82FE-A440-BEC5-9A86A2B6763F}"/>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19119201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9DD46-A300-6446-ACCA-9E3A8913E6D7}"/>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FF196DC-2144-7640-BE38-EE4F4D52069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2A3149E-D3A0-DB42-BF71-4CCAB48E927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97EE763-12F6-1F4E-B934-E0CF0345A1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802FE4F-756E-3B4A-8123-3C6F64FC453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9A2F07A-A617-7343-A3A5-9FDD371A9DC0}"/>
              </a:ext>
            </a:extLst>
          </p:cNvPr>
          <p:cNvSpPr>
            <a:spLocks noGrp="1"/>
          </p:cNvSpPr>
          <p:nvPr>
            <p:ph type="dt" sz="half" idx="10"/>
          </p:nvPr>
        </p:nvSpPr>
        <p:spPr/>
        <p:txBody>
          <a:bodyPr/>
          <a:lstStyle/>
          <a:p>
            <a:fld id="{1644359D-D3A3-7F4A-B1CE-6FEE995B5222}" type="datetime1">
              <a:rPr lang="da-DK" smtClean="0"/>
              <a:t>18-01-2023</a:t>
            </a:fld>
            <a:endParaRPr lang="en-GB"/>
          </a:p>
        </p:txBody>
      </p:sp>
      <p:sp>
        <p:nvSpPr>
          <p:cNvPr id="8" name="Footer Placeholder 7">
            <a:extLst>
              <a:ext uri="{FF2B5EF4-FFF2-40B4-BE49-F238E27FC236}">
                <a16:creationId xmlns:a16="http://schemas.microsoft.com/office/drawing/2014/main" id="{E34D7E33-C4F7-4743-8371-360849EA329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40DF20E-42D8-954F-9B41-FA855C2434E3}"/>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26803988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EDA2A-648F-0346-9BF0-52F8730CA4AC}"/>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150680B-5AD5-2349-9424-5B0FF7E757D6}"/>
              </a:ext>
            </a:extLst>
          </p:cNvPr>
          <p:cNvSpPr>
            <a:spLocks noGrp="1"/>
          </p:cNvSpPr>
          <p:nvPr>
            <p:ph type="dt" sz="half" idx="10"/>
          </p:nvPr>
        </p:nvSpPr>
        <p:spPr/>
        <p:txBody>
          <a:bodyPr/>
          <a:lstStyle/>
          <a:p>
            <a:fld id="{ED389598-B2A8-A946-9A66-5672777E3C21}" type="datetime1">
              <a:rPr lang="da-DK" smtClean="0"/>
              <a:t>18-01-2023</a:t>
            </a:fld>
            <a:endParaRPr lang="en-GB"/>
          </a:p>
        </p:txBody>
      </p:sp>
      <p:sp>
        <p:nvSpPr>
          <p:cNvPr id="4" name="Footer Placeholder 3">
            <a:extLst>
              <a:ext uri="{FF2B5EF4-FFF2-40B4-BE49-F238E27FC236}">
                <a16:creationId xmlns:a16="http://schemas.microsoft.com/office/drawing/2014/main" id="{31BEF560-8CAA-374D-8B98-7006EA5324C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29ED91E-E1DE-F841-BB85-716D8D442D05}"/>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241080893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2DD0735-D1C6-EF4A-A1F0-0015E069FEE2}"/>
              </a:ext>
            </a:extLst>
          </p:cNvPr>
          <p:cNvSpPr>
            <a:spLocks noGrp="1"/>
          </p:cNvSpPr>
          <p:nvPr>
            <p:ph type="dt" sz="half" idx="10"/>
          </p:nvPr>
        </p:nvSpPr>
        <p:spPr/>
        <p:txBody>
          <a:bodyPr/>
          <a:lstStyle/>
          <a:p>
            <a:fld id="{C87FBD0E-5A21-5C45-AECE-F633060AA8AF}" type="datetime1">
              <a:rPr lang="da-DK" smtClean="0"/>
              <a:t>18-01-2023</a:t>
            </a:fld>
            <a:endParaRPr lang="en-GB"/>
          </a:p>
        </p:txBody>
      </p:sp>
      <p:sp>
        <p:nvSpPr>
          <p:cNvPr id="3" name="Footer Placeholder 2">
            <a:extLst>
              <a:ext uri="{FF2B5EF4-FFF2-40B4-BE49-F238E27FC236}">
                <a16:creationId xmlns:a16="http://schemas.microsoft.com/office/drawing/2014/main" id="{8A3DC404-D05D-C447-BBCA-E0CC6B2C8BB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BA4338A-F704-CA43-A6C3-57F1A6963E07}"/>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2776741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68439-21DC-5A40-8852-9951421BC18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0D610EF-9CBE-5549-9F69-0AA3860FAB5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37EAB42-BEB6-B047-BBDD-215933D8814D}"/>
              </a:ext>
            </a:extLst>
          </p:cNvPr>
          <p:cNvSpPr>
            <a:spLocks noGrp="1"/>
          </p:cNvSpPr>
          <p:nvPr>
            <p:ph type="dt" sz="half" idx="10"/>
          </p:nvPr>
        </p:nvSpPr>
        <p:spPr/>
        <p:txBody>
          <a:bodyPr/>
          <a:lstStyle/>
          <a:p>
            <a:fld id="{7643B5D6-4622-654F-9FF3-8A7B77E7C86F}" type="datetime1">
              <a:rPr lang="en-US" smtClean="0"/>
              <a:t>1/18/2023</a:t>
            </a:fld>
            <a:endParaRPr lang="en-GB"/>
          </a:p>
        </p:txBody>
      </p:sp>
      <p:sp>
        <p:nvSpPr>
          <p:cNvPr id="5" name="Footer Placeholder 4">
            <a:extLst>
              <a:ext uri="{FF2B5EF4-FFF2-40B4-BE49-F238E27FC236}">
                <a16:creationId xmlns:a16="http://schemas.microsoft.com/office/drawing/2014/main" id="{19F9206A-28CB-1945-AF9D-7A0D8AE092A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53B713A-A3A0-A74B-A8F4-FCABF8123B6D}"/>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94425301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F8111-40FA-8046-85B0-3E52ECDB23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D9A11BF-8CFF-6040-86AF-779B7100AD3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6B7A2AE-A1E0-D340-815C-96C5C69AD6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85F7E8-A804-D044-9C1B-704A1CAC99E2}"/>
              </a:ext>
            </a:extLst>
          </p:cNvPr>
          <p:cNvSpPr>
            <a:spLocks noGrp="1"/>
          </p:cNvSpPr>
          <p:nvPr>
            <p:ph type="dt" sz="half" idx="10"/>
          </p:nvPr>
        </p:nvSpPr>
        <p:spPr/>
        <p:txBody>
          <a:bodyPr/>
          <a:lstStyle/>
          <a:p>
            <a:fld id="{630B1D11-59CE-3645-8257-C4375BB86A8E}" type="datetime1">
              <a:rPr lang="da-DK" smtClean="0"/>
              <a:t>18-01-2023</a:t>
            </a:fld>
            <a:endParaRPr lang="en-GB"/>
          </a:p>
        </p:txBody>
      </p:sp>
      <p:sp>
        <p:nvSpPr>
          <p:cNvPr id="6" name="Footer Placeholder 5">
            <a:extLst>
              <a:ext uri="{FF2B5EF4-FFF2-40B4-BE49-F238E27FC236}">
                <a16:creationId xmlns:a16="http://schemas.microsoft.com/office/drawing/2014/main" id="{5BE55884-4E62-D245-9E58-9C3244D58D4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9ED4F4D-548A-6145-BD81-1B491C5F2356}"/>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18268582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254B4-E994-7B4E-BA3F-9DD467E4223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1E207F48-4A30-C948-9182-145DE53648E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67CBD8D-CB87-424C-AF55-FE1C3381EF0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4ECBF9B-5DB8-4E47-9940-13C9EBFC793A}"/>
              </a:ext>
            </a:extLst>
          </p:cNvPr>
          <p:cNvSpPr>
            <a:spLocks noGrp="1"/>
          </p:cNvSpPr>
          <p:nvPr>
            <p:ph type="dt" sz="half" idx="10"/>
          </p:nvPr>
        </p:nvSpPr>
        <p:spPr/>
        <p:txBody>
          <a:bodyPr/>
          <a:lstStyle/>
          <a:p>
            <a:fld id="{53475333-C7DA-4649-9897-AB068E3E154E}" type="datetime1">
              <a:rPr lang="da-DK" smtClean="0"/>
              <a:t>18-01-2023</a:t>
            </a:fld>
            <a:endParaRPr lang="en-GB"/>
          </a:p>
        </p:txBody>
      </p:sp>
      <p:sp>
        <p:nvSpPr>
          <p:cNvPr id="6" name="Footer Placeholder 5">
            <a:extLst>
              <a:ext uri="{FF2B5EF4-FFF2-40B4-BE49-F238E27FC236}">
                <a16:creationId xmlns:a16="http://schemas.microsoft.com/office/drawing/2014/main" id="{051A808F-8062-7D47-9A90-A9BBA5EB41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7B16C56-FCA3-144A-B124-7D4B252387FA}"/>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21733277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48681-4C52-AB47-BB46-09DF560F06B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0302D2E-DA41-144F-B411-6855D06692F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B2F2C67-B52E-EF40-8AB9-C782A74D34A0}"/>
              </a:ext>
            </a:extLst>
          </p:cNvPr>
          <p:cNvSpPr>
            <a:spLocks noGrp="1"/>
          </p:cNvSpPr>
          <p:nvPr>
            <p:ph type="dt" sz="half" idx="10"/>
          </p:nvPr>
        </p:nvSpPr>
        <p:spPr/>
        <p:txBody>
          <a:bodyPr/>
          <a:lstStyle/>
          <a:p>
            <a:fld id="{880A1378-3634-1249-82F5-B6AB9ADF77E2}" type="datetime1">
              <a:rPr lang="da-DK" smtClean="0"/>
              <a:t>18-01-2023</a:t>
            </a:fld>
            <a:endParaRPr lang="en-GB"/>
          </a:p>
        </p:txBody>
      </p:sp>
      <p:sp>
        <p:nvSpPr>
          <p:cNvPr id="5" name="Footer Placeholder 4">
            <a:extLst>
              <a:ext uri="{FF2B5EF4-FFF2-40B4-BE49-F238E27FC236}">
                <a16:creationId xmlns:a16="http://schemas.microsoft.com/office/drawing/2014/main" id="{69319167-A0F9-454A-ABAE-7F373CD7C99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46C4464-68EE-B04F-BC2C-2AFB97E61BBF}"/>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62675529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410CB58-0BC8-0347-8110-8E58567BE0A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7BAD0A0-3B62-1543-8926-6B159CC1F6C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87AD6C3-BCA2-174D-9B6C-4411E68A9B5A}"/>
              </a:ext>
            </a:extLst>
          </p:cNvPr>
          <p:cNvSpPr>
            <a:spLocks noGrp="1"/>
          </p:cNvSpPr>
          <p:nvPr>
            <p:ph type="dt" sz="half" idx="10"/>
          </p:nvPr>
        </p:nvSpPr>
        <p:spPr/>
        <p:txBody>
          <a:bodyPr/>
          <a:lstStyle/>
          <a:p>
            <a:fld id="{33EB0A9D-5E8E-0448-955C-6C76CB9EE077}" type="datetime1">
              <a:rPr lang="da-DK" smtClean="0"/>
              <a:t>18-01-2023</a:t>
            </a:fld>
            <a:endParaRPr lang="en-GB"/>
          </a:p>
        </p:txBody>
      </p:sp>
      <p:sp>
        <p:nvSpPr>
          <p:cNvPr id="5" name="Footer Placeholder 4">
            <a:extLst>
              <a:ext uri="{FF2B5EF4-FFF2-40B4-BE49-F238E27FC236}">
                <a16:creationId xmlns:a16="http://schemas.microsoft.com/office/drawing/2014/main" id="{C3E28B61-62DD-544F-B8B1-091A33685AA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0F400E3-3E21-B94B-B098-F45A297AAEC3}"/>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32285082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543FF-6C78-5B48-A6B7-3E81FA9C44F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CF03FBE-748C-4E4E-B1BE-DD537945F9E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64B94EB-4184-214C-908E-6AFB7C65C58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6447B22-D144-2D48-9D6F-4F130CA28DCE}"/>
              </a:ext>
            </a:extLst>
          </p:cNvPr>
          <p:cNvSpPr>
            <a:spLocks noGrp="1"/>
          </p:cNvSpPr>
          <p:nvPr>
            <p:ph type="dt" sz="half" idx="10"/>
          </p:nvPr>
        </p:nvSpPr>
        <p:spPr/>
        <p:txBody>
          <a:bodyPr/>
          <a:lstStyle/>
          <a:p>
            <a:fld id="{6DA346A3-A0CA-F644-8E0E-D6212D2E6237}" type="datetime1">
              <a:rPr lang="en-US" smtClean="0"/>
              <a:t>1/18/2023</a:t>
            </a:fld>
            <a:endParaRPr lang="en-GB"/>
          </a:p>
        </p:txBody>
      </p:sp>
      <p:sp>
        <p:nvSpPr>
          <p:cNvPr id="6" name="Footer Placeholder 5">
            <a:extLst>
              <a:ext uri="{FF2B5EF4-FFF2-40B4-BE49-F238E27FC236}">
                <a16:creationId xmlns:a16="http://schemas.microsoft.com/office/drawing/2014/main" id="{9E780B65-64A4-9A42-B12B-E9A46582FE1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B0CC9E5-82FE-A440-BEC5-9A86A2B6763F}"/>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19119201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9DD46-A300-6446-ACCA-9E3A8913E6D7}"/>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FF196DC-2144-7640-BE38-EE4F4D52069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2A3149E-D3A0-DB42-BF71-4CCAB48E927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97EE763-12F6-1F4E-B934-E0CF0345A1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802FE4F-756E-3B4A-8123-3C6F64FC453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9A2F07A-A617-7343-A3A5-9FDD371A9DC0}"/>
              </a:ext>
            </a:extLst>
          </p:cNvPr>
          <p:cNvSpPr>
            <a:spLocks noGrp="1"/>
          </p:cNvSpPr>
          <p:nvPr>
            <p:ph type="dt" sz="half" idx="10"/>
          </p:nvPr>
        </p:nvSpPr>
        <p:spPr/>
        <p:txBody>
          <a:bodyPr/>
          <a:lstStyle/>
          <a:p>
            <a:fld id="{9E029D88-9528-2E4C-801B-87FEEB98B6EC}" type="datetime1">
              <a:rPr lang="en-US" smtClean="0"/>
              <a:t>1/18/2023</a:t>
            </a:fld>
            <a:endParaRPr lang="en-GB"/>
          </a:p>
        </p:txBody>
      </p:sp>
      <p:sp>
        <p:nvSpPr>
          <p:cNvPr id="8" name="Footer Placeholder 7">
            <a:extLst>
              <a:ext uri="{FF2B5EF4-FFF2-40B4-BE49-F238E27FC236}">
                <a16:creationId xmlns:a16="http://schemas.microsoft.com/office/drawing/2014/main" id="{E34D7E33-C4F7-4743-8371-360849EA329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40DF20E-42D8-954F-9B41-FA855C2434E3}"/>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26803988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EDA2A-648F-0346-9BF0-52F8730CA4AC}"/>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150680B-5AD5-2349-9424-5B0FF7E757D6}"/>
              </a:ext>
            </a:extLst>
          </p:cNvPr>
          <p:cNvSpPr>
            <a:spLocks noGrp="1"/>
          </p:cNvSpPr>
          <p:nvPr>
            <p:ph type="dt" sz="half" idx="10"/>
          </p:nvPr>
        </p:nvSpPr>
        <p:spPr/>
        <p:txBody>
          <a:bodyPr/>
          <a:lstStyle/>
          <a:p>
            <a:fld id="{95E2DC62-1447-D044-B033-34FB2977468C}" type="datetime1">
              <a:rPr lang="en-US" smtClean="0"/>
              <a:t>1/18/2023</a:t>
            </a:fld>
            <a:endParaRPr lang="en-GB"/>
          </a:p>
        </p:txBody>
      </p:sp>
      <p:sp>
        <p:nvSpPr>
          <p:cNvPr id="4" name="Footer Placeholder 3">
            <a:extLst>
              <a:ext uri="{FF2B5EF4-FFF2-40B4-BE49-F238E27FC236}">
                <a16:creationId xmlns:a16="http://schemas.microsoft.com/office/drawing/2014/main" id="{31BEF560-8CAA-374D-8B98-7006EA5324C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29ED91E-E1DE-F841-BB85-716D8D442D05}"/>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24108089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2DD0735-D1C6-EF4A-A1F0-0015E069FEE2}"/>
              </a:ext>
            </a:extLst>
          </p:cNvPr>
          <p:cNvSpPr>
            <a:spLocks noGrp="1"/>
          </p:cNvSpPr>
          <p:nvPr>
            <p:ph type="dt" sz="half" idx="10"/>
          </p:nvPr>
        </p:nvSpPr>
        <p:spPr/>
        <p:txBody>
          <a:bodyPr/>
          <a:lstStyle/>
          <a:p>
            <a:fld id="{07726795-26A5-7C45-8970-AA2F54E1D838}" type="datetime1">
              <a:rPr lang="en-US" smtClean="0"/>
              <a:t>1/18/2023</a:t>
            </a:fld>
            <a:endParaRPr lang="en-GB"/>
          </a:p>
        </p:txBody>
      </p:sp>
      <p:sp>
        <p:nvSpPr>
          <p:cNvPr id="3" name="Footer Placeholder 2">
            <a:extLst>
              <a:ext uri="{FF2B5EF4-FFF2-40B4-BE49-F238E27FC236}">
                <a16:creationId xmlns:a16="http://schemas.microsoft.com/office/drawing/2014/main" id="{8A3DC404-D05D-C447-BBCA-E0CC6B2C8BB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BA4338A-F704-CA43-A6C3-57F1A6963E07}"/>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2776741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F8111-40FA-8046-85B0-3E52ECDB23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D9A11BF-8CFF-6040-86AF-779B7100AD3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6B7A2AE-A1E0-D340-815C-96C5C69AD6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85F7E8-A804-D044-9C1B-704A1CAC99E2}"/>
              </a:ext>
            </a:extLst>
          </p:cNvPr>
          <p:cNvSpPr>
            <a:spLocks noGrp="1"/>
          </p:cNvSpPr>
          <p:nvPr>
            <p:ph type="dt" sz="half" idx="10"/>
          </p:nvPr>
        </p:nvSpPr>
        <p:spPr/>
        <p:txBody>
          <a:bodyPr/>
          <a:lstStyle/>
          <a:p>
            <a:fld id="{7CED9D28-7FA9-CE4D-BFB6-3F4745E5130C}" type="datetime1">
              <a:rPr lang="en-US" smtClean="0"/>
              <a:t>1/18/2023</a:t>
            </a:fld>
            <a:endParaRPr lang="en-GB"/>
          </a:p>
        </p:txBody>
      </p:sp>
      <p:sp>
        <p:nvSpPr>
          <p:cNvPr id="6" name="Footer Placeholder 5">
            <a:extLst>
              <a:ext uri="{FF2B5EF4-FFF2-40B4-BE49-F238E27FC236}">
                <a16:creationId xmlns:a16="http://schemas.microsoft.com/office/drawing/2014/main" id="{5BE55884-4E62-D245-9E58-9C3244D58D4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9ED4F4D-548A-6145-BD81-1B491C5F2356}"/>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1826858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254B4-E994-7B4E-BA3F-9DD467E4223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1E207F48-4A30-C948-9182-145DE53648E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67CBD8D-CB87-424C-AF55-FE1C3381EF0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4ECBF9B-5DB8-4E47-9940-13C9EBFC793A}"/>
              </a:ext>
            </a:extLst>
          </p:cNvPr>
          <p:cNvSpPr>
            <a:spLocks noGrp="1"/>
          </p:cNvSpPr>
          <p:nvPr>
            <p:ph type="dt" sz="half" idx="10"/>
          </p:nvPr>
        </p:nvSpPr>
        <p:spPr/>
        <p:txBody>
          <a:bodyPr/>
          <a:lstStyle/>
          <a:p>
            <a:fld id="{D02D4A53-6887-6748-8CFA-2801B6A283D8}" type="datetime1">
              <a:rPr lang="en-US" smtClean="0"/>
              <a:t>1/18/2023</a:t>
            </a:fld>
            <a:endParaRPr lang="en-GB"/>
          </a:p>
        </p:txBody>
      </p:sp>
      <p:sp>
        <p:nvSpPr>
          <p:cNvPr id="6" name="Footer Placeholder 5">
            <a:extLst>
              <a:ext uri="{FF2B5EF4-FFF2-40B4-BE49-F238E27FC236}">
                <a16:creationId xmlns:a16="http://schemas.microsoft.com/office/drawing/2014/main" id="{051A808F-8062-7D47-9A90-A9BBA5EB41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7B16C56-FCA3-144A-B124-7D4B252387FA}"/>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21733277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9CB77F-D9F0-EF4A-A0A8-2D8E5E93318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854578A-DE83-3941-A1A8-ABD6838E451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E4806EB-059E-6640-834F-1E499C56418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CDFB70-F297-0E44-A949-38ED45F1B6D8}" type="datetime1">
              <a:rPr lang="en-US" smtClean="0"/>
              <a:t>1/18/2023</a:t>
            </a:fld>
            <a:endParaRPr lang="en-GB"/>
          </a:p>
        </p:txBody>
      </p:sp>
      <p:sp>
        <p:nvSpPr>
          <p:cNvPr id="5" name="Footer Placeholder 4">
            <a:extLst>
              <a:ext uri="{FF2B5EF4-FFF2-40B4-BE49-F238E27FC236}">
                <a16:creationId xmlns:a16="http://schemas.microsoft.com/office/drawing/2014/main" id="{F4D3318C-06B3-6646-BF04-0D144480267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FD78041E-3A38-9E47-B12B-865CF785F5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8F6B55-2FBF-E645-B561-8271EEC5CE3D}" type="slidenum">
              <a:rPr lang="en-GB" smtClean="0"/>
              <a:t>‹#›</a:t>
            </a:fld>
            <a:endParaRPr lang="en-GB"/>
          </a:p>
        </p:txBody>
      </p:sp>
    </p:spTree>
    <p:extLst>
      <p:ext uri="{BB962C8B-B14F-4D97-AF65-F5344CB8AC3E}">
        <p14:creationId xmlns:p14="http://schemas.microsoft.com/office/powerpoint/2010/main" val="2828627601"/>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02C7AF2-A233-273B-5DC9-894E8306A13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DK"/>
          </a:p>
        </p:txBody>
      </p:sp>
      <p:sp>
        <p:nvSpPr>
          <p:cNvPr id="3" name="Text Placeholder 2">
            <a:extLst>
              <a:ext uri="{FF2B5EF4-FFF2-40B4-BE49-F238E27FC236}">
                <a16:creationId xmlns:a16="http://schemas.microsoft.com/office/drawing/2014/main" id="{765B0D9F-6562-EE30-CE59-FF4BB0C087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DK"/>
          </a:p>
        </p:txBody>
      </p:sp>
      <p:sp>
        <p:nvSpPr>
          <p:cNvPr id="4" name="Date Placeholder 3">
            <a:extLst>
              <a:ext uri="{FF2B5EF4-FFF2-40B4-BE49-F238E27FC236}">
                <a16:creationId xmlns:a16="http://schemas.microsoft.com/office/drawing/2014/main" id="{25FE17C3-B55B-58CD-B02A-4C2807F9E73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F8AE4C-2A97-5142-B796-1DD373709307}" type="datetimeFigureOut">
              <a:rPr lang="en-DK" smtClean="0"/>
              <a:t>01/18/2023</a:t>
            </a:fld>
            <a:endParaRPr lang="en-DK"/>
          </a:p>
        </p:txBody>
      </p:sp>
      <p:sp>
        <p:nvSpPr>
          <p:cNvPr id="5" name="Footer Placeholder 4">
            <a:extLst>
              <a:ext uri="{FF2B5EF4-FFF2-40B4-BE49-F238E27FC236}">
                <a16:creationId xmlns:a16="http://schemas.microsoft.com/office/drawing/2014/main" id="{A6C4FCE7-DC63-3334-2C1E-D0BA17C4E27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DK"/>
          </a:p>
        </p:txBody>
      </p:sp>
      <p:sp>
        <p:nvSpPr>
          <p:cNvPr id="6" name="Slide Number Placeholder 5">
            <a:extLst>
              <a:ext uri="{FF2B5EF4-FFF2-40B4-BE49-F238E27FC236}">
                <a16:creationId xmlns:a16="http://schemas.microsoft.com/office/drawing/2014/main" id="{66D3A22D-739D-4C8B-C00B-76B9717BE6E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B0B4197-7D47-FC40-A965-1D5687AA384F}" type="slidenum">
              <a:rPr lang="en-DK" smtClean="0"/>
              <a:t>‹#›</a:t>
            </a:fld>
            <a:endParaRPr lang="en-DK"/>
          </a:p>
        </p:txBody>
      </p:sp>
    </p:spTree>
    <p:extLst>
      <p:ext uri="{BB962C8B-B14F-4D97-AF65-F5344CB8AC3E}">
        <p14:creationId xmlns:p14="http://schemas.microsoft.com/office/powerpoint/2010/main" val="6399022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9CB77F-D9F0-EF4A-A0A8-2D8E5E93318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854578A-DE83-3941-A1A8-ABD6838E451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E4806EB-059E-6640-834F-1E499C56418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0AAD95-158F-3040-A2AE-F57D2F454E03}" type="datetime1">
              <a:rPr lang="da-DK" smtClean="0"/>
              <a:t>18-01-2023</a:t>
            </a:fld>
            <a:endParaRPr lang="en-GB"/>
          </a:p>
        </p:txBody>
      </p:sp>
      <p:sp>
        <p:nvSpPr>
          <p:cNvPr id="5" name="Footer Placeholder 4">
            <a:extLst>
              <a:ext uri="{FF2B5EF4-FFF2-40B4-BE49-F238E27FC236}">
                <a16:creationId xmlns:a16="http://schemas.microsoft.com/office/drawing/2014/main" id="{F4D3318C-06B3-6646-BF04-0D144480267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FD78041E-3A38-9E47-B12B-865CF785F5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8F6B55-2FBF-E645-B561-8271EEC5CE3D}" type="slidenum">
              <a:rPr lang="en-GB" smtClean="0"/>
              <a:t>‹#›</a:t>
            </a:fld>
            <a:endParaRPr lang="en-GB"/>
          </a:p>
        </p:txBody>
      </p:sp>
    </p:spTree>
    <p:extLst>
      <p:ext uri="{BB962C8B-B14F-4D97-AF65-F5344CB8AC3E}">
        <p14:creationId xmlns:p14="http://schemas.microsoft.com/office/powerpoint/2010/main" val="2828627601"/>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2.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3.xml"/><Relationship Id="rId5" Type="http://schemas.openxmlformats.org/officeDocument/2006/relationships/image" Target="../media/image2.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2.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13.xml"/><Relationship Id="rId5" Type="http://schemas.openxmlformats.org/officeDocument/2006/relationships/image" Target="../media/image2.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7.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13.xml"/><Relationship Id="rId6" Type="http://schemas.openxmlformats.org/officeDocument/2006/relationships/image" Target="../media/image2.png"/><Relationship Id="rId5" Type="http://schemas.openxmlformats.org/officeDocument/2006/relationships/image" Target="../media/image31.png"/><Relationship Id="rId4" Type="http://schemas.openxmlformats.org/officeDocument/2006/relationships/image" Target="../media/image30.png"/></Relationships>
</file>

<file path=ppt/slides/_rels/slide25.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3.xml"/><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2.png"/><Relationship Id="rId4" Type="http://schemas.openxmlformats.org/officeDocument/2006/relationships/image" Target="../media/image39.png"/></Relationships>
</file>

<file path=ppt/slides/_rels/slide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http://genome.ucsc.edu/FAQ/FAQformat"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openxmlformats.org/officeDocument/2006/relationships/image" Target="../media/image42.png"/><Relationship Id="rId4" Type="http://schemas.openxmlformats.org/officeDocument/2006/relationships/image" Target="../media/image41.png"/></Relationships>
</file>

<file path=ppt/slides/_rels/slide3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13.xml"/><Relationship Id="rId5" Type="http://schemas.openxmlformats.org/officeDocument/2006/relationships/image" Target="../media/image45.png"/><Relationship Id="rId4" Type="http://schemas.openxmlformats.org/officeDocument/2006/relationships/image" Target="../media/image44.png"/></Relationships>
</file>

<file path=ppt/slides/_rels/slide3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1.xml"/><Relationship Id="rId1" Type="http://schemas.openxmlformats.org/officeDocument/2006/relationships/slideLayout" Target="../slideLayouts/slideLayout13.xml"/><Relationship Id="rId5" Type="http://schemas.openxmlformats.org/officeDocument/2006/relationships/image" Target="../media/image48.png"/><Relationship Id="rId4" Type="http://schemas.openxmlformats.org/officeDocument/2006/relationships/image" Target="../media/image47.png"/></Relationships>
</file>

<file path=ppt/slides/_rels/slide33.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3.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image" Target="../media/image2.png"/><Relationship Id="rId4" Type="http://schemas.openxmlformats.org/officeDocument/2006/relationships/image" Target="../media/image52.png"/></Relationships>
</file>

<file path=ppt/slides/_rels/slide3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5.xml"/><Relationship Id="rId1" Type="http://schemas.openxmlformats.org/officeDocument/2006/relationships/slideLayout" Target="../slideLayouts/slideLayout13.xml"/><Relationship Id="rId6" Type="http://schemas.openxmlformats.org/officeDocument/2006/relationships/image" Target="../media/image2.png"/><Relationship Id="rId5" Type="http://schemas.openxmlformats.org/officeDocument/2006/relationships/image" Target="../media/image55.png"/><Relationship Id="rId4" Type="http://schemas.openxmlformats.org/officeDocument/2006/relationships/image" Target="../media/image54.png"/></Relationships>
</file>

<file path=ppt/slides/_rels/slide3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6.xml"/><Relationship Id="rId1" Type="http://schemas.openxmlformats.org/officeDocument/2006/relationships/slideLayout" Target="../slideLayouts/slideLayout13.xml"/><Relationship Id="rId5" Type="http://schemas.openxmlformats.org/officeDocument/2006/relationships/image" Target="../media/image2.png"/><Relationship Id="rId4" Type="http://schemas.openxmlformats.org/officeDocument/2006/relationships/image" Target="../media/image57.png"/></Relationships>
</file>

<file path=ppt/slides/_rels/slide3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7.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3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8.xml"/><Relationship Id="rId1" Type="http://schemas.openxmlformats.org/officeDocument/2006/relationships/slideLayout" Target="../slideLayouts/slideLayout13.xml"/><Relationship Id="rId5" Type="http://schemas.openxmlformats.org/officeDocument/2006/relationships/image" Target="../media/image2.png"/><Relationship Id="rId4" Type="http://schemas.openxmlformats.org/officeDocument/2006/relationships/image" Target="../media/image37.png"/></Relationships>
</file>

<file path=ppt/slides/_rels/slide4.xml.rels><?xml version="1.0" encoding="UTF-8" standalone="yes"?>
<Relationships xmlns="http://schemas.openxmlformats.org/package/2006/relationships"><Relationship Id="rId3" Type="http://schemas.openxmlformats.org/officeDocument/2006/relationships/hyperlink" Target="http://genome.ucsc.edu/FAQ/FAQformat"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image" Target="../media/image2.png"/><Relationship Id="rId5" Type="http://schemas.openxmlformats.org/officeDocument/2006/relationships/image" Target="../media/image62.png"/><Relationship Id="rId4" Type="http://schemas.openxmlformats.org/officeDocument/2006/relationships/image" Target="../media/image61.png"/></Relationships>
</file>

<file path=ppt/slides/_rels/slide41.xml.rels><?xml version="1.0" encoding="UTF-8" standalone="yes"?>
<Relationships xmlns="http://schemas.openxmlformats.org/package/2006/relationships"><Relationship Id="rId3" Type="http://schemas.openxmlformats.org/officeDocument/2006/relationships/hyperlink" Target="https://github.com/hds-sandbox/bulk_RNAseq_course/tree/jan_2023/Data" TargetMode="External"/><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65.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2.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5.png"/><Relationship Id="rId1" Type="http://schemas.openxmlformats.org/officeDocument/2006/relationships/slideLayout" Target="../slideLayouts/slideLayout18.xml"/><Relationship Id="rId4" Type="http://schemas.openxmlformats.org/officeDocument/2006/relationships/image" Target="../media/image68.jpeg"/></Relationships>
</file>

<file path=ppt/slides/_rels/slide53.xml.rels><?xml version="1.0" encoding="UTF-8" standalone="yes"?>
<Relationships xmlns="http://schemas.openxmlformats.org/package/2006/relationships"><Relationship Id="rId3" Type="http://schemas.openxmlformats.org/officeDocument/2006/relationships/hyperlink" Target="https://www.nature.com/articles/srep25533" TargetMode="External"/><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69.png"/></Relationships>
</file>

<file path=ppt/slides/_rels/slide5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hyperlink" Target="https://bmcgenomics.biomedcentral.com/articles/10.1186/s12864-018-4933-1" TargetMode="External"/><Relationship Id="rId4" Type="http://schemas.openxmlformats.org/officeDocument/2006/relationships/image" Target="../media/image71.png"/></Relationships>
</file>

<file path=ppt/slides/_rels/slide56.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5.png"/><Relationship Id="rId1" Type="http://schemas.openxmlformats.org/officeDocument/2006/relationships/slideLayout" Target="../slideLayouts/slideLayout18.xml"/><Relationship Id="rId4" Type="http://schemas.openxmlformats.org/officeDocument/2006/relationships/image" Target="../media/image6.tiff"/></Relationships>
</file>

<file path=ppt/slides/_rels/slide6.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6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0.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76.png"/><Relationship Id="rId4" Type="http://schemas.openxmlformats.org/officeDocument/2006/relationships/image" Target="../media/image75.png"/></Relationships>
</file>

<file path=ppt/slides/_rels/slide6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3" Type="http://schemas.openxmlformats.org/officeDocument/2006/relationships/image" Target="../media/image77.tiff"/><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74.png"/><Relationship Id="rId4" Type="http://schemas.openxmlformats.org/officeDocument/2006/relationships/image" Target="../media/image78.tiff"/></Relationships>
</file>

<file path=ppt/slides/_rels/slide65.xml.rels><?xml version="1.0" encoding="UTF-8" standalone="yes"?>
<Relationships xmlns="http://schemas.openxmlformats.org/package/2006/relationships"><Relationship Id="rId3" Type="http://schemas.openxmlformats.org/officeDocument/2006/relationships/image" Target="../media/image79.tiff"/><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hyperlink" Target="https://nf-co.re/pipelines" TargetMode="External"/></Relationships>
</file>

<file path=ppt/slides/_rels/slide6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4.xml"/><Relationship Id="rId4" Type="http://schemas.openxmlformats.org/officeDocument/2006/relationships/image" Target="../media/image80.png"/></Relationships>
</file>

<file path=ppt/slides/_rels/slide6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4.xml"/><Relationship Id="rId5" Type="http://schemas.openxmlformats.org/officeDocument/2006/relationships/hyperlink" Target="https://nf-co.re/rnaseq" TargetMode="External"/><Relationship Id="rId4" Type="http://schemas.openxmlformats.org/officeDocument/2006/relationships/image" Target="../media/image80.png"/></Relationships>
</file>

<file path=ppt/slides/_rels/slide6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84.png"/><Relationship Id="rId1" Type="http://schemas.openxmlformats.org/officeDocument/2006/relationships/slideLayout" Target="../slideLayouts/slideLayout2.xml"/><Relationship Id="rId4" Type="http://schemas.openxmlformats.org/officeDocument/2006/relationships/hyperlink" Target="https://nf-co.re/rnaseq/3.6/parameters&#8203;" TargetMode="External"/></Relationships>
</file>

<file path=ppt/slides/_rels/slide6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84.png"/><Relationship Id="rId1" Type="http://schemas.openxmlformats.org/officeDocument/2006/relationships/slideLayout" Target="../slideLayouts/slideLayout2.xml"/><Relationship Id="rId5" Type="http://schemas.openxmlformats.org/officeDocument/2006/relationships/image" Target="../media/image85.png"/><Relationship Id="rId4" Type="http://schemas.openxmlformats.org/officeDocument/2006/relationships/hyperlink" Target="https://nf-co.re/rnaseq/3.6/parameters"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3.xml"/><Relationship Id="rId5" Type="http://schemas.openxmlformats.org/officeDocument/2006/relationships/image" Target="../media/image2.png"/><Relationship Id="rId4" Type="http://schemas.openxmlformats.org/officeDocument/2006/relationships/image" Target="../media/image8.png"/></Relationships>
</file>

<file path=ppt/slides/_rels/slide70.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84.png"/><Relationship Id="rId1" Type="http://schemas.openxmlformats.org/officeDocument/2006/relationships/slideLayout" Target="../slideLayouts/slideLayout2.xml"/><Relationship Id="rId4" Type="http://schemas.openxmlformats.org/officeDocument/2006/relationships/image" Target="../media/image82.png"/></Relationships>
</file>

<file path=ppt/slides/_rels/slide7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84.png"/><Relationship Id="rId1" Type="http://schemas.openxmlformats.org/officeDocument/2006/relationships/slideLayout" Target="../slideLayouts/slideLayout2.xml"/><Relationship Id="rId4" Type="http://schemas.openxmlformats.org/officeDocument/2006/relationships/image" Target="../media/image86.png"/></Relationships>
</file>

<file path=ppt/slides/_rels/slide7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84.png"/><Relationship Id="rId1" Type="http://schemas.openxmlformats.org/officeDocument/2006/relationships/slideLayout" Target="../slideLayouts/slideLayout2.xml"/><Relationship Id="rId5" Type="http://schemas.openxmlformats.org/officeDocument/2006/relationships/image" Target="../media/image87.png"/><Relationship Id="rId4" Type="http://schemas.openxmlformats.org/officeDocument/2006/relationships/image" Target="../media/image86.png"/></Relationships>
</file>

<file path=ppt/slides/_rels/slide73.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84.png"/><Relationship Id="rId1" Type="http://schemas.openxmlformats.org/officeDocument/2006/relationships/slideLayout" Target="../slideLayouts/slideLayout2.xml"/><Relationship Id="rId5" Type="http://schemas.openxmlformats.org/officeDocument/2006/relationships/image" Target="../media/image88.png"/><Relationship Id="rId4" Type="http://schemas.openxmlformats.org/officeDocument/2006/relationships/image" Target="../media/image86.png"/></Relationships>
</file>

<file path=ppt/slides/_rels/slide7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84.png"/><Relationship Id="rId1" Type="http://schemas.openxmlformats.org/officeDocument/2006/relationships/slideLayout" Target="../slideLayouts/slideLayout2.xml"/><Relationship Id="rId5" Type="http://schemas.openxmlformats.org/officeDocument/2006/relationships/image" Target="../media/image89.png"/><Relationship Id="rId4" Type="http://schemas.openxmlformats.org/officeDocument/2006/relationships/image" Target="../media/image86.png"/></Relationships>
</file>

<file path=ppt/slides/_rels/slide75.xml.rels><?xml version="1.0" encoding="UTF-8" standalone="yes"?>
<Relationships xmlns="http://schemas.openxmlformats.org/package/2006/relationships"><Relationship Id="rId3" Type="http://schemas.openxmlformats.org/officeDocument/2006/relationships/image" Target="../media/image84.png"/><Relationship Id="rId7" Type="http://schemas.openxmlformats.org/officeDocument/2006/relationships/image" Target="../media/image91.png"/><Relationship Id="rId2" Type="http://schemas.openxmlformats.org/officeDocument/2006/relationships/notesSlide" Target="../notesSlides/notesSlide45.xml"/><Relationship Id="rId1" Type="http://schemas.openxmlformats.org/officeDocument/2006/relationships/slideLayout" Target="../slideLayouts/slideLayout2.xml"/><Relationship Id="rId6" Type="http://schemas.openxmlformats.org/officeDocument/2006/relationships/image" Target="../media/image90.png"/><Relationship Id="rId5" Type="http://schemas.openxmlformats.org/officeDocument/2006/relationships/image" Target="../media/image86.png"/><Relationship Id="rId4" Type="http://schemas.openxmlformats.org/officeDocument/2006/relationships/image" Target="../media/image80.png"/></Relationships>
</file>

<file path=ppt/slides/_rels/slide76.xml.rels><?xml version="1.0" encoding="UTF-8" standalone="yes"?>
<Relationships xmlns="http://schemas.openxmlformats.org/package/2006/relationships"><Relationship Id="rId3" Type="http://schemas.openxmlformats.org/officeDocument/2006/relationships/image" Target="../media/image84.png"/><Relationship Id="rId7" Type="http://schemas.openxmlformats.org/officeDocument/2006/relationships/image" Target="../media/image93.pn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92.png"/><Relationship Id="rId5" Type="http://schemas.openxmlformats.org/officeDocument/2006/relationships/image" Target="../media/image86.png"/><Relationship Id="rId4" Type="http://schemas.openxmlformats.org/officeDocument/2006/relationships/image" Target="../media/image80.png"/></Relationships>
</file>

<file path=ppt/slides/_rels/slide7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24.xml"/><Relationship Id="rId5" Type="http://schemas.openxmlformats.org/officeDocument/2006/relationships/image" Target="../media/image95.svg"/><Relationship Id="rId4" Type="http://schemas.openxmlformats.org/officeDocument/2006/relationships/image" Target="../media/image94.png"/></Relationships>
</file>

<file path=ppt/slides/_rels/slide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24.xml"/><Relationship Id="rId5" Type="http://schemas.openxmlformats.org/officeDocument/2006/relationships/image" Target="../media/image95.svg"/><Relationship Id="rId4" Type="http://schemas.openxmlformats.org/officeDocument/2006/relationships/image" Target="../media/image94.png"/></Relationships>
</file>

<file path=ppt/slides/_rels/slide79.xml.rels><?xml version="1.0" encoding="UTF-8" standalone="yes"?>
<Relationships xmlns="http://schemas.openxmlformats.org/package/2006/relationships"><Relationship Id="rId3" Type="http://schemas.openxmlformats.org/officeDocument/2006/relationships/image" Target="../media/image95.svg"/><Relationship Id="rId2" Type="http://schemas.openxmlformats.org/officeDocument/2006/relationships/image" Target="../media/image94.png"/><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2.png"/></Relationships>
</file>

<file path=ppt/slides/_rels/slide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24.xml"/><Relationship Id="rId5" Type="http://schemas.openxmlformats.org/officeDocument/2006/relationships/image" Target="../media/image95.svg"/><Relationship Id="rId4" Type="http://schemas.openxmlformats.org/officeDocument/2006/relationships/image" Target="../media/image94.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8555C5B3-193A-4749-9AFD-682E53CDDE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2EAE06A6-F76A-41C9-827A-C561B00448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3"/>
            <a:ext cx="12192000" cy="6858000"/>
          </a:xfrm>
          <a:prstGeom prst="rect">
            <a:avLst/>
          </a:prstGeom>
          <a:gradFill>
            <a:gsLst>
              <a:gs pos="0">
                <a:srgbClr val="000000"/>
              </a:gs>
              <a:gs pos="100000">
                <a:schemeClr val="accent1">
                  <a:lumMod val="7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89F9D4E8-0639-444B-949B-9518585061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80861" y="0"/>
            <a:ext cx="7661934" cy="6858000"/>
          </a:xfrm>
          <a:prstGeom prst="rect">
            <a:avLst/>
          </a:prstGeom>
          <a:gradFill>
            <a:gsLst>
              <a:gs pos="0">
                <a:schemeClr val="accent1">
                  <a:lumMod val="75000"/>
                  <a:alpha val="45000"/>
                </a:schemeClr>
              </a:gs>
              <a:gs pos="100000">
                <a:srgbClr val="000000">
                  <a:alpha val="29000"/>
                </a:srgb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7E3DA7A2-ED70-4BBA-AB72-00AD461FA4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480862" y="-6"/>
            <a:ext cx="11711138" cy="6410334"/>
          </a:xfrm>
          <a:prstGeom prst="rect">
            <a:avLst/>
          </a:prstGeom>
          <a:gradFill>
            <a:gsLst>
              <a:gs pos="0">
                <a:schemeClr val="accent1">
                  <a:alpha val="0"/>
                </a:schemeClr>
              </a:gs>
              <a:gs pos="100000">
                <a:srgbClr val="000000">
                  <a:alpha val="41000"/>
                </a:srgb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51920DB-A420-FF47-9398-3D0DD288ABD6}"/>
              </a:ext>
            </a:extLst>
          </p:cNvPr>
          <p:cNvSpPr>
            <a:spLocks noGrp="1"/>
          </p:cNvSpPr>
          <p:nvPr>
            <p:ph type="ctrTitle"/>
          </p:nvPr>
        </p:nvSpPr>
        <p:spPr>
          <a:xfrm>
            <a:off x="1127208" y="857251"/>
            <a:ext cx="4747280" cy="3098061"/>
          </a:xfrm>
        </p:spPr>
        <p:txBody>
          <a:bodyPr anchor="b">
            <a:normAutofit/>
          </a:bodyPr>
          <a:lstStyle/>
          <a:p>
            <a:pPr algn="l"/>
            <a:r>
              <a:rPr lang="en-GB" sz="4800" b="1">
                <a:solidFill>
                  <a:srgbClr val="FFFFFF"/>
                </a:solidFill>
              </a:rPr>
              <a:t>Preprocessing</a:t>
            </a:r>
          </a:p>
        </p:txBody>
      </p:sp>
      <p:sp>
        <p:nvSpPr>
          <p:cNvPr id="32" name="Rectangle 31">
            <a:extLst>
              <a:ext uri="{FF2B5EF4-FFF2-40B4-BE49-F238E27FC236}">
                <a16:creationId xmlns:a16="http://schemas.microsoft.com/office/drawing/2014/main" id="{FC485432-3647-4218-B5D3-15D3FA222B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4844797" y="-489206"/>
            <a:ext cx="2502408" cy="12191998"/>
          </a:xfrm>
          <a:prstGeom prst="rect">
            <a:avLst/>
          </a:prstGeom>
          <a:gradFill>
            <a:gsLst>
              <a:gs pos="0">
                <a:schemeClr val="accent1">
                  <a:alpha val="24000"/>
                </a:schemeClr>
              </a:gs>
              <a:gs pos="78000">
                <a:schemeClr val="accent1">
                  <a:lumMod val="50000"/>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DA497D31-BD0F-024A-883E-291AC29D5072}"/>
              </a:ext>
            </a:extLst>
          </p:cNvPr>
          <p:cNvSpPr>
            <a:spLocks noGrp="1"/>
          </p:cNvSpPr>
          <p:nvPr>
            <p:ph type="subTitle" idx="1"/>
          </p:nvPr>
        </p:nvSpPr>
        <p:spPr>
          <a:xfrm>
            <a:off x="1127208" y="4756265"/>
            <a:ext cx="4674204" cy="1244483"/>
          </a:xfrm>
        </p:spPr>
        <p:txBody>
          <a:bodyPr anchor="t">
            <a:normAutofit/>
          </a:bodyPr>
          <a:lstStyle/>
          <a:p>
            <a:pPr algn="l"/>
            <a:r>
              <a:rPr lang="en-GB" err="1">
                <a:solidFill>
                  <a:srgbClr val="FFFFFF"/>
                </a:solidFill>
              </a:rPr>
              <a:t>Center</a:t>
            </a:r>
            <a:r>
              <a:rPr lang="en-GB">
                <a:solidFill>
                  <a:srgbClr val="FFFFFF"/>
                </a:solidFill>
              </a:rPr>
              <a:t> for Health Data Science</a:t>
            </a:r>
          </a:p>
        </p:txBody>
      </p:sp>
      <p:sp>
        <p:nvSpPr>
          <p:cNvPr id="34" name="Oval 33">
            <a:extLst>
              <a:ext uri="{FF2B5EF4-FFF2-40B4-BE49-F238E27FC236}">
                <a16:creationId xmlns:a16="http://schemas.microsoft.com/office/drawing/2014/main" id="{F4AFDDCA-6ABA-4D23-8A5C-1BF0F43081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90589" y="1062544"/>
            <a:ext cx="4756162" cy="47561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background pattern&#10;&#10;Description automatically generated">
            <a:extLst>
              <a:ext uri="{FF2B5EF4-FFF2-40B4-BE49-F238E27FC236}">
                <a16:creationId xmlns:a16="http://schemas.microsoft.com/office/drawing/2014/main" id="{805F955E-25FF-5245-A82D-80B255BCB648}"/>
              </a:ext>
            </a:extLst>
          </p:cNvPr>
          <p:cNvPicPr>
            <a:picLocks noChangeAspect="1"/>
          </p:cNvPicPr>
          <p:nvPr/>
        </p:nvPicPr>
        <p:blipFill>
          <a:blip r:embed="rId2"/>
          <a:stretch>
            <a:fillRect/>
          </a:stretch>
        </p:blipFill>
        <p:spPr>
          <a:xfrm>
            <a:off x="6920559" y="2908268"/>
            <a:ext cx="3737164" cy="1055750"/>
          </a:xfrm>
          <a:prstGeom prst="rect">
            <a:avLst/>
          </a:prstGeom>
        </p:spPr>
      </p:pic>
      <p:sp>
        <p:nvSpPr>
          <p:cNvPr id="4" name="Slide Number Placeholder 3">
            <a:extLst>
              <a:ext uri="{FF2B5EF4-FFF2-40B4-BE49-F238E27FC236}">
                <a16:creationId xmlns:a16="http://schemas.microsoft.com/office/drawing/2014/main" id="{67CFF55D-D30D-1844-911C-CEEF3C279649}"/>
              </a:ext>
            </a:extLst>
          </p:cNvPr>
          <p:cNvSpPr>
            <a:spLocks noGrp="1"/>
          </p:cNvSpPr>
          <p:nvPr>
            <p:ph type="sldNum" sz="quarter" idx="12"/>
          </p:nvPr>
        </p:nvSpPr>
        <p:spPr/>
        <p:txBody>
          <a:bodyPr/>
          <a:lstStyle/>
          <a:p>
            <a:fld id="{488F6B55-2FBF-E645-B561-8271EEC5CE3D}" type="slidenum">
              <a:rPr lang="en-GB" smtClean="0"/>
              <a:t>1</a:t>
            </a:fld>
            <a:endParaRPr lang="en-GB"/>
          </a:p>
        </p:txBody>
      </p:sp>
    </p:spTree>
    <p:extLst>
      <p:ext uri="{BB962C8B-B14F-4D97-AF65-F5344CB8AC3E}">
        <p14:creationId xmlns:p14="http://schemas.microsoft.com/office/powerpoint/2010/main" val="2207204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0F45A4-A5E0-4E08-DBE8-2B84B8CCA01C}"/>
              </a:ext>
            </a:extLst>
          </p:cNvPr>
          <p:cNvSpPr>
            <a:spLocks noGrp="1"/>
          </p:cNvSpPr>
          <p:nvPr>
            <p:ph idx="1"/>
          </p:nvPr>
        </p:nvSpPr>
        <p:spPr>
          <a:xfrm>
            <a:off x="838200" y="1602425"/>
            <a:ext cx="6397800" cy="4351338"/>
          </a:xfrm>
        </p:spPr>
        <p:txBody>
          <a:bodyPr vert="horz" lIns="91440" tIns="45720" rIns="91440" bIns="45720" rtlCol="0" anchor="t">
            <a:noAutofit/>
          </a:bodyPr>
          <a:lstStyle/>
          <a:p>
            <a:pPr marL="0" indent="0">
              <a:spcBef>
                <a:spcPts val="0"/>
              </a:spcBef>
              <a:buNone/>
            </a:pPr>
            <a:r>
              <a:rPr lang="en-GB" sz="1800" b="1" u="sng" dirty="0">
                <a:latin typeface="Calibri Light"/>
                <a:cs typeface="Calibri Light"/>
              </a:rPr>
              <a:t>Identify cluster location </a:t>
            </a:r>
            <a:endParaRPr lang="en-GB" sz="1800" b="1" u="sng">
              <a:latin typeface="Calibri Light" panose="020F0302020204030204" pitchFamily="34" charset="0"/>
              <a:cs typeface="Calibri Light" panose="020F0302020204030204" pitchFamily="34" charset="0"/>
            </a:endParaRPr>
          </a:p>
          <a:p>
            <a:pPr marL="0" indent="0">
              <a:spcBef>
                <a:spcPts val="0"/>
              </a:spcBef>
              <a:buNone/>
            </a:pPr>
            <a:endParaRPr lang="en-GB" sz="1800" b="1" dirty="0">
              <a:latin typeface="Calibri Light"/>
              <a:cs typeface="Calibri Light"/>
            </a:endParaRPr>
          </a:p>
          <a:p>
            <a:pPr lvl="1">
              <a:spcBef>
                <a:spcPts val="0"/>
              </a:spcBef>
            </a:pPr>
            <a:r>
              <a:rPr lang="en-GB" sz="1800" dirty="0">
                <a:latin typeface="Calibri Light"/>
                <a:cs typeface="Calibri Light"/>
              </a:rPr>
              <a:t>A map of </a:t>
            </a:r>
            <a:r>
              <a:rPr lang="en-GB" sz="1800" b="1" dirty="0">
                <a:latin typeface="Calibri Light"/>
                <a:cs typeface="Calibri Light"/>
              </a:rPr>
              <a:t>cluster location </a:t>
            </a:r>
            <a:r>
              <a:rPr lang="en-GB" sz="1800" dirty="0">
                <a:latin typeface="Calibri Light"/>
                <a:cs typeface="Calibri Light"/>
              </a:rPr>
              <a:t>(template 1-7 cycles)</a:t>
            </a:r>
          </a:p>
          <a:p>
            <a:pPr>
              <a:spcBef>
                <a:spcPts val="0"/>
              </a:spcBef>
            </a:pPr>
            <a:endParaRPr lang="en-GB" sz="1800">
              <a:latin typeface="Calibri Light" panose="020F0302020204030204" pitchFamily="34" charset="0"/>
              <a:cs typeface="Calibri Light" panose="020F0302020204030204" pitchFamily="34" charset="0"/>
            </a:endParaRPr>
          </a:p>
          <a:p>
            <a:pPr marL="0" indent="0">
              <a:spcBef>
                <a:spcPts val="0"/>
              </a:spcBef>
              <a:buNone/>
            </a:pPr>
            <a:r>
              <a:rPr lang="en-GB" sz="1800" b="1" u="sng" dirty="0">
                <a:latin typeface="Calibri Light"/>
                <a:cs typeface="Calibri Light"/>
              </a:rPr>
              <a:t>Aligns map of cluster positions to an image</a:t>
            </a:r>
          </a:p>
          <a:p>
            <a:pPr marL="0" indent="0">
              <a:spcBef>
                <a:spcPts val="0"/>
              </a:spcBef>
              <a:buNone/>
            </a:pPr>
            <a:endParaRPr lang="en-GB" sz="1800" b="1" dirty="0">
              <a:latin typeface="Calibri Light"/>
              <a:cs typeface="Calibri Light"/>
            </a:endParaRPr>
          </a:p>
          <a:p>
            <a:pPr lvl="1">
              <a:spcBef>
                <a:spcPts val="0"/>
              </a:spcBef>
            </a:pPr>
            <a:r>
              <a:rPr lang="en-GB" sz="1800" dirty="0">
                <a:latin typeface="Calibri Light"/>
                <a:cs typeface="Calibri Light"/>
              </a:rPr>
              <a:t>Images of the various dyes can be slightly offset from each other</a:t>
            </a:r>
          </a:p>
          <a:p>
            <a:pPr lvl="1">
              <a:spcBef>
                <a:spcPts val="0"/>
              </a:spcBef>
            </a:pPr>
            <a:r>
              <a:rPr lang="en-GB" sz="1800" b="1" dirty="0">
                <a:latin typeface="Calibri Light"/>
                <a:cs typeface="Calibri Light"/>
              </a:rPr>
              <a:t>Offset matrix allow shift, shrink and stretch the image</a:t>
            </a:r>
          </a:p>
          <a:p>
            <a:pPr>
              <a:spcBef>
                <a:spcPts val="0"/>
              </a:spcBef>
            </a:pPr>
            <a:endParaRPr lang="en-GB" sz="1800">
              <a:latin typeface="Calibri Light" panose="020F0302020204030204" pitchFamily="34" charset="0"/>
              <a:cs typeface="Calibri Light" panose="020F0302020204030204" pitchFamily="34" charset="0"/>
            </a:endParaRPr>
          </a:p>
          <a:p>
            <a:pPr marL="0" indent="0">
              <a:spcBef>
                <a:spcPts val="0"/>
              </a:spcBef>
              <a:buNone/>
            </a:pPr>
            <a:r>
              <a:rPr lang="en-GB" sz="1800" b="1" u="sng" dirty="0">
                <a:latin typeface="Calibri Light"/>
                <a:cs typeface="Calibri Light"/>
              </a:rPr>
              <a:t>Determines intensity for each cluster</a:t>
            </a:r>
          </a:p>
          <a:p>
            <a:pPr marL="0" indent="0">
              <a:spcBef>
                <a:spcPts val="0"/>
              </a:spcBef>
              <a:buNone/>
            </a:pPr>
            <a:endParaRPr lang="en-GB" sz="1800" b="1" dirty="0">
              <a:latin typeface="Calibri Light"/>
              <a:cs typeface="Calibri Light"/>
            </a:endParaRPr>
          </a:p>
          <a:p>
            <a:pPr lvl="1">
              <a:spcBef>
                <a:spcPts val="0"/>
              </a:spcBef>
            </a:pPr>
            <a:r>
              <a:rPr lang="en-GB" sz="1800" dirty="0">
                <a:latin typeface="Calibri Light"/>
                <a:cs typeface="Calibri Light"/>
              </a:rPr>
              <a:t>Subtract </a:t>
            </a:r>
            <a:r>
              <a:rPr lang="en-GB" sz="1800" b="1" dirty="0">
                <a:latin typeface="Calibri Light"/>
                <a:cs typeface="Calibri Light"/>
              </a:rPr>
              <a:t>background </a:t>
            </a:r>
            <a:r>
              <a:rPr lang="en-GB" sz="1800" dirty="0">
                <a:latin typeface="Calibri Light"/>
                <a:cs typeface="Calibri Light"/>
              </a:rPr>
              <a:t>from each cluster</a:t>
            </a:r>
          </a:p>
          <a:p>
            <a:pPr lvl="1">
              <a:spcBef>
                <a:spcPts val="0"/>
              </a:spcBef>
            </a:pPr>
            <a:r>
              <a:rPr lang="en-GB" sz="1800" b="1" dirty="0">
                <a:latin typeface="Calibri Light"/>
                <a:cs typeface="Calibri Light"/>
              </a:rPr>
              <a:t>Cross-talk correction</a:t>
            </a:r>
            <a:r>
              <a:rPr lang="en-GB" sz="1800" dirty="0">
                <a:latin typeface="Calibri Light"/>
                <a:cs typeface="Calibri Light"/>
              </a:rPr>
              <a:t> - emission spectra of the four dyes overlap</a:t>
            </a:r>
          </a:p>
          <a:p>
            <a:pPr lvl="1">
              <a:spcBef>
                <a:spcPts val="0"/>
              </a:spcBef>
            </a:pPr>
            <a:r>
              <a:rPr lang="en-GB" sz="1800" b="1" dirty="0">
                <a:latin typeface="Calibri Light"/>
                <a:cs typeface="Calibri Light"/>
              </a:rPr>
              <a:t>Intensity normalization</a:t>
            </a:r>
            <a:r>
              <a:rPr lang="en-GB" sz="1800" dirty="0">
                <a:latin typeface="Calibri Light"/>
                <a:cs typeface="Calibri Light"/>
              </a:rPr>
              <a:t> – Apply scaling factor to make different dye intensities equivalent</a:t>
            </a:r>
          </a:p>
        </p:txBody>
      </p:sp>
      <p:sp>
        <p:nvSpPr>
          <p:cNvPr id="9" name="Rounded Rectangle 4">
            <a:extLst>
              <a:ext uri="{FF2B5EF4-FFF2-40B4-BE49-F238E27FC236}">
                <a16:creationId xmlns:a16="http://schemas.microsoft.com/office/drawing/2014/main" id="{101913AF-4259-8563-7976-14278AA2107C}"/>
              </a:ext>
            </a:extLst>
          </p:cNvPr>
          <p:cNvSpPr/>
          <p:nvPr/>
        </p:nvSpPr>
        <p:spPr>
          <a:xfrm>
            <a:off x="855966" y="508619"/>
            <a:ext cx="10397634" cy="829839"/>
          </a:xfrm>
          <a:prstGeom prst="round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t>Sequencing by synthesis Real-Time Analysis</a:t>
            </a:r>
          </a:p>
        </p:txBody>
      </p:sp>
      <p:pic>
        <p:nvPicPr>
          <p:cNvPr id="2" name="Picture 2">
            <a:extLst>
              <a:ext uri="{FF2B5EF4-FFF2-40B4-BE49-F238E27FC236}">
                <a16:creationId xmlns:a16="http://schemas.microsoft.com/office/drawing/2014/main" id="{99413C4F-B94C-36CD-0DD7-5CFAAB759A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5306" y="2836936"/>
            <a:ext cx="3284399" cy="179501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8BFE3090-AD4D-7373-B8CC-33958535C869}"/>
              </a:ext>
            </a:extLst>
          </p:cNvPr>
          <p:cNvPicPr>
            <a:picLocks noChangeAspect="1"/>
          </p:cNvPicPr>
          <p:nvPr/>
        </p:nvPicPr>
        <p:blipFill>
          <a:blip r:embed="rId4"/>
          <a:stretch>
            <a:fillRect/>
          </a:stretch>
        </p:blipFill>
        <p:spPr>
          <a:xfrm>
            <a:off x="7340138" y="1384206"/>
            <a:ext cx="2339048" cy="2083694"/>
          </a:xfrm>
          <a:prstGeom prst="rect">
            <a:avLst/>
          </a:prstGeom>
        </p:spPr>
      </p:pic>
      <p:sp>
        <p:nvSpPr>
          <p:cNvPr id="10" name="Content Placeholder 2">
            <a:extLst>
              <a:ext uri="{FF2B5EF4-FFF2-40B4-BE49-F238E27FC236}">
                <a16:creationId xmlns:a16="http://schemas.microsoft.com/office/drawing/2014/main" id="{9BEBE5E5-9961-2F79-8203-8828D848498E}"/>
              </a:ext>
            </a:extLst>
          </p:cNvPr>
          <p:cNvSpPr txBox="1">
            <a:spLocks/>
          </p:cNvSpPr>
          <p:nvPr/>
        </p:nvSpPr>
        <p:spPr>
          <a:xfrm>
            <a:off x="9008201" y="2579466"/>
            <a:ext cx="2683800" cy="22980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r>
              <a:rPr lang="en-GB" sz="1000">
                <a:solidFill>
                  <a:srgbClr val="303030"/>
                </a:solidFill>
                <a:effectLst/>
                <a:latin typeface="Calibri Light" panose="020F0302020204030204" pitchFamily="34" charset="0"/>
                <a:cs typeface="Calibri Light" panose="020F0302020204030204" pitchFamily="34" charset="0"/>
              </a:rPr>
              <a:t>Frequency cross-talk and </a:t>
            </a:r>
          </a:p>
          <a:p>
            <a:pPr marL="0" indent="0" algn="ctr">
              <a:spcBef>
                <a:spcPts val="0"/>
              </a:spcBef>
              <a:buNone/>
            </a:pPr>
            <a:r>
              <a:rPr lang="en-GB" sz="1000">
                <a:solidFill>
                  <a:srgbClr val="303030"/>
                </a:solidFill>
                <a:effectLst/>
                <a:latin typeface="Calibri Light" panose="020F0302020204030204" pitchFamily="34" charset="0"/>
                <a:cs typeface="Calibri Light" panose="020F0302020204030204" pitchFamily="34" charset="0"/>
              </a:rPr>
              <a:t>normalisation errors</a:t>
            </a:r>
            <a:endParaRPr lang="lv-LV" sz="1100">
              <a:solidFill>
                <a:srgbClr val="444444"/>
              </a:solidFill>
              <a:latin typeface="Calibri Light" panose="020F0302020204030204" pitchFamily="34" charset="0"/>
              <a:cs typeface="Calibri Light" panose="020F0302020204030204" pitchFamily="34" charset="0"/>
            </a:endParaRPr>
          </a:p>
        </p:txBody>
      </p:sp>
      <p:pic>
        <p:nvPicPr>
          <p:cNvPr id="11" name="Picture 12">
            <a:extLst>
              <a:ext uri="{FF2B5EF4-FFF2-40B4-BE49-F238E27FC236}">
                <a16:creationId xmlns:a16="http://schemas.microsoft.com/office/drawing/2014/main" id="{8F63029B-E265-7ED7-3FBD-5488BFB589B8}"/>
              </a:ext>
            </a:extLst>
          </p:cNvPr>
          <p:cNvPicPr>
            <a:picLocks noChangeAspect="1"/>
          </p:cNvPicPr>
          <p:nvPr/>
        </p:nvPicPr>
        <p:blipFill>
          <a:blip r:embed="rId5"/>
          <a:stretch>
            <a:fillRect/>
          </a:stretch>
        </p:blipFill>
        <p:spPr>
          <a:xfrm>
            <a:off x="151662" y="6284421"/>
            <a:ext cx="1666703" cy="471555"/>
          </a:xfrm>
          <a:prstGeom prst="rect">
            <a:avLst/>
          </a:prstGeom>
        </p:spPr>
      </p:pic>
    </p:spTree>
    <p:extLst>
      <p:ext uri="{BB962C8B-B14F-4D97-AF65-F5344CB8AC3E}">
        <p14:creationId xmlns:p14="http://schemas.microsoft.com/office/powerpoint/2010/main" val="38585116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a:extLst>
              <a:ext uri="{FF2B5EF4-FFF2-40B4-BE49-F238E27FC236}">
                <a16:creationId xmlns:a16="http://schemas.microsoft.com/office/drawing/2014/main" id="{8D8ED51D-EF6F-AF93-4005-CB5EEA5D6E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5306" y="2836936"/>
            <a:ext cx="3284399" cy="1795012"/>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170F45A4-A5E0-4E08-DBE8-2B84B8CCA01C}"/>
              </a:ext>
            </a:extLst>
          </p:cNvPr>
          <p:cNvSpPr>
            <a:spLocks noGrp="1"/>
          </p:cNvSpPr>
          <p:nvPr>
            <p:ph idx="1"/>
          </p:nvPr>
        </p:nvSpPr>
        <p:spPr>
          <a:xfrm>
            <a:off x="838200" y="1602425"/>
            <a:ext cx="6397800" cy="4351338"/>
          </a:xfrm>
        </p:spPr>
        <p:txBody>
          <a:bodyPr vert="horz" lIns="91440" tIns="45720" rIns="91440" bIns="45720" rtlCol="0" anchor="t">
            <a:noAutofit/>
          </a:bodyPr>
          <a:lstStyle/>
          <a:p>
            <a:pPr marL="0" indent="0">
              <a:spcBef>
                <a:spcPts val="0"/>
              </a:spcBef>
              <a:buNone/>
            </a:pPr>
            <a:r>
              <a:rPr lang="en-GB" sz="1800" b="1" u="sng" dirty="0">
                <a:latin typeface="Calibri Light"/>
                <a:cs typeface="Calibri Light"/>
              </a:rPr>
              <a:t>Phasing/</a:t>
            </a:r>
            <a:r>
              <a:rPr lang="en-GB" sz="1800" b="1" u="sng" dirty="0" err="1">
                <a:latin typeface="Calibri Light"/>
                <a:cs typeface="Calibri Light"/>
              </a:rPr>
              <a:t>prephasing</a:t>
            </a:r>
            <a:r>
              <a:rPr lang="en-GB" sz="1800" b="1" u="sng" dirty="0">
                <a:latin typeface="Calibri Light"/>
                <a:cs typeface="Calibri Light"/>
              </a:rPr>
              <a:t> correction</a:t>
            </a:r>
          </a:p>
          <a:p>
            <a:pPr marL="0" indent="0">
              <a:spcBef>
                <a:spcPts val="0"/>
              </a:spcBef>
              <a:buNone/>
            </a:pPr>
            <a:endParaRPr lang="en-GB" sz="1800" b="1" dirty="0">
              <a:latin typeface="Calibri Light"/>
              <a:cs typeface="Calibri Light"/>
            </a:endParaRPr>
          </a:p>
          <a:p>
            <a:pPr lvl="1">
              <a:spcBef>
                <a:spcPts val="0"/>
              </a:spcBef>
            </a:pPr>
            <a:r>
              <a:rPr lang="en-GB" sz="1800" dirty="0">
                <a:latin typeface="Calibri Light"/>
                <a:cs typeface="Calibri Light"/>
              </a:rPr>
              <a:t>Phasing/pre-phasing is % of molecules in a cluster for which sequencing falls behind (phasing) or jumps ahead (pre-phasing) the current cycle. </a:t>
            </a:r>
          </a:p>
          <a:p>
            <a:pPr lvl="1">
              <a:spcBef>
                <a:spcPts val="0"/>
              </a:spcBef>
            </a:pPr>
            <a:r>
              <a:rPr lang="en-GB" sz="1800" dirty="0">
                <a:latin typeface="Calibri Light"/>
                <a:cs typeface="Calibri Light"/>
              </a:rPr>
              <a:t>The amount of phasing and </a:t>
            </a:r>
            <a:r>
              <a:rPr lang="en-GB" sz="1800" dirty="0" err="1">
                <a:latin typeface="Calibri Light"/>
                <a:cs typeface="Calibri Light"/>
              </a:rPr>
              <a:t>prephasing</a:t>
            </a:r>
            <a:r>
              <a:rPr lang="en-GB" sz="1800" dirty="0">
                <a:latin typeface="Calibri Light"/>
                <a:cs typeface="Calibri Light"/>
              </a:rPr>
              <a:t> is estimated and corrected for each run. </a:t>
            </a:r>
            <a:endParaRPr lang="en-GB" sz="1800" dirty="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r>
              <a:rPr lang="en-GB" sz="1800" b="1" u="sng" dirty="0">
                <a:latin typeface="Calibri Light"/>
                <a:cs typeface="Calibri Light"/>
              </a:rPr>
              <a:t>Base calling</a:t>
            </a:r>
          </a:p>
          <a:p>
            <a:pPr marL="0" indent="0">
              <a:spcBef>
                <a:spcPts val="0"/>
              </a:spcBef>
              <a:buNone/>
            </a:pPr>
            <a:endParaRPr lang="en-GB" sz="1800" b="1" u="sng" dirty="0">
              <a:latin typeface="Calibri Light"/>
              <a:cs typeface="Calibri Light"/>
            </a:endParaRPr>
          </a:p>
          <a:p>
            <a:pPr lvl="1">
              <a:spcBef>
                <a:spcPts val="0"/>
              </a:spcBef>
            </a:pPr>
            <a:r>
              <a:rPr lang="en-GB" sz="1800" dirty="0">
                <a:latin typeface="Calibri Light"/>
                <a:cs typeface="Calibri Light"/>
              </a:rPr>
              <a:t>Called base is the one with the maximum intensity value for a given cycle (A, C, G or T) after applying </a:t>
            </a:r>
            <a:r>
              <a:rPr lang="en-GB" sz="1800" dirty="0" err="1">
                <a:latin typeface="Calibri Light"/>
                <a:cs typeface="Calibri Light"/>
              </a:rPr>
              <a:t>color</a:t>
            </a:r>
            <a:r>
              <a:rPr lang="en-GB" sz="1800" dirty="0">
                <a:latin typeface="Calibri Light"/>
                <a:cs typeface="Calibri Light"/>
              </a:rPr>
              <a:t> matrix and phasing/</a:t>
            </a:r>
            <a:r>
              <a:rPr lang="en-GB" sz="1800" dirty="0" err="1">
                <a:latin typeface="Calibri Light"/>
                <a:cs typeface="Calibri Light"/>
              </a:rPr>
              <a:t>prephasing</a:t>
            </a:r>
            <a:r>
              <a:rPr lang="en-GB" sz="1800" dirty="0">
                <a:latin typeface="Calibri Light"/>
                <a:cs typeface="Calibri Light"/>
              </a:rPr>
              <a:t> corrections </a:t>
            </a:r>
            <a:endParaRPr lang="en-GB" sz="1800" dirty="0">
              <a:latin typeface="Calibri Light" panose="020F0302020204030204" pitchFamily="34" charset="0"/>
              <a:cs typeface="Calibri Light" panose="020F0302020204030204" pitchFamily="34" charset="0"/>
            </a:endParaRPr>
          </a:p>
          <a:p>
            <a:pPr>
              <a:spcBef>
                <a:spcPts val="0"/>
              </a:spcBef>
            </a:pPr>
            <a:endParaRPr lang="en-GB" sz="1800">
              <a:latin typeface="Calibri Light" panose="020F0302020204030204" pitchFamily="34" charset="0"/>
              <a:cs typeface="Calibri Light" panose="020F0302020204030204" pitchFamily="34" charset="0"/>
            </a:endParaRPr>
          </a:p>
          <a:p>
            <a:pPr marL="0" indent="0">
              <a:spcBef>
                <a:spcPts val="0"/>
              </a:spcBef>
              <a:buNone/>
            </a:pPr>
            <a:r>
              <a:rPr lang="en-GB" sz="1800" b="1" u="sng" dirty="0">
                <a:latin typeface="Calibri Light"/>
                <a:cs typeface="Calibri Light"/>
              </a:rPr>
              <a:t>Calculate cluster “Pass Filter” (PF)</a:t>
            </a:r>
          </a:p>
          <a:p>
            <a:pPr marL="0" indent="0">
              <a:spcBef>
                <a:spcPts val="0"/>
              </a:spcBef>
              <a:buNone/>
            </a:pPr>
            <a:endParaRPr lang="en-GB" sz="1800" b="1" u="sng" dirty="0">
              <a:latin typeface="Calibri Light"/>
              <a:cs typeface="Calibri Light"/>
            </a:endParaRPr>
          </a:p>
          <a:p>
            <a:pPr lvl="1">
              <a:spcBef>
                <a:spcPts val="0"/>
              </a:spcBef>
            </a:pPr>
            <a:r>
              <a:rPr lang="en-GB" sz="1800" dirty="0">
                <a:latin typeface="Calibri Light"/>
                <a:cs typeface="Calibri Light"/>
              </a:rPr>
              <a:t>CHASTITY is a rough measure of signal purity </a:t>
            </a:r>
            <a:endParaRPr lang="en-GB" sz="1800" dirty="0">
              <a:latin typeface="Calibri Light" panose="020F0302020204030204" pitchFamily="34" charset="0"/>
              <a:cs typeface="Calibri Light" panose="020F0302020204030204" pitchFamily="34" charset="0"/>
            </a:endParaRPr>
          </a:p>
          <a:p>
            <a:pPr lvl="1">
              <a:spcBef>
                <a:spcPts val="0"/>
              </a:spcBef>
            </a:pPr>
            <a:r>
              <a:rPr lang="en-GB" sz="1800" dirty="0">
                <a:latin typeface="Calibri Light"/>
                <a:cs typeface="Calibri Light"/>
              </a:rPr>
              <a:t>Remove the least reliable data from the analysis results, (overlapping clusters and low intensity clusters)</a:t>
            </a:r>
          </a:p>
        </p:txBody>
      </p:sp>
      <p:pic>
        <p:nvPicPr>
          <p:cNvPr id="4" name="Picture 3">
            <a:extLst>
              <a:ext uri="{FF2B5EF4-FFF2-40B4-BE49-F238E27FC236}">
                <a16:creationId xmlns:a16="http://schemas.microsoft.com/office/drawing/2014/main" id="{E8CB1C74-D974-4047-0E6A-02C54C2A865D}"/>
              </a:ext>
            </a:extLst>
          </p:cNvPr>
          <p:cNvPicPr>
            <a:picLocks noChangeAspect="1"/>
          </p:cNvPicPr>
          <p:nvPr/>
        </p:nvPicPr>
        <p:blipFill>
          <a:blip r:embed="rId4"/>
          <a:stretch>
            <a:fillRect/>
          </a:stretch>
        </p:blipFill>
        <p:spPr>
          <a:xfrm>
            <a:off x="7340138" y="1384206"/>
            <a:ext cx="2339048" cy="2083694"/>
          </a:xfrm>
          <a:prstGeom prst="rect">
            <a:avLst/>
          </a:prstGeom>
        </p:spPr>
      </p:pic>
      <p:pic>
        <p:nvPicPr>
          <p:cNvPr id="6" name="Picture 5">
            <a:extLst>
              <a:ext uri="{FF2B5EF4-FFF2-40B4-BE49-F238E27FC236}">
                <a16:creationId xmlns:a16="http://schemas.microsoft.com/office/drawing/2014/main" id="{E29F682F-ED2E-E124-4668-781AA061C31E}"/>
              </a:ext>
            </a:extLst>
          </p:cNvPr>
          <p:cNvPicPr>
            <a:picLocks noChangeAspect="1"/>
          </p:cNvPicPr>
          <p:nvPr/>
        </p:nvPicPr>
        <p:blipFill>
          <a:blip r:embed="rId5"/>
          <a:stretch>
            <a:fillRect/>
          </a:stretch>
        </p:blipFill>
        <p:spPr>
          <a:xfrm>
            <a:off x="7178093" y="4756639"/>
            <a:ext cx="3600000" cy="1904951"/>
          </a:xfrm>
          <a:prstGeom prst="rect">
            <a:avLst/>
          </a:prstGeom>
        </p:spPr>
      </p:pic>
      <p:sp>
        <p:nvSpPr>
          <p:cNvPr id="7" name="Content Placeholder 2">
            <a:extLst>
              <a:ext uri="{FF2B5EF4-FFF2-40B4-BE49-F238E27FC236}">
                <a16:creationId xmlns:a16="http://schemas.microsoft.com/office/drawing/2014/main" id="{C803C668-4D78-ED8E-1699-D60CCCCBB0FC}"/>
              </a:ext>
            </a:extLst>
          </p:cNvPr>
          <p:cNvSpPr txBox="1">
            <a:spLocks/>
          </p:cNvSpPr>
          <p:nvPr/>
        </p:nvSpPr>
        <p:spPr>
          <a:xfrm>
            <a:off x="9008201" y="2579466"/>
            <a:ext cx="2683800" cy="22980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None/>
            </a:pPr>
            <a:r>
              <a:rPr lang="en-GB" sz="1000">
                <a:solidFill>
                  <a:srgbClr val="303030"/>
                </a:solidFill>
                <a:effectLst/>
                <a:latin typeface="Calibri Light" panose="020F0302020204030204" pitchFamily="34" charset="0"/>
                <a:cs typeface="Calibri Light" panose="020F0302020204030204" pitchFamily="34" charset="0"/>
              </a:rPr>
              <a:t>Frequency cross-talk and </a:t>
            </a:r>
          </a:p>
          <a:p>
            <a:pPr marL="0" indent="0" algn="ctr">
              <a:spcBef>
                <a:spcPts val="0"/>
              </a:spcBef>
              <a:buNone/>
            </a:pPr>
            <a:r>
              <a:rPr lang="en-GB" sz="1000">
                <a:solidFill>
                  <a:srgbClr val="303030"/>
                </a:solidFill>
                <a:effectLst/>
                <a:latin typeface="Calibri Light" panose="020F0302020204030204" pitchFamily="34" charset="0"/>
                <a:cs typeface="Calibri Light" panose="020F0302020204030204" pitchFamily="34" charset="0"/>
              </a:rPr>
              <a:t>normalisation errors</a:t>
            </a:r>
            <a:endParaRPr lang="lv-LV" sz="1100">
              <a:solidFill>
                <a:srgbClr val="444444"/>
              </a:solidFill>
              <a:latin typeface="Calibri Light" panose="020F0302020204030204" pitchFamily="34" charset="0"/>
              <a:cs typeface="Calibri Light" panose="020F0302020204030204" pitchFamily="34" charset="0"/>
            </a:endParaRPr>
          </a:p>
        </p:txBody>
      </p:sp>
      <p:sp>
        <p:nvSpPr>
          <p:cNvPr id="10" name="Rounded Rectangle 4">
            <a:extLst>
              <a:ext uri="{FF2B5EF4-FFF2-40B4-BE49-F238E27FC236}">
                <a16:creationId xmlns:a16="http://schemas.microsoft.com/office/drawing/2014/main" id="{AE80B1F8-8203-1E14-E81F-0A9C54A87EC2}"/>
              </a:ext>
            </a:extLst>
          </p:cNvPr>
          <p:cNvSpPr/>
          <p:nvPr/>
        </p:nvSpPr>
        <p:spPr>
          <a:xfrm>
            <a:off x="855966" y="508619"/>
            <a:ext cx="10397634" cy="829839"/>
          </a:xfrm>
          <a:prstGeom prst="round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t>Sequencing by synthesis Real-Time Analysis</a:t>
            </a:r>
          </a:p>
        </p:txBody>
      </p:sp>
    </p:spTree>
    <p:extLst>
      <p:ext uri="{BB962C8B-B14F-4D97-AF65-F5344CB8AC3E}">
        <p14:creationId xmlns:p14="http://schemas.microsoft.com/office/powerpoint/2010/main" val="37788988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FD1C6DD-0B27-598D-9E58-BF1FBA9F655C}"/>
              </a:ext>
            </a:extLst>
          </p:cNvPr>
          <p:cNvPicPr>
            <a:picLocks noChangeAspect="1"/>
          </p:cNvPicPr>
          <p:nvPr/>
        </p:nvPicPr>
        <p:blipFill>
          <a:blip r:embed="rId2"/>
          <a:stretch>
            <a:fillRect/>
          </a:stretch>
        </p:blipFill>
        <p:spPr>
          <a:xfrm>
            <a:off x="1612800" y="4017600"/>
            <a:ext cx="9140058" cy="2412639"/>
          </a:xfrm>
          <a:prstGeom prst="rect">
            <a:avLst/>
          </a:prstGeom>
        </p:spPr>
      </p:pic>
      <p:pic>
        <p:nvPicPr>
          <p:cNvPr id="7" name="Picture 6">
            <a:extLst>
              <a:ext uri="{FF2B5EF4-FFF2-40B4-BE49-F238E27FC236}">
                <a16:creationId xmlns:a16="http://schemas.microsoft.com/office/drawing/2014/main" id="{4C72088D-8548-82AC-DDED-BBF31184563B}"/>
              </a:ext>
            </a:extLst>
          </p:cNvPr>
          <p:cNvPicPr>
            <a:picLocks noChangeAspect="1"/>
          </p:cNvPicPr>
          <p:nvPr/>
        </p:nvPicPr>
        <p:blipFill>
          <a:blip r:embed="rId3"/>
          <a:stretch>
            <a:fillRect/>
          </a:stretch>
        </p:blipFill>
        <p:spPr>
          <a:xfrm>
            <a:off x="7077600" y="1562845"/>
            <a:ext cx="3953389" cy="2241702"/>
          </a:xfrm>
          <a:prstGeom prst="rect">
            <a:avLst/>
          </a:prstGeom>
        </p:spPr>
      </p:pic>
      <p:sp>
        <p:nvSpPr>
          <p:cNvPr id="8" name="Content Placeholder 2">
            <a:extLst>
              <a:ext uri="{FF2B5EF4-FFF2-40B4-BE49-F238E27FC236}">
                <a16:creationId xmlns:a16="http://schemas.microsoft.com/office/drawing/2014/main" id="{3B7A1497-7495-37A3-9B9C-297CF91EF110}"/>
              </a:ext>
            </a:extLst>
          </p:cNvPr>
          <p:cNvSpPr txBox="1">
            <a:spLocks/>
          </p:cNvSpPr>
          <p:nvPr/>
        </p:nvSpPr>
        <p:spPr>
          <a:xfrm>
            <a:off x="975000" y="1675005"/>
            <a:ext cx="2883000" cy="10410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GB" sz="1800" b="1">
                <a:solidFill>
                  <a:srgbClr val="FF0000"/>
                </a:solidFill>
                <a:latin typeface="Calibri Light" panose="020F0302020204030204" pitchFamily="34" charset="0"/>
                <a:cs typeface="Calibri Light" panose="020F0302020204030204" pitchFamily="34" charset="0"/>
              </a:rPr>
              <a:t>Under clustering: </a:t>
            </a:r>
          </a:p>
          <a:p>
            <a:pPr marL="0" indent="0">
              <a:spcBef>
                <a:spcPts val="0"/>
              </a:spcBef>
              <a:buFont typeface="Arial" panose="020B0604020202020204" pitchFamily="34" charset="0"/>
              <a:buNone/>
            </a:pPr>
            <a:r>
              <a:rPr lang="en-GB" sz="1800">
                <a:latin typeface="Calibri Light" panose="020F0302020204030204" pitchFamily="34" charset="0"/>
                <a:cs typeface="Calibri Light" panose="020F0302020204030204" pitchFamily="34" charset="0"/>
              </a:rPr>
              <a:t>Maintains high data quality.</a:t>
            </a:r>
          </a:p>
          <a:p>
            <a:pPr marL="0" indent="0">
              <a:spcBef>
                <a:spcPts val="0"/>
              </a:spcBef>
              <a:buFont typeface="Arial" panose="020B0604020202020204" pitchFamily="34" charset="0"/>
              <a:buNone/>
            </a:pPr>
            <a:r>
              <a:rPr lang="en-GB" sz="1800">
                <a:latin typeface="Calibri Light" panose="020F0302020204030204" pitchFamily="34" charset="0"/>
                <a:cs typeface="Calibri Light" panose="020F0302020204030204" pitchFamily="34" charset="0"/>
              </a:rPr>
              <a:t>Results in lower data output.</a:t>
            </a:r>
          </a:p>
        </p:txBody>
      </p:sp>
      <p:sp>
        <p:nvSpPr>
          <p:cNvPr id="9" name="Content Placeholder 2">
            <a:extLst>
              <a:ext uri="{FF2B5EF4-FFF2-40B4-BE49-F238E27FC236}">
                <a16:creationId xmlns:a16="http://schemas.microsoft.com/office/drawing/2014/main" id="{8C85CC5F-55B8-D3E7-22B3-55E5E1B79E07}"/>
              </a:ext>
            </a:extLst>
          </p:cNvPr>
          <p:cNvSpPr txBox="1">
            <a:spLocks/>
          </p:cNvSpPr>
          <p:nvPr/>
        </p:nvSpPr>
        <p:spPr>
          <a:xfrm>
            <a:off x="4038000" y="1662617"/>
            <a:ext cx="3039600" cy="104107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GB" sz="1800" b="1">
                <a:solidFill>
                  <a:srgbClr val="FF0000"/>
                </a:solidFill>
                <a:latin typeface="Calibri Light" panose="020F0302020204030204" pitchFamily="34" charset="0"/>
                <a:cs typeface="Calibri Light" panose="020F0302020204030204" pitchFamily="34" charset="0"/>
              </a:rPr>
              <a:t>Over clustering : </a:t>
            </a:r>
          </a:p>
          <a:p>
            <a:pPr marL="0" indent="0">
              <a:spcBef>
                <a:spcPts val="0"/>
              </a:spcBef>
              <a:buFont typeface="Arial" panose="020B0604020202020204" pitchFamily="34" charset="0"/>
              <a:buNone/>
            </a:pPr>
            <a:r>
              <a:rPr lang="en-GB" sz="1800">
                <a:latin typeface="Calibri Light" panose="020F0302020204030204" pitchFamily="34" charset="0"/>
                <a:cs typeface="Calibri Light" panose="020F0302020204030204" pitchFamily="34" charset="0"/>
              </a:rPr>
              <a:t>Poor run performance </a:t>
            </a:r>
          </a:p>
          <a:p>
            <a:pPr marL="0" indent="0">
              <a:spcBef>
                <a:spcPts val="0"/>
              </a:spcBef>
              <a:buFont typeface="Arial" panose="020B0604020202020204" pitchFamily="34" charset="0"/>
              <a:buNone/>
            </a:pPr>
            <a:r>
              <a:rPr lang="en-GB" sz="1800">
                <a:latin typeface="Calibri Light" panose="020F0302020204030204" pitchFamily="34" charset="0"/>
                <a:cs typeface="Calibri Light" panose="020F0302020204030204" pitchFamily="34" charset="0"/>
              </a:rPr>
              <a:t>Lower Q30 scores </a:t>
            </a:r>
          </a:p>
          <a:p>
            <a:pPr marL="0" indent="0">
              <a:spcBef>
                <a:spcPts val="0"/>
              </a:spcBef>
              <a:buFont typeface="Arial" panose="020B0604020202020204" pitchFamily="34" charset="0"/>
              <a:buNone/>
            </a:pPr>
            <a:r>
              <a:rPr lang="en-GB" sz="1800">
                <a:latin typeface="Calibri Light" panose="020F0302020204030204" pitchFamily="34" charset="0"/>
                <a:cs typeface="Calibri Light" panose="020F0302020204030204" pitchFamily="34" charset="0"/>
              </a:rPr>
              <a:t>Possible introduction of sequencing artifacts</a:t>
            </a:r>
          </a:p>
          <a:p>
            <a:pPr marL="0" indent="0">
              <a:spcBef>
                <a:spcPts val="0"/>
              </a:spcBef>
              <a:buFont typeface="Arial" panose="020B0604020202020204" pitchFamily="34" charset="0"/>
              <a:buNone/>
            </a:pPr>
            <a:r>
              <a:rPr lang="en-GB" sz="1800" b="1" u="sng">
                <a:latin typeface="Calibri Light" panose="020F0302020204030204" pitchFamily="34" charset="0"/>
                <a:cs typeface="Calibri Light" panose="020F0302020204030204" pitchFamily="34" charset="0"/>
              </a:rPr>
              <a:t>Lower total data output.</a:t>
            </a:r>
          </a:p>
        </p:txBody>
      </p:sp>
      <p:sp>
        <p:nvSpPr>
          <p:cNvPr id="13" name="Rounded Rectangle 4">
            <a:extLst>
              <a:ext uri="{FF2B5EF4-FFF2-40B4-BE49-F238E27FC236}">
                <a16:creationId xmlns:a16="http://schemas.microsoft.com/office/drawing/2014/main" id="{D461A3F8-6CC3-49E0-71CB-093AFDA89272}"/>
              </a:ext>
            </a:extLst>
          </p:cNvPr>
          <p:cNvSpPr/>
          <p:nvPr/>
        </p:nvSpPr>
        <p:spPr>
          <a:xfrm>
            <a:off x="855966" y="508619"/>
            <a:ext cx="10397634" cy="829839"/>
          </a:xfrm>
          <a:prstGeom prst="round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t>Cluster Density</a:t>
            </a:r>
          </a:p>
        </p:txBody>
      </p:sp>
      <p:pic>
        <p:nvPicPr>
          <p:cNvPr id="2" name="Picture 12">
            <a:extLst>
              <a:ext uri="{FF2B5EF4-FFF2-40B4-BE49-F238E27FC236}">
                <a16:creationId xmlns:a16="http://schemas.microsoft.com/office/drawing/2014/main" id="{1A4C930E-05C7-19B9-4D4D-FCA4BE7E4DA8}"/>
              </a:ext>
            </a:extLst>
          </p:cNvPr>
          <p:cNvPicPr>
            <a:picLocks noChangeAspect="1"/>
          </p:cNvPicPr>
          <p:nvPr/>
        </p:nvPicPr>
        <p:blipFill>
          <a:blip r:embed="rId4"/>
          <a:stretch>
            <a:fillRect/>
          </a:stretch>
        </p:blipFill>
        <p:spPr>
          <a:xfrm>
            <a:off x="151662" y="6284421"/>
            <a:ext cx="1666703" cy="471555"/>
          </a:xfrm>
          <a:prstGeom prst="rect">
            <a:avLst/>
          </a:prstGeom>
        </p:spPr>
      </p:pic>
    </p:spTree>
    <p:extLst>
      <p:ext uri="{BB962C8B-B14F-4D97-AF65-F5344CB8AC3E}">
        <p14:creationId xmlns:p14="http://schemas.microsoft.com/office/powerpoint/2010/main" val="39335149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0F45A4-A5E0-4E08-DBE8-2B84B8CCA01C}"/>
              </a:ext>
            </a:extLst>
          </p:cNvPr>
          <p:cNvSpPr>
            <a:spLocks noGrp="1"/>
          </p:cNvSpPr>
          <p:nvPr>
            <p:ph idx="1"/>
          </p:nvPr>
        </p:nvSpPr>
        <p:spPr>
          <a:xfrm>
            <a:off x="838200" y="1602425"/>
            <a:ext cx="5471160" cy="4351338"/>
          </a:xfrm>
        </p:spPr>
        <p:txBody>
          <a:bodyPr vert="horz" lIns="91440" tIns="45720" rIns="91440" bIns="45720" rtlCol="0" anchor="t">
            <a:noAutofit/>
          </a:bodyPr>
          <a:lstStyle/>
          <a:p>
            <a:pPr marL="0" indent="0">
              <a:spcBef>
                <a:spcPts val="0"/>
              </a:spcBef>
              <a:buNone/>
            </a:pPr>
            <a:r>
              <a:rPr lang="en-GB" sz="1800" b="1" dirty="0">
                <a:latin typeface="Calibri Light"/>
                <a:cs typeface="Calibri Light"/>
              </a:rPr>
              <a:t>Nucleotide diversity - relative proportion of nucleotides A, C, G and T present in every cycle of the run. </a:t>
            </a:r>
            <a:endParaRPr lang="en-GB" sz="1800" b="1">
              <a:latin typeface="Calibri Light" panose="020F0302020204030204" pitchFamily="34" charset="0"/>
              <a:cs typeface="Calibri Light" panose="020F0302020204030204" pitchFamily="34" charset="0"/>
            </a:endParaRPr>
          </a:p>
          <a:p>
            <a:pPr marL="0" indent="0">
              <a:spcBef>
                <a:spcPts val="0"/>
              </a:spcBef>
              <a:buNone/>
            </a:pPr>
            <a:endParaRPr lang="en-GB" sz="1800" b="1">
              <a:latin typeface="Calibri Light" panose="020F0302020204030204" pitchFamily="34" charset="0"/>
              <a:cs typeface="Calibri Light" panose="020F0302020204030204" pitchFamily="34" charset="0"/>
            </a:endParaRPr>
          </a:p>
          <a:p>
            <a:pPr lvl="1">
              <a:spcBef>
                <a:spcPts val="0"/>
              </a:spcBef>
            </a:pPr>
            <a:r>
              <a:rPr lang="en-GB" sz="1800" dirty="0">
                <a:latin typeface="Calibri Light"/>
                <a:cs typeface="Calibri Light"/>
              </a:rPr>
              <a:t>Critical for optimal run performance and high-quality data generation (cluster identification and quality base calls).</a:t>
            </a:r>
          </a:p>
          <a:p>
            <a:pPr lvl="1">
              <a:spcBef>
                <a:spcPts val="0"/>
              </a:spcBef>
            </a:pPr>
            <a:endParaRPr lang="en-GB" sz="1800">
              <a:latin typeface="Calibri Light" panose="020F0302020204030204" pitchFamily="34" charset="0"/>
              <a:cs typeface="Calibri Light" panose="020F0302020204030204" pitchFamily="34" charset="0"/>
            </a:endParaRPr>
          </a:p>
          <a:p>
            <a:pPr lvl="1">
              <a:spcBef>
                <a:spcPts val="0"/>
              </a:spcBef>
            </a:pPr>
            <a:endParaRPr lang="en-GB" sz="1800" dirty="0">
              <a:latin typeface="Calibri Light"/>
              <a:ea typeface="+mn-lt"/>
              <a:cs typeface="Calibri Light"/>
            </a:endParaRPr>
          </a:p>
          <a:p>
            <a:pPr lvl="1">
              <a:spcBef>
                <a:spcPts val="0"/>
              </a:spcBef>
            </a:pPr>
            <a:endParaRPr lang="en-GB" sz="1800" dirty="0">
              <a:latin typeface="Calibri Light"/>
              <a:ea typeface="+mn-lt"/>
              <a:cs typeface="Calibri Light"/>
            </a:endParaRPr>
          </a:p>
          <a:p>
            <a:pPr lvl="1">
              <a:spcBef>
                <a:spcPts val="0"/>
              </a:spcBef>
            </a:pPr>
            <a:endParaRPr lang="en-GB" sz="1800" dirty="0">
              <a:latin typeface="Calibri Light"/>
              <a:ea typeface="+mn-lt"/>
              <a:cs typeface="Calibri Light"/>
            </a:endParaRPr>
          </a:p>
          <a:p>
            <a:pPr marL="0" lvl="1" indent="0">
              <a:spcBef>
                <a:spcPts val="0"/>
              </a:spcBef>
              <a:buNone/>
            </a:pPr>
            <a:r>
              <a:rPr lang="en-GB" sz="1800" dirty="0">
                <a:latin typeface="Calibri Light"/>
                <a:ea typeface="+mn-lt"/>
                <a:cs typeface="+mn-lt"/>
              </a:rPr>
              <a:t>Libraries that have </a:t>
            </a:r>
            <a:r>
              <a:rPr lang="en-GB" sz="1800" b="1" dirty="0">
                <a:latin typeface="Calibri Light"/>
                <a:ea typeface="+mn-lt"/>
                <a:cs typeface="+mn-lt"/>
              </a:rPr>
              <a:t>in-line barcodes</a:t>
            </a:r>
            <a:r>
              <a:rPr lang="en-GB" sz="1800" dirty="0">
                <a:latin typeface="Calibri Light"/>
                <a:ea typeface="+mn-lt"/>
                <a:cs typeface="+mn-lt"/>
              </a:rPr>
              <a:t> or other </a:t>
            </a:r>
            <a:r>
              <a:rPr lang="en-GB" sz="1800" b="1" dirty="0">
                <a:latin typeface="Calibri Light"/>
                <a:ea typeface="+mn-lt"/>
                <a:cs typeface="+mn-lt"/>
              </a:rPr>
              <a:t>molecular identifiers (UMIs etc)</a:t>
            </a:r>
            <a:r>
              <a:rPr lang="en-GB" sz="1800" dirty="0">
                <a:latin typeface="Calibri Light"/>
                <a:ea typeface="+mn-lt"/>
                <a:cs typeface="+mn-lt"/>
              </a:rPr>
              <a:t> can have regions of low diversity in otherwise high diversity libraries.</a:t>
            </a:r>
            <a:endParaRPr lang="en-GB">
              <a:latin typeface="Calibri Light"/>
              <a:ea typeface="+mn-lt"/>
              <a:cs typeface="+mn-lt"/>
            </a:endParaRPr>
          </a:p>
          <a:p>
            <a:pPr marL="0" lvl="1" indent="0">
              <a:spcBef>
                <a:spcPts val="0"/>
              </a:spcBef>
              <a:buNone/>
            </a:pPr>
            <a:endParaRPr lang="en-GB" sz="1800" dirty="0">
              <a:latin typeface="Calibri Light"/>
              <a:ea typeface="+mn-lt"/>
              <a:cs typeface="+mn-lt"/>
            </a:endParaRPr>
          </a:p>
          <a:p>
            <a:pPr marL="0" lvl="1" indent="0">
              <a:spcBef>
                <a:spcPts val="0"/>
              </a:spcBef>
              <a:buNone/>
            </a:pPr>
            <a:endParaRPr lang="en-GB" sz="1800" dirty="0">
              <a:latin typeface="Calibri Light"/>
              <a:ea typeface="+mn-lt"/>
              <a:cs typeface="+mn-lt"/>
            </a:endParaRPr>
          </a:p>
          <a:p>
            <a:pPr marL="0" lvl="1" indent="0">
              <a:spcBef>
                <a:spcPts val="0"/>
              </a:spcBef>
              <a:buNone/>
            </a:pPr>
            <a:r>
              <a:rPr lang="en-GB" sz="1800" dirty="0">
                <a:latin typeface="Calibri Light"/>
                <a:ea typeface="+mn-lt"/>
                <a:cs typeface="+mn-lt"/>
              </a:rPr>
              <a:t>When sequencing low diversity libraries 5-10% </a:t>
            </a:r>
            <a:r>
              <a:rPr lang="en-GB" sz="1800" dirty="0" err="1">
                <a:latin typeface="Calibri Light"/>
                <a:ea typeface="+mn-lt"/>
                <a:cs typeface="+mn-lt"/>
              </a:rPr>
              <a:t>PhiX</a:t>
            </a:r>
            <a:r>
              <a:rPr lang="en-GB" sz="1800" dirty="0">
                <a:latin typeface="Calibri Light"/>
                <a:ea typeface="+mn-lt"/>
                <a:cs typeface="+mn-lt"/>
              </a:rPr>
              <a:t> spike-in is recommended.</a:t>
            </a:r>
            <a:endParaRPr lang="en-GB" sz="1800">
              <a:latin typeface="Calibri Light"/>
              <a:cs typeface="Calibri"/>
            </a:endParaRPr>
          </a:p>
        </p:txBody>
      </p:sp>
      <p:pic>
        <p:nvPicPr>
          <p:cNvPr id="8" name="Picture 7">
            <a:extLst>
              <a:ext uri="{FF2B5EF4-FFF2-40B4-BE49-F238E27FC236}">
                <a16:creationId xmlns:a16="http://schemas.microsoft.com/office/drawing/2014/main" id="{6B30ED5B-6B93-3C4A-B75B-C9C1DBA2A823}"/>
              </a:ext>
            </a:extLst>
          </p:cNvPr>
          <p:cNvPicPr>
            <a:picLocks noChangeAspect="1"/>
          </p:cNvPicPr>
          <p:nvPr/>
        </p:nvPicPr>
        <p:blipFill>
          <a:blip r:embed="rId3"/>
          <a:stretch>
            <a:fillRect/>
          </a:stretch>
        </p:blipFill>
        <p:spPr>
          <a:xfrm>
            <a:off x="6979249" y="508619"/>
            <a:ext cx="4927904" cy="2302141"/>
          </a:xfrm>
          <a:prstGeom prst="rect">
            <a:avLst/>
          </a:prstGeom>
        </p:spPr>
      </p:pic>
      <p:pic>
        <p:nvPicPr>
          <p:cNvPr id="10" name="Picture 9">
            <a:extLst>
              <a:ext uri="{FF2B5EF4-FFF2-40B4-BE49-F238E27FC236}">
                <a16:creationId xmlns:a16="http://schemas.microsoft.com/office/drawing/2014/main" id="{DB024A23-24D6-84A3-E38A-216291B45369}"/>
              </a:ext>
            </a:extLst>
          </p:cNvPr>
          <p:cNvPicPr>
            <a:picLocks noChangeAspect="1"/>
          </p:cNvPicPr>
          <p:nvPr/>
        </p:nvPicPr>
        <p:blipFill>
          <a:blip r:embed="rId4"/>
          <a:stretch>
            <a:fillRect/>
          </a:stretch>
        </p:blipFill>
        <p:spPr>
          <a:xfrm>
            <a:off x="6096000" y="2948475"/>
            <a:ext cx="5536081" cy="3675761"/>
          </a:xfrm>
          <a:prstGeom prst="rect">
            <a:avLst/>
          </a:prstGeom>
        </p:spPr>
      </p:pic>
      <p:sp>
        <p:nvSpPr>
          <p:cNvPr id="11" name="Rounded Rectangle 4">
            <a:extLst>
              <a:ext uri="{FF2B5EF4-FFF2-40B4-BE49-F238E27FC236}">
                <a16:creationId xmlns:a16="http://schemas.microsoft.com/office/drawing/2014/main" id="{5997214D-B7C5-9A90-87CA-53008417A3D5}"/>
              </a:ext>
            </a:extLst>
          </p:cNvPr>
          <p:cNvSpPr/>
          <p:nvPr/>
        </p:nvSpPr>
        <p:spPr>
          <a:xfrm>
            <a:off x="871201" y="508619"/>
            <a:ext cx="5368974" cy="829839"/>
          </a:xfrm>
          <a:prstGeom prst="round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t>Nucleotide Diversity</a:t>
            </a:r>
          </a:p>
        </p:txBody>
      </p:sp>
      <p:pic>
        <p:nvPicPr>
          <p:cNvPr id="2" name="Picture 12">
            <a:extLst>
              <a:ext uri="{FF2B5EF4-FFF2-40B4-BE49-F238E27FC236}">
                <a16:creationId xmlns:a16="http://schemas.microsoft.com/office/drawing/2014/main" id="{59BCF1BE-70D6-BD30-6A4A-5889BE1A38EB}"/>
              </a:ext>
            </a:extLst>
          </p:cNvPr>
          <p:cNvPicPr>
            <a:picLocks noChangeAspect="1"/>
          </p:cNvPicPr>
          <p:nvPr/>
        </p:nvPicPr>
        <p:blipFill>
          <a:blip r:embed="rId5"/>
          <a:stretch>
            <a:fillRect/>
          </a:stretch>
        </p:blipFill>
        <p:spPr>
          <a:xfrm>
            <a:off x="151662" y="6284421"/>
            <a:ext cx="1666703" cy="471555"/>
          </a:xfrm>
          <a:prstGeom prst="rect">
            <a:avLst/>
          </a:prstGeom>
        </p:spPr>
      </p:pic>
    </p:spTree>
    <p:extLst>
      <p:ext uri="{BB962C8B-B14F-4D97-AF65-F5344CB8AC3E}">
        <p14:creationId xmlns:p14="http://schemas.microsoft.com/office/powerpoint/2010/main" val="32981568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04087ADD-5C17-386D-C181-E9357657394F}"/>
              </a:ext>
            </a:extLst>
          </p:cNvPr>
          <p:cNvSpPr/>
          <p:nvPr/>
        </p:nvSpPr>
        <p:spPr>
          <a:xfrm>
            <a:off x="855966" y="508619"/>
            <a:ext cx="10397634" cy="829839"/>
          </a:xfrm>
          <a:prstGeom prst="round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t>Channel chemistry and Flow cells</a:t>
            </a:r>
          </a:p>
        </p:txBody>
      </p:sp>
      <p:pic>
        <p:nvPicPr>
          <p:cNvPr id="2" name="Picture 1">
            <a:extLst>
              <a:ext uri="{FF2B5EF4-FFF2-40B4-BE49-F238E27FC236}">
                <a16:creationId xmlns:a16="http://schemas.microsoft.com/office/drawing/2014/main" id="{1473DB5D-10C7-3143-D719-DABC1FFB554F}"/>
              </a:ext>
            </a:extLst>
          </p:cNvPr>
          <p:cNvPicPr>
            <a:picLocks noChangeAspect="1"/>
          </p:cNvPicPr>
          <p:nvPr/>
        </p:nvPicPr>
        <p:blipFill>
          <a:blip r:embed="rId3"/>
          <a:stretch>
            <a:fillRect/>
          </a:stretch>
        </p:blipFill>
        <p:spPr>
          <a:xfrm>
            <a:off x="91074" y="1865032"/>
            <a:ext cx="12020571" cy="3276110"/>
          </a:xfrm>
          <a:prstGeom prst="rect">
            <a:avLst/>
          </a:prstGeom>
        </p:spPr>
      </p:pic>
      <p:pic>
        <p:nvPicPr>
          <p:cNvPr id="8" name="Picture 12">
            <a:extLst>
              <a:ext uri="{FF2B5EF4-FFF2-40B4-BE49-F238E27FC236}">
                <a16:creationId xmlns:a16="http://schemas.microsoft.com/office/drawing/2014/main" id="{8602B523-5A24-66D5-74DE-C2E5325707B8}"/>
              </a:ext>
            </a:extLst>
          </p:cNvPr>
          <p:cNvPicPr>
            <a:picLocks noChangeAspect="1"/>
          </p:cNvPicPr>
          <p:nvPr/>
        </p:nvPicPr>
        <p:blipFill>
          <a:blip r:embed="rId4"/>
          <a:stretch>
            <a:fillRect/>
          </a:stretch>
        </p:blipFill>
        <p:spPr>
          <a:xfrm>
            <a:off x="151662" y="6284421"/>
            <a:ext cx="1666703" cy="471555"/>
          </a:xfrm>
          <a:prstGeom prst="rect">
            <a:avLst/>
          </a:prstGeom>
        </p:spPr>
      </p:pic>
    </p:spTree>
    <p:extLst>
      <p:ext uri="{BB962C8B-B14F-4D97-AF65-F5344CB8AC3E}">
        <p14:creationId xmlns:p14="http://schemas.microsoft.com/office/powerpoint/2010/main" val="4346185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0F45A4-A5E0-4E08-DBE8-2B84B8CCA01C}"/>
              </a:ext>
            </a:extLst>
          </p:cNvPr>
          <p:cNvSpPr>
            <a:spLocks noGrp="1"/>
          </p:cNvSpPr>
          <p:nvPr>
            <p:ph idx="1"/>
          </p:nvPr>
        </p:nvSpPr>
        <p:spPr>
          <a:xfrm>
            <a:off x="845820" y="1602425"/>
            <a:ext cx="4754187" cy="4351338"/>
          </a:xfrm>
        </p:spPr>
        <p:txBody>
          <a:bodyPr vert="horz" lIns="91440" tIns="45720" rIns="91440" bIns="45720" rtlCol="0" anchor="t">
            <a:noAutofit/>
          </a:bodyPr>
          <a:lstStyle/>
          <a:p>
            <a:pPr marL="0" indent="0">
              <a:spcBef>
                <a:spcPts val="0"/>
              </a:spcBef>
              <a:buNone/>
            </a:pPr>
            <a:r>
              <a:rPr lang="en-GB" sz="1800" b="1" u="sng" dirty="0">
                <a:latin typeface="Calibri Light"/>
                <a:cs typeface="Calibri Light"/>
              </a:rPr>
              <a:t>4-channel chemistry </a:t>
            </a:r>
            <a:endParaRPr lang="en-US" u="sng"/>
          </a:p>
          <a:p>
            <a:pPr marL="0" indent="0">
              <a:spcBef>
                <a:spcPts val="0"/>
              </a:spcBef>
              <a:buNone/>
            </a:pPr>
            <a:endParaRPr lang="en-GB" sz="1800" b="1" dirty="0">
              <a:latin typeface="Calibri Light" panose="020F0302020204030204" pitchFamily="34" charset="0"/>
              <a:cs typeface="Calibri Light" panose="020F0302020204030204" pitchFamily="34" charset="0"/>
            </a:endParaRPr>
          </a:p>
          <a:p>
            <a:pPr lvl="1">
              <a:spcBef>
                <a:spcPts val="0"/>
              </a:spcBef>
            </a:pPr>
            <a:r>
              <a:rPr lang="en-GB" sz="1800" dirty="0">
                <a:latin typeface="Calibri Light"/>
                <a:cs typeface="Calibri Light"/>
              </a:rPr>
              <a:t>4 dyes - 4 images</a:t>
            </a:r>
          </a:p>
          <a:p>
            <a:pPr lvl="1">
              <a:spcBef>
                <a:spcPts val="0"/>
              </a:spcBef>
            </a:pPr>
            <a:r>
              <a:rPr lang="en-GB" sz="1800" b="1" dirty="0" err="1">
                <a:latin typeface="Calibri Light"/>
                <a:cs typeface="Calibri Light"/>
              </a:rPr>
              <a:t>HiSeq</a:t>
            </a:r>
            <a:r>
              <a:rPr lang="en-GB" sz="1800" b="1" dirty="0">
                <a:latin typeface="Calibri Light"/>
                <a:cs typeface="Calibri Light"/>
              </a:rPr>
              <a:t>, </a:t>
            </a:r>
            <a:r>
              <a:rPr lang="en-GB" sz="1800" b="1" dirty="0" err="1">
                <a:latin typeface="Calibri Light"/>
                <a:cs typeface="Calibri Light"/>
              </a:rPr>
              <a:t>HiSeq</a:t>
            </a:r>
            <a:r>
              <a:rPr lang="en-GB" sz="1800" b="1" dirty="0">
                <a:latin typeface="Calibri Light"/>
                <a:cs typeface="Calibri Light"/>
              </a:rPr>
              <a:t> X </a:t>
            </a:r>
            <a:r>
              <a:rPr lang="en-GB" sz="1800" dirty="0">
                <a:latin typeface="Calibri Light"/>
                <a:cs typeface="Calibri Light"/>
              </a:rPr>
              <a:t>and the </a:t>
            </a:r>
            <a:r>
              <a:rPr lang="en-GB" sz="1800" b="1" dirty="0" err="1">
                <a:latin typeface="Calibri Light"/>
                <a:cs typeface="Calibri Light"/>
              </a:rPr>
              <a:t>MiSeq</a:t>
            </a:r>
            <a:endParaRPr lang="en-GB" sz="1800" dirty="0">
              <a:latin typeface="Calibri Light"/>
              <a:cs typeface="Calibri Light"/>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r>
              <a:rPr lang="en-GB" sz="1800" b="1" u="sng" dirty="0">
                <a:latin typeface="Calibri Light"/>
                <a:cs typeface="Calibri Light"/>
              </a:rPr>
              <a:t>2-channel chemistry </a:t>
            </a:r>
          </a:p>
          <a:p>
            <a:pPr marL="0" indent="0">
              <a:spcBef>
                <a:spcPts val="0"/>
              </a:spcBef>
              <a:buNone/>
            </a:pPr>
            <a:endParaRPr lang="en-GB" sz="1800" b="1" dirty="0">
              <a:latin typeface="Calibri Light" panose="020F0302020204030204" pitchFamily="34" charset="0"/>
              <a:cs typeface="Calibri Light" panose="020F0302020204030204" pitchFamily="34" charset="0"/>
            </a:endParaRPr>
          </a:p>
          <a:p>
            <a:pPr lvl="1">
              <a:spcBef>
                <a:spcPts val="0"/>
              </a:spcBef>
            </a:pPr>
            <a:r>
              <a:rPr lang="en-GB" sz="1800" dirty="0">
                <a:latin typeface="Calibri Light"/>
                <a:cs typeface="Calibri Light"/>
              </a:rPr>
              <a:t>2 dyes - 2 images</a:t>
            </a:r>
          </a:p>
          <a:p>
            <a:pPr lvl="1">
              <a:spcBef>
                <a:spcPts val="0"/>
              </a:spcBef>
            </a:pPr>
            <a:r>
              <a:rPr lang="en-GB" sz="1800" dirty="0">
                <a:latin typeface="Calibri Light"/>
                <a:cs typeface="Calibri Light"/>
              </a:rPr>
              <a:t>2-channel SBS is faster than 4-channel SBS</a:t>
            </a:r>
          </a:p>
          <a:p>
            <a:pPr lvl="1">
              <a:spcBef>
                <a:spcPts val="0"/>
              </a:spcBef>
            </a:pPr>
            <a:r>
              <a:rPr lang="en-GB" sz="1800" dirty="0">
                <a:latin typeface="Calibri Light"/>
                <a:cs typeface="Calibri Light"/>
              </a:rPr>
              <a:t>The </a:t>
            </a:r>
            <a:r>
              <a:rPr lang="en-GB" sz="1800" b="1" dirty="0" err="1">
                <a:latin typeface="Calibri Light"/>
                <a:cs typeface="Calibri Light"/>
              </a:rPr>
              <a:t>MiniSeq</a:t>
            </a:r>
            <a:r>
              <a:rPr lang="en-GB" sz="1800" b="1" dirty="0">
                <a:latin typeface="Calibri Light"/>
                <a:cs typeface="Calibri Light"/>
              </a:rPr>
              <a:t>, </a:t>
            </a:r>
            <a:r>
              <a:rPr lang="en-GB" sz="1800" b="1" dirty="0" err="1">
                <a:latin typeface="Calibri Light"/>
                <a:cs typeface="Calibri Light"/>
              </a:rPr>
              <a:t>NextSeq</a:t>
            </a:r>
            <a:r>
              <a:rPr lang="en-GB" sz="1800" b="1" dirty="0">
                <a:latin typeface="Calibri Light"/>
                <a:cs typeface="Calibri Light"/>
              </a:rPr>
              <a:t> </a:t>
            </a:r>
            <a:r>
              <a:rPr lang="en-GB" sz="1800" dirty="0">
                <a:latin typeface="Calibri Light"/>
                <a:cs typeface="Calibri Light"/>
              </a:rPr>
              <a:t>and the </a:t>
            </a:r>
            <a:r>
              <a:rPr lang="en-GB" sz="1800" b="1" dirty="0" err="1">
                <a:latin typeface="Calibri Light"/>
                <a:cs typeface="Calibri Light"/>
              </a:rPr>
              <a:t>NovaSeq</a:t>
            </a:r>
            <a:r>
              <a:rPr lang="en-GB" sz="1800" dirty="0">
                <a:latin typeface="Calibri Light"/>
                <a:cs typeface="Calibri Light"/>
              </a:rPr>
              <a:t>, </a:t>
            </a:r>
            <a:r>
              <a:rPr lang="en-GB" sz="1800" b="1" dirty="0" err="1">
                <a:latin typeface="Calibri Light"/>
                <a:cs typeface="Calibri Light"/>
              </a:rPr>
              <a:t>NovaSeq</a:t>
            </a:r>
            <a:r>
              <a:rPr lang="en-GB" sz="1800" b="1" dirty="0">
                <a:latin typeface="Calibri Light"/>
                <a:cs typeface="Calibri Light"/>
              </a:rPr>
              <a:t> X </a:t>
            </a:r>
            <a:r>
              <a:rPr lang="en-GB" sz="1800" dirty="0">
                <a:latin typeface="Calibri Light"/>
                <a:cs typeface="Calibri Light"/>
              </a:rPr>
              <a:t>and </a:t>
            </a:r>
            <a:r>
              <a:rPr lang="en-GB" sz="1800" b="1" dirty="0" err="1">
                <a:latin typeface="Calibri Light"/>
                <a:cs typeface="Calibri Light"/>
              </a:rPr>
              <a:t>NovaSeq</a:t>
            </a:r>
            <a:r>
              <a:rPr lang="en-GB" sz="1800" b="1" dirty="0">
                <a:latin typeface="Calibri Light"/>
                <a:cs typeface="Calibri Light"/>
              </a:rPr>
              <a:t> X Plus </a:t>
            </a:r>
            <a:r>
              <a:rPr lang="en-GB" sz="1800" dirty="0">
                <a:latin typeface="Calibri Light"/>
                <a:cs typeface="Calibri Light"/>
              </a:rPr>
              <a:t> </a:t>
            </a:r>
          </a:p>
          <a:p>
            <a:pPr lvl="1">
              <a:spcBef>
                <a:spcPts val="0"/>
              </a:spcBef>
            </a:pPr>
            <a:r>
              <a:rPr lang="en-GB" sz="1800" dirty="0">
                <a:solidFill>
                  <a:srgbClr val="FF0000"/>
                </a:solidFill>
                <a:latin typeface="Calibri Light"/>
                <a:cs typeface="Calibri Light"/>
              </a:rPr>
              <a:t>Nucleotide diversity is </a:t>
            </a:r>
            <a:r>
              <a:rPr lang="en-GB" sz="1800" u="sng" dirty="0">
                <a:solidFill>
                  <a:srgbClr val="FF0000"/>
                </a:solidFill>
                <a:latin typeface="Calibri Light"/>
                <a:cs typeface="Calibri Light"/>
              </a:rPr>
              <a:t>especially important</a:t>
            </a: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r>
              <a:rPr lang="en-GB" sz="1800" b="1" u="sng" dirty="0">
                <a:latin typeface="Calibri Light"/>
                <a:cs typeface="Calibri Light"/>
              </a:rPr>
              <a:t>1-channel chemistry </a:t>
            </a:r>
          </a:p>
          <a:p>
            <a:pPr marL="0" indent="0">
              <a:spcBef>
                <a:spcPts val="0"/>
              </a:spcBef>
              <a:buNone/>
            </a:pPr>
            <a:endParaRPr lang="en-GB" sz="1800" b="1" dirty="0">
              <a:latin typeface="Calibri Light" panose="020F0302020204030204" pitchFamily="34" charset="0"/>
              <a:cs typeface="Calibri Light" panose="020F0302020204030204" pitchFamily="34" charset="0"/>
            </a:endParaRPr>
          </a:p>
          <a:p>
            <a:pPr lvl="1">
              <a:spcBef>
                <a:spcPts val="0"/>
              </a:spcBef>
            </a:pPr>
            <a:r>
              <a:rPr lang="en-GB" sz="1800" dirty="0">
                <a:latin typeface="Calibri Light"/>
                <a:cs typeface="Calibri Light"/>
              </a:rPr>
              <a:t>1 dye - 2 images </a:t>
            </a:r>
            <a:endParaRPr lang="en-GB" sz="1800" dirty="0">
              <a:latin typeface="Calibri Light" panose="020F0302020204030204" pitchFamily="34" charset="0"/>
              <a:cs typeface="Calibri Light" panose="020F0302020204030204" pitchFamily="34" charset="0"/>
            </a:endParaRPr>
          </a:p>
          <a:p>
            <a:pPr lvl="1">
              <a:spcBef>
                <a:spcPts val="0"/>
              </a:spcBef>
            </a:pPr>
            <a:r>
              <a:rPr lang="en-GB" sz="1800" dirty="0">
                <a:latin typeface="Calibri Light"/>
                <a:cs typeface="Calibri Light"/>
              </a:rPr>
              <a:t>The </a:t>
            </a:r>
            <a:r>
              <a:rPr lang="en-GB" sz="1800" b="1" dirty="0" err="1">
                <a:latin typeface="Calibri Light"/>
                <a:cs typeface="Calibri Light"/>
              </a:rPr>
              <a:t>iSeq</a:t>
            </a:r>
            <a:r>
              <a:rPr lang="en-GB" sz="1800" b="1" dirty="0">
                <a:latin typeface="Calibri Light"/>
                <a:cs typeface="Calibri Light"/>
              </a:rPr>
              <a:t> 100</a:t>
            </a:r>
            <a:r>
              <a:rPr lang="en-GB" sz="1800" dirty="0">
                <a:latin typeface="Calibri Light"/>
                <a:cs typeface="Calibri Light"/>
              </a:rPr>
              <a:t>.</a:t>
            </a:r>
          </a:p>
        </p:txBody>
      </p:sp>
      <p:pic>
        <p:nvPicPr>
          <p:cNvPr id="5" name="Picture 2" descr="Figure 1">
            <a:extLst>
              <a:ext uri="{FF2B5EF4-FFF2-40B4-BE49-F238E27FC236}">
                <a16:creationId xmlns:a16="http://schemas.microsoft.com/office/drawing/2014/main" id="{013054A4-376E-F88A-57B0-192096C3133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3421" b="22722"/>
          <a:stretch/>
        </p:blipFill>
        <p:spPr bwMode="auto">
          <a:xfrm>
            <a:off x="5849250" y="1500459"/>
            <a:ext cx="5380979" cy="187035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rimary Data Analysis of RNA-Seq data| RNA Lexicon">
            <a:extLst>
              <a:ext uri="{FF2B5EF4-FFF2-40B4-BE49-F238E27FC236}">
                <a16:creationId xmlns:a16="http://schemas.microsoft.com/office/drawing/2014/main" id="{A99370CB-B5A2-1A16-0576-1BFD18997B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1" y="3490445"/>
            <a:ext cx="5577574" cy="3228587"/>
          </a:xfrm>
          <a:prstGeom prst="rect">
            <a:avLst/>
          </a:prstGeom>
          <a:noFill/>
          <a:extLst>
            <a:ext uri="{909E8E84-426E-40DD-AFC4-6F175D3DCCD1}">
              <a14:hiddenFill xmlns:a14="http://schemas.microsoft.com/office/drawing/2010/main">
                <a:solidFill>
                  <a:srgbClr val="FFFFFF"/>
                </a:solidFill>
              </a14:hiddenFill>
            </a:ext>
          </a:extLst>
        </p:spPr>
      </p:pic>
      <p:sp>
        <p:nvSpPr>
          <p:cNvPr id="11" name="Rounded Rectangle 4">
            <a:extLst>
              <a:ext uri="{FF2B5EF4-FFF2-40B4-BE49-F238E27FC236}">
                <a16:creationId xmlns:a16="http://schemas.microsoft.com/office/drawing/2014/main" id="{04087ADD-5C17-386D-C181-E9357657394F}"/>
              </a:ext>
            </a:extLst>
          </p:cNvPr>
          <p:cNvSpPr/>
          <p:nvPr/>
        </p:nvSpPr>
        <p:spPr>
          <a:xfrm>
            <a:off x="855966" y="508619"/>
            <a:ext cx="10397634" cy="829839"/>
          </a:xfrm>
          <a:prstGeom prst="round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t>Channel Chemistry</a:t>
            </a:r>
          </a:p>
        </p:txBody>
      </p:sp>
    </p:spTree>
    <p:extLst>
      <p:ext uri="{BB962C8B-B14F-4D97-AF65-F5344CB8AC3E}">
        <p14:creationId xmlns:p14="http://schemas.microsoft.com/office/powerpoint/2010/main" val="37645884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0F45A4-A5E0-4E08-DBE8-2B84B8CCA01C}"/>
              </a:ext>
            </a:extLst>
          </p:cNvPr>
          <p:cNvSpPr>
            <a:spLocks noGrp="1"/>
          </p:cNvSpPr>
          <p:nvPr>
            <p:ph idx="1"/>
          </p:nvPr>
        </p:nvSpPr>
        <p:spPr>
          <a:xfrm>
            <a:off x="838200" y="1602425"/>
            <a:ext cx="3099131" cy="4351338"/>
          </a:xfrm>
        </p:spPr>
        <p:txBody>
          <a:bodyPr>
            <a:noAutofit/>
          </a:bodyPr>
          <a:lstStyle/>
          <a:p>
            <a:pPr marL="0" indent="0">
              <a:spcBef>
                <a:spcPts val="0"/>
              </a:spcBef>
              <a:buNone/>
            </a:pPr>
            <a:r>
              <a:rPr lang="en-GB" sz="1800" b="1">
                <a:latin typeface="Calibri Light" panose="020F0302020204030204" pitchFamily="34" charset="0"/>
                <a:cs typeface="Calibri Light" panose="020F0302020204030204" pitchFamily="34" charset="0"/>
              </a:rPr>
              <a:t>Non-Patterned flow cells</a:t>
            </a:r>
          </a:p>
          <a:p>
            <a:pPr marL="0" indent="0">
              <a:spcBef>
                <a:spcPts val="0"/>
              </a:spcBef>
              <a:buNone/>
            </a:pPr>
            <a:endParaRPr lang="en-GB" sz="1800">
              <a:latin typeface="Calibri Light" panose="020F0302020204030204" pitchFamily="34" charset="0"/>
              <a:cs typeface="Calibri Light" panose="020F0302020204030204" pitchFamily="34" charset="0"/>
            </a:endParaRPr>
          </a:p>
          <a:p>
            <a:pPr>
              <a:spcBef>
                <a:spcPts val="0"/>
              </a:spcBef>
            </a:pPr>
            <a:r>
              <a:rPr lang="en-GB" sz="1800">
                <a:latin typeface="Calibri Light" panose="020F0302020204030204" pitchFamily="34" charset="0"/>
                <a:cs typeface="Calibri Light" panose="020F0302020204030204" pitchFamily="34" charset="0"/>
              </a:rPr>
              <a:t>Template generation </a:t>
            </a:r>
          </a:p>
          <a:p>
            <a:pPr>
              <a:spcBef>
                <a:spcPts val="0"/>
              </a:spcBef>
            </a:pPr>
            <a:r>
              <a:rPr lang="en-GB" sz="1800">
                <a:latin typeface="Calibri Light" panose="020F0302020204030204" pitchFamily="34" charset="0"/>
                <a:cs typeface="Calibri Light" panose="020F0302020204030204" pitchFamily="34" charset="0"/>
              </a:rPr>
              <a:t>Preliminary filtering</a:t>
            </a:r>
          </a:p>
          <a:p>
            <a:pPr marL="0" indent="0">
              <a:spcBef>
                <a:spcPts val="0"/>
              </a:spcBef>
              <a:buNone/>
            </a:pPr>
            <a:endParaRPr lang="en-GB" sz="1800">
              <a:latin typeface="Calibri Light" panose="020F0302020204030204" pitchFamily="34" charset="0"/>
              <a:cs typeface="Calibri Light" panose="020F0302020204030204" pitchFamily="34" charset="0"/>
            </a:endParaRPr>
          </a:p>
        </p:txBody>
      </p:sp>
      <p:pic>
        <p:nvPicPr>
          <p:cNvPr id="4" name="Picture 4" descr="Indexing Strategies and Solutions | RNA Lexicon">
            <a:extLst>
              <a:ext uri="{FF2B5EF4-FFF2-40B4-BE49-F238E27FC236}">
                <a16:creationId xmlns:a16="http://schemas.microsoft.com/office/drawing/2014/main" id="{DC84E841-6187-958B-5EAA-97C2F96E27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8943" y="1405947"/>
            <a:ext cx="3934115" cy="2788413"/>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20A72CB4-A4A6-1A9A-E826-BFB71B0854CD}"/>
              </a:ext>
            </a:extLst>
          </p:cNvPr>
          <p:cNvSpPr txBox="1">
            <a:spLocks/>
          </p:cNvSpPr>
          <p:nvPr/>
        </p:nvSpPr>
        <p:spPr>
          <a:xfrm>
            <a:off x="8133980" y="1602425"/>
            <a:ext cx="3576469" cy="435133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GB" sz="1800" b="1" dirty="0">
                <a:latin typeface="Calibri Light"/>
                <a:cs typeface="Calibri Light"/>
              </a:rPr>
              <a:t>Patterned flow cells - </a:t>
            </a:r>
            <a:r>
              <a:rPr lang="en-GB" sz="1800" dirty="0" err="1">
                <a:latin typeface="Calibri Light"/>
                <a:cs typeface="Calibri Light"/>
              </a:rPr>
              <a:t>nanowells</a:t>
            </a:r>
            <a:endParaRPr lang="en-GB" sz="1800" dirty="0">
              <a:latin typeface="Calibri Light"/>
              <a:cs typeface="Calibri Light"/>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r>
              <a:rPr lang="en-GB" sz="1800" b="1" dirty="0">
                <a:latin typeface="Calibri Light"/>
                <a:cs typeface="Calibri Light"/>
              </a:rPr>
              <a:t>Increased data output</a:t>
            </a:r>
          </a:p>
          <a:p>
            <a:pPr marL="493395" lvl="1" indent="-179070">
              <a:spcBef>
                <a:spcPts val="0"/>
              </a:spcBef>
            </a:pPr>
            <a:r>
              <a:rPr lang="en-GB" sz="1800" dirty="0">
                <a:latin typeface="Calibri Light"/>
                <a:cs typeface="Calibri Light"/>
              </a:rPr>
              <a:t>increased cluster density</a:t>
            </a:r>
          </a:p>
          <a:p>
            <a:pPr marL="493395" lvl="1" indent="-179070">
              <a:spcBef>
                <a:spcPts val="0"/>
              </a:spcBef>
            </a:pPr>
            <a:r>
              <a:rPr lang="en-GB" sz="1800" dirty="0">
                <a:latin typeface="Calibri Light"/>
                <a:cs typeface="Calibri Light"/>
              </a:rPr>
              <a:t>less susceptible to overloading</a:t>
            </a:r>
          </a:p>
          <a:p>
            <a:pPr marL="493395" lvl="1" indent="-179070">
              <a:spcBef>
                <a:spcPts val="0"/>
              </a:spcBef>
            </a:pPr>
            <a:endParaRPr lang="en-GB" sz="1800">
              <a:latin typeface="Calibri Light" panose="020F0302020204030204" pitchFamily="34" charset="0"/>
              <a:cs typeface="Calibri Light" panose="020F0302020204030204" pitchFamily="34" charset="0"/>
            </a:endParaRPr>
          </a:p>
          <a:p>
            <a:pPr marL="0" indent="0">
              <a:spcBef>
                <a:spcPts val="0"/>
              </a:spcBef>
              <a:buNone/>
            </a:pPr>
            <a:r>
              <a:rPr lang="en-GB" sz="1800" b="1" dirty="0">
                <a:latin typeface="Calibri Light"/>
                <a:cs typeface="Calibri Light"/>
              </a:rPr>
              <a:t>Reduced costs </a:t>
            </a:r>
            <a:endParaRPr lang="en-GB" sz="1800" b="1" dirty="0">
              <a:latin typeface="Calibri Light" panose="020F0302020204030204" pitchFamily="34" charset="0"/>
              <a:cs typeface="Calibri Light" panose="020F0302020204030204" pitchFamily="34" charset="0"/>
            </a:endParaRPr>
          </a:p>
          <a:p>
            <a:pPr marL="493395" lvl="1" indent="-179070">
              <a:spcBef>
                <a:spcPts val="0"/>
              </a:spcBef>
            </a:pPr>
            <a:r>
              <a:rPr lang="en-GB" sz="1800" dirty="0">
                <a:latin typeface="Calibri Light"/>
                <a:cs typeface="Calibri Light"/>
              </a:rPr>
              <a:t>More usable data per flow cell</a:t>
            </a:r>
          </a:p>
          <a:p>
            <a:pPr marL="493395" lvl="1" indent="-179070">
              <a:spcBef>
                <a:spcPts val="0"/>
              </a:spcBef>
            </a:pPr>
            <a:endParaRPr lang="en-GB" sz="1800">
              <a:latin typeface="Calibri Light" panose="020F0302020204030204" pitchFamily="34" charset="0"/>
              <a:cs typeface="Calibri Light" panose="020F0302020204030204" pitchFamily="34" charset="0"/>
            </a:endParaRPr>
          </a:p>
          <a:p>
            <a:pPr marL="0" indent="0">
              <a:spcBef>
                <a:spcPts val="0"/>
              </a:spcBef>
              <a:buNone/>
            </a:pPr>
            <a:r>
              <a:rPr lang="en-GB" sz="1800" b="1" dirty="0">
                <a:latin typeface="Calibri Light"/>
                <a:cs typeface="Calibri Light"/>
              </a:rPr>
              <a:t>Faster run times - simplified imaging </a:t>
            </a:r>
            <a:endParaRPr lang="en-GB" sz="1800" b="1" dirty="0">
              <a:latin typeface="Calibri Light" panose="020F0302020204030204" pitchFamily="34" charset="0"/>
              <a:cs typeface="Calibri Light" panose="020F0302020204030204" pitchFamily="34" charset="0"/>
            </a:endParaRPr>
          </a:p>
          <a:p>
            <a:pPr marL="536575" lvl="1" indent="-222250">
              <a:spcBef>
                <a:spcPts val="0"/>
              </a:spcBef>
            </a:pPr>
            <a:r>
              <a:rPr lang="en-GB" sz="1800" dirty="0">
                <a:latin typeface="Calibri Light"/>
                <a:cs typeface="Calibri Light"/>
              </a:rPr>
              <a:t>Accurate resolution of clusters</a:t>
            </a:r>
          </a:p>
          <a:p>
            <a:pPr marL="536575" lvl="1" indent="-222250">
              <a:spcBef>
                <a:spcPts val="0"/>
              </a:spcBef>
            </a:pPr>
            <a:r>
              <a:rPr lang="en-GB" sz="1800" dirty="0">
                <a:latin typeface="Calibri Light"/>
                <a:cs typeface="Calibri Light"/>
              </a:rPr>
              <a:t>No template generation or preliminary filtering </a:t>
            </a:r>
            <a:endParaRPr lang="en-GB" sz="1800" dirty="0">
              <a:latin typeface="Calibri Light" panose="020F0302020204030204" pitchFamily="34" charset="0"/>
              <a:cs typeface="Calibri Light" panose="020F0302020204030204" pitchFamily="34" charset="0"/>
            </a:endParaRPr>
          </a:p>
        </p:txBody>
      </p:sp>
      <p:sp>
        <p:nvSpPr>
          <p:cNvPr id="9" name="Rounded Rectangle 4">
            <a:extLst>
              <a:ext uri="{FF2B5EF4-FFF2-40B4-BE49-F238E27FC236}">
                <a16:creationId xmlns:a16="http://schemas.microsoft.com/office/drawing/2014/main" id="{7E07726F-03E1-F798-C109-802C2008BDE6}"/>
              </a:ext>
            </a:extLst>
          </p:cNvPr>
          <p:cNvSpPr/>
          <p:nvPr/>
        </p:nvSpPr>
        <p:spPr>
          <a:xfrm>
            <a:off x="855966" y="508619"/>
            <a:ext cx="10397634" cy="829839"/>
          </a:xfrm>
          <a:prstGeom prst="round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t>Non-patterned and Patterned Flow cell</a:t>
            </a:r>
          </a:p>
        </p:txBody>
      </p:sp>
      <p:grpSp>
        <p:nvGrpSpPr>
          <p:cNvPr id="2" name="Group 1">
            <a:extLst>
              <a:ext uri="{FF2B5EF4-FFF2-40B4-BE49-F238E27FC236}">
                <a16:creationId xmlns:a16="http://schemas.microsoft.com/office/drawing/2014/main" id="{7379252E-1475-CFCB-F613-901226418D62}"/>
              </a:ext>
            </a:extLst>
          </p:cNvPr>
          <p:cNvGrpSpPr/>
          <p:nvPr/>
        </p:nvGrpSpPr>
        <p:grpSpPr>
          <a:xfrm>
            <a:off x="3829922" y="4209255"/>
            <a:ext cx="4528855" cy="2535126"/>
            <a:chOff x="3937331" y="3985336"/>
            <a:chExt cx="4528855" cy="2535126"/>
          </a:xfrm>
        </p:grpSpPr>
        <p:pic>
          <p:nvPicPr>
            <p:cNvPr id="7" name="Picture 6">
              <a:extLst>
                <a:ext uri="{FF2B5EF4-FFF2-40B4-BE49-F238E27FC236}">
                  <a16:creationId xmlns:a16="http://schemas.microsoft.com/office/drawing/2014/main" id="{4B59A5F1-E83B-F3A6-3D5B-377207805719}"/>
                </a:ext>
              </a:extLst>
            </p:cNvPr>
            <p:cNvPicPr>
              <a:picLocks noChangeAspect="1"/>
            </p:cNvPicPr>
            <p:nvPr/>
          </p:nvPicPr>
          <p:blipFill rotWithShape="1">
            <a:blip r:embed="rId4"/>
            <a:srcRect r="50447"/>
            <a:stretch/>
          </p:blipFill>
          <p:spPr>
            <a:xfrm>
              <a:off x="6226593" y="3985336"/>
              <a:ext cx="2239593" cy="2535126"/>
            </a:xfrm>
            <a:prstGeom prst="rect">
              <a:avLst/>
            </a:prstGeom>
          </p:spPr>
        </p:pic>
        <p:pic>
          <p:nvPicPr>
            <p:cNvPr id="8" name="Picture 7">
              <a:extLst>
                <a:ext uri="{FF2B5EF4-FFF2-40B4-BE49-F238E27FC236}">
                  <a16:creationId xmlns:a16="http://schemas.microsoft.com/office/drawing/2014/main" id="{A227A7B0-3376-D18F-ADA3-97E52A1BC7D0}"/>
                </a:ext>
              </a:extLst>
            </p:cNvPr>
            <p:cNvPicPr>
              <a:picLocks noChangeAspect="1"/>
            </p:cNvPicPr>
            <p:nvPr/>
          </p:nvPicPr>
          <p:blipFill rotWithShape="1">
            <a:blip r:embed="rId4"/>
            <a:srcRect l="50447"/>
            <a:stretch/>
          </p:blipFill>
          <p:spPr>
            <a:xfrm>
              <a:off x="3937331" y="3985336"/>
              <a:ext cx="2239593" cy="2535126"/>
            </a:xfrm>
            <a:prstGeom prst="rect">
              <a:avLst/>
            </a:prstGeom>
          </p:spPr>
        </p:pic>
      </p:grpSp>
      <p:pic>
        <p:nvPicPr>
          <p:cNvPr id="11" name="Picture 12">
            <a:extLst>
              <a:ext uri="{FF2B5EF4-FFF2-40B4-BE49-F238E27FC236}">
                <a16:creationId xmlns:a16="http://schemas.microsoft.com/office/drawing/2014/main" id="{484E5A26-E9A1-E082-9CFF-3218249D1CCD}"/>
              </a:ext>
            </a:extLst>
          </p:cNvPr>
          <p:cNvPicPr>
            <a:picLocks noChangeAspect="1"/>
          </p:cNvPicPr>
          <p:nvPr/>
        </p:nvPicPr>
        <p:blipFill>
          <a:blip r:embed="rId5"/>
          <a:stretch>
            <a:fillRect/>
          </a:stretch>
        </p:blipFill>
        <p:spPr>
          <a:xfrm>
            <a:off x="151662" y="6284421"/>
            <a:ext cx="1666703" cy="471555"/>
          </a:xfrm>
          <a:prstGeom prst="rect">
            <a:avLst/>
          </a:prstGeom>
        </p:spPr>
      </p:pic>
    </p:spTree>
    <p:extLst>
      <p:ext uri="{BB962C8B-B14F-4D97-AF65-F5344CB8AC3E}">
        <p14:creationId xmlns:p14="http://schemas.microsoft.com/office/powerpoint/2010/main" val="27448795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0F45A4-A5E0-4E08-DBE8-2B84B8CCA01C}"/>
              </a:ext>
            </a:extLst>
          </p:cNvPr>
          <p:cNvSpPr>
            <a:spLocks noGrp="1"/>
          </p:cNvSpPr>
          <p:nvPr>
            <p:ph idx="1"/>
          </p:nvPr>
        </p:nvSpPr>
        <p:spPr>
          <a:xfrm>
            <a:off x="838200" y="1602425"/>
            <a:ext cx="3099131" cy="4351338"/>
          </a:xfrm>
        </p:spPr>
        <p:txBody>
          <a:bodyPr>
            <a:noAutofit/>
          </a:bodyPr>
          <a:lstStyle/>
          <a:p>
            <a:pPr marL="0" indent="0">
              <a:spcBef>
                <a:spcPts val="0"/>
              </a:spcBef>
              <a:buNone/>
            </a:pPr>
            <a:r>
              <a:rPr lang="en-GB" sz="1800" b="1" err="1">
                <a:latin typeface="Calibri Light" panose="020F0302020204030204" pitchFamily="34" charset="0"/>
                <a:cs typeface="Calibri Light" panose="020F0302020204030204" pitchFamily="34" charset="0"/>
              </a:rPr>
              <a:t>MiniSeq</a:t>
            </a:r>
            <a:endParaRPr lang="en-GB" sz="1800" b="1">
              <a:latin typeface="Calibri Light" panose="020F0302020204030204" pitchFamily="34" charset="0"/>
              <a:cs typeface="Calibri Light" panose="020F0302020204030204" pitchFamily="34" charset="0"/>
            </a:endParaRPr>
          </a:p>
          <a:p>
            <a:pPr marL="0" indent="0">
              <a:spcBef>
                <a:spcPts val="0"/>
              </a:spcBef>
              <a:buNone/>
            </a:pPr>
            <a:r>
              <a:rPr lang="en-GB" sz="1800" b="1" err="1">
                <a:latin typeface="Calibri Light" panose="020F0302020204030204" pitchFamily="34" charset="0"/>
                <a:cs typeface="Calibri Light" panose="020F0302020204030204" pitchFamily="34" charset="0"/>
              </a:rPr>
              <a:t>MiSeq</a:t>
            </a:r>
            <a:endParaRPr lang="en-GB" sz="1800" b="1">
              <a:latin typeface="Calibri Light" panose="020F0302020204030204" pitchFamily="34" charset="0"/>
              <a:cs typeface="Calibri Light" panose="020F0302020204030204" pitchFamily="34" charset="0"/>
            </a:endParaRPr>
          </a:p>
          <a:p>
            <a:pPr marL="0" indent="0">
              <a:spcBef>
                <a:spcPts val="0"/>
              </a:spcBef>
              <a:buNone/>
            </a:pPr>
            <a:r>
              <a:rPr lang="en-GB" sz="1800" b="1" err="1">
                <a:latin typeface="Calibri Light" panose="020F0302020204030204" pitchFamily="34" charset="0"/>
                <a:cs typeface="Calibri Light" panose="020F0302020204030204" pitchFamily="34" charset="0"/>
              </a:rPr>
              <a:t>NextSeq</a:t>
            </a:r>
            <a:r>
              <a:rPr lang="en-GB" sz="1800" b="1">
                <a:latin typeface="Calibri Light" panose="020F0302020204030204" pitchFamily="34" charset="0"/>
                <a:cs typeface="Calibri Light" panose="020F0302020204030204" pitchFamily="34" charset="0"/>
              </a:rPr>
              <a:t> 500/550</a:t>
            </a:r>
          </a:p>
          <a:p>
            <a:pPr marL="0" indent="0">
              <a:spcBef>
                <a:spcPts val="0"/>
              </a:spcBef>
              <a:buNone/>
            </a:pPr>
            <a:r>
              <a:rPr lang="en-GB" sz="1800" b="1" err="1">
                <a:latin typeface="Calibri Light" panose="020F0302020204030204" pitchFamily="34" charset="0"/>
                <a:cs typeface="Calibri Light" panose="020F0302020204030204" pitchFamily="34" charset="0"/>
              </a:rPr>
              <a:t>HiSeq</a:t>
            </a:r>
            <a:r>
              <a:rPr lang="en-GB" sz="1800" b="1">
                <a:latin typeface="Calibri Light" panose="020F0302020204030204" pitchFamily="34" charset="0"/>
                <a:cs typeface="Calibri Light" panose="020F0302020204030204" pitchFamily="34" charset="0"/>
              </a:rPr>
              <a:t> 1000/2500</a:t>
            </a:r>
            <a:r>
              <a:rPr lang="en-GB" sz="1800">
                <a:latin typeface="Calibri Light" panose="020F0302020204030204" pitchFamily="34" charset="0"/>
                <a:cs typeface="Calibri Light" panose="020F0302020204030204" pitchFamily="34" charset="0"/>
              </a:rPr>
              <a:t> </a:t>
            </a:r>
          </a:p>
          <a:p>
            <a:pPr marL="0" indent="0">
              <a:spcBef>
                <a:spcPts val="0"/>
              </a:spcBef>
              <a:buNone/>
            </a:pPr>
            <a:endParaRPr lang="en-GB" sz="1800">
              <a:latin typeface="Calibri Light" panose="020F0302020204030204" pitchFamily="34" charset="0"/>
              <a:cs typeface="Calibri Light" panose="020F0302020204030204" pitchFamily="34" charset="0"/>
            </a:endParaRPr>
          </a:p>
          <a:p>
            <a:pPr>
              <a:spcBef>
                <a:spcPts val="0"/>
              </a:spcBef>
            </a:pPr>
            <a:r>
              <a:rPr lang="en-GB" sz="1800">
                <a:latin typeface="Calibri Light" panose="020F0302020204030204" pitchFamily="34" charset="0"/>
                <a:cs typeface="Calibri Light" panose="020F0302020204030204" pitchFamily="34" charset="0"/>
              </a:rPr>
              <a:t>Nucleotide diversity is important during template generation</a:t>
            </a:r>
          </a:p>
          <a:p>
            <a:pPr marL="0" indent="0">
              <a:spcBef>
                <a:spcPts val="0"/>
              </a:spcBef>
              <a:buNone/>
            </a:pPr>
            <a:endParaRPr lang="en-GB" sz="1800">
              <a:latin typeface="Calibri Light" panose="020F0302020204030204" pitchFamily="34" charset="0"/>
              <a:cs typeface="Calibri Light" panose="020F0302020204030204" pitchFamily="34" charset="0"/>
            </a:endParaRPr>
          </a:p>
          <a:p>
            <a:pPr>
              <a:spcBef>
                <a:spcPts val="0"/>
              </a:spcBef>
            </a:pPr>
            <a:r>
              <a:rPr lang="en-GB" sz="1800">
                <a:latin typeface="Calibri Light" panose="020F0302020204030204" pitchFamily="34" charset="0"/>
                <a:cs typeface="Calibri Light" panose="020F0302020204030204" pitchFamily="34" charset="0"/>
              </a:rPr>
              <a:t>Signal from all four bases must be present in the first 1–7 cycles. </a:t>
            </a:r>
          </a:p>
        </p:txBody>
      </p:sp>
      <p:pic>
        <p:nvPicPr>
          <p:cNvPr id="4" name="Picture 4" descr="Indexing Strategies and Solutions | RNA Lexicon">
            <a:extLst>
              <a:ext uri="{FF2B5EF4-FFF2-40B4-BE49-F238E27FC236}">
                <a16:creationId xmlns:a16="http://schemas.microsoft.com/office/drawing/2014/main" id="{DC84E841-6187-958B-5EAA-97C2F96E27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8943" y="1405947"/>
            <a:ext cx="3934115" cy="2788413"/>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20A72CB4-A4A6-1A9A-E826-BFB71B0854CD}"/>
              </a:ext>
            </a:extLst>
          </p:cNvPr>
          <p:cNvSpPr txBox="1">
            <a:spLocks/>
          </p:cNvSpPr>
          <p:nvPr/>
        </p:nvSpPr>
        <p:spPr>
          <a:xfrm>
            <a:off x="8254670" y="1602425"/>
            <a:ext cx="3385799" cy="435133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GB" sz="1800" b="1" err="1">
                <a:latin typeface="Calibri Light" panose="020F0302020204030204" pitchFamily="34" charset="0"/>
                <a:cs typeface="Calibri Light" panose="020F0302020204030204" pitchFamily="34" charset="0"/>
              </a:rPr>
              <a:t>NextSeq</a:t>
            </a:r>
            <a:r>
              <a:rPr lang="en-GB" sz="1800" b="1">
                <a:latin typeface="Calibri Light" panose="020F0302020204030204" pitchFamily="34" charset="0"/>
                <a:cs typeface="Calibri Light" panose="020F0302020204030204" pitchFamily="34" charset="0"/>
              </a:rPr>
              <a:t> 1000/2000</a:t>
            </a:r>
            <a:r>
              <a:rPr lang="en-GB" sz="1800">
                <a:latin typeface="Calibri Light" panose="020F0302020204030204" pitchFamily="34" charset="0"/>
                <a:cs typeface="Calibri Light" panose="020F0302020204030204" pitchFamily="34" charset="0"/>
              </a:rPr>
              <a:t> </a:t>
            </a:r>
          </a:p>
          <a:p>
            <a:pPr marL="0" indent="0">
              <a:spcBef>
                <a:spcPts val="0"/>
              </a:spcBef>
              <a:buNone/>
            </a:pPr>
            <a:r>
              <a:rPr lang="en-GB" sz="1800" b="1" err="1">
                <a:latin typeface="Calibri Light" panose="020F0302020204030204" pitchFamily="34" charset="0"/>
                <a:cs typeface="Calibri Light" panose="020F0302020204030204" pitchFamily="34" charset="0"/>
              </a:rPr>
              <a:t>HiSeq</a:t>
            </a:r>
            <a:r>
              <a:rPr lang="en-GB" sz="1800" b="1">
                <a:latin typeface="Calibri Light" panose="020F0302020204030204" pitchFamily="34" charset="0"/>
                <a:cs typeface="Calibri Light" panose="020F0302020204030204" pitchFamily="34" charset="0"/>
              </a:rPr>
              <a:t> X</a:t>
            </a:r>
            <a:r>
              <a:rPr lang="en-GB" sz="1800">
                <a:latin typeface="Calibri Light" panose="020F0302020204030204" pitchFamily="34" charset="0"/>
                <a:cs typeface="Calibri Light" panose="020F0302020204030204" pitchFamily="34" charset="0"/>
              </a:rPr>
              <a:t>, </a:t>
            </a:r>
            <a:r>
              <a:rPr lang="en-GB" sz="1800" b="1" err="1">
                <a:latin typeface="Calibri Light" panose="020F0302020204030204" pitchFamily="34" charset="0"/>
                <a:cs typeface="Calibri Light" panose="020F0302020204030204" pitchFamily="34" charset="0"/>
              </a:rPr>
              <a:t>HiSeq</a:t>
            </a:r>
            <a:r>
              <a:rPr lang="en-GB" sz="1800" b="1">
                <a:latin typeface="Calibri Light" panose="020F0302020204030204" pitchFamily="34" charset="0"/>
                <a:cs typeface="Calibri Light" panose="020F0302020204030204" pitchFamily="34" charset="0"/>
              </a:rPr>
              <a:t> 3000/4000</a:t>
            </a:r>
            <a:r>
              <a:rPr lang="en-GB" sz="1800">
                <a:latin typeface="Calibri Light" panose="020F0302020204030204" pitchFamily="34" charset="0"/>
                <a:cs typeface="Calibri Light" panose="020F0302020204030204" pitchFamily="34" charset="0"/>
              </a:rPr>
              <a:t> </a:t>
            </a:r>
          </a:p>
          <a:p>
            <a:pPr marL="0" indent="0">
              <a:spcBef>
                <a:spcPts val="0"/>
              </a:spcBef>
              <a:buNone/>
            </a:pPr>
            <a:r>
              <a:rPr lang="en-GB" sz="1800" b="1" err="1">
                <a:latin typeface="Calibri Light" panose="020F0302020204030204" pitchFamily="34" charset="0"/>
                <a:cs typeface="Calibri Light" panose="020F0302020204030204" pitchFamily="34" charset="0"/>
              </a:rPr>
              <a:t>NovaSeq</a:t>
            </a:r>
            <a:r>
              <a:rPr lang="en-GB" sz="1800" b="1">
                <a:latin typeface="Calibri Light" panose="020F0302020204030204" pitchFamily="34" charset="0"/>
                <a:cs typeface="Calibri Light" panose="020F0302020204030204" pitchFamily="34" charset="0"/>
              </a:rPr>
              <a:t> X </a:t>
            </a:r>
            <a:r>
              <a:rPr lang="en-GB" sz="1800">
                <a:latin typeface="Calibri Light" panose="020F0302020204030204" pitchFamily="34" charset="0"/>
                <a:cs typeface="Calibri Light" panose="020F0302020204030204" pitchFamily="34" charset="0"/>
              </a:rPr>
              <a:t>and </a:t>
            </a:r>
            <a:r>
              <a:rPr lang="en-GB" sz="1800" b="1">
                <a:latin typeface="Calibri Light" panose="020F0302020204030204" pitchFamily="34" charset="0"/>
                <a:cs typeface="Calibri Light" panose="020F0302020204030204" pitchFamily="34" charset="0"/>
              </a:rPr>
              <a:t>X Plus</a:t>
            </a:r>
            <a:r>
              <a:rPr lang="en-GB" sz="1800">
                <a:latin typeface="Calibri Light" panose="020F0302020204030204" pitchFamily="34" charset="0"/>
                <a:cs typeface="Calibri Light" panose="020F0302020204030204" pitchFamily="34" charset="0"/>
              </a:rPr>
              <a:t>, </a:t>
            </a:r>
            <a:r>
              <a:rPr lang="en-GB" sz="1800" b="1">
                <a:latin typeface="Calibri Light" panose="020F0302020204030204" pitchFamily="34" charset="0"/>
                <a:cs typeface="Calibri Light" panose="020F0302020204030204" pitchFamily="34" charset="0"/>
              </a:rPr>
              <a:t>the </a:t>
            </a:r>
            <a:r>
              <a:rPr lang="en-GB" sz="1800" b="1" err="1">
                <a:latin typeface="Calibri Light" panose="020F0302020204030204" pitchFamily="34" charset="0"/>
                <a:cs typeface="Calibri Light" panose="020F0302020204030204" pitchFamily="34" charset="0"/>
              </a:rPr>
              <a:t>NovaSeq</a:t>
            </a:r>
            <a:r>
              <a:rPr lang="en-GB" sz="1800" b="1">
                <a:latin typeface="Calibri Light" panose="020F0302020204030204" pitchFamily="34" charset="0"/>
                <a:cs typeface="Calibri Light" panose="020F0302020204030204" pitchFamily="34" charset="0"/>
              </a:rPr>
              <a:t> 6000/5000</a:t>
            </a:r>
            <a:r>
              <a:rPr lang="en-GB" sz="1800">
                <a:latin typeface="Calibri Light" panose="020F0302020204030204" pitchFamily="34" charset="0"/>
                <a:cs typeface="Calibri Light" panose="020F0302020204030204" pitchFamily="34" charset="0"/>
              </a:rPr>
              <a:t> </a:t>
            </a:r>
          </a:p>
          <a:p>
            <a:pPr marL="0" indent="0">
              <a:spcBef>
                <a:spcPts val="0"/>
              </a:spcBef>
              <a:buNone/>
            </a:pPr>
            <a:r>
              <a:rPr lang="en-GB" sz="1800" b="1" err="1">
                <a:latin typeface="Calibri Light" panose="020F0302020204030204" pitchFamily="34" charset="0"/>
                <a:cs typeface="Calibri Light" panose="020F0302020204030204" pitchFamily="34" charset="0"/>
              </a:rPr>
              <a:t>iSeq</a:t>
            </a:r>
            <a:r>
              <a:rPr lang="en-GB" sz="1800" b="1">
                <a:latin typeface="Calibri Light" panose="020F0302020204030204" pitchFamily="34" charset="0"/>
                <a:cs typeface="Calibri Light" panose="020F0302020204030204" pitchFamily="34" charset="0"/>
              </a:rPr>
              <a:t> 100</a:t>
            </a:r>
          </a:p>
          <a:p>
            <a:pPr marL="0" indent="0">
              <a:spcBef>
                <a:spcPts val="0"/>
              </a:spcBef>
              <a:buNone/>
            </a:pPr>
            <a:endParaRPr lang="en-GB" sz="1800" b="1">
              <a:latin typeface="Calibri Light" panose="020F0302020204030204" pitchFamily="34" charset="0"/>
              <a:cs typeface="Calibri Light" panose="020F0302020204030204" pitchFamily="34" charset="0"/>
            </a:endParaRPr>
          </a:p>
          <a:p>
            <a:pPr>
              <a:spcBef>
                <a:spcPts val="0"/>
              </a:spcBef>
            </a:pPr>
            <a:r>
              <a:rPr lang="en-GB" sz="1800">
                <a:latin typeface="Calibri Light" panose="020F0302020204030204" pitchFamily="34" charset="0"/>
                <a:cs typeface="Calibri Light" panose="020F0302020204030204" pitchFamily="34" charset="0"/>
              </a:rPr>
              <a:t>Nucleotide diversity is important</a:t>
            </a: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Font typeface="Arial" panose="020B0604020202020204" pitchFamily="34" charset="0"/>
              <a:buNone/>
            </a:pPr>
            <a:endParaRPr lang="en-GB" sz="1800">
              <a:latin typeface="Calibri Light" panose="020F0302020204030204" pitchFamily="34" charset="0"/>
              <a:cs typeface="Calibri Light" panose="020F0302020204030204" pitchFamily="34" charset="0"/>
            </a:endParaRPr>
          </a:p>
        </p:txBody>
      </p:sp>
      <p:sp>
        <p:nvSpPr>
          <p:cNvPr id="9" name="Rounded Rectangle 4">
            <a:extLst>
              <a:ext uri="{FF2B5EF4-FFF2-40B4-BE49-F238E27FC236}">
                <a16:creationId xmlns:a16="http://schemas.microsoft.com/office/drawing/2014/main" id="{7E07726F-03E1-F798-C109-802C2008BDE6}"/>
              </a:ext>
            </a:extLst>
          </p:cNvPr>
          <p:cNvSpPr/>
          <p:nvPr/>
        </p:nvSpPr>
        <p:spPr>
          <a:xfrm>
            <a:off x="855966" y="508619"/>
            <a:ext cx="10397634" cy="829839"/>
          </a:xfrm>
          <a:prstGeom prst="round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t>Non-patterned and Patterned Flow cell</a:t>
            </a:r>
          </a:p>
        </p:txBody>
      </p:sp>
      <p:grpSp>
        <p:nvGrpSpPr>
          <p:cNvPr id="2" name="Group 1">
            <a:extLst>
              <a:ext uri="{FF2B5EF4-FFF2-40B4-BE49-F238E27FC236}">
                <a16:creationId xmlns:a16="http://schemas.microsoft.com/office/drawing/2014/main" id="{7379252E-1475-CFCB-F613-901226418D62}"/>
              </a:ext>
            </a:extLst>
          </p:cNvPr>
          <p:cNvGrpSpPr/>
          <p:nvPr/>
        </p:nvGrpSpPr>
        <p:grpSpPr>
          <a:xfrm>
            <a:off x="3829922" y="4209255"/>
            <a:ext cx="4528855" cy="2535126"/>
            <a:chOff x="3937331" y="3985336"/>
            <a:chExt cx="4528855" cy="2535126"/>
          </a:xfrm>
        </p:grpSpPr>
        <p:pic>
          <p:nvPicPr>
            <p:cNvPr id="7" name="Picture 6">
              <a:extLst>
                <a:ext uri="{FF2B5EF4-FFF2-40B4-BE49-F238E27FC236}">
                  <a16:creationId xmlns:a16="http://schemas.microsoft.com/office/drawing/2014/main" id="{4B59A5F1-E83B-F3A6-3D5B-377207805719}"/>
                </a:ext>
              </a:extLst>
            </p:cNvPr>
            <p:cNvPicPr>
              <a:picLocks noChangeAspect="1"/>
            </p:cNvPicPr>
            <p:nvPr/>
          </p:nvPicPr>
          <p:blipFill rotWithShape="1">
            <a:blip r:embed="rId4"/>
            <a:srcRect r="50447"/>
            <a:stretch/>
          </p:blipFill>
          <p:spPr>
            <a:xfrm>
              <a:off x="6226593" y="3985336"/>
              <a:ext cx="2239593" cy="2535126"/>
            </a:xfrm>
            <a:prstGeom prst="rect">
              <a:avLst/>
            </a:prstGeom>
          </p:spPr>
        </p:pic>
        <p:pic>
          <p:nvPicPr>
            <p:cNvPr id="8" name="Picture 7">
              <a:extLst>
                <a:ext uri="{FF2B5EF4-FFF2-40B4-BE49-F238E27FC236}">
                  <a16:creationId xmlns:a16="http://schemas.microsoft.com/office/drawing/2014/main" id="{A227A7B0-3376-D18F-ADA3-97E52A1BC7D0}"/>
                </a:ext>
              </a:extLst>
            </p:cNvPr>
            <p:cNvPicPr>
              <a:picLocks noChangeAspect="1"/>
            </p:cNvPicPr>
            <p:nvPr/>
          </p:nvPicPr>
          <p:blipFill rotWithShape="1">
            <a:blip r:embed="rId4"/>
            <a:srcRect l="50447"/>
            <a:stretch/>
          </p:blipFill>
          <p:spPr>
            <a:xfrm>
              <a:off x="3937331" y="3985336"/>
              <a:ext cx="2239593" cy="2535126"/>
            </a:xfrm>
            <a:prstGeom prst="rect">
              <a:avLst/>
            </a:prstGeom>
          </p:spPr>
        </p:pic>
      </p:grpSp>
      <p:pic>
        <p:nvPicPr>
          <p:cNvPr id="6" name="Picture 12">
            <a:extLst>
              <a:ext uri="{FF2B5EF4-FFF2-40B4-BE49-F238E27FC236}">
                <a16:creationId xmlns:a16="http://schemas.microsoft.com/office/drawing/2014/main" id="{A92C6701-6BB8-8D11-7683-C005024C42AE}"/>
              </a:ext>
            </a:extLst>
          </p:cNvPr>
          <p:cNvPicPr>
            <a:picLocks noChangeAspect="1"/>
          </p:cNvPicPr>
          <p:nvPr/>
        </p:nvPicPr>
        <p:blipFill>
          <a:blip r:embed="rId5"/>
          <a:stretch>
            <a:fillRect/>
          </a:stretch>
        </p:blipFill>
        <p:spPr>
          <a:xfrm>
            <a:off x="151662" y="6284421"/>
            <a:ext cx="1666703" cy="471555"/>
          </a:xfrm>
          <a:prstGeom prst="rect">
            <a:avLst/>
          </a:prstGeom>
        </p:spPr>
      </p:pic>
    </p:spTree>
    <p:extLst>
      <p:ext uri="{BB962C8B-B14F-4D97-AF65-F5344CB8AC3E}">
        <p14:creationId xmlns:p14="http://schemas.microsoft.com/office/powerpoint/2010/main" val="664782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E083832-2C22-A284-D61B-9BA992D74310}"/>
              </a:ext>
            </a:extLst>
          </p:cNvPr>
          <p:cNvPicPr>
            <a:picLocks noChangeAspect="1"/>
          </p:cNvPicPr>
          <p:nvPr/>
        </p:nvPicPr>
        <p:blipFill rotWithShape="1">
          <a:blip r:embed="rId2"/>
          <a:srcRect l="44993" r="11338"/>
          <a:stretch/>
        </p:blipFill>
        <p:spPr>
          <a:xfrm rot="16200000">
            <a:off x="4883944" y="-435551"/>
            <a:ext cx="2424116" cy="12192001"/>
          </a:xfrm>
          <a:prstGeom prst="rect">
            <a:avLst/>
          </a:prstGeom>
        </p:spPr>
      </p:pic>
      <p:sp>
        <p:nvSpPr>
          <p:cNvPr id="3" name="Title 1">
            <a:extLst>
              <a:ext uri="{FF2B5EF4-FFF2-40B4-BE49-F238E27FC236}">
                <a16:creationId xmlns:a16="http://schemas.microsoft.com/office/drawing/2014/main" id="{5DE558B4-CCBF-8EE3-1FAB-F999FBCF21EC}"/>
              </a:ext>
            </a:extLst>
          </p:cNvPr>
          <p:cNvSpPr txBox="1">
            <a:spLocks/>
          </p:cNvSpPr>
          <p:nvPr/>
        </p:nvSpPr>
        <p:spPr>
          <a:xfrm>
            <a:off x="182414" y="3282376"/>
            <a:ext cx="2196941" cy="796875"/>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latin typeface="Calibri" panose="020F0502020204030204" pitchFamily="34" charset="0"/>
                <a:cs typeface="Calibri" panose="020F0502020204030204" pitchFamily="34" charset="0"/>
              </a:rPr>
              <a:t>Sequencer</a:t>
            </a:r>
          </a:p>
          <a:p>
            <a:pPr algn="ctr"/>
            <a:r>
              <a:rPr lang="en-GB" sz="2000" b="1">
                <a:latin typeface="Calibri" panose="020F0502020204030204" pitchFamily="34" charset="0"/>
                <a:cs typeface="Calibri" panose="020F0502020204030204" pitchFamily="34" charset="0"/>
              </a:rPr>
              <a:t>Produce Image</a:t>
            </a:r>
            <a:endParaRPr lang="en-DK" sz="2400" b="1">
              <a:latin typeface="Calibri" panose="020F0502020204030204" pitchFamily="34" charset="0"/>
              <a:cs typeface="Calibri" panose="020F0502020204030204" pitchFamily="34" charset="0"/>
            </a:endParaRPr>
          </a:p>
        </p:txBody>
      </p:sp>
      <p:sp>
        <p:nvSpPr>
          <p:cNvPr id="6" name="Title 1">
            <a:extLst>
              <a:ext uri="{FF2B5EF4-FFF2-40B4-BE49-F238E27FC236}">
                <a16:creationId xmlns:a16="http://schemas.microsoft.com/office/drawing/2014/main" id="{05A6E89C-4457-FA57-E1BB-41239A7C68B5}"/>
              </a:ext>
            </a:extLst>
          </p:cNvPr>
          <p:cNvSpPr txBox="1">
            <a:spLocks/>
          </p:cNvSpPr>
          <p:nvPr/>
        </p:nvSpPr>
        <p:spPr>
          <a:xfrm>
            <a:off x="9937003" y="3601685"/>
            <a:ext cx="2196941" cy="660668"/>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latin typeface="Calibri" panose="020F0502020204030204" pitchFamily="34" charset="0"/>
                <a:cs typeface="Calibri" panose="020F0502020204030204" pitchFamily="34" charset="0"/>
              </a:rPr>
              <a:t>Count Matrix</a:t>
            </a:r>
          </a:p>
          <a:p>
            <a:pPr algn="ctr"/>
            <a:r>
              <a:rPr lang="en-GB" sz="2000" b="1">
                <a:solidFill>
                  <a:schemeClr val="bg1">
                    <a:lumMod val="50000"/>
                  </a:schemeClr>
                </a:solidFill>
                <a:latin typeface="Calibri" panose="020F0502020204030204" pitchFamily="34" charset="0"/>
                <a:cs typeface="Calibri" panose="020F0502020204030204" pitchFamily="34" charset="0"/>
              </a:rPr>
              <a:t>.</a:t>
            </a:r>
            <a:r>
              <a:rPr lang="en-GB" sz="2000" b="1" err="1">
                <a:solidFill>
                  <a:schemeClr val="bg1">
                    <a:lumMod val="50000"/>
                  </a:schemeClr>
                </a:solidFill>
                <a:latin typeface="Calibri" panose="020F0502020204030204" pitchFamily="34" charset="0"/>
                <a:cs typeface="Calibri" panose="020F0502020204030204" pitchFamily="34" charset="0"/>
              </a:rPr>
              <a:t>tsv</a:t>
            </a:r>
            <a:endParaRPr lang="en-DK" sz="2000" b="1">
              <a:solidFill>
                <a:schemeClr val="bg1">
                  <a:lumMod val="50000"/>
                </a:schemeClr>
              </a:solidFill>
              <a:latin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E08D6445-F40E-9BE4-1497-8AFE550409DD}"/>
              </a:ext>
            </a:extLst>
          </p:cNvPr>
          <p:cNvPicPr>
            <a:picLocks noChangeAspect="1"/>
          </p:cNvPicPr>
          <p:nvPr/>
        </p:nvPicPr>
        <p:blipFill rotWithShape="1">
          <a:blip r:embed="rId3"/>
          <a:srcRect l="18732" t="689" r="17691" b="628"/>
          <a:stretch/>
        </p:blipFill>
        <p:spPr>
          <a:xfrm>
            <a:off x="349568" y="1951178"/>
            <a:ext cx="1524306" cy="1331199"/>
          </a:xfrm>
          <a:prstGeom prst="rect">
            <a:avLst/>
          </a:prstGeom>
        </p:spPr>
      </p:pic>
      <p:graphicFrame>
        <p:nvGraphicFramePr>
          <p:cNvPr id="8" name="Table 7">
            <a:extLst>
              <a:ext uri="{FF2B5EF4-FFF2-40B4-BE49-F238E27FC236}">
                <a16:creationId xmlns:a16="http://schemas.microsoft.com/office/drawing/2014/main" id="{CADDE89A-DF2A-0C89-E713-54C7BA1EF770}"/>
              </a:ext>
            </a:extLst>
          </p:cNvPr>
          <p:cNvGraphicFramePr>
            <a:graphicFrameLocks noGrp="1"/>
          </p:cNvGraphicFramePr>
          <p:nvPr/>
        </p:nvGraphicFramePr>
        <p:xfrm>
          <a:off x="10067629" y="2038262"/>
          <a:ext cx="1875178" cy="1463040"/>
        </p:xfrm>
        <a:graphic>
          <a:graphicData uri="http://schemas.openxmlformats.org/drawingml/2006/table">
            <a:tbl>
              <a:tblPr firstRow="1" bandRow="1">
                <a:tableStyleId>{F2DE63D5-997A-4646-A377-4702673A728D}</a:tableStyleId>
              </a:tblPr>
              <a:tblGrid>
                <a:gridCol w="937589">
                  <a:extLst>
                    <a:ext uri="{9D8B030D-6E8A-4147-A177-3AD203B41FA5}">
                      <a16:colId xmlns:a16="http://schemas.microsoft.com/office/drawing/2014/main" val="718993216"/>
                    </a:ext>
                  </a:extLst>
                </a:gridCol>
                <a:gridCol w="937589">
                  <a:extLst>
                    <a:ext uri="{9D8B030D-6E8A-4147-A177-3AD203B41FA5}">
                      <a16:colId xmlns:a16="http://schemas.microsoft.com/office/drawing/2014/main" val="4246443102"/>
                    </a:ext>
                  </a:extLst>
                </a:gridCol>
              </a:tblGrid>
              <a:tr h="328776">
                <a:tc>
                  <a:txBody>
                    <a:bodyPr/>
                    <a:lstStyle/>
                    <a:p>
                      <a:pPr algn="ctr"/>
                      <a:r>
                        <a:rPr lang="en-GB"/>
                        <a:t>Gene ID</a:t>
                      </a:r>
                    </a:p>
                  </a:txBody>
                  <a:tcPr/>
                </a:tc>
                <a:tc>
                  <a:txBody>
                    <a:bodyPr/>
                    <a:lstStyle/>
                    <a:p>
                      <a:pPr algn="ctr"/>
                      <a:r>
                        <a:rPr lang="en-GB"/>
                        <a:t>Counts</a:t>
                      </a:r>
                    </a:p>
                  </a:txBody>
                  <a:tcPr/>
                </a:tc>
                <a:extLst>
                  <a:ext uri="{0D108BD9-81ED-4DB2-BD59-A6C34878D82A}">
                    <a16:rowId xmlns:a16="http://schemas.microsoft.com/office/drawing/2014/main" val="810967668"/>
                  </a:ext>
                </a:extLst>
              </a:tr>
              <a:tr h="328776">
                <a:tc>
                  <a:txBody>
                    <a:bodyPr/>
                    <a:lstStyle/>
                    <a:p>
                      <a:pPr algn="ctr"/>
                      <a:r>
                        <a:rPr lang="en-GB"/>
                        <a:t>Gene A</a:t>
                      </a:r>
                    </a:p>
                  </a:txBody>
                  <a:tcPr/>
                </a:tc>
                <a:tc>
                  <a:txBody>
                    <a:bodyPr/>
                    <a:lstStyle/>
                    <a:p>
                      <a:pPr algn="ctr"/>
                      <a:r>
                        <a:rPr lang="en-GB"/>
                        <a:t>5</a:t>
                      </a:r>
                    </a:p>
                  </a:txBody>
                  <a:tcPr/>
                </a:tc>
                <a:extLst>
                  <a:ext uri="{0D108BD9-81ED-4DB2-BD59-A6C34878D82A}">
                    <a16:rowId xmlns:a16="http://schemas.microsoft.com/office/drawing/2014/main" val="3753006133"/>
                  </a:ext>
                </a:extLst>
              </a:tr>
              <a:tr h="328776">
                <a:tc>
                  <a:txBody>
                    <a:bodyPr/>
                    <a:lstStyle/>
                    <a:p>
                      <a:pPr algn="ctr"/>
                      <a:r>
                        <a:rPr lang="en-GB"/>
                        <a:t>Gene B</a:t>
                      </a:r>
                    </a:p>
                  </a:txBody>
                  <a:tcPr/>
                </a:tc>
                <a:tc>
                  <a:txBody>
                    <a:bodyPr/>
                    <a:lstStyle/>
                    <a:p>
                      <a:pPr algn="ctr"/>
                      <a:r>
                        <a:rPr lang="en-GB"/>
                        <a:t>3</a:t>
                      </a:r>
                    </a:p>
                  </a:txBody>
                  <a:tcPr/>
                </a:tc>
                <a:extLst>
                  <a:ext uri="{0D108BD9-81ED-4DB2-BD59-A6C34878D82A}">
                    <a16:rowId xmlns:a16="http://schemas.microsoft.com/office/drawing/2014/main" val="389462449"/>
                  </a:ext>
                </a:extLst>
              </a:tr>
              <a:tr h="328776">
                <a:tc>
                  <a:txBody>
                    <a:bodyPr/>
                    <a:lstStyle/>
                    <a:p>
                      <a:pPr algn="ctr"/>
                      <a:r>
                        <a:rPr lang="en-GB"/>
                        <a:t>Gene C</a:t>
                      </a:r>
                    </a:p>
                  </a:txBody>
                  <a:tcPr/>
                </a:tc>
                <a:tc>
                  <a:txBody>
                    <a:bodyPr/>
                    <a:lstStyle/>
                    <a:p>
                      <a:pPr algn="ctr"/>
                      <a:r>
                        <a:rPr lang="en-GB"/>
                        <a:t>9</a:t>
                      </a:r>
                    </a:p>
                  </a:txBody>
                  <a:tcPr/>
                </a:tc>
                <a:extLst>
                  <a:ext uri="{0D108BD9-81ED-4DB2-BD59-A6C34878D82A}">
                    <a16:rowId xmlns:a16="http://schemas.microsoft.com/office/drawing/2014/main" val="4089743007"/>
                  </a:ext>
                </a:extLst>
              </a:tr>
            </a:tbl>
          </a:graphicData>
        </a:graphic>
      </p:graphicFrame>
      <p:cxnSp>
        <p:nvCxnSpPr>
          <p:cNvPr id="9" name="Straight Connector 8">
            <a:extLst>
              <a:ext uri="{FF2B5EF4-FFF2-40B4-BE49-F238E27FC236}">
                <a16:creationId xmlns:a16="http://schemas.microsoft.com/office/drawing/2014/main" id="{B7F0BEE4-FDEE-FC7E-2552-DCF49B259239}"/>
              </a:ext>
            </a:extLst>
          </p:cNvPr>
          <p:cNvCxnSpPr>
            <a:cxnSpLocks/>
            <a:stCxn id="10" idx="2"/>
          </p:cNvCxnSpPr>
          <p:nvPr/>
        </p:nvCxnSpPr>
        <p:spPr>
          <a:xfrm>
            <a:off x="942164" y="5458492"/>
            <a:ext cx="10063054" cy="0"/>
          </a:xfrm>
          <a:prstGeom prst="line">
            <a:avLst/>
          </a:prstGeom>
          <a:ln w="762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E7571DDB-5936-E4F7-D1AD-D7E3AF60C9CA}"/>
              </a:ext>
            </a:extLst>
          </p:cNvPr>
          <p:cNvSpPr/>
          <p:nvPr/>
        </p:nvSpPr>
        <p:spPr>
          <a:xfrm>
            <a:off x="942164" y="5272961"/>
            <a:ext cx="371061" cy="371061"/>
          </a:xfrm>
          <a:prstGeom prst="ellipse">
            <a:avLst/>
          </a:prstGeom>
          <a:solidFill>
            <a:srgbClr val="FCC90E"/>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11" name="Oval 10">
            <a:extLst>
              <a:ext uri="{FF2B5EF4-FFF2-40B4-BE49-F238E27FC236}">
                <a16:creationId xmlns:a16="http://schemas.microsoft.com/office/drawing/2014/main" id="{8CA730B5-08E3-3803-4574-6EAA1DE641A4}"/>
              </a:ext>
            </a:extLst>
          </p:cNvPr>
          <p:cNvSpPr/>
          <p:nvPr/>
        </p:nvSpPr>
        <p:spPr>
          <a:xfrm>
            <a:off x="3447617" y="5272961"/>
            <a:ext cx="371061" cy="371061"/>
          </a:xfrm>
          <a:prstGeom prst="ellipse">
            <a:avLst/>
          </a:prstGeom>
          <a:solidFill>
            <a:schemeClr val="bg1"/>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12" name="Oval 11">
            <a:extLst>
              <a:ext uri="{FF2B5EF4-FFF2-40B4-BE49-F238E27FC236}">
                <a16:creationId xmlns:a16="http://schemas.microsoft.com/office/drawing/2014/main" id="{AE07E6D2-263A-0558-E2CD-2229C68816BF}"/>
              </a:ext>
            </a:extLst>
          </p:cNvPr>
          <p:cNvSpPr/>
          <p:nvPr/>
        </p:nvSpPr>
        <p:spPr>
          <a:xfrm>
            <a:off x="5849235" y="5272961"/>
            <a:ext cx="371061" cy="371061"/>
          </a:xfrm>
          <a:prstGeom prst="ellipse">
            <a:avLst/>
          </a:prstGeom>
          <a:solidFill>
            <a:schemeClr val="bg1"/>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13" name="Oval 12">
            <a:extLst>
              <a:ext uri="{FF2B5EF4-FFF2-40B4-BE49-F238E27FC236}">
                <a16:creationId xmlns:a16="http://schemas.microsoft.com/office/drawing/2014/main" id="{8A4D611B-C5C8-6A37-13F5-5509F4953485}"/>
              </a:ext>
            </a:extLst>
          </p:cNvPr>
          <p:cNvSpPr/>
          <p:nvPr/>
        </p:nvSpPr>
        <p:spPr>
          <a:xfrm>
            <a:off x="10846835" y="5272961"/>
            <a:ext cx="371061" cy="371061"/>
          </a:xfrm>
          <a:prstGeom prst="ellipse">
            <a:avLst/>
          </a:prstGeom>
          <a:solidFill>
            <a:schemeClr val="bg1"/>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14" name="Oval 13">
            <a:extLst>
              <a:ext uri="{FF2B5EF4-FFF2-40B4-BE49-F238E27FC236}">
                <a16:creationId xmlns:a16="http://schemas.microsoft.com/office/drawing/2014/main" id="{57574D2B-D863-1603-A011-DA45BA92919C}"/>
              </a:ext>
            </a:extLst>
          </p:cNvPr>
          <p:cNvSpPr/>
          <p:nvPr/>
        </p:nvSpPr>
        <p:spPr>
          <a:xfrm>
            <a:off x="8526622" y="5272961"/>
            <a:ext cx="371061" cy="371061"/>
          </a:xfrm>
          <a:prstGeom prst="ellipse">
            <a:avLst/>
          </a:prstGeom>
          <a:solidFill>
            <a:schemeClr val="bg1"/>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cxnSp>
        <p:nvCxnSpPr>
          <p:cNvPr id="15" name="Straight Arrow Connector 14">
            <a:extLst>
              <a:ext uri="{FF2B5EF4-FFF2-40B4-BE49-F238E27FC236}">
                <a16:creationId xmlns:a16="http://schemas.microsoft.com/office/drawing/2014/main" id="{99CCB1C7-4F63-C715-FD75-04FDD4001427}"/>
              </a:ext>
            </a:extLst>
          </p:cNvPr>
          <p:cNvCxnSpPr/>
          <p:nvPr/>
        </p:nvCxnSpPr>
        <p:spPr>
          <a:xfrm>
            <a:off x="1151046" y="4535197"/>
            <a:ext cx="0" cy="546010"/>
          </a:xfrm>
          <a:prstGeom prst="straightConnector1">
            <a:avLst/>
          </a:prstGeom>
          <a:ln w="76200">
            <a:solidFill>
              <a:schemeClr val="bg1">
                <a:lumMod val="9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F6F6EF33-A1EF-2D62-3695-EF3BB2086BC6}"/>
              </a:ext>
            </a:extLst>
          </p:cNvPr>
          <p:cNvCxnSpPr>
            <a:cxnSpLocks/>
          </p:cNvCxnSpPr>
          <p:nvPr/>
        </p:nvCxnSpPr>
        <p:spPr>
          <a:xfrm flipV="1">
            <a:off x="11057420" y="4531827"/>
            <a:ext cx="0" cy="546010"/>
          </a:xfrm>
          <a:prstGeom prst="straightConnector1">
            <a:avLst/>
          </a:prstGeom>
          <a:ln w="76200">
            <a:solidFill>
              <a:schemeClr val="bg1">
                <a:lumMod val="9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itle 1">
            <a:extLst>
              <a:ext uri="{FF2B5EF4-FFF2-40B4-BE49-F238E27FC236}">
                <a16:creationId xmlns:a16="http://schemas.microsoft.com/office/drawing/2014/main" id="{CDC4AE80-795D-8265-7321-F65B74598987}"/>
              </a:ext>
            </a:extLst>
          </p:cNvPr>
          <p:cNvSpPr txBox="1">
            <a:spLocks/>
          </p:cNvSpPr>
          <p:nvPr/>
        </p:nvSpPr>
        <p:spPr>
          <a:xfrm>
            <a:off x="2316468" y="6053486"/>
            <a:ext cx="2633357" cy="551255"/>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solidFill>
                  <a:schemeClr val="bg1"/>
                </a:solidFill>
                <a:latin typeface="Calibri" panose="020F0502020204030204" pitchFamily="34" charset="0"/>
                <a:cs typeface="Calibri" panose="020F0502020204030204" pitchFamily="34" charset="0"/>
              </a:rPr>
              <a:t>READ QC </a:t>
            </a:r>
          </a:p>
          <a:p>
            <a:pPr algn="ctr"/>
            <a:r>
              <a:rPr lang="en-GB" sz="2400" b="1">
                <a:solidFill>
                  <a:schemeClr val="bg1"/>
                </a:solidFill>
                <a:latin typeface="Calibri" panose="020F0502020204030204" pitchFamily="34" charset="0"/>
                <a:cs typeface="Calibri" panose="020F0502020204030204" pitchFamily="34" charset="0"/>
              </a:rPr>
              <a:t>&amp; TRIM</a:t>
            </a:r>
            <a:endParaRPr lang="en-DK" sz="2400" b="1">
              <a:solidFill>
                <a:srgbClr val="FFFFFF"/>
              </a:solidFill>
              <a:latin typeface="Calibri" panose="020F0502020204030204" pitchFamily="34" charset="0"/>
              <a:cs typeface="Calibri" panose="020F0502020204030204" pitchFamily="34" charset="0"/>
            </a:endParaRPr>
          </a:p>
        </p:txBody>
      </p:sp>
      <p:sp>
        <p:nvSpPr>
          <p:cNvPr id="21" name="Title 1">
            <a:extLst>
              <a:ext uri="{FF2B5EF4-FFF2-40B4-BE49-F238E27FC236}">
                <a16:creationId xmlns:a16="http://schemas.microsoft.com/office/drawing/2014/main" id="{C9DE6DAB-4BC3-68C1-58CD-576AC81AABBA}"/>
              </a:ext>
            </a:extLst>
          </p:cNvPr>
          <p:cNvSpPr txBox="1">
            <a:spLocks/>
          </p:cNvSpPr>
          <p:nvPr/>
        </p:nvSpPr>
        <p:spPr>
          <a:xfrm>
            <a:off x="4703800" y="6052843"/>
            <a:ext cx="2633357" cy="555378"/>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solidFill>
                  <a:srgbClr val="FFFFFF"/>
                </a:solidFill>
                <a:latin typeface="Calibri" panose="020F0502020204030204" pitchFamily="34" charset="0"/>
                <a:cs typeface="Calibri" panose="020F0502020204030204" pitchFamily="34" charset="0"/>
              </a:rPr>
              <a:t>ALIGN </a:t>
            </a:r>
          </a:p>
          <a:p>
            <a:pPr algn="ctr"/>
            <a:r>
              <a:rPr lang="en-GB" sz="2400" b="1">
                <a:solidFill>
                  <a:srgbClr val="FFFFFF"/>
                </a:solidFill>
                <a:latin typeface="Calibri" panose="020F0502020204030204" pitchFamily="34" charset="0"/>
                <a:cs typeface="Calibri" panose="020F0502020204030204" pitchFamily="34" charset="0"/>
              </a:rPr>
              <a:t>TO REF</a:t>
            </a:r>
            <a:endParaRPr lang="en-DK" sz="2400" b="1">
              <a:solidFill>
                <a:srgbClr val="FFFFFF"/>
              </a:solidFill>
              <a:latin typeface="Calibri" panose="020F0502020204030204" pitchFamily="34" charset="0"/>
              <a:cs typeface="Calibri" panose="020F0502020204030204" pitchFamily="34" charset="0"/>
            </a:endParaRPr>
          </a:p>
        </p:txBody>
      </p:sp>
      <p:sp>
        <p:nvSpPr>
          <p:cNvPr id="22" name="Title 1">
            <a:extLst>
              <a:ext uri="{FF2B5EF4-FFF2-40B4-BE49-F238E27FC236}">
                <a16:creationId xmlns:a16="http://schemas.microsoft.com/office/drawing/2014/main" id="{BF7C6006-E91A-2C2D-2870-5394D2C4CF23}"/>
              </a:ext>
            </a:extLst>
          </p:cNvPr>
          <p:cNvSpPr txBox="1">
            <a:spLocks/>
          </p:cNvSpPr>
          <p:nvPr/>
        </p:nvSpPr>
        <p:spPr>
          <a:xfrm>
            <a:off x="7366445" y="6083759"/>
            <a:ext cx="2633357" cy="555378"/>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solidFill>
                  <a:srgbClr val="FFFFFF"/>
                </a:solidFill>
                <a:latin typeface="Calibri" panose="020F0502020204030204" pitchFamily="34" charset="0"/>
                <a:cs typeface="Calibri" panose="020F0502020204030204" pitchFamily="34" charset="0"/>
              </a:rPr>
              <a:t>REMOVE</a:t>
            </a:r>
          </a:p>
          <a:p>
            <a:pPr algn="ctr"/>
            <a:r>
              <a:rPr lang="en-GB" sz="2400" b="1">
                <a:solidFill>
                  <a:srgbClr val="FFFFFF"/>
                </a:solidFill>
                <a:latin typeface="Calibri" panose="020F0502020204030204" pitchFamily="34" charset="0"/>
                <a:cs typeface="Calibri" panose="020F0502020204030204" pitchFamily="34" charset="0"/>
              </a:rPr>
              <a:t>DUPLICATES</a:t>
            </a:r>
          </a:p>
        </p:txBody>
      </p:sp>
      <p:sp>
        <p:nvSpPr>
          <p:cNvPr id="23" name="Title 1">
            <a:extLst>
              <a:ext uri="{FF2B5EF4-FFF2-40B4-BE49-F238E27FC236}">
                <a16:creationId xmlns:a16="http://schemas.microsoft.com/office/drawing/2014/main" id="{385AF80F-29BF-778E-6180-E3591ECE586B}"/>
              </a:ext>
            </a:extLst>
          </p:cNvPr>
          <p:cNvSpPr txBox="1">
            <a:spLocks/>
          </p:cNvSpPr>
          <p:nvPr/>
        </p:nvSpPr>
        <p:spPr>
          <a:xfrm>
            <a:off x="9688539" y="6051320"/>
            <a:ext cx="2633357" cy="555378"/>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solidFill>
                  <a:schemeClr val="bg1"/>
                </a:solidFill>
                <a:latin typeface="Calibri" panose="020F0502020204030204" pitchFamily="34" charset="0"/>
                <a:cs typeface="Calibri" panose="020F0502020204030204" pitchFamily="34" charset="0"/>
              </a:rPr>
              <a:t>QUANTIFY</a:t>
            </a:r>
            <a:br>
              <a:rPr lang="en-GB" sz="2400" b="1">
                <a:solidFill>
                  <a:schemeClr val="bg1"/>
                </a:solidFill>
                <a:latin typeface="Calibri" panose="020F0502020204030204" pitchFamily="34" charset="0"/>
                <a:cs typeface="Calibri" panose="020F0502020204030204" pitchFamily="34" charset="0"/>
              </a:rPr>
            </a:br>
            <a:r>
              <a:rPr lang="en-GB" sz="2400" b="1">
                <a:solidFill>
                  <a:schemeClr val="bg1"/>
                </a:solidFill>
                <a:latin typeface="Calibri" panose="020F0502020204030204" pitchFamily="34" charset="0"/>
                <a:cs typeface="Calibri" panose="020F0502020204030204" pitchFamily="34" charset="0"/>
              </a:rPr>
              <a:t>READS</a:t>
            </a:r>
            <a:endParaRPr lang="en-DK" sz="2400" b="1">
              <a:solidFill>
                <a:schemeClr val="bg1"/>
              </a:solidFill>
              <a:latin typeface="Calibri" panose="020F0502020204030204" pitchFamily="34" charset="0"/>
              <a:cs typeface="Calibri" panose="020F0502020204030204" pitchFamily="34" charset="0"/>
            </a:endParaRPr>
          </a:p>
        </p:txBody>
      </p:sp>
      <p:grpSp>
        <p:nvGrpSpPr>
          <p:cNvPr id="41" name="Group 40">
            <a:extLst>
              <a:ext uri="{FF2B5EF4-FFF2-40B4-BE49-F238E27FC236}">
                <a16:creationId xmlns:a16="http://schemas.microsoft.com/office/drawing/2014/main" id="{37720C34-D529-E0B4-66E5-A726D678886B}"/>
              </a:ext>
            </a:extLst>
          </p:cNvPr>
          <p:cNvGrpSpPr/>
          <p:nvPr/>
        </p:nvGrpSpPr>
        <p:grpSpPr>
          <a:xfrm>
            <a:off x="3483432" y="2409609"/>
            <a:ext cx="1213238" cy="1154165"/>
            <a:chOff x="3078452" y="2269790"/>
            <a:chExt cx="1530992" cy="1530993"/>
          </a:xfrm>
        </p:grpSpPr>
        <p:sp>
          <p:nvSpPr>
            <p:cNvPr id="42" name="Rectangle 41">
              <a:extLst>
                <a:ext uri="{FF2B5EF4-FFF2-40B4-BE49-F238E27FC236}">
                  <a16:creationId xmlns:a16="http://schemas.microsoft.com/office/drawing/2014/main" id="{75E24F37-15B4-B0E4-CC15-D04B22E1F956}"/>
                </a:ext>
              </a:extLst>
            </p:cNvPr>
            <p:cNvSpPr/>
            <p:nvPr/>
          </p:nvSpPr>
          <p:spPr>
            <a:xfrm>
              <a:off x="3078452" y="2269790"/>
              <a:ext cx="1530992" cy="153099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a-DK"/>
            </a:p>
          </p:txBody>
        </p:sp>
        <p:sp>
          <p:nvSpPr>
            <p:cNvPr id="43" name="Oval 42">
              <a:extLst>
                <a:ext uri="{FF2B5EF4-FFF2-40B4-BE49-F238E27FC236}">
                  <a16:creationId xmlns:a16="http://schemas.microsoft.com/office/drawing/2014/main" id="{2D514938-E39E-863F-03DC-BA9EDFB817C0}"/>
                </a:ext>
              </a:extLst>
            </p:cNvPr>
            <p:cNvSpPr/>
            <p:nvPr/>
          </p:nvSpPr>
          <p:spPr>
            <a:xfrm>
              <a:off x="3149534" y="2430843"/>
              <a:ext cx="225287" cy="2252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44" name="Oval 43">
              <a:extLst>
                <a:ext uri="{FF2B5EF4-FFF2-40B4-BE49-F238E27FC236}">
                  <a16:creationId xmlns:a16="http://schemas.microsoft.com/office/drawing/2014/main" id="{A5288D6F-23C4-A829-9A44-1B8BCECC4782}"/>
                </a:ext>
              </a:extLst>
            </p:cNvPr>
            <p:cNvSpPr/>
            <p:nvPr/>
          </p:nvSpPr>
          <p:spPr>
            <a:xfrm>
              <a:off x="3536628" y="2430842"/>
              <a:ext cx="225287" cy="2252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45" name="Oval 44">
              <a:extLst>
                <a:ext uri="{FF2B5EF4-FFF2-40B4-BE49-F238E27FC236}">
                  <a16:creationId xmlns:a16="http://schemas.microsoft.com/office/drawing/2014/main" id="{F4EFD548-9048-6CE3-F98A-B1E63A390900}"/>
                </a:ext>
              </a:extLst>
            </p:cNvPr>
            <p:cNvSpPr/>
            <p:nvPr/>
          </p:nvSpPr>
          <p:spPr>
            <a:xfrm>
              <a:off x="3902920" y="2446632"/>
              <a:ext cx="225287" cy="22528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46" name="Oval 45">
              <a:extLst>
                <a:ext uri="{FF2B5EF4-FFF2-40B4-BE49-F238E27FC236}">
                  <a16:creationId xmlns:a16="http://schemas.microsoft.com/office/drawing/2014/main" id="{C9B5DC6F-70F9-3470-AEC0-6E284300D24A}"/>
                </a:ext>
              </a:extLst>
            </p:cNvPr>
            <p:cNvSpPr/>
            <p:nvPr/>
          </p:nvSpPr>
          <p:spPr>
            <a:xfrm>
              <a:off x="4263213" y="2433379"/>
              <a:ext cx="225287" cy="22528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47" name="Oval 46">
              <a:extLst>
                <a:ext uri="{FF2B5EF4-FFF2-40B4-BE49-F238E27FC236}">
                  <a16:creationId xmlns:a16="http://schemas.microsoft.com/office/drawing/2014/main" id="{A8B2B5CB-E6F3-76F6-F1D4-B636AB67AACC}"/>
                </a:ext>
              </a:extLst>
            </p:cNvPr>
            <p:cNvSpPr/>
            <p:nvPr/>
          </p:nvSpPr>
          <p:spPr>
            <a:xfrm>
              <a:off x="3149534" y="2754116"/>
              <a:ext cx="225287" cy="22528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48" name="Oval 47">
              <a:extLst>
                <a:ext uri="{FF2B5EF4-FFF2-40B4-BE49-F238E27FC236}">
                  <a16:creationId xmlns:a16="http://schemas.microsoft.com/office/drawing/2014/main" id="{33666BFB-43F4-52FD-A750-A903F004CC1C}"/>
                </a:ext>
              </a:extLst>
            </p:cNvPr>
            <p:cNvSpPr/>
            <p:nvPr/>
          </p:nvSpPr>
          <p:spPr>
            <a:xfrm>
              <a:off x="3536628" y="2754115"/>
              <a:ext cx="225287" cy="22528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49" name="Oval 48">
              <a:extLst>
                <a:ext uri="{FF2B5EF4-FFF2-40B4-BE49-F238E27FC236}">
                  <a16:creationId xmlns:a16="http://schemas.microsoft.com/office/drawing/2014/main" id="{A9B3BEF2-9A5F-747E-A0D7-30519062D3AE}"/>
                </a:ext>
              </a:extLst>
            </p:cNvPr>
            <p:cNvSpPr/>
            <p:nvPr/>
          </p:nvSpPr>
          <p:spPr>
            <a:xfrm>
              <a:off x="3902920" y="2769905"/>
              <a:ext cx="225287" cy="22528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0" name="Oval 49">
              <a:extLst>
                <a:ext uri="{FF2B5EF4-FFF2-40B4-BE49-F238E27FC236}">
                  <a16:creationId xmlns:a16="http://schemas.microsoft.com/office/drawing/2014/main" id="{9060416F-4560-DE8F-9A05-E34DEA5E8AE1}"/>
                </a:ext>
              </a:extLst>
            </p:cNvPr>
            <p:cNvSpPr/>
            <p:nvPr/>
          </p:nvSpPr>
          <p:spPr>
            <a:xfrm>
              <a:off x="4263213" y="2756652"/>
              <a:ext cx="225287" cy="22528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1" name="Oval 50">
              <a:extLst>
                <a:ext uri="{FF2B5EF4-FFF2-40B4-BE49-F238E27FC236}">
                  <a16:creationId xmlns:a16="http://schemas.microsoft.com/office/drawing/2014/main" id="{811FA171-B056-8BDE-E718-54FAE39B1870}"/>
                </a:ext>
              </a:extLst>
            </p:cNvPr>
            <p:cNvSpPr/>
            <p:nvPr/>
          </p:nvSpPr>
          <p:spPr>
            <a:xfrm>
              <a:off x="3214667" y="3141039"/>
              <a:ext cx="225287" cy="22528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2" name="Oval 51">
              <a:extLst>
                <a:ext uri="{FF2B5EF4-FFF2-40B4-BE49-F238E27FC236}">
                  <a16:creationId xmlns:a16="http://schemas.microsoft.com/office/drawing/2014/main" id="{D5DE71D9-D918-0851-43C5-6C1675FA056A}"/>
                </a:ext>
              </a:extLst>
            </p:cNvPr>
            <p:cNvSpPr/>
            <p:nvPr/>
          </p:nvSpPr>
          <p:spPr>
            <a:xfrm>
              <a:off x="3601761" y="3141038"/>
              <a:ext cx="225287" cy="2252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3" name="Oval 52">
              <a:extLst>
                <a:ext uri="{FF2B5EF4-FFF2-40B4-BE49-F238E27FC236}">
                  <a16:creationId xmlns:a16="http://schemas.microsoft.com/office/drawing/2014/main" id="{CB420C47-6A80-8373-A62D-91B1DC057BBC}"/>
                </a:ext>
              </a:extLst>
            </p:cNvPr>
            <p:cNvSpPr/>
            <p:nvPr/>
          </p:nvSpPr>
          <p:spPr>
            <a:xfrm>
              <a:off x="3968053" y="3156828"/>
              <a:ext cx="225287" cy="22528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4" name="Oval 53">
              <a:extLst>
                <a:ext uri="{FF2B5EF4-FFF2-40B4-BE49-F238E27FC236}">
                  <a16:creationId xmlns:a16="http://schemas.microsoft.com/office/drawing/2014/main" id="{78D3266A-8C58-5E2F-4F0F-55FB46F89CDF}"/>
                </a:ext>
              </a:extLst>
            </p:cNvPr>
            <p:cNvSpPr/>
            <p:nvPr/>
          </p:nvSpPr>
          <p:spPr>
            <a:xfrm>
              <a:off x="4328346" y="3143575"/>
              <a:ext cx="225287" cy="2252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5" name="Oval 54">
              <a:extLst>
                <a:ext uri="{FF2B5EF4-FFF2-40B4-BE49-F238E27FC236}">
                  <a16:creationId xmlns:a16="http://schemas.microsoft.com/office/drawing/2014/main" id="{8D341C0E-45ED-15C5-C256-7D0C999947F0}"/>
                </a:ext>
              </a:extLst>
            </p:cNvPr>
            <p:cNvSpPr/>
            <p:nvPr/>
          </p:nvSpPr>
          <p:spPr>
            <a:xfrm>
              <a:off x="3245553" y="3485929"/>
              <a:ext cx="225287" cy="22528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6" name="Oval 55">
              <a:extLst>
                <a:ext uri="{FF2B5EF4-FFF2-40B4-BE49-F238E27FC236}">
                  <a16:creationId xmlns:a16="http://schemas.microsoft.com/office/drawing/2014/main" id="{5FBBE098-B003-78DA-10E5-54CA787BAE24}"/>
                </a:ext>
              </a:extLst>
            </p:cNvPr>
            <p:cNvSpPr/>
            <p:nvPr/>
          </p:nvSpPr>
          <p:spPr>
            <a:xfrm>
              <a:off x="3632647" y="3485928"/>
              <a:ext cx="225287" cy="2252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7" name="Oval 56">
              <a:extLst>
                <a:ext uri="{FF2B5EF4-FFF2-40B4-BE49-F238E27FC236}">
                  <a16:creationId xmlns:a16="http://schemas.microsoft.com/office/drawing/2014/main" id="{515CCB3F-1665-19D7-4F3D-7162ACDB51BB}"/>
                </a:ext>
              </a:extLst>
            </p:cNvPr>
            <p:cNvSpPr/>
            <p:nvPr/>
          </p:nvSpPr>
          <p:spPr>
            <a:xfrm>
              <a:off x="3998939" y="3501718"/>
              <a:ext cx="225287" cy="22528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8" name="Oval 57">
              <a:extLst>
                <a:ext uri="{FF2B5EF4-FFF2-40B4-BE49-F238E27FC236}">
                  <a16:creationId xmlns:a16="http://schemas.microsoft.com/office/drawing/2014/main" id="{6BF03996-E158-0011-7B51-1E59BD51568A}"/>
                </a:ext>
              </a:extLst>
            </p:cNvPr>
            <p:cNvSpPr/>
            <p:nvPr/>
          </p:nvSpPr>
          <p:spPr>
            <a:xfrm>
              <a:off x="4359232" y="3488465"/>
              <a:ext cx="225287" cy="2252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grpSp>
      <p:sp>
        <p:nvSpPr>
          <p:cNvPr id="59" name="Rectangle 58">
            <a:extLst>
              <a:ext uri="{FF2B5EF4-FFF2-40B4-BE49-F238E27FC236}">
                <a16:creationId xmlns:a16="http://schemas.microsoft.com/office/drawing/2014/main" id="{5F838EC3-608D-9FD9-1F9A-2B0BF880CD4F}"/>
              </a:ext>
            </a:extLst>
          </p:cNvPr>
          <p:cNvSpPr/>
          <p:nvPr/>
        </p:nvSpPr>
        <p:spPr>
          <a:xfrm>
            <a:off x="5885577" y="2409609"/>
            <a:ext cx="3727394" cy="1323439"/>
          </a:xfrm>
          <a:prstGeom prst="rect">
            <a:avLst/>
          </a:prstGeom>
        </p:spPr>
        <p:txBody>
          <a:bodyPr wrap="square">
            <a:spAutoFit/>
          </a:bodyPr>
          <a:lstStyle/>
          <a:p>
            <a:r>
              <a:rPr lang="da-DK" sz="2000" b="1">
                <a:latin typeface="Andale Mono" panose="020B0509000000000004" pitchFamily="49" charset="0"/>
              </a:rPr>
              <a:t>@READ_ID</a:t>
            </a:r>
          </a:p>
          <a:p>
            <a:r>
              <a:rPr lang="da-DK" sz="2000" b="1">
                <a:latin typeface="Andale Mono" panose="020B0509000000000004" pitchFamily="49" charset="0"/>
              </a:rPr>
              <a:t>CCNGGNNNNTANNNCAAANAAN</a:t>
            </a:r>
          </a:p>
          <a:p>
            <a:r>
              <a:rPr lang="da-DK" sz="2000" b="1">
                <a:latin typeface="Andale Mono" panose="020B0509000000000004" pitchFamily="49" charset="0"/>
              </a:rPr>
              <a:t>+</a:t>
            </a:r>
          </a:p>
          <a:p>
            <a:r>
              <a:rPr lang="da-DK" sz="2000" b="1">
                <a:latin typeface="Andale Mono" panose="020B0509000000000004" pitchFamily="49" charset="0"/>
              </a:rPr>
              <a:t>AA#AA####EE###EEEE#EE#</a:t>
            </a:r>
            <a:endParaRPr lang="da-DK" sz="2000" b="1">
              <a:effectLst/>
              <a:latin typeface="Andale Mono" panose="020B0509000000000004" pitchFamily="49" charset="0"/>
            </a:endParaRPr>
          </a:p>
        </p:txBody>
      </p:sp>
      <p:cxnSp>
        <p:nvCxnSpPr>
          <p:cNvPr id="60" name="Straight Arrow Connector 59">
            <a:extLst>
              <a:ext uri="{FF2B5EF4-FFF2-40B4-BE49-F238E27FC236}">
                <a16:creationId xmlns:a16="http://schemas.microsoft.com/office/drawing/2014/main" id="{50978B6F-0AD6-6AC4-E3A0-9DBC7A51910F}"/>
              </a:ext>
            </a:extLst>
          </p:cNvPr>
          <p:cNvCxnSpPr>
            <a:cxnSpLocks/>
          </p:cNvCxnSpPr>
          <p:nvPr/>
        </p:nvCxnSpPr>
        <p:spPr>
          <a:xfrm>
            <a:off x="4800569" y="2944562"/>
            <a:ext cx="1046315" cy="0"/>
          </a:xfrm>
          <a:prstGeom prst="straightConnector1">
            <a:avLst/>
          </a:prstGeom>
          <a:ln w="76200">
            <a:solidFill>
              <a:srgbClr val="F4CB47"/>
            </a:solidFill>
            <a:tailEnd type="triangle"/>
          </a:ln>
        </p:spPr>
        <p:style>
          <a:lnRef idx="1">
            <a:schemeClr val="accent1"/>
          </a:lnRef>
          <a:fillRef idx="0">
            <a:schemeClr val="accent1"/>
          </a:fillRef>
          <a:effectRef idx="0">
            <a:schemeClr val="accent1"/>
          </a:effectRef>
          <a:fontRef idx="minor">
            <a:schemeClr val="tx1"/>
          </a:fontRef>
        </p:style>
      </p:cxnSp>
      <p:sp>
        <p:nvSpPr>
          <p:cNvPr id="61" name="Rounded Rectangle 60">
            <a:extLst>
              <a:ext uri="{FF2B5EF4-FFF2-40B4-BE49-F238E27FC236}">
                <a16:creationId xmlns:a16="http://schemas.microsoft.com/office/drawing/2014/main" id="{DAEECE4F-4C72-A0FE-A4C7-641808C485C0}"/>
              </a:ext>
            </a:extLst>
          </p:cNvPr>
          <p:cNvSpPr/>
          <p:nvPr/>
        </p:nvSpPr>
        <p:spPr>
          <a:xfrm>
            <a:off x="79358" y="4531827"/>
            <a:ext cx="2258412" cy="2210125"/>
          </a:xfrm>
          <a:prstGeom prst="roundRect">
            <a:avLst>
              <a:gd name="adj" fmla="val 10441"/>
            </a:avLst>
          </a:prstGeom>
          <a:noFill/>
          <a:ln w="76200">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18" name="Title 1">
            <a:extLst>
              <a:ext uri="{FF2B5EF4-FFF2-40B4-BE49-F238E27FC236}">
                <a16:creationId xmlns:a16="http://schemas.microsoft.com/office/drawing/2014/main" id="{F288DF7F-18BD-820E-F29A-F031034585EE}"/>
              </a:ext>
            </a:extLst>
          </p:cNvPr>
          <p:cNvSpPr txBox="1">
            <a:spLocks/>
          </p:cNvSpPr>
          <p:nvPr/>
        </p:nvSpPr>
        <p:spPr>
          <a:xfrm>
            <a:off x="-142286" y="6038972"/>
            <a:ext cx="2633357" cy="584286"/>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br>
              <a:rPr lang="en-GB" sz="2400" b="1">
                <a:solidFill>
                  <a:srgbClr val="FCC90E"/>
                </a:solidFill>
                <a:latin typeface="Calibri" panose="020F0502020204030204" pitchFamily="34" charset="0"/>
                <a:cs typeface="Calibri" panose="020F0502020204030204" pitchFamily="34" charset="0"/>
              </a:rPr>
            </a:br>
            <a:r>
              <a:rPr lang="en-GB" sz="2400" b="1">
                <a:solidFill>
                  <a:srgbClr val="FCC90E"/>
                </a:solidFill>
                <a:latin typeface="Calibri" panose="020F0502020204030204" pitchFamily="34" charset="0"/>
                <a:cs typeface="Calibri" panose="020F0502020204030204" pitchFamily="34" charset="0"/>
              </a:rPr>
              <a:t>CONVERT</a:t>
            </a:r>
          </a:p>
          <a:p>
            <a:pPr algn="ctr"/>
            <a:r>
              <a:rPr lang="en-GB" sz="2400" b="1">
                <a:solidFill>
                  <a:srgbClr val="FCC90E"/>
                </a:solidFill>
                <a:latin typeface="Calibri" panose="020F0502020204030204" pitchFamily="34" charset="0"/>
                <a:cs typeface="Calibri" panose="020F0502020204030204" pitchFamily="34" charset="0"/>
              </a:rPr>
              <a:t>BCL -&gt; FASTQ</a:t>
            </a:r>
            <a:endParaRPr lang="en-DK" sz="2400" b="1">
              <a:solidFill>
                <a:srgbClr val="FCC90E"/>
              </a:solidFill>
              <a:latin typeface="Calibri" panose="020F0502020204030204" pitchFamily="34" charset="0"/>
              <a:cs typeface="Calibri" panose="020F0502020204030204" pitchFamily="34" charset="0"/>
            </a:endParaRPr>
          </a:p>
        </p:txBody>
      </p:sp>
      <p:sp>
        <p:nvSpPr>
          <p:cNvPr id="19" name="TextBox 18">
            <a:extLst>
              <a:ext uri="{FF2B5EF4-FFF2-40B4-BE49-F238E27FC236}">
                <a16:creationId xmlns:a16="http://schemas.microsoft.com/office/drawing/2014/main" id="{94F6DC08-A248-5448-5978-35FBFB1B8955}"/>
              </a:ext>
            </a:extLst>
          </p:cNvPr>
          <p:cNvSpPr txBox="1"/>
          <p:nvPr/>
        </p:nvSpPr>
        <p:spPr>
          <a:xfrm>
            <a:off x="3680640" y="3605972"/>
            <a:ext cx="561372" cy="400110"/>
          </a:xfrm>
          <a:prstGeom prst="rect">
            <a:avLst/>
          </a:prstGeom>
          <a:noFill/>
        </p:spPr>
        <p:txBody>
          <a:bodyPr wrap="none" rtlCol="0">
            <a:spAutoFit/>
          </a:bodyPr>
          <a:lstStyle/>
          <a:p>
            <a:r>
              <a:rPr lang="en-GB" sz="2000" b="1">
                <a:solidFill>
                  <a:schemeClr val="bg1">
                    <a:lumMod val="50000"/>
                  </a:schemeClr>
                </a:solidFill>
              </a:rPr>
              <a:t>.</a:t>
            </a:r>
            <a:r>
              <a:rPr lang="en-GB" sz="2000" b="1" err="1">
                <a:solidFill>
                  <a:schemeClr val="bg1">
                    <a:lumMod val="50000"/>
                  </a:schemeClr>
                </a:solidFill>
              </a:rPr>
              <a:t>bcl</a:t>
            </a:r>
            <a:endParaRPr lang="en-GB" sz="2000" b="1">
              <a:solidFill>
                <a:schemeClr val="bg1">
                  <a:lumMod val="50000"/>
                </a:schemeClr>
              </a:solidFill>
            </a:endParaRPr>
          </a:p>
        </p:txBody>
      </p:sp>
      <p:sp>
        <p:nvSpPr>
          <p:cNvPr id="25" name="TextBox 24">
            <a:extLst>
              <a:ext uri="{FF2B5EF4-FFF2-40B4-BE49-F238E27FC236}">
                <a16:creationId xmlns:a16="http://schemas.microsoft.com/office/drawing/2014/main" id="{E827C177-FE03-1ED8-A2F6-B3A297990AB3}"/>
              </a:ext>
            </a:extLst>
          </p:cNvPr>
          <p:cNvSpPr txBox="1"/>
          <p:nvPr/>
        </p:nvSpPr>
        <p:spPr>
          <a:xfrm>
            <a:off x="6800881" y="3576157"/>
            <a:ext cx="775725" cy="400110"/>
          </a:xfrm>
          <a:prstGeom prst="rect">
            <a:avLst/>
          </a:prstGeom>
          <a:noFill/>
        </p:spPr>
        <p:txBody>
          <a:bodyPr wrap="none" rtlCol="0">
            <a:spAutoFit/>
          </a:bodyPr>
          <a:lstStyle/>
          <a:p>
            <a:r>
              <a:rPr lang="en-GB" sz="2000" b="1">
                <a:solidFill>
                  <a:schemeClr val="bg1">
                    <a:lumMod val="50000"/>
                  </a:schemeClr>
                </a:solidFill>
              </a:rPr>
              <a:t>.</a:t>
            </a:r>
            <a:r>
              <a:rPr lang="en-GB" sz="2000" b="1" err="1">
                <a:solidFill>
                  <a:schemeClr val="bg1">
                    <a:lumMod val="50000"/>
                  </a:schemeClr>
                </a:solidFill>
              </a:rPr>
              <a:t>fastq</a:t>
            </a:r>
            <a:endParaRPr lang="en-GB" sz="2000" b="1">
              <a:solidFill>
                <a:schemeClr val="bg1">
                  <a:lumMod val="50000"/>
                </a:schemeClr>
              </a:solidFill>
            </a:endParaRPr>
          </a:p>
        </p:txBody>
      </p:sp>
      <p:sp>
        <p:nvSpPr>
          <p:cNvPr id="27" name="Rounded Rectangle 4">
            <a:extLst>
              <a:ext uri="{FF2B5EF4-FFF2-40B4-BE49-F238E27FC236}">
                <a16:creationId xmlns:a16="http://schemas.microsoft.com/office/drawing/2014/main" id="{85044299-482C-4175-FFD9-69FB9D34F430}"/>
              </a:ext>
            </a:extLst>
          </p:cNvPr>
          <p:cNvSpPr/>
          <p:nvPr/>
        </p:nvSpPr>
        <p:spPr>
          <a:xfrm>
            <a:off x="855966" y="323981"/>
            <a:ext cx="10397634" cy="829839"/>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solidFill>
                  <a:schemeClr val="tx1"/>
                </a:solidFill>
              </a:rPr>
              <a:t>Workflow overview</a:t>
            </a:r>
          </a:p>
        </p:txBody>
      </p:sp>
    </p:spTree>
    <p:extLst>
      <p:ext uri="{BB962C8B-B14F-4D97-AF65-F5344CB8AC3E}">
        <p14:creationId xmlns:p14="http://schemas.microsoft.com/office/powerpoint/2010/main" val="41596385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0F45A4-A5E0-4E08-DBE8-2B84B8CCA01C}"/>
              </a:ext>
            </a:extLst>
          </p:cNvPr>
          <p:cNvSpPr>
            <a:spLocks noGrp="1"/>
          </p:cNvSpPr>
          <p:nvPr>
            <p:ph idx="1"/>
          </p:nvPr>
        </p:nvSpPr>
        <p:spPr>
          <a:xfrm>
            <a:off x="7048103" y="1560860"/>
            <a:ext cx="4654044" cy="3780608"/>
          </a:xfrm>
        </p:spPr>
        <p:txBody>
          <a:bodyPr vert="horz" lIns="91440" tIns="45720" rIns="91440" bIns="45720" rtlCol="0" anchor="t">
            <a:noAutofit/>
          </a:bodyPr>
          <a:lstStyle/>
          <a:p>
            <a:pPr marL="0" indent="0">
              <a:spcBef>
                <a:spcPts val="0"/>
              </a:spcBef>
              <a:buNone/>
            </a:pPr>
            <a:r>
              <a:rPr lang="en-GB" sz="1800" b="1" u="sng" dirty="0">
                <a:latin typeface="Calibri Light"/>
                <a:cs typeface="Calibri Light"/>
              </a:rPr>
              <a:t>Software</a:t>
            </a:r>
          </a:p>
          <a:p>
            <a:pPr marL="0" indent="0">
              <a:spcBef>
                <a:spcPts val="0"/>
              </a:spcBef>
              <a:buNone/>
            </a:pPr>
            <a:endParaRPr lang="en-GB" sz="1800" b="1">
              <a:latin typeface="Calibri Light" panose="020F0302020204030204" pitchFamily="34" charset="0"/>
              <a:cs typeface="Calibri Light" panose="020F0302020204030204" pitchFamily="34" charset="0"/>
            </a:endParaRPr>
          </a:p>
          <a:p>
            <a:pPr lvl="1">
              <a:spcBef>
                <a:spcPts val="0"/>
              </a:spcBef>
            </a:pPr>
            <a:r>
              <a:rPr lang="en-GB" sz="1800" dirty="0">
                <a:latin typeface="Calibri Light"/>
                <a:cs typeface="Calibri Light"/>
              </a:rPr>
              <a:t>bcl2fastq </a:t>
            </a:r>
          </a:p>
          <a:p>
            <a:pPr lvl="1">
              <a:spcBef>
                <a:spcPts val="0"/>
              </a:spcBef>
            </a:pPr>
            <a:r>
              <a:rPr lang="en-GB" sz="1800" dirty="0">
                <a:latin typeface="Calibri Light"/>
                <a:cs typeface="Calibri Light"/>
              </a:rPr>
              <a:t>BCL Convert</a:t>
            </a:r>
          </a:p>
          <a:p>
            <a:pPr marL="457200" lvl="1" indent="0">
              <a:spcBef>
                <a:spcPts val="0"/>
              </a:spcBef>
              <a:buNone/>
            </a:pPr>
            <a:endParaRPr lang="en-GB" sz="1800">
              <a:latin typeface="Calibri Light" panose="020F0302020204030204" pitchFamily="34" charset="0"/>
              <a:cs typeface="Calibri Light" panose="020F0302020204030204" pitchFamily="34" charset="0"/>
            </a:endParaRPr>
          </a:p>
          <a:p>
            <a:pPr lvl="2">
              <a:spcBef>
                <a:spcPts val="0"/>
              </a:spcBef>
            </a:pPr>
            <a:r>
              <a:rPr lang="en-GB" sz="1800" dirty="0">
                <a:latin typeface="Calibri Light"/>
                <a:cs typeface="Calibri Light"/>
              </a:rPr>
              <a:t>Uses a “sample sheet” to define samples and parameters </a:t>
            </a:r>
          </a:p>
          <a:p>
            <a:pPr lvl="2">
              <a:spcBef>
                <a:spcPts val="0"/>
              </a:spcBef>
            </a:pPr>
            <a:r>
              <a:rPr lang="en-GB" sz="1800" dirty="0">
                <a:latin typeface="Calibri Light"/>
                <a:cs typeface="Calibri Light"/>
              </a:rPr>
              <a:t>Dual or Single indexes </a:t>
            </a:r>
            <a:endParaRPr lang="en-GB" sz="1800">
              <a:latin typeface="Calibri Light" panose="020F0302020204030204" pitchFamily="34" charset="0"/>
              <a:cs typeface="Calibri Light" panose="020F0302020204030204" pitchFamily="34" charset="0"/>
            </a:endParaRPr>
          </a:p>
          <a:p>
            <a:pPr lvl="2">
              <a:spcBef>
                <a:spcPts val="0"/>
              </a:spcBef>
            </a:pPr>
            <a:r>
              <a:rPr lang="en-GB" sz="1800" dirty="0">
                <a:latin typeface="Calibri Light"/>
                <a:cs typeface="Calibri Light"/>
              </a:rPr>
              <a:t>Barcode Mismatches (barcode collision)</a:t>
            </a:r>
          </a:p>
          <a:p>
            <a:pPr marL="0" indent="0">
              <a:spcBef>
                <a:spcPts val="0"/>
              </a:spcBef>
              <a:buNone/>
            </a:pPr>
            <a:r>
              <a:rPr lang="en-GB" sz="1800" b="1" u="sng" dirty="0">
                <a:latin typeface="Calibri Light"/>
                <a:cs typeface="Calibri Light"/>
              </a:rPr>
              <a:t>Steps</a:t>
            </a:r>
            <a:r>
              <a:rPr lang="en-GB" sz="1800" u="sng" dirty="0">
                <a:latin typeface="Calibri Light"/>
                <a:cs typeface="Calibri Light"/>
              </a:rPr>
              <a:t> </a:t>
            </a:r>
            <a:endParaRPr lang="en-GB" sz="1800" u="sng" dirty="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lvl="1">
              <a:spcBef>
                <a:spcPts val="0"/>
              </a:spcBef>
            </a:pPr>
            <a:r>
              <a:rPr lang="en-GB" sz="1800" dirty="0">
                <a:latin typeface="Calibri Light"/>
                <a:cs typeface="Calibri Light"/>
              </a:rPr>
              <a:t>Demultiplexes data - sequences are sorted according to their index sequence(s)</a:t>
            </a:r>
          </a:p>
          <a:p>
            <a:pPr lvl="1">
              <a:spcBef>
                <a:spcPts val="0"/>
              </a:spcBef>
            </a:pPr>
            <a:endParaRPr lang="en-GB" sz="1800">
              <a:latin typeface="Calibri Light" panose="020F0302020204030204" pitchFamily="34" charset="0"/>
              <a:cs typeface="Calibri Light" panose="020F0302020204030204" pitchFamily="34" charset="0"/>
            </a:endParaRPr>
          </a:p>
          <a:p>
            <a:pPr lvl="1">
              <a:spcBef>
                <a:spcPts val="0"/>
              </a:spcBef>
            </a:pPr>
            <a:r>
              <a:rPr lang="en-GB" sz="1800" dirty="0">
                <a:latin typeface="Calibri Light"/>
                <a:cs typeface="Calibri Light"/>
              </a:rPr>
              <a:t>Converts BCL to standard FASTQ file</a:t>
            </a:r>
          </a:p>
          <a:p>
            <a:pPr lvl="1">
              <a:spcBef>
                <a:spcPts val="0"/>
              </a:spcBef>
            </a:pPr>
            <a:endParaRPr lang="en-GB" sz="1800">
              <a:latin typeface="Calibri Light" panose="020F0302020204030204" pitchFamily="34" charset="0"/>
              <a:cs typeface="Calibri Light" panose="020F0302020204030204" pitchFamily="34" charset="0"/>
            </a:endParaRPr>
          </a:p>
          <a:p>
            <a:pPr lvl="1">
              <a:spcBef>
                <a:spcPts val="0"/>
              </a:spcBef>
            </a:pPr>
            <a:r>
              <a:rPr lang="en-GB" sz="1800" dirty="0">
                <a:latin typeface="Calibri Light"/>
                <a:cs typeface="Calibri Light"/>
              </a:rPr>
              <a:t>Adds ASCII Quality scores</a:t>
            </a:r>
          </a:p>
          <a:p>
            <a:pPr marL="0" indent="0">
              <a:spcBef>
                <a:spcPts val="0"/>
              </a:spcBef>
              <a:buNone/>
            </a:pPr>
            <a:endParaRPr lang="en-GB" sz="1800">
              <a:latin typeface="Calibri Light" panose="020F0302020204030204" pitchFamily="34" charset="0"/>
              <a:cs typeface="Calibri Light" panose="020F0302020204030204" pitchFamily="34" charset="0"/>
            </a:endParaRPr>
          </a:p>
          <a:p>
            <a:pPr lvl="1">
              <a:spcBef>
                <a:spcPts val="0"/>
              </a:spcBef>
            </a:pPr>
            <a:endParaRPr lang="en-GB" sz="1800">
              <a:latin typeface="Calibri Light" panose="020F0302020204030204" pitchFamily="34" charset="0"/>
              <a:cs typeface="Calibri Light" panose="020F0302020204030204" pitchFamily="34" charset="0"/>
            </a:endParaRPr>
          </a:p>
          <a:p>
            <a:pPr lvl="1">
              <a:spcBef>
                <a:spcPts val="0"/>
              </a:spcBef>
            </a:pPr>
            <a:endParaRPr lang="en-GB" sz="1800">
              <a:latin typeface="Calibri Light" panose="020F0302020204030204" pitchFamily="34" charset="0"/>
              <a:cs typeface="Calibri Light" panose="020F0302020204030204" pitchFamily="34" charset="0"/>
            </a:endParaRPr>
          </a:p>
          <a:p>
            <a:pPr>
              <a:spcBef>
                <a:spcPts val="0"/>
              </a:spcBef>
            </a:pPr>
            <a:endParaRPr lang="en-GB" sz="1800">
              <a:latin typeface="Calibri Light" panose="020F0302020204030204" pitchFamily="34" charset="0"/>
              <a:cs typeface="Calibri Light" panose="020F0302020204030204" pitchFamily="34" charset="0"/>
            </a:endParaRPr>
          </a:p>
        </p:txBody>
      </p:sp>
      <p:sp>
        <p:nvSpPr>
          <p:cNvPr id="11" name="Rounded Rectangle 4">
            <a:extLst>
              <a:ext uri="{FF2B5EF4-FFF2-40B4-BE49-F238E27FC236}">
                <a16:creationId xmlns:a16="http://schemas.microsoft.com/office/drawing/2014/main" id="{04087ADD-5C17-386D-C181-E9357657394F}"/>
              </a:ext>
            </a:extLst>
          </p:cNvPr>
          <p:cNvSpPr/>
          <p:nvPr/>
        </p:nvSpPr>
        <p:spPr>
          <a:xfrm>
            <a:off x="855966" y="508619"/>
            <a:ext cx="10397634" cy="829839"/>
          </a:xfrm>
          <a:prstGeom prst="roundRect">
            <a:avLst/>
          </a:prstGeom>
          <a:solidFill>
            <a:srgbClr val="F4CB47"/>
          </a:solidFill>
          <a:ln>
            <a:solidFill>
              <a:srgbClr val="F4CB47"/>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solidFill>
                  <a:schemeClr val="tx1"/>
                </a:solidFill>
              </a:rPr>
              <a:t>BCL -&gt; FASTQ</a:t>
            </a:r>
            <a:endParaRPr lang="en-GB" sz="4400" b="1">
              <a:solidFill>
                <a:schemeClr val="tx1"/>
              </a:solidFill>
              <a:cs typeface="Calibri"/>
            </a:endParaRPr>
          </a:p>
        </p:txBody>
      </p:sp>
      <p:pic>
        <p:nvPicPr>
          <p:cNvPr id="4" name="Picture 2" descr="Intro to RNA-seq | Introduction to RNA-Seq using high-performance computing">
            <a:extLst>
              <a:ext uri="{FF2B5EF4-FFF2-40B4-BE49-F238E27FC236}">
                <a16:creationId xmlns:a16="http://schemas.microsoft.com/office/drawing/2014/main" id="{D4A42D95-ECAD-5434-B58B-0E45CE65AF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8288" y="1602425"/>
            <a:ext cx="6644275" cy="467708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2">
            <a:extLst>
              <a:ext uri="{FF2B5EF4-FFF2-40B4-BE49-F238E27FC236}">
                <a16:creationId xmlns:a16="http://schemas.microsoft.com/office/drawing/2014/main" id="{26BFE451-BBA9-EB28-32F5-2FFF9B0407B0}"/>
              </a:ext>
            </a:extLst>
          </p:cNvPr>
          <p:cNvPicPr>
            <a:picLocks noChangeAspect="1"/>
          </p:cNvPicPr>
          <p:nvPr/>
        </p:nvPicPr>
        <p:blipFill>
          <a:blip r:embed="rId4"/>
          <a:stretch>
            <a:fillRect/>
          </a:stretch>
        </p:blipFill>
        <p:spPr>
          <a:xfrm>
            <a:off x="151662" y="6284421"/>
            <a:ext cx="1666703" cy="471555"/>
          </a:xfrm>
          <a:prstGeom prst="rect">
            <a:avLst/>
          </a:prstGeom>
        </p:spPr>
      </p:pic>
    </p:spTree>
    <p:extLst>
      <p:ext uri="{BB962C8B-B14F-4D97-AF65-F5344CB8AC3E}">
        <p14:creationId xmlns:p14="http://schemas.microsoft.com/office/powerpoint/2010/main" val="25867410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a:extLst>
              <a:ext uri="{FF2B5EF4-FFF2-40B4-BE49-F238E27FC236}">
                <a16:creationId xmlns:a16="http://schemas.microsoft.com/office/drawing/2014/main" id="{8C7E69EB-FD69-DA4F-8774-0BB629876613}"/>
              </a:ext>
            </a:extLst>
          </p:cNvPr>
          <p:cNvSpPr/>
          <p:nvPr/>
        </p:nvSpPr>
        <p:spPr>
          <a:xfrm>
            <a:off x="5814422" y="4302669"/>
            <a:ext cx="2588277" cy="660832"/>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800" b="1"/>
              <a:t>Read</a:t>
            </a:r>
            <a:r>
              <a:rPr lang="en-GB" sz="2400" b="1"/>
              <a:t> </a:t>
            </a:r>
            <a:r>
              <a:rPr lang="en-GB" sz="2800" b="1"/>
              <a:t>alignment</a:t>
            </a:r>
            <a:endParaRPr lang="en-GB" sz="2400" b="1"/>
          </a:p>
        </p:txBody>
      </p:sp>
      <p:sp>
        <p:nvSpPr>
          <p:cNvPr id="7" name="Rounded Rectangle 6">
            <a:extLst>
              <a:ext uri="{FF2B5EF4-FFF2-40B4-BE49-F238E27FC236}">
                <a16:creationId xmlns:a16="http://schemas.microsoft.com/office/drawing/2014/main" id="{38EDA69E-CD98-5548-982B-7612DFB13859}"/>
              </a:ext>
            </a:extLst>
          </p:cNvPr>
          <p:cNvSpPr/>
          <p:nvPr/>
        </p:nvSpPr>
        <p:spPr>
          <a:xfrm>
            <a:off x="5814927" y="1186879"/>
            <a:ext cx="2030352" cy="660832"/>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800" b="1"/>
              <a:t>File formats</a:t>
            </a:r>
          </a:p>
        </p:txBody>
      </p:sp>
      <p:sp>
        <p:nvSpPr>
          <p:cNvPr id="10" name="Rounded Rectangle 9">
            <a:extLst>
              <a:ext uri="{FF2B5EF4-FFF2-40B4-BE49-F238E27FC236}">
                <a16:creationId xmlns:a16="http://schemas.microsoft.com/office/drawing/2014/main" id="{B363BFEA-8F6B-F044-8E71-7299415F0FCB}"/>
              </a:ext>
            </a:extLst>
          </p:cNvPr>
          <p:cNvSpPr/>
          <p:nvPr/>
        </p:nvSpPr>
        <p:spPr>
          <a:xfrm>
            <a:off x="5814422" y="3588650"/>
            <a:ext cx="4692388" cy="660832"/>
          </a:xfrm>
          <a:prstGeom prst="round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800" b="1"/>
              <a:t>Quality control and Trimming</a:t>
            </a:r>
          </a:p>
        </p:txBody>
      </p:sp>
      <p:sp>
        <p:nvSpPr>
          <p:cNvPr id="14" name="Rounded Rectangle 13">
            <a:extLst>
              <a:ext uri="{FF2B5EF4-FFF2-40B4-BE49-F238E27FC236}">
                <a16:creationId xmlns:a16="http://schemas.microsoft.com/office/drawing/2014/main" id="{6F30CFD4-4321-E544-8652-07C769720747}"/>
              </a:ext>
            </a:extLst>
          </p:cNvPr>
          <p:cNvSpPr/>
          <p:nvPr/>
        </p:nvSpPr>
        <p:spPr>
          <a:xfrm>
            <a:off x="5814926" y="5730809"/>
            <a:ext cx="2913002" cy="660832"/>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800" b="1"/>
              <a:t>Read count tables</a:t>
            </a:r>
          </a:p>
        </p:txBody>
      </p:sp>
      <p:sp>
        <p:nvSpPr>
          <p:cNvPr id="3" name="Slide Number Placeholder 2">
            <a:extLst>
              <a:ext uri="{FF2B5EF4-FFF2-40B4-BE49-F238E27FC236}">
                <a16:creationId xmlns:a16="http://schemas.microsoft.com/office/drawing/2014/main" id="{2E40FBB5-F449-4048-9F9F-5A97604ECC89}"/>
              </a:ext>
            </a:extLst>
          </p:cNvPr>
          <p:cNvSpPr>
            <a:spLocks noGrp="1"/>
          </p:cNvSpPr>
          <p:nvPr>
            <p:ph type="sldNum" sz="quarter" idx="12"/>
          </p:nvPr>
        </p:nvSpPr>
        <p:spPr>
          <a:xfrm>
            <a:off x="9297081" y="6414216"/>
            <a:ext cx="2743200" cy="365125"/>
          </a:xfrm>
        </p:spPr>
        <p:txBody>
          <a:bodyPr/>
          <a:lstStyle/>
          <a:p>
            <a:fld id="{FE1C72F9-1132-3C4A-93C5-CF217ED18781}" type="slidenum">
              <a:rPr lang="en-GB" smtClean="0"/>
              <a:t>2</a:t>
            </a:fld>
            <a:endParaRPr lang="en-GB"/>
          </a:p>
        </p:txBody>
      </p:sp>
      <p:sp>
        <p:nvSpPr>
          <p:cNvPr id="11" name="Rounded Rectangle 10">
            <a:extLst>
              <a:ext uri="{FF2B5EF4-FFF2-40B4-BE49-F238E27FC236}">
                <a16:creationId xmlns:a16="http://schemas.microsoft.com/office/drawing/2014/main" id="{150546D8-D5F2-B04F-B7FD-08A8F783FF09}"/>
              </a:ext>
            </a:extLst>
          </p:cNvPr>
          <p:cNvSpPr/>
          <p:nvPr/>
        </p:nvSpPr>
        <p:spPr>
          <a:xfrm>
            <a:off x="2102264" y="5307628"/>
            <a:ext cx="2566308" cy="660832"/>
          </a:xfrm>
          <a:prstGeom prst="round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800" b="1"/>
              <a:t>Quality control</a:t>
            </a:r>
          </a:p>
        </p:txBody>
      </p:sp>
      <p:sp>
        <p:nvSpPr>
          <p:cNvPr id="9" name="Rounded Rectangle 6">
            <a:extLst>
              <a:ext uri="{FF2B5EF4-FFF2-40B4-BE49-F238E27FC236}">
                <a16:creationId xmlns:a16="http://schemas.microsoft.com/office/drawing/2014/main" id="{6581CA41-BA92-3D80-3C92-BDAB0369A355}"/>
              </a:ext>
            </a:extLst>
          </p:cNvPr>
          <p:cNvSpPr/>
          <p:nvPr/>
        </p:nvSpPr>
        <p:spPr>
          <a:xfrm>
            <a:off x="5814927" y="1932660"/>
            <a:ext cx="2696029" cy="660832"/>
          </a:xfrm>
          <a:prstGeom prst="round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GB" sz="2800" b="1" err="1"/>
              <a:t>Seq</a:t>
            </a:r>
            <a:r>
              <a:rPr lang="en-GB" sz="2800" b="1"/>
              <a:t> technology</a:t>
            </a:r>
            <a:endParaRPr lang="en-US"/>
          </a:p>
        </p:txBody>
      </p:sp>
      <p:pic>
        <p:nvPicPr>
          <p:cNvPr id="12" name="Picture 12">
            <a:extLst>
              <a:ext uri="{FF2B5EF4-FFF2-40B4-BE49-F238E27FC236}">
                <a16:creationId xmlns:a16="http://schemas.microsoft.com/office/drawing/2014/main" id="{44033566-CAA3-CB85-F886-FDE068B44EE8}"/>
              </a:ext>
            </a:extLst>
          </p:cNvPr>
          <p:cNvPicPr>
            <a:picLocks noChangeAspect="1"/>
          </p:cNvPicPr>
          <p:nvPr/>
        </p:nvPicPr>
        <p:blipFill>
          <a:blip r:embed="rId3"/>
          <a:stretch>
            <a:fillRect/>
          </a:stretch>
        </p:blipFill>
        <p:spPr>
          <a:xfrm>
            <a:off x="9849342" y="282137"/>
            <a:ext cx="1952625" cy="552450"/>
          </a:xfrm>
          <a:prstGeom prst="rect">
            <a:avLst/>
          </a:prstGeom>
        </p:spPr>
      </p:pic>
      <p:sp>
        <p:nvSpPr>
          <p:cNvPr id="16" name="Rounded Rectangle 6">
            <a:extLst>
              <a:ext uri="{FF2B5EF4-FFF2-40B4-BE49-F238E27FC236}">
                <a16:creationId xmlns:a16="http://schemas.microsoft.com/office/drawing/2014/main" id="{0B1DC51A-0030-A4EF-21F1-144BD5F0F4FF}"/>
              </a:ext>
            </a:extLst>
          </p:cNvPr>
          <p:cNvSpPr/>
          <p:nvPr/>
        </p:nvSpPr>
        <p:spPr>
          <a:xfrm>
            <a:off x="5826961" y="2691527"/>
            <a:ext cx="2696029" cy="660832"/>
          </a:xfrm>
          <a:prstGeom prst="round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GB" sz="2800" b="1"/>
              <a:t>FASTQ</a:t>
            </a:r>
            <a:endParaRPr lang="en-US"/>
          </a:p>
        </p:txBody>
      </p:sp>
      <p:sp>
        <p:nvSpPr>
          <p:cNvPr id="17" name="Rounded Rectangle 16">
            <a:extLst>
              <a:ext uri="{FF2B5EF4-FFF2-40B4-BE49-F238E27FC236}">
                <a16:creationId xmlns:a16="http://schemas.microsoft.com/office/drawing/2014/main" id="{C4EDE7CC-8105-AA5B-E36C-1EC92968976D}"/>
              </a:ext>
            </a:extLst>
          </p:cNvPr>
          <p:cNvSpPr/>
          <p:nvPr/>
        </p:nvSpPr>
        <p:spPr>
          <a:xfrm>
            <a:off x="2021105" y="2329127"/>
            <a:ext cx="2871695" cy="660832"/>
          </a:xfrm>
          <a:prstGeom prst="round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800" b="1"/>
              <a:t>Primary Analysis </a:t>
            </a:r>
          </a:p>
        </p:txBody>
      </p:sp>
      <p:sp>
        <p:nvSpPr>
          <p:cNvPr id="18" name="Rounded Rectangle 17">
            <a:extLst>
              <a:ext uri="{FF2B5EF4-FFF2-40B4-BE49-F238E27FC236}">
                <a16:creationId xmlns:a16="http://schemas.microsoft.com/office/drawing/2014/main" id="{56903CA5-3AA6-60ED-6C92-1C79D0B4A27B}"/>
              </a:ext>
            </a:extLst>
          </p:cNvPr>
          <p:cNvSpPr/>
          <p:nvPr/>
        </p:nvSpPr>
        <p:spPr>
          <a:xfrm>
            <a:off x="5814421" y="5013844"/>
            <a:ext cx="1966773" cy="660832"/>
          </a:xfrm>
          <a:prstGeom prst="roundRect">
            <a:avLst/>
          </a:prstGeom>
          <a:solidFill>
            <a:srgbClr val="385823"/>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800" b="1"/>
              <a:t>Duplicates</a:t>
            </a:r>
            <a:endParaRPr lang="en-GB" sz="2400" b="1"/>
          </a:p>
        </p:txBody>
      </p:sp>
      <p:sp>
        <p:nvSpPr>
          <p:cNvPr id="20" name="Rounded Rectangle 19">
            <a:extLst>
              <a:ext uri="{FF2B5EF4-FFF2-40B4-BE49-F238E27FC236}">
                <a16:creationId xmlns:a16="http://schemas.microsoft.com/office/drawing/2014/main" id="{8A68416D-0B6E-21D8-C4D9-87424AE48D33}"/>
              </a:ext>
            </a:extLst>
          </p:cNvPr>
          <p:cNvSpPr/>
          <p:nvPr/>
        </p:nvSpPr>
        <p:spPr>
          <a:xfrm>
            <a:off x="1748574" y="4517038"/>
            <a:ext cx="3205696" cy="660832"/>
          </a:xfrm>
          <a:prstGeom prst="round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2800" b="1"/>
              <a:t>Secondary Analysis</a:t>
            </a:r>
          </a:p>
        </p:txBody>
      </p:sp>
      <p:sp>
        <p:nvSpPr>
          <p:cNvPr id="22" name="Right Brace 21">
            <a:extLst>
              <a:ext uri="{FF2B5EF4-FFF2-40B4-BE49-F238E27FC236}">
                <a16:creationId xmlns:a16="http://schemas.microsoft.com/office/drawing/2014/main" id="{35B0F249-AEBC-3A66-144A-E7ED10BA3B4C}"/>
              </a:ext>
            </a:extLst>
          </p:cNvPr>
          <p:cNvSpPr/>
          <p:nvPr/>
        </p:nvSpPr>
        <p:spPr>
          <a:xfrm flipH="1">
            <a:off x="5015234" y="1932660"/>
            <a:ext cx="677259" cy="1453766"/>
          </a:xfrm>
          <a:prstGeom prst="rightBrace">
            <a:avLst>
              <a:gd name="adj1" fmla="val 25868"/>
              <a:gd name="adj2" fmla="val 48656"/>
            </a:avLst>
          </a:prstGeom>
          <a:ln w="76200">
            <a:solidFill>
              <a:schemeClr val="tx2"/>
            </a:solidFill>
          </a:ln>
        </p:spPr>
        <p:style>
          <a:lnRef idx="2">
            <a:schemeClr val="dk1"/>
          </a:lnRef>
          <a:fillRef idx="0">
            <a:schemeClr val="dk1"/>
          </a:fillRef>
          <a:effectRef idx="1">
            <a:schemeClr val="dk1"/>
          </a:effectRef>
          <a:fontRef idx="minor">
            <a:schemeClr val="tx1"/>
          </a:fontRef>
        </p:style>
        <p:txBody>
          <a:bodyPr rtlCol="0" anchor="ctr"/>
          <a:lstStyle/>
          <a:p>
            <a:pPr algn="ctr"/>
            <a:endParaRPr lang="en-GB"/>
          </a:p>
        </p:txBody>
      </p:sp>
      <p:sp>
        <p:nvSpPr>
          <p:cNvPr id="23" name="Right Brace 22">
            <a:extLst>
              <a:ext uri="{FF2B5EF4-FFF2-40B4-BE49-F238E27FC236}">
                <a16:creationId xmlns:a16="http://schemas.microsoft.com/office/drawing/2014/main" id="{D151FDBD-0313-5D28-51C0-D39F53499DB4}"/>
              </a:ext>
            </a:extLst>
          </p:cNvPr>
          <p:cNvSpPr/>
          <p:nvPr/>
        </p:nvSpPr>
        <p:spPr>
          <a:xfrm flipH="1">
            <a:off x="5015234" y="3457010"/>
            <a:ext cx="677259" cy="2959728"/>
          </a:xfrm>
          <a:prstGeom prst="rightBrace">
            <a:avLst>
              <a:gd name="adj1" fmla="val 25868"/>
              <a:gd name="adj2" fmla="val 48656"/>
            </a:avLst>
          </a:prstGeom>
          <a:ln w="76200">
            <a:solidFill>
              <a:schemeClr val="tx2"/>
            </a:solidFill>
          </a:ln>
        </p:spPr>
        <p:style>
          <a:lnRef idx="2">
            <a:schemeClr val="dk1"/>
          </a:lnRef>
          <a:fillRef idx="0">
            <a:schemeClr val="dk1"/>
          </a:fillRef>
          <a:effectRef idx="1">
            <a:schemeClr val="dk1"/>
          </a:effectRef>
          <a:fontRef idx="minor">
            <a:schemeClr val="tx1"/>
          </a:fontRef>
        </p:style>
        <p:txBody>
          <a:bodyPr rtlCol="0" anchor="ctr"/>
          <a:lstStyle/>
          <a:p>
            <a:pPr algn="ctr"/>
            <a:endParaRPr lang="en-GB"/>
          </a:p>
        </p:txBody>
      </p:sp>
      <p:sp>
        <p:nvSpPr>
          <p:cNvPr id="24" name="Rounded Rectangle 4">
            <a:extLst>
              <a:ext uri="{FF2B5EF4-FFF2-40B4-BE49-F238E27FC236}">
                <a16:creationId xmlns:a16="http://schemas.microsoft.com/office/drawing/2014/main" id="{C5FEBDCB-667A-5694-FE06-1F910B53A01B}"/>
              </a:ext>
            </a:extLst>
          </p:cNvPr>
          <p:cNvSpPr/>
          <p:nvPr/>
        </p:nvSpPr>
        <p:spPr>
          <a:xfrm>
            <a:off x="855966" y="323981"/>
            <a:ext cx="10397634" cy="82983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r>
              <a:rPr lang="en-GB" sz="4400" b="1">
                <a:solidFill>
                  <a:schemeClr val="tx1"/>
                </a:solidFill>
              </a:rPr>
              <a:t>Overview</a:t>
            </a:r>
          </a:p>
        </p:txBody>
      </p:sp>
    </p:spTree>
    <p:extLst>
      <p:ext uri="{BB962C8B-B14F-4D97-AF65-F5344CB8AC3E}">
        <p14:creationId xmlns:p14="http://schemas.microsoft.com/office/powerpoint/2010/main" val="31634815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0F45A4-A5E0-4E08-DBE8-2B84B8CCA01C}"/>
              </a:ext>
            </a:extLst>
          </p:cNvPr>
          <p:cNvSpPr>
            <a:spLocks noGrp="1"/>
          </p:cNvSpPr>
          <p:nvPr>
            <p:ph idx="1"/>
          </p:nvPr>
        </p:nvSpPr>
        <p:spPr>
          <a:xfrm>
            <a:off x="1039090" y="1602425"/>
            <a:ext cx="10397634" cy="2107375"/>
          </a:xfrm>
        </p:spPr>
        <p:txBody>
          <a:bodyPr vert="horz" lIns="91440" tIns="45720" rIns="91440" bIns="45720" rtlCol="0" anchor="t">
            <a:noAutofit/>
          </a:bodyPr>
          <a:lstStyle/>
          <a:p>
            <a:pPr marL="0" indent="0">
              <a:spcBef>
                <a:spcPts val="0"/>
              </a:spcBef>
              <a:buNone/>
            </a:pPr>
            <a:r>
              <a:rPr lang="en-GB" sz="1800" dirty="0">
                <a:latin typeface="Calibri Light"/>
                <a:cs typeface="Calibri Light"/>
              </a:rPr>
              <a:t>The tile summary information can be used to identify tile-specific demultiplexing issues</a:t>
            </a:r>
          </a:p>
          <a:p>
            <a:pPr marL="0" indent="0">
              <a:spcBef>
                <a:spcPts val="0"/>
              </a:spcBef>
              <a:buNone/>
            </a:pPr>
            <a:endParaRPr lang="en-GB" sz="1800">
              <a:latin typeface="Calibri Light" panose="020F0302020204030204" pitchFamily="34" charset="0"/>
              <a:cs typeface="Calibri Light" panose="020F0302020204030204" pitchFamily="34" charset="0"/>
            </a:endParaRPr>
          </a:p>
          <a:p>
            <a:pPr marL="457200" lvl="1" indent="0">
              <a:spcBef>
                <a:spcPts val="0"/>
              </a:spcBef>
              <a:buNone/>
            </a:pPr>
            <a:endParaRPr lang="en-GB" sz="1800">
              <a:latin typeface="Calibri Light" panose="020F0302020204030204" pitchFamily="34" charset="0"/>
              <a:cs typeface="Calibri Light" panose="020F0302020204030204" pitchFamily="34" charset="0"/>
            </a:endParaRPr>
          </a:p>
        </p:txBody>
      </p:sp>
      <p:pic>
        <p:nvPicPr>
          <p:cNvPr id="5" name="Picture 6" descr="Troubleshooting demultiplexing issues using BaseSpace Sequence Hub and  bcl2fastq2 v2.17+">
            <a:extLst>
              <a:ext uri="{FF2B5EF4-FFF2-40B4-BE49-F238E27FC236}">
                <a16:creationId xmlns:a16="http://schemas.microsoft.com/office/drawing/2014/main" id="{EE5BDBAE-426A-AE93-395A-EC9DED4C92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7101" y="2683628"/>
            <a:ext cx="10498409" cy="2768136"/>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2">
            <a:extLst>
              <a:ext uri="{FF2B5EF4-FFF2-40B4-BE49-F238E27FC236}">
                <a16:creationId xmlns:a16="http://schemas.microsoft.com/office/drawing/2014/main" id="{839AB278-23D8-5229-9D39-16F5E2AC8E9E}"/>
              </a:ext>
            </a:extLst>
          </p:cNvPr>
          <p:cNvPicPr>
            <a:picLocks noChangeAspect="1"/>
          </p:cNvPicPr>
          <p:nvPr/>
        </p:nvPicPr>
        <p:blipFill>
          <a:blip r:embed="rId3"/>
          <a:stretch>
            <a:fillRect/>
          </a:stretch>
        </p:blipFill>
        <p:spPr>
          <a:xfrm>
            <a:off x="151662" y="6284421"/>
            <a:ext cx="1666703" cy="471555"/>
          </a:xfrm>
          <a:prstGeom prst="rect">
            <a:avLst/>
          </a:prstGeom>
        </p:spPr>
      </p:pic>
      <p:sp>
        <p:nvSpPr>
          <p:cNvPr id="6" name="Rounded Rectangle 4">
            <a:extLst>
              <a:ext uri="{FF2B5EF4-FFF2-40B4-BE49-F238E27FC236}">
                <a16:creationId xmlns:a16="http://schemas.microsoft.com/office/drawing/2014/main" id="{000D1BCA-0EB3-99AD-B203-8A1CEC82DF5B}"/>
              </a:ext>
            </a:extLst>
          </p:cNvPr>
          <p:cNvSpPr/>
          <p:nvPr/>
        </p:nvSpPr>
        <p:spPr>
          <a:xfrm>
            <a:off x="855966" y="508619"/>
            <a:ext cx="10397634" cy="829839"/>
          </a:xfrm>
          <a:prstGeom prst="roundRect">
            <a:avLst/>
          </a:prstGeom>
          <a:solidFill>
            <a:srgbClr val="F4CB47"/>
          </a:solidFill>
          <a:ln>
            <a:solidFill>
              <a:srgbClr val="F4CB47"/>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solidFill>
                  <a:schemeClr val="tx1"/>
                </a:solidFill>
                <a:ea typeface="+mn-lt"/>
                <a:cs typeface="+mn-lt"/>
              </a:rPr>
              <a:t>Demultiplex Summary</a:t>
            </a:r>
            <a:endParaRPr lang="en-GB" sz="4400">
              <a:solidFill>
                <a:schemeClr val="tx1"/>
              </a:solidFill>
              <a:ea typeface="+mn-lt"/>
              <a:cs typeface="+mn-lt"/>
            </a:endParaRPr>
          </a:p>
        </p:txBody>
      </p:sp>
    </p:spTree>
    <p:extLst>
      <p:ext uri="{BB962C8B-B14F-4D97-AF65-F5344CB8AC3E}">
        <p14:creationId xmlns:p14="http://schemas.microsoft.com/office/powerpoint/2010/main" val="5930702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0F45A4-A5E0-4E08-DBE8-2B84B8CCA01C}"/>
              </a:ext>
            </a:extLst>
          </p:cNvPr>
          <p:cNvSpPr>
            <a:spLocks noGrp="1"/>
          </p:cNvSpPr>
          <p:nvPr>
            <p:ph idx="1"/>
          </p:nvPr>
        </p:nvSpPr>
        <p:spPr>
          <a:xfrm>
            <a:off x="1039090" y="1602425"/>
            <a:ext cx="10397634" cy="2107375"/>
          </a:xfrm>
        </p:spPr>
        <p:txBody>
          <a:bodyPr vert="horz" lIns="91440" tIns="45720" rIns="91440" bIns="45720" rtlCol="0" anchor="t">
            <a:noAutofit/>
          </a:bodyPr>
          <a:lstStyle/>
          <a:p>
            <a:pPr marL="0" indent="0">
              <a:spcBef>
                <a:spcPts val="0"/>
              </a:spcBef>
              <a:buNone/>
            </a:pPr>
            <a:r>
              <a:rPr lang="en-GB" sz="1800" dirty="0">
                <a:ea typeface="+mn-lt"/>
                <a:cs typeface="+mn-lt"/>
              </a:rPr>
              <a:t>Lists of 200</a:t>
            </a:r>
            <a:r>
              <a:rPr lang="en-GB" sz="1800" b="1" dirty="0">
                <a:ea typeface="+mn-lt"/>
                <a:cs typeface="+mn-lt"/>
              </a:rPr>
              <a:t> most common index pairs found</a:t>
            </a:r>
            <a:r>
              <a:rPr lang="en-GB" sz="1800" dirty="0">
                <a:ea typeface="+mn-lt"/>
                <a:cs typeface="+mn-lt"/>
              </a:rPr>
              <a:t> (for dual-indexed runs)</a:t>
            </a:r>
            <a:endParaRPr lang="en-US" sz="1800">
              <a:ea typeface="+mn-lt"/>
              <a:cs typeface="+mn-lt"/>
            </a:endParaRPr>
          </a:p>
          <a:p>
            <a:pPr marL="0" indent="0">
              <a:spcBef>
                <a:spcPts val="0"/>
              </a:spcBef>
              <a:buNone/>
            </a:pPr>
            <a:endParaRPr lang="en-GB" sz="1800" dirty="0">
              <a:latin typeface="Calibri Light" panose="020F0302020204030204" pitchFamily="34" charset="0"/>
              <a:cs typeface="Calibri Light" panose="020F0302020204030204" pitchFamily="34" charset="0"/>
            </a:endParaRPr>
          </a:p>
        </p:txBody>
      </p:sp>
      <p:pic>
        <p:nvPicPr>
          <p:cNvPr id="2" name="Picture 12">
            <a:extLst>
              <a:ext uri="{FF2B5EF4-FFF2-40B4-BE49-F238E27FC236}">
                <a16:creationId xmlns:a16="http://schemas.microsoft.com/office/drawing/2014/main" id="{839AB278-23D8-5229-9D39-16F5E2AC8E9E}"/>
              </a:ext>
            </a:extLst>
          </p:cNvPr>
          <p:cNvPicPr>
            <a:picLocks noChangeAspect="1"/>
          </p:cNvPicPr>
          <p:nvPr/>
        </p:nvPicPr>
        <p:blipFill>
          <a:blip r:embed="rId2"/>
          <a:stretch>
            <a:fillRect/>
          </a:stretch>
        </p:blipFill>
        <p:spPr>
          <a:xfrm>
            <a:off x="151662" y="6284421"/>
            <a:ext cx="1666703" cy="471555"/>
          </a:xfrm>
          <a:prstGeom prst="rect">
            <a:avLst/>
          </a:prstGeom>
        </p:spPr>
      </p:pic>
      <p:sp>
        <p:nvSpPr>
          <p:cNvPr id="6" name="Rounded Rectangle 4">
            <a:extLst>
              <a:ext uri="{FF2B5EF4-FFF2-40B4-BE49-F238E27FC236}">
                <a16:creationId xmlns:a16="http://schemas.microsoft.com/office/drawing/2014/main" id="{000D1BCA-0EB3-99AD-B203-8A1CEC82DF5B}"/>
              </a:ext>
            </a:extLst>
          </p:cNvPr>
          <p:cNvSpPr/>
          <p:nvPr/>
        </p:nvSpPr>
        <p:spPr>
          <a:xfrm>
            <a:off x="855966" y="508619"/>
            <a:ext cx="10397634" cy="829839"/>
          </a:xfrm>
          <a:prstGeom prst="roundRect">
            <a:avLst/>
          </a:prstGeom>
          <a:solidFill>
            <a:srgbClr val="F4CB47"/>
          </a:solidFill>
          <a:ln>
            <a:solidFill>
              <a:srgbClr val="F4CB47"/>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solidFill>
                  <a:schemeClr val="tx1"/>
                </a:solidFill>
                <a:ea typeface="+mn-lt"/>
                <a:cs typeface="+mn-lt"/>
              </a:rPr>
              <a:t>Demultiplex Summary</a:t>
            </a:r>
            <a:endParaRPr lang="en-GB" sz="4400">
              <a:solidFill>
                <a:schemeClr val="tx1"/>
              </a:solidFill>
              <a:ea typeface="+mn-lt"/>
              <a:cs typeface="+mn-lt"/>
            </a:endParaRPr>
          </a:p>
        </p:txBody>
      </p:sp>
      <p:pic>
        <p:nvPicPr>
          <p:cNvPr id="7" name="Picture 6" descr="Table&#10;&#10;Description automatically generated">
            <a:extLst>
              <a:ext uri="{FF2B5EF4-FFF2-40B4-BE49-F238E27FC236}">
                <a16:creationId xmlns:a16="http://schemas.microsoft.com/office/drawing/2014/main" id="{0EDAB546-DEAB-D32D-D3CA-8B4FA32E3C5D}"/>
              </a:ext>
            </a:extLst>
          </p:cNvPr>
          <p:cNvPicPr>
            <a:picLocks noChangeAspect="1"/>
          </p:cNvPicPr>
          <p:nvPr/>
        </p:nvPicPr>
        <p:blipFill>
          <a:blip r:embed="rId3"/>
          <a:stretch>
            <a:fillRect/>
          </a:stretch>
        </p:blipFill>
        <p:spPr>
          <a:xfrm>
            <a:off x="1316182" y="2356900"/>
            <a:ext cx="9559189" cy="3317819"/>
          </a:xfrm>
          <a:prstGeom prst="rect">
            <a:avLst/>
          </a:prstGeom>
        </p:spPr>
      </p:pic>
    </p:spTree>
    <p:extLst>
      <p:ext uri="{BB962C8B-B14F-4D97-AF65-F5344CB8AC3E}">
        <p14:creationId xmlns:p14="http://schemas.microsoft.com/office/powerpoint/2010/main" val="24403277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Troubleshooting demultiplexing issues using BaseSpace Sequence Hub and  bcl2fastq2 v2.17+">
            <a:extLst>
              <a:ext uri="{FF2B5EF4-FFF2-40B4-BE49-F238E27FC236}">
                <a16:creationId xmlns:a16="http://schemas.microsoft.com/office/drawing/2014/main" id="{6BF9D531-C7E9-B63A-0330-C7DFC5DCB9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3188" y="1602426"/>
            <a:ext cx="4255706" cy="3767596"/>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a:extLst>
              <a:ext uri="{FF2B5EF4-FFF2-40B4-BE49-F238E27FC236}">
                <a16:creationId xmlns:a16="http://schemas.microsoft.com/office/drawing/2014/main" id="{170F45A4-A5E0-4E08-DBE8-2B84B8CCA01C}"/>
              </a:ext>
            </a:extLst>
          </p:cNvPr>
          <p:cNvSpPr>
            <a:spLocks noGrp="1"/>
          </p:cNvSpPr>
          <p:nvPr>
            <p:ph idx="1"/>
          </p:nvPr>
        </p:nvSpPr>
        <p:spPr>
          <a:xfrm>
            <a:off x="4032000" y="1602425"/>
            <a:ext cx="7221600" cy="2107375"/>
          </a:xfrm>
        </p:spPr>
        <p:txBody>
          <a:bodyPr vert="horz" lIns="91440" tIns="45720" rIns="91440" bIns="45720" rtlCol="0" anchor="t">
            <a:noAutofit/>
          </a:bodyPr>
          <a:lstStyle/>
          <a:p>
            <a:pPr marL="0" indent="0">
              <a:spcBef>
                <a:spcPts val="0"/>
              </a:spcBef>
              <a:buNone/>
            </a:pPr>
            <a:r>
              <a:rPr lang="en-GB" sz="1800" b="1" dirty="0">
                <a:latin typeface="Calibri Light"/>
                <a:cs typeface="Calibri Light"/>
              </a:rPr>
              <a:t>Common causes for poor demultiplexing that the index lists can reveal are:</a:t>
            </a:r>
          </a:p>
          <a:p>
            <a:pPr marL="0" indent="0">
              <a:spcBef>
                <a:spcPts val="0"/>
              </a:spcBef>
              <a:buNone/>
            </a:pPr>
            <a:endParaRPr lang="en-GB" sz="1800" b="1">
              <a:latin typeface="Calibri Light" panose="020F0302020204030204" pitchFamily="34" charset="0"/>
              <a:cs typeface="Calibri Light" panose="020F0302020204030204" pitchFamily="34" charset="0"/>
            </a:endParaRPr>
          </a:p>
          <a:p>
            <a:pPr lvl="1">
              <a:spcBef>
                <a:spcPts val="0"/>
              </a:spcBef>
            </a:pPr>
            <a:r>
              <a:rPr lang="en-GB" sz="1800" dirty="0">
                <a:latin typeface="Calibri Light"/>
                <a:cs typeface="Calibri Light"/>
              </a:rPr>
              <a:t>Index sequences entered in the </a:t>
            </a:r>
            <a:r>
              <a:rPr lang="en-GB" sz="1800" b="1" dirty="0">
                <a:latin typeface="Calibri Light"/>
                <a:cs typeface="Calibri Light"/>
              </a:rPr>
              <a:t>wrong </a:t>
            </a:r>
            <a:r>
              <a:rPr lang="en-GB" sz="1800" dirty="0">
                <a:latin typeface="Calibri Light"/>
                <a:cs typeface="Calibri Light"/>
              </a:rPr>
              <a:t>orientation in the sample sheet.</a:t>
            </a:r>
          </a:p>
          <a:p>
            <a:pPr lvl="1">
              <a:spcBef>
                <a:spcPts val="0"/>
              </a:spcBef>
            </a:pPr>
            <a:endParaRPr lang="en-GB" sz="1800" dirty="0">
              <a:latin typeface="Calibri Light"/>
              <a:cs typeface="Calibri Light"/>
            </a:endParaRPr>
          </a:p>
          <a:p>
            <a:pPr lvl="1">
              <a:spcBef>
                <a:spcPts val="0"/>
              </a:spcBef>
            </a:pPr>
            <a:r>
              <a:rPr lang="en-GB" sz="1800" b="1" dirty="0">
                <a:latin typeface="Calibri Light"/>
                <a:cs typeface="Calibri Light"/>
              </a:rPr>
              <a:t>Incorrect index sequences</a:t>
            </a:r>
            <a:r>
              <a:rPr lang="en-GB" sz="1800" dirty="0">
                <a:latin typeface="Calibri Light"/>
                <a:cs typeface="Calibri Light"/>
              </a:rPr>
              <a:t> entered in the sample sheet</a:t>
            </a:r>
          </a:p>
          <a:p>
            <a:pPr lvl="1">
              <a:spcBef>
                <a:spcPts val="0"/>
              </a:spcBef>
            </a:pPr>
            <a:endParaRPr lang="en-GB" sz="1800" dirty="0">
              <a:latin typeface="Calibri Light"/>
              <a:cs typeface="Calibri Light"/>
            </a:endParaRPr>
          </a:p>
          <a:p>
            <a:pPr lvl="1">
              <a:spcBef>
                <a:spcPts val="0"/>
              </a:spcBef>
            </a:pPr>
            <a:r>
              <a:rPr lang="en-GB" sz="1800" b="1" dirty="0">
                <a:latin typeface="Calibri Light"/>
                <a:cs typeface="Calibri Light"/>
              </a:rPr>
              <a:t>Sample mix </a:t>
            </a:r>
            <a:r>
              <a:rPr lang="en-GB" sz="1800" dirty="0">
                <a:latin typeface="Calibri Light"/>
                <a:cs typeface="Calibri Light"/>
              </a:rPr>
              <a:t>ups between lanes.</a:t>
            </a:r>
          </a:p>
          <a:p>
            <a:pPr lvl="1">
              <a:spcBef>
                <a:spcPts val="0"/>
              </a:spcBef>
            </a:pPr>
            <a:endParaRPr lang="en-GB" sz="1800" dirty="0">
              <a:latin typeface="Calibri Light"/>
              <a:cs typeface="Calibri Light"/>
            </a:endParaRPr>
          </a:p>
          <a:p>
            <a:pPr lvl="1">
              <a:spcBef>
                <a:spcPts val="0"/>
              </a:spcBef>
            </a:pPr>
            <a:r>
              <a:rPr lang="en-GB" sz="1800" b="1" dirty="0">
                <a:latin typeface="Calibri Light"/>
                <a:cs typeface="Calibri Light"/>
              </a:rPr>
              <a:t>Poor Index Read sequencing quality.</a:t>
            </a:r>
          </a:p>
        </p:txBody>
      </p:sp>
      <p:pic>
        <p:nvPicPr>
          <p:cNvPr id="2" name="Picture 12">
            <a:extLst>
              <a:ext uri="{FF2B5EF4-FFF2-40B4-BE49-F238E27FC236}">
                <a16:creationId xmlns:a16="http://schemas.microsoft.com/office/drawing/2014/main" id="{4B214237-C789-9F8A-4054-0330AD243431}"/>
              </a:ext>
            </a:extLst>
          </p:cNvPr>
          <p:cNvPicPr>
            <a:picLocks noChangeAspect="1"/>
          </p:cNvPicPr>
          <p:nvPr/>
        </p:nvPicPr>
        <p:blipFill>
          <a:blip r:embed="rId3"/>
          <a:stretch>
            <a:fillRect/>
          </a:stretch>
        </p:blipFill>
        <p:spPr>
          <a:xfrm>
            <a:off x="151662" y="6284421"/>
            <a:ext cx="1666703" cy="471555"/>
          </a:xfrm>
          <a:prstGeom prst="rect">
            <a:avLst/>
          </a:prstGeom>
        </p:spPr>
      </p:pic>
      <p:sp>
        <p:nvSpPr>
          <p:cNvPr id="6" name="Rounded Rectangle 4">
            <a:extLst>
              <a:ext uri="{FF2B5EF4-FFF2-40B4-BE49-F238E27FC236}">
                <a16:creationId xmlns:a16="http://schemas.microsoft.com/office/drawing/2014/main" id="{41F3B8E2-8830-9001-E85B-4CCBFDA4EB26}"/>
              </a:ext>
            </a:extLst>
          </p:cNvPr>
          <p:cNvSpPr/>
          <p:nvPr/>
        </p:nvSpPr>
        <p:spPr>
          <a:xfrm>
            <a:off x="855966" y="508619"/>
            <a:ext cx="10397634" cy="829839"/>
          </a:xfrm>
          <a:prstGeom prst="roundRect">
            <a:avLst/>
          </a:prstGeom>
          <a:solidFill>
            <a:srgbClr val="F4CB47"/>
          </a:solidFill>
          <a:ln>
            <a:solidFill>
              <a:srgbClr val="F4CB47"/>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solidFill>
                  <a:schemeClr val="tx1"/>
                </a:solidFill>
                <a:ea typeface="+mn-lt"/>
                <a:cs typeface="+mn-lt"/>
              </a:rPr>
              <a:t>Demultiplex Summary</a:t>
            </a:r>
            <a:endParaRPr lang="en-GB" sz="4400">
              <a:solidFill>
                <a:schemeClr val="tx1"/>
              </a:solidFill>
              <a:ea typeface="+mn-lt"/>
              <a:cs typeface="+mn-lt"/>
            </a:endParaRPr>
          </a:p>
        </p:txBody>
      </p:sp>
    </p:spTree>
    <p:extLst>
      <p:ext uri="{BB962C8B-B14F-4D97-AF65-F5344CB8AC3E}">
        <p14:creationId xmlns:p14="http://schemas.microsoft.com/office/powerpoint/2010/main" val="32999344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0F45A4-A5E0-4E08-DBE8-2B84B8CCA01C}"/>
              </a:ext>
            </a:extLst>
          </p:cNvPr>
          <p:cNvSpPr>
            <a:spLocks noGrp="1"/>
          </p:cNvSpPr>
          <p:nvPr>
            <p:ph idx="1"/>
          </p:nvPr>
        </p:nvSpPr>
        <p:spPr>
          <a:xfrm>
            <a:off x="855966" y="1560860"/>
            <a:ext cx="10846181" cy="1390158"/>
          </a:xfrm>
        </p:spPr>
        <p:txBody>
          <a:bodyPr vert="horz" lIns="91440" tIns="45720" rIns="91440" bIns="45720" rtlCol="0" anchor="t">
            <a:noAutofit/>
          </a:bodyPr>
          <a:lstStyle/>
          <a:p>
            <a:pPr marL="0" indent="0">
              <a:spcBef>
                <a:spcPts val="0"/>
              </a:spcBef>
              <a:buNone/>
            </a:pPr>
            <a:r>
              <a:rPr lang="en-GB" sz="1800" b="1" dirty="0">
                <a:latin typeface="Calibri Light"/>
                <a:cs typeface="Calibri Light"/>
              </a:rPr>
              <a:t>Separate FASTQ files per sample</a:t>
            </a: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r>
              <a:rPr lang="en-GB" sz="1800" dirty="0">
                <a:latin typeface="Calibri Light"/>
                <a:cs typeface="Calibri Light"/>
              </a:rPr>
              <a:t>If-paired-end there are two FASTQ fails per sample.</a:t>
            </a:r>
          </a:p>
          <a:p>
            <a:pPr lvl="1">
              <a:spcBef>
                <a:spcPts val="0"/>
              </a:spcBef>
            </a:pPr>
            <a:r>
              <a:rPr lang="en-GB" sz="1800" b="1" dirty="0">
                <a:latin typeface="Calibri Light"/>
                <a:cs typeface="Calibri Light"/>
              </a:rPr>
              <a:t>Order is important!</a:t>
            </a:r>
            <a:r>
              <a:rPr lang="en-GB" sz="1800" dirty="0">
                <a:latin typeface="Calibri Light"/>
                <a:cs typeface="Calibri Light"/>
              </a:rPr>
              <a:t> You Should always process them together</a:t>
            </a:r>
          </a:p>
        </p:txBody>
      </p:sp>
      <p:sp>
        <p:nvSpPr>
          <p:cNvPr id="8" name="Content Placeholder 2">
            <a:extLst>
              <a:ext uri="{FF2B5EF4-FFF2-40B4-BE49-F238E27FC236}">
                <a16:creationId xmlns:a16="http://schemas.microsoft.com/office/drawing/2014/main" id="{25BDFECA-7ADB-B8E8-B98C-03475DCD6059}"/>
              </a:ext>
            </a:extLst>
          </p:cNvPr>
          <p:cNvSpPr txBox="1">
            <a:spLocks/>
          </p:cNvSpPr>
          <p:nvPr/>
        </p:nvSpPr>
        <p:spPr>
          <a:xfrm>
            <a:off x="6550429" y="5605967"/>
            <a:ext cx="5261956" cy="105252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GB" sz="1800">
                <a:latin typeface="Calibri Light" panose="020F0302020204030204" pitchFamily="34" charset="0"/>
                <a:cs typeface="Calibri Light" panose="020F0302020204030204" pitchFamily="34" charset="0"/>
              </a:rPr>
              <a:t>Line 1: starts with @; Unique ID for a sequencing read</a:t>
            </a:r>
          </a:p>
          <a:p>
            <a:pPr marL="0" indent="0">
              <a:spcBef>
                <a:spcPts val="0"/>
              </a:spcBef>
              <a:buFont typeface="Arial" panose="020B0604020202020204" pitchFamily="34" charset="0"/>
              <a:buNone/>
            </a:pPr>
            <a:r>
              <a:rPr lang="en-GB" sz="1800">
                <a:latin typeface="Calibri Light" panose="020F0302020204030204" pitchFamily="34" charset="0"/>
                <a:cs typeface="Calibri Light" panose="020F0302020204030204" pitchFamily="34" charset="0"/>
              </a:rPr>
              <a:t>Line 2: Sequence (can include N) </a:t>
            </a:r>
          </a:p>
          <a:p>
            <a:pPr marL="0" indent="0">
              <a:spcBef>
                <a:spcPts val="0"/>
              </a:spcBef>
              <a:buFont typeface="Arial" panose="020B0604020202020204" pitchFamily="34" charset="0"/>
              <a:buNone/>
            </a:pPr>
            <a:r>
              <a:rPr lang="en-GB" sz="1800">
                <a:latin typeface="Calibri Light" panose="020F0302020204030204" pitchFamily="34" charset="0"/>
                <a:cs typeface="Calibri Light" panose="020F0302020204030204" pitchFamily="34" charset="0"/>
              </a:rPr>
              <a:t>Line 3:+</a:t>
            </a:r>
          </a:p>
          <a:p>
            <a:pPr marL="0" indent="0">
              <a:spcBef>
                <a:spcPts val="0"/>
              </a:spcBef>
              <a:buFont typeface="Arial" panose="020B0604020202020204" pitchFamily="34" charset="0"/>
              <a:buNone/>
            </a:pPr>
            <a:r>
              <a:rPr lang="en-GB" sz="1800">
                <a:latin typeface="Calibri Light" panose="020F0302020204030204" pitchFamily="34" charset="0"/>
                <a:cs typeface="Calibri Light" panose="020F0302020204030204" pitchFamily="34" charset="0"/>
              </a:rPr>
              <a:t>Line 4: Base calling quality score (ASCII value)</a:t>
            </a:r>
          </a:p>
        </p:txBody>
      </p:sp>
      <p:pic>
        <p:nvPicPr>
          <p:cNvPr id="19458" name="Picture 2" descr="Read Processing and Mapping: From Raw to Analysis-ready Reads - ppt video  online download">
            <a:extLst>
              <a:ext uri="{FF2B5EF4-FFF2-40B4-BE49-F238E27FC236}">
                <a16:creationId xmlns:a16="http://schemas.microsoft.com/office/drawing/2014/main" id="{B109B22A-44BF-613A-76C7-679070E0801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 t="12242" r="-404" b="38788"/>
          <a:stretch/>
        </p:blipFill>
        <p:spPr bwMode="auto">
          <a:xfrm>
            <a:off x="2052995" y="2934392"/>
            <a:ext cx="7990171" cy="243562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2">
            <a:extLst>
              <a:ext uri="{FF2B5EF4-FFF2-40B4-BE49-F238E27FC236}">
                <a16:creationId xmlns:a16="http://schemas.microsoft.com/office/drawing/2014/main" id="{F0B9688E-3C0B-6066-A8EC-FB9917D6A996}"/>
              </a:ext>
            </a:extLst>
          </p:cNvPr>
          <p:cNvPicPr>
            <a:picLocks noChangeAspect="1"/>
          </p:cNvPicPr>
          <p:nvPr/>
        </p:nvPicPr>
        <p:blipFill>
          <a:blip r:embed="rId4"/>
          <a:stretch>
            <a:fillRect/>
          </a:stretch>
        </p:blipFill>
        <p:spPr>
          <a:xfrm>
            <a:off x="151662" y="6284421"/>
            <a:ext cx="1666703" cy="471555"/>
          </a:xfrm>
          <a:prstGeom prst="rect">
            <a:avLst/>
          </a:prstGeom>
        </p:spPr>
      </p:pic>
      <p:sp>
        <p:nvSpPr>
          <p:cNvPr id="5" name="Rounded Rectangle 4">
            <a:extLst>
              <a:ext uri="{FF2B5EF4-FFF2-40B4-BE49-F238E27FC236}">
                <a16:creationId xmlns:a16="http://schemas.microsoft.com/office/drawing/2014/main" id="{CD990F61-4877-0301-D5C4-0E2818448F27}"/>
              </a:ext>
            </a:extLst>
          </p:cNvPr>
          <p:cNvSpPr/>
          <p:nvPr/>
        </p:nvSpPr>
        <p:spPr>
          <a:xfrm>
            <a:off x="855966" y="508619"/>
            <a:ext cx="10397634" cy="829839"/>
          </a:xfrm>
          <a:prstGeom prst="roundRect">
            <a:avLst/>
          </a:prstGeom>
          <a:solidFill>
            <a:srgbClr val="F4CB47"/>
          </a:solidFill>
          <a:ln>
            <a:solidFill>
              <a:srgbClr val="F4CB47"/>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solidFill>
                  <a:schemeClr val="tx1"/>
                </a:solidFill>
                <a:ea typeface="+mn-lt"/>
                <a:cs typeface="+mn-lt"/>
              </a:rPr>
              <a:t>FASTQ</a:t>
            </a:r>
            <a:endParaRPr lang="en-GB" sz="4400">
              <a:solidFill>
                <a:schemeClr val="tx1"/>
              </a:solidFill>
              <a:ea typeface="+mn-lt"/>
              <a:cs typeface="+mn-lt"/>
            </a:endParaRPr>
          </a:p>
        </p:txBody>
      </p:sp>
    </p:spTree>
    <p:extLst>
      <p:ext uri="{BB962C8B-B14F-4D97-AF65-F5344CB8AC3E}">
        <p14:creationId xmlns:p14="http://schemas.microsoft.com/office/powerpoint/2010/main" val="6281764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0F45A4-A5E0-4E08-DBE8-2B84B8CCA01C}"/>
              </a:ext>
            </a:extLst>
          </p:cNvPr>
          <p:cNvSpPr>
            <a:spLocks noGrp="1"/>
          </p:cNvSpPr>
          <p:nvPr>
            <p:ph idx="1"/>
          </p:nvPr>
        </p:nvSpPr>
        <p:spPr>
          <a:xfrm>
            <a:off x="888077" y="1602425"/>
            <a:ext cx="6393873" cy="3243175"/>
          </a:xfrm>
        </p:spPr>
        <p:txBody>
          <a:bodyPr vert="horz" lIns="91440" tIns="45720" rIns="91440" bIns="45720" rtlCol="0" anchor="t">
            <a:noAutofit/>
          </a:bodyPr>
          <a:lstStyle/>
          <a:p>
            <a:pPr marL="0" indent="0">
              <a:spcBef>
                <a:spcPts val="0"/>
              </a:spcBef>
              <a:buNone/>
            </a:pPr>
            <a:r>
              <a:rPr lang="en-GB" sz="1800" dirty="0">
                <a:latin typeface="Calibri Light"/>
                <a:cs typeface="Calibri Light"/>
              </a:rPr>
              <a:t>A quality score (Q-score) is a prediction of the probability of an error in base calling </a:t>
            </a:r>
            <a:r>
              <a:rPr lang="en-GB" sz="1800" b="1" dirty="0">
                <a:latin typeface="Calibri Light"/>
                <a:cs typeface="Calibri Light"/>
              </a:rPr>
              <a:t>(probability of base being wrongly called).</a:t>
            </a: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r>
              <a:rPr lang="en-GB" sz="1800" dirty="0">
                <a:latin typeface="Calibri Light"/>
                <a:cs typeface="Calibri Light"/>
              </a:rPr>
              <a:t>Represented as compact ASCII characters in order to save space</a:t>
            </a: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r>
              <a:rPr lang="en-GB" sz="1800" dirty="0">
                <a:solidFill>
                  <a:srgbClr val="FF0000"/>
                </a:solidFill>
                <a:latin typeface="Calibri Light"/>
                <a:cs typeface="Calibri Light"/>
              </a:rPr>
              <a:t>Later – we can use this score to filter low-quality reads that contain bases with a high probability of being wrong</a:t>
            </a: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p:txBody>
      </p:sp>
      <p:pic>
        <p:nvPicPr>
          <p:cNvPr id="2" name="Picture 1">
            <a:extLst>
              <a:ext uri="{FF2B5EF4-FFF2-40B4-BE49-F238E27FC236}">
                <a16:creationId xmlns:a16="http://schemas.microsoft.com/office/drawing/2014/main" id="{786E6FEF-02E1-DAC4-16A2-AD794FD40087}"/>
              </a:ext>
            </a:extLst>
          </p:cNvPr>
          <p:cNvPicPr>
            <a:picLocks noChangeAspect="1"/>
          </p:cNvPicPr>
          <p:nvPr/>
        </p:nvPicPr>
        <p:blipFill>
          <a:blip r:embed="rId3"/>
          <a:stretch>
            <a:fillRect/>
          </a:stretch>
        </p:blipFill>
        <p:spPr>
          <a:xfrm>
            <a:off x="7516800" y="1579167"/>
            <a:ext cx="3559312" cy="1649437"/>
          </a:xfrm>
          <a:prstGeom prst="rect">
            <a:avLst/>
          </a:prstGeom>
        </p:spPr>
      </p:pic>
      <p:pic>
        <p:nvPicPr>
          <p:cNvPr id="4" name="Picture 3">
            <a:extLst>
              <a:ext uri="{FF2B5EF4-FFF2-40B4-BE49-F238E27FC236}">
                <a16:creationId xmlns:a16="http://schemas.microsoft.com/office/drawing/2014/main" id="{4E4EDF6E-8C15-9B8C-7590-453D181673E3}"/>
              </a:ext>
            </a:extLst>
          </p:cNvPr>
          <p:cNvPicPr>
            <a:picLocks noChangeAspect="1"/>
          </p:cNvPicPr>
          <p:nvPr/>
        </p:nvPicPr>
        <p:blipFill>
          <a:blip r:embed="rId4"/>
          <a:stretch>
            <a:fillRect/>
          </a:stretch>
        </p:blipFill>
        <p:spPr>
          <a:xfrm>
            <a:off x="7516800" y="3241027"/>
            <a:ext cx="3559312" cy="3230198"/>
          </a:xfrm>
          <a:prstGeom prst="rect">
            <a:avLst/>
          </a:prstGeom>
        </p:spPr>
      </p:pic>
      <p:pic>
        <p:nvPicPr>
          <p:cNvPr id="8" name="Picture 7">
            <a:extLst>
              <a:ext uri="{FF2B5EF4-FFF2-40B4-BE49-F238E27FC236}">
                <a16:creationId xmlns:a16="http://schemas.microsoft.com/office/drawing/2014/main" id="{1636A880-88A3-E9D5-A4D1-A5D3E6D1210C}"/>
              </a:ext>
            </a:extLst>
          </p:cNvPr>
          <p:cNvPicPr>
            <a:picLocks noChangeAspect="1"/>
          </p:cNvPicPr>
          <p:nvPr/>
        </p:nvPicPr>
        <p:blipFill>
          <a:blip r:embed="rId5"/>
          <a:stretch>
            <a:fillRect/>
          </a:stretch>
        </p:blipFill>
        <p:spPr>
          <a:xfrm>
            <a:off x="977203" y="3037007"/>
            <a:ext cx="6083803" cy="2040529"/>
          </a:xfrm>
          <a:prstGeom prst="rect">
            <a:avLst/>
          </a:prstGeom>
        </p:spPr>
      </p:pic>
      <p:pic>
        <p:nvPicPr>
          <p:cNvPr id="10" name="Picture 12">
            <a:extLst>
              <a:ext uri="{FF2B5EF4-FFF2-40B4-BE49-F238E27FC236}">
                <a16:creationId xmlns:a16="http://schemas.microsoft.com/office/drawing/2014/main" id="{38C654AD-D7B6-1262-8210-A36D8AFE1631}"/>
              </a:ext>
            </a:extLst>
          </p:cNvPr>
          <p:cNvPicPr>
            <a:picLocks noChangeAspect="1"/>
          </p:cNvPicPr>
          <p:nvPr/>
        </p:nvPicPr>
        <p:blipFill>
          <a:blip r:embed="rId6"/>
          <a:stretch>
            <a:fillRect/>
          </a:stretch>
        </p:blipFill>
        <p:spPr>
          <a:xfrm>
            <a:off x="151662" y="6284421"/>
            <a:ext cx="1666703" cy="471555"/>
          </a:xfrm>
          <a:prstGeom prst="rect">
            <a:avLst/>
          </a:prstGeom>
        </p:spPr>
      </p:pic>
      <p:sp>
        <p:nvSpPr>
          <p:cNvPr id="6" name="Rounded Rectangle 4">
            <a:extLst>
              <a:ext uri="{FF2B5EF4-FFF2-40B4-BE49-F238E27FC236}">
                <a16:creationId xmlns:a16="http://schemas.microsoft.com/office/drawing/2014/main" id="{3AAEF0E0-58F2-1E8C-6225-8951F92E7FB2}"/>
              </a:ext>
            </a:extLst>
          </p:cNvPr>
          <p:cNvSpPr/>
          <p:nvPr/>
        </p:nvSpPr>
        <p:spPr>
          <a:xfrm>
            <a:off x="855966" y="508619"/>
            <a:ext cx="10397634" cy="829839"/>
          </a:xfrm>
          <a:prstGeom prst="roundRect">
            <a:avLst/>
          </a:prstGeom>
          <a:solidFill>
            <a:srgbClr val="F4CB47"/>
          </a:solidFill>
          <a:ln>
            <a:solidFill>
              <a:srgbClr val="F4CB47"/>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solidFill>
                  <a:schemeClr val="tx1"/>
                </a:solidFill>
                <a:ea typeface="+mn-lt"/>
                <a:cs typeface="+mn-lt"/>
              </a:rPr>
              <a:t>Quality Score</a:t>
            </a:r>
            <a:endParaRPr lang="en-GB" sz="4400">
              <a:solidFill>
                <a:schemeClr val="tx1"/>
              </a:solidFill>
              <a:ea typeface="+mn-lt"/>
              <a:cs typeface="+mn-lt"/>
            </a:endParaRPr>
          </a:p>
        </p:txBody>
      </p:sp>
    </p:spTree>
    <p:extLst>
      <p:ext uri="{BB962C8B-B14F-4D97-AF65-F5344CB8AC3E}">
        <p14:creationId xmlns:p14="http://schemas.microsoft.com/office/powerpoint/2010/main" val="9141075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E083832-2C22-A284-D61B-9BA992D74310}"/>
              </a:ext>
            </a:extLst>
          </p:cNvPr>
          <p:cNvPicPr>
            <a:picLocks noChangeAspect="1"/>
          </p:cNvPicPr>
          <p:nvPr/>
        </p:nvPicPr>
        <p:blipFill rotWithShape="1">
          <a:blip r:embed="rId2"/>
          <a:srcRect l="44993" r="11338"/>
          <a:stretch/>
        </p:blipFill>
        <p:spPr>
          <a:xfrm rot="16200000">
            <a:off x="4883944" y="-435551"/>
            <a:ext cx="2424116" cy="12192001"/>
          </a:xfrm>
          <a:prstGeom prst="rect">
            <a:avLst/>
          </a:prstGeom>
        </p:spPr>
      </p:pic>
      <p:sp>
        <p:nvSpPr>
          <p:cNvPr id="3" name="Title 1">
            <a:extLst>
              <a:ext uri="{FF2B5EF4-FFF2-40B4-BE49-F238E27FC236}">
                <a16:creationId xmlns:a16="http://schemas.microsoft.com/office/drawing/2014/main" id="{5DE558B4-CCBF-8EE3-1FAB-F999FBCF21EC}"/>
              </a:ext>
            </a:extLst>
          </p:cNvPr>
          <p:cNvSpPr txBox="1">
            <a:spLocks/>
          </p:cNvSpPr>
          <p:nvPr/>
        </p:nvSpPr>
        <p:spPr>
          <a:xfrm>
            <a:off x="182414" y="3282376"/>
            <a:ext cx="2196941" cy="796875"/>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latin typeface="Calibri" panose="020F0502020204030204" pitchFamily="34" charset="0"/>
                <a:cs typeface="Calibri" panose="020F0502020204030204" pitchFamily="34" charset="0"/>
              </a:rPr>
              <a:t>Sequencer</a:t>
            </a:r>
          </a:p>
          <a:p>
            <a:pPr algn="ctr"/>
            <a:r>
              <a:rPr lang="en-GB" sz="2000" b="1">
                <a:latin typeface="Calibri" panose="020F0502020204030204" pitchFamily="34" charset="0"/>
                <a:cs typeface="Calibri" panose="020F0502020204030204" pitchFamily="34" charset="0"/>
              </a:rPr>
              <a:t>Produce Image</a:t>
            </a:r>
            <a:endParaRPr lang="en-DK" sz="2400" b="1">
              <a:latin typeface="Calibri" panose="020F0502020204030204" pitchFamily="34" charset="0"/>
              <a:cs typeface="Calibri" panose="020F0502020204030204" pitchFamily="34" charset="0"/>
            </a:endParaRPr>
          </a:p>
        </p:txBody>
      </p:sp>
      <p:sp>
        <p:nvSpPr>
          <p:cNvPr id="5" name="Title 1">
            <a:extLst>
              <a:ext uri="{FF2B5EF4-FFF2-40B4-BE49-F238E27FC236}">
                <a16:creationId xmlns:a16="http://schemas.microsoft.com/office/drawing/2014/main" id="{1C1E573D-DFCD-42F4-E34C-7DF08CC4B8AA}"/>
              </a:ext>
            </a:extLst>
          </p:cNvPr>
          <p:cNvSpPr txBox="1">
            <a:spLocks/>
          </p:cNvSpPr>
          <p:nvPr/>
        </p:nvSpPr>
        <p:spPr>
          <a:xfrm>
            <a:off x="-142286" y="6038972"/>
            <a:ext cx="2633357" cy="584286"/>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br>
              <a:rPr lang="en-GB" sz="2400" b="1">
                <a:solidFill>
                  <a:srgbClr val="FCC90E"/>
                </a:solidFill>
                <a:latin typeface="Calibri" panose="020F0502020204030204" pitchFamily="34" charset="0"/>
                <a:cs typeface="Calibri" panose="020F0502020204030204" pitchFamily="34" charset="0"/>
              </a:rPr>
            </a:br>
            <a:r>
              <a:rPr lang="en-GB" sz="2400" b="1">
                <a:solidFill>
                  <a:srgbClr val="FCC90E"/>
                </a:solidFill>
                <a:latin typeface="Calibri" panose="020F0502020204030204" pitchFamily="34" charset="0"/>
                <a:cs typeface="Calibri" panose="020F0502020204030204" pitchFamily="34" charset="0"/>
              </a:rPr>
              <a:t>CONVERT</a:t>
            </a:r>
          </a:p>
          <a:p>
            <a:pPr algn="ctr"/>
            <a:r>
              <a:rPr lang="en-GB" sz="2400" b="1">
                <a:solidFill>
                  <a:srgbClr val="FCC90E"/>
                </a:solidFill>
                <a:latin typeface="Calibri" panose="020F0502020204030204" pitchFamily="34" charset="0"/>
                <a:cs typeface="Calibri" panose="020F0502020204030204" pitchFamily="34" charset="0"/>
              </a:rPr>
              <a:t>BCL -&gt; FASTQ</a:t>
            </a:r>
            <a:endParaRPr lang="en-DK" sz="2400" b="1">
              <a:solidFill>
                <a:srgbClr val="FCC90E"/>
              </a:solidFill>
              <a:latin typeface="Calibri" panose="020F0502020204030204" pitchFamily="34" charset="0"/>
              <a:cs typeface="Calibri" panose="020F0502020204030204" pitchFamily="34" charset="0"/>
            </a:endParaRPr>
          </a:p>
        </p:txBody>
      </p:sp>
      <p:sp>
        <p:nvSpPr>
          <p:cNvPr id="6" name="Title 1">
            <a:extLst>
              <a:ext uri="{FF2B5EF4-FFF2-40B4-BE49-F238E27FC236}">
                <a16:creationId xmlns:a16="http://schemas.microsoft.com/office/drawing/2014/main" id="{05A6E89C-4457-FA57-E1BB-41239A7C68B5}"/>
              </a:ext>
            </a:extLst>
          </p:cNvPr>
          <p:cNvSpPr txBox="1">
            <a:spLocks/>
          </p:cNvSpPr>
          <p:nvPr/>
        </p:nvSpPr>
        <p:spPr>
          <a:xfrm>
            <a:off x="9937003" y="3601685"/>
            <a:ext cx="2196941" cy="660668"/>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latin typeface="Calibri" panose="020F0502020204030204" pitchFamily="34" charset="0"/>
                <a:cs typeface="Calibri" panose="020F0502020204030204" pitchFamily="34" charset="0"/>
              </a:rPr>
              <a:t>Count Matrix</a:t>
            </a:r>
          </a:p>
          <a:p>
            <a:pPr algn="ctr"/>
            <a:r>
              <a:rPr lang="en-GB" sz="2000" b="1">
                <a:solidFill>
                  <a:schemeClr val="bg1">
                    <a:lumMod val="50000"/>
                  </a:schemeClr>
                </a:solidFill>
                <a:latin typeface="Calibri" panose="020F0502020204030204" pitchFamily="34" charset="0"/>
                <a:cs typeface="Calibri" panose="020F0502020204030204" pitchFamily="34" charset="0"/>
              </a:rPr>
              <a:t>.</a:t>
            </a:r>
            <a:r>
              <a:rPr lang="en-GB" sz="2000" b="1" err="1">
                <a:solidFill>
                  <a:schemeClr val="bg1">
                    <a:lumMod val="50000"/>
                  </a:schemeClr>
                </a:solidFill>
                <a:latin typeface="Calibri" panose="020F0502020204030204" pitchFamily="34" charset="0"/>
                <a:cs typeface="Calibri" panose="020F0502020204030204" pitchFamily="34" charset="0"/>
              </a:rPr>
              <a:t>tsv</a:t>
            </a:r>
            <a:endParaRPr lang="en-DK" sz="2000" b="1">
              <a:solidFill>
                <a:schemeClr val="bg1">
                  <a:lumMod val="50000"/>
                </a:schemeClr>
              </a:solidFill>
              <a:latin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E08D6445-F40E-9BE4-1497-8AFE550409DD}"/>
              </a:ext>
            </a:extLst>
          </p:cNvPr>
          <p:cNvPicPr>
            <a:picLocks noChangeAspect="1"/>
          </p:cNvPicPr>
          <p:nvPr/>
        </p:nvPicPr>
        <p:blipFill rotWithShape="1">
          <a:blip r:embed="rId3"/>
          <a:srcRect l="18732" t="689" r="17691" b="628"/>
          <a:stretch/>
        </p:blipFill>
        <p:spPr>
          <a:xfrm>
            <a:off x="349568" y="1951178"/>
            <a:ext cx="1524306" cy="1331199"/>
          </a:xfrm>
          <a:prstGeom prst="rect">
            <a:avLst/>
          </a:prstGeom>
        </p:spPr>
      </p:pic>
      <p:graphicFrame>
        <p:nvGraphicFramePr>
          <p:cNvPr id="8" name="Table 7">
            <a:extLst>
              <a:ext uri="{FF2B5EF4-FFF2-40B4-BE49-F238E27FC236}">
                <a16:creationId xmlns:a16="http://schemas.microsoft.com/office/drawing/2014/main" id="{CADDE89A-DF2A-0C89-E713-54C7BA1EF770}"/>
              </a:ext>
            </a:extLst>
          </p:cNvPr>
          <p:cNvGraphicFramePr>
            <a:graphicFrameLocks noGrp="1"/>
          </p:cNvGraphicFramePr>
          <p:nvPr/>
        </p:nvGraphicFramePr>
        <p:xfrm>
          <a:off x="10067629" y="2038262"/>
          <a:ext cx="1875178" cy="1463040"/>
        </p:xfrm>
        <a:graphic>
          <a:graphicData uri="http://schemas.openxmlformats.org/drawingml/2006/table">
            <a:tbl>
              <a:tblPr firstRow="1" bandRow="1">
                <a:tableStyleId>{F2DE63D5-997A-4646-A377-4702673A728D}</a:tableStyleId>
              </a:tblPr>
              <a:tblGrid>
                <a:gridCol w="937589">
                  <a:extLst>
                    <a:ext uri="{9D8B030D-6E8A-4147-A177-3AD203B41FA5}">
                      <a16:colId xmlns:a16="http://schemas.microsoft.com/office/drawing/2014/main" val="718993216"/>
                    </a:ext>
                  </a:extLst>
                </a:gridCol>
                <a:gridCol w="937589">
                  <a:extLst>
                    <a:ext uri="{9D8B030D-6E8A-4147-A177-3AD203B41FA5}">
                      <a16:colId xmlns:a16="http://schemas.microsoft.com/office/drawing/2014/main" val="4246443102"/>
                    </a:ext>
                  </a:extLst>
                </a:gridCol>
              </a:tblGrid>
              <a:tr h="328776">
                <a:tc>
                  <a:txBody>
                    <a:bodyPr/>
                    <a:lstStyle/>
                    <a:p>
                      <a:pPr algn="ctr"/>
                      <a:r>
                        <a:rPr lang="en-GB"/>
                        <a:t>Gene ID</a:t>
                      </a:r>
                    </a:p>
                  </a:txBody>
                  <a:tcPr/>
                </a:tc>
                <a:tc>
                  <a:txBody>
                    <a:bodyPr/>
                    <a:lstStyle/>
                    <a:p>
                      <a:pPr algn="ctr"/>
                      <a:r>
                        <a:rPr lang="en-GB"/>
                        <a:t>Counts</a:t>
                      </a:r>
                    </a:p>
                  </a:txBody>
                  <a:tcPr/>
                </a:tc>
                <a:extLst>
                  <a:ext uri="{0D108BD9-81ED-4DB2-BD59-A6C34878D82A}">
                    <a16:rowId xmlns:a16="http://schemas.microsoft.com/office/drawing/2014/main" val="810967668"/>
                  </a:ext>
                </a:extLst>
              </a:tr>
              <a:tr h="328776">
                <a:tc>
                  <a:txBody>
                    <a:bodyPr/>
                    <a:lstStyle/>
                    <a:p>
                      <a:pPr algn="ctr"/>
                      <a:r>
                        <a:rPr lang="en-GB"/>
                        <a:t>Gene A</a:t>
                      </a:r>
                    </a:p>
                  </a:txBody>
                  <a:tcPr/>
                </a:tc>
                <a:tc>
                  <a:txBody>
                    <a:bodyPr/>
                    <a:lstStyle/>
                    <a:p>
                      <a:pPr algn="ctr"/>
                      <a:r>
                        <a:rPr lang="en-GB"/>
                        <a:t>5</a:t>
                      </a:r>
                    </a:p>
                  </a:txBody>
                  <a:tcPr/>
                </a:tc>
                <a:extLst>
                  <a:ext uri="{0D108BD9-81ED-4DB2-BD59-A6C34878D82A}">
                    <a16:rowId xmlns:a16="http://schemas.microsoft.com/office/drawing/2014/main" val="3753006133"/>
                  </a:ext>
                </a:extLst>
              </a:tr>
              <a:tr h="328776">
                <a:tc>
                  <a:txBody>
                    <a:bodyPr/>
                    <a:lstStyle/>
                    <a:p>
                      <a:pPr algn="ctr"/>
                      <a:r>
                        <a:rPr lang="en-GB"/>
                        <a:t>Gene B</a:t>
                      </a:r>
                    </a:p>
                  </a:txBody>
                  <a:tcPr/>
                </a:tc>
                <a:tc>
                  <a:txBody>
                    <a:bodyPr/>
                    <a:lstStyle/>
                    <a:p>
                      <a:pPr algn="ctr"/>
                      <a:r>
                        <a:rPr lang="en-GB"/>
                        <a:t>3</a:t>
                      </a:r>
                    </a:p>
                  </a:txBody>
                  <a:tcPr/>
                </a:tc>
                <a:extLst>
                  <a:ext uri="{0D108BD9-81ED-4DB2-BD59-A6C34878D82A}">
                    <a16:rowId xmlns:a16="http://schemas.microsoft.com/office/drawing/2014/main" val="389462449"/>
                  </a:ext>
                </a:extLst>
              </a:tr>
              <a:tr h="328776">
                <a:tc>
                  <a:txBody>
                    <a:bodyPr/>
                    <a:lstStyle/>
                    <a:p>
                      <a:pPr algn="ctr"/>
                      <a:r>
                        <a:rPr lang="en-GB"/>
                        <a:t>Gene C</a:t>
                      </a:r>
                    </a:p>
                  </a:txBody>
                  <a:tcPr/>
                </a:tc>
                <a:tc>
                  <a:txBody>
                    <a:bodyPr/>
                    <a:lstStyle/>
                    <a:p>
                      <a:pPr algn="ctr"/>
                      <a:r>
                        <a:rPr lang="en-GB"/>
                        <a:t>9</a:t>
                      </a:r>
                    </a:p>
                  </a:txBody>
                  <a:tcPr/>
                </a:tc>
                <a:extLst>
                  <a:ext uri="{0D108BD9-81ED-4DB2-BD59-A6C34878D82A}">
                    <a16:rowId xmlns:a16="http://schemas.microsoft.com/office/drawing/2014/main" val="4089743007"/>
                  </a:ext>
                </a:extLst>
              </a:tr>
            </a:tbl>
          </a:graphicData>
        </a:graphic>
      </p:graphicFrame>
      <p:cxnSp>
        <p:nvCxnSpPr>
          <p:cNvPr id="9" name="Straight Connector 8">
            <a:extLst>
              <a:ext uri="{FF2B5EF4-FFF2-40B4-BE49-F238E27FC236}">
                <a16:creationId xmlns:a16="http://schemas.microsoft.com/office/drawing/2014/main" id="{B7F0BEE4-FDEE-FC7E-2552-DCF49B259239}"/>
              </a:ext>
            </a:extLst>
          </p:cNvPr>
          <p:cNvCxnSpPr>
            <a:cxnSpLocks/>
            <a:stCxn id="10" idx="2"/>
          </p:cNvCxnSpPr>
          <p:nvPr/>
        </p:nvCxnSpPr>
        <p:spPr>
          <a:xfrm>
            <a:off x="942164" y="5458492"/>
            <a:ext cx="10063054" cy="0"/>
          </a:xfrm>
          <a:prstGeom prst="line">
            <a:avLst/>
          </a:prstGeom>
          <a:ln w="762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E7571DDB-5936-E4F7-D1AD-D7E3AF60C9CA}"/>
              </a:ext>
            </a:extLst>
          </p:cNvPr>
          <p:cNvSpPr/>
          <p:nvPr/>
        </p:nvSpPr>
        <p:spPr>
          <a:xfrm>
            <a:off x="942164" y="5272961"/>
            <a:ext cx="371061" cy="371061"/>
          </a:xfrm>
          <a:prstGeom prst="ellipse">
            <a:avLst/>
          </a:prstGeom>
          <a:solidFill>
            <a:srgbClr val="FCC90E"/>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11" name="Oval 10">
            <a:extLst>
              <a:ext uri="{FF2B5EF4-FFF2-40B4-BE49-F238E27FC236}">
                <a16:creationId xmlns:a16="http://schemas.microsoft.com/office/drawing/2014/main" id="{8CA730B5-08E3-3803-4574-6EAA1DE641A4}"/>
              </a:ext>
            </a:extLst>
          </p:cNvPr>
          <p:cNvSpPr/>
          <p:nvPr/>
        </p:nvSpPr>
        <p:spPr>
          <a:xfrm>
            <a:off x="3447617" y="5272961"/>
            <a:ext cx="371061" cy="371061"/>
          </a:xfrm>
          <a:prstGeom prst="ellipse">
            <a:avLst/>
          </a:prstGeom>
          <a:solidFill>
            <a:srgbClr val="7DB144"/>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12" name="Oval 11">
            <a:extLst>
              <a:ext uri="{FF2B5EF4-FFF2-40B4-BE49-F238E27FC236}">
                <a16:creationId xmlns:a16="http://schemas.microsoft.com/office/drawing/2014/main" id="{AE07E6D2-263A-0558-E2CD-2229C68816BF}"/>
              </a:ext>
            </a:extLst>
          </p:cNvPr>
          <p:cNvSpPr/>
          <p:nvPr/>
        </p:nvSpPr>
        <p:spPr>
          <a:xfrm>
            <a:off x="5849235" y="5272961"/>
            <a:ext cx="371061" cy="371061"/>
          </a:xfrm>
          <a:prstGeom prst="ellipse">
            <a:avLst/>
          </a:prstGeom>
          <a:solidFill>
            <a:schemeClr val="bg1"/>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13" name="Oval 12">
            <a:extLst>
              <a:ext uri="{FF2B5EF4-FFF2-40B4-BE49-F238E27FC236}">
                <a16:creationId xmlns:a16="http://schemas.microsoft.com/office/drawing/2014/main" id="{8A4D611B-C5C8-6A37-13F5-5509F4953485}"/>
              </a:ext>
            </a:extLst>
          </p:cNvPr>
          <p:cNvSpPr/>
          <p:nvPr/>
        </p:nvSpPr>
        <p:spPr>
          <a:xfrm>
            <a:off x="10846835" y="5272961"/>
            <a:ext cx="371061" cy="371061"/>
          </a:xfrm>
          <a:prstGeom prst="ellipse">
            <a:avLst/>
          </a:prstGeom>
          <a:solidFill>
            <a:schemeClr val="bg1"/>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14" name="Oval 13">
            <a:extLst>
              <a:ext uri="{FF2B5EF4-FFF2-40B4-BE49-F238E27FC236}">
                <a16:creationId xmlns:a16="http://schemas.microsoft.com/office/drawing/2014/main" id="{57574D2B-D863-1603-A011-DA45BA92919C}"/>
              </a:ext>
            </a:extLst>
          </p:cNvPr>
          <p:cNvSpPr/>
          <p:nvPr/>
        </p:nvSpPr>
        <p:spPr>
          <a:xfrm>
            <a:off x="8526622" y="5272961"/>
            <a:ext cx="371061" cy="371061"/>
          </a:xfrm>
          <a:prstGeom prst="ellipse">
            <a:avLst/>
          </a:prstGeom>
          <a:solidFill>
            <a:schemeClr val="bg1"/>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cxnSp>
        <p:nvCxnSpPr>
          <p:cNvPr id="15" name="Straight Arrow Connector 14">
            <a:extLst>
              <a:ext uri="{FF2B5EF4-FFF2-40B4-BE49-F238E27FC236}">
                <a16:creationId xmlns:a16="http://schemas.microsoft.com/office/drawing/2014/main" id="{99CCB1C7-4F63-C715-FD75-04FDD4001427}"/>
              </a:ext>
            </a:extLst>
          </p:cNvPr>
          <p:cNvCxnSpPr/>
          <p:nvPr/>
        </p:nvCxnSpPr>
        <p:spPr>
          <a:xfrm>
            <a:off x="1151046" y="4535197"/>
            <a:ext cx="0" cy="546010"/>
          </a:xfrm>
          <a:prstGeom prst="straightConnector1">
            <a:avLst/>
          </a:prstGeom>
          <a:ln w="76200">
            <a:solidFill>
              <a:schemeClr val="bg1">
                <a:lumMod val="9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F6F6EF33-A1EF-2D62-3695-EF3BB2086BC6}"/>
              </a:ext>
            </a:extLst>
          </p:cNvPr>
          <p:cNvCxnSpPr>
            <a:cxnSpLocks/>
          </p:cNvCxnSpPr>
          <p:nvPr/>
        </p:nvCxnSpPr>
        <p:spPr>
          <a:xfrm flipV="1">
            <a:off x="11057420" y="4531827"/>
            <a:ext cx="0" cy="546010"/>
          </a:xfrm>
          <a:prstGeom prst="straightConnector1">
            <a:avLst/>
          </a:prstGeom>
          <a:ln w="76200">
            <a:solidFill>
              <a:schemeClr val="bg1">
                <a:lumMod val="9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itle 1">
            <a:extLst>
              <a:ext uri="{FF2B5EF4-FFF2-40B4-BE49-F238E27FC236}">
                <a16:creationId xmlns:a16="http://schemas.microsoft.com/office/drawing/2014/main" id="{CDC4AE80-795D-8265-7321-F65B74598987}"/>
              </a:ext>
            </a:extLst>
          </p:cNvPr>
          <p:cNvSpPr txBox="1">
            <a:spLocks/>
          </p:cNvSpPr>
          <p:nvPr/>
        </p:nvSpPr>
        <p:spPr>
          <a:xfrm>
            <a:off x="2316468" y="6053486"/>
            <a:ext cx="2633357" cy="551255"/>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solidFill>
                  <a:srgbClr val="7DB144"/>
                </a:solidFill>
                <a:latin typeface="Calibri" panose="020F0502020204030204" pitchFamily="34" charset="0"/>
                <a:cs typeface="Calibri" panose="020F0502020204030204" pitchFamily="34" charset="0"/>
              </a:rPr>
              <a:t>READ QC </a:t>
            </a:r>
          </a:p>
          <a:p>
            <a:pPr algn="ctr"/>
            <a:r>
              <a:rPr lang="en-GB" sz="2400" b="1">
                <a:solidFill>
                  <a:srgbClr val="7DB144"/>
                </a:solidFill>
                <a:latin typeface="Calibri" panose="020F0502020204030204" pitchFamily="34" charset="0"/>
                <a:cs typeface="Calibri" panose="020F0502020204030204" pitchFamily="34" charset="0"/>
              </a:rPr>
              <a:t>&amp; TRIM</a:t>
            </a:r>
            <a:endParaRPr lang="en-DK" sz="2400" b="1">
              <a:solidFill>
                <a:srgbClr val="7DB144"/>
              </a:solidFill>
              <a:latin typeface="Calibri" panose="020F0502020204030204" pitchFamily="34" charset="0"/>
              <a:cs typeface="Calibri" panose="020F0502020204030204" pitchFamily="34" charset="0"/>
            </a:endParaRPr>
          </a:p>
        </p:txBody>
      </p:sp>
      <p:sp>
        <p:nvSpPr>
          <p:cNvPr id="21" name="Title 1">
            <a:extLst>
              <a:ext uri="{FF2B5EF4-FFF2-40B4-BE49-F238E27FC236}">
                <a16:creationId xmlns:a16="http://schemas.microsoft.com/office/drawing/2014/main" id="{C9DE6DAB-4BC3-68C1-58CD-576AC81AABBA}"/>
              </a:ext>
            </a:extLst>
          </p:cNvPr>
          <p:cNvSpPr txBox="1">
            <a:spLocks/>
          </p:cNvSpPr>
          <p:nvPr/>
        </p:nvSpPr>
        <p:spPr>
          <a:xfrm>
            <a:off x="4703800" y="6052843"/>
            <a:ext cx="2633357" cy="555378"/>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solidFill>
                  <a:srgbClr val="FFFFFF"/>
                </a:solidFill>
                <a:latin typeface="Calibri" panose="020F0502020204030204" pitchFamily="34" charset="0"/>
                <a:cs typeface="Calibri" panose="020F0502020204030204" pitchFamily="34" charset="0"/>
              </a:rPr>
              <a:t>ALIGN </a:t>
            </a:r>
          </a:p>
          <a:p>
            <a:pPr algn="ctr"/>
            <a:r>
              <a:rPr lang="en-GB" sz="2400" b="1">
                <a:solidFill>
                  <a:srgbClr val="FFFFFF"/>
                </a:solidFill>
                <a:latin typeface="Calibri" panose="020F0502020204030204" pitchFamily="34" charset="0"/>
                <a:cs typeface="Calibri" panose="020F0502020204030204" pitchFamily="34" charset="0"/>
              </a:rPr>
              <a:t>TO REF</a:t>
            </a:r>
            <a:endParaRPr lang="en-DK" sz="2400" b="1">
              <a:solidFill>
                <a:srgbClr val="FFFFFF"/>
              </a:solidFill>
              <a:latin typeface="Calibri" panose="020F0502020204030204" pitchFamily="34" charset="0"/>
              <a:cs typeface="Calibri" panose="020F0502020204030204" pitchFamily="34" charset="0"/>
            </a:endParaRPr>
          </a:p>
        </p:txBody>
      </p:sp>
      <p:sp>
        <p:nvSpPr>
          <p:cNvPr id="22" name="Title 1">
            <a:extLst>
              <a:ext uri="{FF2B5EF4-FFF2-40B4-BE49-F238E27FC236}">
                <a16:creationId xmlns:a16="http://schemas.microsoft.com/office/drawing/2014/main" id="{BF7C6006-E91A-2C2D-2870-5394D2C4CF23}"/>
              </a:ext>
            </a:extLst>
          </p:cNvPr>
          <p:cNvSpPr txBox="1">
            <a:spLocks/>
          </p:cNvSpPr>
          <p:nvPr/>
        </p:nvSpPr>
        <p:spPr>
          <a:xfrm>
            <a:off x="7366445" y="6083759"/>
            <a:ext cx="2633357" cy="555378"/>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solidFill>
                  <a:srgbClr val="FFFFFF"/>
                </a:solidFill>
                <a:latin typeface="Calibri" panose="020F0502020204030204" pitchFamily="34" charset="0"/>
                <a:cs typeface="Calibri" panose="020F0502020204030204" pitchFamily="34" charset="0"/>
              </a:rPr>
              <a:t>REMOVE</a:t>
            </a:r>
          </a:p>
          <a:p>
            <a:pPr algn="ctr"/>
            <a:r>
              <a:rPr lang="en-GB" sz="2400" b="1">
                <a:solidFill>
                  <a:srgbClr val="FFFFFF"/>
                </a:solidFill>
                <a:latin typeface="Calibri" panose="020F0502020204030204" pitchFamily="34" charset="0"/>
                <a:cs typeface="Calibri" panose="020F0502020204030204" pitchFamily="34" charset="0"/>
              </a:rPr>
              <a:t>DUPLICATES</a:t>
            </a:r>
          </a:p>
        </p:txBody>
      </p:sp>
      <p:sp>
        <p:nvSpPr>
          <p:cNvPr id="23" name="Title 1">
            <a:extLst>
              <a:ext uri="{FF2B5EF4-FFF2-40B4-BE49-F238E27FC236}">
                <a16:creationId xmlns:a16="http://schemas.microsoft.com/office/drawing/2014/main" id="{385AF80F-29BF-778E-6180-E3591ECE586B}"/>
              </a:ext>
            </a:extLst>
          </p:cNvPr>
          <p:cNvSpPr txBox="1">
            <a:spLocks/>
          </p:cNvSpPr>
          <p:nvPr/>
        </p:nvSpPr>
        <p:spPr>
          <a:xfrm>
            <a:off x="9688539" y="6051320"/>
            <a:ext cx="2633357" cy="555378"/>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solidFill>
                  <a:schemeClr val="bg1"/>
                </a:solidFill>
                <a:latin typeface="Calibri" panose="020F0502020204030204" pitchFamily="34" charset="0"/>
                <a:cs typeface="Calibri" panose="020F0502020204030204" pitchFamily="34" charset="0"/>
              </a:rPr>
              <a:t>QUANTIFY</a:t>
            </a:r>
            <a:br>
              <a:rPr lang="en-GB" sz="2400" b="1">
                <a:solidFill>
                  <a:schemeClr val="bg1"/>
                </a:solidFill>
                <a:latin typeface="Calibri" panose="020F0502020204030204" pitchFamily="34" charset="0"/>
                <a:cs typeface="Calibri" panose="020F0502020204030204" pitchFamily="34" charset="0"/>
              </a:rPr>
            </a:br>
            <a:r>
              <a:rPr lang="en-GB" sz="2400" b="1">
                <a:solidFill>
                  <a:schemeClr val="bg1"/>
                </a:solidFill>
                <a:latin typeface="Calibri" panose="020F0502020204030204" pitchFamily="34" charset="0"/>
                <a:cs typeface="Calibri" panose="020F0502020204030204" pitchFamily="34" charset="0"/>
              </a:rPr>
              <a:t>READS</a:t>
            </a:r>
            <a:endParaRPr lang="en-DK" sz="2400" b="1">
              <a:solidFill>
                <a:schemeClr val="bg1"/>
              </a:solidFill>
              <a:latin typeface="Calibri" panose="020F0502020204030204" pitchFamily="34" charset="0"/>
              <a:cs typeface="Calibri" panose="020F0502020204030204" pitchFamily="34" charset="0"/>
            </a:endParaRPr>
          </a:p>
        </p:txBody>
      </p:sp>
      <p:cxnSp>
        <p:nvCxnSpPr>
          <p:cNvPr id="60" name="Straight Arrow Connector 59">
            <a:extLst>
              <a:ext uri="{FF2B5EF4-FFF2-40B4-BE49-F238E27FC236}">
                <a16:creationId xmlns:a16="http://schemas.microsoft.com/office/drawing/2014/main" id="{50978B6F-0AD6-6AC4-E3A0-9DBC7A51910F}"/>
              </a:ext>
            </a:extLst>
          </p:cNvPr>
          <p:cNvCxnSpPr>
            <a:cxnSpLocks/>
          </p:cNvCxnSpPr>
          <p:nvPr/>
        </p:nvCxnSpPr>
        <p:spPr>
          <a:xfrm>
            <a:off x="5416062" y="2966029"/>
            <a:ext cx="1441939" cy="0"/>
          </a:xfrm>
          <a:prstGeom prst="straightConnector1">
            <a:avLst/>
          </a:prstGeom>
          <a:ln w="76200">
            <a:solidFill>
              <a:srgbClr val="7DB144"/>
            </a:solidFill>
            <a:tailEnd type="triangle"/>
          </a:ln>
        </p:spPr>
        <p:style>
          <a:lnRef idx="1">
            <a:schemeClr val="accent1"/>
          </a:lnRef>
          <a:fillRef idx="0">
            <a:schemeClr val="accent1"/>
          </a:fillRef>
          <a:effectRef idx="0">
            <a:schemeClr val="accent1"/>
          </a:effectRef>
          <a:fontRef idx="minor">
            <a:schemeClr val="tx1"/>
          </a:fontRef>
        </p:style>
      </p:cxnSp>
      <p:sp>
        <p:nvSpPr>
          <p:cNvPr id="61" name="Rounded Rectangle 60">
            <a:extLst>
              <a:ext uri="{FF2B5EF4-FFF2-40B4-BE49-F238E27FC236}">
                <a16:creationId xmlns:a16="http://schemas.microsoft.com/office/drawing/2014/main" id="{DAEECE4F-4C72-A0FE-A4C7-641808C485C0}"/>
              </a:ext>
            </a:extLst>
          </p:cNvPr>
          <p:cNvSpPr/>
          <p:nvPr/>
        </p:nvSpPr>
        <p:spPr>
          <a:xfrm>
            <a:off x="2506031" y="4531827"/>
            <a:ext cx="2258412" cy="2210125"/>
          </a:xfrm>
          <a:prstGeom prst="roundRect">
            <a:avLst>
              <a:gd name="adj" fmla="val 10441"/>
            </a:avLst>
          </a:prstGeom>
          <a:noFill/>
          <a:ln w="76200">
            <a:solidFill>
              <a:srgbClr val="7DB14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grpSp>
        <p:nvGrpSpPr>
          <p:cNvPr id="18" name="Group 17">
            <a:extLst>
              <a:ext uri="{FF2B5EF4-FFF2-40B4-BE49-F238E27FC236}">
                <a16:creationId xmlns:a16="http://schemas.microsoft.com/office/drawing/2014/main" id="{18FE5E28-26E7-4E16-04D7-A6D116B0D884}"/>
              </a:ext>
            </a:extLst>
          </p:cNvPr>
          <p:cNvGrpSpPr/>
          <p:nvPr/>
        </p:nvGrpSpPr>
        <p:grpSpPr>
          <a:xfrm>
            <a:off x="7240433" y="2590821"/>
            <a:ext cx="1477791" cy="1100248"/>
            <a:chOff x="7672416" y="2532489"/>
            <a:chExt cx="1352770" cy="800842"/>
          </a:xfrm>
        </p:grpSpPr>
        <p:grpSp>
          <p:nvGrpSpPr>
            <p:cNvPr id="39" name="Group 38">
              <a:extLst>
                <a:ext uri="{FF2B5EF4-FFF2-40B4-BE49-F238E27FC236}">
                  <a16:creationId xmlns:a16="http://schemas.microsoft.com/office/drawing/2014/main" id="{3CB00C71-34F5-567A-B14D-96287F5320D5}"/>
                </a:ext>
              </a:extLst>
            </p:cNvPr>
            <p:cNvGrpSpPr/>
            <p:nvPr/>
          </p:nvGrpSpPr>
          <p:grpSpPr>
            <a:xfrm>
              <a:off x="7672416" y="2532489"/>
              <a:ext cx="1352770" cy="381035"/>
              <a:chOff x="3105102" y="2546199"/>
              <a:chExt cx="1058236" cy="280294"/>
            </a:xfrm>
          </p:grpSpPr>
          <p:sp>
            <p:nvSpPr>
              <p:cNvPr id="62" name="Rounded Rectangle 61">
                <a:extLst>
                  <a:ext uri="{FF2B5EF4-FFF2-40B4-BE49-F238E27FC236}">
                    <a16:creationId xmlns:a16="http://schemas.microsoft.com/office/drawing/2014/main" id="{9B34539D-4005-D3E6-9DFF-87A52BA2E75C}"/>
                  </a:ext>
                </a:extLst>
              </p:cNvPr>
              <p:cNvSpPr/>
              <p:nvPr/>
            </p:nvSpPr>
            <p:spPr>
              <a:xfrm>
                <a:off x="3105102" y="2780773"/>
                <a:ext cx="365760" cy="45720"/>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Rounded Rectangle 62">
                <a:extLst>
                  <a:ext uri="{FF2B5EF4-FFF2-40B4-BE49-F238E27FC236}">
                    <a16:creationId xmlns:a16="http://schemas.microsoft.com/office/drawing/2014/main" id="{F8E8746A-3E26-E38F-ABDD-110A7390A319}"/>
                  </a:ext>
                </a:extLst>
              </p:cNvPr>
              <p:cNvSpPr/>
              <p:nvPr/>
            </p:nvSpPr>
            <p:spPr>
              <a:xfrm>
                <a:off x="3779249" y="2741800"/>
                <a:ext cx="365760" cy="45720"/>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Rounded Rectangle 63">
                <a:extLst>
                  <a:ext uri="{FF2B5EF4-FFF2-40B4-BE49-F238E27FC236}">
                    <a16:creationId xmlns:a16="http://schemas.microsoft.com/office/drawing/2014/main" id="{E21C275E-79D1-A8C8-AF21-9D42EE27B772}"/>
                  </a:ext>
                </a:extLst>
              </p:cNvPr>
              <p:cNvSpPr/>
              <p:nvPr/>
            </p:nvSpPr>
            <p:spPr>
              <a:xfrm>
                <a:off x="3401343" y="2672099"/>
                <a:ext cx="365760" cy="45720"/>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ounded Rectangle 64">
                <a:extLst>
                  <a:ext uri="{FF2B5EF4-FFF2-40B4-BE49-F238E27FC236}">
                    <a16:creationId xmlns:a16="http://schemas.microsoft.com/office/drawing/2014/main" id="{79CE16EB-3DE5-4BFD-B622-A6926FA4C815}"/>
                  </a:ext>
                </a:extLst>
              </p:cNvPr>
              <p:cNvSpPr/>
              <p:nvPr/>
            </p:nvSpPr>
            <p:spPr>
              <a:xfrm>
                <a:off x="3797578" y="2621034"/>
                <a:ext cx="365760" cy="45720"/>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ounded Rectangle 65">
                <a:extLst>
                  <a:ext uri="{FF2B5EF4-FFF2-40B4-BE49-F238E27FC236}">
                    <a16:creationId xmlns:a16="http://schemas.microsoft.com/office/drawing/2014/main" id="{64B2FC5C-256C-CDB1-49F2-56F97E6E3858}"/>
                  </a:ext>
                </a:extLst>
              </p:cNvPr>
              <p:cNvSpPr/>
              <p:nvPr/>
            </p:nvSpPr>
            <p:spPr>
              <a:xfrm>
                <a:off x="3442800" y="2546199"/>
                <a:ext cx="365760" cy="45720"/>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0" name="TextBox 39">
              <a:extLst>
                <a:ext uri="{FF2B5EF4-FFF2-40B4-BE49-F238E27FC236}">
                  <a16:creationId xmlns:a16="http://schemas.microsoft.com/office/drawing/2014/main" id="{4C800054-9EEA-18EE-19A5-E6BC6568ADE4}"/>
                </a:ext>
              </a:extLst>
            </p:cNvPr>
            <p:cNvSpPr txBox="1"/>
            <p:nvPr/>
          </p:nvSpPr>
          <p:spPr>
            <a:xfrm>
              <a:off x="8010027" y="3108482"/>
              <a:ext cx="655714" cy="224849"/>
            </a:xfrm>
            <a:prstGeom prst="rect">
              <a:avLst/>
            </a:prstGeom>
            <a:noFill/>
          </p:spPr>
          <p:txBody>
            <a:bodyPr wrap="none" rtlCol="0">
              <a:spAutoFit/>
            </a:bodyPr>
            <a:lstStyle/>
            <a:p>
              <a:r>
                <a:rPr lang="en-GB" sz="2000" b="1">
                  <a:solidFill>
                    <a:schemeClr val="bg1">
                      <a:lumMod val="50000"/>
                    </a:schemeClr>
                  </a:solidFill>
                </a:rPr>
                <a:t>.</a:t>
              </a:r>
              <a:r>
                <a:rPr lang="en-GB" sz="2000" b="1" err="1">
                  <a:solidFill>
                    <a:schemeClr val="bg1">
                      <a:lumMod val="50000"/>
                    </a:schemeClr>
                  </a:solidFill>
                </a:rPr>
                <a:t>fastq</a:t>
              </a:r>
              <a:endParaRPr lang="en-GB" sz="2000" b="1">
                <a:solidFill>
                  <a:schemeClr val="bg1">
                    <a:lumMod val="50000"/>
                  </a:schemeClr>
                </a:solidFill>
              </a:endParaRPr>
            </a:p>
          </p:txBody>
        </p:sp>
      </p:grpSp>
      <p:grpSp>
        <p:nvGrpSpPr>
          <p:cNvPr id="19" name="Group 18">
            <a:extLst>
              <a:ext uri="{FF2B5EF4-FFF2-40B4-BE49-F238E27FC236}">
                <a16:creationId xmlns:a16="http://schemas.microsoft.com/office/drawing/2014/main" id="{20BEC1EA-C52C-B831-9842-CA5E8E3FEE9B}"/>
              </a:ext>
            </a:extLst>
          </p:cNvPr>
          <p:cNvGrpSpPr/>
          <p:nvPr/>
        </p:nvGrpSpPr>
        <p:grpSpPr>
          <a:xfrm>
            <a:off x="3070171" y="2391076"/>
            <a:ext cx="2138231" cy="1421204"/>
            <a:chOff x="2554005" y="2612523"/>
            <a:chExt cx="1807428" cy="798671"/>
          </a:xfrm>
        </p:grpSpPr>
        <p:sp>
          <p:nvSpPr>
            <p:cNvPr id="25" name="TextBox 24">
              <a:extLst>
                <a:ext uri="{FF2B5EF4-FFF2-40B4-BE49-F238E27FC236}">
                  <a16:creationId xmlns:a16="http://schemas.microsoft.com/office/drawing/2014/main" id="{1ED10BF7-ABC9-B49F-4FCA-C427C74B9DA3}"/>
                </a:ext>
              </a:extLst>
            </p:cNvPr>
            <p:cNvSpPr txBox="1"/>
            <p:nvPr/>
          </p:nvSpPr>
          <p:spPr>
            <a:xfrm>
              <a:off x="3098875" y="3186345"/>
              <a:ext cx="655714" cy="224849"/>
            </a:xfrm>
            <a:prstGeom prst="rect">
              <a:avLst/>
            </a:prstGeom>
            <a:noFill/>
          </p:spPr>
          <p:txBody>
            <a:bodyPr wrap="none" rtlCol="0">
              <a:spAutoFit/>
            </a:bodyPr>
            <a:lstStyle/>
            <a:p>
              <a:r>
                <a:rPr lang="en-GB" sz="2000" b="1">
                  <a:solidFill>
                    <a:schemeClr val="bg1">
                      <a:lumMod val="50000"/>
                    </a:schemeClr>
                  </a:solidFill>
                </a:rPr>
                <a:t>.</a:t>
              </a:r>
              <a:r>
                <a:rPr lang="en-GB" sz="2000" b="1" err="1">
                  <a:solidFill>
                    <a:schemeClr val="bg1">
                      <a:lumMod val="50000"/>
                    </a:schemeClr>
                  </a:solidFill>
                </a:rPr>
                <a:t>fastq</a:t>
              </a:r>
              <a:endParaRPr lang="en-GB" sz="2000" b="1">
                <a:solidFill>
                  <a:schemeClr val="bg1">
                    <a:lumMod val="50000"/>
                  </a:schemeClr>
                </a:solidFill>
              </a:endParaRPr>
            </a:p>
          </p:txBody>
        </p:sp>
        <p:sp>
          <p:nvSpPr>
            <p:cNvPr id="26" name="Rounded Rectangle 25">
              <a:extLst>
                <a:ext uri="{FF2B5EF4-FFF2-40B4-BE49-F238E27FC236}">
                  <a16:creationId xmlns:a16="http://schemas.microsoft.com/office/drawing/2014/main" id="{EEDBCDEE-97C0-18C5-AF56-BE8C9CFF5EDF}"/>
                </a:ext>
              </a:extLst>
            </p:cNvPr>
            <p:cNvSpPr/>
            <p:nvPr/>
          </p:nvSpPr>
          <p:spPr>
            <a:xfrm>
              <a:off x="3465122" y="3015841"/>
              <a:ext cx="548265" cy="45720"/>
            </a:xfrm>
            <a:prstGeom prst="round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ounded Rectangle 26">
              <a:extLst>
                <a:ext uri="{FF2B5EF4-FFF2-40B4-BE49-F238E27FC236}">
                  <a16:creationId xmlns:a16="http://schemas.microsoft.com/office/drawing/2014/main" id="{E0BC67B7-5ABD-7705-A388-65A0AEF03C9A}"/>
                </a:ext>
              </a:extLst>
            </p:cNvPr>
            <p:cNvSpPr/>
            <p:nvPr/>
          </p:nvSpPr>
          <p:spPr>
            <a:xfrm>
              <a:off x="2833802" y="3068758"/>
              <a:ext cx="548265" cy="45720"/>
            </a:xfrm>
            <a:prstGeom prst="round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ounded Rectangle 27">
              <a:extLst>
                <a:ext uri="{FF2B5EF4-FFF2-40B4-BE49-F238E27FC236}">
                  <a16:creationId xmlns:a16="http://schemas.microsoft.com/office/drawing/2014/main" id="{F9255E16-4164-ED2E-084A-63A6862AE85C}"/>
                </a:ext>
              </a:extLst>
            </p:cNvPr>
            <p:cNvSpPr/>
            <p:nvPr/>
          </p:nvSpPr>
          <p:spPr>
            <a:xfrm>
              <a:off x="3505766" y="2620817"/>
              <a:ext cx="548265" cy="45720"/>
            </a:xfrm>
            <a:prstGeom prst="round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ounded Rectangle 28">
              <a:extLst>
                <a:ext uri="{FF2B5EF4-FFF2-40B4-BE49-F238E27FC236}">
                  <a16:creationId xmlns:a16="http://schemas.microsoft.com/office/drawing/2014/main" id="{FC28B5B2-9D4E-E5CC-D08A-9B12BC212F69}"/>
                </a:ext>
              </a:extLst>
            </p:cNvPr>
            <p:cNvSpPr/>
            <p:nvPr/>
          </p:nvSpPr>
          <p:spPr>
            <a:xfrm>
              <a:off x="3475412" y="2906763"/>
              <a:ext cx="548265" cy="45720"/>
            </a:xfrm>
            <a:prstGeom prst="round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ounded Rectangle 29">
              <a:extLst>
                <a:ext uri="{FF2B5EF4-FFF2-40B4-BE49-F238E27FC236}">
                  <a16:creationId xmlns:a16="http://schemas.microsoft.com/office/drawing/2014/main" id="{9E2BB3E3-1009-0BA7-50CF-4BAC488E1608}"/>
                </a:ext>
              </a:extLst>
            </p:cNvPr>
            <p:cNvSpPr/>
            <p:nvPr/>
          </p:nvSpPr>
          <p:spPr>
            <a:xfrm>
              <a:off x="3502887" y="2785997"/>
              <a:ext cx="548265" cy="45720"/>
            </a:xfrm>
            <a:prstGeom prst="round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ounded Rectangle 30">
              <a:extLst>
                <a:ext uri="{FF2B5EF4-FFF2-40B4-BE49-F238E27FC236}">
                  <a16:creationId xmlns:a16="http://schemas.microsoft.com/office/drawing/2014/main" id="{07C9A9B4-A93C-B1A8-E8B3-8BB3013A927D}"/>
                </a:ext>
              </a:extLst>
            </p:cNvPr>
            <p:cNvSpPr/>
            <p:nvPr/>
          </p:nvSpPr>
          <p:spPr>
            <a:xfrm>
              <a:off x="2971084" y="2711162"/>
              <a:ext cx="548265" cy="45720"/>
            </a:xfrm>
            <a:prstGeom prst="round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ectangle 31">
              <a:extLst>
                <a:ext uri="{FF2B5EF4-FFF2-40B4-BE49-F238E27FC236}">
                  <a16:creationId xmlns:a16="http://schemas.microsoft.com/office/drawing/2014/main" id="{53CFE6A2-F50F-2B76-B044-ED9E24942277}"/>
                </a:ext>
              </a:extLst>
            </p:cNvPr>
            <p:cNvSpPr/>
            <p:nvPr/>
          </p:nvSpPr>
          <p:spPr>
            <a:xfrm>
              <a:off x="3978117" y="2612523"/>
              <a:ext cx="337756" cy="6230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33" name="Rectangle 32">
              <a:extLst>
                <a:ext uri="{FF2B5EF4-FFF2-40B4-BE49-F238E27FC236}">
                  <a16:creationId xmlns:a16="http://schemas.microsoft.com/office/drawing/2014/main" id="{94C53AB4-A9A7-2BC7-C303-BA3E74487976}"/>
                </a:ext>
              </a:extLst>
            </p:cNvPr>
            <p:cNvSpPr/>
            <p:nvPr/>
          </p:nvSpPr>
          <p:spPr>
            <a:xfrm>
              <a:off x="3213189" y="2612523"/>
              <a:ext cx="337756" cy="6230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34" name="Rectangle 33">
              <a:extLst>
                <a:ext uri="{FF2B5EF4-FFF2-40B4-BE49-F238E27FC236}">
                  <a16:creationId xmlns:a16="http://schemas.microsoft.com/office/drawing/2014/main" id="{FE8BA4EB-F7CF-5E3E-9EEE-7D112AD82A17}"/>
                </a:ext>
              </a:extLst>
            </p:cNvPr>
            <p:cNvSpPr/>
            <p:nvPr/>
          </p:nvSpPr>
          <p:spPr>
            <a:xfrm>
              <a:off x="4023677" y="2778175"/>
              <a:ext cx="337756" cy="6230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35" name="Rectangle 34">
              <a:extLst>
                <a:ext uri="{FF2B5EF4-FFF2-40B4-BE49-F238E27FC236}">
                  <a16:creationId xmlns:a16="http://schemas.microsoft.com/office/drawing/2014/main" id="{CE076BD2-018D-AF88-44A2-4D2D4AEE745E}"/>
                </a:ext>
              </a:extLst>
            </p:cNvPr>
            <p:cNvSpPr/>
            <p:nvPr/>
          </p:nvSpPr>
          <p:spPr>
            <a:xfrm>
              <a:off x="3982584" y="3008128"/>
              <a:ext cx="337756" cy="6230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36" name="Rectangle 35">
              <a:extLst>
                <a:ext uri="{FF2B5EF4-FFF2-40B4-BE49-F238E27FC236}">
                  <a16:creationId xmlns:a16="http://schemas.microsoft.com/office/drawing/2014/main" id="{90B32B85-94A9-482B-ECEE-9C2012C661D2}"/>
                </a:ext>
              </a:extLst>
            </p:cNvPr>
            <p:cNvSpPr/>
            <p:nvPr/>
          </p:nvSpPr>
          <p:spPr>
            <a:xfrm flipV="1">
              <a:off x="2554005" y="2646229"/>
              <a:ext cx="337756" cy="5905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37" name="Rectangle 36">
              <a:extLst>
                <a:ext uri="{FF2B5EF4-FFF2-40B4-BE49-F238E27FC236}">
                  <a16:creationId xmlns:a16="http://schemas.microsoft.com/office/drawing/2014/main" id="{254D779B-7391-2DC3-5540-E3C86132CDCD}"/>
                </a:ext>
              </a:extLst>
            </p:cNvPr>
            <p:cNvSpPr/>
            <p:nvPr/>
          </p:nvSpPr>
          <p:spPr>
            <a:xfrm flipV="1">
              <a:off x="2725083" y="2784729"/>
              <a:ext cx="337756" cy="5905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38" name="Rectangle 37">
              <a:extLst>
                <a:ext uri="{FF2B5EF4-FFF2-40B4-BE49-F238E27FC236}">
                  <a16:creationId xmlns:a16="http://schemas.microsoft.com/office/drawing/2014/main" id="{CEC68687-9FA5-019F-7B1F-83059E7D0C00}"/>
                </a:ext>
              </a:extLst>
            </p:cNvPr>
            <p:cNvSpPr/>
            <p:nvPr/>
          </p:nvSpPr>
          <p:spPr>
            <a:xfrm>
              <a:off x="2933923" y="2881666"/>
              <a:ext cx="337756" cy="6230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grpSp>
      <p:sp>
        <p:nvSpPr>
          <p:cNvPr id="67" name="Rounded Rectangle 66">
            <a:extLst>
              <a:ext uri="{FF2B5EF4-FFF2-40B4-BE49-F238E27FC236}">
                <a16:creationId xmlns:a16="http://schemas.microsoft.com/office/drawing/2014/main" id="{AEAF10C9-C4E4-18D8-DA5D-266ECB7E077F}"/>
              </a:ext>
            </a:extLst>
          </p:cNvPr>
          <p:cNvSpPr/>
          <p:nvPr/>
        </p:nvSpPr>
        <p:spPr>
          <a:xfrm>
            <a:off x="3040935" y="3015149"/>
            <a:ext cx="648610" cy="81357"/>
          </a:xfrm>
          <a:prstGeom prst="round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TextBox 69">
            <a:extLst>
              <a:ext uri="{FF2B5EF4-FFF2-40B4-BE49-F238E27FC236}">
                <a16:creationId xmlns:a16="http://schemas.microsoft.com/office/drawing/2014/main" id="{1735C30F-AA02-68AB-D9B6-3B6DA89367BA}"/>
              </a:ext>
            </a:extLst>
          </p:cNvPr>
          <p:cNvSpPr txBox="1"/>
          <p:nvPr/>
        </p:nvSpPr>
        <p:spPr>
          <a:xfrm>
            <a:off x="5204399" y="3126165"/>
            <a:ext cx="1871728" cy="1200329"/>
          </a:xfrm>
          <a:prstGeom prst="rect">
            <a:avLst/>
          </a:prstGeom>
          <a:noFill/>
        </p:spPr>
        <p:txBody>
          <a:bodyPr wrap="square">
            <a:spAutoFit/>
          </a:bodyPr>
          <a:lstStyle/>
          <a:p>
            <a:pPr marL="0" indent="0" algn="ctr">
              <a:spcBef>
                <a:spcPts val="0"/>
              </a:spcBef>
              <a:buFont typeface="Arial" panose="020B0604020202020204" pitchFamily="34" charset="0"/>
              <a:buNone/>
            </a:pPr>
            <a:r>
              <a:rPr lang="en-GB" sz="1800" b="1">
                <a:latin typeface="Calibri Light" panose="020F0302020204030204" pitchFamily="34" charset="0"/>
                <a:cs typeface="Calibri Light" panose="020F0302020204030204" pitchFamily="34" charset="0"/>
              </a:rPr>
              <a:t>Remove:</a:t>
            </a:r>
          </a:p>
          <a:p>
            <a:pPr marL="0" indent="0" algn="ctr">
              <a:spcBef>
                <a:spcPts val="0"/>
              </a:spcBef>
              <a:buFont typeface="Arial" panose="020B0604020202020204" pitchFamily="34" charset="0"/>
              <a:buNone/>
            </a:pPr>
            <a:r>
              <a:rPr lang="en-GB" sz="1800" b="1">
                <a:latin typeface="Calibri Light" panose="020F0302020204030204" pitchFamily="34" charset="0"/>
                <a:cs typeface="Calibri Light" panose="020F0302020204030204" pitchFamily="34" charset="0"/>
              </a:rPr>
              <a:t>Adapters</a:t>
            </a:r>
          </a:p>
          <a:p>
            <a:pPr marL="0" indent="0" algn="ctr">
              <a:spcBef>
                <a:spcPts val="0"/>
              </a:spcBef>
              <a:buFont typeface="Arial" panose="020B0604020202020204" pitchFamily="34" charset="0"/>
              <a:buNone/>
            </a:pPr>
            <a:r>
              <a:rPr lang="en-GB" sz="1800" b="1">
                <a:latin typeface="Calibri Light" panose="020F0302020204030204" pitchFamily="34" charset="0"/>
                <a:cs typeface="Calibri Light" panose="020F0302020204030204" pitchFamily="34" charset="0"/>
              </a:rPr>
              <a:t>Low quality reads</a:t>
            </a:r>
          </a:p>
          <a:p>
            <a:pPr marL="0" indent="0" algn="ctr">
              <a:spcBef>
                <a:spcPts val="0"/>
              </a:spcBef>
              <a:buFont typeface="Arial" panose="020B0604020202020204" pitchFamily="34" charset="0"/>
              <a:buNone/>
            </a:pPr>
            <a:r>
              <a:rPr lang="en-GB" sz="1800" b="1">
                <a:latin typeface="Calibri Light" panose="020F0302020204030204" pitchFamily="34" charset="0"/>
                <a:cs typeface="Calibri Light" panose="020F0302020204030204" pitchFamily="34" charset="0"/>
              </a:rPr>
              <a:t>Poly-A tails</a:t>
            </a:r>
          </a:p>
        </p:txBody>
      </p:sp>
      <p:sp>
        <p:nvSpPr>
          <p:cNvPr id="71" name="Title 1">
            <a:extLst>
              <a:ext uri="{FF2B5EF4-FFF2-40B4-BE49-F238E27FC236}">
                <a16:creationId xmlns:a16="http://schemas.microsoft.com/office/drawing/2014/main" id="{7323B4D2-2FDB-BF1D-6906-A11DFE246DF5}"/>
              </a:ext>
            </a:extLst>
          </p:cNvPr>
          <p:cNvSpPr txBox="1">
            <a:spLocks/>
          </p:cNvSpPr>
          <p:nvPr/>
        </p:nvSpPr>
        <p:spPr>
          <a:xfrm>
            <a:off x="2984193" y="1834075"/>
            <a:ext cx="2196941" cy="462254"/>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b="1">
                <a:latin typeface="Calibri" panose="020F0502020204030204" pitchFamily="34" charset="0"/>
                <a:cs typeface="Calibri" panose="020F0502020204030204" pitchFamily="34" charset="0"/>
              </a:rPr>
              <a:t>“raw” reads</a:t>
            </a:r>
          </a:p>
        </p:txBody>
      </p:sp>
      <p:sp>
        <p:nvSpPr>
          <p:cNvPr id="72" name="Title 1">
            <a:extLst>
              <a:ext uri="{FF2B5EF4-FFF2-40B4-BE49-F238E27FC236}">
                <a16:creationId xmlns:a16="http://schemas.microsoft.com/office/drawing/2014/main" id="{63B36DD0-0356-AAF2-5277-5CF2420D052B}"/>
              </a:ext>
            </a:extLst>
          </p:cNvPr>
          <p:cNvSpPr txBox="1">
            <a:spLocks/>
          </p:cNvSpPr>
          <p:nvPr/>
        </p:nvSpPr>
        <p:spPr>
          <a:xfrm>
            <a:off x="6505392" y="2077594"/>
            <a:ext cx="3082913" cy="398335"/>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b="1">
                <a:latin typeface="Calibri" panose="020F0502020204030204" pitchFamily="34" charset="0"/>
                <a:cs typeface="Calibri" panose="020F0502020204030204" pitchFamily="34" charset="0"/>
              </a:rPr>
              <a:t>Cleaned </a:t>
            </a:r>
          </a:p>
          <a:p>
            <a:pPr algn="ctr"/>
            <a:r>
              <a:rPr lang="en-GB" sz="2000" b="1">
                <a:latin typeface="Calibri" panose="020F0502020204030204" pitchFamily="34" charset="0"/>
                <a:cs typeface="Calibri" panose="020F0502020204030204" pitchFamily="34" charset="0"/>
              </a:rPr>
              <a:t>trimmed reads</a:t>
            </a:r>
            <a:endParaRPr lang="en-DK" sz="2000" b="1">
              <a:latin typeface="Calibri" panose="020F0502020204030204" pitchFamily="34" charset="0"/>
              <a:cs typeface="Calibri" panose="020F0502020204030204" pitchFamily="34" charset="0"/>
            </a:endParaRPr>
          </a:p>
        </p:txBody>
      </p:sp>
      <p:sp>
        <p:nvSpPr>
          <p:cNvPr id="74" name="Rounded Rectangle 73">
            <a:extLst>
              <a:ext uri="{FF2B5EF4-FFF2-40B4-BE49-F238E27FC236}">
                <a16:creationId xmlns:a16="http://schemas.microsoft.com/office/drawing/2014/main" id="{EFA18CA3-85F5-86E8-A8B1-B173C8E61393}"/>
              </a:ext>
            </a:extLst>
          </p:cNvPr>
          <p:cNvSpPr/>
          <p:nvPr/>
        </p:nvSpPr>
        <p:spPr>
          <a:xfrm>
            <a:off x="7864417" y="3112498"/>
            <a:ext cx="510772" cy="85389"/>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Rounded Rectangle 4">
            <a:extLst>
              <a:ext uri="{FF2B5EF4-FFF2-40B4-BE49-F238E27FC236}">
                <a16:creationId xmlns:a16="http://schemas.microsoft.com/office/drawing/2014/main" id="{63D4C1A9-96E4-C7FD-F41C-79A9400ECDE2}"/>
              </a:ext>
            </a:extLst>
          </p:cNvPr>
          <p:cNvSpPr/>
          <p:nvPr/>
        </p:nvSpPr>
        <p:spPr>
          <a:xfrm>
            <a:off x="855966" y="323981"/>
            <a:ext cx="10397634" cy="829839"/>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solidFill>
                  <a:schemeClr val="tx1"/>
                </a:solidFill>
              </a:rPr>
              <a:t>Workflow overview</a:t>
            </a:r>
          </a:p>
        </p:txBody>
      </p:sp>
      <p:sp>
        <p:nvSpPr>
          <p:cNvPr id="76" name="Rounded Rectangle 75">
            <a:extLst>
              <a:ext uri="{FF2B5EF4-FFF2-40B4-BE49-F238E27FC236}">
                <a16:creationId xmlns:a16="http://schemas.microsoft.com/office/drawing/2014/main" id="{723C4C53-B3A5-620F-B78A-143ECC476309}"/>
              </a:ext>
            </a:extLst>
          </p:cNvPr>
          <p:cNvSpPr/>
          <p:nvPr/>
        </p:nvSpPr>
        <p:spPr>
          <a:xfrm>
            <a:off x="2964175" y="1776046"/>
            <a:ext cx="2328110" cy="2092569"/>
          </a:xfrm>
          <a:prstGeom prst="roundRect">
            <a:avLst>
              <a:gd name="adj" fmla="val 9453"/>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78" name="Rounded Rectangle 77">
            <a:extLst>
              <a:ext uri="{FF2B5EF4-FFF2-40B4-BE49-F238E27FC236}">
                <a16:creationId xmlns:a16="http://schemas.microsoft.com/office/drawing/2014/main" id="{04F3913A-2229-966B-D912-C1AB471FE012}"/>
              </a:ext>
            </a:extLst>
          </p:cNvPr>
          <p:cNvSpPr/>
          <p:nvPr/>
        </p:nvSpPr>
        <p:spPr>
          <a:xfrm>
            <a:off x="6943684" y="1769964"/>
            <a:ext cx="2241037" cy="2092569"/>
          </a:xfrm>
          <a:prstGeom prst="roundRect">
            <a:avLst>
              <a:gd name="adj" fmla="val 9453"/>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Tree>
    <p:extLst>
      <p:ext uri="{BB962C8B-B14F-4D97-AF65-F5344CB8AC3E}">
        <p14:creationId xmlns:p14="http://schemas.microsoft.com/office/powerpoint/2010/main" val="32478924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descr="How to determine whether fastq files are already demultiplexed? - User  Support - QIIME 2 Forum">
            <a:extLst>
              <a:ext uri="{FF2B5EF4-FFF2-40B4-BE49-F238E27FC236}">
                <a16:creationId xmlns:a16="http://schemas.microsoft.com/office/drawing/2014/main" id="{F0898318-4C34-1719-1BAE-E9DCF321C484}"/>
              </a:ext>
            </a:extLst>
          </p:cNvPr>
          <p:cNvPicPr>
            <a:picLocks noChangeAspect="1" noChangeArrowheads="1"/>
          </p:cNvPicPr>
          <p:nvPr/>
        </p:nvPicPr>
        <p:blipFill>
          <a:blip r:embed="rId2">
            <a:alphaModFix amt="20000"/>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321667" y="0"/>
            <a:ext cx="5872827"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Rounded Rectangle 4">
            <a:extLst>
              <a:ext uri="{FF2B5EF4-FFF2-40B4-BE49-F238E27FC236}">
                <a16:creationId xmlns:a16="http://schemas.microsoft.com/office/drawing/2014/main" id="{04087ADD-5C17-386D-C181-E9357657394F}"/>
              </a:ext>
            </a:extLst>
          </p:cNvPr>
          <p:cNvSpPr/>
          <p:nvPr/>
        </p:nvSpPr>
        <p:spPr>
          <a:xfrm>
            <a:off x="855966" y="508619"/>
            <a:ext cx="10397634" cy="829839"/>
          </a:xfrm>
          <a:prstGeom prst="roundRect">
            <a:avLst/>
          </a:prstGeom>
          <a:solidFill>
            <a:srgbClr val="7DB14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t>QUALITY CONTROL - FASTQC</a:t>
            </a:r>
          </a:p>
        </p:txBody>
      </p:sp>
      <p:sp>
        <p:nvSpPr>
          <p:cNvPr id="3" name="Content Placeholder 2">
            <a:extLst>
              <a:ext uri="{FF2B5EF4-FFF2-40B4-BE49-F238E27FC236}">
                <a16:creationId xmlns:a16="http://schemas.microsoft.com/office/drawing/2014/main" id="{170F45A4-A5E0-4E08-DBE8-2B84B8CCA01C}"/>
              </a:ext>
            </a:extLst>
          </p:cNvPr>
          <p:cNvSpPr>
            <a:spLocks noGrp="1"/>
          </p:cNvSpPr>
          <p:nvPr>
            <p:ph idx="1"/>
          </p:nvPr>
        </p:nvSpPr>
        <p:spPr>
          <a:xfrm>
            <a:off x="952820" y="1602425"/>
            <a:ext cx="5305573" cy="4475646"/>
          </a:xfrm>
        </p:spPr>
        <p:txBody>
          <a:bodyPr vert="horz" lIns="91440" tIns="45720" rIns="91440" bIns="45720" rtlCol="0" anchor="t">
            <a:noAutofit/>
          </a:bodyPr>
          <a:lstStyle/>
          <a:p>
            <a:pPr marL="0" indent="0">
              <a:spcBef>
                <a:spcPts val="0"/>
              </a:spcBef>
              <a:buNone/>
            </a:pPr>
            <a:r>
              <a:rPr lang="en-GB" sz="1800" b="1" u="sng" dirty="0">
                <a:latin typeface="Calibri Light"/>
                <a:cs typeface="Calibri Light"/>
              </a:rPr>
              <a:t>What is the point of QC?</a:t>
            </a:r>
          </a:p>
          <a:p>
            <a:pPr marL="0" indent="0">
              <a:spcBef>
                <a:spcPts val="0"/>
              </a:spcBef>
              <a:buNone/>
            </a:pPr>
            <a:endParaRPr lang="en-GB" sz="1800">
              <a:latin typeface="Calibri Light" panose="020F0302020204030204" pitchFamily="34" charset="0"/>
              <a:cs typeface="Calibri Light" panose="020F0302020204030204" pitchFamily="34" charset="0"/>
            </a:endParaRPr>
          </a:p>
          <a:p>
            <a:pPr>
              <a:spcBef>
                <a:spcPts val="0"/>
              </a:spcBef>
            </a:pPr>
            <a:r>
              <a:rPr lang="en-GB" sz="1800" dirty="0">
                <a:latin typeface="Calibri Light"/>
                <a:cs typeface="Calibri Light"/>
              </a:rPr>
              <a:t>Technical problems don't cause pipelines to fail</a:t>
            </a:r>
          </a:p>
          <a:p>
            <a:pPr>
              <a:spcBef>
                <a:spcPts val="0"/>
              </a:spcBef>
            </a:pPr>
            <a:r>
              <a:rPr lang="en-GB" sz="1800" dirty="0">
                <a:latin typeface="Calibri Light"/>
                <a:cs typeface="Calibri Light"/>
              </a:rPr>
              <a:t>Technical problems don't prevent hits being generated</a:t>
            </a:r>
          </a:p>
          <a:p>
            <a:pPr>
              <a:spcBef>
                <a:spcPts val="0"/>
              </a:spcBef>
            </a:pPr>
            <a:r>
              <a:rPr lang="en-GB" sz="1800" dirty="0">
                <a:latin typeface="Calibri Light"/>
                <a:cs typeface="Calibri Light"/>
              </a:rPr>
              <a:t>Technical hits often look biologically real</a:t>
            </a:r>
          </a:p>
          <a:p>
            <a:pPr>
              <a:spcBef>
                <a:spcPts val="0"/>
              </a:spcBef>
            </a:pPr>
            <a:r>
              <a:rPr lang="en-GB" sz="1800" dirty="0">
                <a:latin typeface="Calibri Light"/>
                <a:cs typeface="Calibri Light"/>
              </a:rPr>
              <a:t>Unexpected, interesting effects can easily be missed</a:t>
            </a: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r>
              <a:rPr lang="en-GB" sz="1800" b="1" dirty="0">
                <a:latin typeface="Calibri Light"/>
                <a:cs typeface="Calibri Light"/>
              </a:rPr>
              <a:t>Quality Control checks on raw sequence data</a:t>
            </a:r>
          </a:p>
          <a:p>
            <a:pPr marL="0" indent="0">
              <a:spcBef>
                <a:spcPts val="0"/>
              </a:spcBef>
              <a:buNone/>
            </a:pPr>
            <a:endParaRPr lang="en-GB" sz="1800">
              <a:latin typeface="Calibri Light" panose="020F0302020204030204" pitchFamily="34" charset="0"/>
              <a:cs typeface="Calibri Light" panose="020F0302020204030204" pitchFamily="34" charset="0"/>
            </a:endParaRPr>
          </a:p>
          <a:p>
            <a:pPr>
              <a:spcBef>
                <a:spcPts val="0"/>
              </a:spcBef>
            </a:pPr>
            <a:r>
              <a:rPr lang="en-GB" sz="1800" dirty="0">
                <a:latin typeface="Calibri Light"/>
                <a:cs typeface="Calibri Light"/>
              </a:rPr>
              <a:t>A quick impression of whether your data has any problems </a:t>
            </a:r>
            <a:endParaRPr lang="en-GB" sz="1800" dirty="0">
              <a:latin typeface="Calibri Light" panose="020F0302020204030204" pitchFamily="34" charset="0"/>
              <a:cs typeface="Calibri Light" panose="020F0302020204030204" pitchFamily="34" charset="0"/>
            </a:endParaRPr>
          </a:p>
          <a:p>
            <a:pPr>
              <a:spcBef>
                <a:spcPts val="0"/>
              </a:spcBef>
            </a:pPr>
            <a:r>
              <a:rPr lang="en-GB" sz="1800" dirty="0">
                <a:latin typeface="Calibri Light"/>
                <a:cs typeface="Calibri Light"/>
              </a:rPr>
              <a:t>QC saves you time and effort! (and money)</a:t>
            </a:r>
          </a:p>
          <a:p>
            <a:pPr>
              <a:spcBef>
                <a:spcPts val="0"/>
              </a:spcBef>
            </a:pPr>
            <a:endParaRPr lang="en-GB" sz="1800" dirty="0">
              <a:latin typeface="Calibri Light" panose="020F0302020204030204" pitchFamily="34" charset="0"/>
              <a:cs typeface="Calibri Light" panose="020F0302020204030204" pitchFamily="34" charset="0"/>
            </a:endParaRPr>
          </a:p>
          <a:p>
            <a:pPr>
              <a:spcBef>
                <a:spcPts val="0"/>
              </a:spcBef>
            </a:pPr>
            <a:endParaRPr lang="en-GB" sz="1800">
              <a:latin typeface="Calibri Light" panose="020F0302020204030204" pitchFamily="34" charset="0"/>
              <a:cs typeface="Calibri Light" panose="020F0302020204030204" pitchFamily="34" charset="0"/>
            </a:endParaRPr>
          </a:p>
          <a:p>
            <a:pPr>
              <a:spcBef>
                <a:spcPts val="0"/>
              </a:spcBef>
            </a:pPr>
            <a:endParaRPr lang="en-GB" sz="1800">
              <a:latin typeface="Calibri Light" panose="020F0302020204030204" pitchFamily="34" charset="0"/>
              <a:cs typeface="Calibri Light" panose="020F0302020204030204" pitchFamily="34" charset="0"/>
            </a:endParaRPr>
          </a:p>
          <a:p>
            <a:pPr>
              <a:spcBef>
                <a:spcPts val="0"/>
              </a:spcBef>
            </a:pP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p:txBody>
      </p:sp>
      <p:pic>
        <p:nvPicPr>
          <p:cNvPr id="4" name="Picture 12">
            <a:extLst>
              <a:ext uri="{FF2B5EF4-FFF2-40B4-BE49-F238E27FC236}">
                <a16:creationId xmlns:a16="http://schemas.microsoft.com/office/drawing/2014/main" id="{B2DC9536-6865-0E9E-368C-56335103CD85}"/>
              </a:ext>
            </a:extLst>
          </p:cNvPr>
          <p:cNvPicPr>
            <a:picLocks noChangeAspect="1"/>
          </p:cNvPicPr>
          <p:nvPr/>
        </p:nvPicPr>
        <p:blipFill>
          <a:blip r:embed="rId3"/>
          <a:stretch>
            <a:fillRect/>
          </a:stretch>
        </p:blipFill>
        <p:spPr>
          <a:xfrm>
            <a:off x="151662" y="6284421"/>
            <a:ext cx="1666703" cy="471555"/>
          </a:xfrm>
          <a:prstGeom prst="rect">
            <a:avLst/>
          </a:prstGeom>
        </p:spPr>
      </p:pic>
    </p:spTree>
    <p:extLst>
      <p:ext uri="{BB962C8B-B14F-4D97-AF65-F5344CB8AC3E}">
        <p14:creationId xmlns:p14="http://schemas.microsoft.com/office/powerpoint/2010/main" val="20510806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04087ADD-5C17-386D-C181-E9357657394F}"/>
              </a:ext>
            </a:extLst>
          </p:cNvPr>
          <p:cNvSpPr/>
          <p:nvPr/>
        </p:nvSpPr>
        <p:spPr>
          <a:xfrm>
            <a:off x="855966" y="508619"/>
            <a:ext cx="10397634" cy="829839"/>
          </a:xfrm>
          <a:prstGeom prst="roundRect">
            <a:avLst/>
          </a:prstGeom>
          <a:solidFill>
            <a:srgbClr val="7DB14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t>QUALITY CONTROL - FASTQC</a:t>
            </a:r>
          </a:p>
        </p:txBody>
      </p:sp>
      <p:sp>
        <p:nvSpPr>
          <p:cNvPr id="3" name="Content Placeholder 2">
            <a:extLst>
              <a:ext uri="{FF2B5EF4-FFF2-40B4-BE49-F238E27FC236}">
                <a16:creationId xmlns:a16="http://schemas.microsoft.com/office/drawing/2014/main" id="{170F45A4-A5E0-4E08-DBE8-2B84B8CCA01C}"/>
              </a:ext>
            </a:extLst>
          </p:cNvPr>
          <p:cNvSpPr>
            <a:spLocks noGrp="1"/>
          </p:cNvSpPr>
          <p:nvPr>
            <p:ph idx="1"/>
          </p:nvPr>
        </p:nvSpPr>
        <p:spPr>
          <a:xfrm>
            <a:off x="4032000" y="1602425"/>
            <a:ext cx="7221600" cy="4581018"/>
          </a:xfrm>
        </p:spPr>
        <p:txBody>
          <a:bodyPr>
            <a:noAutofit/>
          </a:bodyPr>
          <a:lstStyle/>
          <a:p>
            <a:pPr marL="0" indent="0">
              <a:spcBef>
                <a:spcPts val="0"/>
              </a:spcBef>
              <a:buNone/>
            </a:pPr>
            <a:r>
              <a:rPr lang="en-GB" sz="1800" b="1">
                <a:latin typeface="Calibri Light" panose="020F0302020204030204" pitchFamily="34" charset="0"/>
                <a:cs typeface="Calibri Light" panose="020F0302020204030204" pitchFamily="34" charset="0"/>
              </a:rPr>
              <a:t>Basic statistics, sequence quality and GC content, duplications, etc</a:t>
            </a:r>
          </a:p>
          <a:p>
            <a:pPr marL="0" indent="0">
              <a:spcBef>
                <a:spcPts val="0"/>
              </a:spcBef>
              <a:buNone/>
            </a:pPr>
            <a:r>
              <a:rPr lang="en-GB" sz="1800" b="1">
                <a:latin typeface="Calibri Light" panose="020F0302020204030204" pitchFamily="34" charset="0"/>
                <a:cs typeface="Calibri Light" panose="020F0302020204030204" pitchFamily="34" charset="0"/>
              </a:rPr>
              <a:t>A lot of modules!</a:t>
            </a:r>
          </a:p>
          <a:p>
            <a:pPr marL="0" indent="0">
              <a:spcBef>
                <a:spcPts val="0"/>
              </a:spcBef>
              <a:buNone/>
            </a:pPr>
            <a:endParaRPr lang="en-GB" sz="1800" b="1">
              <a:latin typeface="Calibri Light" panose="020F0302020204030204" pitchFamily="34" charset="0"/>
              <a:cs typeface="Calibri Light" panose="020F0302020204030204" pitchFamily="34" charset="0"/>
            </a:endParaRPr>
          </a:p>
          <a:p>
            <a:pPr marL="0" indent="0">
              <a:spcBef>
                <a:spcPts val="0"/>
              </a:spcBef>
              <a:buNone/>
            </a:pPr>
            <a:r>
              <a:rPr lang="en-GB" sz="1800">
                <a:latin typeface="Calibri Light" panose="020F0302020204030204" pitchFamily="34" charset="0"/>
                <a:cs typeface="Calibri Light" panose="020F0302020204030204" pitchFamily="34" charset="0"/>
              </a:rPr>
              <a:t>Failed modules are not always a problem, it depends on what you have sequenced and your protocol</a:t>
            </a: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r>
              <a:rPr lang="en-GB" sz="1800">
                <a:latin typeface="Calibri Light" panose="020F0302020204030204" pitchFamily="34" charset="0"/>
                <a:cs typeface="Calibri Light" panose="020F0302020204030204" pitchFamily="34" charset="0"/>
              </a:rPr>
              <a:t>Documentation has info on </a:t>
            </a:r>
          </a:p>
          <a:p>
            <a:pPr lvl="1">
              <a:spcBef>
                <a:spcPts val="0"/>
              </a:spcBef>
            </a:pPr>
            <a:r>
              <a:rPr lang="en-GB" sz="1800">
                <a:latin typeface="Calibri Light" panose="020F0302020204030204" pitchFamily="34" charset="0"/>
                <a:cs typeface="Calibri Light" panose="020F0302020204030204" pitchFamily="34" charset="0"/>
              </a:rPr>
              <a:t>what each module checks</a:t>
            </a:r>
          </a:p>
          <a:p>
            <a:pPr lvl="1">
              <a:spcBef>
                <a:spcPts val="0"/>
              </a:spcBef>
            </a:pPr>
            <a:r>
              <a:rPr lang="en-GB" sz="1800">
                <a:latin typeface="Calibri Light" panose="020F0302020204030204" pitchFamily="34" charset="0"/>
                <a:cs typeface="Calibri Light" panose="020F0302020204030204" pitchFamily="34" charset="0"/>
              </a:rPr>
              <a:t>what will cause it to fail</a:t>
            </a:r>
          </a:p>
          <a:p>
            <a:pPr lvl="1">
              <a:spcBef>
                <a:spcPts val="0"/>
              </a:spcBef>
            </a:pPr>
            <a:r>
              <a:rPr lang="en-GB" sz="1800">
                <a:latin typeface="Calibri Light" panose="020F0302020204030204" pitchFamily="34" charset="0"/>
                <a:cs typeface="Calibri Light" panose="020F0302020204030204" pitchFamily="34" charset="0"/>
              </a:rPr>
              <a:t>common explanations for fails </a:t>
            </a: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r>
              <a:rPr lang="en-GB" sz="1800">
                <a:latin typeface="Calibri Light" panose="020F0302020204030204" pitchFamily="34" charset="0"/>
                <a:cs typeface="Calibri Light" panose="020F0302020204030204" pitchFamily="34" charset="0"/>
              </a:rPr>
              <a:t>http://</a:t>
            </a:r>
            <a:r>
              <a:rPr lang="en-GB" sz="1800" err="1">
                <a:latin typeface="Calibri Light" panose="020F0302020204030204" pitchFamily="34" charset="0"/>
                <a:cs typeface="Calibri Light" panose="020F0302020204030204" pitchFamily="34" charset="0"/>
              </a:rPr>
              <a:t>www.bioinformatics.babraham.ac.uk</a:t>
            </a:r>
            <a:r>
              <a:rPr lang="en-GB" sz="1800">
                <a:latin typeface="Calibri Light" panose="020F0302020204030204" pitchFamily="34" charset="0"/>
                <a:cs typeface="Calibri Light" panose="020F0302020204030204" pitchFamily="34" charset="0"/>
              </a:rPr>
              <a:t>/projects/</a:t>
            </a:r>
            <a:r>
              <a:rPr lang="en-GB" sz="1800" err="1">
                <a:latin typeface="Calibri Light" panose="020F0302020204030204" pitchFamily="34" charset="0"/>
                <a:cs typeface="Calibri Light" panose="020F0302020204030204" pitchFamily="34" charset="0"/>
              </a:rPr>
              <a:t>fastqc</a:t>
            </a:r>
            <a:r>
              <a:rPr lang="en-GB" sz="1800">
                <a:latin typeface="Calibri Light" panose="020F0302020204030204" pitchFamily="34" charset="0"/>
                <a:cs typeface="Calibri Light" panose="020F0302020204030204" pitchFamily="34" charset="0"/>
              </a:rPr>
              <a:t>/</a:t>
            </a: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b="1">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p:txBody>
      </p:sp>
      <p:pic>
        <p:nvPicPr>
          <p:cNvPr id="2" name="Picture 9">
            <a:extLst>
              <a:ext uri="{FF2B5EF4-FFF2-40B4-BE49-F238E27FC236}">
                <a16:creationId xmlns:a16="http://schemas.microsoft.com/office/drawing/2014/main" id="{40ACAF3D-DAB5-4258-E72D-F6A3F9F2D1D4}"/>
              </a:ext>
            </a:extLst>
          </p:cNvPr>
          <p:cNvPicPr>
            <a:picLocks noChangeAspect="1"/>
          </p:cNvPicPr>
          <p:nvPr/>
        </p:nvPicPr>
        <p:blipFill>
          <a:blip r:embed="rId2"/>
          <a:stretch>
            <a:fillRect/>
          </a:stretch>
        </p:blipFill>
        <p:spPr>
          <a:xfrm>
            <a:off x="1290676" y="1423283"/>
            <a:ext cx="2507465" cy="4123016"/>
          </a:xfrm>
          <a:prstGeom prst="rect">
            <a:avLst/>
          </a:prstGeom>
        </p:spPr>
      </p:pic>
      <p:pic>
        <p:nvPicPr>
          <p:cNvPr id="4" name="Picture 10">
            <a:extLst>
              <a:ext uri="{FF2B5EF4-FFF2-40B4-BE49-F238E27FC236}">
                <a16:creationId xmlns:a16="http://schemas.microsoft.com/office/drawing/2014/main" id="{A780026B-E7CC-D4DE-0FC1-0AAFE68F9264}"/>
              </a:ext>
            </a:extLst>
          </p:cNvPr>
          <p:cNvPicPr>
            <a:picLocks noChangeAspect="1"/>
          </p:cNvPicPr>
          <p:nvPr/>
        </p:nvPicPr>
        <p:blipFill>
          <a:blip r:embed="rId3"/>
          <a:stretch>
            <a:fillRect/>
          </a:stretch>
        </p:blipFill>
        <p:spPr>
          <a:xfrm>
            <a:off x="1142526" y="6013225"/>
            <a:ext cx="2743200" cy="294198"/>
          </a:xfrm>
          <a:prstGeom prst="rect">
            <a:avLst/>
          </a:prstGeom>
        </p:spPr>
      </p:pic>
      <p:cxnSp>
        <p:nvCxnSpPr>
          <p:cNvPr id="5" name="Straight Connector 4">
            <a:extLst>
              <a:ext uri="{FF2B5EF4-FFF2-40B4-BE49-F238E27FC236}">
                <a16:creationId xmlns:a16="http://schemas.microsoft.com/office/drawing/2014/main" id="{62464AA0-4E8D-C274-C295-22380CD98B37}"/>
              </a:ext>
            </a:extLst>
          </p:cNvPr>
          <p:cNvCxnSpPr>
            <a:cxnSpLocks/>
          </p:cNvCxnSpPr>
          <p:nvPr/>
        </p:nvCxnSpPr>
        <p:spPr>
          <a:xfrm flipH="1">
            <a:off x="2424252" y="5739743"/>
            <a:ext cx="320228" cy="241583"/>
          </a:xfrm>
          <a:prstGeom prst="line">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17292760-374A-F70F-340A-8CA29B8A6051}"/>
              </a:ext>
            </a:extLst>
          </p:cNvPr>
          <p:cNvSpPr txBox="1"/>
          <p:nvPr/>
        </p:nvSpPr>
        <p:spPr>
          <a:xfrm>
            <a:off x="2234092" y="5571883"/>
            <a:ext cx="214289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cs typeface="Calibri"/>
              </a:rPr>
              <a:t>Click this</a:t>
            </a:r>
          </a:p>
        </p:txBody>
      </p:sp>
      <p:pic>
        <p:nvPicPr>
          <p:cNvPr id="7" name="Picture 4" descr="Basic quality control with FastQC">
            <a:extLst>
              <a:ext uri="{FF2B5EF4-FFF2-40B4-BE49-F238E27FC236}">
                <a16:creationId xmlns:a16="http://schemas.microsoft.com/office/drawing/2014/main" id="{53C88C08-8EF2-88A8-2A85-5497F10315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21310" y="3841916"/>
            <a:ext cx="2507465" cy="25074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02634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04087ADD-5C17-386D-C181-E9357657394F}"/>
              </a:ext>
            </a:extLst>
          </p:cNvPr>
          <p:cNvSpPr/>
          <p:nvPr/>
        </p:nvSpPr>
        <p:spPr>
          <a:xfrm>
            <a:off x="855966" y="508619"/>
            <a:ext cx="10397634" cy="829839"/>
          </a:xfrm>
          <a:prstGeom prst="roundRect">
            <a:avLst/>
          </a:prstGeom>
          <a:solidFill>
            <a:srgbClr val="7DB14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t>QC - Per Base Quality Score</a:t>
            </a:r>
          </a:p>
        </p:txBody>
      </p:sp>
      <p:sp>
        <p:nvSpPr>
          <p:cNvPr id="3" name="Content Placeholder 2">
            <a:extLst>
              <a:ext uri="{FF2B5EF4-FFF2-40B4-BE49-F238E27FC236}">
                <a16:creationId xmlns:a16="http://schemas.microsoft.com/office/drawing/2014/main" id="{170F45A4-A5E0-4E08-DBE8-2B84B8CCA01C}"/>
              </a:ext>
            </a:extLst>
          </p:cNvPr>
          <p:cNvSpPr>
            <a:spLocks noGrp="1"/>
          </p:cNvSpPr>
          <p:nvPr>
            <p:ph idx="1"/>
          </p:nvPr>
        </p:nvSpPr>
        <p:spPr>
          <a:xfrm>
            <a:off x="1001863" y="1602425"/>
            <a:ext cx="10670183" cy="2107375"/>
          </a:xfrm>
        </p:spPr>
        <p:txBody>
          <a:bodyPr>
            <a:noAutofit/>
          </a:bodyPr>
          <a:lstStyle/>
          <a:p>
            <a:pPr marL="0" indent="0">
              <a:spcBef>
                <a:spcPts val="0"/>
              </a:spcBef>
              <a:buNone/>
            </a:pPr>
            <a:r>
              <a:rPr lang="en-GB" sz="1800" b="1" u="sng">
                <a:latin typeface="Calibri Light" panose="020F0302020204030204" pitchFamily="34" charset="0"/>
                <a:cs typeface="Calibri Light" panose="020F0302020204030204" pitchFamily="34" charset="0"/>
              </a:rPr>
              <a:t>General degradation of quality over the duration of long runs.</a:t>
            </a:r>
          </a:p>
          <a:p>
            <a:pPr>
              <a:spcBef>
                <a:spcPts val="0"/>
              </a:spcBef>
            </a:pPr>
            <a:endParaRPr lang="en-GB" sz="1800">
              <a:latin typeface="Calibri Light" panose="020F0302020204030204" pitchFamily="34" charset="0"/>
              <a:cs typeface="Calibri Light" panose="020F0302020204030204" pitchFamily="34" charset="0"/>
            </a:endParaRPr>
          </a:p>
          <a:p>
            <a:pPr>
              <a:spcBef>
                <a:spcPts val="0"/>
              </a:spcBef>
            </a:pPr>
            <a:r>
              <a:rPr lang="en-GB" sz="1800">
                <a:latin typeface="Calibri Light" panose="020F0302020204030204" pitchFamily="34" charset="0"/>
                <a:cs typeface="Calibri Light" panose="020F0302020204030204" pitchFamily="34" charset="0"/>
              </a:rPr>
              <a:t>Sequencing chemistry degrades with increasing read length and for long runs. </a:t>
            </a:r>
          </a:p>
          <a:p>
            <a:pPr>
              <a:spcBef>
                <a:spcPts val="0"/>
              </a:spcBef>
            </a:pPr>
            <a:r>
              <a:rPr lang="en-GB" sz="1800">
                <a:latin typeface="Calibri Light" panose="020F0302020204030204" pitchFamily="34" charset="0"/>
                <a:cs typeface="Calibri Light" panose="020F0302020204030204" pitchFamily="34" charset="0"/>
              </a:rPr>
              <a:t>High at 5’ start and lowers at 3’end </a:t>
            </a:r>
          </a:p>
          <a:p>
            <a:pPr>
              <a:spcBef>
                <a:spcPts val="0"/>
              </a:spcBef>
            </a:pPr>
            <a:endParaRPr lang="en-GB" sz="1800">
              <a:latin typeface="Calibri Light" panose="020F0302020204030204" pitchFamily="34" charset="0"/>
              <a:cs typeface="Calibri Light" panose="020F0302020204030204" pitchFamily="34" charset="0"/>
            </a:endParaRPr>
          </a:p>
          <a:p>
            <a:pPr>
              <a:spcBef>
                <a:spcPts val="0"/>
              </a:spcBef>
            </a:pPr>
            <a:r>
              <a:rPr lang="en-GB" sz="1800">
                <a:latin typeface="Calibri Light" panose="020F0302020204030204" pitchFamily="34" charset="0"/>
                <a:cs typeface="Calibri Light" panose="020F0302020204030204" pitchFamily="34" charset="0"/>
              </a:rPr>
              <a:t>A short loss of quality in the middle of the sequence, which then recovers to produce later good quality sequence (Special situation - consider base masking).</a:t>
            </a:r>
          </a:p>
          <a:p>
            <a:pPr marL="0" indent="0">
              <a:spcBef>
                <a:spcPts val="0"/>
              </a:spcBef>
              <a:buNone/>
            </a:pPr>
            <a:endParaRPr lang="en-GB" sz="1800">
              <a:latin typeface="Calibri Light" panose="020F0302020204030204" pitchFamily="34" charset="0"/>
              <a:cs typeface="Calibri Light" panose="020F0302020204030204" pitchFamily="34" charset="0"/>
            </a:endParaRPr>
          </a:p>
        </p:txBody>
      </p:sp>
      <p:pic>
        <p:nvPicPr>
          <p:cNvPr id="2" name="Picture 1">
            <a:extLst>
              <a:ext uri="{FF2B5EF4-FFF2-40B4-BE49-F238E27FC236}">
                <a16:creationId xmlns:a16="http://schemas.microsoft.com/office/drawing/2014/main" id="{1D14D848-6183-3A1A-2072-22E198EE920E}"/>
              </a:ext>
            </a:extLst>
          </p:cNvPr>
          <p:cNvPicPr>
            <a:picLocks noChangeAspect="1"/>
          </p:cNvPicPr>
          <p:nvPr/>
        </p:nvPicPr>
        <p:blipFill rotWithShape="1">
          <a:blip r:embed="rId3"/>
          <a:srcRect t="8947"/>
          <a:stretch/>
        </p:blipFill>
        <p:spPr>
          <a:xfrm>
            <a:off x="1396954" y="3560310"/>
            <a:ext cx="4596592" cy="3202292"/>
          </a:xfrm>
          <a:prstGeom prst="rect">
            <a:avLst/>
          </a:prstGeom>
        </p:spPr>
      </p:pic>
      <p:pic>
        <p:nvPicPr>
          <p:cNvPr id="4" name="Picture 3">
            <a:extLst>
              <a:ext uri="{FF2B5EF4-FFF2-40B4-BE49-F238E27FC236}">
                <a16:creationId xmlns:a16="http://schemas.microsoft.com/office/drawing/2014/main" id="{F0110756-2069-7B5E-7A4E-5BA0E24494D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28315" y="3498716"/>
            <a:ext cx="4248142" cy="3186107"/>
          </a:xfrm>
          <a:prstGeom prst="rect">
            <a:avLst/>
          </a:prstGeom>
        </p:spPr>
      </p:pic>
    </p:spTree>
    <p:extLst>
      <p:ext uri="{BB962C8B-B14F-4D97-AF65-F5344CB8AC3E}">
        <p14:creationId xmlns:p14="http://schemas.microsoft.com/office/powerpoint/2010/main" val="1881722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04087ADD-5C17-386D-C181-E9357657394F}"/>
              </a:ext>
            </a:extLst>
          </p:cNvPr>
          <p:cNvSpPr/>
          <p:nvPr/>
        </p:nvSpPr>
        <p:spPr>
          <a:xfrm>
            <a:off x="855966" y="508619"/>
            <a:ext cx="10397634" cy="829839"/>
          </a:xfrm>
          <a:prstGeom prst="roundRect">
            <a:avLst/>
          </a:prstGeom>
          <a:solidFill>
            <a:srgbClr val="7DB14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t>QC - Per Sequence Quality Score</a:t>
            </a:r>
          </a:p>
        </p:txBody>
      </p:sp>
      <p:sp>
        <p:nvSpPr>
          <p:cNvPr id="3" name="Content Placeholder 2">
            <a:extLst>
              <a:ext uri="{FF2B5EF4-FFF2-40B4-BE49-F238E27FC236}">
                <a16:creationId xmlns:a16="http://schemas.microsoft.com/office/drawing/2014/main" id="{170F45A4-A5E0-4E08-DBE8-2B84B8CCA01C}"/>
              </a:ext>
            </a:extLst>
          </p:cNvPr>
          <p:cNvSpPr>
            <a:spLocks noGrp="1"/>
          </p:cNvSpPr>
          <p:nvPr>
            <p:ph idx="1"/>
          </p:nvPr>
        </p:nvSpPr>
        <p:spPr>
          <a:xfrm>
            <a:off x="1001863" y="1602425"/>
            <a:ext cx="10670183" cy="2107375"/>
          </a:xfrm>
        </p:spPr>
        <p:txBody>
          <a:bodyPr>
            <a:noAutofit/>
          </a:bodyPr>
          <a:lstStyle/>
          <a:p>
            <a:pPr marL="0" indent="0">
              <a:spcBef>
                <a:spcPts val="0"/>
              </a:spcBef>
              <a:buNone/>
            </a:pPr>
            <a:r>
              <a:rPr lang="en-GB" sz="1800" b="1" u="sng">
                <a:latin typeface="Calibri Light" panose="020F0302020204030204" pitchFamily="34" charset="0"/>
                <a:cs typeface="Calibri Light" panose="020F0302020204030204" pitchFamily="34" charset="0"/>
              </a:rPr>
              <a:t>Are all reads equally affected?</a:t>
            </a:r>
          </a:p>
          <a:p>
            <a:pPr marL="0" indent="0">
              <a:spcBef>
                <a:spcPts val="0"/>
              </a:spcBef>
              <a:buNone/>
            </a:pPr>
            <a:endParaRPr lang="en-GB" sz="1800">
              <a:latin typeface="Calibri Light" panose="020F0302020204030204" pitchFamily="34" charset="0"/>
              <a:cs typeface="Calibri Light" panose="020F0302020204030204" pitchFamily="34" charset="0"/>
            </a:endParaRPr>
          </a:p>
          <a:p>
            <a:pPr>
              <a:spcBef>
                <a:spcPts val="0"/>
              </a:spcBef>
            </a:pPr>
            <a:r>
              <a:rPr lang="en-GB" sz="1800">
                <a:latin typeface="Calibri Light" panose="020F0302020204030204" pitchFamily="34" charset="0"/>
                <a:cs typeface="Calibri Light" panose="020F0302020204030204" pitchFamily="34" charset="0"/>
              </a:rPr>
              <a:t>Not everything is bad - It is often the case that a </a:t>
            </a:r>
            <a:r>
              <a:rPr lang="en-GB" sz="1800" b="1">
                <a:latin typeface="Calibri Light" panose="020F0302020204030204" pitchFamily="34" charset="0"/>
                <a:cs typeface="Calibri Light" panose="020F0302020204030204" pitchFamily="34" charset="0"/>
              </a:rPr>
              <a:t>small</a:t>
            </a:r>
            <a:r>
              <a:rPr lang="en-GB" sz="1800">
                <a:latin typeface="Calibri Light" panose="020F0302020204030204" pitchFamily="34" charset="0"/>
                <a:cs typeface="Calibri Light" panose="020F0302020204030204" pitchFamily="34" charset="0"/>
              </a:rPr>
              <a:t> subset of sequences will have universally poor quality, often because they are poorly imaged (on the edge of the field of view etc), </a:t>
            </a:r>
          </a:p>
        </p:txBody>
      </p:sp>
      <p:pic>
        <p:nvPicPr>
          <p:cNvPr id="5" name="Picture 4">
            <a:extLst>
              <a:ext uri="{FF2B5EF4-FFF2-40B4-BE49-F238E27FC236}">
                <a16:creationId xmlns:a16="http://schemas.microsoft.com/office/drawing/2014/main" id="{479CE880-FF32-0324-3445-C96436495B46}"/>
              </a:ext>
            </a:extLst>
          </p:cNvPr>
          <p:cNvPicPr>
            <a:picLocks noChangeAspect="1"/>
          </p:cNvPicPr>
          <p:nvPr/>
        </p:nvPicPr>
        <p:blipFill>
          <a:blip r:embed="rId3"/>
          <a:stretch>
            <a:fillRect/>
          </a:stretch>
        </p:blipFill>
        <p:spPr>
          <a:xfrm>
            <a:off x="1600344" y="2912407"/>
            <a:ext cx="4228400" cy="3171300"/>
          </a:xfrm>
          <a:prstGeom prst="rect">
            <a:avLst/>
          </a:prstGeom>
        </p:spPr>
      </p:pic>
      <p:pic>
        <p:nvPicPr>
          <p:cNvPr id="6" name="Picture 2">
            <a:extLst>
              <a:ext uri="{FF2B5EF4-FFF2-40B4-BE49-F238E27FC236}">
                <a16:creationId xmlns:a16="http://schemas.microsoft.com/office/drawing/2014/main" id="{E7B3AAC7-3B8A-6653-BF82-3E6F19D6770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50921" y="2898120"/>
            <a:ext cx="4123765" cy="3092823"/>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2">
            <a:extLst>
              <a:ext uri="{FF2B5EF4-FFF2-40B4-BE49-F238E27FC236}">
                <a16:creationId xmlns:a16="http://schemas.microsoft.com/office/drawing/2014/main" id="{65731EA3-B89A-FC77-AE65-4E5CB18B0C49}"/>
              </a:ext>
            </a:extLst>
          </p:cNvPr>
          <p:cNvPicPr>
            <a:picLocks noChangeAspect="1"/>
          </p:cNvPicPr>
          <p:nvPr/>
        </p:nvPicPr>
        <p:blipFill>
          <a:blip r:embed="rId5"/>
          <a:stretch>
            <a:fillRect/>
          </a:stretch>
        </p:blipFill>
        <p:spPr>
          <a:xfrm>
            <a:off x="151662" y="6284421"/>
            <a:ext cx="1666703" cy="471555"/>
          </a:xfrm>
          <a:prstGeom prst="rect">
            <a:avLst/>
          </a:prstGeom>
        </p:spPr>
      </p:pic>
    </p:spTree>
    <p:extLst>
      <p:ext uri="{BB962C8B-B14F-4D97-AF65-F5344CB8AC3E}">
        <p14:creationId xmlns:p14="http://schemas.microsoft.com/office/powerpoint/2010/main" val="2492772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C82CA9B-64F4-7F4D-980D-6B11B3D4F0EE}"/>
              </a:ext>
            </a:extLst>
          </p:cNvPr>
          <p:cNvSpPr>
            <a:spLocks noGrp="1"/>
          </p:cNvSpPr>
          <p:nvPr>
            <p:ph idx="1"/>
          </p:nvPr>
        </p:nvSpPr>
        <p:spPr>
          <a:xfrm>
            <a:off x="838200" y="1992776"/>
            <a:ext cx="10515600" cy="4351338"/>
          </a:xfrm>
        </p:spPr>
        <p:txBody>
          <a:bodyPr>
            <a:normAutofit/>
          </a:bodyPr>
          <a:lstStyle/>
          <a:p>
            <a:pPr marL="0" indent="0">
              <a:buNone/>
            </a:pPr>
            <a:r>
              <a:rPr lang="en-GB" sz="2400"/>
              <a:t>In bioinformatics we use a plethora of different file formats for different tools and analysis</a:t>
            </a:r>
          </a:p>
          <a:p>
            <a:endParaRPr lang="en-GB" sz="2400"/>
          </a:p>
          <a:p>
            <a:pPr marL="0" indent="0">
              <a:buNone/>
            </a:pPr>
            <a:r>
              <a:rPr lang="en-GB" sz="2400"/>
              <a:t>UCSC Genome Browser provides a detailed description of main file formats and what they should contain</a:t>
            </a:r>
          </a:p>
        </p:txBody>
      </p:sp>
      <p:pic>
        <p:nvPicPr>
          <p:cNvPr id="4" name="Picture 3">
            <a:extLst>
              <a:ext uri="{FF2B5EF4-FFF2-40B4-BE49-F238E27FC236}">
                <a16:creationId xmlns:a16="http://schemas.microsoft.com/office/drawing/2014/main" id="{EDEDC7B0-DC2D-DB44-AE2E-6FC9745B8CBB}"/>
              </a:ext>
            </a:extLst>
          </p:cNvPr>
          <p:cNvPicPr>
            <a:picLocks noChangeAspect="1"/>
          </p:cNvPicPr>
          <p:nvPr/>
        </p:nvPicPr>
        <p:blipFill>
          <a:blip r:embed="rId3"/>
          <a:stretch>
            <a:fillRect/>
          </a:stretch>
        </p:blipFill>
        <p:spPr>
          <a:xfrm>
            <a:off x="2133600" y="4721382"/>
            <a:ext cx="7924800" cy="1308100"/>
          </a:xfrm>
          <a:prstGeom prst="rect">
            <a:avLst/>
          </a:prstGeom>
        </p:spPr>
      </p:pic>
      <p:sp>
        <p:nvSpPr>
          <p:cNvPr id="8" name="Rounded Rectangle 7">
            <a:extLst>
              <a:ext uri="{FF2B5EF4-FFF2-40B4-BE49-F238E27FC236}">
                <a16:creationId xmlns:a16="http://schemas.microsoft.com/office/drawing/2014/main" id="{B16C2BAD-569B-9541-9CEA-868997F793DF}"/>
              </a:ext>
            </a:extLst>
          </p:cNvPr>
          <p:cNvSpPr/>
          <p:nvPr/>
        </p:nvSpPr>
        <p:spPr>
          <a:xfrm>
            <a:off x="838201" y="528337"/>
            <a:ext cx="3104408" cy="861076"/>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4400" b="1"/>
              <a:t>File formats</a:t>
            </a:r>
          </a:p>
        </p:txBody>
      </p:sp>
      <p:sp>
        <p:nvSpPr>
          <p:cNvPr id="2" name="Slide Number Placeholder 2">
            <a:extLst>
              <a:ext uri="{FF2B5EF4-FFF2-40B4-BE49-F238E27FC236}">
                <a16:creationId xmlns:a16="http://schemas.microsoft.com/office/drawing/2014/main" id="{E56CF939-31D9-DF1F-FD5A-5E673C264D1D}"/>
              </a:ext>
            </a:extLst>
          </p:cNvPr>
          <p:cNvSpPr>
            <a:spLocks noGrp="1"/>
          </p:cNvSpPr>
          <p:nvPr>
            <p:ph type="sldNum" sz="quarter" idx="12"/>
          </p:nvPr>
        </p:nvSpPr>
        <p:spPr>
          <a:xfrm>
            <a:off x="9297081" y="6414216"/>
            <a:ext cx="2743200" cy="365125"/>
          </a:xfrm>
        </p:spPr>
        <p:txBody>
          <a:bodyPr/>
          <a:lstStyle/>
          <a:p>
            <a:fld id="{FE1C72F9-1132-3C4A-93C5-CF217ED18781}" type="slidenum">
              <a:rPr lang="en-GB" smtClean="0"/>
              <a:t>3</a:t>
            </a:fld>
            <a:endParaRPr lang="en-GB"/>
          </a:p>
        </p:txBody>
      </p:sp>
      <p:sp>
        <p:nvSpPr>
          <p:cNvPr id="7" name="TextBox 6">
            <a:extLst>
              <a:ext uri="{FF2B5EF4-FFF2-40B4-BE49-F238E27FC236}">
                <a16:creationId xmlns:a16="http://schemas.microsoft.com/office/drawing/2014/main" id="{0D71E096-0191-C053-DE99-925C3D10321F}"/>
              </a:ext>
            </a:extLst>
          </p:cNvPr>
          <p:cNvSpPr txBox="1"/>
          <p:nvPr/>
        </p:nvSpPr>
        <p:spPr>
          <a:xfrm>
            <a:off x="5683045" y="5864495"/>
            <a:ext cx="6096000"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u="none">
                <a:solidFill>
                  <a:schemeClr val="tx1"/>
                </a:solidFill>
                <a:hlinkClick r:id="rId4">
                  <a:extLst>
                    <a:ext uri="{A12FA001-AC4F-418D-AE19-62706E023703}">
                      <ahyp:hlinkClr xmlns:ahyp="http://schemas.microsoft.com/office/drawing/2018/hyperlinkcolor" val="tx"/>
                    </a:ext>
                  </a:extLst>
                </a:hlinkClick>
              </a:rPr>
              <a:t>http://genome.ucsc.edu/FAQ/FAQformat</a:t>
            </a:r>
            <a:endParaRPr lang="en-GB"/>
          </a:p>
        </p:txBody>
      </p:sp>
      <p:pic>
        <p:nvPicPr>
          <p:cNvPr id="6" name="Picture 12" descr="Background pattern&#10;&#10;Description automatically generated">
            <a:extLst>
              <a:ext uri="{FF2B5EF4-FFF2-40B4-BE49-F238E27FC236}">
                <a16:creationId xmlns:a16="http://schemas.microsoft.com/office/drawing/2014/main" id="{A3D69736-34A9-D980-B476-243AC6043DED}"/>
              </a:ext>
            </a:extLst>
          </p:cNvPr>
          <p:cNvPicPr>
            <a:picLocks noChangeAspect="1"/>
          </p:cNvPicPr>
          <p:nvPr/>
        </p:nvPicPr>
        <p:blipFill>
          <a:blip r:embed="rId5"/>
          <a:stretch>
            <a:fillRect/>
          </a:stretch>
        </p:blipFill>
        <p:spPr>
          <a:xfrm>
            <a:off x="9849342" y="282137"/>
            <a:ext cx="1952625" cy="552450"/>
          </a:xfrm>
          <a:prstGeom prst="rect">
            <a:avLst/>
          </a:prstGeom>
        </p:spPr>
      </p:pic>
    </p:spTree>
    <p:extLst>
      <p:ext uri="{BB962C8B-B14F-4D97-AF65-F5344CB8AC3E}">
        <p14:creationId xmlns:p14="http://schemas.microsoft.com/office/powerpoint/2010/main" val="13390895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04087ADD-5C17-386D-C181-E9357657394F}"/>
              </a:ext>
            </a:extLst>
          </p:cNvPr>
          <p:cNvSpPr/>
          <p:nvPr/>
        </p:nvSpPr>
        <p:spPr>
          <a:xfrm>
            <a:off x="855966" y="508619"/>
            <a:ext cx="10397634" cy="829839"/>
          </a:xfrm>
          <a:prstGeom prst="roundRect">
            <a:avLst/>
          </a:prstGeom>
          <a:solidFill>
            <a:srgbClr val="7DB14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t>QC - Per Tile Sequence Quality</a:t>
            </a:r>
          </a:p>
        </p:txBody>
      </p:sp>
      <p:sp>
        <p:nvSpPr>
          <p:cNvPr id="3" name="Content Placeholder 2">
            <a:extLst>
              <a:ext uri="{FF2B5EF4-FFF2-40B4-BE49-F238E27FC236}">
                <a16:creationId xmlns:a16="http://schemas.microsoft.com/office/drawing/2014/main" id="{170F45A4-A5E0-4E08-DBE8-2B84B8CCA01C}"/>
              </a:ext>
            </a:extLst>
          </p:cNvPr>
          <p:cNvSpPr>
            <a:spLocks noGrp="1"/>
          </p:cNvSpPr>
          <p:nvPr>
            <p:ph idx="1"/>
          </p:nvPr>
        </p:nvSpPr>
        <p:spPr>
          <a:xfrm>
            <a:off x="1001863" y="1602425"/>
            <a:ext cx="5952187" cy="2107375"/>
          </a:xfrm>
        </p:spPr>
        <p:txBody>
          <a:bodyPr vert="horz" lIns="91440" tIns="45720" rIns="91440" bIns="45720" rtlCol="0" anchor="t">
            <a:noAutofit/>
          </a:bodyPr>
          <a:lstStyle/>
          <a:p>
            <a:pPr marL="0" indent="0">
              <a:spcBef>
                <a:spcPts val="0"/>
              </a:spcBef>
              <a:buNone/>
            </a:pPr>
            <a:r>
              <a:rPr lang="en-GB" sz="1800" b="1" u="sng" dirty="0">
                <a:latin typeface="Calibri Light"/>
                <a:cs typeface="Calibri Light"/>
              </a:rPr>
              <a:t>Warnings or errors</a:t>
            </a:r>
          </a:p>
          <a:p>
            <a:pPr marL="0" indent="0">
              <a:spcBef>
                <a:spcPts val="0"/>
              </a:spcBef>
              <a:buNone/>
            </a:pPr>
            <a:endParaRPr lang="en-GB" sz="1800" b="1" u="sng" dirty="0">
              <a:latin typeface="Calibri Light"/>
              <a:cs typeface="Calibri Light"/>
            </a:endParaRPr>
          </a:p>
          <a:p>
            <a:pPr>
              <a:spcBef>
                <a:spcPts val="0"/>
              </a:spcBef>
            </a:pPr>
            <a:r>
              <a:rPr lang="en-GB" sz="1800" dirty="0">
                <a:latin typeface="Calibri Light"/>
                <a:cs typeface="Calibri Light"/>
              </a:rPr>
              <a:t>bubbles going through the </a:t>
            </a:r>
            <a:r>
              <a:rPr lang="en-GB" sz="1800" dirty="0" err="1">
                <a:latin typeface="Calibri Light"/>
                <a:cs typeface="Calibri Light"/>
              </a:rPr>
              <a:t>flowcell</a:t>
            </a:r>
            <a:r>
              <a:rPr lang="en-GB" sz="1800" dirty="0">
                <a:latin typeface="Calibri Light"/>
                <a:cs typeface="Calibri Light"/>
              </a:rPr>
              <a:t> </a:t>
            </a:r>
          </a:p>
          <a:p>
            <a:pPr>
              <a:spcBef>
                <a:spcPts val="0"/>
              </a:spcBef>
            </a:pPr>
            <a:r>
              <a:rPr lang="en-GB" sz="1800" dirty="0">
                <a:latin typeface="Calibri Light"/>
                <a:cs typeface="Calibri Light"/>
              </a:rPr>
              <a:t>smudges on the </a:t>
            </a:r>
            <a:r>
              <a:rPr lang="en-GB" sz="1800" dirty="0" err="1">
                <a:latin typeface="Calibri Light"/>
                <a:cs typeface="Calibri Light"/>
              </a:rPr>
              <a:t>flowcell</a:t>
            </a:r>
            <a:r>
              <a:rPr lang="en-GB" sz="1800" dirty="0">
                <a:latin typeface="Calibri Light"/>
                <a:cs typeface="Calibri Light"/>
              </a:rPr>
              <a:t> or debris inside the </a:t>
            </a:r>
            <a:r>
              <a:rPr lang="en-GB" sz="1800" dirty="0" err="1">
                <a:latin typeface="Calibri Light"/>
                <a:cs typeface="Calibri Light"/>
              </a:rPr>
              <a:t>flowcell</a:t>
            </a:r>
            <a:r>
              <a:rPr lang="en-GB" sz="1800" dirty="0">
                <a:latin typeface="Calibri Light"/>
                <a:cs typeface="Calibri Light"/>
              </a:rPr>
              <a:t> lane. </a:t>
            </a:r>
            <a:endParaRPr lang="en-GB" sz="1800" dirty="0">
              <a:latin typeface="Calibri Light" panose="020F0302020204030204" pitchFamily="34" charset="0"/>
              <a:cs typeface="Calibri Light" panose="020F0302020204030204" pitchFamily="34" charset="0"/>
            </a:endParaRPr>
          </a:p>
          <a:p>
            <a:pPr>
              <a:spcBef>
                <a:spcPts val="0"/>
              </a:spcBef>
            </a:pPr>
            <a:r>
              <a:rPr lang="en-GB" sz="1800" dirty="0">
                <a:latin typeface="Calibri Light"/>
                <a:cs typeface="Calibri Light"/>
              </a:rPr>
              <a:t>When a </a:t>
            </a:r>
            <a:r>
              <a:rPr lang="en-GB" sz="1800" dirty="0" err="1">
                <a:latin typeface="Calibri Light"/>
                <a:cs typeface="Calibri Light"/>
              </a:rPr>
              <a:t>flowcell</a:t>
            </a:r>
            <a:r>
              <a:rPr lang="en-GB" sz="1800" dirty="0">
                <a:latin typeface="Calibri Light"/>
                <a:cs typeface="Calibri Light"/>
              </a:rPr>
              <a:t> is generally overloaded. In this case events appear all over the </a:t>
            </a:r>
            <a:r>
              <a:rPr lang="en-GB" sz="1800" dirty="0" err="1">
                <a:latin typeface="Calibri Light"/>
                <a:cs typeface="Calibri Light"/>
              </a:rPr>
              <a:t>flowcell</a:t>
            </a:r>
            <a:endParaRPr lang="en-GB" sz="1800" dirty="0">
              <a:latin typeface="Calibri Light"/>
              <a:cs typeface="Calibri Light"/>
            </a:endParaRPr>
          </a:p>
          <a:p>
            <a:pPr marL="0" indent="0">
              <a:spcBef>
                <a:spcPts val="0"/>
              </a:spcBef>
              <a:buNone/>
            </a:pPr>
            <a:endParaRPr lang="en-GB" sz="1800">
              <a:latin typeface="Calibri Light" panose="020F0302020204030204" pitchFamily="34" charset="0"/>
              <a:cs typeface="Calibri Light" panose="020F0302020204030204" pitchFamily="34" charset="0"/>
            </a:endParaRPr>
          </a:p>
        </p:txBody>
      </p:sp>
      <p:pic>
        <p:nvPicPr>
          <p:cNvPr id="5" name="Picture 13">
            <a:extLst>
              <a:ext uri="{FF2B5EF4-FFF2-40B4-BE49-F238E27FC236}">
                <a16:creationId xmlns:a16="http://schemas.microsoft.com/office/drawing/2014/main" id="{E2D218C6-15AC-6286-28F4-41D26C6BAAF0}"/>
              </a:ext>
            </a:extLst>
          </p:cNvPr>
          <p:cNvPicPr>
            <a:picLocks noChangeAspect="1"/>
          </p:cNvPicPr>
          <p:nvPr/>
        </p:nvPicPr>
        <p:blipFill rotWithShape="1">
          <a:blip r:embed="rId3"/>
          <a:srcRect t="6956"/>
          <a:stretch/>
        </p:blipFill>
        <p:spPr>
          <a:xfrm>
            <a:off x="1360247" y="3234749"/>
            <a:ext cx="4842858" cy="3247966"/>
          </a:xfrm>
          <a:prstGeom prst="rect">
            <a:avLst/>
          </a:prstGeom>
        </p:spPr>
      </p:pic>
      <p:pic>
        <p:nvPicPr>
          <p:cNvPr id="6" name="Picture 14" descr="Graphical user interface&#10;&#10;Description automatically generated">
            <a:extLst>
              <a:ext uri="{FF2B5EF4-FFF2-40B4-BE49-F238E27FC236}">
                <a16:creationId xmlns:a16="http://schemas.microsoft.com/office/drawing/2014/main" id="{BA629A7A-949B-D895-E0A1-52C398EE7372}"/>
              </a:ext>
            </a:extLst>
          </p:cNvPr>
          <p:cNvPicPr>
            <a:picLocks noChangeAspect="1"/>
          </p:cNvPicPr>
          <p:nvPr/>
        </p:nvPicPr>
        <p:blipFill rotWithShape="1">
          <a:blip r:embed="rId4"/>
          <a:srcRect t="10367"/>
          <a:stretch/>
        </p:blipFill>
        <p:spPr>
          <a:xfrm>
            <a:off x="5875731" y="3296343"/>
            <a:ext cx="4673589" cy="3195345"/>
          </a:xfrm>
          <a:prstGeom prst="rect">
            <a:avLst/>
          </a:prstGeom>
        </p:spPr>
      </p:pic>
      <p:pic>
        <p:nvPicPr>
          <p:cNvPr id="7" name="Picture 6">
            <a:extLst>
              <a:ext uri="{FF2B5EF4-FFF2-40B4-BE49-F238E27FC236}">
                <a16:creationId xmlns:a16="http://schemas.microsoft.com/office/drawing/2014/main" id="{61DA3A2C-B135-3522-A04A-7434BA531601}"/>
              </a:ext>
            </a:extLst>
          </p:cNvPr>
          <p:cNvPicPr>
            <a:picLocks noChangeAspect="1"/>
          </p:cNvPicPr>
          <p:nvPr/>
        </p:nvPicPr>
        <p:blipFill rotWithShape="1">
          <a:blip r:embed="rId5"/>
          <a:srcRect t="8755" r="23583" b="54374"/>
          <a:stretch/>
        </p:blipFill>
        <p:spPr>
          <a:xfrm>
            <a:off x="7127067" y="1527475"/>
            <a:ext cx="5064964" cy="1693918"/>
          </a:xfrm>
          <a:prstGeom prst="rect">
            <a:avLst/>
          </a:prstGeom>
        </p:spPr>
      </p:pic>
    </p:spTree>
    <p:extLst>
      <p:ext uri="{BB962C8B-B14F-4D97-AF65-F5344CB8AC3E}">
        <p14:creationId xmlns:p14="http://schemas.microsoft.com/office/powerpoint/2010/main" val="26994881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04087ADD-5C17-386D-C181-E9357657394F}"/>
              </a:ext>
            </a:extLst>
          </p:cNvPr>
          <p:cNvSpPr/>
          <p:nvPr/>
        </p:nvSpPr>
        <p:spPr>
          <a:xfrm>
            <a:off x="855966" y="508619"/>
            <a:ext cx="10397634" cy="829839"/>
          </a:xfrm>
          <a:prstGeom prst="roundRect">
            <a:avLst/>
          </a:prstGeom>
          <a:solidFill>
            <a:srgbClr val="7DB14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t>QC - Per Base Sequence Content</a:t>
            </a:r>
          </a:p>
        </p:txBody>
      </p:sp>
      <p:sp>
        <p:nvSpPr>
          <p:cNvPr id="3" name="Content Placeholder 2">
            <a:extLst>
              <a:ext uri="{FF2B5EF4-FFF2-40B4-BE49-F238E27FC236}">
                <a16:creationId xmlns:a16="http://schemas.microsoft.com/office/drawing/2014/main" id="{170F45A4-A5E0-4E08-DBE8-2B84B8CCA01C}"/>
              </a:ext>
            </a:extLst>
          </p:cNvPr>
          <p:cNvSpPr>
            <a:spLocks noGrp="1"/>
          </p:cNvSpPr>
          <p:nvPr>
            <p:ph idx="1"/>
          </p:nvPr>
        </p:nvSpPr>
        <p:spPr>
          <a:xfrm>
            <a:off x="1001863" y="1602425"/>
            <a:ext cx="10173160" cy="2107375"/>
          </a:xfrm>
        </p:spPr>
        <p:txBody>
          <a:bodyPr vert="horz" lIns="91440" tIns="45720" rIns="91440" bIns="45720" rtlCol="0" anchor="t">
            <a:noAutofit/>
          </a:bodyPr>
          <a:lstStyle/>
          <a:p>
            <a:pPr marL="0" indent="0">
              <a:spcBef>
                <a:spcPts val="0"/>
              </a:spcBef>
              <a:buNone/>
            </a:pPr>
            <a:r>
              <a:rPr lang="en-GB" sz="1800" dirty="0">
                <a:latin typeface="Calibri Light"/>
                <a:cs typeface="Calibri Light"/>
              </a:rPr>
              <a:t>Random library (G A T C) – But some libraries are inherently biased in their sequence composition. </a:t>
            </a:r>
            <a:endParaRPr lang="en-GB" sz="1800" dirty="0">
              <a:latin typeface="Calibri Light" panose="020F0302020204030204" pitchFamily="34" charset="0"/>
              <a:cs typeface="Calibri Light" panose="020F0302020204030204" pitchFamily="34" charset="0"/>
            </a:endParaRPr>
          </a:p>
          <a:p>
            <a:pPr marL="0" indent="0">
              <a:spcBef>
                <a:spcPts val="0"/>
              </a:spcBef>
              <a:buNone/>
            </a:pPr>
            <a:endParaRPr lang="en-GB" sz="1800" dirty="0">
              <a:latin typeface="Calibri Light" panose="020F0302020204030204" pitchFamily="34" charset="0"/>
              <a:cs typeface="Calibri Light" panose="020F0302020204030204" pitchFamily="34" charset="0"/>
            </a:endParaRPr>
          </a:p>
          <a:p>
            <a:pPr>
              <a:spcBef>
                <a:spcPts val="0"/>
              </a:spcBef>
            </a:pPr>
            <a:r>
              <a:rPr lang="en-GB" sz="1800" dirty="0">
                <a:latin typeface="Calibri Light"/>
                <a:cs typeface="Calibri Light"/>
              </a:rPr>
              <a:t>GC content of the species (GC vs AT)  </a:t>
            </a:r>
            <a:endParaRPr lang="en-GB" sz="1800" dirty="0">
              <a:latin typeface="Calibri Light" panose="020F0302020204030204" pitchFamily="34" charset="0"/>
              <a:cs typeface="Calibri Light" panose="020F0302020204030204" pitchFamily="34" charset="0"/>
            </a:endParaRPr>
          </a:p>
          <a:p>
            <a:pPr>
              <a:spcBef>
                <a:spcPts val="0"/>
              </a:spcBef>
            </a:pPr>
            <a:r>
              <a:rPr lang="en-GB" sz="1800" dirty="0">
                <a:latin typeface="Calibri Light"/>
                <a:cs typeface="Calibri Light"/>
              </a:rPr>
              <a:t>Systematic biases per library type (</a:t>
            </a:r>
            <a:r>
              <a:rPr lang="en-GB" sz="1800" dirty="0" err="1">
                <a:latin typeface="Calibri Light"/>
                <a:ea typeface="+mn-lt"/>
                <a:cs typeface="Calibri Light"/>
              </a:rPr>
              <a:t>T</a:t>
            </a:r>
            <a:r>
              <a:rPr lang="en-GB" sz="1800" dirty="0" err="1">
                <a:latin typeface="Calibri Light"/>
                <a:ea typeface="+mn-lt"/>
                <a:cs typeface="+mn-lt"/>
              </a:rPr>
              <a:t>agmentation</a:t>
            </a:r>
            <a:r>
              <a:rPr lang="en-GB" sz="1800" dirty="0">
                <a:latin typeface="Calibri Light"/>
                <a:ea typeface="+mn-lt"/>
                <a:cs typeface="+mn-lt"/>
              </a:rPr>
              <a:t> , </a:t>
            </a:r>
            <a:r>
              <a:rPr lang="en-GB" sz="1800" dirty="0">
                <a:latin typeface="Calibri Light"/>
                <a:cs typeface="Calibri Light"/>
              </a:rPr>
              <a:t>Random hexamers (RNA-</a:t>
            </a:r>
            <a:r>
              <a:rPr lang="en-GB" sz="1800" dirty="0" err="1">
                <a:latin typeface="Calibri Light"/>
                <a:cs typeface="Calibri Light"/>
              </a:rPr>
              <a:t>Seq</a:t>
            </a:r>
            <a:r>
              <a:rPr lang="en-GB" sz="1800" dirty="0">
                <a:latin typeface="Calibri Light"/>
                <a:cs typeface="Calibri Light"/>
              </a:rPr>
              <a:t>))</a:t>
            </a:r>
          </a:p>
          <a:p>
            <a:pPr>
              <a:spcBef>
                <a:spcPts val="0"/>
              </a:spcBef>
            </a:pPr>
            <a:r>
              <a:rPr lang="en-GB" sz="1800" dirty="0">
                <a:latin typeface="Calibri Light"/>
                <a:cs typeface="Calibri Light"/>
              </a:rPr>
              <a:t>3' RNA Sequence (PolyA)</a:t>
            </a:r>
          </a:p>
          <a:p>
            <a:pPr>
              <a:spcBef>
                <a:spcPts val="0"/>
              </a:spcBef>
            </a:pPr>
            <a:r>
              <a:rPr lang="en-GB" sz="1800" dirty="0">
                <a:latin typeface="Calibri Light"/>
                <a:cs typeface="Calibri Light"/>
              </a:rPr>
              <a:t>Overrepresented sequences - adapter dimers or rRNA</a:t>
            </a: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p:txBody>
      </p:sp>
      <p:pic>
        <p:nvPicPr>
          <p:cNvPr id="2" name="Picture 8" descr="Chart, histogram&#10;&#10;Description automatically generated">
            <a:extLst>
              <a:ext uri="{FF2B5EF4-FFF2-40B4-BE49-F238E27FC236}">
                <a16:creationId xmlns:a16="http://schemas.microsoft.com/office/drawing/2014/main" id="{31E6C5F1-1CCD-6BDB-E7BE-84D9242221A2}"/>
              </a:ext>
            </a:extLst>
          </p:cNvPr>
          <p:cNvPicPr>
            <a:picLocks noChangeAspect="1"/>
          </p:cNvPicPr>
          <p:nvPr/>
        </p:nvPicPr>
        <p:blipFill rotWithShape="1">
          <a:blip r:embed="rId3"/>
          <a:srcRect t="8889"/>
          <a:stretch/>
        </p:blipFill>
        <p:spPr>
          <a:xfrm>
            <a:off x="8025836" y="3575387"/>
            <a:ext cx="3899910" cy="2693890"/>
          </a:xfrm>
          <a:prstGeom prst="rect">
            <a:avLst/>
          </a:prstGeom>
        </p:spPr>
      </p:pic>
      <p:pic>
        <p:nvPicPr>
          <p:cNvPr id="4" name="Picture 2">
            <a:extLst>
              <a:ext uri="{FF2B5EF4-FFF2-40B4-BE49-F238E27FC236}">
                <a16:creationId xmlns:a16="http://schemas.microsoft.com/office/drawing/2014/main" id="{E4E11021-9E28-0245-0052-1A468D668D2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565" y="3543213"/>
            <a:ext cx="3615778" cy="260696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a:extLst>
              <a:ext uri="{FF2B5EF4-FFF2-40B4-BE49-F238E27FC236}">
                <a16:creationId xmlns:a16="http://schemas.microsoft.com/office/drawing/2014/main" id="{7600508D-BD5B-F3BD-9BD9-98AC18D74333}"/>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3520" t="7336"/>
          <a:stretch/>
        </p:blipFill>
        <p:spPr bwMode="auto">
          <a:xfrm>
            <a:off x="4052805" y="3552005"/>
            <a:ext cx="4100734" cy="26938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399893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04087ADD-5C17-386D-C181-E9357657394F}"/>
              </a:ext>
            </a:extLst>
          </p:cNvPr>
          <p:cNvSpPr/>
          <p:nvPr/>
        </p:nvSpPr>
        <p:spPr>
          <a:xfrm>
            <a:off x="855966" y="508619"/>
            <a:ext cx="10397634" cy="829839"/>
          </a:xfrm>
          <a:prstGeom prst="roundRect">
            <a:avLst/>
          </a:prstGeom>
          <a:solidFill>
            <a:srgbClr val="7DB14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t>QC - Per Sequence GC Content</a:t>
            </a:r>
          </a:p>
        </p:txBody>
      </p:sp>
      <p:sp>
        <p:nvSpPr>
          <p:cNvPr id="3" name="Content Placeholder 2">
            <a:extLst>
              <a:ext uri="{FF2B5EF4-FFF2-40B4-BE49-F238E27FC236}">
                <a16:creationId xmlns:a16="http://schemas.microsoft.com/office/drawing/2014/main" id="{170F45A4-A5E0-4E08-DBE8-2B84B8CCA01C}"/>
              </a:ext>
            </a:extLst>
          </p:cNvPr>
          <p:cNvSpPr>
            <a:spLocks noGrp="1"/>
          </p:cNvSpPr>
          <p:nvPr>
            <p:ph idx="1"/>
          </p:nvPr>
        </p:nvSpPr>
        <p:spPr>
          <a:xfrm>
            <a:off x="994243" y="1602425"/>
            <a:ext cx="10340800" cy="2107375"/>
          </a:xfrm>
        </p:spPr>
        <p:txBody>
          <a:bodyPr vert="horz" lIns="91440" tIns="45720" rIns="91440" bIns="45720" rtlCol="0" anchor="t">
            <a:noAutofit/>
          </a:bodyPr>
          <a:lstStyle/>
          <a:p>
            <a:pPr marL="0" indent="0">
              <a:spcBef>
                <a:spcPts val="0"/>
              </a:spcBef>
              <a:buNone/>
            </a:pPr>
            <a:r>
              <a:rPr lang="en-GB" sz="1800" dirty="0">
                <a:latin typeface="Calibri Light"/>
                <a:cs typeface="Calibri Light"/>
              </a:rPr>
              <a:t>An unusually shaped distribution could indicate a contaminated library or some other kinds of biased subset. </a:t>
            </a: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r>
              <a:rPr lang="en-GB" sz="1800" dirty="0">
                <a:latin typeface="Calibri Light"/>
                <a:cs typeface="Calibri Light"/>
              </a:rPr>
              <a:t>Sharp peaks on an otherwise smooth distribution are normally the result of a specific contaminant (adapter dimers for example). </a:t>
            </a:r>
          </a:p>
          <a:p>
            <a:pPr marL="0" indent="0">
              <a:spcBef>
                <a:spcPts val="0"/>
              </a:spcBef>
              <a:buNone/>
            </a:pPr>
            <a:r>
              <a:rPr lang="en-GB" sz="1800" dirty="0">
                <a:latin typeface="Calibri Light"/>
                <a:cs typeface="Calibri Light"/>
              </a:rPr>
              <a:t>Broader peaks may represent contamination with a different species.</a:t>
            </a:r>
            <a:endParaRPr lang="en-GB"/>
          </a:p>
        </p:txBody>
      </p:sp>
      <p:pic>
        <p:nvPicPr>
          <p:cNvPr id="2" name="Picture 2">
            <a:extLst>
              <a:ext uri="{FF2B5EF4-FFF2-40B4-BE49-F238E27FC236}">
                <a16:creationId xmlns:a16="http://schemas.microsoft.com/office/drawing/2014/main" id="{2097144B-DF4C-EA3E-56C1-DE282E5C24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0981" y="3169746"/>
            <a:ext cx="3621850" cy="2716388"/>
          </a:xfrm>
          <a:prstGeom prst="rect">
            <a:avLst/>
          </a:prstGeom>
          <a:noFill/>
          <a:extLst>
            <a:ext uri="{909E8E84-426E-40DD-AFC4-6F175D3DCCD1}">
              <a14:hiddenFill xmlns:a14="http://schemas.microsoft.com/office/drawing/2010/main">
                <a:solidFill>
                  <a:srgbClr val="FFFFFF"/>
                </a:solidFill>
              </a14:hiddenFill>
            </a:ext>
          </a:extLst>
        </p:spPr>
      </p:pic>
      <p:pic>
        <p:nvPicPr>
          <p:cNvPr id="5" name="Content Placeholder 3">
            <a:extLst>
              <a:ext uri="{FF2B5EF4-FFF2-40B4-BE49-F238E27FC236}">
                <a16:creationId xmlns:a16="http://schemas.microsoft.com/office/drawing/2014/main" id="{2B289339-7FC0-2D1C-99F1-F0AE936377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12119" y="3200680"/>
            <a:ext cx="3583791" cy="2685454"/>
          </a:xfrm>
          <a:prstGeom prst="rect">
            <a:avLst/>
          </a:prstGeom>
        </p:spPr>
      </p:pic>
      <p:pic>
        <p:nvPicPr>
          <p:cNvPr id="7" name="Picture 6">
            <a:extLst>
              <a:ext uri="{FF2B5EF4-FFF2-40B4-BE49-F238E27FC236}">
                <a16:creationId xmlns:a16="http://schemas.microsoft.com/office/drawing/2014/main" id="{9576CD18-2B75-BE95-5211-9F2A2E59A59C}"/>
              </a:ext>
            </a:extLst>
          </p:cNvPr>
          <p:cNvPicPr>
            <a:picLocks noChangeAspect="1"/>
          </p:cNvPicPr>
          <p:nvPr/>
        </p:nvPicPr>
        <p:blipFill>
          <a:blip r:embed="rId5"/>
          <a:stretch>
            <a:fillRect/>
          </a:stretch>
        </p:blipFill>
        <p:spPr>
          <a:xfrm>
            <a:off x="8202701" y="3185213"/>
            <a:ext cx="3580606" cy="2685454"/>
          </a:xfrm>
          <a:prstGeom prst="rect">
            <a:avLst/>
          </a:prstGeom>
        </p:spPr>
      </p:pic>
      <p:sp>
        <p:nvSpPr>
          <p:cNvPr id="8" name="Content Placeholder 2">
            <a:extLst>
              <a:ext uri="{FF2B5EF4-FFF2-40B4-BE49-F238E27FC236}">
                <a16:creationId xmlns:a16="http://schemas.microsoft.com/office/drawing/2014/main" id="{6851DB1F-A8BC-B006-151A-5CE41AC97F58}"/>
              </a:ext>
            </a:extLst>
          </p:cNvPr>
          <p:cNvSpPr txBox="1">
            <a:spLocks/>
          </p:cNvSpPr>
          <p:nvPr/>
        </p:nvSpPr>
        <p:spPr>
          <a:xfrm>
            <a:off x="5120603" y="5909160"/>
            <a:ext cx="2459375" cy="31275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GB" sz="1800">
                <a:latin typeface="Calibri Light" panose="020F0302020204030204" pitchFamily="34" charset="0"/>
                <a:cs typeface="Calibri Light" panose="020F0302020204030204" pitchFamily="34" charset="0"/>
              </a:rPr>
              <a:t>Specific Contamination</a:t>
            </a:r>
          </a:p>
        </p:txBody>
      </p:sp>
      <p:sp>
        <p:nvSpPr>
          <p:cNvPr id="9" name="Content Placeholder 2">
            <a:extLst>
              <a:ext uri="{FF2B5EF4-FFF2-40B4-BE49-F238E27FC236}">
                <a16:creationId xmlns:a16="http://schemas.microsoft.com/office/drawing/2014/main" id="{B6EF4F41-4100-59C5-A3E4-D29DFF5D0A7D}"/>
              </a:ext>
            </a:extLst>
          </p:cNvPr>
          <p:cNvSpPr txBox="1">
            <a:spLocks/>
          </p:cNvSpPr>
          <p:nvPr/>
        </p:nvSpPr>
        <p:spPr>
          <a:xfrm>
            <a:off x="8839195" y="5909160"/>
            <a:ext cx="2459375" cy="31275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GB" sz="1800">
                <a:latin typeface="Calibri Light" panose="020F0302020204030204" pitchFamily="34" charset="0"/>
                <a:cs typeface="Calibri Light" panose="020F0302020204030204" pitchFamily="34" charset="0"/>
              </a:rPr>
              <a:t>Broad Contamination</a:t>
            </a:r>
          </a:p>
        </p:txBody>
      </p:sp>
      <p:sp>
        <p:nvSpPr>
          <p:cNvPr id="10" name="Content Placeholder 2">
            <a:extLst>
              <a:ext uri="{FF2B5EF4-FFF2-40B4-BE49-F238E27FC236}">
                <a16:creationId xmlns:a16="http://schemas.microsoft.com/office/drawing/2014/main" id="{F564C4F5-ED06-4CE1-6CCF-926D6ECDCBB3}"/>
              </a:ext>
            </a:extLst>
          </p:cNvPr>
          <p:cNvSpPr txBox="1">
            <a:spLocks/>
          </p:cNvSpPr>
          <p:nvPr/>
        </p:nvSpPr>
        <p:spPr>
          <a:xfrm>
            <a:off x="1090795" y="5909160"/>
            <a:ext cx="2459375" cy="31275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GB" sz="1800">
                <a:latin typeface="Calibri Light"/>
                <a:cs typeface="Calibri Light"/>
              </a:rPr>
              <a:t>No Contamination</a:t>
            </a:r>
            <a:endParaRPr lang="en-GB" sz="1800">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89032603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04087ADD-5C17-386D-C181-E9357657394F}"/>
              </a:ext>
            </a:extLst>
          </p:cNvPr>
          <p:cNvSpPr/>
          <p:nvPr/>
        </p:nvSpPr>
        <p:spPr>
          <a:xfrm>
            <a:off x="855966" y="508619"/>
            <a:ext cx="10397634" cy="829839"/>
          </a:xfrm>
          <a:prstGeom prst="roundRect">
            <a:avLst/>
          </a:prstGeom>
          <a:solidFill>
            <a:srgbClr val="7DB14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t>QC - Duplicate Sequences</a:t>
            </a:r>
          </a:p>
        </p:txBody>
      </p:sp>
      <p:sp>
        <p:nvSpPr>
          <p:cNvPr id="3" name="Content Placeholder 2">
            <a:extLst>
              <a:ext uri="{FF2B5EF4-FFF2-40B4-BE49-F238E27FC236}">
                <a16:creationId xmlns:a16="http://schemas.microsoft.com/office/drawing/2014/main" id="{170F45A4-A5E0-4E08-DBE8-2B84B8CCA01C}"/>
              </a:ext>
            </a:extLst>
          </p:cNvPr>
          <p:cNvSpPr>
            <a:spLocks noGrp="1"/>
          </p:cNvSpPr>
          <p:nvPr>
            <p:ph idx="1"/>
          </p:nvPr>
        </p:nvSpPr>
        <p:spPr>
          <a:xfrm>
            <a:off x="1001863" y="1602425"/>
            <a:ext cx="10173160" cy="1096813"/>
          </a:xfrm>
        </p:spPr>
        <p:txBody>
          <a:bodyPr>
            <a:noAutofit/>
          </a:bodyPr>
          <a:lstStyle/>
          <a:p>
            <a:pPr marL="0" indent="0">
              <a:spcBef>
                <a:spcPts val="0"/>
              </a:spcBef>
              <a:buNone/>
            </a:pPr>
            <a:r>
              <a:rPr lang="en-GB" sz="1800">
                <a:latin typeface="Calibri Light" panose="020F0302020204030204" pitchFamily="34" charset="0"/>
                <a:cs typeface="Calibri Light" panose="020F0302020204030204" pitchFamily="34" charset="0"/>
              </a:rPr>
              <a:t>In a diverse library, most sequences should occur only once in the final set. </a:t>
            </a: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r>
              <a:rPr lang="en-GB" sz="1800">
                <a:latin typeface="Calibri Light" panose="020F0302020204030204" pitchFamily="34" charset="0"/>
                <a:cs typeface="Calibri Light" panose="020F0302020204030204" pitchFamily="34" charset="0"/>
              </a:rPr>
              <a:t>This module shows the </a:t>
            </a:r>
            <a:r>
              <a:rPr lang="en-GB" sz="1800" b="1" u="sng">
                <a:latin typeface="Calibri Light" panose="020F0302020204030204" pitchFamily="34" charset="0"/>
                <a:cs typeface="Calibri Light" panose="020F0302020204030204" pitchFamily="34" charset="0"/>
              </a:rPr>
              <a:t>relative number of sequences </a:t>
            </a:r>
            <a:r>
              <a:rPr lang="en-GB" sz="1800">
                <a:latin typeface="Calibri Light" panose="020F0302020204030204" pitchFamily="34" charset="0"/>
                <a:cs typeface="Calibri Light" panose="020F0302020204030204" pitchFamily="34" charset="0"/>
              </a:rPr>
              <a:t>with </a:t>
            </a:r>
            <a:r>
              <a:rPr lang="en-GB" sz="1800" b="1" u="sng">
                <a:latin typeface="Calibri Light" panose="020F0302020204030204" pitchFamily="34" charset="0"/>
                <a:cs typeface="Calibri Light" panose="020F0302020204030204" pitchFamily="34" charset="0"/>
              </a:rPr>
              <a:t>different degrees of duplication</a:t>
            </a:r>
            <a:r>
              <a:rPr lang="en-GB" sz="1800">
                <a:latin typeface="Calibri Light" panose="020F0302020204030204" pitchFamily="34" charset="0"/>
                <a:cs typeface="Calibri Light" panose="020F0302020204030204" pitchFamily="34" charset="0"/>
              </a:rPr>
              <a:t>.</a:t>
            </a:r>
          </a:p>
          <a:p>
            <a:pPr marL="0" indent="0">
              <a:spcBef>
                <a:spcPts val="0"/>
              </a:spcBef>
              <a:buNone/>
            </a:pPr>
            <a:endParaRPr lang="en-GB" sz="1800">
              <a:latin typeface="Calibri Light" panose="020F0302020204030204" pitchFamily="34" charset="0"/>
              <a:cs typeface="Calibri Light" panose="020F0302020204030204" pitchFamily="34" charset="0"/>
            </a:endParaRPr>
          </a:p>
        </p:txBody>
      </p:sp>
      <p:sp>
        <p:nvSpPr>
          <p:cNvPr id="10" name="Content Placeholder 2">
            <a:extLst>
              <a:ext uri="{FF2B5EF4-FFF2-40B4-BE49-F238E27FC236}">
                <a16:creationId xmlns:a16="http://schemas.microsoft.com/office/drawing/2014/main" id="{F564C4F5-ED06-4CE1-6CCF-926D6ECDCBB3}"/>
              </a:ext>
            </a:extLst>
          </p:cNvPr>
          <p:cNvSpPr txBox="1">
            <a:spLocks/>
          </p:cNvSpPr>
          <p:nvPr/>
        </p:nvSpPr>
        <p:spPr>
          <a:xfrm>
            <a:off x="1450272" y="5819589"/>
            <a:ext cx="3394290" cy="31275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en-GB" sz="1800">
                <a:latin typeface="Calibri Light" panose="020F0302020204030204" pitchFamily="34" charset="0"/>
                <a:cs typeface="Calibri Light" panose="020F0302020204030204" pitchFamily="34" charset="0"/>
              </a:rPr>
              <a:t>Most sequences are unique</a:t>
            </a:r>
          </a:p>
          <a:p>
            <a:pPr marL="0" indent="0" algn="ctr">
              <a:spcBef>
                <a:spcPts val="0"/>
              </a:spcBef>
              <a:buFont typeface="Arial" panose="020B0604020202020204" pitchFamily="34" charset="0"/>
              <a:buNone/>
            </a:pPr>
            <a:r>
              <a:rPr lang="en-GB" sz="1800">
                <a:latin typeface="Calibri Light" panose="020F0302020204030204" pitchFamily="34" charset="0"/>
                <a:cs typeface="Calibri Light" panose="020F0302020204030204" pitchFamily="34" charset="0"/>
              </a:rPr>
              <a:t>High diversity (or low coverage)</a:t>
            </a:r>
          </a:p>
        </p:txBody>
      </p:sp>
      <p:pic>
        <p:nvPicPr>
          <p:cNvPr id="12" name="Picture 11">
            <a:extLst>
              <a:ext uri="{FF2B5EF4-FFF2-40B4-BE49-F238E27FC236}">
                <a16:creationId xmlns:a16="http://schemas.microsoft.com/office/drawing/2014/main" id="{7C03E78A-4ADD-E8F9-AFA3-1A52378CB754}"/>
              </a:ext>
            </a:extLst>
          </p:cNvPr>
          <p:cNvPicPr>
            <a:picLocks noChangeAspect="1"/>
          </p:cNvPicPr>
          <p:nvPr/>
        </p:nvPicPr>
        <p:blipFill>
          <a:blip r:embed="rId3"/>
          <a:stretch>
            <a:fillRect/>
          </a:stretch>
        </p:blipFill>
        <p:spPr>
          <a:xfrm>
            <a:off x="1008185" y="2575264"/>
            <a:ext cx="4466702" cy="3244164"/>
          </a:xfrm>
          <a:prstGeom prst="rect">
            <a:avLst/>
          </a:prstGeom>
        </p:spPr>
      </p:pic>
      <p:sp>
        <p:nvSpPr>
          <p:cNvPr id="2" name="Content Placeholder 2">
            <a:extLst>
              <a:ext uri="{FF2B5EF4-FFF2-40B4-BE49-F238E27FC236}">
                <a16:creationId xmlns:a16="http://schemas.microsoft.com/office/drawing/2014/main" id="{376725A2-BF31-461A-CAF2-64FAF86E9195}"/>
              </a:ext>
            </a:extLst>
          </p:cNvPr>
          <p:cNvSpPr txBox="1">
            <a:spLocks/>
          </p:cNvSpPr>
          <p:nvPr/>
        </p:nvSpPr>
        <p:spPr>
          <a:xfrm>
            <a:off x="5574323" y="2575264"/>
            <a:ext cx="5679277" cy="398379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GB" sz="1800" b="1" dirty="0">
                <a:latin typeface="Calibri Light"/>
                <a:cs typeface="Calibri Light"/>
              </a:rPr>
              <a:t>Optical duplicates </a:t>
            </a:r>
            <a:r>
              <a:rPr lang="en-GB" sz="1800" dirty="0">
                <a:latin typeface="Calibri Light"/>
                <a:cs typeface="Calibri Light"/>
              </a:rPr>
              <a:t>(same DNA cluster erroneously reported as separate clusters)</a:t>
            </a:r>
          </a:p>
        </p:txBody>
      </p:sp>
    </p:spTree>
    <p:extLst>
      <p:ext uri="{BB962C8B-B14F-4D97-AF65-F5344CB8AC3E}">
        <p14:creationId xmlns:p14="http://schemas.microsoft.com/office/powerpoint/2010/main" val="9077922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04087ADD-5C17-386D-C181-E9357657394F}"/>
              </a:ext>
            </a:extLst>
          </p:cNvPr>
          <p:cNvSpPr/>
          <p:nvPr/>
        </p:nvSpPr>
        <p:spPr>
          <a:xfrm>
            <a:off x="855966" y="508619"/>
            <a:ext cx="10397634" cy="829839"/>
          </a:xfrm>
          <a:prstGeom prst="roundRect">
            <a:avLst/>
          </a:prstGeom>
          <a:solidFill>
            <a:srgbClr val="7DB14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t>QC - Duplicate Sequences</a:t>
            </a:r>
          </a:p>
        </p:txBody>
      </p:sp>
      <p:sp>
        <p:nvSpPr>
          <p:cNvPr id="3" name="Content Placeholder 2">
            <a:extLst>
              <a:ext uri="{FF2B5EF4-FFF2-40B4-BE49-F238E27FC236}">
                <a16:creationId xmlns:a16="http://schemas.microsoft.com/office/drawing/2014/main" id="{170F45A4-A5E0-4E08-DBE8-2B84B8CCA01C}"/>
              </a:ext>
            </a:extLst>
          </p:cNvPr>
          <p:cNvSpPr>
            <a:spLocks noGrp="1"/>
          </p:cNvSpPr>
          <p:nvPr>
            <p:ph idx="1"/>
          </p:nvPr>
        </p:nvSpPr>
        <p:spPr>
          <a:xfrm>
            <a:off x="1001863" y="1602425"/>
            <a:ext cx="10173160" cy="1096813"/>
          </a:xfrm>
        </p:spPr>
        <p:txBody>
          <a:bodyPr vert="horz" lIns="91440" tIns="45720" rIns="91440" bIns="45720" rtlCol="0" anchor="t">
            <a:noAutofit/>
          </a:bodyPr>
          <a:lstStyle/>
          <a:p>
            <a:pPr marL="0" indent="0">
              <a:spcBef>
                <a:spcPts val="0"/>
              </a:spcBef>
              <a:buNone/>
            </a:pPr>
            <a:r>
              <a:rPr lang="en-GB" sz="1800" dirty="0">
                <a:latin typeface="Calibri Light"/>
                <a:cs typeface="Calibri Light"/>
              </a:rPr>
              <a:t>In a diverse library, most sequences should occur only once in the final set. </a:t>
            </a: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marL="457200" lvl="1" indent="0">
              <a:spcBef>
                <a:spcPts val="0"/>
              </a:spcBef>
              <a:buNone/>
            </a:pPr>
            <a:r>
              <a:rPr lang="en-GB" sz="1800" dirty="0">
                <a:latin typeface="Calibri Light"/>
                <a:cs typeface="Calibri Light"/>
              </a:rPr>
              <a:t>This module shows the </a:t>
            </a:r>
            <a:r>
              <a:rPr lang="en-GB" sz="1800" b="1" u="sng" dirty="0">
                <a:latin typeface="Calibri Light"/>
                <a:cs typeface="Calibri Light"/>
              </a:rPr>
              <a:t>relative number of sequences </a:t>
            </a:r>
            <a:r>
              <a:rPr lang="en-GB" sz="1800" dirty="0">
                <a:latin typeface="Calibri Light"/>
                <a:cs typeface="Calibri Light"/>
              </a:rPr>
              <a:t>with </a:t>
            </a:r>
            <a:r>
              <a:rPr lang="en-GB" sz="1800" b="1" u="sng" dirty="0">
                <a:latin typeface="Calibri Light"/>
                <a:cs typeface="Calibri Light"/>
              </a:rPr>
              <a:t>different degrees of duplication</a:t>
            </a:r>
            <a:r>
              <a:rPr lang="en-GB" sz="1800" dirty="0">
                <a:latin typeface="Calibri Light"/>
                <a:cs typeface="Calibri Light"/>
              </a:rPr>
              <a:t>.</a:t>
            </a:r>
          </a:p>
          <a:p>
            <a:pPr marL="0" indent="0">
              <a:spcBef>
                <a:spcPts val="0"/>
              </a:spcBef>
              <a:buNone/>
            </a:pPr>
            <a:endParaRPr lang="en-GB" sz="1800">
              <a:latin typeface="Calibri Light" panose="020F0302020204030204" pitchFamily="34" charset="0"/>
              <a:cs typeface="Calibri Light" panose="020F0302020204030204" pitchFamily="34" charset="0"/>
            </a:endParaRPr>
          </a:p>
        </p:txBody>
      </p:sp>
      <p:sp>
        <p:nvSpPr>
          <p:cNvPr id="2" name="Content Placeholder 2">
            <a:extLst>
              <a:ext uri="{FF2B5EF4-FFF2-40B4-BE49-F238E27FC236}">
                <a16:creationId xmlns:a16="http://schemas.microsoft.com/office/drawing/2014/main" id="{376725A2-BF31-461A-CAF2-64FAF86E9195}"/>
              </a:ext>
            </a:extLst>
          </p:cNvPr>
          <p:cNvSpPr txBox="1">
            <a:spLocks/>
          </p:cNvSpPr>
          <p:nvPr/>
        </p:nvSpPr>
        <p:spPr>
          <a:xfrm>
            <a:off x="5574323" y="2575264"/>
            <a:ext cx="5679277" cy="3983798"/>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GB" sz="1800" b="1" dirty="0">
                <a:latin typeface="Calibri Light"/>
                <a:cs typeface="Calibri Light"/>
              </a:rPr>
              <a:t>Natural duplicates </a:t>
            </a:r>
            <a:r>
              <a:rPr lang="en-GB" sz="1800" dirty="0">
                <a:latin typeface="Calibri Light"/>
                <a:cs typeface="Calibri Light"/>
              </a:rPr>
              <a:t>(coincidental - multiple independent original fragments with very similar sequences) </a:t>
            </a:r>
            <a:endParaRPr lang="en-GB" sz="1800">
              <a:latin typeface="Calibri Light" panose="020F0302020204030204" pitchFamily="34" charset="0"/>
              <a:cs typeface="Calibri Light" panose="020F0302020204030204" pitchFamily="34" charset="0"/>
            </a:endParaRPr>
          </a:p>
          <a:p>
            <a:pPr>
              <a:spcBef>
                <a:spcPts val="0"/>
              </a:spcBef>
            </a:pPr>
            <a:endParaRPr lang="en-GB" sz="1800">
              <a:latin typeface="Calibri Light" panose="020F0302020204030204" pitchFamily="34" charset="0"/>
              <a:cs typeface="Calibri Light" panose="020F0302020204030204" pitchFamily="34" charset="0"/>
            </a:endParaRPr>
          </a:p>
          <a:p>
            <a:pPr lvl="1">
              <a:spcBef>
                <a:spcPts val="0"/>
              </a:spcBef>
            </a:pPr>
            <a:r>
              <a:rPr lang="en-GB" sz="1800" dirty="0">
                <a:latin typeface="Calibri Light"/>
                <a:cs typeface="Calibri Light"/>
              </a:rPr>
              <a:t>Deep sequencing  - you have exhausted the diversity in at least part of your library.</a:t>
            </a:r>
            <a:endParaRPr lang="en-GB" sz="1800" dirty="0">
              <a:latin typeface="Calibri Light" panose="020F0302020204030204" pitchFamily="34" charset="0"/>
              <a:cs typeface="Calibri Light" panose="020F0302020204030204" pitchFamily="34" charset="0"/>
            </a:endParaRPr>
          </a:p>
          <a:p>
            <a:pPr lvl="1">
              <a:spcBef>
                <a:spcPts val="0"/>
              </a:spcBef>
            </a:pPr>
            <a:endParaRPr lang="en-GB" sz="1800" dirty="0">
              <a:latin typeface="Calibri Light"/>
              <a:cs typeface="Calibri Light"/>
            </a:endParaRPr>
          </a:p>
          <a:p>
            <a:pPr lvl="2">
              <a:spcBef>
                <a:spcPts val="0"/>
              </a:spcBef>
            </a:pPr>
            <a:r>
              <a:rPr lang="en-GB" sz="1800" dirty="0">
                <a:latin typeface="Calibri Light"/>
                <a:cs typeface="Calibri Light"/>
              </a:rPr>
              <a:t>In some library types you will naturally tend to over-sequence parts of the library (</a:t>
            </a:r>
            <a:r>
              <a:rPr lang="en-GB" sz="1800" dirty="0" err="1">
                <a:latin typeface="Calibri Light"/>
                <a:cs typeface="Calibri Light"/>
              </a:rPr>
              <a:t>RNAseq</a:t>
            </a:r>
            <a:r>
              <a:rPr lang="en-GB" sz="1800" dirty="0">
                <a:latin typeface="Calibri Light"/>
                <a:cs typeface="Calibri Light"/>
              </a:rPr>
              <a:t> - highly expressed genes; genes with very similar sequences - repeats for example).</a:t>
            </a:r>
            <a:endParaRPr lang="en-GB" sz="1800">
              <a:latin typeface="Calibri Light" panose="020F0302020204030204" pitchFamily="34" charset="0"/>
              <a:cs typeface="Calibri Light" panose="020F0302020204030204" pitchFamily="34" charset="0"/>
            </a:endParaRPr>
          </a:p>
          <a:p>
            <a:pPr lvl="1">
              <a:spcBef>
                <a:spcPts val="0"/>
              </a:spcBef>
            </a:pPr>
            <a:endParaRPr lang="en-GB" sz="1800" dirty="0">
              <a:latin typeface="Calibri Light"/>
              <a:cs typeface="Calibri Light"/>
            </a:endParaRPr>
          </a:p>
          <a:p>
            <a:pPr lvl="1">
              <a:spcBef>
                <a:spcPts val="0"/>
              </a:spcBef>
            </a:pPr>
            <a:r>
              <a:rPr lang="en-GB" sz="1800" dirty="0">
                <a:latin typeface="Calibri Light"/>
                <a:cs typeface="Calibri Light"/>
              </a:rPr>
              <a:t>Restricted diversity libraries (Targeted sequencing of relatively few and small regions of the genome; amplicon sequencing etc.)</a:t>
            </a:r>
          </a:p>
        </p:txBody>
      </p:sp>
      <p:pic>
        <p:nvPicPr>
          <p:cNvPr id="5" name="Picture 4">
            <a:extLst>
              <a:ext uri="{FF2B5EF4-FFF2-40B4-BE49-F238E27FC236}">
                <a16:creationId xmlns:a16="http://schemas.microsoft.com/office/drawing/2014/main" id="{5C4F2744-D851-729A-A2E8-0672D728AA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0705" y="2515304"/>
            <a:ext cx="4351642" cy="326373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2">
            <a:extLst>
              <a:ext uri="{FF2B5EF4-FFF2-40B4-BE49-F238E27FC236}">
                <a16:creationId xmlns:a16="http://schemas.microsoft.com/office/drawing/2014/main" id="{3D826CFA-00A6-D8B6-6BA5-72B3017AB9B7}"/>
              </a:ext>
            </a:extLst>
          </p:cNvPr>
          <p:cNvPicPr>
            <a:picLocks noChangeAspect="1"/>
          </p:cNvPicPr>
          <p:nvPr/>
        </p:nvPicPr>
        <p:blipFill>
          <a:blip r:embed="rId4"/>
          <a:stretch>
            <a:fillRect/>
          </a:stretch>
        </p:blipFill>
        <p:spPr>
          <a:xfrm>
            <a:off x="151662" y="6284421"/>
            <a:ext cx="1666703" cy="471555"/>
          </a:xfrm>
          <a:prstGeom prst="rect">
            <a:avLst/>
          </a:prstGeom>
        </p:spPr>
      </p:pic>
    </p:spTree>
    <p:extLst>
      <p:ext uri="{BB962C8B-B14F-4D97-AF65-F5344CB8AC3E}">
        <p14:creationId xmlns:p14="http://schemas.microsoft.com/office/powerpoint/2010/main" val="8166458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04087ADD-5C17-386D-C181-E9357657394F}"/>
              </a:ext>
            </a:extLst>
          </p:cNvPr>
          <p:cNvSpPr/>
          <p:nvPr/>
        </p:nvSpPr>
        <p:spPr>
          <a:xfrm>
            <a:off x="855966" y="508619"/>
            <a:ext cx="10397634" cy="829839"/>
          </a:xfrm>
          <a:prstGeom prst="roundRect">
            <a:avLst/>
          </a:prstGeom>
          <a:solidFill>
            <a:srgbClr val="7DB14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t>QC - Duplicate Sequences</a:t>
            </a:r>
          </a:p>
        </p:txBody>
      </p:sp>
      <p:sp>
        <p:nvSpPr>
          <p:cNvPr id="3" name="Content Placeholder 2">
            <a:extLst>
              <a:ext uri="{FF2B5EF4-FFF2-40B4-BE49-F238E27FC236}">
                <a16:creationId xmlns:a16="http://schemas.microsoft.com/office/drawing/2014/main" id="{170F45A4-A5E0-4E08-DBE8-2B84B8CCA01C}"/>
              </a:ext>
            </a:extLst>
          </p:cNvPr>
          <p:cNvSpPr>
            <a:spLocks noGrp="1"/>
          </p:cNvSpPr>
          <p:nvPr>
            <p:ph idx="1"/>
          </p:nvPr>
        </p:nvSpPr>
        <p:spPr>
          <a:xfrm>
            <a:off x="1001863" y="1602425"/>
            <a:ext cx="10173160" cy="1096813"/>
          </a:xfrm>
        </p:spPr>
        <p:txBody>
          <a:bodyPr>
            <a:noAutofit/>
          </a:bodyPr>
          <a:lstStyle/>
          <a:p>
            <a:pPr>
              <a:spcBef>
                <a:spcPts val="0"/>
              </a:spcBef>
            </a:pPr>
            <a:r>
              <a:rPr lang="en-GB" sz="1800">
                <a:latin typeface="Calibri Light" panose="020F0302020204030204" pitchFamily="34" charset="0"/>
                <a:cs typeface="Calibri Light" panose="020F0302020204030204" pitchFamily="34" charset="0"/>
              </a:rPr>
              <a:t>PCR duplicates (1 original fragment)</a:t>
            </a:r>
          </a:p>
          <a:p>
            <a:pPr lvl="1">
              <a:spcBef>
                <a:spcPts val="0"/>
              </a:spcBef>
            </a:pPr>
            <a:r>
              <a:rPr lang="en-GB" sz="1800">
                <a:latin typeface="Calibri Light" panose="020F0302020204030204" pitchFamily="34" charset="0"/>
                <a:cs typeface="Calibri Light" panose="020F0302020204030204" pitchFamily="34" charset="0"/>
              </a:rPr>
              <a:t>PCR over-amplification </a:t>
            </a:r>
          </a:p>
          <a:p>
            <a:pPr lvl="1">
              <a:spcBef>
                <a:spcPts val="0"/>
              </a:spcBef>
            </a:pPr>
            <a:r>
              <a:rPr lang="en-GB" sz="1800">
                <a:latin typeface="Calibri Light" panose="020F0302020204030204" pitchFamily="34" charset="0"/>
                <a:cs typeface="Calibri Light" panose="020F0302020204030204" pitchFamily="34" charset="0"/>
              </a:rPr>
              <a:t>Sample-specific and very difficult to correct in silico; can be reduced by avoiding excessive PCR</a:t>
            </a:r>
          </a:p>
        </p:txBody>
      </p:sp>
      <p:pic>
        <p:nvPicPr>
          <p:cNvPr id="6" name="Picture 2" descr="C:\Users\andrewss\Desktop\duplication_levels.png">
            <a:extLst>
              <a:ext uri="{FF2B5EF4-FFF2-40B4-BE49-F238E27FC236}">
                <a16:creationId xmlns:a16="http://schemas.microsoft.com/office/drawing/2014/main" id="{AD88250A-534F-9518-3533-C83308C5CC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5395" y="2559919"/>
            <a:ext cx="4283569" cy="3212677"/>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a:extLst>
              <a:ext uri="{FF2B5EF4-FFF2-40B4-BE49-F238E27FC236}">
                <a16:creationId xmlns:a16="http://schemas.microsoft.com/office/drawing/2014/main" id="{CE782145-CB17-1614-13D7-6712D05AAAE1}"/>
              </a:ext>
            </a:extLst>
          </p:cNvPr>
          <p:cNvSpPr txBox="1">
            <a:spLocks/>
          </p:cNvSpPr>
          <p:nvPr/>
        </p:nvSpPr>
        <p:spPr>
          <a:xfrm>
            <a:off x="1337841" y="5960431"/>
            <a:ext cx="9837182" cy="31275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spcBef>
                <a:spcPts val="0"/>
              </a:spcBef>
              <a:buFont typeface="Arial" panose="020B0604020202020204" pitchFamily="34" charset="0"/>
              <a:buNone/>
            </a:pPr>
            <a:r>
              <a:rPr lang="en-GB" sz="1800">
                <a:latin typeface="Calibri Light" panose="020F0302020204030204" pitchFamily="34" charset="0"/>
                <a:cs typeface="Calibri Light" panose="020F0302020204030204" pitchFamily="34" charset="0"/>
              </a:rPr>
              <a:t>Most sequences are present many times</a:t>
            </a:r>
          </a:p>
          <a:p>
            <a:pPr marL="0" indent="0" algn="ctr">
              <a:spcBef>
                <a:spcPts val="0"/>
              </a:spcBef>
              <a:buFont typeface="Arial" panose="020B0604020202020204" pitchFamily="34" charset="0"/>
              <a:buNone/>
            </a:pPr>
            <a:r>
              <a:rPr lang="en-GB" sz="1800">
                <a:latin typeface="Calibri Light" panose="020F0302020204030204" pitchFamily="34" charset="0"/>
                <a:cs typeface="Calibri Light" panose="020F0302020204030204" pitchFamily="34" charset="0"/>
              </a:rPr>
              <a:t>Highly duplicated (low diversity)</a:t>
            </a:r>
          </a:p>
        </p:txBody>
      </p:sp>
      <p:pic>
        <p:nvPicPr>
          <p:cNvPr id="8" name="Picture 7">
            <a:extLst>
              <a:ext uri="{FF2B5EF4-FFF2-40B4-BE49-F238E27FC236}">
                <a16:creationId xmlns:a16="http://schemas.microsoft.com/office/drawing/2014/main" id="{E3F212B2-63A9-DE96-2D25-A0476A66248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11423" y="2552425"/>
            <a:ext cx="4283568" cy="3212676"/>
          </a:xfrm>
          <a:prstGeom prst="rect">
            <a:avLst/>
          </a:prstGeom>
        </p:spPr>
      </p:pic>
      <p:pic>
        <p:nvPicPr>
          <p:cNvPr id="4" name="Picture 12">
            <a:extLst>
              <a:ext uri="{FF2B5EF4-FFF2-40B4-BE49-F238E27FC236}">
                <a16:creationId xmlns:a16="http://schemas.microsoft.com/office/drawing/2014/main" id="{7BA77A04-AF7D-F7DB-8ADA-E2E4979EBED6}"/>
              </a:ext>
            </a:extLst>
          </p:cNvPr>
          <p:cNvPicPr>
            <a:picLocks noChangeAspect="1"/>
          </p:cNvPicPr>
          <p:nvPr/>
        </p:nvPicPr>
        <p:blipFill>
          <a:blip r:embed="rId5"/>
          <a:stretch>
            <a:fillRect/>
          </a:stretch>
        </p:blipFill>
        <p:spPr>
          <a:xfrm>
            <a:off x="151662" y="6284421"/>
            <a:ext cx="1666703" cy="471555"/>
          </a:xfrm>
          <a:prstGeom prst="rect">
            <a:avLst/>
          </a:prstGeom>
        </p:spPr>
      </p:pic>
    </p:spTree>
    <p:extLst>
      <p:ext uri="{BB962C8B-B14F-4D97-AF65-F5344CB8AC3E}">
        <p14:creationId xmlns:p14="http://schemas.microsoft.com/office/powerpoint/2010/main" val="337156087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04087ADD-5C17-386D-C181-E9357657394F}"/>
              </a:ext>
            </a:extLst>
          </p:cNvPr>
          <p:cNvSpPr/>
          <p:nvPr/>
        </p:nvSpPr>
        <p:spPr>
          <a:xfrm>
            <a:off x="855966" y="508619"/>
            <a:ext cx="10397634" cy="829839"/>
          </a:xfrm>
          <a:prstGeom prst="roundRect">
            <a:avLst/>
          </a:prstGeom>
          <a:solidFill>
            <a:srgbClr val="7DB14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t>QC - Overrepresented Sequences</a:t>
            </a:r>
          </a:p>
        </p:txBody>
      </p:sp>
      <p:sp>
        <p:nvSpPr>
          <p:cNvPr id="3" name="Content Placeholder 2">
            <a:extLst>
              <a:ext uri="{FF2B5EF4-FFF2-40B4-BE49-F238E27FC236}">
                <a16:creationId xmlns:a16="http://schemas.microsoft.com/office/drawing/2014/main" id="{170F45A4-A5E0-4E08-DBE8-2B84B8CCA01C}"/>
              </a:ext>
            </a:extLst>
          </p:cNvPr>
          <p:cNvSpPr>
            <a:spLocks noGrp="1"/>
          </p:cNvSpPr>
          <p:nvPr>
            <p:ph idx="1"/>
          </p:nvPr>
        </p:nvSpPr>
        <p:spPr>
          <a:xfrm>
            <a:off x="6814415" y="1602425"/>
            <a:ext cx="4572975" cy="2107375"/>
          </a:xfrm>
        </p:spPr>
        <p:txBody>
          <a:bodyPr>
            <a:noAutofit/>
          </a:bodyPr>
          <a:lstStyle/>
          <a:p>
            <a:pPr marL="0" indent="0">
              <a:spcBef>
                <a:spcPts val="0"/>
              </a:spcBef>
              <a:buNone/>
            </a:pPr>
            <a:r>
              <a:rPr lang="en-GB" sz="1800">
                <a:latin typeface="Calibri Light" panose="020F0302020204030204" pitchFamily="34" charset="0"/>
                <a:cs typeface="Calibri Light" panose="020F0302020204030204" pitchFamily="34" charset="0"/>
              </a:rPr>
              <a:t>This module lists all of the sequences which make up more than 0.1% of the total.</a:t>
            </a:r>
          </a:p>
          <a:p>
            <a:pPr marL="0" indent="0">
              <a:spcBef>
                <a:spcPts val="0"/>
              </a:spcBef>
              <a:buNone/>
            </a:pPr>
            <a:endParaRPr lang="en-GB" sz="1800">
              <a:latin typeface="Calibri Light" panose="020F0302020204030204" pitchFamily="34" charset="0"/>
              <a:cs typeface="Calibri Light" panose="020F0302020204030204" pitchFamily="34" charset="0"/>
            </a:endParaRPr>
          </a:p>
        </p:txBody>
      </p:sp>
      <p:pic>
        <p:nvPicPr>
          <p:cNvPr id="2" name="Picture 8" descr="Table&#10;&#10;Description automatically generated">
            <a:extLst>
              <a:ext uri="{FF2B5EF4-FFF2-40B4-BE49-F238E27FC236}">
                <a16:creationId xmlns:a16="http://schemas.microsoft.com/office/drawing/2014/main" id="{D0BFE494-0AE9-4212-A8EC-01F1D55D7FAB}"/>
              </a:ext>
            </a:extLst>
          </p:cNvPr>
          <p:cNvPicPr>
            <a:picLocks noChangeAspect="1"/>
          </p:cNvPicPr>
          <p:nvPr/>
        </p:nvPicPr>
        <p:blipFill rotWithShape="1">
          <a:blip r:embed="rId3"/>
          <a:srcRect t="9164"/>
          <a:stretch/>
        </p:blipFill>
        <p:spPr>
          <a:xfrm>
            <a:off x="663932" y="3281710"/>
            <a:ext cx="6150483" cy="2925266"/>
          </a:xfrm>
          <a:prstGeom prst="rect">
            <a:avLst/>
          </a:prstGeom>
        </p:spPr>
      </p:pic>
      <p:pic>
        <p:nvPicPr>
          <p:cNvPr id="10242" name="Picture 2" descr="Quality control: FastQC before and after adapter removal – Novum">
            <a:extLst>
              <a:ext uri="{FF2B5EF4-FFF2-40B4-BE49-F238E27FC236}">
                <a16:creationId xmlns:a16="http://schemas.microsoft.com/office/drawing/2014/main" id="{0269021F-6EDA-A795-99FF-B7DBD2966E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1863" y="1653759"/>
            <a:ext cx="5676255" cy="146526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hart&#10;&#10;Description automatically generated">
            <a:extLst>
              <a:ext uri="{FF2B5EF4-FFF2-40B4-BE49-F238E27FC236}">
                <a16:creationId xmlns:a16="http://schemas.microsoft.com/office/drawing/2014/main" id="{10A1A692-AD85-0345-2EAA-9CECC9892FAA}"/>
              </a:ext>
            </a:extLst>
          </p:cNvPr>
          <p:cNvPicPr>
            <a:picLocks noChangeAspect="1"/>
          </p:cNvPicPr>
          <p:nvPr/>
        </p:nvPicPr>
        <p:blipFill rotWithShape="1">
          <a:blip r:embed="rId5"/>
          <a:srcRect t="9353"/>
          <a:stretch/>
        </p:blipFill>
        <p:spPr>
          <a:xfrm>
            <a:off x="6693108" y="3296700"/>
            <a:ext cx="4572974" cy="3088877"/>
          </a:xfrm>
          <a:prstGeom prst="rect">
            <a:avLst/>
          </a:prstGeom>
        </p:spPr>
      </p:pic>
      <p:pic>
        <p:nvPicPr>
          <p:cNvPr id="5" name="Picture 12">
            <a:extLst>
              <a:ext uri="{FF2B5EF4-FFF2-40B4-BE49-F238E27FC236}">
                <a16:creationId xmlns:a16="http://schemas.microsoft.com/office/drawing/2014/main" id="{EA804162-0A50-DEBF-1BEF-B6B1B94E89E0}"/>
              </a:ext>
            </a:extLst>
          </p:cNvPr>
          <p:cNvPicPr>
            <a:picLocks noChangeAspect="1"/>
          </p:cNvPicPr>
          <p:nvPr/>
        </p:nvPicPr>
        <p:blipFill>
          <a:blip r:embed="rId6"/>
          <a:stretch>
            <a:fillRect/>
          </a:stretch>
        </p:blipFill>
        <p:spPr>
          <a:xfrm>
            <a:off x="151662" y="6284421"/>
            <a:ext cx="1666703" cy="471555"/>
          </a:xfrm>
          <a:prstGeom prst="rect">
            <a:avLst/>
          </a:prstGeom>
        </p:spPr>
      </p:pic>
    </p:spTree>
    <p:extLst>
      <p:ext uri="{BB962C8B-B14F-4D97-AF65-F5344CB8AC3E}">
        <p14:creationId xmlns:p14="http://schemas.microsoft.com/office/powerpoint/2010/main" val="8524013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04087ADD-5C17-386D-C181-E9357657394F}"/>
              </a:ext>
            </a:extLst>
          </p:cNvPr>
          <p:cNvSpPr/>
          <p:nvPr/>
        </p:nvSpPr>
        <p:spPr>
          <a:xfrm>
            <a:off x="855966" y="508619"/>
            <a:ext cx="10397634" cy="829839"/>
          </a:xfrm>
          <a:prstGeom prst="roundRect">
            <a:avLst/>
          </a:prstGeom>
          <a:solidFill>
            <a:srgbClr val="7DB14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t>QC - Overrepresented Sequences</a:t>
            </a:r>
          </a:p>
        </p:txBody>
      </p:sp>
      <p:sp>
        <p:nvSpPr>
          <p:cNvPr id="3" name="Content Placeholder 2">
            <a:extLst>
              <a:ext uri="{FF2B5EF4-FFF2-40B4-BE49-F238E27FC236}">
                <a16:creationId xmlns:a16="http://schemas.microsoft.com/office/drawing/2014/main" id="{170F45A4-A5E0-4E08-DBE8-2B84B8CCA01C}"/>
              </a:ext>
            </a:extLst>
          </p:cNvPr>
          <p:cNvSpPr>
            <a:spLocks noGrp="1"/>
          </p:cNvSpPr>
          <p:nvPr>
            <p:ph idx="1"/>
          </p:nvPr>
        </p:nvSpPr>
        <p:spPr>
          <a:xfrm>
            <a:off x="1001863" y="1602425"/>
            <a:ext cx="4845755" cy="4746956"/>
          </a:xfrm>
        </p:spPr>
        <p:txBody>
          <a:bodyPr>
            <a:noAutofit/>
          </a:bodyPr>
          <a:lstStyle/>
          <a:p>
            <a:pPr marL="0" indent="0">
              <a:spcBef>
                <a:spcPts val="0"/>
              </a:spcBef>
              <a:buNone/>
            </a:pPr>
            <a:r>
              <a:rPr lang="en-GB" sz="1800">
                <a:latin typeface="Calibri Light" panose="020F0302020204030204" pitchFamily="34" charset="0"/>
                <a:cs typeface="Calibri Light" panose="020F0302020204030204" pitchFamily="34" charset="0"/>
              </a:rPr>
              <a:t>This module lists all of the sequences which make up more than 0.1% of the total.</a:t>
            </a:r>
          </a:p>
          <a:p>
            <a:pPr marL="0" indent="0">
              <a:spcBef>
                <a:spcPts val="0"/>
              </a:spcBef>
              <a:buNone/>
            </a:pPr>
            <a:endParaRPr lang="en-GB" sz="1800">
              <a:latin typeface="Calibri Light" panose="020F0302020204030204" pitchFamily="34" charset="0"/>
              <a:cs typeface="Calibri Light" panose="020F0302020204030204" pitchFamily="34" charset="0"/>
            </a:endParaRPr>
          </a:p>
          <a:p>
            <a:pPr>
              <a:spcBef>
                <a:spcPts val="0"/>
              </a:spcBef>
            </a:pPr>
            <a:r>
              <a:rPr lang="en-GB" sz="1800">
                <a:latin typeface="Calibri Light" panose="020F0302020204030204" pitchFamily="34" charset="0"/>
                <a:cs typeface="Calibri Light" panose="020F0302020204030204" pitchFamily="34" charset="0"/>
              </a:rPr>
              <a:t>Normally comes from artificial sequences</a:t>
            </a:r>
          </a:p>
          <a:p>
            <a:pPr lvl="1">
              <a:spcBef>
                <a:spcPts val="0"/>
              </a:spcBef>
            </a:pPr>
            <a:r>
              <a:rPr lang="en-GB" sz="1800">
                <a:latin typeface="Calibri Light" panose="020F0302020204030204" pitchFamily="34" charset="0"/>
                <a:cs typeface="Calibri Light" panose="020F0302020204030204" pitchFamily="34" charset="0"/>
              </a:rPr>
              <a:t>Primers</a:t>
            </a:r>
          </a:p>
          <a:p>
            <a:pPr lvl="1">
              <a:spcBef>
                <a:spcPts val="0"/>
              </a:spcBef>
            </a:pPr>
            <a:r>
              <a:rPr lang="en-GB" sz="1800">
                <a:latin typeface="Calibri Light" panose="020F0302020204030204" pitchFamily="34" charset="0"/>
                <a:cs typeface="Calibri Light" panose="020F0302020204030204" pitchFamily="34" charset="0"/>
              </a:rPr>
              <a:t>Adapter Dimers</a:t>
            </a:r>
          </a:p>
          <a:p>
            <a:pPr lvl="1">
              <a:spcBef>
                <a:spcPts val="0"/>
              </a:spcBef>
            </a:pPr>
            <a:r>
              <a:rPr lang="en-GB" sz="1800">
                <a:latin typeface="Calibri Light" panose="020F0302020204030204" pitchFamily="34" charset="0"/>
                <a:cs typeface="Calibri Light" panose="020F0302020204030204" pitchFamily="34" charset="0"/>
              </a:rPr>
              <a:t>Read-through Adapters</a:t>
            </a:r>
          </a:p>
          <a:p>
            <a:pPr lvl="1">
              <a:spcBef>
                <a:spcPts val="0"/>
              </a:spcBef>
            </a:pPr>
            <a:r>
              <a:rPr lang="en-GB" sz="1800">
                <a:latin typeface="Calibri Light" panose="020F0302020204030204" pitchFamily="34" charset="0"/>
                <a:cs typeface="Calibri Light" panose="020F0302020204030204" pitchFamily="34" charset="0"/>
              </a:rPr>
              <a:t>vectors etc.</a:t>
            </a:r>
          </a:p>
          <a:p>
            <a:pPr>
              <a:spcBef>
                <a:spcPts val="0"/>
              </a:spcBef>
            </a:pPr>
            <a:endParaRPr lang="en-GB" sz="1800">
              <a:latin typeface="Calibri Light" panose="020F0302020204030204" pitchFamily="34" charset="0"/>
              <a:cs typeface="Calibri Light" panose="020F0302020204030204" pitchFamily="34" charset="0"/>
            </a:endParaRPr>
          </a:p>
          <a:p>
            <a:pPr>
              <a:spcBef>
                <a:spcPts val="0"/>
              </a:spcBef>
            </a:pPr>
            <a:r>
              <a:rPr lang="en-GB" sz="1800" err="1">
                <a:latin typeface="Calibri Light" panose="020F0302020204030204" pitchFamily="34" charset="0"/>
                <a:cs typeface="Calibri Light" panose="020F0302020204030204" pitchFamily="34" charset="0"/>
              </a:rPr>
              <a:t>PolyA</a:t>
            </a:r>
            <a:r>
              <a:rPr lang="en-GB" sz="1800">
                <a:latin typeface="Calibri Light" panose="020F0302020204030204" pitchFamily="34" charset="0"/>
                <a:cs typeface="Calibri Light" panose="020F0302020204030204" pitchFamily="34" charset="0"/>
              </a:rPr>
              <a:t> – Common in RNA-</a:t>
            </a:r>
            <a:r>
              <a:rPr lang="en-GB" sz="1800" err="1">
                <a:latin typeface="Calibri Light" panose="020F0302020204030204" pitchFamily="34" charset="0"/>
                <a:cs typeface="Calibri Light" panose="020F0302020204030204" pitchFamily="34" charset="0"/>
              </a:rPr>
              <a:t>Seq</a:t>
            </a:r>
            <a:endParaRPr lang="en-GB" sz="1800">
              <a:latin typeface="Calibri Light" panose="020F0302020204030204" pitchFamily="34" charset="0"/>
              <a:cs typeface="Calibri Light" panose="020F0302020204030204" pitchFamily="34" charset="0"/>
            </a:endParaRPr>
          </a:p>
          <a:p>
            <a:pPr>
              <a:spcBef>
                <a:spcPts val="0"/>
              </a:spcBef>
            </a:pPr>
            <a:r>
              <a:rPr lang="en-GB" sz="1800" err="1">
                <a:latin typeface="Calibri Light" panose="020F0302020204030204" pitchFamily="34" charset="0"/>
                <a:cs typeface="Calibri Light" panose="020F0302020204030204" pitchFamily="34" charset="0"/>
              </a:rPr>
              <a:t>PolyG</a:t>
            </a:r>
            <a:r>
              <a:rPr lang="en-GB" sz="1800">
                <a:latin typeface="Calibri Light" panose="020F0302020204030204" pitchFamily="34" charset="0"/>
                <a:cs typeface="Calibri Light" panose="020F0302020204030204" pitchFamily="34" charset="0"/>
              </a:rPr>
              <a:t> – Empty space in 2-colour chemistry</a:t>
            </a:r>
          </a:p>
          <a:p>
            <a:pPr>
              <a:spcBef>
                <a:spcPts val="0"/>
              </a:spcBef>
            </a:pPr>
            <a:r>
              <a:rPr lang="en-GB" sz="1800" err="1">
                <a:latin typeface="Calibri Light" panose="020F0302020204030204" pitchFamily="34" charset="0"/>
                <a:cs typeface="Calibri Light" panose="020F0302020204030204" pitchFamily="34" charset="0"/>
              </a:rPr>
              <a:t>PolyN</a:t>
            </a:r>
            <a:r>
              <a:rPr lang="en-GB" sz="1800">
                <a:latin typeface="Calibri Light" panose="020F0302020204030204" pitchFamily="34" charset="0"/>
                <a:cs typeface="Calibri Light" panose="020F0302020204030204" pitchFamily="34" charset="0"/>
              </a:rPr>
              <a:t> – Quality too poor to make any calls</a:t>
            </a:r>
          </a:p>
          <a:p>
            <a:pPr marL="0" indent="0">
              <a:spcBef>
                <a:spcPts val="0"/>
              </a:spcBef>
              <a:buNone/>
            </a:pPr>
            <a:endParaRPr lang="en-GB" sz="1800">
              <a:latin typeface="Calibri Light" panose="020F0302020204030204" pitchFamily="34" charset="0"/>
              <a:cs typeface="Calibri Light" panose="020F0302020204030204" pitchFamily="34" charset="0"/>
            </a:endParaRPr>
          </a:p>
        </p:txBody>
      </p:sp>
      <p:pic>
        <p:nvPicPr>
          <p:cNvPr id="5" name="Picture 2" descr="Please help me with adapter-trimming">
            <a:extLst>
              <a:ext uri="{FF2B5EF4-FFF2-40B4-BE49-F238E27FC236}">
                <a16:creationId xmlns:a16="http://schemas.microsoft.com/office/drawing/2014/main" id="{9836D2AE-21FB-9F39-67AD-2BECF074D17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252"/>
          <a:stretch/>
        </p:blipFill>
        <p:spPr bwMode="auto">
          <a:xfrm>
            <a:off x="6398020" y="1360943"/>
            <a:ext cx="4223553" cy="276126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2117FEF3-EAF9-7562-92C2-4998D41D1A31}"/>
              </a:ext>
            </a:extLst>
          </p:cNvPr>
          <p:cNvPicPr>
            <a:picLocks noChangeAspect="1"/>
          </p:cNvPicPr>
          <p:nvPr/>
        </p:nvPicPr>
        <p:blipFill>
          <a:blip r:embed="rId4"/>
          <a:stretch>
            <a:fillRect/>
          </a:stretch>
        </p:blipFill>
        <p:spPr>
          <a:xfrm>
            <a:off x="6432032" y="3961485"/>
            <a:ext cx="4155531" cy="2893954"/>
          </a:xfrm>
          <a:prstGeom prst="rect">
            <a:avLst/>
          </a:prstGeom>
        </p:spPr>
      </p:pic>
      <p:pic>
        <p:nvPicPr>
          <p:cNvPr id="6" name="Picture 12">
            <a:extLst>
              <a:ext uri="{FF2B5EF4-FFF2-40B4-BE49-F238E27FC236}">
                <a16:creationId xmlns:a16="http://schemas.microsoft.com/office/drawing/2014/main" id="{BA5A5F55-2623-09AB-D048-FCDC3C1741CB}"/>
              </a:ext>
            </a:extLst>
          </p:cNvPr>
          <p:cNvPicPr>
            <a:picLocks noChangeAspect="1"/>
          </p:cNvPicPr>
          <p:nvPr/>
        </p:nvPicPr>
        <p:blipFill>
          <a:blip r:embed="rId5"/>
          <a:stretch>
            <a:fillRect/>
          </a:stretch>
        </p:blipFill>
        <p:spPr>
          <a:xfrm>
            <a:off x="151662" y="6284421"/>
            <a:ext cx="1666703" cy="471555"/>
          </a:xfrm>
          <a:prstGeom prst="rect">
            <a:avLst/>
          </a:prstGeom>
        </p:spPr>
      </p:pic>
    </p:spTree>
    <p:extLst>
      <p:ext uri="{BB962C8B-B14F-4D97-AF65-F5344CB8AC3E}">
        <p14:creationId xmlns:p14="http://schemas.microsoft.com/office/powerpoint/2010/main" val="27141301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04087ADD-5C17-386D-C181-E9357657394F}"/>
              </a:ext>
            </a:extLst>
          </p:cNvPr>
          <p:cNvSpPr/>
          <p:nvPr/>
        </p:nvSpPr>
        <p:spPr>
          <a:xfrm>
            <a:off x="855966" y="508619"/>
            <a:ext cx="10397634" cy="829839"/>
          </a:xfrm>
          <a:prstGeom prst="roundRect">
            <a:avLst/>
          </a:prstGeom>
          <a:solidFill>
            <a:srgbClr val="7DB14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t>QC - Overrepresented Sequences</a:t>
            </a:r>
          </a:p>
        </p:txBody>
      </p:sp>
      <p:sp>
        <p:nvSpPr>
          <p:cNvPr id="3" name="Content Placeholder 2">
            <a:extLst>
              <a:ext uri="{FF2B5EF4-FFF2-40B4-BE49-F238E27FC236}">
                <a16:creationId xmlns:a16="http://schemas.microsoft.com/office/drawing/2014/main" id="{170F45A4-A5E0-4E08-DBE8-2B84B8CCA01C}"/>
              </a:ext>
            </a:extLst>
          </p:cNvPr>
          <p:cNvSpPr>
            <a:spLocks noGrp="1"/>
          </p:cNvSpPr>
          <p:nvPr>
            <p:ph idx="1"/>
          </p:nvPr>
        </p:nvSpPr>
        <p:spPr>
          <a:xfrm>
            <a:off x="1001863" y="1602425"/>
            <a:ext cx="4845755" cy="4746956"/>
          </a:xfrm>
        </p:spPr>
        <p:txBody>
          <a:bodyPr>
            <a:noAutofit/>
          </a:bodyPr>
          <a:lstStyle/>
          <a:p>
            <a:pPr marL="0" indent="0">
              <a:spcBef>
                <a:spcPts val="0"/>
              </a:spcBef>
              <a:buNone/>
            </a:pPr>
            <a:r>
              <a:rPr lang="en-GB" sz="1800">
                <a:latin typeface="Calibri Light" panose="020F0302020204030204" pitchFamily="34" charset="0"/>
                <a:cs typeface="Calibri Light" panose="020F0302020204030204" pitchFamily="34" charset="0"/>
              </a:rPr>
              <a:t>This module lists all of the sequences which make up more than 0.1% of the total.</a:t>
            </a:r>
          </a:p>
          <a:p>
            <a:pPr marL="0" indent="0">
              <a:spcBef>
                <a:spcPts val="0"/>
              </a:spcBef>
              <a:buNone/>
            </a:pPr>
            <a:endParaRPr lang="en-GB" sz="1800">
              <a:latin typeface="Calibri Light" panose="020F0302020204030204" pitchFamily="34" charset="0"/>
              <a:cs typeface="Calibri Light" panose="020F0302020204030204" pitchFamily="34" charset="0"/>
            </a:endParaRPr>
          </a:p>
          <a:p>
            <a:pPr>
              <a:spcBef>
                <a:spcPts val="0"/>
              </a:spcBef>
            </a:pPr>
            <a:r>
              <a:rPr lang="en-GB" sz="1800">
                <a:latin typeface="Calibri Light" panose="020F0302020204030204" pitchFamily="34" charset="0"/>
                <a:cs typeface="Calibri Light" panose="020F0302020204030204" pitchFamily="34" charset="0"/>
              </a:rPr>
              <a:t>Normally comes from artificial sequences</a:t>
            </a:r>
          </a:p>
          <a:p>
            <a:pPr lvl="1">
              <a:spcBef>
                <a:spcPts val="0"/>
              </a:spcBef>
            </a:pPr>
            <a:r>
              <a:rPr lang="en-GB" sz="1800">
                <a:latin typeface="Calibri Light" panose="020F0302020204030204" pitchFamily="34" charset="0"/>
                <a:cs typeface="Calibri Light" panose="020F0302020204030204" pitchFamily="34" charset="0"/>
              </a:rPr>
              <a:t>Primers</a:t>
            </a:r>
          </a:p>
          <a:p>
            <a:pPr lvl="1">
              <a:spcBef>
                <a:spcPts val="0"/>
              </a:spcBef>
            </a:pPr>
            <a:r>
              <a:rPr lang="en-GB" sz="1800">
                <a:latin typeface="Calibri Light" panose="020F0302020204030204" pitchFamily="34" charset="0"/>
                <a:cs typeface="Calibri Light" panose="020F0302020204030204" pitchFamily="34" charset="0"/>
              </a:rPr>
              <a:t>Adapter Dimers</a:t>
            </a:r>
          </a:p>
          <a:p>
            <a:pPr lvl="1">
              <a:spcBef>
                <a:spcPts val="0"/>
              </a:spcBef>
            </a:pPr>
            <a:r>
              <a:rPr lang="en-GB" sz="1800">
                <a:latin typeface="Calibri Light" panose="020F0302020204030204" pitchFamily="34" charset="0"/>
                <a:cs typeface="Calibri Light" panose="020F0302020204030204" pitchFamily="34" charset="0"/>
              </a:rPr>
              <a:t>Read-through Adapters</a:t>
            </a:r>
          </a:p>
          <a:p>
            <a:pPr lvl="1">
              <a:spcBef>
                <a:spcPts val="0"/>
              </a:spcBef>
            </a:pPr>
            <a:r>
              <a:rPr lang="en-GB" sz="1800">
                <a:latin typeface="Calibri Light" panose="020F0302020204030204" pitchFamily="34" charset="0"/>
                <a:cs typeface="Calibri Light" panose="020F0302020204030204" pitchFamily="34" charset="0"/>
              </a:rPr>
              <a:t>vectors etc.</a:t>
            </a:r>
          </a:p>
          <a:p>
            <a:pPr>
              <a:spcBef>
                <a:spcPts val="0"/>
              </a:spcBef>
            </a:pPr>
            <a:endParaRPr lang="en-GB" sz="1800">
              <a:latin typeface="Calibri Light" panose="020F0302020204030204" pitchFamily="34" charset="0"/>
              <a:cs typeface="Calibri Light" panose="020F0302020204030204" pitchFamily="34" charset="0"/>
            </a:endParaRPr>
          </a:p>
          <a:p>
            <a:pPr>
              <a:spcBef>
                <a:spcPts val="0"/>
              </a:spcBef>
            </a:pPr>
            <a:r>
              <a:rPr lang="en-GB" sz="1800" err="1">
                <a:latin typeface="Calibri Light" panose="020F0302020204030204" pitchFamily="34" charset="0"/>
                <a:cs typeface="Calibri Light" panose="020F0302020204030204" pitchFamily="34" charset="0"/>
              </a:rPr>
              <a:t>PolyA</a:t>
            </a:r>
            <a:r>
              <a:rPr lang="en-GB" sz="1800">
                <a:latin typeface="Calibri Light" panose="020F0302020204030204" pitchFamily="34" charset="0"/>
                <a:cs typeface="Calibri Light" panose="020F0302020204030204" pitchFamily="34" charset="0"/>
              </a:rPr>
              <a:t> – Common in RNA-</a:t>
            </a:r>
            <a:r>
              <a:rPr lang="en-GB" sz="1800" err="1">
                <a:latin typeface="Calibri Light" panose="020F0302020204030204" pitchFamily="34" charset="0"/>
                <a:cs typeface="Calibri Light" panose="020F0302020204030204" pitchFamily="34" charset="0"/>
              </a:rPr>
              <a:t>Seq</a:t>
            </a:r>
            <a:endParaRPr lang="en-GB" sz="1800">
              <a:latin typeface="Calibri Light" panose="020F0302020204030204" pitchFamily="34" charset="0"/>
              <a:cs typeface="Calibri Light" panose="020F0302020204030204" pitchFamily="34" charset="0"/>
            </a:endParaRPr>
          </a:p>
          <a:p>
            <a:pPr>
              <a:spcBef>
                <a:spcPts val="0"/>
              </a:spcBef>
            </a:pPr>
            <a:r>
              <a:rPr lang="en-GB" sz="1800" err="1">
                <a:latin typeface="Calibri Light" panose="020F0302020204030204" pitchFamily="34" charset="0"/>
                <a:cs typeface="Calibri Light" panose="020F0302020204030204" pitchFamily="34" charset="0"/>
              </a:rPr>
              <a:t>PolyG</a:t>
            </a:r>
            <a:r>
              <a:rPr lang="en-GB" sz="1800">
                <a:latin typeface="Calibri Light" panose="020F0302020204030204" pitchFamily="34" charset="0"/>
                <a:cs typeface="Calibri Light" panose="020F0302020204030204" pitchFamily="34" charset="0"/>
              </a:rPr>
              <a:t> – Empty space in 2-colour chemistry</a:t>
            </a:r>
          </a:p>
          <a:p>
            <a:pPr>
              <a:spcBef>
                <a:spcPts val="0"/>
              </a:spcBef>
            </a:pPr>
            <a:r>
              <a:rPr lang="en-GB" sz="1800" err="1">
                <a:latin typeface="Calibri Light" panose="020F0302020204030204" pitchFamily="34" charset="0"/>
                <a:cs typeface="Calibri Light" panose="020F0302020204030204" pitchFamily="34" charset="0"/>
              </a:rPr>
              <a:t>PolyN</a:t>
            </a:r>
            <a:r>
              <a:rPr lang="en-GB" sz="1800">
                <a:latin typeface="Calibri Light" panose="020F0302020204030204" pitchFamily="34" charset="0"/>
                <a:cs typeface="Calibri Light" panose="020F0302020204030204" pitchFamily="34" charset="0"/>
              </a:rPr>
              <a:t> – Quality too poor to make any calls</a:t>
            </a:r>
          </a:p>
          <a:p>
            <a:pPr marL="0" indent="0">
              <a:spcBef>
                <a:spcPts val="0"/>
              </a:spcBef>
              <a:buNone/>
            </a:pPr>
            <a:endParaRPr lang="en-GB" sz="1800">
              <a:latin typeface="Calibri Light" panose="020F0302020204030204" pitchFamily="34" charset="0"/>
              <a:cs typeface="Calibri Light" panose="020F0302020204030204" pitchFamily="34" charset="0"/>
            </a:endParaRPr>
          </a:p>
        </p:txBody>
      </p:sp>
      <p:pic>
        <p:nvPicPr>
          <p:cNvPr id="2" name="Picture 2" descr="How short inserts affect sequencing performance">
            <a:extLst>
              <a:ext uri="{FF2B5EF4-FFF2-40B4-BE49-F238E27FC236}">
                <a16:creationId xmlns:a16="http://schemas.microsoft.com/office/drawing/2014/main" id="{F4156027-A757-C2F3-0256-ED77C8032BB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931" t="39934" r="31410" b="23499"/>
          <a:stretch/>
        </p:blipFill>
        <p:spPr bwMode="auto">
          <a:xfrm>
            <a:off x="6119941" y="1602425"/>
            <a:ext cx="5019037" cy="1623963"/>
          </a:xfrm>
          <a:prstGeom prst="rect">
            <a:avLst/>
          </a:prstGeom>
          <a:noFill/>
          <a:extLst>
            <a:ext uri="{909E8E84-426E-40DD-AFC4-6F175D3DCCD1}">
              <a14:hiddenFill xmlns:a14="http://schemas.microsoft.com/office/drawing/2010/main">
                <a:solidFill>
                  <a:srgbClr val="FFFFFF"/>
                </a:solidFill>
              </a14:hiddenFill>
            </a:ext>
          </a:extLst>
        </p:spPr>
      </p:pic>
      <p:grpSp>
        <p:nvGrpSpPr>
          <p:cNvPr id="10" name="Group 9">
            <a:extLst>
              <a:ext uri="{FF2B5EF4-FFF2-40B4-BE49-F238E27FC236}">
                <a16:creationId xmlns:a16="http://schemas.microsoft.com/office/drawing/2014/main" id="{B496B591-31DE-4714-9F94-0E675A1F975E}"/>
              </a:ext>
            </a:extLst>
          </p:cNvPr>
          <p:cNvGrpSpPr/>
          <p:nvPr/>
        </p:nvGrpSpPr>
        <p:grpSpPr>
          <a:xfrm>
            <a:off x="6964613" y="4993474"/>
            <a:ext cx="3224186" cy="1529862"/>
            <a:chOff x="6509734" y="3709800"/>
            <a:chExt cx="3224186" cy="1529862"/>
          </a:xfrm>
        </p:grpSpPr>
        <p:pic>
          <p:nvPicPr>
            <p:cNvPr id="8" name="Picture 2" descr="How short inserts affect sequencing performance">
              <a:extLst>
                <a:ext uri="{FF2B5EF4-FFF2-40B4-BE49-F238E27FC236}">
                  <a16:creationId xmlns:a16="http://schemas.microsoft.com/office/drawing/2014/main" id="{0416FB08-A794-D298-04DE-72A1F425954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6502" t="42053" r="31410" b="23499"/>
            <a:stretch/>
          </p:blipFill>
          <p:spPr bwMode="auto">
            <a:xfrm>
              <a:off x="7964612" y="3709800"/>
              <a:ext cx="1769308" cy="152986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ow short inserts affect sequencing performance">
              <a:extLst>
                <a:ext uri="{FF2B5EF4-FFF2-40B4-BE49-F238E27FC236}">
                  <a16:creationId xmlns:a16="http://schemas.microsoft.com/office/drawing/2014/main" id="{7F21F6FC-E622-7013-1B61-B6DAE807D1B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932" t="42053" r="75890" b="23499"/>
            <a:stretch/>
          </p:blipFill>
          <p:spPr bwMode="auto">
            <a:xfrm>
              <a:off x="6509734" y="3709800"/>
              <a:ext cx="1456098" cy="1529862"/>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4" name="Group 13">
            <a:extLst>
              <a:ext uri="{FF2B5EF4-FFF2-40B4-BE49-F238E27FC236}">
                <a16:creationId xmlns:a16="http://schemas.microsoft.com/office/drawing/2014/main" id="{F88960BC-3EA3-EBA6-FF39-1FB19B2CA1B4}"/>
              </a:ext>
            </a:extLst>
          </p:cNvPr>
          <p:cNvGrpSpPr/>
          <p:nvPr/>
        </p:nvGrpSpPr>
        <p:grpSpPr>
          <a:xfrm>
            <a:off x="6792436" y="3316563"/>
            <a:ext cx="3676137" cy="1529862"/>
            <a:chOff x="6629893" y="5726333"/>
            <a:chExt cx="3676137" cy="1529862"/>
          </a:xfrm>
        </p:grpSpPr>
        <p:pic>
          <p:nvPicPr>
            <p:cNvPr id="12" name="Picture 2" descr="How short inserts affect sequencing performance">
              <a:extLst>
                <a:ext uri="{FF2B5EF4-FFF2-40B4-BE49-F238E27FC236}">
                  <a16:creationId xmlns:a16="http://schemas.microsoft.com/office/drawing/2014/main" id="{B0422571-A326-9F42-06A7-BED5020A8D1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931" t="42053" r="56975" b="23499"/>
            <a:stretch/>
          </p:blipFill>
          <p:spPr bwMode="auto">
            <a:xfrm>
              <a:off x="6629893" y="5726333"/>
              <a:ext cx="2971307" cy="152986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How short inserts affect sequencing performance">
              <a:extLst>
                <a:ext uri="{FF2B5EF4-FFF2-40B4-BE49-F238E27FC236}">
                  <a16:creationId xmlns:a16="http://schemas.microsoft.com/office/drawing/2014/main" id="{72EE11C2-CC19-C6BC-1EAC-0D3811E6405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6502" t="42053" r="31410" b="23499"/>
            <a:stretch/>
          </p:blipFill>
          <p:spPr bwMode="auto">
            <a:xfrm>
              <a:off x="8536722" y="5726333"/>
              <a:ext cx="1769308" cy="1529862"/>
            </a:xfrm>
            <a:prstGeom prst="rect">
              <a:avLst/>
            </a:prstGeom>
            <a:noFill/>
            <a:extLst>
              <a:ext uri="{909E8E84-426E-40DD-AFC4-6F175D3DCCD1}">
                <a14:hiddenFill xmlns:a14="http://schemas.microsoft.com/office/drawing/2010/main">
                  <a:solidFill>
                    <a:srgbClr val="FFFFFF"/>
                  </a:solidFill>
                </a14:hiddenFill>
              </a:ext>
            </a:extLst>
          </p:spPr>
        </p:pic>
      </p:grpSp>
      <p:sp>
        <p:nvSpPr>
          <p:cNvPr id="15" name="Rectangle 14">
            <a:extLst>
              <a:ext uri="{FF2B5EF4-FFF2-40B4-BE49-F238E27FC236}">
                <a16:creationId xmlns:a16="http://schemas.microsoft.com/office/drawing/2014/main" id="{9AACCC5C-E4B1-D5ED-9888-54FAF0AED2DD}"/>
              </a:ext>
            </a:extLst>
          </p:cNvPr>
          <p:cNvSpPr/>
          <p:nvPr/>
        </p:nvSpPr>
        <p:spPr>
          <a:xfrm>
            <a:off x="5852560" y="1602425"/>
            <a:ext cx="5331255" cy="1623963"/>
          </a:xfrm>
          <a:prstGeom prst="rect">
            <a:avLst/>
          </a:prstGeom>
          <a:no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16" name="Rectangle 15">
            <a:extLst>
              <a:ext uri="{FF2B5EF4-FFF2-40B4-BE49-F238E27FC236}">
                <a16:creationId xmlns:a16="http://schemas.microsoft.com/office/drawing/2014/main" id="{7393D6EF-3EA4-B1BE-55A5-13368FAFC7BE}"/>
              </a:ext>
            </a:extLst>
          </p:cNvPr>
          <p:cNvSpPr/>
          <p:nvPr/>
        </p:nvSpPr>
        <p:spPr>
          <a:xfrm>
            <a:off x="5850089" y="3226388"/>
            <a:ext cx="5331255" cy="1623963"/>
          </a:xfrm>
          <a:prstGeom prst="rect">
            <a:avLst/>
          </a:prstGeom>
          <a:no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17" name="Rectangle 16">
            <a:extLst>
              <a:ext uri="{FF2B5EF4-FFF2-40B4-BE49-F238E27FC236}">
                <a16:creationId xmlns:a16="http://schemas.microsoft.com/office/drawing/2014/main" id="{53FBCBB5-53DE-FCBB-5F52-7D862F672BD8}"/>
              </a:ext>
            </a:extLst>
          </p:cNvPr>
          <p:cNvSpPr/>
          <p:nvPr/>
        </p:nvSpPr>
        <p:spPr>
          <a:xfrm>
            <a:off x="5850089" y="4861004"/>
            <a:ext cx="5331255" cy="1623963"/>
          </a:xfrm>
          <a:prstGeom prst="rect">
            <a:avLst/>
          </a:prstGeom>
          <a:noFill/>
          <a:ln w="3175">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pic>
        <p:nvPicPr>
          <p:cNvPr id="5" name="Picture 12">
            <a:extLst>
              <a:ext uri="{FF2B5EF4-FFF2-40B4-BE49-F238E27FC236}">
                <a16:creationId xmlns:a16="http://schemas.microsoft.com/office/drawing/2014/main" id="{BA0DC880-D6EF-66EC-DBE0-A235B61AB56D}"/>
              </a:ext>
            </a:extLst>
          </p:cNvPr>
          <p:cNvPicPr>
            <a:picLocks noChangeAspect="1"/>
          </p:cNvPicPr>
          <p:nvPr/>
        </p:nvPicPr>
        <p:blipFill>
          <a:blip r:embed="rId4"/>
          <a:stretch>
            <a:fillRect/>
          </a:stretch>
        </p:blipFill>
        <p:spPr>
          <a:xfrm>
            <a:off x="151662" y="6284421"/>
            <a:ext cx="1666703" cy="471555"/>
          </a:xfrm>
          <a:prstGeom prst="rect">
            <a:avLst/>
          </a:prstGeom>
        </p:spPr>
      </p:pic>
    </p:spTree>
    <p:extLst>
      <p:ext uri="{BB962C8B-B14F-4D97-AF65-F5344CB8AC3E}">
        <p14:creationId xmlns:p14="http://schemas.microsoft.com/office/powerpoint/2010/main" val="237234954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ounded Rectangle 4">
            <a:extLst>
              <a:ext uri="{FF2B5EF4-FFF2-40B4-BE49-F238E27FC236}">
                <a16:creationId xmlns:a16="http://schemas.microsoft.com/office/drawing/2014/main" id="{04087ADD-5C17-386D-C181-E9357657394F}"/>
              </a:ext>
            </a:extLst>
          </p:cNvPr>
          <p:cNvSpPr/>
          <p:nvPr/>
        </p:nvSpPr>
        <p:spPr>
          <a:xfrm>
            <a:off x="855965" y="508619"/>
            <a:ext cx="10282297" cy="829839"/>
          </a:xfrm>
          <a:prstGeom prst="roundRect">
            <a:avLst/>
          </a:prstGeom>
          <a:solidFill>
            <a:srgbClr val="7DB14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t>Quality trimming!</a:t>
            </a:r>
          </a:p>
        </p:txBody>
      </p:sp>
      <p:sp>
        <p:nvSpPr>
          <p:cNvPr id="3" name="Content Placeholder 2">
            <a:extLst>
              <a:ext uri="{FF2B5EF4-FFF2-40B4-BE49-F238E27FC236}">
                <a16:creationId xmlns:a16="http://schemas.microsoft.com/office/drawing/2014/main" id="{170F45A4-A5E0-4E08-DBE8-2B84B8CCA01C}"/>
              </a:ext>
            </a:extLst>
          </p:cNvPr>
          <p:cNvSpPr>
            <a:spLocks noGrp="1"/>
          </p:cNvSpPr>
          <p:nvPr>
            <p:ph idx="1"/>
          </p:nvPr>
        </p:nvSpPr>
        <p:spPr>
          <a:xfrm>
            <a:off x="1001863" y="1602425"/>
            <a:ext cx="5094137" cy="4746956"/>
          </a:xfrm>
        </p:spPr>
        <p:txBody>
          <a:bodyPr>
            <a:noAutofit/>
          </a:bodyPr>
          <a:lstStyle/>
          <a:p>
            <a:pPr marL="0" indent="0">
              <a:spcBef>
                <a:spcPts val="0"/>
              </a:spcBef>
              <a:buNone/>
            </a:pPr>
            <a:r>
              <a:rPr lang="en-GB" sz="1800">
                <a:latin typeface="Calibri Light" panose="020F0302020204030204" pitchFamily="34" charset="0"/>
                <a:cs typeface="Calibri Light" panose="020F0302020204030204" pitchFamily="34" charset="0"/>
              </a:rPr>
              <a:t>Most common remedy for poor quality and contaminated libraries is to perform quality trimming!</a:t>
            </a: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p:txBody>
      </p:sp>
      <p:sp>
        <p:nvSpPr>
          <p:cNvPr id="7" name="TextBox 6">
            <a:extLst>
              <a:ext uri="{FF2B5EF4-FFF2-40B4-BE49-F238E27FC236}">
                <a16:creationId xmlns:a16="http://schemas.microsoft.com/office/drawing/2014/main" id="{7F8AA7C5-16B5-736B-35E1-C2896940E4F9}"/>
              </a:ext>
            </a:extLst>
          </p:cNvPr>
          <p:cNvSpPr txBox="1"/>
          <p:nvPr/>
        </p:nvSpPr>
        <p:spPr>
          <a:xfrm>
            <a:off x="1123860" y="4283137"/>
            <a:ext cx="1839414" cy="1569660"/>
          </a:xfrm>
          <a:prstGeom prst="rect">
            <a:avLst/>
          </a:prstGeom>
          <a:noFill/>
          <a:ln w="19050">
            <a:solidFill>
              <a:schemeClr val="tx1"/>
            </a:solidFill>
          </a:ln>
        </p:spPr>
        <p:txBody>
          <a:bodyPr wrap="none" rtlCol="0">
            <a:spAutoFit/>
          </a:bodyPr>
          <a:lstStyle/>
          <a:p>
            <a:r>
              <a:rPr lang="en-GB" sz="2400" b="1" u="sng"/>
              <a:t>Tools</a:t>
            </a:r>
          </a:p>
          <a:p>
            <a:r>
              <a:rPr lang="en-GB" sz="2400" err="1"/>
              <a:t>CutAdapt</a:t>
            </a:r>
            <a:endParaRPr lang="en-GB" sz="2400"/>
          </a:p>
          <a:p>
            <a:r>
              <a:rPr lang="en-GB" sz="2400" err="1"/>
              <a:t>TrimGalore</a:t>
            </a:r>
            <a:endParaRPr lang="en-GB" sz="2400"/>
          </a:p>
          <a:p>
            <a:r>
              <a:rPr lang="en-GB" sz="2400" err="1"/>
              <a:t>Trimmomatic</a:t>
            </a:r>
            <a:endParaRPr lang="en-GB" sz="2400"/>
          </a:p>
        </p:txBody>
      </p:sp>
      <p:sp>
        <p:nvSpPr>
          <p:cNvPr id="18" name="Rounded Rectangle 51">
            <a:extLst>
              <a:ext uri="{FF2B5EF4-FFF2-40B4-BE49-F238E27FC236}">
                <a16:creationId xmlns:a16="http://schemas.microsoft.com/office/drawing/2014/main" id="{4B154628-8B77-D798-7267-1B593D6D0F1F}"/>
              </a:ext>
            </a:extLst>
          </p:cNvPr>
          <p:cNvSpPr/>
          <p:nvPr/>
        </p:nvSpPr>
        <p:spPr>
          <a:xfrm>
            <a:off x="1039747" y="3747293"/>
            <a:ext cx="1476962" cy="190801"/>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ounded Rectangle 51">
            <a:extLst>
              <a:ext uri="{FF2B5EF4-FFF2-40B4-BE49-F238E27FC236}">
                <a16:creationId xmlns:a16="http://schemas.microsoft.com/office/drawing/2014/main" id="{41362E30-25EA-4F3E-5C3C-749263AE34E3}"/>
              </a:ext>
            </a:extLst>
          </p:cNvPr>
          <p:cNvSpPr/>
          <p:nvPr/>
        </p:nvSpPr>
        <p:spPr>
          <a:xfrm>
            <a:off x="1986397" y="3750514"/>
            <a:ext cx="527761" cy="185029"/>
          </a:xfrm>
          <a:prstGeom prst="roundRect">
            <a:avLst/>
          </a:prstGeom>
          <a:solidFill>
            <a:srgbClr val="C00000"/>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0" name="Picture 12" descr="Icon&#10;&#10;Description automatically generated">
            <a:extLst>
              <a:ext uri="{FF2B5EF4-FFF2-40B4-BE49-F238E27FC236}">
                <a16:creationId xmlns:a16="http://schemas.microsoft.com/office/drawing/2014/main" id="{A6F8F355-FC31-E435-6CB1-757E626CA3AF}"/>
              </a:ext>
            </a:extLst>
          </p:cNvPr>
          <p:cNvPicPr>
            <a:picLocks noChangeAspect="1"/>
          </p:cNvPicPr>
          <p:nvPr/>
        </p:nvPicPr>
        <p:blipFill>
          <a:blip r:embed="rId3"/>
          <a:stretch>
            <a:fillRect/>
          </a:stretch>
        </p:blipFill>
        <p:spPr>
          <a:xfrm rot="13260000">
            <a:off x="2162691" y="2660379"/>
            <a:ext cx="1466603" cy="1456707"/>
          </a:xfrm>
          <a:prstGeom prst="rect">
            <a:avLst/>
          </a:prstGeom>
        </p:spPr>
      </p:pic>
      <p:sp>
        <p:nvSpPr>
          <p:cNvPr id="21" name="Rounded Rectangle 51">
            <a:extLst>
              <a:ext uri="{FF2B5EF4-FFF2-40B4-BE49-F238E27FC236}">
                <a16:creationId xmlns:a16="http://schemas.microsoft.com/office/drawing/2014/main" id="{E0667C6C-637B-4CB8-B20C-BF4A3851288D}"/>
              </a:ext>
            </a:extLst>
          </p:cNvPr>
          <p:cNvSpPr/>
          <p:nvPr/>
        </p:nvSpPr>
        <p:spPr>
          <a:xfrm>
            <a:off x="4869539" y="3747292"/>
            <a:ext cx="1001949" cy="190801"/>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22" name="Straight Connector 21">
            <a:extLst>
              <a:ext uri="{FF2B5EF4-FFF2-40B4-BE49-F238E27FC236}">
                <a16:creationId xmlns:a16="http://schemas.microsoft.com/office/drawing/2014/main" id="{50DCFC10-AB55-52DD-B138-EFDFF7A93B1B}"/>
              </a:ext>
            </a:extLst>
          </p:cNvPr>
          <p:cNvCxnSpPr>
            <a:cxnSpLocks/>
          </p:cNvCxnSpPr>
          <p:nvPr/>
        </p:nvCxnSpPr>
        <p:spPr>
          <a:xfrm flipV="1">
            <a:off x="3546930" y="3882669"/>
            <a:ext cx="956370" cy="5820"/>
          </a:xfrm>
          <a:prstGeom prst="line">
            <a:avLst/>
          </a:prstGeom>
          <a:ln w="762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65A31AD-8A41-E83C-4616-CD41FBE738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33884" y="2032322"/>
            <a:ext cx="4934256" cy="3700693"/>
          </a:xfrm>
          <a:prstGeom prst="rect">
            <a:avLst/>
          </a:prstGeom>
        </p:spPr>
      </p:pic>
      <p:pic>
        <p:nvPicPr>
          <p:cNvPr id="4" name="Picture 12">
            <a:extLst>
              <a:ext uri="{FF2B5EF4-FFF2-40B4-BE49-F238E27FC236}">
                <a16:creationId xmlns:a16="http://schemas.microsoft.com/office/drawing/2014/main" id="{4E2A6F93-E762-1F88-B973-33117CBE55E4}"/>
              </a:ext>
            </a:extLst>
          </p:cNvPr>
          <p:cNvPicPr>
            <a:picLocks noChangeAspect="1"/>
          </p:cNvPicPr>
          <p:nvPr/>
        </p:nvPicPr>
        <p:blipFill>
          <a:blip r:embed="rId5"/>
          <a:stretch>
            <a:fillRect/>
          </a:stretch>
        </p:blipFill>
        <p:spPr>
          <a:xfrm>
            <a:off x="151662" y="6284421"/>
            <a:ext cx="1666703" cy="471555"/>
          </a:xfrm>
          <a:prstGeom prst="rect">
            <a:avLst/>
          </a:prstGeom>
        </p:spPr>
      </p:pic>
    </p:spTree>
    <p:extLst>
      <p:ext uri="{BB962C8B-B14F-4D97-AF65-F5344CB8AC3E}">
        <p14:creationId xmlns:p14="http://schemas.microsoft.com/office/powerpoint/2010/main" val="3739237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A8B3273-F6E2-724F-8869-3442D69E38B4}"/>
              </a:ext>
            </a:extLst>
          </p:cNvPr>
          <p:cNvSpPr/>
          <p:nvPr/>
        </p:nvSpPr>
        <p:spPr>
          <a:xfrm>
            <a:off x="2562127" y="6673334"/>
            <a:ext cx="184731" cy="369332"/>
          </a:xfrm>
          <a:prstGeom prst="rect">
            <a:avLst/>
          </a:prstGeom>
        </p:spPr>
        <p:txBody>
          <a:bodyPr wrap="none">
            <a:spAutoFit/>
          </a:bodyPr>
          <a:lstStyle/>
          <a:p>
            <a:endParaRPr lang="en-US" u="none">
              <a:solidFill>
                <a:schemeClr val="tx1"/>
              </a:solidFill>
              <a:hlinkClick r:id="rId3">
                <a:extLst>
                  <a:ext uri="{A12FA001-AC4F-418D-AE19-62706E023703}">
                    <ahyp:hlinkClr xmlns:ahyp="http://schemas.microsoft.com/office/drawing/2018/hyperlinkcolor" val="tx"/>
                  </a:ext>
                </a:extLst>
              </a:hlinkClick>
            </a:endParaRPr>
          </a:p>
        </p:txBody>
      </p:sp>
      <p:pic>
        <p:nvPicPr>
          <p:cNvPr id="10" name="Picture 9">
            <a:extLst>
              <a:ext uri="{FF2B5EF4-FFF2-40B4-BE49-F238E27FC236}">
                <a16:creationId xmlns:a16="http://schemas.microsoft.com/office/drawing/2014/main" id="{835B5BAD-9612-5841-8CDB-91AEC48617A6}"/>
              </a:ext>
            </a:extLst>
          </p:cNvPr>
          <p:cNvPicPr>
            <a:picLocks noChangeAspect="1"/>
          </p:cNvPicPr>
          <p:nvPr/>
        </p:nvPicPr>
        <p:blipFill rotWithShape="1">
          <a:blip r:embed="rId4"/>
          <a:srcRect r="70329" b="18170"/>
          <a:stretch/>
        </p:blipFill>
        <p:spPr>
          <a:xfrm>
            <a:off x="6906026" y="1051399"/>
            <a:ext cx="2720254" cy="5611891"/>
          </a:xfrm>
          <a:prstGeom prst="rect">
            <a:avLst/>
          </a:prstGeom>
        </p:spPr>
      </p:pic>
      <p:sp>
        <p:nvSpPr>
          <p:cNvPr id="11" name="Rounded Rectangle 10">
            <a:extLst>
              <a:ext uri="{FF2B5EF4-FFF2-40B4-BE49-F238E27FC236}">
                <a16:creationId xmlns:a16="http://schemas.microsoft.com/office/drawing/2014/main" id="{5ADA55B4-451F-0B4F-A2AD-A550482A7D90}"/>
              </a:ext>
            </a:extLst>
          </p:cNvPr>
          <p:cNvSpPr/>
          <p:nvPr/>
        </p:nvSpPr>
        <p:spPr>
          <a:xfrm>
            <a:off x="838201" y="528337"/>
            <a:ext cx="3104408" cy="861076"/>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4400" b="1"/>
              <a:t>File formats</a:t>
            </a:r>
          </a:p>
        </p:txBody>
      </p:sp>
      <p:pic>
        <p:nvPicPr>
          <p:cNvPr id="12" name="Picture 11">
            <a:extLst>
              <a:ext uri="{FF2B5EF4-FFF2-40B4-BE49-F238E27FC236}">
                <a16:creationId xmlns:a16="http://schemas.microsoft.com/office/drawing/2014/main" id="{A1D69DAC-9DE5-9240-9B59-68641F443B39}"/>
              </a:ext>
            </a:extLst>
          </p:cNvPr>
          <p:cNvPicPr>
            <a:picLocks noChangeAspect="1"/>
          </p:cNvPicPr>
          <p:nvPr/>
        </p:nvPicPr>
        <p:blipFill rotWithShape="1">
          <a:blip r:embed="rId4"/>
          <a:srcRect l="70079" b="43521"/>
          <a:stretch/>
        </p:blipFill>
        <p:spPr>
          <a:xfrm>
            <a:off x="2715292" y="2632069"/>
            <a:ext cx="2743200" cy="3873335"/>
          </a:xfrm>
          <a:prstGeom prst="rect">
            <a:avLst/>
          </a:prstGeom>
        </p:spPr>
      </p:pic>
      <p:sp>
        <p:nvSpPr>
          <p:cNvPr id="6" name="Right Arrow 5">
            <a:extLst>
              <a:ext uri="{FF2B5EF4-FFF2-40B4-BE49-F238E27FC236}">
                <a16:creationId xmlns:a16="http://schemas.microsoft.com/office/drawing/2014/main" id="{9AE2FD32-1217-C04A-AD26-C3DDD1666D86}"/>
              </a:ext>
            </a:extLst>
          </p:cNvPr>
          <p:cNvSpPr/>
          <p:nvPr/>
        </p:nvSpPr>
        <p:spPr>
          <a:xfrm>
            <a:off x="2437752" y="3751047"/>
            <a:ext cx="560070" cy="1143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ight Arrow 6">
            <a:extLst>
              <a:ext uri="{FF2B5EF4-FFF2-40B4-BE49-F238E27FC236}">
                <a16:creationId xmlns:a16="http://schemas.microsoft.com/office/drawing/2014/main" id="{63D61E5D-F047-2541-9A70-CA79B850DC2A}"/>
              </a:ext>
            </a:extLst>
          </p:cNvPr>
          <p:cNvSpPr/>
          <p:nvPr/>
        </p:nvSpPr>
        <p:spPr>
          <a:xfrm>
            <a:off x="2437752" y="3516097"/>
            <a:ext cx="560070" cy="1143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ight Arrow 12">
            <a:extLst>
              <a:ext uri="{FF2B5EF4-FFF2-40B4-BE49-F238E27FC236}">
                <a16:creationId xmlns:a16="http://schemas.microsoft.com/office/drawing/2014/main" id="{FF965AA8-FFB7-C549-AE76-F9AB9D882DFD}"/>
              </a:ext>
            </a:extLst>
          </p:cNvPr>
          <p:cNvSpPr/>
          <p:nvPr/>
        </p:nvSpPr>
        <p:spPr>
          <a:xfrm>
            <a:off x="6441229" y="1686432"/>
            <a:ext cx="560070" cy="1143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 name="Picture 13">
            <a:extLst>
              <a:ext uri="{FF2B5EF4-FFF2-40B4-BE49-F238E27FC236}">
                <a16:creationId xmlns:a16="http://schemas.microsoft.com/office/drawing/2014/main" id="{3789225E-237E-AC49-A606-79202004ADB3}"/>
              </a:ext>
            </a:extLst>
          </p:cNvPr>
          <p:cNvPicPr>
            <a:picLocks noChangeAspect="1"/>
          </p:cNvPicPr>
          <p:nvPr/>
        </p:nvPicPr>
        <p:blipFill rotWithShape="1">
          <a:blip r:embed="rId4"/>
          <a:srcRect t="82799" r="70329"/>
          <a:stretch/>
        </p:blipFill>
        <p:spPr>
          <a:xfrm>
            <a:off x="2926158" y="1797151"/>
            <a:ext cx="2720254" cy="1179616"/>
          </a:xfrm>
          <a:prstGeom prst="rect">
            <a:avLst/>
          </a:prstGeom>
        </p:spPr>
      </p:pic>
      <p:sp>
        <p:nvSpPr>
          <p:cNvPr id="8" name="Right Arrow 7">
            <a:extLst>
              <a:ext uri="{FF2B5EF4-FFF2-40B4-BE49-F238E27FC236}">
                <a16:creationId xmlns:a16="http://schemas.microsoft.com/office/drawing/2014/main" id="{270AD0B7-B0ED-1845-8E6A-2D05FE6EFBE8}"/>
              </a:ext>
            </a:extLst>
          </p:cNvPr>
          <p:cNvSpPr/>
          <p:nvPr/>
        </p:nvSpPr>
        <p:spPr>
          <a:xfrm>
            <a:off x="2435257" y="2272659"/>
            <a:ext cx="560070" cy="1143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ight Arrow 8">
            <a:extLst>
              <a:ext uri="{FF2B5EF4-FFF2-40B4-BE49-F238E27FC236}">
                <a16:creationId xmlns:a16="http://schemas.microsoft.com/office/drawing/2014/main" id="{B27A9CF7-BDFF-7A4C-BAC5-9387CF25022A}"/>
              </a:ext>
            </a:extLst>
          </p:cNvPr>
          <p:cNvSpPr/>
          <p:nvPr/>
        </p:nvSpPr>
        <p:spPr>
          <a:xfrm>
            <a:off x="2435257" y="2517769"/>
            <a:ext cx="560070" cy="1143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Slide Number Placeholder 2">
            <a:extLst>
              <a:ext uri="{FF2B5EF4-FFF2-40B4-BE49-F238E27FC236}">
                <a16:creationId xmlns:a16="http://schemas.microsoft.com/office/drawing/2014/main" id="{056E3D26-3094-F678-EB84-E71D6343CB7B}"/>
              </a:ext>
            </a:extLst>
          </p:cNvPr>
          <p:cNvSpPr>
            <a:spLocks noGrp="1"/>
          </p:cNvSpPr>
          <p:nvPr>
            <p:ph type="sldNum" sz="quarter" idx="12"/>
          </p:nvPr>
        </p:nvSpPr>
        <p:spPr>
          <a:xfrm>
            <a:off x="9297081" y="6414216"/>
            <a:ext cx="2743200" cy="365125"/>
          </a:xfrm>
        </p:spPr>
        <p:txBody>
          <a:bodyPr/>
          <a:lstStyle/>
          <a:p>
            <a:fld id="{FE1C72F9-1132-3C4A-93C5-CF217ED18781}" type="slidenum">
              <a:rPr lang="en-GB" smtClean="0"/>
              <a:t>4</a:t>
            </a:fld>
            <a:endParaRPr lang="en-GB"/>
          </a:p>
        </p:txBody>
      </p:sp>
      <p:sp>
        <p:nvSpPr>
          <p:cNvPr id="2" name="Right Arrow 1">
            <a:extLst>
              <a:ext uri="{FF2B5EF4-FFF2-40B4-BE49-F238E27FC236}">
                <a16:creationId xmlns:a16="http://schemas.microsoft.com/office/drawing/2014/main" id="{793255B0-2221-9646-71FB-97337C919B8F}"/>
              </a:ext>
            </a:extLst>
          </p:cNvPr>
          <p:cNvSpPr/>
          <p:nvPr/>
        </p:nvSpPr>
        <p:spPr>
          <a:xfrm>
            <a:off x="6441229" y="1919515"/>
            <a:ext cx="560070" cy="1143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D62C2966-51CA-B41E-1BBA-BEE4948086FA}"/>
              </a:ext>
            </a:extLst>
          </p:cNvPr>
          <p:cNvSpPr txBox="1"/>
          <p:nvPr/>
        </p:nvSpPr>
        <p:spPr>
          <a:xfrm>
            <a:off x="1860666" y="2422972"/>
            <a:ext cx="560070" cy="276999"/>
          </a:xfrm>
          <a:prstGeom prst="rect">
            <a:avLst/>
          </a:prstGeom>
          <a:noFill/>
        </p:spPr>
        <p:txBody>
          <a:bodyPr wrap="square" rtlCol="0">
            <a:spAutoFit/>
          </a:bodyPr>
          <a:lstStyle/>
          <a:p>
            <a:pPr algn="ctr"/>
            <a:r>
              <a:rPr lang="en-GB" sz="1200"/>
              <a:t>Reads</a:t>
            </a:r>
          </a:p>
        </p:txBody>
      </p:sp>
      <p:sp>
        <p:nvSpPr>
          <p:cNvPr id="15" name="TextBox 14">
            <a:extLst>
              <a:ext uri="{FF2B5EF4-FFF2-40B4-BE49-F238E27FC236}">
                <a16:creationId xmlns:a16="http://schemas.microsoft.com/office/drawing/2014/main" id="{6007A04F-89CB-0353-A494-C043F2482162}"/>
              </a:ext>
            </a:extLst>
          </p:cNvPr>
          <p:cNvSpPr txBox="1"/>
          <p:nvPr/>
        </p:nvSpPr>
        <p:spPr>
          <a:xfrm>
            <a:off x="1645374" y="2163822"/>
            <a:ext cx="854627" cy="276999"/>
          </a:xfrm>
          <a:prstGeom prst="rect">
            <a:avLst/>
          </a:prstGeom>
          <a:noFill/>
        </p:spPr>
        <p:txBody>
          <a:bodyPr wrap="square" rtlCol="0">
            <a:spAutoFit/>
          </a:bodyPr>
          <a:lstStyle/>
          <a:p>
            <a:pPr algn="ctr"/>
            <a:r>
              <a:rPr lang="en-GB" sz="1200"/>
              <a:t>Reference</a:t>
            </a:r>
          </a:p>
        </p:txBody>
      </p:sp>
      <p:sp>
        <p:nvSpPr>
          <p:cNvPr id="16" name="TextBox 15">
            <a:extLst>
              <a:ext uri="{FF2B5EF4-FFF2-40B4-BE49-F238E27FC236}">
                <a16:creationId xmlns:a16="http://schemas.microsoft.com/office/drawing/2014/main" id="{178DFFBA-90FD-6B17-EF56-96EC70394CAD}"/>
              </a:ext>
            </a:extLst>
          </p:cNvPr>
          <p:cNvSpPr txBox="1"/>
          <p:nvPr/>
        </p:nvSpPr>
        <p:spPr>
          <a:xfrm>
            <a:off x="1517267" y="3531198"/>
            <a:ext cx="922640" cy="276999"/>
          </a:xfrm>
          <a:prstGeom prst="rect">
            <a:avLst/>
          </a:prstGeom>
          <a:noFill/>
        </p:spPr>
        <p:txBody>
          <a:bodyPr wrap="square" rtlCol="0">
            <a:spAutoFit/>
          </a:bodyPr>
          <a:lstStyle/>
          <a:p>
            <a:pPr algn="ctr"/>
            <a:r>
              <a:rPr lang="en-GB" sz="1200"/>
              <a:t>Annotation</a:t>
            </a:r>
          </a:p>
        </p:txBody>
      </p:sp>
      <p:sp>
        <p:nvSpPr>
          <p:cNvPr id="17" name="TextBox 16">
            <a:extLst>
              <a:ext uri="{FF2B5EF4-FFF2-40B4-BE49-F238E27FC236}">
                <a16:creationId xmlns:a16="http://schemas.microsoft.com/office/drawing/2014/main" id="{06820EDF-1D70-8F20-7888-70CBAA47DB45}"/>
              </a:ext>
            </a:extLst>
          </p:cNvPr>
          <p:cNvSpPr txBox="1"/>
          <p:nvPr/>
        </p:nvSpPr>
        <p:spPr>
          <a:xfrm>
            <a:off x="5453546" y="1615321"/>
            <a:ext cx="922640" cy="276999"/>
          </a:xfrm>
          <a:prstGeom prst="rect">
            <a:avLst/>
          </a:prstGeom>
          <a:noFill/>
        </p:spPr>
        <p:txBody>
          <a:bodyPr wrap="square" rtlCol="0">
            <a:spAutoFit/>
          </a:bodyPr>
          <a:lstStyle/>
          <a:p>
            <a:pPr algn="ctr"/>
            <a:r>
              <a:rPr lang="en-GB" sz="1200"/>
              <a:t>Alignment</a:t>
            </a:r>
          </a:p>
        </p:txBody>
      </p:sp>
      <p:sp>
        <p:nvSpPr>
          <p:cNvPr id="18" name="TextBox 17">
            <a:extLst>
              <a:ext uri="{FF2B5EF4-FFF2-40B4-BE49-F238E27FC236}">
                <a16:creationId xmlns:a16="http://schemas.microsoft.com/office/drawing/2014/main" id="{CD6CF9DB-3BF6-135E-1598-4173CDC0F135}"/>
              </a:ext>
            </a:extLst>
          </p:cNvPr>
          <p:cNvSpPr txBox="1"/>
          <p:nvPr/>
        </p:nvSpPr>
        <p:spPr>
          <a:xfrm>
            <a:off x="5344007" y="1801938"/>
            <a:ext cx="1143049" cy="461665"/>
          </a:xfrm>
          <a:prstGeom prst="rect">
            <a:avLst/>
          </a:prstGeom>
          <a:noFill/>
        </p:spPr>
        <p:txBody>
          <a:bodyPr wrap="square" rtlCol="0">
            <a:spAutoFit/>
          </a:bodyPr>
          <a:lstStyle/>
          <a:p>
            <a:pPr algn="ctr"/>
            <a:r>
              <a:rPr lang="en-GB" sz="1200"/>
              <a:t>Chromosome Regions</a:t>
            </a:r>
          </a:p>
        </p:txBody>
      </p:sp>
      <p:sp>
        <p:nvSpPr>
          <p:cNvPr id="20" name="TextBox 19">
            <a:extLst>
              <a:ext uri="{FF2B5EF4-FFF2-40B4-BE49-F238E27FC236}">
                <a16:creationId xmlns:a16="http://schemas.microsoft.com/office/drawing/2014/main" id="{0A1D4BEE-7C6F-604B-4886-400A5B42AE4E}"/>
              </a:ext>
            </a:extLst>
          </p:cNvPr>
          <p:cNvSpPr txBox="1"/>
          <p:nvPr/>
        </p:nvSpPr>
        <p:spPr>
          <a:xfrm>
            <a:off x="4310992" y="588668"/>
            <a:ext cx="3074816" cy="523220"/>
          </a:xfrm>
          <a:prstGeom prst="rect">
            <a:avLst/>
          </a:prstGeom>
          <a:noFill/>
        </p:spPr>
        <p:txBody>
          <a:bodyPr wrap="none" lIns="91440" tIns="45720" rIns="91440" bIns="45720" rtlCol="0" anchor="t">
            <a:spAutoFit/>
          </a:bodyPr>
          <a:lstStyle/>
          <a:p>
            <a:r>
              <a:rPr lang="en-GB" sz="2800"/>
              <a:t>Today we will use ...</a:t>
            </a:r>
            <a:endParaRPr lang="en-US"/>
          </a:p>
        </p:txBody>
      </p:sp>
      <p:sp>
        <p:nvSpPr>
          <p:cNvPr id="21" name="Rectangle 20">
            <a:extLst>
              <a:ext uri="{FF2B5EF4-FFF2-40B4-BE49-F238E27FC236}">
                <a16:creationId xmlns:a16="http://schemas.microsoft.com/office/drawing/2014/main" id="{2AFA359D-93C9-7603-D612-C25F227858AD}"/>
              </a:ext>
            </a:extLst>
          </p:cNvPr>
          <p:cNvSpPr/>
          <p:nvPr/>
        </p:nvSpPr>
        <p:spPr>
          <a:xfrm>
            <a:off x="1567279" y="2167942"/>
            <a:ext cx="3187520" cy="536619"/>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BEA64332-CD7E-F588-1350-B41068488C3A}"/>
              </a:ext>
            </a:extLst>
          </p:cNvPr>
          <p:cNvSpPr/>
          <p:nvPr/>
        </p:nvSpPr>
        <p:spPr>
          <a:xfrm>
            <a:off x="1567279" y="3434364"/>
            <a:ext cx="3187520" cy="504423"/>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CD7A0B75-8B3C-D9E9-1C81-DD8E0BAFB8C5}"/>
              </a:ext>
            </a:extLst>
          </p:cNvPr>
          <p:cNvSpPr/>
          <p:nvPr/>
        </p:nvSpPr>
        <p:spPr>
          <a:xfrm>
            <a:off x="5463138" y="1620590"/>
            <a:ext cx="3144591" cy="601013"/>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12" descr="Background pattern&#10;&#10;Description automatically generated">
            <a:extLst>
              <a:ext uri="{FF2B5EF4-FFF2-40B4-BE49-F238E27FC236}">
                <a16:creationId xmlns:a16="http://schemas.microsoft.com/office/drawing/2014/main" id="{5AEEF6E8-8CC0-3C1D-80CA-D03FD7475913}"/>
              </a:ext>
            </a:extLst>
          </p:cNvPr>
          <p:cNvPicPr>
            <a:picLocks noChangeAspect="1"/>
          </p:cNvPicPr>
          <p:nvPr/>
        </p:nvPicPr>
        <p:blipFill>
          <a:blip r:embed="rId5"/>
          <a:stretch>
            <a:fillRect/>
          </a:stretch>
        </p:blipFill>
        <p:spPr>
          <a:xfrm>
            <a:off x="9849342" y="282137"/>
            <a:ext cx="1952625" cy="552450"/>
          </a:xfrm>
          <a:prstGeom prst="rect">
            <a:avLst/>
          </a:prstGeom>
        </p:spPr>
      </p:pic>
    </p:spTree>
    <p:extLst>
      <p:ext uri="{BB962C8B-B14F-4D97-AF65-F5344CB8AC3E}">
        <p14:creationId xmlns:p14="http://schemas.microsoft.com/office/powerpoint/2010/main" val="21149523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0" descr="Figure 76">
            <a:extLst>
              <a:ext uri="{FF2B5EF4-FFF2-40B4-BE49-F238E27FC236}">
                <a16:creationId xmlns:a16="http://schemas.microsoft.com/office/drawing/2014/main" id="{682C84FE-198A-3F40-F157-43C09BBB3A0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1716"/>
          <a:stretch/>
        </p:blipFill>
        <p:spPr bwMode="auto">
          <a:xfrm>
            <a:off x="8985831" y="4164070"/>
            <a:ext cx="2690734" cy="2168166"/>
          </a:xfrm>
          <a:prstGeom prst="rect">
            <a:avLst/>
          </a:prstGeom>
          <a:noFill/>
          <a:extLst>
            <a:ext uri="{909E8E84-426E-40DD-AFC4-6F175D3DCCD1}">
              <a14:hiddenFill xmlns:a14="http://schemas.microsoft.com/office/drawing/2010/main">
                <a:solidFill>
                  <a:srgbClr val="FFFFFF"/>
                </a:solidFill>
              </a14:hiddenFill>
            </a:ext>
          </a:extLst>
        </p:spPr>
      </p:pic>
      <p:pic>
        <p:nvPicPr>
          <p:cNvPr id="24586" name="Picture 10" descr="Figure 76">
            <a:extLst>
              <a:ext uri="{FF2B5EF4-FFF2-40B4-BE49-F238E27FC236}">
                <a16:creationId xmlns:a16="http://schemas.microsoft.com/office/drawing/2014/main" id="{4A17C14A-8094-92FE-BF22-64AE1E243A8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2722"/>
          <a:stretch/>
        </p:blipFill>
        <p:spPr bwMode="auto">
          <a:xfrm>
            <a:off x="6348610" y="4164070"/>
            <a:ext cx="2634724" cy="2168166"/>
          </a:xfrm>
          <a:prstGeom prst="rect">
            <a:avLst/>
          </a:prstGeom>
          <a:noFill/>
          <a:extLst>
            <a:ext uri="{909E8E84-426E-40DD-AFC4-6F175D3DCCD1}">
              <a14:hiddenFill xmlns:a14="http://schemas.microsoft.com/office/drawing/2010/main">
                <a:solidFill>
                  <a:srgbClr val="FFFFFF"/>
                </a:solidFill>
              </a14:hiddenFill>
            </a:ext>
          </a:extLst>
        </p:spPr>
      </p:pic>
      <p:pic>
        <p:nvPicPr>
          <p:cNvPr id="24584" name="Picture 8" descr="Figure 74">
            <a:extLst>
              <a:ext uri="{FF2B5EF4-FFF2-40B4-BE49-F238E27FC236}">
                <a16:creationId xmlns:a16="http://schemas.microsoft.com/office/drawing/2014/main" id="{0939A0F6-80DA-41F0-2C6F-D753FE83FF4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44384" y="2165487"/>
            <a:ext cx="5295600" cy="2158234"/>
          </a:xfrm>
          <a:prstGeom prst="rect">
            <a:avLst/>
          </a:prstGeom>
          <a:noFill/>
          <a:extLst>
            <a:ext uri="{909E8E84-426E-40DD-AFC4-6F175D3DCCD1}">
              <a14:hiddenFill xmlns:a14="http://schemas.microsoft.com/office/drawing/2010/main">
                <a:solidFill>
                  <a:srgbClr val="FFFFFF"/>
                </a:solidFill>
              </a14:hiddenFill>
            </a:ext>
          </a:extLst>
        </p:spPr>
      </p:pic>
      <p:sp>
        <p:nvSpPr>
          <p:cNvPr id="11" name="Rounded Rectangle 4">
            <a:extLst>
              <a:ext uri="{FF2B5EF4-FFF2-40B4-BE49-F238E27FC236}">
                <a16:creationId xmlns:a16="http://schemas.microsoft.com/office/drawing/2014/main" id="{04087ADD-5C17-386D-C181-E9357657394F}"/>
              </a:ext>
            </a:extLst>
          </p:cNvPr>
          <p:cNvSpPr/>
          <p:nvPr/>
        </p:nvSpPr>
        <p:spPr>
          <a:xfrm>
            <a:off x="855966" y="508619"/>
            <a:ext cx="5008000" cy="829839"/>
          </a:xfrm>
          <a:prstGeom prst="roundRect">
            <a:avLst/>
          </a:prstGeom>
          <a:solidFill>
            <a:srgbClr val="7DB14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t>Quality trimming!</a:t>
            </a:r>
          </a:p>
        </p:txBody>
      </p:sp>
      <p:sp>
        <p:nvSpPr>
          <p:cNvPr id="3" name="Content Placeholder 2">
            <a:extLst>
              <a:ext uri="{FF2B5EF4-FFF2-40B4-BE49-F238E27FC236}">
                <a16:creationId xmlns:a16="http://schemas.microsoft.com/office/drawing/2014/main" id="{170F45A4-A5E0-4E08-DBE8-2B84B8CCA01C}"/>
              </a:ext>
            </a:extLst>
          </p:cNvPr>
          <p:cNvSpPr>
            <a:spLocks noGrp="1"/>
          </p:cNvSpPr>
          <p:nvPr>
            <p:ph idx="1"/>
          </p:nvPr>
        </p:nvSpPr>
        <p:spPr>
          <a:xfrm>
            <a:off x="1001863" y="1602425"/>
            <a:ext cx="5094137" cy="4746956"/>
          </a:xfrm>
        </p:spPr>
        <p:txBody>
          <a:bodyPr vert="horz" lIns="91440" tIns="45720" rIns="91440" bIns="45720" rtlCol="0" anchor="t">
            <a:noAutofit/>
          </a:bodyPr>
          <a:lstStyle/>
          <a:p>
            <a:pPr>
              <a:spcBef>
                <a:spcPts val="0"/>
              </a:spcBef>
            </a:pPr>
            <a:r>
              <a:rPr lang="en-GB" sz="1800" dirty="0">
                <a:latin typeface="Calibri Light"/>
                <a:cs typeface="Calibri Light"/>
              </a:rPr>
              <a:t>Adapter and primer sequences are removed</a:t>
            </a:r>
            <a:endParaRPr lang="en-US" dirty="0">
              <a:latin typeface="Calibri Light"/>
              <a:cs typeface="Calibri Light"/>
            </a:endParaRPr>
          </a:p>
          <a:p>
            <a:pPr>
              <a:spcBef>
                <a:spcPts val="0"/>
              </a:spcBef>
            </a:pPr>
            <a:endParaRPr lang="en-GB" sz="1800">
              <a:latin typeface="Calibri Light" panose="020F0302020204030204" pitchFamily="34" charset="0"/>
              <a:cs typeface="Calibri Light" panose="020F0302020204030204" pitchFamily="34" charset="0"/>
            </a:endParaRPr>
          </a:p>
          <a:p>
            <a:pPr>
              <a:spcBef>
                <a:spcPts val="0"/>
              </a:spcBef>
            </a:pPr>
            <a:r>
              <a:rPr lang="en-GB" sz="1800" dirty="0">
                <a:latin typeface="Calibri Light"/>
                <a:cs typeface="Calibri Light"/>
              </a:rPr>
              <a:t>Reads with low-quality bases are truncated based on some type of quality measure</a:t>
            </a:r>
          </a:p>
          <a:p>
            <a:pPr>
              <a:spcBef>
                <a:spcPts val="0"/>
              </a:spcBef>
            </a:pPr>
            <a:endParaRPr lang="en-GB" sz="1800">
              <a:latin typeface="Calibri Light" panose="020F0302020204030204" pitchFamily="34" charset="0"/>
              <a:cs typeface="Calibri Light" panose="020F0302020204030204" pitchFamily="34" charset="0"/>
            </a:endParaRPr>
          </a:p>
          <a:p>
            <a:pPr lvl="1">
              <a:spcBef>
                <a:spcPts val="0"/>
              </a:spcBef>
            </a:pPr>
            <a:r>
              <a:rPr lang="en-GB" sz="1800" dirty="0">
                <a:latin typeface="Calibri Light"/>
                <a:cs typeface="Calibri Light"/>
              </a:rPr>
              <a:t>End trimming - clip bases from the ends till quality threshold is met </a:t>
            </a:r>
          </a:p>
          <a:p>
            <a:pPr lvl="1">
              <a:spcBef>
                <a:spcPts val="0"/>
              </a:spcBef>
            </a:pPr>
            <a:endParaRPr lang="en-GB" sz="1800" dirty="0">
              <a:latin typeface="Calibri Light"/>
              <a:cs typeface="Calibri Light"/>
            </a:endParaRPr>
          </a:p>
          <a:p>
            <a:pPr lvl="1">
              <a:spcBef>
                <a:spcPts val="0"/>
              </a:spcBef>
            </a:pPr>
            <a:r>
              <a:rPr lang="en-GB" sz="1800" dirty="0">
                <a:latin typeface="Calibri Light"/>
                <a:cs typeface="Calibri Light"/>
              </a:rPr>
              <a:t>Sliding Window moving average (e.g. 4-5)</a:t>
            </a:r>
          </a:p>
          <a:p>
            <a:pPr lvl="1">
              <a:spcBef>
                <a:spcPts val="0"/>
              </a:spcBef>
            </a:pPr>
            <a:endParaRPr lang="en-GB" sz="1800">
              <a:latin typeface="Calibri Light" panose="020F0302020204030204" pitchFamily="34" charset="0"/>
              <a:cs typeface="Calibri Light" panose="020F0302020204030204" pitchFamily="34" charset="0"/>
            </a:endParaRPr>
          </a:p>
          <a:p>
            <a:pPr>
              <a:spcBef>
                <a:spcPts val="0"/>
              </a:spcBef>
            </a:pPr>
            <a:r>
              <a:rPr lang="en-GB" sz="1800" dirty="0">
                <a:latin typeface="Calibri Light"/>
                <a:cs typeface="Calibri Light"/>
              </a:rPr>
              <a:t>Short Reads are removed &lt;25/&lt;30 </a:t>
            </a:r>
            <a:r>
              <a:rPr lang="en-GB" sz="1800" dirty="0" err="1">
                <a:latin typeface="Calibri Light"/>
                <a:cs typeface="Calibri Light"/>
              </a:rPr>
              <a:t>nt</a:t>
            </a:r>
            <a:endParaRPr lang="en-GB" sz="1800" dirty="0">
              <a:latin typeface="Calibri Light"/>
              <a:cs typeface="Calibri Light"/>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p:txBody>
      </p:sp>
      <p:pic>
        <p:nvPicPr>
          <p:cNvPr id="24582" name="Picture 6" descr="Figure 73">
            <a:extLst>
              <a:ext uri="{FF2B5EF4-FFF2-40B4-BE49-F238E27FC236}">
                <a16:creationId xmlns:a16="http://schemas.microsoft.com/office/drawing/2014/main" id="{9B3380FD-48F6-B258-5FEF-2FD199528B6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 r="49196"/>
          <a:stretch/>
        </p:blipFill>
        <p:spPr bwMode="auto">
          <a:xfrm>
            <a:off x="6328035" y="325000"/>
            <a:ext cx="2655299" cy="199598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Figure 73">
            <a:extLst>
              <a:ext uri="{FF2B5EF4-FFF2-40B4-BE49-F238E27FC236}">
                <a16:creationId xmlns:a16="http://schemas.microsoft.com/office/drawing/2014/main" id="{48D45498-DCC6-7857-4974-845FD30B8A5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50389" r="514"/>
          <a:stretch/>
        </p:blipFill>
        <p:spPr bwMode="auto">
          <a:xfrm>
            <a:off x="9052560" y="323848"/>
            <a:ext cx="2566036" cy="199598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12">
            <a:extLst>
              <a:ext uri="{FF2B5EF4-FFF2-40B4-BE49-F238E27FC236}">
                <a16:creationId xmlns:a16="http://schemas.microsoft.com/office/drawing/2014/main" id="{9CC0B1A1-E002-5691-BC76-17334BB36BD8}"/>
              </a:ext>
            </a:extLst>
          </p:cNvPr>
          <p:cNvPicPr>
            <a:picLocks noChangeAspect="1"/>
          </p:cNvPicPr>
          <p:nvPr/>
        </p:nvPicPr>
        <p:blipFill>
          <a:blip r:embed="rId6"/>
          <a:stretch>
            <a:fillRect/>
          </a:stretch>
        </p:blipFill>
        <p:spPr>
          <a:xfrm>
            <a:off x="151662" y="6284421"/>
            <a:ext cx="1666703" cy="471555"/>
          </a:xfrm>
          <a:prstGeom prst="rect">
            <a:avLst/>
          </a:prstGeom>
        </p:spPr>
      </p:pic>
    </p:spTree>
    <p:extLst>
      <p:ext uri="{BB962C8B-B14F-4D97-AF65-F5344CB8AC3E}">
        <p14:creationId xmlns:p14="http://schemas.microsoft.com/office/powerpoint/2010/main" val="17788153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E083832-2C22-A284-D61B-9BA992D74310}"/>
              </a:ext>
            </a:extLst>
          </p:cNvPr>
          <p:cNvPicPr>
            <a:picLocks noChangeAspect="1"/>
          </p:cNvPicPr>
          <p:nvPr/>
        </p:nvPicPr>
        <p:blipFill rotWithShape="1">
          <a:blip r:embed="rId2"/>
          <a:srcRect l="20071" r="-215"/>
          <a:stretch/>
        </p:blipFill>
        <p:spPr>
          <a:xfrm rot="16200000">
            <a:off x="3871545" y="-2385646"/>
            <a:ext cx="4448908" cy="12192001"/>
          </a:xfrm>
          <a:prstGeom prst="rect">
            <a:avLst/>
          </a:prstGeom>
        </p:spPr>
      </p:pic>
      <p:sp>
        <p:nvSpPr>
          <p:cNvPr id="75" name="Rounded Rectangle 4">
            <a:extLst>
              <a:ext uri="{FF2B5EF4-FFF2-40B4-BE49-F238E27FC236}">
                <a16:creationId xmlns:a16="http://schemas.microsoft.com/office/drawing/2014/main" id="{DA483331-EA3C-7DDE-8652-AAF75FC2FDA9}"/>
              </a:ext>
            </a:extLst>
          </p:cNvPr>
          <p:cNvSpPr/>
          <p:nvPr/>
        </p:nvSpPr>
        <p:spPr>
          <a:xfrm>
            <a:off x="855966" y="323981"/>
            <a:ext cx="10397634" cy="82983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solidFill>
                  <a:schemeClr val="tx1"/>
                </a:solidFill>
              </a:rPr>
              <a:t>Exercise</a:t>
            </a:r>
          </a:p>
        </p:txBody>
      </p:sp>
      <p:sp>
        <p:nvSpPr>
          <p:cNvPr id="4" name="Content Placeholder 2">
            <a:extLst>
              <a:ext uri="{FF2B5EF4-FFF2-40B4-BE49-F238E27FC236}">
                <a16:creationId xmlns:a16="http://schemas.microsoft.com/office/drawing/2014/main" id="{EABC1F27-D6E8-BDF0-63F0-03EF5A190CF6}"/>
              </a:ext>
            </a:extLst>
          </p:cNvPr>
          <p:cNvSpPr txBox="1">
            <a:spLocks/>
          </p:cNvSpPr>
          <p:nvPr/>
        </p:nvSpPr>
        <p:spPr>
          <a:xfrm>
            <a:off x="855966" y="1856129"/>
            <a:ext cx="10679542" cy="3243175"/>
          </a:xfrm>
          <a:prstGeom prst="rect">
            <a:avLst/>
          </a:prstGeom>
        </p:spPr>
        <p:txBody>
          <a:bodyPr lIns="91440" tIns="45720" rIns="91440" bIns="4572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GB" sz="3200" b="1" dirty="0">
                <a:solidFill>
                  <a:schemeClr val="bg1"/>
                </a:solidFill>
                <a:latin typeface="Calibri Light"/>
                <a:cs typeface="Calibri Light"/>
              </a:rPr>
              <a:t>In the </a:t>
            </a:r>
            <a:r>
              <a:rPr lang="en-GB" sz="3200" b="1" dirty="0" err="1">
                <a:solidFill>
                  <a:schemeClr val="bg1"/>
                </a:solidFill>
                <a:latin typeface="Calibri Light"/>
                <a:cs typeface="Calibri Light"/>
              </a:rPr>
              <a:t>gitHub</a:t>
            </a:r>
            <a:r>
              <a:rPr lang="en-GB" sz="3200" b="1" dirty="0">
                <a:solidFill>
                  <a:schemeClr val="bg1"/>
                </a:solidFill>
                <a:latin typeface="Calibri Light"/>
                <a:cs typeface="Calibri Light"/>
              </a:rPr>
              <a:t> repo inside the folder Data/</a:t>
            </a:r>
            <a:r>
              <a:rPr lang="en-GB" sz="3200" b="1" dirty="0" err="1">
                <a:solidFill>
                  <a:schemeClr val="bg1"/>
                </a:solidFill>
                <a:latin typeface="Calibri Light"/>
                <a:cs typeface="Calibri Light"/>
              </a:rPr>
              <a:t>fastqc_examples</a:t>
            </a:r>
            <a:r>
              <a:rPr lang="en-GB" sz="3200" b="1" dirty="0">
                <a:solidFill>
                  <a:schemeClr val="bg1"/>
                </a:solidFill>
                <a:latin typeface="Calibri Light"/>
                <a:cs typeface="Calibri Light"/>
              </a:rPr>
              <a:t>, you find two </a:t>
            </a:r>
            <a:r>
              <a:rPr lang="en-GB" sz="3200" b="1" dirty="0" err="1">
                <a:solidFill>
                  <a:schemeClr val="bg1"/>
                </a:solidFill>
                <a:latin typeface="Calibri Light"/>
                <a:cs typeface="Calibri Light"/>
              </a:rPr>
              <a:t>fastQC</a:t>
            </a:r>
            <a:r>
              <a:rPr lang="en-GB" sz="3200" b="1" dirty="0">
                <a:solidFill>
                  <a:schemeClr val="bg1"/>
                </a:solidFill>
                <a:latin typeface="Calibri Light"/>
                <a:cs typeface="Calibri Light"/>
              </a:rPr>
              <a:t> reports. In the group at your table, discuss: ​</a:t>
            </a:r>
          </a:p>
          <a:p>
            <a:pPr marL="0" indent="0">
              <a:spcBef>
                <a:spcPts val="0"/>
              </a:spcBef>
              <a:buFont typeface="Arial" panose="020B0604020202020204" pitchFamily="34" charset="0"/>
              <a:buNone/>
            </a:pPr>
            <a:endParaRPr lang="en-GB" sz="3200" b="1" dirty="0">
              <a:solidFill>
                <a:schemeClr val="bg1"/>
              </a:solidFill>
              <a:latin typeface="Calibri Light" panose="020F0302020204030204" pitchFamily="34" charset="0"/>
              <a:cs typeface="Calibri Light" panose="020F0302020204030204" pitchFamily="34" charset="0"/>
            </a:endParaRPr>
          </a:p>
          <a:p>
            <a:pPr marL="0" indent="0">
              <a:spcBef>
                <a:spcPts val="0"/>
              </a:spcBef>
              <a:buNone/>
            </a:pPr>
            <a:r>
              <a:rPr lang="en-GB" sz="2400" dirty="0">
                <a:ea typeface="+mn-lt"/>
                <a:cs typeface="+mn-lt"/>
                <a:hlinkClick r:id="rId3"/>
              </a:rPr>
              <a:t>https://github.com/hds-sandbox/bulk_RNAseq_course/tree/jan_2023/Data</a:t>
            </a:r>
            <a:endParaRPr lang="en-GB" sz="2400"/>
          </a:p>
          <a:p>
            <a:pPr marL="0" indent="0">
              <a:spcBef>
                <a:spcPts val="0"/>
              </a:spcBef>
              <a:buNone/>
            </a:pPr>
            <a:endParaRPr lang="en-GB" sz="3200" dirty="0">
              <a:solidFill>
                <a:srgbClr val="000000"/>
              </a:solidFill>
              <a:latin typeface="Calibri"/>
              <a:cs typeface="Calibri"/>
            </a:endParaRPr>
          </a:p>
          <a:p>
            <a:pPr marL="0" indent="0">
              <a:spcBef>
                <a:spcPts val="0"/>
              </a:spcBef>
              <a:buFont typeface="Arial" panose="020B0604020202020204" pitchFamily="34" charset="0"/>
              <a:buNone/>
            </a:pPr>
            <a:r>
              <a:rPr lang="en-GB" sz="3200" b="1" dirty="0">
                <a:solidFill>
                  <a:schemeClr val="bg1"/>
                </a:solidFill>
                <a:latin typeface="Calibri Light"/>
                <a:cs typeface="Calibri Light"/>
              </a:rPr>
              <a:t>What is bad with this data?​</a:t>
            </a:r>
          </a:p>
          <a:p>
            <a:pPr>
              <a:spcBef>
                <a:spcPts val="0"/>
              </a:spcBef>
            </a:pPr>
            <a:endParaRPr lang="en-GB" sz="3200" b="1">
              <a:solidFill>
                <a:schemeClr val="bg1"/>
              </a:solidFill>
              <a:latin typeface="Calibri Light" panose="020F0302020204030204" pitchFamily="34" charset="0"/>
              <a:cs typeface="Calibri Light" panose="020F0302020204030204" pitchFamily="34" charset="0"/>
            </a:endParaRPr>
          </a:p>
          <a:p>
            <a:pPr>
              <a:spcBef>
                <a:spcPts val="0"/>
              </a:spcBef>
            </a:pPr>
            <a:r>
              <a:rPr lang="en-GB" sz="3200" b="1" dirty="0">
                <a:solidFill>
                  <a:schemeClr val="bg1"/>
                </a:solidFill>
                <a:latin typeface="Calibri Light"/>
                <a:cs typeface="Calibri Light"/>
              </a:rPr>
              <a:t>What could you do to clean the data before continuing with the pre-processing?​</a:t>
            </a:r>
          </a:p>
          <a:p>
            <a:pPr marL="0" indent="0">
              <a:spcBef>
                <a:spcPts val="0"/>
              </a:spcBef>
              <a:buFont typeface="Arial" panose="020B0604020202020204" pitchFamily="34" charset="0"/>
              <a:buNone/>
            </a:pPr>
            <a:endParaRPr lang="en-GB" sz="3200" b="1">
              <a:solidFill>
                <a:schemeClr val="bg1"/>
              </a:solidFill>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279782010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E083832-2C22-A284-D61B-9BA992D74310}"/>
              </a:ext>
            </a:extLst>
          </p:cNvPr>
          <p:cNvPicPr>
            <a:picLocks noChangeAspect="1"/>
          </p:cNvPicPr>
          <p:nvPr/>
        </p:nvPicPr>
        <p:blipFill rotWithShape="1">
          <a:blip r:embed="rId2"/>
          <a:srcRect l="44993" r="11338"/>
          <a:stretch/>
        </p:blipFill>
        <p:spPr>
          <a:xfrm rot="16200000">
            <a:off x="4883944" y="-435551"/>
            <a:ext cx="2424116" cy="12192001"/>
          </a:xfrm>
          <a:prstGeom prst="rect">
            <a:avLst/>
          </a:prstGeom>
        </p:spPr>
      </p:pic>
      <p:sp>
        <p:nvSpPr>
          <p:cNvPr id="3" name="Title 1">
            <a:extLst>
              <a:ext uri="{FF2B5EF4-FFF2-40B4-BE49-F238E27FC236}">
                <a16:creationId xmlns:a16="http://schemas.microsoft.com/office/drawing/2014/main" id="{5DE558B4-CCBF-8EE3-1FAB-F999FBCF21EC}"/>
              </a:ext>
            </a:extLst>
          </p:cNvPr>
          <p:cNvSpPr txBox="1">
            <a:spLocks/>
          </p:cNvSpPr>
          <p:nvPr/>
        </p:nvSpPr>
        <p:spPr>
          <a:xfrm>
            <a:off x="182414" y="3282376"/>
            <a:ext cx="2196941" cy="796875"/>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latin typeface="Calibri" panose="020F0502020204030204" pitchFamily="34" charset="0"/>
                <a:cs typeface="Calibri" panose="020F0502020204030204" pitchFamily="34" charset="0"/>
              </a:rPr>
              <a:t>Sequencer</a:t>
            </a:r>
          </a:p>
          <a:p>
            <a:pPr algn="ctr"/>
            <a:r>
              <a:rPr lang="en-GB" sz="2000" b="1">
                <a:latin typeface="Calibri" panose="020F0502020204030204" pitchFamily="34" charset="0"/>
                <a:cs typeface="Calibri" panose="020F0502020204030204" pitchFamily="34" charset="0"/>
              </a:rPr>
              <a:t>Produce Image</a:t>
            </a:r>
            <a:endParaRPr lang="en-DK" sz="2400" b="1">
              <a:latin typeface="Calibri" panose="020F0502020204030204" pitchFamily="34" charset="0"/>
              <a:cs typeface="Calibri" panose="020F0502020204030204" pitchFamily="34" charset="0"/>
            </a:endParaRPr>
          </a:p>
        </p:txBody>
      </p:sp>
      <p:sp>
        <p:nvSpPr>
          <p:cNvPr id="5" name="Title 1">
            <a:extLst>
              <a:ext uri="{FF2B5EF4-FFF2-40B4-BE49-F238E27FC236}">
                <a16:creationId xmlns:a16="http://schemas.microsoft.com/office/drawing/2014/main" id="{1C1E573D-DFCD-42F4-E34C-7DF08CC4B8AA}"/>
              </a:ext>
            </a:extLst>
          </p:cNvPr>
          <p:cNvSpPr txBox="1">
            <a:spLocks/>
          </p:cNvSpPr>
          <p:nvPr/>
        </p:nvSpPr>
        <p:spPr>
          <a:xfrm>
            <a:off x="-142286" y="6038972"/>
            <a:ext cx="2633357" cy="584286"/>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br>
              <a:rPr lang="en-GB" sz="2400" b="1">
                <a:solidFill>
                  <a:srgbClr val="FCC90E"/>
                </a:solidFill>
                <a:latin typeface="Calibri" panose="020F0502020204030204" pitchFamily="34" charset="0"/>
                <a:cs typeface="Calibri" panose="020F0502020204030204" pitchFamily="34" charset="0"/>
              </a:rPr>
            </a:br>
            <a:r>
              <a:rPr lang="en-GB" sz="2400" b="1">
                <a:solidFill>
                  <a:srgbClr val="FCC90E"/>
                </a:solidFill>
                <a:latin typeface="Calibri" panose="020F0502020204030204" pitchFamily="34" charset="0"/>
                <a:cs typeface="Calibri" panose="020F0502020204030204" pitchFamily="34" charset="0"/>
              </a:rPr>
              <a:t>CONVERT</a:t>
            </a:r>
          </a:p>
          <a:p>
            <a:pPr algn="ctr"/>
            <a:r>
              <a:rPr lang="en-GB" sz="2400" b="1">
                <a:solidFill>
                  <a:srgbClr val="FCC90E"/>
                </a:solidFill>
                <a:latin typeface="Calibri" panose="020F0502020204030204" pitchFamily="34" charset="0"/>
                <a:cs typeface="Calibri" panose="020F0502020204030204" pitchFamily="34" charset="0"/>
              </a:rPr>
              <a:t>BCL -&gt; FASTQ</a:t>
            </a:r>
            <a:endParaRPr lang="en-DK" sz="2400" b="1">
              <a:solidFill>
                <a:srgbClr val="FCC90E"/>
              </a:solidFill>
              <a:latin typeface="Calibri" panose="020F0502020204030204" pitchFamily="34" charset="0"/>
              <a:cs typeface="Calibri" panose="020F0502020204030204" pitchFamily="34" charset="0"/>
            </a:endParaRPr>
          </a:p>
        </p:txBody>
      </p:sp>
      <p:sp>
        <p:nvSpPr>
          <p:cNvPr id="6" name="Title 1">
            <a:extLst>
              <a:ext uri="{FF2B5EF4-FFF2-40B4-BE49-F238E27FC236}">
                <a16:creationId xmlns:a16="http://schemas.microsoft.com/office/drawing/2014/main" id="{05A6E89C-4457-FA57-E1BB-41239A7C68B5}"/>
              </a:ext>
            </a:extLst>
          </p:cNvPr>
          <p:cNvSpPr txBox="1">
            <a:spLocks/>
          </p:cNvSpPr>
          <p:nvPr/>
        </p:nvSpPr>
        <p:spPr>
          <a:xfrm>
            <a:off x="9937003" y="3601685"/>
            <a:ext cx="2196941" cy="660668"/>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latin typeface="Calibri" panose="020F0502020204030204" pitchFamily="34" charset="0"/>
                <a:cs typeface="Calibri" panose="020F0502020204030204" pitchFamily="34" charset="0"/>
              </a:rPr>
              <a:t>Count Matrix</a:t>
            </a:r>
          </a:p>
          <a:p>
            <a:pPr algn="ctr"/>
            <a:r>
              <a:rPr lang="en-GB" sz="2000" b="1">
                <a:solidFill>
                  <a:schemeClr val="bg1">
                    <a:lumMod val="50000"/>
                  </a:schemeClr>
                </a:solidFill>
                <a:latin typeface="Calibri" panose="020F0502020204030204" pitchFamily="34" charset="0"/>
                <a:cs typeface="Calibri" panose="020F0502020204030204" pitchFamily="34" charset="0"/>
              </a:rPr>
              <a:t>.</a:t>
            </a:r>
            <a:r>
              <a:rPr lang="en-GB" sz="2000" b="1" err="1">
                <a:solidFill>
                  <a:schemeClr val="bg1">
                    <a:lumMod val="50000"/>
                  </a:schemeClr>
                </a:solidFill>
                <a:latin typeface="Calibri" panose="020F0502020204030204" pitchFamily="34" charset="0"/>
                <a:cs typeface="Calibri" panose="020F0502020204030204" pitchFamily="34" charset="0"/>
              </a:rPr>
              <a:t>tsv</a:t>
            </a:r>
            <a:endParaRPr lang="en-DK" sz="2000" b="1">
              <a:solidFill>
                <a:schemeClr val="bg1">
                  <a:lumMod val="50000"/>
                </a:schemeClr>
              </a:solidFill>
              <a:latin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E08D6445-F40E-9BE4-1497-8AFE550409DD}"/>
              </a:ext>
            </a:extLst>
          </p:cNvPr>
          <p:cNvPicPr>
            <a:picLocks noChangeAspect="1"/>
          </p:cNvPicPr>
          <p:nvPr/>
        </p:nvPicPr>
        <p:blipFill rotWithShape="1">
          <a:blip r:embed="rId3"/>
          <a:srcRect l="18732" t="689" r="17691" b="628"/>
          <a:stretch/>
        </p:blipFill>
        <p:spPr>
          <a:xfrm>
            <a:off x="349568" y="1951178"/>
            <a:ext cx="1524306" cy="1331199"/>
          </a:xfrm>
          <a:prstGeom prst="rect">
            <a:avLst/>
          </a:prstGeom>
        </p:spPr>
      </p:pic>
      <p:graphicFrame>
        <p:nvGraphicFramePr>
          <p:cNvPr id="8" name="Table 7">
            <a:extLst>
              <a:ext uri="{FF2B5EF4-FFF2-40B4-BE49-F238E27FC236}">
                <a16:creationId xmlns:a16="http://schemas.microsoft.com/office/drawing/2014/main" id="{CADDE89A-DF2A-0C89-E713-54C7BA1EF770}"/>
              </a:ext>
            </a:extLst>
          </p:cNvPr>
          <p:cNvGraphicFramePr>
            <a:graphicFrameLocks noGrp="1"/>
          </p:cNvGraphicFramePr>
          <p:nvPr/>
        </p:nvGraphicFramePr>
        <p:xfrm>
          <a:off x="10067629" y="2038262"/>
          <a:ext cx="1875178" cy="1463040"/>
        </p:xfrm>
        <a:graphic>
          <a:graphicData uri="http://schemas.openxmlformats.org/drawingml/2006/table">
            <a:tbl>
              <a:tblPr firstRow="1" bandRow="1">
                <a:tableStyleId>{F2DE63D5-997A-4646-A377-4702673A728D}</a:tableStyleId>
              </a:tblPr>
              <a:tblGrid>
                <a:gridCol w="937589">
                  <a:extLst>
                    <a:ext uri="{9D8B030D-6E8A-4147-A177-3AD203B41FA5}">
                      <a16:colId xmlns:a16="http://schemas.microsoft.com/office/drawing/2014/main" val="718993216"/>
                    </a:ext>
                  </a:extLst>
                </a:gridCol>
                <a:gridCol w="937589">
                  <a:extLst>
                    <a:ext uri="{9D8B030D-6E8A-4147-A177-3AD203B41FA5}">
                      <a16:colId xmlns:a16="http://schemas.microsoft.com/office/drawing/2014/main" val="4246443102"/>
                    </a:ext>
                  </a:extLst>
                </a:gridCol>
              </a:tblGrid>
              <a:tr h="328776">
                <a:tc>
                  <a:txBody>
                    <a:bodyPr/>
                    <a:lstStyle/>
                    <a:p>
                      <a:pPr algn="ctr"/>
                      <a:r>
                        <a:rPr lang="en-GB"/>
                        <a:t>Gene ID</a:t>
                      </a:r>
                    </a:p>
                  </a:txBody>
                  <a:tcPr/>
                </a:tc>
                <a:tc>
                  <a:txBody>
                    <a:bodyPr/>
                    <a:lstStyle/>
                    <a:p>
                      <a:pPr algn="ctr"/>
                      <a:r>
                        <a:rPr lang="en-GB"/>
                        <a:t>Counts</a:t>
                      </a:r>
                    </a:p>
                  </a:txBody>
                  <a:tcPr/>
                </a:tc>
                <a:extLst>
                  <a:ext uri="{0D108BD9-81ED-4DB2-BD59-A6C34878D82A}">
                    <a16:rowId xmlns:a16="http://schemas.microsoft.com/office/drawing/2014/main" val="810967668"/>
                  </a:ext>
                </a:extLst>
              </a:tr>
              <a:tr h="328776">
                <a:tc>
                  <a:txBody>
                    <a:bodyPr/>
                    <a:lstStyle/>
                    <a:p>
                      <a:pPr algn="ctr"/>
                      <a:r>
                        <a:rPr lang="en-GB"/>
                        <a:t>Gene A</a:t>
                      </a:r>
                    </a:p>
                  </a:txBody>
                  <a:tcPr/>
                </a:tc>
                <a:tc>
                  <a:txBody>
                    <a:bodyPr/>
                    <a:lstStyle/>
                    <a:p>
                      <a:pPr algn="ctr"/>
                      <a:r>
                        <a:rPr lang="en-GB"/>
                        <a:t>5</a:t>
                      </a:r>
                    </a:p>
                  </a:txBody>
                  <a:tcPr/>
                </a:tc>
                <a:extLst>
                  <a:ext uri="{0D108BD9-81ED-4DB2-BD59-A6C34878D82A}">
                    <a16:rowId xmlns:a16="http://schemas.microsoft.com/office/drawing/2014/main" val="3753006133"/>
                  </a:ext>
                </a:extLst>
              </a:tr>
              <a:tr h="328776">
                <a:tc>
                  <a:txBody>
                    <a:bodyPr/>
                    <a:lstStyle/>
                    <a:p>
                      <a:pPr algn="ctr"/>
                      <a:r>
                        <a:rPr lang="en-GB"/>
                        <a:t>Gene B</a:t>
                      </a:r>
                    </a:p>
                  </a:txBody>
                  <a:tcPr/>
                </a:tc>
                <a:tc>
                  <a:txBody>
                    <a:bodyPr/>
                    <a:lstStyle/>
                    <a:p>
                      <a:pPr algn="ctr"/>
                      <a:r>
                        <a:rPr lang="en-GB"/>
                        <a:t>3</a:t>
                      </a:r>
                    </a:p>
                  </a:txBody>
                  <a:tcPr/>
                </a:tc>
                <a:extLst>
                  <a:ext uri="{0D108BD9-81ED-4DB2-BD59-A6C34878D82A}">
                    <a16:rowId xmlns:a16="http://schemas.microsoft.com/office/drawing/2014/main" val="389462449"/>
                  </a:ext>
                </a:extLst>
              </a:tr>
              <a:tr h="328776">
                <a:tc>
                  <a:txBody>
                    <a:bodyPr/>
                    <a:lstStyle/>
                    <a:p>
                      <a:pPr algn="ctr"/>
                      <a:r>
                        <a:rPr lang="en-GB"/>
                        <a:t>Gene C</a:t>
                      </a:r>
                    </a:p>
                  </a:txBody>
                  <a:tcPr/>
                </a:tc>
                <a:tc>
                  <a:txBody>
                    <a:bodyPr/>
                    <a:lstStyle/>
                    <a:p>
                      <a:pPr algn="ctr"/>
                      <a:r>
                        <a:rPr lang="en-GB"/>
                        <a:t>9</a:t>
                      </a:r>
                    </a:p>
                  </a:txBody>
                  <a:tcPr/>
                </a:tc>
                <a:extLst>
                  <a:ext uri="{0D108BD9-81ED-4DB2-BD59-A6C34878D82A}">
                    <a16:rowId xmlns:a16="http://schemas.microsoft.com/office/drawing/2014/main" val="4089743007"/>
                  </a:ext>
                </a:extLst>
              </a:tr>
            </a:tbl>
          </a:graphicData>
        </a:graphic>
      </p:graphicFrame>
      <p:cxnSp>
        <p:nvCxnSpPr>
          <p:cNvPr id="9" name="Straight Connector 8">
            <a:extLst>
              <a:ext uri="{FF2B5EF4-FFF2-40B4-BE49-F238E27FC236}">
                <a16:creationId xmlns:a16="http://schemas.microsoft.com/office/drawing/2014/main" id="{B7F0BEE4-FDEE-FC7E-2552-DCF49B259239}"/>
              </a:ext>
            </a:extLst>
          </p:cNvPr>
          <p:cNvCxnSpPr>
            <a:cxnSpLocks/>
            <a:stCxn id="10" idx="2"/>
          </p:cNvCxnSpPr>
          <p:nvPr/>
        </p:nvCxnSpPr>
        <p:spPr>
          <a:xfrm>
            <a:off x="942164" y="5458492"/>
            <a:ext cx="10063054" cy="0"/>
          </a:xfrm>
          <a:prstGeom prst="line">
            <a:avLst/>
          </a:prstGeom>
          <a:ln w="762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E7571DDB-5936-E4F7-D1AD-D7E3AF60C9CA}"/>
              </a:ext>
            </a:extLst>
          </p:cNvPr>
          <p:cNvSpPr/>
          <p:nvPr/>
        </p:nvSpPr>
        <p:spPr>
          <a:xfrm>
            <a:off x="942164" y="5272961"/>
            <a:ext cx="371061" cy="371061"/>
          </a:xfrm>
          <a:prstGeom prst="ellipse">
            <a:avLst/>
          </a:prstGeom>
          <a:solidFill>
            <a:srgbClr val="FCC90E"/>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11" name="Oval 10">
            <a:extLst>
              <a:ext uri="{FF2B5EF4-FFF2-40B4-BE49-F238E27FC236}">
                <a16:creationId xmlns:a16="http://schemas.microsoft.com/office/drawing/2014/main" id="{8CA730B5-08E3-3803-4574-6EAA1DE641A4}"/>
              </a:ext>
            </a:extLst>
          </p:cNvPr>
          <p:cNvSpPr/>
          <p:nvPr/>
        </p:nvSpPr>
        <p:spPr>
          <a:xfrm>
            <a:off x="3447617" y="5272961"/>
            <a:ext cx="371061" cy="371061"/>
          </a:xfrm>
          <a:prstGeom prst="ellipse">
            <a:avLst/>
          </a:prstGeom>
          <a:solidFill>
            <a:srgbClr val="7DB144"/>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12" name="Oval 11">
            <a:extLst>
              <a:ext uri="{FF2B5EF4-FFF2-40B4-BE49-F238E27FC236}">
                <a16:creationId xmlns:a16="http://schemas.microsoft.com/office/drawing/2014/main" id="{AE07E6D2-263A-0558-E2CD-2229C68816BF}"/>
              </a:ext>
            </a:extLst>
          </p:cNvPr>
          <p:cNvSpPr/>
          <p:nvPr/>
        </p:nvSpPr>
        <p:spPr>
          <a:xfrm>
            <a:off x="5849235" y="5272961"/>
            <a:ext cx="371061" cy="371061"/>
          </a:xfrm>
          <a:prstGeom prst="ellipse">
            <a:avLst/>
          </a:prstGeom>
          <a:solidFill>
            <a:srgbClr val="4472C4"/>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13" name="Oval 12">
            <a:extLst>
              <a:ext uri="{FF2B5EF4-FFF2-40B4-BE49-F238E27FC236}">
                <a16:creationId xmlns:a16="http://schemas.microsoft.com/office/drawing/2014/main" id="{8A4D611B-C5C8-6A37-13F5-5509F4953485}"/>
              </a:ext>
            </a:extLst>
          </p:cNvPr>
          <p:cNvSpPr/>
          <p:nvPr/>
        </p:nvSpPr>
        <p:spPr>
          <a:xfrm>
            <a:off x="10846835" y="5272961"/>
            <a:ext cx="371061" cy="371061"/>
          </a:xfrm>
          <a:prstGeom prst="ellipse">
            <a:avLst/>
          </a:prstGeom>
          <a:solidFill>
            <a:schemeClr val="bg1"/>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14" name="Oval 13">
            <a:extLst>
              <a:ext uri="{FF2B5EF4-FFF2-40B4-BE49-F238E27FC236}">
                <a16:creationId xmlns:a16="http://schemas.microsoft.com/office/drawing/2014/main" id="{57574D2B-D863-1603-A011-DA45BA92919C}"/>
              </a:ext>
            </a:extLst>
          </p:cNvPr>
          <p:cNvSpPr/>
          <p:nvPr/>
        </p:nvSpPr>
        <p:spPr>
          <a:xfrm>
            <a:off x="8526622" y="5272961"/>
            <a:ext cx="371061" cy="371061"/>
          </a:xfrm>
          <a:prstGeom prst="ellipse">
            <a:avLst/>
          </a:prstGeom>
          <a:solidFill>
            <a:schemeClr val="bg1"/>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cxnSp>
        <p:nvCxnSpPr>
          <p:cNvPr id="15" name="Straight Arrow Connector 14">
            <a:extLst>
              <a:ext uri="{FF2B5EF4-FFF2-40B4-BE49-F238E27FC236}">
                <a16:creationId xmlns:a16="http://schemas.microsoft.com/office/drawing/2014/main" id="{99CCB1C7-4F63-C715-FD75-04FDD4001427}"/>
              </a:ext>
            </a:extLst>
          </p:cNvPr>
          <p:cNvCxnSpPr/>
          <p:nvPr/>
        </p:nvCxnSpPr>
        <p:spPr>
          <a:xfrm>
            <a:off x="1151046" y="4535197"/>
            <a:ext cx="0" cy="546010"/>
          </a:xfrm>
          <a:prstGeom prst="straightConnector1">
            <a:avLst/>
          </a:prstGeom>
          <a:ln w="76200">
            <a:solidFill>
              <a:schemeClr val="bg1">
                <a:lumMod val="9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F6F6EF33-A1EF-2D62-3695-EF3BB2086BC6}"/>
              </a:ext>
            </a:extLst>
          </p:cNvPr>
          <p:cNvCxnSpPr>
            <a:cxnSpLocks/>
          </p:cNvCxnSpPr>
          <p:nvPr/>
        </p:nvCxnSpPr>
        <p:spPr>
          <a:xfrm flipV="1">
            <a:off x="11057420" y="4531827"/>
            <a:ext cx="0" cy="546010"/>
          </a:xfrm>
          <a:prstGeom prst="straightConnector1">
            <a:avLst/>
          </a:prstGeom>
          <a:ln w="76200">
            <a:solidFill>
              <a:schemeClr val="bg1">
                <a:lumMod val="9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itle 1">
            <a:extLst>
              <a:ext uri="{FF2B5EF4-FFF2-40B4-BE49-F238E27FC236}">
                <a16:creationId xmlns:a16="http://schemas.microsoft.com/office/drawing/2014/main" id="{CDC4AE80-795D-8265-7321-F65B74598987}"/>
              </a:ext>
            </a:extLst>
          </p:cNvPr>
          <p:cNvSpPr txBox="1">
            <a:spLocks/>
          </p:cNvSpPr>
          <p:nvPr/>
        </p:nvSpPr>
        <p:spPr>
          <a:xfrm>
            <a:off x="2316468" y="6053486"/>
            <a:ext cx="2633357" cy="551255"/>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solidFill>
                  <a:srgbClr val="7DB144"/>
                </a:solidFill>
                <a:latin typeface="Calibri" panose="020F0502020204030204" pitchFamily="34" charset="0"/>
                <a:cs typeface="Calibri" panose="020F0502020204030204" pitchFamily="34" charset="0"/>
              </a:rPr>
              <a:t>READ QC </a:t>
            </a:r>
          </a:p>
          <a:p>
            <a:pPr algn="ctr"/>
            <a:r>
              <a:rPr lang="en-GB" sz="2400" b="1">
                <a:solidFill>
                  <a:srgbClr val="7DB144"/>
                </a:solidFill>
                <a:latin typeface="Calibri" panose="020F0502020204030204" pitchFamily="34" charset="0"/>
                <a:cs typeface="Calibri" panose="020F0502020204030204" pitchFamily="34" charset="0"/>
              </a:rPr>
              <a:t>&amp; TRIM</a:t>
            </a:r>
            <a:endParaRPr lang="en-DK" sz="2400" b="1">
              <a:solidFill>
                <a:srgbClr val="7DB144"/>
              </a:solidFill>
              <a:latin typeface="Calibri" panose="020F0502020204030204" pitchFamily="34" charset="0"/>
              <a:cs typeface="Calibri" panose="020F0502020204030204" pitchFamily="34" charset="0"/>
            </a:endParaRPr>
          </a:p>
        </p:txBody>
      </p:sp>
      <p:sp>
        <p:nvSpPr>
          <p:cNvPr id="21" name="Title 1">
            <a:extLst>
              <a:ext uri="{FF2B5EF4-FFF2-40B4-BE49-F238E27FC236}">
                <a16:creationId xmlns:a16="http://schemas.microsoft.com/office/drawing/2014/main" id="{C9DE6DAB-4BC3-68C1-58CD-576AC81AABBA}"/>
              </a:ext>
            </a:extLst>
          </p:cNvPr>
          <p:cNvSpPr txBox="1">
            <a:spLocks/>
          </p:cNvSpPr>
          <p:nvPr/>
        </p:nvSpPr>
        <p:spPr>
          <a:xfrm>
            <a:off x="4703800" y="6052843"/>
            <a:ext cx="2633357" cy="555378"/>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solidFill>
                  <a:srgbClr val="497BD4"/>
                </a:solidFill>
                <a:latin typeface="Calibri" panose="020F0502020204030204" pitchFamily="34" charset="0"/>
                <a:cs typeface="Calibri" panose="020F0502020204030204" pitchFamily="34" charset="0"/>
              </a:rPr>
              <a:t>ALIGN </a:t>
            </a:r>
          </a:p>
          <a:p>
            <a:pPr algn="ctr"/>
            <a:r>
              <a:rPr lang="en-GB" sz="2400" b="1">
                <a:solidFill>
                  <a:srgbClr val="497BD4"/>
                </a:solidFill>
                <a:latin typeface="Calibri" panose="020F0502020204030204" pitchFamily="34" charset="0"/>
                <a:cs typeface="Calibri" panose="020F0502020204030204" pitchFamily="34" charset="0"/>
              </a:rPr>
              <a:t>TO REF</a:t>
            </a:r>
            <a:endParaRPr lang="en-DK" sz="2400" b="1">
              <a:solidFill>
                <a:srgbClr val="497BD4"/>
              </a:solidFill>
              <a:latin typeface="Calibri" panose="020F0502020204030204" pitchFamily="34" charset="0"/>
              <a:cs typeface="Calibri" panose="020F0502020204030204" pitchFamily="34" charset="0"/>
            </a:endParaRPr>
          </a:p>
        </p:txBody>
      </p:sp>
      <p:sp>
        <p:nvSpPr>
          <p:cNvPr id="22" name="Title 1">
            <a:extLst>
              <a:ext uri="{FF2B5EF4-FFF2-40B4-BE49-F238E27FC236}">
                <a16:creationId xmlns:a16="http://schemas.microsoft.com/office/drawing/2014/main" id="{BF7C6006-E91A-2C2D-2870-5394D2C4CF23}"/>
              </a:ext>
            </a:extLst>
          </p:cNvPr>
          <p:cNvSpPr txBox="1">
            <a:spLocks/>
          </p:cNvSpPr>
          <p:nvPr/>
        </p:nvSpPr>
        <p:spPr>
          <a:xfrm>
            <a:off x="7366445" y="6083759"/>
            <a:ext cx="2633357" cy="555378"/>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solidFill>
                  <a:srgbClr val="FFFFFF"/>
                </a:solidFill>
                <a:latin typeface="Calibri" panose="020F0502020204030204" pitchFamily="34" charset="0"/>
                <a:cs typeface="Calibri" panose="020F0502020204030204" pitchFamily="34" charset="0"/>
              </a:rPr>
              <a:t>REMOVE</a:t>
            </a:r>
          </a:p>
          <a:p>
            <a:pPr algn="ctr"/>
            <a:r>
              <a:rPr lang="en-GB" sz="2400" b="1">
                <a:solidFill>
                  <a:srgbClr val="FFFFFF"/>
                </a:solidFill>
                <a:latin typeface="Calibri" panose="020F0502020204030204" pitchFamily="34" charset="0"/>
                <a:cs typeface="Calibri" panose="020F0502020204030204" pitchFamily="34" charset="0"/>
              </a:rPr>
              <a:t>DUPLICATES</a:t>
            </a:r>
          </a:p>
        </p:txBody>
      </p:sp>
      <p:sp>
        <p:nvSpPr>
          <p:cNvPr id="23" name="Title 1">
            <a:extLst>
              <a:ext uri="{FF2B5EF4-FFF2-40B4-BE49-F238E27FC236}">
                <a16:creationId xmlns:a16="http://schemas.microsoft.com/office/drawing/2014/main" id="{385AF80F-29BF-778E-6180-E3591ECE586B}"/>
              </a:ext>
            </a:extLst>
          </p:cNvPr>
          <p:cNvSpPr txBox="1">
            <a:spLocks/>
          </p:cNvSpPr>
          <p:nvPr/>
        </p:nvSpPr>
        <p:spPr>
          <a:xfrm>
            <a:off x="9688539" y="6051320"/>
            <a:ext cx="2633357" cy="555378"/>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solidFill>
                  <a:schemeClr val="bg1"/>
                </a:solidFill>
                <a:latin typeface="Calibri" panose="020F0502020204030204" pitchFamily="34" charset="0"/>
                <a:cs typeface="Calibri" panose="020F0502020204030204" pitchFamily="34" charset="0"/>
              </a:rPr>
              <a:t>QUANTIFY</a:t>
            </a:r>
            <a:br>
              <a:rPr lang="en-GB" sz="2400" b="1">
                <a:solidFill>
                  <a:schemeClr val="bg1"/>
                </a:solidFill>
                <a:latin typeface="Calibri" panose="020F0502020204030204" pitchFamily="34" charset="0"/>
                <a:cs typeface="Calibri" panose="020F0502020204030204" pitchFamily="34" charset="0"/>
              </a:rPr>
            </a:br>
            <a:r>
              <a:rPr lang="en-GB" sz="2400" b="1">
                <a:solidFill>
                  <a:schemeClr val="bg1"/>
                </a:solidFill>
                <a:latin typeface="Calibri" panose="020F0502020204030204" pitchFamily="34" charset="0"/>
                <a:cs typeface="Calibri" panose="020F0502020204030204" pitchFamily="34" charset="0"/>
              </a:rPr>
              <a:t>READS</a:t>
            </a:r>
            <a:endParaRPr lang="en-DK" sz="2400" b="1">
              <a:solidFill>
                <a:schemeClr val="bg1"/>
              </a:solidFill>
              <a:latin typeface="Calibri" panose="020F0502020204030204" pitchFamily="34" charset="0"/>
              <a:cs typeface="Calibri" panose="020F0502020204030204" pitchFamily="34" charset="0"/>
            </a:endParaRPr>
          </a:p>
        </p:txBody>
      </p:sp>
      <p:sp>
        <p:nvSpPr>
          <p:cNvPr id="61" name="Rounded Rectangle 60">
            <a:extLst>
              <a:ext uri="{FF2B5EF4-FFF2-40B4-BE49-F238E27FC236}">
                <a16:creationId xmlns:a16="http://schemas.microsoft.com/office/drawing/2014/main" id="{DAEECE4F-4C72-A0FE-A4C7-641808C485C0}"/>
              </a:ext>
            </a:extLst>
          </p:cNvPr>
          <p:cNvSpPr/>
          <p:nvPr/>
        </p:nvSpPr>
        <p:spPr>
          <a:xfrm>
            <a:off x="4915124" y="4531827"/>
            <a:ext cx="2258412" cy="2210125"/>
          </a:xfrm>
          <a:prstGeom prst="roundRect">
            <a:avLst>
              <a:gd name="adj" fmla="val 10441"/>
            </a:avLst>
          </a:prstGeom>
          <a:noFill/>
          <a:ln w="76200">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75" name="Rounded Rectangle 4">
            <a:extLst>
              <a:ext uri="{FF2B5EF4-FFF2-40B4-BE49-F238E27FC236}">
                <a16:creationId xmlns:a16="http://schemas.microsoft.com/office/drawing/2014/main" id="{DA483331-EA3C-7DDE-8652-AAF75FC2FDA9}"/>
              </a:ext>
            </a:extLst>
          </p:cNvPr>
          <p:cNvSpPr/>
          <p:nvPr/>
        </p:nvSpPr>
        <p:spPr>
          <a:xfrm>
            <a:off x="855966" y="323981"/>
            <a:ext cx="10397634" cy="829839"/>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solidFill>
                  <a:schemeClr val="tx1"/>
                </a:solidFill>
              </a:rPr>
              <a:t>Workflow overview</a:t>
            </a:r>
          </a:p>
        </p:txBody>
      </p:sp>
      <p:grpSp>
        <p:nvGrpSpPr>
          <p:cNvPr id="83" name="Group 82">
            <a:extLst>
              <a:ext uri="{FF2B5EF4-FFF2-40B4-BE49-F238E27FC236}">
                <a16:creationId xmlns:a16="http://schemas.microsoft.com/office/drawing/2014/main" id="{02A69F83-BA47-6172-C6D5-782E1FFD7DFA}"/>
              </a:ext>
            </a:extLst>
          </p:cNvPr>
          <p:cNvGrpSpPr/>
          <p:nvPr/>
        </p:nvGrpSpPr>
        <p:grpSpPr>
          <a:xfrm>
            <a:off x="2616605" y="1754821"/>
            <a:ext cx="6637132" cy="2118381"/>
            <a:chOff x="2572645" y="1754821"/>
            <a:chExt cx="6637132" cy="2118381"/>
          </a:xfrm>
        </p:grpSpPr>
        <p:sp>
          <p:nvSpPr>
            <p:cNvPr id="72" name="Title 1">
              <a:extLst>
                <a:ext uri="{FF2B5EF4-FFF2-40B4-BE49-F238E27FC236}">
                  <a16:creationId xmlns:a16="http://schemas.microsoft.com/office/drawing/2014/main" id="{63B36DD0-0356-AAF2-5277-5CF2420D052B}"/>
                </a:ext>
              </a:extLst>
            </p:cNvPr>
            <p:cNvSpPr txBox="1">
              <a:spLocks/>
            </p:cNvSpPr>
            <p:nvPr/>
          </p:nvSpPr>
          <p:spPr>
            <a:xfrm>
              <a:off x="7380837" y="2095178"/>
              <a:ext cx="1723888" cy="398335"/>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b="1">
                  <a:latin typeface="Calibri" panose="020F0502020204030204" pitchFamily="34" charset="0"/>
                  <a:cs typeface="Calibri" panose="020F0502020204030204" pitchFamily="34" charset="0"/>
                </a:rPr>
                <a:t>Aligned</a:t>
              </a:r>
            </a:p>
            <a:p>
              <a:pPr algn="ctr"/>
              <a:r>
                <a:rPr lang="en-GB" sz="2000" b="1">
                  <a:latin typeface="Calibri" panose="020F0502020204030204" pitchFamily="34" charset="0"/>
                  <a:cs typeface="Calibri" panose="020F0502020204030204" pitchFamily="34" charset="0"/>
                </a:rPr>
                <a:t>reads</a:t>
              </a:r>
              <a:endParaRPr lang="en-DK" sz="2000" b="1">
                <a:latin typeface="Calibri" panose="020F0502020204030204" pitchFamily="34" charset="0"/>
                <a:cs typeface="Calibri" panose="020F0502020204030204" pitchFamily="34" charset="0"/>
              </a:endParaRPr>
            </a:p>
          </p:txBody>
        </p:sp>
        <p:grpSp>
          <p:nvGrpSpPr>
            <p:cNvPr id="4" name="Group 3">
              <a:extLst>
                <a:ext uri="{FF2B5EF4-FFF2-40B4-BE49-F238E27FC236}">
                  <a16:creationId xmlns:a16="http://schemas.microsoft.com/office/drawing/2014/main" id="{9675846D-6848-5892-383D-F455E74037B5}"/>
                </a:ext>
              </a:extLst>
            </p:cNvPr>
            <p:cNvGrpSpPr/>
            <p:nvPr/>
          </p:nvGrpSpPr>
          <p:grpSpPr>
            <a:xfrm>
              <a:off x="3102191" y="2593752"/>
              <a:ext cx="1477791" cy="1100248"/>
              <a:chOff x="7672416" y="2532489"/>
              <a:chExt cx="1352770" cy="800842"/>
            </a:xfrm>
          </p:grpSpPr>
          <p:grpSp>
            <p:nvGrpSpPr>
              <p:cNvPr id="17" name="Group 16">
                <a:extLst>
                  <a:ext uri="{FF2B5EF4-FFF2-40B4-BE49-F238E27FC236}">
                    <a16:creationId xmlns:a16="http://schemas.microsoft.com/office/drawing/2014/main" id="{8D0DA731-424D-AD07-20D8-885579D3907F}"/>
                  </a:ext>
                </a:extLst>
              </p:cNvPr>
              <p:cNvGrpSpPr/>
              <p:nvPr/>
            </p:nvGrpSpPr>
            <p:grpSpPr>
              <a:xfrm>
                <a:off x="7672416" y="2532489"/>
                <a:ext cx="1352770" cy="381035"/>
                <a:chOff x="3105102" y="2546199"/>
                <a:chExt cx="1058236" cy="280294"/>
              </a:xfrm>
            </p:grpSpPr>
            <p:sp>
              <p:nvSpPr>
                <p:cNvPr id="42" name="Rounded Rectangle 41">
                  <a:extLst>
                    <a:ext uri="{FF2B5EF4-FFF2-40B4-BE49-F238E27FC236}">
                      <a16:creationId xmlns:a16="http://schemas.microsoft.com/office/drawing/2014/main" id="{26F077D7-0A7E-C48A-677D-5FFF3CFE00CB}"/>
                    </a:ext>
                  </a:extLst>
                </p:cNvPr>
                <p:cNvSpPr/>
                <p:nvPr/>
              </p:nvSpPr>
              <p:spPr>
                <a:xfrm>
                  <a:off x="3105102" y="2780773"/>
                  <a:ext cx="365760" cy="45720"/>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Rounded Rectangle 42">
                  <a:extLst>
                    <a:ext uri="{FF2B5EF4-FFF2-40B4-BE49-F238E27FC236}">
                      <a16:creationId xmlns:a16="http://schemas.microsoft.com/office/drawing/2014/main" id="{ED7EA968-3AD6-C395-5E33-AEF5D720D778}"/>
                    </a:ext>
                  </a:extLst>
                </p:cNvPr>
                <p:cNvSpPr/>
                <p:nvPr/>
              </p:nvSpPr>
              <p:spPr>
                <a:xfrm>
                  <a:off x="3779249" y="2741800"/>
                  <a:ext cx="365760" cy="45720"/>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ounded Rectangle 43">
                  <a:extLst>
                    <a:ext uri="{FF2B5EF4-FFF2-40B4-BE49-F238E27FC236}">
                      <a16:creationId xmlns:a16="http://schemas.microsoft.com/office/drawing/2014/main" id="{EACC30A0-EEB7-49D7-593D-DECCFA7FFA3F}"/>
                    </a:ext>
                  </a:extLst>
                </p:cNvPr>
                <p:cNvSpPr/>
                <p:nvPr/>
              </p:nvSpPr>
              <p:spPr>
                <a:xfrm>
                  <a:off x="3401343" y="2672099"/>
                  <a:ext cx="365760" cy="45720"/>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Rounded Rectangle 44">
                  <a:extLst>
                    <a:ext uri="{FF2B5EF4-FFF2-40B4-BE49-F238E27FC236}">
                      <a16:creationId xmlns:a16="http://schemas.microsoft.com/office/drawing/2014/main" id="{CB05CDBA-49A5-AC96-DCA5-DA6C2B34423A}"/>
                    </a:ext>
                  </a:extLst>
                </p:cNvPr>
                <p:cNvSpPr/>
                <p:nvPr/>
              </p:nvSpPr>
              <p:spPr>
                <a:xfrm>
                  <a:off x="3797578" y="2621034"/>
                  <a:ext cx="365760" cy="45720"/>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Rounded Rectangle 45">
                  <a:extLst>
                    <a:ext uri="{FF2B5EF4-FFF2-40B4-BE49-F238E27FC236}">
                      <a16:creationId xmlns:a16="http://schemas.microsoft.com/office/drawing/2014/main" id="{C23B7E97-7361-4CA2-0EF2-D2E7F087BDCB}"/>
                    </a:ext>
                  </a:extLst>
                </p:cNvPr>
                <p:cNvSpPr/>
                <p:nvPr/>
              </p:nvSpPr>
              <p:spPr>
                <a:xfrm>
                  <a:off x="3442800" y="2546199"/>
                  <a:ext cx="365760" cy="45720"/>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1" name="TextBox 40">
                <a:extLst>
                  <a:ext uri="{FF2B5EF4-FFF2-40B4-BE49-F238E27FC236}">
                    <a16:creationId xmlns:a16="http://schemas.microsoft.com/office/drawing/2014/main" id="{4AC5FE84-011E-4FEA-2C6F-2668605E1068}"/>
                  </a:ext>
                </a:extLst>
              </p:cNvPr>
              <p:cNvSpPr txBox="1"/>
              <p:nvPr/>
            </p:nvSpPr>
            <p:spPr>
              <a:xfrm>
                <a:off x="8010027" y="3108482"/>
                <a:ext cx="655714" cy="224849"/>
              </a:xfrm>
              <a:prstGeom prst="rect">
                <a:avLst/>
              </a:prstGeom>
              <a:noFill/>
            </p:spPr>
            <p:txBody>
              <a:bodyPr wrap="none" rtlCol="0">
                <a:spAutoFit/>
              </a:bodyPr>
              <a:lstStyle/>
              <a:p>
                <a:r>
                  <a:rPr lang="en-GB" sz="2000" b="1">
                    <a:solidFill>
                      <a:schemeClr val="bg1">
                        <a:lumMod val="50000"/>
                      </a:schemeClr>
                    </a:solidFill>
                  </a:rPr>
                  <a:t>.</a:t>
                </a:r>
                <a:r>
                  <a:rPr lang="en-GB" sz="2000" b="1" err="1">
                    <a:solidFill>
                      <a:schemeClr val="bg1">
                        <a:lumMod val="50000"/>
                      </a:schemeClr>
                    </a:solidFill>
                  </a:rPr>
                  <a:t>fastq</a:t>
                </a:r>
                <a:endParaRPr lang="en-GB" sz="2000" b="1">
                  <a:solidFill>
                    <a:schemeClr val="bg1">
                      <a:lumMod val="50000"/>
                    </a:schemeClr>
                  </a:solidFill>
                </a:endParaRPr>
              </a:p>
            </p:txBody>
          </p:sp>
        </p:grpSp>
        <p:sp>
          <p:nvSpPr>
            <p:cNvPr id="47" name="Title 1">
              <a:extLst>
                <a:ext uri="{FF2B5EF4-FFF2-40B4-BE49-F238E27FC236}">
                  <a16:creationId xmlns:a16="http://schemas.microsoft.com/office/drawing/2014/main" id="{63E70E96-98AF-549B-02FE-D7AD3FB05F32}"/>
                </a:ext>
              </a:extLst>
            </p:cNvPr>
            <p:cNvSpPr txBox="1">
              <a:spLocks/>
            </p:cNvSpPr>
            <p:nvPr/>
          </p:nvSpPr>
          <p:spPr>
            <a:xfrm>
              <a:off x="2572645" y="2098109"/>
              <a:ext cx="2446593" cy="398335"/>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b="1">
                  <a:latin typeface="Calibri" panose="020F0502020204030204" pitchFamily="34" charset="0"/>
                  <a:cs typeface="Calibri" panose="020F0502020204030204" pitchFamily="34" charset="0"/>
                </a:rPr>
                <a:t>Cleaned </a:t>
              </a:r>
            </a:p>
            <a:p>
              <a:pPr algn="ctr"/>
              <a:r>
                <a:rPr lang="en-GB" sz="2000" b="1">
                  <a:latin typeface="Calibri" panose="020F0502020204030204" pitchFamily="34" charset="0"/>
                  <a:cs typeface="Calibri" panose="020F0502020204030204" pitchFamily="34" charset="0"/>
                </a:rPr>
                <a:t>trimmed reads</a:t>
              </a:r>
              <a:endParaRPr lang="en-DK" sz="2000" b="1">
                <a:latin typeface="Calibri" panose="020F0502020204030204" pitchFamily="34" charset="0"/>
                <a:cs typeface="Calibri" panose="020F0502020204030204" pitchFamily="34" charset="0"/>
              </a:endParaRPr>
            </a:p>
          </p:txBody>
        </p:sp>
        <p:sp>
          <p:nvSpPr>
            <p:cNvPr id="48" name="Rounded Rectangle 47">
              <a:extLst>
                <a:ext uri="{FF2B5EF4-FFF2-40B4-BE49-F238E27FC236}">
                  <a16:creationId xmlns:a16="http://schemas.microsoft.com/office/drawing/2014/main" id="{FD002978-0F88-B0D5-3D50-2DCD48D7EAB7}"/>
                </a:ext>
              </a:extLst>
            </p:cNvPr>
            <p:cNvSpPr/>
            <p:nvPr/>
          </p:nvSpPr>
          <p:spPr>
            <a:xfrm>
              <a:off x="3691002" y="3115430"/>
              <a:ext cx="510772" cy="85389"/>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Title 1">
              <a:extLst>
                <a:ext uri="{FF2B5EF4-FFF2-40B4-BE49-F238E27FC236}">
                  <a16:creationId xmlns:a16="http://schemas.microsoft.com/office/drawing/2014/main" id="{D8EC0E61-646C-3765-A948-3474ECAD5883}"/>
                </a:ext>
              </a:extLst>
            </p:cNvPr>
            <p:cNvSpPr txBox="1">
              <a:spLocks/>
            </p:cNvSpPr>
            <p:nvPr/>
          </p:nvSpPr>
          <p:spPr>
            <a:xfrm>
              <a:off x="5243697" y="2096918"/>
              <a:ext cx="1762853" cy="398335"/>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000" b="1">
                  <a:latin typeface="Calibri" panose="020F0502020204030204" pitchFamily="34" charset="0"/>
                  <a:cs typeface="Calibri" panose="020F0502020204030204" pitchFamily="34" charset="0"/>
                </a:rPr>
                <a:t>Reference</a:t>
              </a:r>
            </a:p>
            <a:p>
              <a:pPr algn="ctr"/>
              <a:r>
                <a:rPr lang="en-GB" sz="2000" b="1">
                  <a:latin typeface="Calibri" panose="020F0502020204030204" pitchFamily="34" charset="0"/>
                  <a:cs typeface="Calibri" panose="020F0502020204030204" pitchFamily="34" charset="0"/>
                </a:rPr>
                <a:t>genome</a:t>
              </a:r>
              <a:endParaRPr lang="en-DK" sz="2000" b="1">
                <a:latin typeface="Calibri" panose="020F0502020204030204" pitchFamily="34" charset="0"/>
                <a:cs typeface="Calibri" panose="020F0502020204030204" pitchFamily="34" charset="0"/>
              </a:endParaRPr>
            </a:p>
          </p:txBody>
        </p:sp>
        <p:grpSp>
          <p:nvGrpSpPr>
            <p:cNvPr id="53" name="Group 52">
              <a:extLst>
                <a:ext uri="{FF2B5EF4-FFF2-40B4-BE49-F238E27FC236}">
                  <a16:creationId xmlns:a16="http://schemas.microsoft.com/office/drawing/2014/main" id="{0423679E-9612-EFA0-D779-85F6D504246C}"/>
                </a:ext>
              </a:extLst>
            </p:cNvPr>
            <p:cNvGrpSpPr/>
            <p:nvPr/>
          </p:nvGrpSpPr>
          <p:grpSpPr>
            <a:xfrm>
              <a:off x="5184676" y="2610515"/>
              <a:ext cx="1762853" cy="398335"/>
              <a:chOff x="4991251" y="2610515"/>
              <a:chExt cx="1762853" cy="398335"/>
            </a:xfrm>
          </p:grpSpPr>
          <p:sp>
            <p:nvSpPr>
              <p:cNvPr id="49" name="Rounded Rectangle 48">
                <a:extLst>
                  <a:ext uri="{FF2B5EF4-FFF2-40B4-BE49-F238E27FC236}">
                    <a16:creationId xmlns:a16="http://schemas.microsoft.com/office/drawing/2014/main" id="{5559D262-6237-FE6C-CC45-0B001EE95895}"/>
                  </a:ext>
                </a:extLst>
              </p:cNvPr>
              <p:cNvSpPr/>
              <p:nvPr/>
            </p:nvSpPr>
            <p:spPr>
              <a:xfrm>
                <a:off x="5096133" y="2835143"/>
                <a:ext cx="1524306" cy="132800"/>
              </a:xfrm>
              <a:prstGeom prst="round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a:p>
            </p:txBody>
          </p:sp>
          <p:sp>
            <p:nvSpPr>
              <p:cNvPr id="52" name="Title 1">
                <a:extLst>
                  <a:ext uri="{FF2B5EF4-FFF2-40B4-BE49-F238E27FC236}">
                    <a16:creationId xmlns:a16="http://schemas.microsoft.com/office/drawing/2014/main" id="{09E8DB74-0E97-1DCA-C1A0-06C8FCA310C1}"/>
                  </a:ext>
                </a:extLst>
              </p:cNvPr>
              <p:cNvSpPr txBox="1">
                <a:spLocks/>
              </p:cNvSpPr>
              <p:nvPr/>
            </p:nvSpPr>
            <p:spPr>
              <a:xfrm>
                <a:off x="4991251" y="2610515"/>
                <a:ext cx="1762853" cy="398335"/>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800" b="1">
                    <a:latin typeface="Calibri" panose="020F0502020204030204" pitchFamily="34" charset="0"/>
                    <a:cs typeface="Calibri" panose="020F0502020204030204" pitchFamily="34" charset="0"/>
                  </a:rPr>
                  <a:t>ACTGCTAAGTCTGACTGCTAAGTCTG</a:t>
                </a:r>
                <a:endParaRPr lang="en-DK" sz="800" b="1">
                  <a:latin typeface="Calibri" panose="020F0502020204030204" pitchFamily="34" charset="0"/>
                  <a:cs typeface="Calibri" panose="020F0502020204030204" pitchFamily="34" charset="0"/>
                </a:endParaRPr>
              </a:p>
            </p:txBody>
          </p:sp>
        </p:grpSp>
        <p:grpSp>
          <p:nvGrpSpPr>
            <p:cNvPr id="59" name="Group 58">
              <a:extLst>
                <a:ext uri="{FF2B5EF4-FFF2-40B4-BE49-F238E27FC236}">
                  <a16:creationId xmlns:a16="http://schemas.microsoft.com/office/drawing/2014/main" id="{77C4A42E-B82F-AAD8-D791-844B589694FA}"/>
                </a:ext>
              </a:extLst>
            </p:cNvPr>
            <p:cNvGrpSpPr/>
            <p:nvPr/>
          </p:nvGrpSpPr>
          <p:grpSpPr>
            <a:xfrm>
              <a:off x="7446924" y="2541031"/>
              <a:ext cx="1762853" cy="1232421"/>
              <a:chOff x="7174365" y="2725670"/>
              <a:chExt cx="1762853" cy="1232421"/>
            </a:xfrm>
          </p:grpSpPr>
          <p:grpSp>
            <p:nvGrpSpPr>
              <p:cNvPr id="18" name="Group 17">
                <a:extLst>
                  <a:ext uri="{FF2B5EF4-FFF2-40B4-BE49-F238E27FC236}">
                    <a16:creationId xmlns:a16="http://schemas.microsoft.com/office/drawing/2014/main" id="{18FE5E28-26E7-4E16-04D7-A6D116B0D884}"/>
                  </a:ext>
                </a:extLst>
              </p:cNvPr>
              <p:cNvGrpSpPr/>
              <p:nvPr/>
            </p:nvGrpSpPr>
            <p:grpSpPr>
              <a:xfrm>
                <a:off x="7240433" y="2828244"/>
                <a:ext cx="1521751" cy="1129847"/>
                <a:chOff x="7672411" y="2705309"/>
                <a:chExt cx="1393010" cy="822388"/>
              </a:xfrm>
            </p:grpSpPr>
            <p:grpSp>
              <p:nvGrpSpPr>
                <p:cNvPr id="39" name="Group 38">
                  <a:extLst>
                    <a:ext uri="{FF2B5EF4-FFF2-40B4-BE49-F238E27FC236}">
                      <a16:creationId xmlns:a16="http://schemas.microsoft.com/office/drawing/2014/main" id="{3CB00C71-34F5-567A-B14D-96287F5320D5}"/>
                    </a:ext>
                  </a:extLst>
                </p:cNvPr>
                <p:cNvGrpSpPr/>
                <p:nvPr/>
              </p:nvGrpSpPr>
              <p:grpSpPr>
                <a:xfrm>
                  <a:off x="7672411" y="2705309"/>
                  <a:ext cx="1393010" cy="304233"/>
                  <a:chOff x="3105102" y="2673310"/>
                  <a:chExt cx="1089716" cy="223796"/>
                </a:xfrm>
              </p:grpSpPr>
              <p:sp>
                <p:nvSpPr>
                  <p:cNvPr id="62" name="Rounded Rectangle 61">
                    <a:extLst>
                      <a:ext uri="{FF2B5EF4-FFF2-40B4-BE49-F238E27FC236}">
                        <a16:creationId xmlns:a16="http://schemas.microsoft.com/office/drawing/2014/main" id="{9B34539D-4005-D3E6-9DFF-87A52BA2E75C}"/>
                      </a:ext>
                    </a:extLst>
                  </p:cNvPr>
                  <p:cNvSpPr/>
                  <p:nvPr/>
                </p:nvSpPr>
                <p:spPr>
                  <a:xfrm>
                    <a:off x="3105102" y="2851386"/>
                    <a:ext cx="365760" cy="45720"/>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Rounded Rectangle 62">
                    <a:extLst>
                      <a:ext uri="{FF2B5EF4-FFF2-40B4-BE49-F238E27FC236}">
                        <a16:creationId xmlns:a16="http://schemas.microsoft.com/office/drawing/2014/main" id="{F8E8746A-3E26-E38F-ABDD-110A7390A319}"/>
                      </a:ext>
                    </a:extLst>
                  </p:cNvPr>
                  <p:cNvSpPr/>
                  <p:nvPr/>
                </p:nvSpPr>
                <p:spPr>
                  <a:xfrm>
                    <a:off x="3779249" y="2784164"/>
                    <a:ext cx="365760" cy="45720"/>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Rounded Rectangle 63">
                    <a:extLst>
                      <a:ext uri="{FF2B5EF4-FFF2-40B4-BE49-F238E27FC236}">
                        <a16:creationId xmlns:a16="http://schemas.microsoft.com/office/drawing/2014/main" id="{E21C275E-79D1-A8C8-AF21-9D42EE27B772}"/>
                      </a:ext>
                    </a:extLst>
                  </p:cNvPr>
                  <p:cNvSpPr/>
                  <p:nvPr/>
                </p:nvSpPr>
                <p:spPr>
                  <a:xfrm>
                    <a:off x="3243942" y="2794498"/>
                    <a:ext cx="365760" cy="45720"/>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ounded Rectangle 64">
                    <a:extLst>
                      <a:ext uri="{FF2B5EF4-FFF2-40B4-BE49-F238E27FC236}">
                        <a16:creationId xmlns:a16="http://schemas.microsoft.com/office/drawing/2014/main" id="{79CE16EB-3DE5-4BFD-B622-A6926FA4C815}"/>
                      </a:ext>
                    </a:extLst>
                  </p:cNvPr>
                  <p:cNvSpPr/>
                  <p:nvPr/>
                </p:nvSpPr>
                <p:spPr>
                  <a:xfrm>
                    <a:off x="3829058" y="2729307"/>
                    <a:ext cx="365760" cy="45720"/>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ounded Rectangle 65">
                    <a:extLst>
                      <a:ext uri="{FF2B5EF4-FFF2-40B4-BE49-F238E27FC236}">
                        <a16:creationId xmlns:a16="http://schemas.microsoft.com/office/drawing/2014/main" id="{64B2FC5C-256C-CDB1-49F2-56F97E6E3858}"/>
                      </a:ext>
                    </a:extLst>
                  </p:cNvPr>
                  <p:cNvSpPr/>
                  <p:nvPr/>
                </p:nvSpPr>
                <p:spPr>
                  <a:xfrm>
                    <a:off x="3770202" y="2673310"/>
                    <a:ext cx="365760" cy="45720"/>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0" name="TextBox 39">
                  <a:extLst>
                    <a:ext uri="{FF2B5EF4-FFF2-40B4-BE49-F238E27FC236}">
                      <a16:creationId xmlns:a16="http://schemas.microsoft.com/office/drawing/2014/main" id="{4C800054-9EEA-18EE-19A5-E6BC6568ADE4}"/>
                    </a:ext>
                  </a:extLst>
                </p:cNvPr>
                <p:cNvSpPr txBox="1"/>
                <p:nvPr/>
              </p:nvSpPr>
              <p:spPr>
                <a:xfrm>
                  <a:off x="7728332" y="3236467"/>
                  <a:ext cx="1282791" cy="291230"/>
                </a:xfrm>
                <a:prstGeom prst="rect">
                  <a:avLst/>
                </a:prstGeom>
                <a:noFill/>
              </p:spPr>
              <p:txBody>
                <a:bodyPr wrap="none" rtlCol="0">
                  <a:spAutoFit/>
                </a:bodyPr>
                <a:lstStyle/>
                <a:p>
                  <a:r>
                    <a:rPr lang="en-GB" sz="2000" b="1">
                      <a:solidFill>
                        <a:schemeClr val="bg1">
                          <a:lumMod val="50000"/>
                        </a:schemeClr>
                      </a:solidFill>
                    </a:rPr>
                    <a:t>.bam /.</a:t>
                  </a:r>
                  <a:r>
                    <a:rPr lang="en-GB" sz="2000" b="1" err="1">
                      <a:solidFill>
                        <a:schemeClr val="bg1">
                          <a:lumMod val="50000"/>
                        </a:schemeClr>
                      </a:solidFill>
                    </a:rPr>
                    <a:t>sam</a:t>
                  </a:r>
                  <a:endParaRPr lang="en-GB" sz="2000" b="1">
                    <a:solidFill>
                      <a:schemeClr val="bg1">
                        <a:lumMod val="50000"/>
                      </a:schemeClr>
                    </a:solidFill>
                  </a:endParaRPr>
                </a:p>
              </p:txBody>
            </p:sp>
          </p:grpSp>
          <p:sp>
            <p:nvSpPr>
              <p:cNvPr id="74" name="Rounded Rectangle 73">
                <a:extLst>
                  <a:ext uri="{FF2B5EF4-FFF2-40B4-BE49-F238E27FC236}">
                    <a16:creationId xmlns:a16="http://schemas.microsoft.com/office/drawing/2014/main" id="{EFA18CA3-85F5-86E8-A8B1-B173C8E61393}"/>
                  </a:ext>
                </a:extLst>
              </p:cNvPr>
              <p:cNvSpPr/>
              <p:nvPr/>
            </p:nvSpPr>
            <p:spPr>
              <a:xfrm>
                <a:off x="8268864" y="3138874"/>
                <a:ext cx="510772" cy="85389"/>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4" name="Group 53">
                <a:extLst>
                  <a:ext uri="{FF2B5EF4-FFF2-40B4-BE49-F238E27FC236}">
                    <a16:creationId xmlns:a16="http://schemas.microsoft.com/office/drawing/2014/main" id="{7B5C833A-B3D8-7288-963D-F73E3503A85B}"/>
                  </a:ext>
                </a:extLst>
              </p:cNvPr>
              <p:cNvGrpSpPr/>
              <p:nvPr/>
            </p:nvGrpSpPr>
            <p:grpSpPr>
              <a:xfrm>
                <a:off x="7174365" y="3036112"/>
                <a:ext cx="1762853" cy="398335"/>
                <a:chOff x="4991251" y="2610515"/>
                <a:chExt cx="1762853" cy="398335"/>
              </a:xfrm>
            </p:grpSpPr>
            <p:sp>
              <p:nvSpPr>
                <p:cNvPr id="55" name="Rounded Rectangle 54">
                  <a:extLst>
                    <a:ext uri="{FF2B5EF4-FFF2-40B4-BE49-F238E27FC236}">
                      <a16:creationId xmlns:a16="http://schemas.microsoft.com/office/drawing/2014/main" id="{AF1B89E3-5251-C547-4B41-F829096BA927}"/>
                    </a:ext>
                  </a:extLst>
                </p:cNvPr>
                <p:cNvSpPr/>
                <p:nvPr/>
              </p:nvSpPr>
              <p:spPr>
                <a:xfrm>
                  <a:off x="5096133" y="2835143"/>
                  <a:ext cx="1524306" cy="132800"/>
                </a:xfrm>
                <a:prstGeom prst="round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a:p>
              </p:txBody>
            </p:sp>
            <p:sp>
              <p:nvSpPr>
                <p:cNvPr id="56" name="Title 1">
                  <a:extLst>
                    <a:ext uri="{FF2B5EF4-FFF2-40B4-BE49-F238E27FC236}">
                      <a16:creationId xmlns:a16="http://schemas.microsoft.com/office/drawing/2014/main" id="{2B2590AF-055D-E343-964A-B33A9D6DAE98}"/>
                    </a:ext>
                  </a:extLst>
                </p:cNvPr>
                <p:cNvSpPr txBox="1">
                  <a:spLocks/>
                </p:cNvSpPr>
                <p:nvPr/>
              </p:nvSpPr>
              <p:spPr>
                <a:xfrm>
                  <a:off x="4991251" y="2610515"/>
                  <a:ext cx="1762853" cy="398335"/>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800" b="1">
                      <a:latin typeface="Calibri" panose="020F0502020204030204" pitchFamily="34" charset="0"/>
                      <a:cs typeface="Calibri" panose="020F0502020204030204" pitchFamily="34" charset="0"/>
                    </a:rPr>
                    <a:t>ACTGCTAAGTCTGACTGCTAAGTCTG</a:t>
                  </a:r>
                  <a:endParaRPr lang="en-DK" sz="800" b="1">
                    <a:latin typeface="Calibri" panose="020F0502020204030204" pitchFamily="34" charset="0"/>
                    <a:cs typeface="Calibri" panose="020F0502020204030204" pitchFamily="34" charset="0"/>
                  </a:endParaRPr>
                </a:p>
              </p:txBody>
            </p:sp>
          </p:grpSp>
          <p:sp>
            <p:nvSpPr>
              <p:cNvPr id="57" name="Rounded Rectangle 56">
                <a:extLst>
                  <a:ext uri="{FF2B5EF4-FFF2-40B4-BE49-F238E27FC236}">
                    <a16:creationId xmlns:a16="http://schemas.microsoft.com/office/drawing/2014/main" id="{37221A20-DFE3-70E4-5E62-A3F0C2F35BF8}"/>
                  </a:ext>
                </a:extLst>
              </p:cNvPr>
              <p:cNvSpPr/>
              <p:nvPr/>
            </p:nvSpPr>
            <p:spPr>
              <a:xfrm>
                <a:off x="7248962" y="2971854"/>
                <a:ext cx="510771" cy="85389"/>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Rounded Rectangle 57">
                <a:extLst>
                  <a:ext uri="{FF2B5EF4-FFF2-40B4-BE49-F238E27FC236}">
                    <a16:creationId xmlns:a16="http://schemas.microsoft.com/office/drawing/2014/main" id="{4F785364-A543-D5FF-AF99-A12F45B70A3F}"/>
                  </a:ext>
                </a:extLst>
              </p:cNvPr>
              <p:cNvSpPr/>
              <p:nvPr/>
            </p:nvSpPr>
            <p:spPr>
              <a:xfrm>
                <a:off x="8321622" y="2725670"/>
                <a:ext cx="510771" cy="85389"/>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6" name="Plus 75">
              <a:extLst>
                <a:ext uri="{FF2B5EF4-FFF2-40B4-BE49-F238E27FC236}">
                  <a16:creationId xmlns:a16="http://schemas.microsoft.com/office/drawing/2014/main" id="{048D5C0A-D0AC-56EE-9DDF-BFBBFCDB826C}"/>
                </a:ext>
              </a:extLst>
            </p:cNvPr>
            <p:cNvSpPr/>
            <p:nvPr/>
          </p:nvSpPr>
          <p:spPr>
            <a:xfrm>
              <a:off x="4694454" y="2695439"/>
              <a:ext cx="495469" cy="451918"/>
            </a:xfrm>
            <a:prstGeom prst="mathPlus">
              <a:avLst>
                <a:gd name="adj1" fmla="val 15828"/>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77" name="Equals 76">
              <a:extLst>
                <a:ext uri="{FF2B5EF4-FFF2-40B4-BE49-F238E27FC236}">
                  <a16:creationId xmlns:a16="http://schemas.microsoft.com/office/drawing/2014/main" id="{62315522-C6E4-5055-3385-487043E2B5B3}"/>
                </a:ext>
              </a:extLst>
            </p:cNvPr>
            <p:cNvSpPr/>
            <p:nvPr/>
          </p:nvSpPr>
          <p:spPr>
            <a:xfrm>
              <a:off x="6968557" y="2664607"/>
              <a:ext cx="444221" cy="529760"/>
            </a:xfrm>
            <a:prstGeom prst="mathEqual">
              <a:avLst>
                <a:gd name="adj1" fmla="val 13562"/>
                <a:gd name="adj2" fmla="val 11760"/>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78" name="TextBox 77">
              <a:extLst>
                <a:ext uri="{FF2B5EF4-FFF2-40B4-BE49-F238E27FC236}">
                  <a16:creationId xmlns:a16="http://schemas.microsoft.com/office/drawing/2014/main" id="{E40A930C-1D74-0620-E643-5FA05813D1DD}"/>
                </a:ext>
              </a:extLst>
            </p:cNvPr>
            <p:cNvSpPr txBox="1"/>
            <p:nvPr/>
          </p:nvSpPr>
          <p:spPr>
            <a:xfrm>
              <a:off x="5724024" y="3376764"/>
              <a:ext cx="764889" cy="400110"/>
            </a:xfrm>
            <a:prstGeom prst="rect">
              <a:avLst/>
            </a:prstGeom>
            <a:noFill/>
          </p:spPr>
          <p:txBody>
            <a:bodyPr wrap="none" rtlCol="0">
              <a:spAutoFit/>
            </a:bodyPr>
            <a:lstStyle/>
            <a:p>
              <a:r>
                <a:rPr lang="en-GB" sz="2000" b="1">
                  <a:solidFill>
                    <a:schemeClr val="bg1">
                      <a:lumMod val="50000"/>
                    </a:schemeClr>
                  </a:solidFill>
                </a:rPr>
                <a:t>.</a:t>
              </a:r>
              <a:r>
                <a:rPr lang="en-GB" sz="2000" b="1" err="1">
                  <a:solidFill>
                    <a:schemeClr val="bg1">
                      <a:lumMod val="50000"/>
                    </a:schemeClr>
                  </a:solidFill>
                </a:rPr>
                <a:t>fasta</a:t>
              </a:r>
              <a:endParaRPr lang="en-GB" sz="2000" b="1">
                <a:solidFill>
                  <a:schemeClr val="bg1">
                    <a:lumMod val="50000"/>
                  </a:schemeClr>
                </a:solidFill>
              </a:endParaRPr>
            </a:p>
          </p:txBody>
        </p:sp>
        <p:sp>
          <p:nvSpPr>
            <p:cNvPr id="80" name="Rounded Rectangle 79">
              <a:extLst>
                <a:ext uri="{FF2B5EF4-FFF2-40B4-BE49-F238E27FC236}">
                  <a16:creationId xmlns:a16="http://schemas.microsoft.com/office/drawing/2014/main" id="{FE04C157-2183-4540-5FD9-25A9C43C4917}"/>
                </a:ext>
              </a:extLst>
            </p:cNvPr>
            <p:cNvSpPr/>
            <p:nvPr/>
          </p:nvSpPr>
          <p:spPr>
            <a:xfrm>
              <a:off x="2937292" y="1776046"/>
              <a:ext cx="1739578" cy="2092569"/>
            </a:xfrm>
            <a:prstGeom prst="roundRect">
              <a:avLst>
                <a:gd name="adj" fmla="val 9453"/>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81" name="Rounded Rectangle 80">
              <a:extLst>
                <a:ext uri="{FF2B5EF4-FFF2-40B4-BE49-F238E27FC236}">
                  <a16:creationId xmlns:a16="http://schemas.microsoft.com/office/drawing/2014/main" id="{ACEF6BCB-77F3-4518-0763-EF94B6F5CAF5}"/>
                </a:ext>
              </a:extLst>
            </p:cNvPr>
            <p:cNvSpPr/>
            <p:nvPr/>
          </p:nvSpPr>
          <p:spPr>
            <a:xfrm>
              <a:off x="5190159" y="1754821"/>
              <a:ext cx="1739578" cy="2092569"/>
            </a:xfrm>
            <a:prstGeom prst="roundRect">
              <a:avLst>
                <a:gd name="adj" fmla="val 9453"/>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82" name="Rounded Rectangle 81">
              <a:extLst>
                <a:ext uri="{FF2B5EF4-FFF2-40B4-BE49-F238E27FC236}">
                  <a16:creationId xmlns:a16="http://schemas.microsoft.com/office/drawing/2014/main" id="{B8282D5F-6E6F-E4BA-4AED-E46C5485A938}"/>
                </a:ext>
              </a:extLst>
            </p:cNvPr>
            <p:cNvSpPr/>
            <p:nvPr/>
          </p:nvSpPr>
          <p:spPr>
            <a:xfrm>
              <a:off x="7441698" y="1780633"/>
              <a:ext cx="1739578" cy="2092569"/>
            </a:xfrm>
            <a:prstGeom prst="roundRect">
              <a:avLst>
                <a:gd name="adj" fmla="val 9453"/>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grpSp>
    </p:spTree>
    <p:extLst>
      <p:ext uri="{BB962C8B-B14F-4D97-AF65-F5344CB8AC3E}">
        <p14:creationId xmlns:p14="http://schemas.microsoft.com/office/powerpoint/2010/main" val="57020931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EBBBC6C-953B-FEAB-3F94-09BC69707B5A}"/>
              </a:ext>
            </a:extLst>
          </p:cNvPr>
          <p:cNvSpPr>
            <a:spLocks noGrp="1"/>
          </p:cNvSpPr>
          <p:nvPr>
            <p:ph type="sldNum" sz="quarter" idx="12"/>
          </p:nvPr>
        </p:nvSpPr>
        <p:spPr/>
        <p:txBody>
          <a:bodyPr/>
          <a:lstStyle/>
          <a:p>
            <a:fld id="{488F6B55-2FBF-E645-B561-8271EEC5CE3D}" type="slidenum">
              <a:rPr lang="en-GB" smtClean="0"/>
              <a:t>43</a:t>
            </a:fld>
            <a:endParaRPr lang="en-GB"/>
          </a:p>
        </p:txBody>
      </p:sp>
      <p:sp>
        <p:nvSpPr>
          <p:cNvPr id="5" name="TextBox 4">
            <a:extLst>
              <a:ext uri="{FF2B5EF4-FFF2-40B4-BE49-F238E27FC236}">
                <a16:creationId xmlns:a16="http://schemas.microsoft.com/office/drawing/2014/main" id="{09A2BDED-DFF3-9ADD-77F4-1A78098C1122}"/>
              </a:ext>
            </a:extLst>
          </p:cNvPr>
          <p:cNvSpPr txBox="1"/>
          <p:nvPr/>
        </p:nvSpPr>
        <p:spPr>
          <a:xfrm>
            <a:off x="2536863" y="1976284"/>
            <a:ext cx="6966896"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t>Mapping/alignment is the process of figuring out the most likely origin of a read in a reference genome.</a:t>
            </a:r>
            <a:endParaRPr lang="en-US">
              <a:cs typeface="Calibri" panose="020F0502020204030204"/>
            </a:endParaRPr>
          </a:p>
        </p:txBody>
      </p:sp>
      <p:sp>
        <p:nvSpPr>
          <p:cNvPr id="7" name="Rounded Rectangle 65">
            <a:extLst>
              <a:ext uri="{FF2B5EF4-FFF2-40B4-BE49-F238E27FC236}">
                <a16:creationId xmlns:a16="http://schemas.microsoft.com/office/drawing/2014/main" id="{3D2055ED-A5AB-DF35-D9C8-3DB591D0CB9A}"/>
              </a:ext>
            </a:extLst>
          </p:cNvPr>
          <p:cNvSpPr/>
          <p:nvPr/>
        </p:nvSpPr>
        <p:spPr>
          <a:xfrm>
            <a:off x="349604" y="284757"/>
            <a:ext cx="9103438" cy="861076"/>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4400" b="1"/>
              <a:t> Read Alignment -</a:t>
            </a:r>
            <a:r>
              <a:rPr lang="en-GB" sz="4400"/>
              <a:t> Traditional mapping</a:t>
            </a:r>
            <a:endParaRPr lang="en-GB" sz="4400" b="1"/>
          </a:p>
        </p:txBody>
      </p:sp>
      <p:pic>
        <p:nvPicPr>
          <p:cNvPr id="8" name="Picture 8" descr="A picture containing application&#10;&#10;Description automatically generated">
            <a:extLst>
              <a:ext uri="{FF2B5EF4-FFF2-40B4-BE49-F238E27FC236}">
                <a16:creationId xmlns:a16="http://schemas.microsoft.com/office/drawing/2014/main" id="{6246F320-3268-A7A4-0CE7-5EADBFAB80C6}"/>
              </a:ext>
            </a:extLst>
          </p:cNvPr>
          <p:cNvPicPr>
            <a:picLocks noChangeAspect="1"/>
          </p:cNvPicPr>
          <p:nvPr/>
        </p:nvPicPr>
        <p:blipFill rotWithShape="1">
          <a:blip r:embed="rId2"/>
          <a:srcRect r="46444" b="1587"/>
          <a:stretch/>
        </p:blipFill>
        <p:spPr>
          <a:xfrm>
            <a:off x="3714931" y="3773894"/>
            <a:ext cx="3963705" cy="656155"/>
          </a:xfrm>
          <a:prstGeom prst="rect">
            <a:avLst/>
          </a:prstGeom>
        </p:spPr>
      </p:pic>
      <p:sp>
        <p:nvSpPr>
          <p:cNvPr id="10" name="TextBox 9">
            <a:extLst>
              <a:ext uri="{FF2B5EF4-FFF2-40B4-BE49-F238E27FC236}">
                <a16:creationId xmlns:a16="http://schemas.microsoft.com/office/drawing/2014/main" id="{675FF85C-A668-37E1-54E5-CC6E7DBAC1C6}"/>
              </a:ext>
            </a:extLst>
          </p:cNvPr>
          <p:cNvSpPr txBox="1"/>
          <p:nvPr/>
        </p:nvSpPr>
        <p:spPr>
          <a:xfrm>
            <a:off x="3569902" y="3533107"/>
            <a:ext cx="132723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t>Gene A</a:t>
            </a:r>
            <a:endParaRPr lang="en-US">
              <a:cs typeface="Calibri"/>
            </a:endParaRPr>
          </a:p>
        </p:txBody>
      </p:sp>
      <p:sp>
        <p:nvSpPr>
          <p:cNvPr id="11" name="TextBox 10">
            <a:extLst>
              <a:ext uri="{FF2B5EF4-FFF2-40B4-BE49-F238E27FC236}">
                <a16:creationId xmlns:a16="http://schemas.microsoft.com/office/drawing/2014/main" id="{20679A09-312A-7FBF-29BF-AC1B5D74B0F6}"/>
              </a:ext>
            </a:extLst>
          </p:cNvPr>
          <p:cNvSpPr txBox="1"/>
          <p:nvPr/>
        </p:nvSpPr>
        <p:spPr>
          <a:xfrm>
            <a:off x="5641255" y="3533107"/>
            <a:ext cx="132723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t>Gene B</a:t>
            </a:r>
            <a:endParaRPr lang="en-US">
              <a:cs typeface="Calibri"/>
            </a:endParaRPr>
          </a:p>
        </p:txBody>
      </p:sp>
      <p:pic>
        <p:nvPicPr>
          <p:cNvPr id="3" name="Picture 12">
            <a:extLst>
              <a:ext uri="{FF2B5EF4-FFF2-40B4-BE49-F238E27FC236}">
                <a16:creationId xmlns:a16="http://schemas.microsoft.com/office/drawing/2014/main" id="{36694433-008F-4B46-F3E7-BC3D871C0640}"/>
              </a:ext>
            </a:extLst>
          </p:cNvPr>
          <p:cNvPicPr>
            <a:picLocks noChangeAspect="1"/>
          </p:cNvPicPr>
          <p:nvPr/>
        </p:nvPicPr>
        <p:blipFill>
          <a:blip r:embed="rId3"/>
          <a:stretch>
            <a:fillRect/>
          </a:stretch>
        </p:blipFill>
        <p:spPr>
          <a:xfrm>
            <a:off x="9849342" y="282137"/>
            <a:ext cx="1952625" cy="552450"/>
          </a:xfrm>
          <a:prstGeom prst="rect">
            <a:avLst/>
          </a:prstGeom>
        </p:spPr>
      </p:pic>
    </p:spTree>
    <p:extLst>
      <p:ext uri="{BB962C8B-B14F-4D97-AF65-F5344CB8AC3E}">
        <p14:creationId xmlns:p14="http://schemas.microsoft.com/office/powerpoint/2010/main" val="132756212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EBBBC6C-953B-FEAB-3F94-09BC69707B5A}"/>
              </a:ext>
            </a:extLst>
          </p:cNvPr>
          <p:cNvSpPr>
            <a:spLocks noGrp="1"/>
          </p:cNvSpPr>
          <p:nvPr>
            <p:ph type="sldNum" sz="quarter" idx="12"/>
          </p:nvPr>
        </p:nvSpPr>
        <p:spPr/>
        <p:txBody>
          <a:bodyPr/>
          <a:lstStyle/>
          <a:p>
            <a:fld id="{488F6B55-2FBF-E645-B561-8271EEC5CE3D}" type="slidenum">
              <a:rPr lang="en-GB" smtClean="0"/>
              <a:t>44</a:t>
            </a:fld>
            <a:endParaRPr lang="en-GB"/>
          </a:p>
        </p:txBody>
      </p:sp>
      <p:sp>
        <p:nvSpPr>
          <p:cNvPr id="13" name="TextBox 12">
            <a:extLst>
              <a:ext uri="{FF2B5EF4-FFF2-40B4-BE49-F238E27FC236}">
                <a16:creationId xmlns:a16="http://schemas.microsoft.com/office/drawing/2014/main" id="{A61679BE-678B-3EE2-EFB8-484D2F1E3FD2}"/>
              </a:ext>
            </a:extLst>
          </p:cNvPr>
          <p:cNvSpPr txBox="1"/>
          <p:nvPr/>
        </p:nvSpPr>
        <p:spPr>
          <a:xfrm>
            <a:off x="1779980" y="1827527"/>
            <a:ext cx="8363355" cy="418576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t>This is not straightforward:</a:t>
            </a:r>
          </a:p>
          <a:p>
            <a:endParaRPr lang="en-US" sz="2000">
              <a:cs typeface="Calibri"/>
            </a:endParaRPr>
          </a:p>
          <a:p>
            <a:pPr marL="342900" indent="-342900">
              <a:buAutoNum type="arabicPeriod"/>
            </a:pPr>
            <a:r>
              <a:rPr lang="en-US" sz="2000"/>
              <a:t>search space problem</a:t>
            </a:r>
            <a:endParaRPr lang="en-US" sz="2000">
              <a:cs typeface="Calibri" panose="020F0502020204030204"/>
            </a:endParaRPr>
          </a:p>
          <a:p>
            <a:pPr marL="800100" lvl="1" indent="-342900">
              <a:buFont typeface="Arial"/>
              <a:buChar char="•"/>
            </a:pPr>
            <a:r>
              <a:rPr lang="en-US">
                <a:ea typeface="+mn-lt"/>
                <a:cs typeface="+mn-lt"/>
              </a:rPr>
              <a:t>millions/ billions of reads VS large reference (the human genome is 3.2 billion bases)</a:t>
            </a:r>
            <a:br>
              <a:rPr lang="en-US">
                <a:ea typeface="+mn-lt"/>
                <a:cs typeface="+mn-lt"/>
              </a:rPr>
            </a:br>
            <a:endParaRPr lang="en-US">
              <a:ea typeface="+mn-lt"/>
              <a:cs typeface="+mn-lt"/>
            </a:endParaRPr>
          </a:p>
          <a:p>
            <a:pPr marL="342900" indent="-342900">
              <a:buAutoNum type="arabicPeriod"/>
            </a:pPr>
            <a:r>
              <a:rPr lang="en-US" sz="2000">
                <a:ea typeface="+mn-lt"/>
                <a:cs typeface="+mn-lt"/>
              </a:rPr>
              <a:t>non-exact matching</a:t>
            </a:r>
            <a:endParaRPr lang="en-US" sz="2000">
              <a:cs typeface="Calibri"/>
            </a:endParaRPr>
          </a:p>
          <a:p>
            <a:pPr marL="800100" lvl="1" indent="-342900">
              <a:buFont typeface="Arial"/>
              <a:buChar char="•"/>
            </a:pPr>
            <a:r>
              <a:rPr lang="en-US">
                <a:ea typeface="+mn-lt"/>
                <a:cs typeface="+mn-lt"/>
              </a:rPr>
              <a:t>Many reads will not match perfectly due to mutations compared to reference and sequencing errors. This complicates finding the best match. </a:t>
            </a:r>
            <a:br>
              <a:rPr lang="en-US">
                <a:ea typeface="+mn-lt"/>
                <a:cs typeface="+mn-lt"/>
              </a:rPr>
            </a:br>
            <a:endParaRPr lang="en-US">
              <a:ea typeface="+mn-lt"/>
              <a:cs typeface="+mn-lt"/>
            </a:endParaRPr>
          </a:p>
          <a:p>
            <a:pPr marL="342900" indent="-342900">
              <a:buAutoNum type="arabicPeriod"/>
            </a:pPr>
            <a:r>
              <a:rPr lang="en-US" sz="2000">
                <a:ea typeface="+mn-lt"/>
                <a:cs typeface="+mn-lt"/>
              </a:rPr>
              <a:t>multi mappers (repeat sequences) </a:t>
            </a:r>
          </a:p>
          <a:p>
            <a:pPr marL="800100" lvl="1" indent="-342900">
              <a:buFont typeface="Arial"/>
              <a:buChar char="•"/>
            </a:pPr>
            <a:r>
              <a:rPr lang="en-US">
                <a:ea typeface="+mn-lt"/>
                <a:cs typeface="+mn-lt"/>
              </a:rPr>
              <a:t>If a read cannot be </a:t>
            </a:r>
            <a:r>
              <a:rPr lang="en-US" err="1">
                <a:ea typeface="+mn-lt"/>
                <a:cs typeface="+mn-lt"/>
              </a:rPr>
              <a:t>unambigiously</a:t>
            </a:r>
            <a:r>
              <a:rPr lang="en-US">
                <a:ea typeface="+mn-lt"/>
                <a:cs typeface="+mn-lt"/>
              </a:rPr>
              <a:t> assigned, should the program report all possible positions, none or pick one heuristically or randomly?</a:t>
            </a:r>
            <a:endParaRPr lang="en-US">
              <a:cs typeface="Calibri"/>
            </a:endParaRPr>
          </a:p>
          <a:p>
            <a:pPr marL="342900" indent="-342900">
              <a:buFont typeface="Arial"/>
              <a:buChar char="•"/>
            </a:pPr>
            <a:endParaRPr lang="en-US">
              <a:cs typeface="Calibri"/>
            </a:endParaRPr>
          </a:p>
        </p:txBody>
      </p:sp>
      <p:sp>
        <p:nvSpPr>
          <p:cNvPr id="3" name="Rounded Rectangle 65">
            <a:extLst>
              <a:ext uri="{FF2B5EF4-FFF2-40B4-BE49-F238E27FC236}">
                <a16:creationId xmlns:a16="http://schemas.microsoft.com/office/drawing/2014/main" id="{C6AA2A15-0E7D-DCD3-54D8-2E8684FBF46A}"/>
              </a:ext>
            </a:extLst>
          </p:cNvPr>
          <p:cNvSpPr/>
          <p:nvPr/>
        </p:nvSpPr>
        <p:spPr>
          <a:xfrm>
            <a:off x="349604" y="284757"/>
            <a:ext cx="9103438" cy="861076"/>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4400" b="1"/>
              <a:t> Read Alignment -</a:t>
            </a:r>
            <a:r>
              <a:rPr lang="en-GB" sz="4400"/>
              <a:t> Traditional mapping</a:t>
            </a:r>
            <a:endParaRPr lang="en-GB" sz="4400" b="1"/>
          </a:p>
        </p:txBody>
      </p:sp>
      <p:pic>
        <p:nvPicPr>
          <p:cNvPr id="6" name="Picture 12" descr="Background pattern&#10;&#10;Description automatically generated">
            <a:extLst>
              <a:ext uri="{FF2B5EF4-FFF2-40B4-BE49-F238E27FC236}">
                <a16:creationId xmlns:a16="http://schemas.microsoft.com/office/drawing/2014/main" id="{A9672E8F-3672-9484-50F8-7402FFB12483}"/>
              </a:ext>
            </a:extLst>
          </p:cNvPr>
          <p:cNvPicPr>
            <a:picLocks noChangeAspect="1"/>
          </p:cNvPicPr>
          <p:nvPr/>
        </p:nvPicPr>
        <p:blipFill>
          <a:blip r:embed="rId2"/>
          <a:stretch>
            <a:fillRect/>
          </a:stretch>
        </p:blipFill>
        <p:spPr>
          <a:xfrm>
            <a:off x="9849342" y="282137"/>
            <a:ext cx="1952625" cy="552450"/>
          </a:xfrm>
          <a:prstGeom prst="rect">
            <a:avLst/>
          </a:prstGeom>
        </p:spPr>
      </p:pic>
    </p:spTree>
    <p:extLst>
      <p:ext uri="{BB962C8B-B14F-4D97-AF65-F5344CB8AC3E}">
        <p14:creationId xmlns:p14="http://schemas.microsoft.com/office/powerpoint/2010/main" val="21824508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EBBBC6C-953B-FEAB-3F94-09BC69707B5A}"/>
              </a:ext>
            </a:extLst>
          </p:cNvPr>
          <p:cNvSpPr>
            <a:spLocks noGrp="1"/>
          </p:cNvSpPr>
          <p:nvPr>
            <p:ph type="sldNum" sz="quarter" idx="12"/>
          </p:nvPr>
        </p:nvSpPr>
        <p:spPr/>
        <p:txBody>
          <a:bodyPr/>
          <a:lstStyle/>
          <a:p>
            <a:fld id="{488F6B55-2FBF-E645-B561-8271EEC5CE3D}" type="slidenum">
              <a:rPr lang="en-GB" smtClean="0"/>
              <a:t>45</a:t>
            </a:fld>
            <a:endParaRPr lang="en-GB"/>
          </a:p>
        </p:txBody>
      </p:sp>
      <p:sp>
        <p:nvSpPr>
          <p:cNvPr id="13" name="TextBox 12">
            <a:extLst>
              <a:ext uri="{FF2B5EF4-FFF2-40B4-BE49-F238E27FC236}">
                <a16:creationId xmlns:a16="http://schemas.microsoft.com/office/drawing/2014/main" id="{A61679BE-678B-3EE2-EFB8-484D2F1E3FD2}"/>
              </a:ext>
            </a:extLst>
          </p:cNvPr>
          <p:cNvSpPr txBox="1"/>
          <p:nvPr/>
        </p:nvSpPr>
        <p:spPr>
          <a:xfrm>
            <a:off x="1731599" y="1712622"/>
            <a:ext cx="8363355" cy="295465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t>To solve the search space problem most alignment tools use the "seed and extend" method: </a:t>
            </a:r>
            <a:endParaRPr lang="en-US" sz="2400">
              <a:cs typeface="Calibri"/>
            </a:endParaRPr>
          </a:p>
          <a:p>
            <a:pPr marL="914400" lvl="1" indent="-457200">
              <a:buAutoNum type="arabicPeriod"/>
            </a:pPr>
            <a:r>
              <a:rPr lang="en-US" sz="2400">
                <a:cs typeface="Calibri"/>
              </a:rPr>
              <a:t>Identify short identical sequences between the read and the reference</a:t>
            </a:r>
          </a:p>
          <a:p>
            <a:pPr marL="914400" lvl="1" indent="-457200">
              <a:buAutoNum type="arabicPeriod"/>
            </a:pPr>
            <a:r>
              <a:rPr lang="en-US" sz="2400">
                <a:cs typeface="Calibri"/>
              </a:rPr>
              <a:t>Extend the match on both sides until the alignment becomes poor</a:t>
            </a:r>
          </a:p>
          <a:p>
            <a:pPr marL="800100" lvl="1" indent="-342900">
              <a:buFont typeface="Arial"/>
              <a:buChar char="•"/>
            </a:pPr>
            <a:endParaRPr lang="en-US">
              <a:cs typeface="Calibri"/>
            </a:endParaRPr>
          </a:p>
          <a:p>
            <a:endParaRPr lang="en-US" sz="2400">
              <a:cs typeface="Calibri"/>
            </a:endParaRPr>
          </a:p>
        </p:txBody>
      </p:sp>
      <p:sp>
        <p:nvSpPr>
          <p:cNvPr id="3" name="Rounded Rectangle 37">
            <a:extLst>
              <a:ext uri="{FF2B5EF4-FFF2-40B4-BE49-F238E27FC236}">
                <a16:creationId xmlns:a16="http://schemas.microsoft.com/office/drawing/2014/main" id="{49C69A0C-9E92-DB50-57E3-EEEBDF911215}"/>
              </a:ext>
            </a:extLst>
          </p:cNvPr>
          <p:cNvSpPr/>
          <p:nvPr/>
        </p:nvSpPr>
        <p:spPr>
          <a:xfrm>
            <a:off x="2295336" y="5479712"/>
            <a:ext cx="6888218" cy="194444"/>
          </a:xfrm>
          <a:prstGeom prst="round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3600"/>
          </a:p>
        </p:txBody>
      </p:sp>
      <p:sp>
        <p:nvSpPr>
          <p:cNvPr id="6" name="Rounded Rectangle 55">
            <a:extLst>
              <a:ext uri="{FF2B5EF4-FFF2-40B4-BE49-F238E27FC236}">
                <a16:creationId xmlns:a16="http://schemas.microsoft.com/office/drawing/2014/main" id="{0D59A3B4-4889-E480-8430-BE111EFB0220}"/>
              </a:ext>
            </a:extLst>
          </p:cNvPr>
          <p:cNvSpPr/>
          <p:nvPr/>
        </p:nvSpPr>
        <p:spPr>
          <a:xfrm>
            <a:off x="3274641" y="4713101"/>
            <a:ext cx="1353009" cy="182853"/>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ounded Rectangle 51">
            <a:extLst>
              <a:ext uri="{FF2B5EF4-FFF2-40B4-BE49-F238E27FC236}">
                <a16:creationId xmlns:a16="http://schemas.microsoft.com/office/drawing/2014/main" id="{0D44F774-07ED-E71B-050E-35CDB5059F8F}"/>
              </a:ext>
            </a:extLst>
          </p:cNvPr>
          <p:cNvSpPr/>
          <p:nvPr/>
        </p:nvSpPr>
        <p:spPr>
          <a:xfrm>
            <a:off x="3585435" y="4714528"/>
            <a:ext cx="304000" cy="185029"/>
          </a:xfrm>
          <a:prstGeom prst="roundRect">
            <a:avLst/>
          </a:prstGeom>
          <a:solidFill>
            <a:schemeClr val="accent5"/>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ounded Rectangle 51">
            <a:extLst>
              <a:ext uri="{FF2B5EF4-FFF2-40B4-BE49-F238E27FC236}">
                <a16:creationId xmlns:a16="http://schemas.microsoft.com/office/drawing/2014/main" id="{EFD0541D-16F9-546A-D481-A0F821C57D54}"/>
              </a:ext>
            </a:extLst>
          </p:cNvPr>
          <p:cNvSpPr/>
          <p:nvPr/>
        </p:nvSpPr>
        <p:spPr>
          <a:xfrm>
            <a:off x="3277486" y="5482825"/>
            <a:ext cx="1327975" cy="190697"/>
          </a:xfrm>
          <a:prstGeom prst="roundRect">
            <a:avLst/>
          </a:prstGeom>
          <a:solidFill>
            <a:schemeClr val="accent2">
              <a:lumMod val="20000"/>
              <a:lumOff val="80000"/>
            </a:schemeClr>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5" name="Straight Arrow Connector 14">
            <a:extLst>
              <a:ext uri="{FF2B5EF4-FFF2-40B4-BE49-F238E27FC236}">
                <a16:creationId xmlns:a16="http://schemas.microsoft.com/office/drawing/2014/main" id="{A9F73ACE-8D3E-CBF4-FFB0-EFB2E6DC53D6}"/>
              </a:ext>
            </a:extLst>
          </p:cNvPr>
          <p:cNvCxnSpPr/>
          <p:nvPr/>
        </p:nvCxnSpPr>
        <p:spPr>
          <a:xfrm>
            <a:off x="3583840" y="4894985"/>
            <a:ext cx="1260" cy="586927"/>
          </a:xfrm>
          <a:prstGeom prst="straightConnector1">
            <a:avLst/>
          </a:prstGeom>
          <a:ln>
            <a:prstDash val="dash"/>
          </a:ln>
        </p:spPr>
        <p:style>
          <a:lnRef idx="3">
            <a:schemeClr val="dk1"/>
          </a:lnRef>
          <a:fillRef idx="0">
            <a:schemeClr val="dk1"/>
          </a:fillRef>
          <a:effectRef idx="2">
            <a:schemeClr val="dk1"/>
          </a:effectRef>
          <a:fontRef idx="minor">
            <a:schemeClr val="tx1"/>
          </a:fontRef>
        </p:style>
      </p:cxnSp>
      <p:cxnSp>
        <p:nvCxnSpPr>
          <p:cNvPr id="16" name="Straight Arrow Connector 15">
            <a:extLst>
              <a:ext uri="{FF2B5EF4-FFF2-40B4-BE49-F238E27FC236}">
                <a16:creationId xmlns:a16="http://schemas.microsoft.com/office/drawing/2014/main" id="{6D26CC56-32CB-5E8D-6CA9-964A1D054B4A}"/>
              </a:ext>
            </a:extLst>
          </p:cNvPr>
          <p:cNvCxnSpPr>
            <a:cxnSpLocks/>
          </p:cNvCxnSpPr>
          <p:nvPr/>
        </p:nvCxnSpPr>
        <p:spPr>
          <a:xfrm>
            <a:off x="3892418" y="4894985"/>
            <a:ext cx="1260" cy="586927"/>
          </a:xfrm>
          <a:prstGeom prst="straightConnector1">
            <a:avLst/>
          </a:prstGeom>
          <a:ln>
            <a:prstDash val="dash"/>
          </a:ln>
        </p:spPr>
        <p:style>
          <a:lnRef idx="3">
            <a:schemeClr val="dk1"/>
          </a:lnRef>
          <a:fillRef idx="0">
            <a:schemeClr val="dk1"/>
          </a:fillRef>
          <a:effectRef idx="2">
            <a:schemeClr val="dk1"/>
          </a:effectRef>
          <a:fontRef idx="minor">
            <a:schemeClr val="tx1"/>
          </a:fontRef>
        </p:style>
      </p:cxnSp>
      <p:cxnSp>
        <p:nvCxnSpPr>
          <p:cNvPr id="18" name="Straight Arrow Connector 17">
            <a:extLst>
              <a:ext uri="{FF2B5EF4-FFF2-40B4-BE49-F238E27FC236}">
                <a16:creationId xmlns:a16="http://schemas.microsoft.com/office/drawing/2014/main" id="{A88D48D6-7D37-8E09-1B56-F135996A5ED9}"/>
              </a:ext>
            </a:extLst>
          </p:cNvPr>
          <p:cNvCxnSpPr>
            <a:cxnSpLocks/>
          </p:cNvCxnSpPr>
          <p:nvPr/>
        </p:nvCxnSpPr>
        <p:spPr>
          <a:xfrm flipH="1">
            <a:off x="3301792" y="5186637"/>
            <a:ext cx="233636" cy="126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0" name="Straight Arrow Connector 19">
            <a:extLst>
              <a:ext uri="{FF2B5EF4-FFF2-40B4-BE49-F238E27FC236}">
                <a16:creationId xmlns:a16="http://schemas.microsoft.com/office/drawing/2014/main" id="{6C2D9568-0130-2D4D-901A-7F1307CD28D0}"/>
              </a:ext>
            </a:extLst>
          </p:cNvPr>
          <p:cNvCxnSpPr>
            <a:cxnSpLocks/>
          </p:cNvCxnSpPr>
          <p:nvPr/>
        </p:nvCxnSpPr>
        <p:spPr>
          <a:xfrm>
            <a:off x="3963658" y="5186637"/>
            <a:ext cx="379112" cy="126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4" name="TextBox 23">
            <a:extLst>
              <a:ext uri="{FF2B5EF4-FFF2-40B4-BE49-F238E27FC236}">
                <a16:creationId xmlns:a16="http://schemas.microsoft.com/office/drawing/2014/main" id="{E7BE54C2-76E8-67E9-CDA8-75B423BB3FE1}"/>
              </a:ext>
            </a:extLst>
          </p:cNvPr>
          <p:cNvSpPr txBox="1"/>
          <p:nvPr/>
        </p:nvSpPr>
        <p:spPr>
          <a:xfrm>
            <a:off x="1069786" y="4620689"/>
            <a:ext cx="132723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t>read</a:t>
            </a:r>
            <a:endParaRPr lang="en-US">
              <a:cs typeface="Calibri"/>
            </a:endParaRPr>
          </a:p>
        </p:txBody>
      </p:sp>
      <p:sp>
        <p:nvSpPr>
          <p:cNvPr id="25" name="TextBox 24">
            <a:extLst>
              <a:ext uri="{FF2B5EF4-FFF2-40B4-BE49-F238E27FC236}">
                <a16:creationId xmlns:a16="http://schemas.microsoft.com/office/drawing/2014/main" id="{5BBC37B3-D6B7-E73A-E3A0-91E8F6F168DC}"/>
              </a:ext>
            </a:extLst>
          </p:cNvPr>
          <p:cNvSpPr txBox="1"/>
          <p:nvPr/>
        </p:nvSpPr>
        <p:spPr>
          <a:xfrm>
            <a:off x="1069785" y="5395283"/>
            <a:ext cx="132723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t>ref</a:t>
            </a:r>
            <a:endParaRPr lang="en-US">
              <a:cs typeface="Calibri"/>
            </a:endParaRPr>
          </a:p>
        </p:txBody>
      </p:sp>
      <p:sp>
        <p:nvSpPr>
          <p:cNvPr id="26" name="TextBox 25">
            <a:extLst>
              <a:ext uri="{FF2B5EF4-FFF2-40B4-BE49-F238E27FC236}">
                <a16:creationId xmlns:a16="http://schemas.microsoft.com/office/drawing/2014/main" id="{35FCD933-A990-7EC8-B81D-B17E74A7A590}"/>
              </a:ext>
            </a:extLst>
          </p:cNvPr>
          <p:cNvSpPr txBox="1"/>
          <p:nvPr/>
        </p:nvSpPr>
        <p:spPr>
          <a:xfrm>
            <a:off x="2825534" y="5893417"/>
            <a:ext cx="220573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t>Region that matches to the read</a:t>
            </a:r>
            <a:endParaRPr lang="en-US">
              <a:cs typeface="Calibri"/>
            </a:endParaRPr>
          </a:p>
        </p:txBody>
      </p:sp>
      <p:sp>
        <p:nvSpPr>
          <p:cNvPr id="27" name="TextBox 26">
            <a:extLst>
              <a:ext uri="{FF2B5EF4-FFF2-40B4-BE49-F238E27FC236}">
                <a16:creationId xmlns:a16="http://schemas.microsoft.com/office/drawing/2014/main" id="{97D85AB8-52A5-6C9A-4882-2BF4284B8060}"/>
              </a:ext>
            </a:extLst>
          </p:cNvPr>
          <p:cNvSpPr txBox="1"/>
          <p:nvPr/>
        </p:nvSpPr>
        <p:spPr>
          <a:xfrm>
            <a:off x="2822386" y="4288180"/>
            <a:ext cx="233861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t>Short exact match</a:t>
            </a:r>
            <a:endParaRPr lang="en-US">
              <a:cs typeface="Calibri"/>
            </a:endParaRPr>
          </a:p>
        </p:txBody>
      </p:sp>
      <p:cxnSp>
        <p:nvCxnSpPr>
          <p:cNvPr id="28" name="Straight Arrow Connector 27">
            <a:extLst>
              <a:ext uri="{FF2B5EF4-FFF2-40B4-BE49-F238E27FC236}">
                <a16:creationId xmlns:a16="http://schemas.microsoft.com/office/drawing/2014/main" id="{F24A6377-5404-0915-9221-3B50CCB3A2DD}"/>
              </a:ext>
            </a:extLst>
          </p:cNvPr>
          <p:cNvCxnSpPr/>
          <p:nvPr/>
        </p:nvCxnSpPr>
        <p:spPr>
          <a:xfrm>
            <a:off x="3567544" y="4634345"/>
            <a:ext cx="339437" cy="0"/>
          </a:xfrm>
          <a:prstGeom prst="straightConnector1">
            <a:avLst/>
          </a:prstGeom>
        </p:spPr>
        <p:style>
          <a:lnRef idx="2">
            <a:schemeClr val="dk1"/>
          </a:lnRef>
          <a:fillRef idx="0">
            <a:schemeClr val="dk1"/>
          </a:fillRef>
          <a:effectRef idx="1">
            <a:schemeClr val="dk1"/>
          </a:effectRef>
          <a:fontRef idx="minor">
            <a:schemeClr val="tx1"/>
          </a:fontRef>
        </p:style>
      </p:cxnSp>
      <p:cxnSp>
        <p:nvCxnSpPr>
          <p:cNvPr id="29" name="Straight Arrow Connector 28">
            <a:extLst>
              <a:ext uri="{FF2B5EF4-FFF2-40B4-BE49-F238E27FC236}">
                <a16:creationId xmlns:a16="http://schemas.microsoft.com/office/drawing/2014/main" id="{3CB24AEF-1B57-9AC3-D30B-1B58928615CC}"/>
              </a:ext>
            </a:extLst>
          </p:cNvPr>
          <p:cNvCxnSpPr>
            <a:cxnSpLocks/>
          </p:cNvCxnSpPr>
          <p:nvPr/>
        </p:nvCxnSpPr>
        <p:spPr>
          <a:xfrm>
            <a:off x="3290453" y="5811981"/>
            <a:ext cx="1267691" cy="0"/>
          </a:xfrm>
          <a:prstGeom prst="straightConnector1">
            <a:avLst/>
          </a:prstGeom>
        </p:spPr>
        <p:style>
          <a:lnRef idx="2">
            <a:schemeClr val="dk1"/>
          </a:lnRef>
          <a:fillRef idx="0">
            <a:schemeClr val="dk1"/>
          </a:fillRef>
          <a:effectRef idx="1">
            <a:schemeClr val="dk1"/>
          </a:effectRef>
          <a:fontRef idx="minor">
            <a:schemeClr val="tx1"/>
          </a:fontRef>
        </p:style>
      </p:cxnSp>
      <p:cxnSp>
        <p:nvCxnSpPr>
          <p:cNvPr id="30" name="Straight Arrow Connector 29">
            <a:extLst>
              <a:ext uri="{FF2B5EF4-FFF2-40B4-BE49-F238E27FC236}">
                <a16:creationId xmlns:a16="http://schemas.microsoft.com/office/drawing/2014/main" id="{2A95D96E-CD37-A5D4-BF10-D3011964A012}"/>
              </a:ext>
            </a:extLst>
          </p:cNvPr>
          <p:cNvCxnSpPr>
            <a:cxnSpLocks/>
          </p:cNvCxnSpPr>
          <p:nvPr/>
        </p:nvCxnSpPr>
        <p:spPr>
          <a:xfrm flipV="1">
            <a:off x="3574471" y="4578926"/>
            <a:ext cx="1" cy="96982"/>
          </a:xfrm>
          <a:prstGeom prst="straightConnector1">
            <a:avLst/>
          </a:prstGeom>
        </p:spPr>
        <p:style>
          <a:lnRef idx="2">
            <a:schemeClr val="dk1"/>
          </a:lnRef>
          <a:fillRef idx="0">
            <a:schemeClr val="dk1"/>
          </a:fillRef>
          <a:effectRef idx="1">
            <a:schemeClr val="dk1"/>
          </a:effectRef>
          <a:fontRef idx="minor">
            <a:schemeClr val="tx1"/>
          </a:fontRef>
        </p:style>
      </p:cxnSp>
      <p:cxnSp>
        <p:nvCxnSpPr>
          <p:cNvPr id="31" name="Straight Arrow Connector 30">
            <a:extLst>
              <a:ext uri="{FF2B5EF4-FFF2-40B4-BE49-F238E27FC236}">
                <a16:creationId xmlns:a16="http://schemas.microsoft.com/office/drawing/2014/main" id="{231875B5-2867-0FD2-12A3-8CAC3875641D}"/>
              </a:ext>
            </a:extLst>
          </p:cNvPr>
          <p:cNvCxnSpPr>
            <a:cxnSpLocks/>
          </p:cNvCxnSpPr>
          <p:nvPr/>
        </p:nvCxnSpPr>
        <p:spPr>
          <a:xfrm flipV="1">
            <a:off x="3906979" y="4578926"/>
            <a:ext cx="1" cy="96982"/>
          </a:xfrm>
          <a:prstGeom prst="straightConnector1">
            <a:avLst/>
          </a:prstGeom>
        </p:spPr>
        <p:style>
          <a:lnRef idx="2">
            <a:schemeClr val="dk1"/>
          </a:lnRef>
          <a:fillRef idx="0">
            <a:schemeClr val="dk1"/>
          </a:fillRef>
          <a:effectRef idx="1">
            <a:schemeClr val="dk1"/>
          </a:effectRef>
          <a:fontRef idx="minor">
            <a:schemeClr val="tx1"/>
          </a:fontRef>
        </p:style>
      </p:cxnSp>
      <p:cxnSp>
        <p:nvCxnSpPr>
          <p:cNvPr id="32" name="Straight Arrow Connector 31">
            <a:extLst>
              <a:ext uri="{FF2B5EF4-FFF2-40B4-BE49-F238E27FC236}">
                <a16:creationId xmlns:a16="http://schemas.microsoft.com/office/drawing/2014/main" id="{B87E5955-DE78-A0C8-B4FA-D44FB6C48CC7}"/>
              </a:ext>
            </a:extLst>
          </p:cNvPr>
          <p:cNvCxnSpPr>
            <a:cxnSpLocks/>
          </p:cNvCxnSpPr>
          <p:nvPr/>
        </p:nvCxnSpPr>
        <p:spPr>
          <a:xfrm flipV="1">
            <a:off x="3283526" y="5763489"/>
            <a:ext cx="1" cy="96982"/>
          </a:xfrm>
          <a:prstGeom prst="straightConnector1">
            <a:avLst/>
          </a:prstGeom>
        </p:spPr>
        <p:style>
          <a:lnRef idx="2">
            <a:schemeClr val="dk1"/>
          </a:lnRef>
          <a:fillRef idx="0">
            <a:schemeClr val="dk1"/>
          </a:fillRef>
          <a:effectRef idx="1">
            <a:schemeClr val="dk1"/>
          </a:effectRef>
          <a:fontRef idx="minor">
            <a:schemeClr val="tx1"/>
          </a:fontRef>
        </p:style>
      </p:cxnSp>
      <p:cxnSp>
        <p:nvCxnSpPr>
          <p:cNvPr id="33" name="Straight Arrow Connector 32">
            <a:extLst>
              <a:ext uri="{FF2B5EF4-FFF2-40B4-BE49-F238E27FC236}">
                <a16:creationId xmlns:a16="http://schemas.microsoft.com/office/drawing/2014/main" id="{E23B704D-D792-1B21-75A4-33B963721E57}"/>
              </a:ext>
            </a:extLst>
          </p:cNvPr>
          <p:cNvCxnSpPr>
            <a:cxnSpLocks/>
          </p:cNvCxnSpPr>
          <p:nvPr/>
        </p:nvCxnSpPr>
        <p:spPr>
          <a:xfrm flipV="1">
            <a:off x="4565071" y="5763490"/>
            <a:ext cx="1" cy="96982"/>
          </a:xfrm>
          <a:prstGeom prst="straightConnector1">
            <a:avLst/>
          </a:prstGeom>
        </p:spPr>
        <p:style>
          <a:lnRef idx="2">
            <a:schemeClr val="dk1"/>
          </a:lnRef>
          <a:fillRef idx="0">
            <a:schemeClr val="dk1"/>
          </a:fillRef>
          <a:effectRef idx="1">
            <a:schemeClr val="dk1"/>
          </a:effectRef>
          <a:fontRef idx="minor">
            <a:schemeClr val="tx1"/>
          </a:fontRef>
        </p:style>
      </p:cxnSp>
      <p:sp>
        <p:nvSpPr>
          <p:cNvPr id="12" name="Rounded Rectangle 51">
            <a:extLst>
              <a:ext uri="{FF2B5EF4-FFF2-40B4-BE49-F238E27FC236}">
                <a16:creationId xmlns:a16="http://schemas.microsoft.com/office/drawing/2014/main" id="{DED3D90A-CAB0-8BBA-7143-02185B6CD727}"/>
              </a:ext>
            </a:extLst>
          </p:cNvPr>
          <p:cNvSpPr/>
          <p:nvPr/>
        </p:nvSpPr>
        <p:spPr>
          <a:xfrm>
            <a:off x="3585434" y="5481144"/>
            <a:ext cx="304000" cy="185029"/>
          </a:xfrm>
          <a:prstGeom prst="roundRect">
            <a:avLst/>
          </a:prstGeom>
          <a:solidFill>
            <a:schemeClr val="accent5"/>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ounded Rectangle 65">
            <a:extLst>
              <a:ext uri="{FF2B5EF4-FFF2-40B4-BE49-F238E27FC236}">
                <a16:creationId xmlns:a16="http://schemas.microsoft.com/office/drawing/2014/main" id="{EB1DB99C-080A-E742-2036-F65221F76D80}"/>
              </a:ext>
            </a:extLst>
          </p:cNvPr>
          <p:cNvSpPr/>
          <p:nvPr/>
        </p:nvSpPr>
        <p:spPr>
          <a:xfrm>
            <a:off x="349604" y="284757"/>
            <a:ext cx="9103438" cy="861076"/>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4400" b="1"/>
              <a:t> Read Alignment -</a:t>
            </a:r>
            <a:r>
              <a:rPr lang="en-GB" sz="4400"/>
              <a:t> Traditional mapping</a:t>
            </a:r>
            <a:endParaRPr lang="en-GB" sz="4400" b="1"/>
          </a:p>
        </p:txBody>
      </p:sp>
      <p:pic>
        <p:nvPicPr>
          <p:cNvPr id="10" name="Picture 12" descr="Background pattern&#10;&#10;Description automatically generated">
            <a:extLst>
              <a:ext uri="{FF2B5EF4-FFF2-40B4-BE49-F238E27FC236}">
                <a16:creationId xmlns:a16="http://schemas.microsoft.com/office/drawing/2014/main" id="{A0D788B3-F364-5311-14D0-166C63D546C8}"/>
              </a:ext>
            </a:extLst>
          </p:cNvPr>
          <p:cNvPicPr>
            <a:picLocks noChangeAspect="1"/>
          </p:cNvPicPr>
          <p:nvPr/>
        </p:nvPicPr>
        <p:blipFill>
          <a:blip r:embed="rId2"/>
          <a:stretch>
            <a:fillRect/>
          </a:stretch>
        </p:blipFill>
        <p:spPr>
          <a:xfrm>
            <a:off x="9849342" y="282137"/>
            <a:ext cx="1952625" cy="552450"/>
          </a:xfrm>
          <a:prstGeom prst="rect">
            <a:avLst/>
          </a:prstGeom>
        </p:spPr>
      </p:pic>
    </p:spTree>
    <p:extLst>
      <p:ext uri="{BB962C8B-B14F-4D97-AF65-F5344CB8AC3E}">
        <p14:creationId xmlns:p14="http://schemas.microsoft.com/office/powerpoint/2010/main" val="16082715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EBBBC6C-953B-FEAB-3F94-09BC69707B5A}"/>
              </a:ext>
            </a:extLst>
          </p:cNvPr>
          <p:cNvSpPr>
            <a:spLocks noGrp="1"/>
          </p:cNvSpPr>
          <p:nvPr>
            <p:ph type="sldNum" sz="quarter" idx="12"/>
          </p:nvPr>
        </p:nvSpPr>
        <p:spPr/>
        <p:txBody>
          <a:bodyPr/>
          <a:lstStyle/>
          <a:p>
            <a:fld id="{488F6B55-2FBF-E645-B561-8271EEC5CE3D}" type="slidenum">
              <a:rPr lang="en-GB" smtClean="0"/>
              <a:t>46</a:t>
            </a:fld>
            <a:endParaRPr lang="en-GB"/>
          </a:p>
        </p:txBody>
      </p:sp>
      <p:sp>
        <p:nvSpPr>
          <p:cNvPr id="5" name="TextBox 4">
            <a:extLst>
              <a:ext uri="{FF2B5EF4-FFF2-40B4-BE49-F238E27FC236}">
                <a16:creationId xmlns:a16="http://schemas.microsoft.com/office/drawing/2014/main" id="{09A2BDED-DFF3-9ADD-77F4-1A78098C1122}"/>
              </a:ext>
            </a:extLst>
          </p:cNvPr>
          <p:cNvSpPr txBox="1"/>
          <p:nvPr/>
        </p:nvSpPr>
        <p:spPr>
          <a:xfrm>
            <a:off x="1096850" y="1805189"/>
            <a:ext cx="9517779"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ea typeface="+mn-lt"/>
                <a:cs typeface="+mn-lt"/>
              </a:rPr>
              <a:t>To be able to do that, we need to make a dictionary of all short sequences that occur in the reference and where. This is called the </a:t>
            </a:r>
            <a:r>
              <a:rPr lang="en-US" sz="2400" b="1">
                <a:ea typeface="+mn-lt"/>
                <a:cs typeface="+mn-lt"/>
              </a:rPr>
              <a:t>index</a:t>
            </a:r>
            <a:r>
              <a:rPr lang="en-US" sz="2400">
                <a:ea typeface="+mn-lt"/>
                <a:cs typeface="+mn-lt"/>
              </a:rPr>
              <a:t>.  </a:t>
            </a:r>
            <a:endParaRPr lang="en-US">
              <a:ea typeface="+mn-lt"/>
              <a:cs typeface="+mn-lt"/>
            </a:endParaRPr>
          </a:p>
          <a:p>
            <a:endParaRPr lang="en-US" sz="2400">
              <a:cs typeface="Calibri"/>
            </a:endParaRPr>
          </a:p>
          <a:p>
            <a:r>
              <a:rPr lang="en-US" sz="2400">
                <a:cs typeface="Calibri"/>
              </a:rPr>
              <a:t>A convenient way of creating the index is the Burrows – Wheeler transform (</a:t>
            </a:r>
            <a:r>
              <a:rPr lang="en-US" sz="2400" b="1">
                <a:cs typeface="Calibri"/>
              </a:rPr>
              <a:t>BWT</a:t>
            </a:r>
            <a:r>
              <a:rPr lang="en-US" sz="2400">
                <a:cs typeface="Calibri"/>
              </a:rPr>
              <a:t>) which both indexes and compresses the reference and enables fast exact matching with low memory requirements.</a:t>
            </a:r>
          </a:p>
          <a:p>
            <a:endParaRPr lang="en-US" sz="2400">
              <a:cs typeface="Calibri"/>
            </a:endParaRPr>
          </a:p>
          <a:p>
            <a:r>
              <a:rPr lang="en-US">
                <a:cs typeface="Calibri"/>
              </a:rPr>
              <a:t>You can read about the BTW in the original publication:</a:t>
            </a:r>
          </a:p>
          <a:p>
            <a:r>
              <a:rPr lang="en-US" i="1">
                <a:ea typeface="+mn-lt"/>
                <a:cs typeface="+mn-lt"/>
              </a:rPr>
              <a:t>Heng Li, Richard Durbin; Fast and accurate short read alignment with Burrows-Wheeler transform, Bioinformatics, Volume 25, Issue 14, 2009</a:t>
            </a:r>
            <a:endParaRPr lang="en-US" i="1"/>
          </a:p>
          <a:p>
            <a:endParaRPr lang="en-US" sz="2400">
              <a:cs typeface="Calibri"/>
            </a:endParaRPr>
          </a:p>
          <a:p>
            <a:endParaRPr lang="en-US" sz="2400">
              <a:cs typeface="Calibri"/>
            </a:endParaRPr>
          </a:p>
        </p:txBody>
      </p:sp>
      <p:sp>
        <p:nvSpPr>
          <p:cNvPr id="3" name="TextBox 2">
            <a:extLst>
              <a:ext uri="{FF2B5EF4-FFF2-40B4-BE49-F238E27FC236}">
                <a16:creationId xmlns:a16="http://schemas.microsoft.com/office/drawing/2014/main" id="{74B7C2D3-2C67-AD30-084E-47A1BE399E74}"/>
              </a:ext>
            </a:extLst>
          </p:cNvPr>
          <p:cNvSpPr txBox="1"/>
          <p:nvPr/>
        </p:nvSpPr>
        <p:spPr>
          <a:xfrm>
            <a:off x="1247477" y="5668351"/>
            <a:ext cx="887177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t>Unlike the reads, the reference genome is typically in </a:t>
            </a:r>
            <a:r>
              <a:rPr lang="en-US" sz="2400" err="1"/>
              <a:t>fasta</a:t>
            </a:r>
            <a:r>
              <a:rPr lang="en-US" sz="2400"/>
              <a:t> format:</a:t>
            </a:r>
            <a:endParaRPr lang="en-US" sz="2400">
              <a:cs typeface="Calibri" panose="020F0502020204030204"/>
            </a:endParaRPr>
          </a:p>
        </p:txBody>
      </p:sp>
      <p:sp>
        <p:nvSpPr>
          <p:cNvPr id="6" name="Rounded Rectangle 65">
            <a:extLst>
              <a:ext uri="{FF2B5EF4-FFF2-40B4-BE49-F238E27FC236}">
                <a16:creationId xmlns:a16="http://schemas.microsoft.com/office/drawing/2014/main" id="{EABE203E-05D4-8D97-BCA9-FE82AA020480}"/>
              </a:ext>
            </a:extLst>
          </p:cNvPr>
          <p:cNvSpPr/>
          <p:nvPr/>
        </p:nvSpPr>
        <p:spPr>
          <a:xfrm>
            <a:off x="349604" y="284757"/>
            <a:ext cx="9103438" cy="861076"/>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4400" b="1"/>
              <a:t> Read Alignment -</a:t>
            </a:r>
            <a:r>
              <a:rPr lang="en-GB" sz="4400"/>
              <a:t> Traditional mapping</a:t>
            </a:r>
            <a:endParaRPr lang="en-GB" sz="4400" b="1"/>
          </a:p>
        </p:txBody>
      </p:sp>
      <p:pic>
        <p:nvPicPr>
          <p:cNvPr id="9" name="Picture 12" descr="Background pattern&#10;&#10;Description automatically generated">
            <a:extLst>
              <a:ext uri="{FF2B5EF4-FFF2-40B4-BE49-F238E27FC236}">
                <a16:creationId xmlns:a16="http://schemas.microsoft.com/office/drawing/2014/main" id="{11057BF4-A9F2-A223-1FD6-5C1BA66C3A92}"/>
              </a:ext>
            </a:extLst>
          </p:cNvPr>
          <p:cNvPicPr>
            <a:picLocks noChangeAspect="1"/>
          </p:cNvPicPr>
          <p:nvPr/>
        </p:nvPicPr>
        <p:blipFill>
          <a:blip r:embed="rId2"/>
          <a:stretch>
            <a:fillRect/>
          </a:stretch>
        </p:blipFill>
        <p:spPr>
          <a:xfrm>
            <a:off x="9849342" y="282137"/>
            <a:ext cx="1952625" cy="552450"/>
          </a:xfrm>
          <a:prstGeom prst="rect">
            <a:avLst/>
          </a:prstGeom>
        </p:spPr>
      </p:pic>
    </p:spTree>
    <p:extLst>
      <p:ext uri="{BB962C8B-B14F-4D97-AF65-F5344CB8AC3E}">
        <p14:creationId xmlns:p14="http://schemas.microsoft.com/office/powerpoint/2010/main" val="232108312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DE86B9D7-53AD-EB4B-8459-A225C9D1CF29}"/>
              </a:ext>
            </a:extLst>
          </p:cNvPr>
          <p:cNvSpPr>
            <a:spLocks noGrp="1"/>
          </p:cNvSpPr>
          <p:nvPr>
            <p:ph idx="1"/>
          </p:nvPr>
        </p:nvSpPr>
        <p:spPr/>
        <p:txBody>
          <a:bodyPr>
            <a:normAutofit/>
          </a:bodyPr>
          <a:lstStyle/>
          <a:p>
            <a:endParaRPr lang="en-GB"/>
          </a:p>
          <a:p>
            <a:endParaRPr lang="en-GB"/>
          </a:p>
          <a:p>
            <a:endParaRPr lang="en-GB" sz="2400"/>
          </a:p>
          <a:p>
            <a:r>
              <a:rPr lang="en-GB" sz="2400"/>
              <a:t>Amino acid or nucleotide sequence</a:t>
            </a:r>
          </a:p>
          <a:p>
            <a:endParaRPr lang="en-GB" sz="2400"/>
          </a:p>
          <a:p>
            <a:r>
              <a:rPr lang="en-GB" sz="2400"/>
              <a:t>Starts with a single line description ”&gt;”, </a:t>
            </a:r>
          </a:p>
          <a:p>
            <a:pPr lvl="1"/>
            <a:r>
              <a:rPr lang="en-GB"/>
              <a:t>Reference IDs or descriptions of the sequence, separated by “|”</a:t>
            </a:r>
          </a:p>
          <a:p>
            <a:endParaRPr lang="en-GB" sz="2400"/>
          </a:p>
          <a:p>
            <a:r>
              <a:rPr lang="en-GB" sz="2400"/>
              <a:t>Usually used for reference genomes, transcriptomes/exomes</a:t>
            </a:r>
          </a:p>
        </p:txBody>
      </p:sp>
      <p:sp>
        <p:nvSpPr>
          <p:cNvPr id="7" name="Right Arrow 6">
            <a:extLst>
              <a:ext uri="{FF2B5EF4-FFF2-40B4-BE49-F238E27FC236}">
                <a16:creationId xmlns:a16="http://schemas.microsoft.com/office/drawing/2014/main" id="{ED6142DD-97F9-154D-A16B-D59E27C337BD}"/>
              </a:ext>
            </a:extLst>
          </p:cNvPr>
          <p:cNvSpPr/>
          <p:nvPr/>
        </p:nvSpPr>
        <p:spPr>
          <a:xfrm>
            <a:off x="1268730" y="1837055"/>
            <a:ext cx="834390" cy="1746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Frame 7">
            <a:extLst>
              <a:ext uri="{FF2B5EF4-FFF2-40B4-BE49-F238E27FC236}">
                <a16:creationId xmlns:a16="http://schemas.microsoft.com/office/drawing/2014/main" id="{696037F7-5693-5C4E-BA85-D74B627B285E}"/>
              </a:ext>
            </a:extLst>
          </p:cNvPr>
          <p:cNvSpPr/>
          <p:nvPr/>
        </p:nvSpPr>
        <p:spPr>
          <a:xfrm>
            <a:off x="2103120" y="1711546"/>
            <a:ext cx="6507480" cy="389572"/>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3" name="TextBox 2">
            <a:extLst>
              <a:ext uri="{FF2B5EF4-FFF2-40B4-BE49-F238E27FC236}">
                <a16:creationId xmlns:a16="http://schemas.microsoft.com/office/drawing/2014/main" id="{175BEBD7-2F55-234A-BD66-10B5FB578023}"/>
              </a:ext>
            </a:extLst>
          </p:cNvPr>
          <p:cNvSpPr txBox="1"/>
          <p:nvPr/>
        </p:nvSpPr>
        <p:spPr>
          <a:xfrm>
            <a:off x="2103120" y="1779837"/>
            <a:ext cx="7590539" cy="1323439"/>
          </a:xfrm>
          <a:prstGeom prst="rect">
            <a:avLst/>
          </a:prstGeom>
          <a:noFill/>
        </p:spPr>
        <p:txBody>
          <a:bodyPr wrap="none" rtlCol="0">
            <a:spAutoFit/>
          </a:bodyPr>
          <a:lstStyle/>
          <a:p>
            <a:r>
              <a:rPr lang="en-GB" sz="1600">
                <a:latin typeface="Andale Mono" panose="020B0509000000000004" pitchFamily="49" charset="0"/>
              </a:rPr>
              <a:t>&gt;mm10_chr1| Chromosome 1 of Mouse genome version 10</a:t>
            </a:r>
          </a:p>
          <a:p>
            <a:r>
              <a:rPr lang="en-US" sz="1600">
                <a:latin typeface="Andale Mono" panose="020B0509000000000004" pitchFamily="49" charset="0"/>
              </a:rPr>
              <a:t>CACACACTTTTCTCACACTATTAGGTAACCCTCTGCCTTATTCCACACTTCCTCCATGAT</a:t>
            </a:r>
          </a:p>
          <a:p>
            <a:r>
              <a:rPr lang="en-US" sz="1600">
                <a:latin typeface="Andale Mono" panose="020B0509000000000004" pitchFamily="49" charset="0"/>
              </a:rPr>
              <a:t>GTGCTCCCCGTAGTCACAAAGCCAGCTGGAGACAGACTAGAGCAATGAGCCAAAAGTAGA</a:t>
            </a:r>
          </a:p>
          <a:p>
            <a:r>
              <a:rPr lang="en-US" sz="1600">
                <a:latin typeface="Andale Mono" panose="020B0509000000000004" pitchFamily="49" charset="0"/>
              </a:rPr>
              <a:t>CCTTTCCTCCTTTTAACTTGACTGTCTTGAATATTCTGGTACAGTAACAGAAATCTGACT</a:t>
            </a:r>
          </a:p>
          <a:p>
            <a:r>
              <a:rPr lang="en-US" sz="1600">
                <a:latin typeface="Andale Mono" panose="020B0509000000000004" pitchFamily="49" charset="0"/>
              </a:rPr>
              <a:t>AGCAGGTCCTTGAGTGAATTCCACCTACATGTGGATATGTGTGAGGATAGAGACCTGTTC</a:t>
            </a:r>
          </a:p>
        </p:txBody>
      </p:sp>
      <p:sp>
        <p:nvSpPr>
          <p:cNvPr id="10" name="Rounded Rectangle 9">
            <a:extLst>
              <a:ext uri="{FF2B5EF4-FFF2-40B4-BE49-F238E27FC236}">
                <a16:creationId xmlns:a16="http://schemas.microsoft.com/office/drawing/2014/main" id="{87A8CE63-2500-5E40-8772-AA261346C1D2}"/>
              </a:ext>
            </a:extLst>
          </p:cNvPr>
          <p:cNvSpPr/>
          <p:nvPr/>
        </p:nvSpPr>
        <p:spPr>
          <a:xfrm>
            <a:off x="838200" y="528337"/>
            <a:ext cx="3223161" cy="861076"/>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4400" b="1" err="1"/>
              <a:t>Fasta</a:t>
            </a:r>
            <a:r>
              <a:rPr lang="en-GB" sz="4400" b="1"/>
              <a:t> format</a:t>
            </a:r>
          </a:p>
        </p:txBody>
      </p:sp>
      <p:sp>
        <p:nvSpPr>
          <p:cNvPr id="2" name="Slide Number Placeholder 2">
            <a:extLst>
              <a:ext uri="{FF2B5EF4-FFF2-40B4-BE49-F238E27FC236}">
                <a16:creationId xmlns:a16="http://schemas.microsoft.com/office/drawing/2014/main" id="{1282CB78-C044-D8A5-CAA2-97236D54C311}"/>
              </a:ext>
            </a:extLst>
          </p:cNvPr>
          <p:cNvSpPr>
            <a:spLocks noGrp="1"/>
          </p:cNvSpPr>
          <p:nvPr>
            <p:ph type="sldNum" sz="quarter" idx="12"/>
          </p:nvPr>
        </p:nvSpPr>
        <p:spPr>
          <a:xfrm>
            <a:off x="9297081" y="6414216"/>
            <a:ext cx="2743200" cy="365125"/>
          </a:xfrm>
        </p:spPr>
        <p:txBody>
          <a:bodyPr/>
          <a:lstStyle/>
          <a:p>
            <a:fld id="{FE1C72F9-1132-3C4A-93C5-CF217ED18781}" type="slidenum">
              <a:rPr lang="en-GB" smtClean="0"/>
              <a:t>47</a:t>
            </a:fld>
            <a:endParaRPr lang="en-GB"/>
          </a:p>
        </p:txBody>
      </p:sp>
      <p:pic>
        <p:nvPicPr>
          <p:cNvPr id="5" name="Picture 12" descr="Background pattern&#10;&#10;Description automatically generated">
            <a:extLst>
              <a:ext uri="{FF2B5EF4-FFF2-40B4-BE49-F238E27FC236}">
                <a16:creationId xmlns:a16="http://schemas.microsoft.com/office/drawing/2014/main" id="{FE5814FD-B702-C8BF-1B02-8F87C619CEA2}"/>
              </a:ext>
            </a:extLst>
          </p:cNvPr>
          <p:cNvPicPr>
            <a:picLocks noChangeAspect="1"/>
          </p:cNvPicPr>
          <p:nvPr/>
        </p:nvPicPr>
        <p:blipFill>
          <a:blip r:embed="rId3"/>
          <a:stretch>
            <a:fillRect/>
          </a:stretch>
        </p:blipFill>
        <p:spPr>
          <a:xfrm>
            <a:off x="9849342" y="282137"/>
            <a:ext cx="1952625" cy="552450"/>
          </a:xfrm>
          <a:prstGeom prst="rect">
            <a:avLst/>
          </a:prstGeom>
        </p:spPr>
      </p:pic>
    </p:spTree>
    <p:extLst>
      <p:ext uri="{BB962C8B-B14F-4D97-AF65-F5344CB8AC3E}">
        <p14:creationId xmlns:p14="http://schemas.microsoft.com/office/powerpoint/2010/main" val="3495812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5" end="5"/>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6" end="6"/>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4E82FC-77EA-7F44-8847-73E5944C147C}"/>
              </a:ext>
            </a:extLst>
          </p:cNvPr>
          <p:cNvSpPr>
            <a:spLocks noGrp="1"/>
          </p:cNvSpPr>
          <p:nvPr>
            <p:ph idx="1"/>
          </p:nvPr>
        </p:nvSpPr>
        <p:spPr>
          <a:xfrm>
            <a:off x="838200" y="1825625"/>
            <a:ext cx="9121624" cy="2243925"/>
          </a:xfrm>
        </p:spPr>
        <p:txBody>
          <a:bodyPr>
            <a:normAutofit fontScale="92500" lnSpcReduction="10000"/>
          </a:bodyPr>
          <a:lstStyle/>
          <a:p>
            <a:pPr marL="0" indent="0">
              <a:buNone/>
            </a:pPr>
            <a:r>
              <a:rPr lang="en-GB" sz="2400"/>
              <a:t>Align to reference genome – </a:t>
            </a:r>
            <a:r>
              <a:rPr lang="en-GB" sz="2400" err="1"/>
              <a:t>RNAseq</a:t>
            </a:r>
            <a:endParaRPr lang="en-GB" sz="2400"/>
          </a:p>
          <a:p>
            <a:pPr lvl="1"/>
            <a:r>
              <a:rPr lang="en-GB">
                <a:sym typeface="Wingdings" pitchFamily="2" charset="2"/>
              </a:rPr>
              <a:t>In early days we often only mapped to the exome</a:t>
            </a:r>
          </a:p>
          <a:p>
            <a:pPr lvl="1"/>
            <a:r>
              <a:rPr lang="en-GB"/>
              <a:t>We are interested in genes or other annotated regions </a:t>
            </a:r>
          </a:p>
          <a:p>
            <a:pPr marL="457200" lvl="1" indent="0">
              <a:buNone/>
            </a:pPr>
            <a:r>
              <a:rPr lang="en-GB">
                <a:sym typeface="Wingdings" pitchFamily="2" charset="2"/>
              </a:rPr>
              <a:t> </a:t>
            </a:r>
            <a:r>
              <a:rPr lang="en-GB" b="1">
                <a:sym typeface="Wingdings" pitchFamily="2" charset="2"/>
              </a:rPr>
              <a:t>GTF/GFF3 </a:t>
            </a:r>
            <a:r>
              <a:rPr lang="en-GB">
                <a:sym typeface="Wingdings" pitchFamily="2" charset="2"/>
              </a:rPr>
              <a:t>file</a:t>
            </a:r>
          </a:p>
          <a:p>
            <a:pPr marL="0" indent="0">
              <a:buNone/>
            </a:pPr>
            <a:endParaRPr lang="en-GB" sz="2400">
              <a:sym typeface="Wingdings" pitchFamily="2" charset="2"/>
            </a:endParaRPr>
          </a:p>
          <a:p>
            <a:pPr marL="0" indent="0">
              <a:buNone/>
            </a:pPr>
            <a:r>
              <a:rPr lang="en-GB" sz="2400"/>
              <a:t>Most often it makes sense to align to the newest version of a reference. </a:t>
            </a:r>
            <a:endParaRPr lang="en-GB" sz="2400">
              <a:sym typeface="Wingdings" pitchFamily="2" charset="2"/>
            </a:endParaRPr>
          </a:p>
          <a:p>
            <a:pPr lvl="1"/>
            <a:endParaRPr lang="en-GB"/>
          </a:p>
        </p:txBody>
      </p:sp>
      <p:grpSp>
        <p:nvGrpSpPr>
          <p:cNvPr id="120" name="Group 119">
            <a:extLst>
              <a:ext uri="{FF2B5EF4-FFF2-40B4-BE49-F238E27FC236}">
                <a16:creationId xmlns:a16="http://schemas.microsoft.com/office/drawing/2014/main" id="{EA58AA15-FA21-CE4E-948D-5ABBB5B06C56}"/>
              </a:ext>
            </a:extLst>
          </p:cNvPr>
          <p:cNvGrpSpPr/>
          <p:nvPr/>
        </p:nvGrpSpPr>
        <p:grpSpPr>
          <a:xfrm>
            <a:off x="363765" y="4526487"/>
            <a:ext cx="2975285" cy="1700828"/>
            <a:chOff x="117959" y="4535334"/>
            <a:chExt cx="2975285" cy="1700828"/>
          </a:xfrm>
        </p:grpSpPr>
        <p:sp>
          <p:nvSpPr>
            <p:cNvPr id="85" name="Rounded Rectangle 84">
              <a:extLst>
                <a:ext uri="{FF2B5EF4-FFF2-40B4-BE49-F238E27FC236}">
                  <a16:creationId xmlns:a16="http://schemas.microsoft.com/office/drawing/2014/main" id="{CBE5F986-65E7-A249-B6EF-BE19381BEDF0}"/>
                </a:ext>
              </a:extLst>
            </p:cNvPr>
            <p:cNvSpPr/>
            <p:nvPr/>
          </p:nvSpPr>
          <p:spPr>
            <a:xfrm>
              <a:off x="761884" y="5054068"/>
              <a:ext cx="614983" cy="45720"/>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6" name="Rounded Rectangle 85">
              <a:extLst>
                <a:ext uri="{FF2B5EF4-FFF2-40B4-BE49-F238E27FC236}">
                  <a16:creationId xmlns:a16="http://schemas.microsoft.com/office/drawing/2014/main" id="{D6A92582-C30E-C749-8974-13D1F02E1130}"/>
                </a:ext>
              </a:extLst>
            </p:cNvPr>
            <p:cNvSpPr/>
            <p:nvPr/>
          </p:nvSpPr>
          <p:spPr>
            <a:xfrm>
              <a:off x="146901" y="4970407"/>
              <a:ext cx="614983" cy="45720"/>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 name="Rounded Rectangle 86">
              <a:extLst>
                <a:ext uri="{FF2B5EF4-FFF2-40B4-BE49-F238E27FC236}">
                  <a16:creationId xmlns:a16="http://schemas.microsoft.com/office/drawing/2014/main" id="{6DE1BAB6-802A-6A47-88D7-F54540AB40DB}"/>
                </a:ext>
              </a:extLst>
            </p:cNvPr>
            <p:cNvSpPr/>
            <p:nvPr/>
          </p:nvSpPr>
          <p:spPr>
            <a:xfrm>
              <a:off x="117959" y="5121954"/>
              <a:ext cx="614983" cy="45720"/>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8" name="Rounded Rectangle 87">
              <a:extLst>
                <a:ext uri="{FF2B5EF4-FFF2-40B4-BE49-F238E27FC236}">
                  <a16:creationId xmlns:a16="http://schemas.microsoft.com/office/drawing/2014/main" id="{16C0C046-1B2B-2042-B3BF-EF758BFC911B}"/>
                </a:ext>
              </a:extLst>
            </p:cNvPr>
            <p:cNvSpPr/>
            <p:nvPr/>
          </p:nvSpPr>
          <p:spPr>
            <a:xfrm>
              <a:off x="945682" y="4535334"/>
              <a:ext cx="614983" cy="45720"/>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9" name="Rounded Rectangle 88">
              <a:extLst>
                <a:ext uri="{FF2B5EF4-FFF2-40B4-BE49-F238E27FC236}">
                  <a16:creationId xmlns:a16="http://schemas.microsoft.com/office/drawing/2014/main" id="{31C8F0EA-B65A-9B44-AEFF-1DA31921C0C1}"/>
                </a:ext>
              </a:extLst>
            </p:cNvPr>
            <p:cNvSpPr/>
            <p:nvPr/>
          </p:nvSpPr>
          <p:spPr>
            <a:xfrm>
              <a:off x="841425" y="4937365"/>
              <a:ext cx="614983" cy="45720"/>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0" name="Rounded Rectangle 89">
              <a:extLst>
                <a:ext uri="{FF2B5EF4-FFF2-40B4-BE49-F238E27FC236}">
                  <a16:creationId xmlns:a16="http://schemas.microsoft.com/office/drawing/2014/main" id="{C0692E40-8048-924B-9A7D-8BAF250C8F68}"/>
                </a:ext>
              </a:extLst>
            </p:cNvPr>
            <p:cNvSpPr/>
            <p:nvPr/>
          </p:nvSpPr>
          <p:spPr>
            <a:xfrm>
              <a:off x="210514" y="4824718"/>
              <a:ext cx="614983" cy="45720"/>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1" name="Rounded Rectangle 90">
              <a:extLst>
                <a:ext uri="{FF2B5EF4-FFF2-40B4-BE49-F238E27FC236}">
                  <a16:creationId xmlns:a16="http://schemas.microsoft.com/office/drawing/2014/main" id="{A5D99796-D874-FB47-B11F-E6019869E8C0}"/>
                </a:ext>
              </a:extLst>
            </p:cNvPr>
            <p:cNvSpPr/>
            <p:nvPr/>
          </p:nvSpPr>
          <p:spPr>
            <a:xfrm>
              <a:off x="942136" y="4759209"/>
              <a:ext cx="614983" cy="45720"/>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2" name="Rounded Rectangle 91">
              <a:extLst>
                <a:ext uri="{FF2B5EF4-FFF2-40B4-BE49-F238E27FC236}">
                  <a16:creationId xmlns:a16="http://schemas.microsoft.com/office/drawing/2014/main" id="{188C5C54-7144-DD41-88B2-F8E57EAEBE68}"/>
                </a:ext>
              </a:extLst>
            </p:cNvPr>
            <p:cNvSpPr/>
            <p:nvPr/>
          </p:nvSpPr>
          <p:spPr>
            <a:xfrm>
              <a:off x="312138" y="4605136"/>
              <a:ext cx="614983" cy="45720"/>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a:extLst>
                <a:ext uri="{FF2B5EF4-FFF2-40B4-BE49-F238E27FC236}">
                  <a16:creationId xmlns:a16="http://schemas.microsoft.com/office/drawing/2014/main" id="{2D03A88F-66E0-3D4B-9F31-BCF206B64EE4}"/>
                </a:ext>
              </a:extLst>
            </p:cNvPr>
            <p:cNvSpPr txBox="1"/>
            <p:nvPr/>
          </p:nvSpPr>
          <p:spPr>
            <a:xfrm>
              <a:off x="210514" y="5324221"/>
              <a:ext cx="971741" cy="646331"/>
            </a:xfrm>
            <a:prstGeom prst="rect">
              <a:avLst/>
            </a:prstGeom>
            <a:noFill/>
          </p:spPr>
          <p:txBody>
            <a:bodyPr wrap="none" rtlCol="0">
              <a:spAutoFit/>
            </a:bodyPr>
            <a:lstStyle/>
            <a:p>
              <a:pPr algn="ctr"/>
              <a:r>
                <a:rPr lang="en-GB" err="1"/>
                <a:t>RNAseq</a:t>
              </a:r>
              <a:r>
                <a:rPr lang="en-GB"/>
                <a:t> </a:t>
              </a:r>
            </a:p>
            <a:p>
              <a:pPr algn="ctr"/>
              <a:r>
                <a:rPr lang="en-GB"/>
                <a:t>reads</a:t>
              </a:r>
            </a:p>
          </p:txBody>
        </p:sp>
        <p:sp>
          <p:nvSpPr>
            <p:cNvPr id="95" name="Rounded Rectangle 94">
              <a:extLst>
                <a:ext uri="{FF2B5EF4-FFF2-40B4-BE49-F238E27FC236}">
                  <a16:creationId xmlns:a16="http://schemas.microsoft.com/office/drawing/2014/main" id="{D9A1C5B6-5AA7-CB4A-A3DF-53AB0B29F190}"/>
                </a:ext>
              </a:extLst>
            </p:cNvPr>
            <p:cNvSpPr/>
            <p:nvPr/>
          </p:nvSpPr>
          <p:spPr>
            <a:xfrm>
              <a:off x="2398720" y="5075157"/>
              <a:ext cx="614983" cy="45720"/>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6" name="Rounded Rectangle 95">
              <a:extLst>
                <a:ext uri="{FF2B5EF4-FFF2-40B4-BE49-F238E27FC236}">
                  <a16:creationId xmlns:a16="http://schemas.microsoft.com/office/drawing/2014/main" id="{7E8941F5-5209-A542-96F8-C04B72A68E35}"/>
                </a:ext>
              </a:extLst>
            </p:cNvPr>
            <p:cNvSpPr/>
            <p:nvPr/>
          </p:nvSpPr>
          <p:spPr>
            <a:xfrm>
              <a:off x="1783737" y="4991496"/>
              <a:ext cx="614983" cy="45720"/>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7" name="Rounded Rectangle 96">
              <a:extLst>
                <a:ext uri="{FF2B5EF4-FFF2-40B4-BE49-F238E27FC236}">
                  <a16:creationId xmlns:a16="http://schemas.microsoft.com/office/drawing/2014/main" id="{ADA2D42C-3B14-A64E-A2BB-4B1D5C662866}"/>
                </a:ext>
              </a:extLst>
            </p:cNvPr>
            <p:cNvSpPr/>
            <p:nvPr/>
          </p:nvSpPr>
          <p:spPr>
            <a:xfrm>
              <a:off x="1754795" y="5143043"/>
              <a:ext cx="614983" cy="45720"/>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8" name="Rounded Rectangle 97">
              <a:extLst>
                <a:ext uri="{FF2B5EF4-FFF2-40B4-BE49-F238E27FC236}">
                  <a16:creationId xmlns:a16="http://schemas.microsoft.com/office/drawing/2014/main" id="{498B4AE7-92AF-BE4E-BD79-BC16C5E4C4B7}"/>
                </a:ext>
              </a:extLst>
            </p:cNvPr>
            <p:cNvSpPr/>
            <p:nvPr/>
          </p:nvSpPr>
          <p:spPr>
            <a:xfrm>
              <a:off x="1889707" y="4804555"/>
              <a:ext cx="614983" cy="45720"/>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9" name="Rounded Rectangle 98">
              <a:extLst>
                <a:ext uri="{FF2B5EF4-FFF2-40B4-BE49-F238E27FC236}">
                  <a16:creationId xmlns:a16="http://schemas.microsoft.com/office/drawing/2014/main" id="{687BD5E1-898F-A946-BB0B-908DBB0EFB3D}"/>
                </a:ext>
              </a:extLst>
            </p:cNvPr>
            <p:cNvSpPr/>
            <p:nvPr/>
          </p:nvSpPr>
          <p:spPr>
            <a:xfrm>
              <a:off x="2478261" y="4958454"/>
              <a:ext cx="614983" cy="45720"/>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 name="Rounded Rectangle 101">
              <a:extLst>
                <a:ext uri="{FF2B5EF4-FFF2-40B4-BE49-F238E27FC236}">
                  <a16:creationId xmlns:a16="http://schemas.microsoft.com/office/drawing/2014/main" id="{E17A4B87-411A-724E-BA34-103091228A99}"/>
                </a:ext>
              </a:extLst>
            </p:cNvPr>
            <p:cNvSpPr/>
            <p:nvPr/>
          </p:nvSpPr>
          <p:spPr>
            <a:xfrm>
              <a:off x="1948974" y="4626225"/>
              <a:ext cx="614983" cy="45720"/>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TextBox 102">
              <a:extLst>
                <a:ext uri="{FF2B5EF4-FFF2-40B4-BE49-F238E27FC236}">
                  <a16:creationId xmlns:a16="http://schemas.microsoft.com/office/drawing/2014/main" id="{96B6686C-CD65-D449-BE2B-FC125BBE37BC}"/>
                </a:ext>
              </a:extLst>
            </p:cNvPr>
            <p:cNvSpPr txBox="1"/>
            <p:nvPr/>
          </p:nvSpPr>
          <p:spPr>
            <a:xfrm>
              <a:off x="1757582" y="5312832"/>
              <a:ext cx="996940" cy="923330"/>
            </a:xfrm>
            <a:prstGeom prst="rect">
              <a:avLst/>
            </a:prstGeom>
            <a:noFill/>
          </p:spPr>
          <p:txBody>
            <a:bodyPr wrap="none" rtlCol="0">
              <a:spAutoFit/>
            </a:bodyPr>
            <a:lstStyle/>
            <a:p>
              <a:pPr algn="ctr"/>
              <a:r>
                <a:rPr lang="en-GB"/>
                <a:t>ATAC</a:t>
              </a:r>
            </a:p>
            <a:p>
              <a:pPr algn="ctr"/>
              <a:r>
                <a:rPr lang="en-GB" err="1"/>
                <a:t>ChIP-seq</a:t>
              </a:r>
              <a:endParaRPr lang="en-GB"/>
            </a:p>
            <a:p>
              <a:pPr algn="ctr"/>
              <a:r>
                <a:rPr lang="en-GB"/>
                <a:t>CAGE</a:t>
              </a:r>
            </a:p>
          </p:txBody>
        </p:sp>
      </p:grpSp>
      <p:grpSp>
        <p:nvGrpSpPr>
          <p:cNvPr id="121" name="Group 120">
            <a:extLst>
              <a:ext uri="{FF2B5EF4-FFF2-40B4-BE49-F238E27FC236}">
                <a16:creationId xmlns:a16="http://schemas.microsoft.com/office/drawing/2014/main" id="{4CD4481F-67BD-9A44-9FA9-578AEEBD90FE}"/>
              </a:ext>
            </a:extLst>
          </p:cNvPr>
          <p:cNvGrpSpPr/>
          <p:nvPr/>
        </p:nvGrpSpPr>
        <p:grpSpPr>
          <a:xfrm>
            <a:off x="3558256" y="4282158"/>
            <a:ext cx="8157878" cy="2280108"/>
            <a:chOff x="3312450" y="4291005"/>
            <a:chExt cx="8157878" cy="2280108"/>
          </a:xfrm>
        </p:grpSpPr>
        <p:sp>
          <p:nvSpPr>
            <p:cNvPr id="114" name="Rounded Rectangle 113">
              <a:extLst>
                <a:ext uri="{FF2B5EF4-FFF2-40B4-BE49-F238E27FC236}">
                  <a16:creationId xmlns:a16="http://schemas.microsoft.com/office/drawing/2014/main" id="{B86014E6-3202-974E-A4BD-C5B512AFC662}"/>
                </a:ext>
              </a:extLst>
            </p:cNvPr>
            <p:cNvSpPr/>
            <p:nvPr/>
          </p:nvSpPr>
          <p:spPr>
            <a:xfrm>
              <a:off x="4249834" y="6017936"/>
              <a:ext cx="5486400" cy="48267"/>
            </a:xfrm>
            <a:prstGeom prst="round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ounded Rectangle 43">
              <a:extLst>
                <a:ext uri="{FF2B5EF4-FFF2-40B4-BE49-F238E27FC236}">
                  <a16:creationId xmlns:a16="http://schemas.microsoft.com/office/drawing/2014/main" id="{4B9B9FB9-5BBC-224C-9116-C636E20A769C}"/>
                </a:ext>
              </a:extLst>
            </p:cNvPr>
            <p:cNvSpPr/>
            <p:nvPr/>
          </p:nvSpPr>
          <p:spPr>
            <a:xfrm>
              <a:off x="4227618" y="4819203"/>
              <a:ext cx="5486400" cy="237506"/>
            </a:xfrm>
            <a:prstGeom prst="round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TextBox 44">
              <a:extLst>
                <a:ext uri="{FF2B5EF4-FFF2-40B4-BE49-F238E27FC236}">
                  <a16:creationId xmlns:a16="http://schemas.microsoft.com/office/drawing/2014/main" id="{30FCC17A-11BF-0B48-B6F7-62B784802574}"/>
                </a:ext>
              </a:extLst>
            </p:cNvPr>
            <p:cNvSpPr txBox="1"/>
            <p:nvPr/>
          </p:nvSpPr>
          <p:spPr>
            <a:xfrm>
              <a:off x="10320078" y="4580371"/>
              <a:ext cx="1126783" cy="646331"/>
            </a:xfrm>
            <a:prstGeom prst="rect">
              <a:avLst/>
            </a:prstGeom>
            <a:noFill/>
          </p:spPr>
          <p:txBody>
            <a:bodyPr wrap="none" rtlCol="0">
              <a:spAutoFit/>
            </a:bodyPr>
            <a:lstStyle/>
            <a:p>
              <a:pPr algn="ctr"/>
              <a:r>
                <a:rPr lang="en-GB"/>
                <a:t>Reference</a:t>
              </a:r>
            </a:p>
            <a:p>
              <a:pPr algn="ctr"/>
              <a:r>
                <a:rPr lang="en-GB"/>
                <a:t>genome</a:t>
              </a:r>
            </a:p>
          </p:txBody>
        </p:sp>
        <p:sp>
          <p:nvSpPr>
            <p:cNvPr id="46" name="TextBox 45">
              <a:extLst>
                <a:ext uri="{FF2B5EF4-FFF2-40B4-BE49-F238E27FC236}">
                  <a16:creationId xmlns:a16="http://schemas.microsoft.com/office/drawing/2014/main" id="{C669C8CF-6F75-1742-857D-06DC9176CAB5}"/>
                </a:ext>
              </a:extLst>
            </p:cNvPr>
            <p:cNvSpPr txBox="1"/>
            <p:nvPr/>
          </p:nvSpPr>
          <p:spPr>
            <a:xfrm>
              <a:off x="10412375" y="5857693"/>
              <a:ext cx="772969" cy="369332"/>
            </a:xfrm>
            <a:prstGeom prst="rect">
              <a:avLst/>
            </a:prstGeom>
            <a:noFill/>
          </p:spPr>
          <p:txBody>
            <a:bodyPr wrap="none" rtlCol="0">
              <a:spAutoFit/>
            </a:bodyPr>
            <a:lstStyle/>
            <a:p>
              <a:pPr algn="ctr"/>
              <a:r>
                <a:rPr lang="en-GB"/>
                <a:t>Genes</a:t>
              </a:r>
            </a:p>
          </p:txBody>
        </p:sp>
        <p:sp>
          <p:nvSpPr>
            <p:cNvPr id="47" name="Rounded Rectangle 46">
              <a:extLst>
                <a:ext uri="{FF2B5EF4-FFF2-40B4-BE49-F238E27FC236}">
                  <a16:creationId xmlns:a16="http://schemas.microsoft.com/office/drawing/2014/main" id="{F0608410-395A-7841-A18B-1046A01840FB}"/>
                </a:ext>
              </a:extLst>
            </p:cNvPr>
            <p:cNvSpPr/>
            <p:nvPr/>
          </p:nvSpPr>
          <p:spPr>
            <a:xfrm>
              <a:off x="4940138" y="5923606"/>
              <a:ext cx="914400" cy="237506"/>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Rounded Rectangle 47">
              <a:extLst>
                <a:ext uri="{FF2B5EF4-FFF2-40B4-BE49-F238E27FC236}">
                  <a16:creationId xmlns:a16="http://schemas.microsoft.com/office/drawing/2014/main" id="{9716656B-6152-6846-8D63-5EA2864452A4}"/>
                </a:ext>
              </a:extLst>
            </p:cNvPr>
            <p:cNvSpPr/>
            <p:nvPr/>
          </p:nvSpPr>
          <p:spPr>
            <a:xfrm>
              <a:off x="8535645" y="5923606"/>
              <a:ext cx="914400" cy="237506"/>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TextBox 50">
              <a:extLst>
                <a:ext uri="{FF2B5EF4-FFF2-40B4-BE49-F238E27FC236}">
                  <a16:creationId xmlns:a16="http://schemas.microsoft.com/office/drawing/2014/main" id="{89021E1E-456F-4242-911D-72C04DA8E7FC}"/>
                </a:ext>
              </a:extLst>
            </p:cNvPr>
            <p:cNvSpPr txBox="1"/>
            <p:nvPr/>
          </p:nvSpPr>
          <p:spPr>
            <a:xfrm>
              <a:off x="4714032" y="5185055"/>
              <a:ext cx="832279" cy="369332"/>
            </a:xfrm>
            <a:prstGeom prst="rect">
              <a:avLst/>
            </a:prstGeom>
            <a:noFill/>
          </p:spPr>
          <p:txBody>
            <a:bodyPr wrap="none" rtlCol="0">
              <a:spAutoFit/>
            </a:bodyPr>
            <a:lstStyle/>
            <a:p>
              <a:r>
                <a:rPr lang="en-GB"/>
                <a:t>250 </a:t>
              </a:r>
              <a:r>
                <a:rPr lang="en-GB" err="1"/>
                <a:t>bp</a:t>
              </a:r>
              <a:endParaRPr lang="en-GB"/>
            </a:p>
          </p:txBody>
        </p:sp>
        <p:sp>
          <p:nvSpPr>
            <p:cNvPr id="52" name="TextBox 51">
              <a:extLst>
                <a:ext uri="{FF2B5EF4-FFF2-40B4-BE49-F238E27FC236}">
                  <a16:creationId xmlns:a16="http://schemas.microsoft.com/office/drawing/2014/main" id="{D73FA914-1D8A-344E-B50C-E10C253B4212}"/>
                </a:ext>
              </a:extLst>
            </p:cNvPr>
            <p:cNvSpPr txBox="1"/>
            <p:nvPr/>
          </p:nvSpPr>
          <p:spPr>
            <a:xfrm>
              <a:off x="5863869" y="5185055"/>
              <a:ext cx="832279" cy="369332"/>
            </a:xfrm>
            <a:prstGeom prst="rect">
              <a:avLst/>
            </a:prstGeom>
            <a:noFill/>
          </p:spPr>
          <p:txBody>
            <a:bodyPr wrap="none" rtlCol="0">
              <a:spAutoFit/>
            </a:bodyPr>
            <a:lstStyle/>
            <a:p>
              <a:r>
                <a:rPr lang="en-GB"/>
                <a:t>300 </a:t>
              </a:r>
              <a:r>
                <a:rPr lang="en-GB" err="1"/>
                <a:t>bp</a:t>
              </a:r>
              <a:endParaRPr lang="en-GB"/>
            </a:p>
          </p:txBody>
        </p:sp>
        <p:sp>
          <p:nvSpPr>
            <p:cNvPr id="53" name="TextBox 52">
              <a:extLst>
                <a:ext uri="{FF2B5EF4-FFF2-40B4-BE49-F238E27FC236}">
                  <a16:creationId xmlns:a16="http://schemas.microsoft.com/office/drawing/2014/main" id="{3CF5F3EA-18DE-AB45-AB43-1D96E7AC6055}"/>
                </a:ext>
              </a:extLst>
            </p:cNvPr>
            <p:cNvSpPr txBox="1"/>
            <p:nvPr/>
          </p:nvSpPr>
          <p:spPr>
            <a:xfrm>
              <a:off x="7013706" y="5185055"/>
              <a:ext cx="832279" cy="369332"/>
            </a:xfrm>
            <a:prstGeom prst="rect">
              <a:avLst/>
            </a:prstGeom>
            <a:noFill/>
          </p:spPr>
          <p:txBody>
            <a:bodyPr wrap="none" rtlCol="0">
              <a:spAutoFit/>
            </a:bodyPr>
            <a:lstStyle/>
            <a:p>
              <a:r>
                <a:rPr lang="en-GB"/>
                <a:t>350 </a:t>
              </a:r>
              <a:r>
                <a:rPr lang="en-GB" err="1"/>
                <a:t>bp</a:t>
              </a:r>
              <a:endParaRPr lang="en-GB"/>
            </a:p>
          </p:txBody>
        </p:sp>
        <p:sp>
          <p:nvSpPr>
            <p:cNvPr id="56" name="TextBox 55">
              <a:extLst>
                <a:ext uri="{FF2B5EF4-FFF2-40B4-BE49-F238E27FC236}">
                  <a16:creationId xmlns:a16="http://schemas.microsoft.com/office/drawing/2014/main" id="{E80547A1-801D-E34C-AD7D-9EB7DDAE1B21}"/>
                </a:ext>
              </a:extLst>
            </p:cNvPr>
            <p:cNvSpPr txBox="1"/>
            <p:nvPr/>
          </p:nvSpPr>
          <p:spPr>
            <a:xfrm>
              <a:off x="8163544" y="5185055"/>
              <a:ext cx="832279" cy="369332"/>
            </a:xfrm>
            <a:prstGeom prst="rect">
              <a:avLst/>
            </a:prstGeom>
            <a:noFill/>
          </p:spPr>
          <p:txBody>
            <a:bodyPr wrap="none" rtlCol="0">
              <a:spAutoFit/>
            </a:bodyPr>
            <a:lstStyle/>
            <a:p>
              <a:r>
                <a:rPr lang="en-GB"/>
                <a:t>400 </a:t>
              </a:r>
              <a:r>
                <a:rPr lang="en-GB" err="1"/>
                <a:t>bp</a:t>
              </a:r>
              <a:endParaRPr lang="en-GB"/>
            </a:p>
          </p:txBody>
        </p:sp>
        <p:sp>
          <p:nvSpPr>
            <p:cNvPr id="57" name="TextBox 56">
              <a:extLst>
                <a:ext uri="{FF2B5EF4-FFF2-40B4-BE49-F238E27FC236}">
                  <a16:creationId xmlns:a16="http://schemas.microsoft.com/office/drawing/2014/main" id="{CD0FCAC6-4576-1148-808A-481ADE5D4C43}"/>
                </a:ext>
              </a:extLst>
            </p:cNvPr>
            <p:cNvSpPr txBox="1"/>
            <p:nvPr/>
          </p:nvSpPr>
          <p:spPr>
            <a:xfrm>
              <a:off x="5230006" y="6201780"/>
              <a:ext cx="317716" cy="369332"/>
            </a:xfrm>
            <a:prstGeom prst="rect">
              <a:avLst/>
            </a:prstGeom>
            <a:noFill/>
          </p:spPr>
          <p:txBody>
            <a:bodyPr wrap="none" rtlCol="0">
              <a:spAutoFit/>
            </a:bodyPr>
            <a:lstStyle/>
            <a:p>
              <a:r>
                <a:rPr lang="en-GB"/>
                <a:t>A</a:t>
              </a:r>
            </a:p>
          </p:txBody>
        </p:sp>
        <p:sp>
          <p:nvSpPr>
            <p:cNvPr id="58" name="TextBox 57">
              <a:extLst>
                <a:ext uri="{FF2B5EF4-FFF2-40B4-BE49-F238E27FC236}">
                  <a16:creationId xmlns:a16="http://schemas.microsoft.com/office/drawing/2014/main" id="{1D14A1FC-1BE1-684B-B263-20DE420439EA}"/>
                </a:ext>
              </a:extLst>
            </p:cNvPr>
            <p:cNvSpPr txBox="1"/>
            <p:nvPr/>
          </p:nvSpPr>
          <p:spPr>
            <a:xfrm>
              <a:off x="8833564" y="6201781"/>
              <a:ext cx="309700" cy="369332"/>
            </a:xfrm>
            <a:prstGeom prst="rect">
              <a:avLst/>
            </a:prstGeom>
            <a:noFill/>
          </p:spPr>
          <p:txBody>
            <a:bodyPr wrap="none" rtlCol="0">
              <a:spAutoFit/>
            </a:bodyPr>
            <a:lstStyle/>
            <a:p>
              <a:r>
                <a:rPr lang="en-GB"/>
                <a:t>B</a:t>
              </a:r>
            </a:p>
          </p:txBody>
        </p:sp>
        <p:sp>
          <p:nvSpPr>
            <p:cNvPr id="61" name="Rounded Rectangle 60">
              <a:extLst>
                <a:ext uri="{FF2B5EF4-FFF2-40B4-BE49-F238E27FC236}">
                  <a16:creationId xmlns:a16="http://schemas.microsoft.com/office/drawing/2014/main" id="{A717F107-32C1-5C4B-8B8B-CBE6B8E528EC}"/>
                </a:ext>
              </a:extLst>
            </p:cNvPr>
            <p:cNvSpPr/>
            <p:nvPr/>
          </p:nvSpPr>
          <p:spPr>
            <a:xfrm>
              <a:off x="4773881" y="4595068"/>
              <a:ext cx="614983" cy="45719"/>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Rounded Rectangle 61">
              <a:extLst>
                <a:ext uri="{FF2B5EF4-FFF2-40B4-BE49-F238E27FC236}">
                  <a16:creationId xmlns:a16="http://schemas.microsoft.com/office/drawing/2014/main" id="{ABFB78F9-5EA8-9640-BC02-3C56BC679DBF}"/>
                </a:ext>
              </a:extLst>
            </p:cNvPr>
            <p:cNvSpPr/>
            <p:nvPr/>
          </p:nvSpPr>
          <p:spPr>
            <a:xfrm>
              <a:off x="4889196" y="4509016"/>
              <a:ext cx="614983" cy="45719"/>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Rounded Rectangle 62">
              <a:extLst>
                <a:ext uri="{FF2B5EF4-FFF2-40B4-BE49-F238E27FC236}">
                  <a16:creationId xmlns:a16="http://schemas.microsoft.com/office/drawing/2014/main" id="{3978D501-FC09-6541-8D26-0378C0A77498}"/>
                </a:ext>
              </a:extLst>
            </p:cNvPr>
            <p:cNvSpPr/>
            <p:nvPr/>
          </p:nvSpPr>
          <p:spPr>
            <a:xfrm>
              <a:off x="4859510" y="4675568"/>
              <a:ext cx="614983" cy="45719"/>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4" name="Rounded Rectangle 63">
              <a:extLst>
                <a:ext uri="{FF2B5EF4-FFF2-40B4-BE49-F238E27FC236}">
                  <a16:creationId xmlns:a16="http://schemas.microsoft.com/office/drawing/2014/main" id="{AC08F0F2-A04A-3A46-AB17-C60CB2E39BDA}"/>
                </a:ext>
              </a:extLst>
            </p:cNvPr>
            <p:cNvSpPr/>
            <p:nvPr/>
          </p:nvSpPr>
          <p:spPr>
            <a:xfrm>
              <a:off x="5025750" y="4764781"/>
              <a:ext cx="614983" cy="45719"/>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ounded Rectangle 64">
              <a:extLst>
                <a:ext uri="{FF2B5EF4-FFF2-40B4-BE49-F238E27FC236}">
                  <a16:creationId xmlns:a16="http://schemas.microsoft.com/office/drawing/2014/main" id="{C041FE4E-AD76-3A4C-985C-2E927B062449}"/>
                </a:ext>
              </a:extLst>
            </p:cNvPr>
            <p:cNvSpPr/>
            <p:nvPr/>
          </p:nvSpPr>
          <p:spPr>
            <a:xfrm>
              <a:off x="5228389" y="4432513"/>
              <a:ext cx="614983" cy="45719"/>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0" name="Rounded Rectangle 69">
              <a:extLst>
                <a:ext uri="{FF2B5EF4-FFF2-40B4-BE49-F238E27FC236}">
                  <a16:creationId xmlns:a16="http://schemas.microsoft.com/office/drawing/2014/main" id="{900B8188-FB02-634C-8B9A-2F6D32225A70}"/>
                </a:ext>
              </a:extLst>
            </p:cNvPr>
            <p:cNvSpPr/>
            <p:nvPr/>
          </p:nvSpPr>
          <p:spPr>
            <a:xfrm>
              <a:off x="8476455" y="4585017"/>
              <a:ext cx="614983" cy="45719"/>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3" name="Rounded Rectangle 72">
              <a:extLst>
                <a:ext uri="{FF2B5EF4-FFF2-40B4-BE49-F238E27FC236}">
                  <a16:creationId xmlns:a16="http://schemas.microsoft.com/office/drawing/2014/main" id="{537D690A-5282-4841-AF7C-4D4486180478}"/>
                </a:ext>
              </a:extLst>
            </p:cNvPr>
            <p:cNvSpPr/>
            <p:nvPr/>
          </p:nvSpPr>
          <p:spPr>
            <a:xfrm>
              <a:off x="9103680" y="4379021"/>
              <a:ext cx="614983" cy="45719"/>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Rounded Rectangle 75">
              <a:extLst>
                <a:ext uri="{FF2B5EF4-FFF2-40B4-BE49-F238E27FC236}">
                  <a16:creationId xmlns:a16="http://schemas.microsoft.com/office/drawing/2014/main" id="{A6299FD3-830B-F440-B4A1-516787425FA2}"/>
                </a:ext>
              </a:extLst>
            </p:cNvPr>
            <p:cNvSpPr/>
            <p:nvPr/>
          </p:nvSpPr>
          <p:spPr>
            <a:xfrm>
              <a:off x="8878415" y="4491088"/>
              <a:ext cx="614983" cy="45719"/>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Rounded Rectangle 76">
              <a:extLst>
                <a:ext uri="{FF2B5EF4-FFF2-40B4-BE49-F238E27FC236}">
                  <a16:creationId xmlns:a16="http://schemas.microsoft.com/office/drawing/2014/main" id="{C25082AC-02A5-5C40-8036-4A8FA16CD2F7}"/>
                </a:ext>
              </a:extLst>
            </p:cNvPr>
            <p:cNvSpPr/>
            <p:nvPr/>
          </p:nvSpPr>
          <p:spPr>
            <a:xfrm>
              <a:off x="8684326" y="4655722"/>
              <a:ext cx="614983" cy="45719"/>
            </a:xfrm>
            <a:prstGeom prst="roundRect">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0" name="Straight Arrow Connector 79">
              <a:extLst>
                <a:ext uri="{FF2B5EF4-FFF2-40B4-BE49-F238E27FC236}">
                  <a16:creationId xmlns:a16="http://schemas.microsoft.com/office/drawing/2014/main" id="{B6B0A4EF-ECF7-4D40-A77F-6D3B87C0357B}"/>
                </a:ext>
              </a:extLst>
            </p:cNvPr>
            <p:cNvCxnSpPr>
              <a:cxnSpLocks/>
            </p:cNvCxnSpPr>
            <p:nvPr/>
          </p:nvCxnSpPr>
          <p:spPr>
            <a:xfrm flipH="1">
              <a:off x="9849511" y="4937366"/>
              <a:ext cx="458271" cy="590"/>
            </a:xfrm>
            <a:prstGeom prst="straightConnector1">
              <a:avLst/>
            </a:prstGeom>
            <a:ln w="28575">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04" name="Rounded Rectangle 103">
              <a:extLst>
                <a:ext uri="{FF2B5EF4-FFF2-40B4-BE49-F238E27FC236}">
                  <a16:creationId xmlns:a16="http://schemas.microsoft.com/office/drawing/2014/main" id="{9168C57E-C299-AC4B-93D2-C1E67CD5728D}"/>
                </a:ext>
              </a:extLst>
            </p:cNvPr>
            <p:cNvSpPr/>
            <p:nvPr/>
          </p:nvSpPr>
          <p:spPr>
            <a:xfrm>
              <a:off x="7409542" y="4655722"/>
              <a:ext cx="614983" cy="45719"/>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 name="Rounded Rectangle 104">
              <a:extLst>
                <a:ext uri="{FF2B5EF4-FFF2-40B4-BE49-F238E27FC236}">
                  <a16:creationId xmlns:a16="http://schemas.microsoft.com/office/drawing/2014/main" id="{5FDBCE23-2BBA-D047-A97C-7468428F218A}"/>
                </a:ext>
              </a:extLst>
            </p:cNvPr>
            <p:cNvSpPr/>
            <p:nvPr/>
          </p:nvSpPr>
          <p:spPr>
            <a:xfrm>
              <a:off x="6727388" y="4560577"/>
              <a:ext cx="614983" cy="45719"/>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6" name="Rounded Rectangle 105">
              <a:extLst>
                <a:ext uri="{FF2B5EF4-FFF2-40B4-BE49-F238E27FC236}">
                  <a16:creationId xmlns:a16="http://schemas.microsoft.com/office/drawing/2014/main" id="{D475C198-A953-A34C-A060-2B1BE86921BE}"/>
                </a:ext>
              </a:extLst>
            </p:cNvPr>
            <p:cNvSpPr/>
            <p:nvPr/>
          </p:nvSpPr>
          <p:spPr>
            <a:xfrm>
              <a:off x="6773851" y="4331541"/>
              <a:ext cx="614983" cy="45719"/>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 name="Rounded Rectangle 106">
              <a:extLst>
                <a:ext uri="{FF2B5EF4-FFF2-40B4-BE49-F238E27FC236}">
                  <a16:creationId xmlns:a16="http://schemas.microsoft.com/office/drawing/2014/main" id="{DB511558-B4CC-E545-A521-FC6BCD29935F}"/>
                </a:ext>
              </a:extLst>
            </p:cNvPr>
            <p:cNvSpPr/>
            <p:nvPr/>
          </p:nvSpPr>
          <p:spPr>
            <a:xfrm>
              <a:off x="7187614" y="4420528"/>
              <a:ext cx="614983" cy="45719"/>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8" name="Rounded Rectangle 107">
              <a:extLst>
                <a:ext uri="{FF2B5EF4-FFF2-40B4-BE49-F238E27FC236}">
                  <a16:creationId xmlns:a16="http://schemas.microsoft.com/office/drawing/2014/main" id="{48E67F5D-090B-0D4D-BDB6-B5A12860C182}"/>
                </a:ext>
              </a:extLst>
            </p:cNvPr>
            <p:cNvSpPr/>
            <p:nvPr/>
          </p:nvSpPr>
          <p:spPr>
            <a:xfrm>
              <a:off x="7489083" y="4539019"/>
              <a:ext cx="614983" cy="45719"/>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9" name="Rounded Rectangle 108">
              <a:extLst>
                <a:ext uri="{FF2B5EF4-FFF2-40B4-BE49-F238E27FC236}">
                  <a16:creationId xmlns:a16="http://schemas.microsoft.com/office/drawing/2014/main" id="{3E6CFB58-5DE4-3A46-BB40-9CBA2ECF4151}"/>
                </a:ext>
              </a:extLst>
            </p:cNvPr>
            <p:cNvSpPr/>
            <p:nvPr/>
          </p:nvSpPr>
          <p:spPr>
            <a:xfrm>
              <a:off x="7578335" y="4291005"/>
              <a:ext cx="614983" cy="45719"/>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0" name="Rounded Rectangle 109">
              <a:extLst>
                <a:ext uri="{FF2B5EF4-FFF2-40B4-BE49-F238E27FC236}">
                  <a16:creationId xmlns:a16="http://schemas.microsoft.com/office/drawing/2014/main" id="{77EB386B-6211-D64E-A8F1-A6B338B55111}"/>
                </a:ext>
              </a:extLst>
            </p:cNvPr>
            <p:cNvSpPr/>
            <p:nvPr/>
          </p:nvSpPr>
          <p:spPr>
            <a:xfrm>
              <a:off x="6952342" y="5550392"/>
              <a:ext cx="914400" cy="237506"/>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2" name="Straight Arrow Connector 111">
              <a:extLst>
                <a:ext uri="{FF2B5EF4-FFF2-40B4-BE49-F238E27FC236}">
                  <a16:creationId xmlns:a16="http://schemas.microsoft.com/office/drawing/2014/main" id="{9F5E0668-DE89-3F48-95D3-FDF3B323C02E}"/>
                </a:ext>
              </a:extLst>
            </p:cNvPr>
            <p:cNvCxnSpPr>
              <a:cxnSpLocks/>
              <a:stCxn id="113" idx="1"/>
              <a:endCxn id="110" idx="3"/>
            </p:cNvCxnSpPr>
            <p:nvPr/>
          </p:nvCxnSpPr>
          <p:spPr>
            <a:xfrm flipH="1">
              <a:off x="7866742" y="5663950"/>
              <a:ext cx="2429867" cy="5195"/>
            </a:xfrm>
            <a:prstGeom prst="straightConnector1">
              <a:avLst/>
            </a:prstGeom>
            <a:ln w="28575">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13" name="TextBox 112">
              <a:extLst>
                <a:ext uri="{FF2B5EF4-FFF2-40B4-BE49-F238E27FC236}">
                  <a16:creationId xmlns:a16="http://schemas.microsoft.com/office/drawing/2014/main" id="{2211F895-3A95-1247-813D-7269BBE4A7DB}"/>
                </a:ext>
              </a:extLst>
            </p:cNvPr>
            <p:cNvSpPr txBox="1"/>
            <p:nvPr/>
          </p:nvSpPr>
          <p:spPr>
            <a:xfrm>
              <a:off x="10296609" y="5479284"/>
              <a:ext cx="1173719" cy="369332"/>
            </a:xfrm>
            <a:prstGeom prst="rect">
              <a:avLst/>
            </a:prstGeom>
            <a:noFill/>
          </p:spPr>
          <p:txBody>
            <a:bodyPr wrap="none" rtlCol="0">
              <a:spAutoFit/>
            </a:bodyPr>
            <a:lstStyle/>
            <a:p>
              <a:r>
                <a:rPr lang="en-GB"/>
                <a:t>Enhancer?</a:t>
              </a:r>
            </a:p>
          </p:txBody>
        </p:sp>
        <p:sp>
          <p:nvSpPr>
            <p:cNvPr id="117" name="Right Arrow 116">
              <a:extLst>
                <a:ext uri="{FF2B5EF4-FFF2-40B4-BE49-F238E27FC236}">
                  <a16:creationId xmlns:a16="http://schemas.microsoft.com/office/drawing/2014/main" id="{4AC88F43-2C0F-A342-9F6C-BB8877A9815D}"/>
                </a:ext>
              </a:extLst>
            </p:cNvPr>
            <p:cNvSpPr/>
            <p:nvPr/>
          </p:nvSpPr>
          <p:spPr>
            <a:xfrm>
              <a:off x="3312450" y="4804556"/>
              <a:ext cx="665018" cy="280585"/>
            </a:xfrm>
            <a:prstGeom prst="righ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18" name="TextBox 117">
            <a:extLst>
              <a:ext uri="{FF2B5EF4-FFF2-40B4-BE49-F238E27FC236}">
                <a16:creationId xmlns:a16="http://schemas.microsoft.com/office/drawing/2014/main" id="{8415DE34-98A3-834F-88DA-98FA4399C161}"/>
              </a:ext>
            </a:extLst>
          </p:cNvPr>
          <p:cNvSpPr txBox="1"/>
          <p:nvPr/>
        </p:nvSpPr>
        <p:spPr>
          <a:xfrm>
            <a:off x="10515034" y="1749367"/>
            <a:ext cx="1059264" cy="1938992"/>
          </a:xfrm>
          <a:prstGeom prst="rect">
            <a:avLst/>
          </a:prstGeom>
          <a:noFill/>
          <a:ln w="19050">
            <a:solidFill>
              <a:schemeClr val="tx1"/>
            </a:solidFill>
          </a:ln>
        </p:spPr>
        <p:txBody>
          <a:bodyPr wrap="none" rtlCol="0">
            <a:spAutoFit/>
          </a:bodyPr>
          <a:lstStyle/>
          <a:p>
            <a:pPr algn="ctr"/>
            <a:r>
              <a:rPr lang="en-GB" sz="2400" b="1" u="sng"/>
              <a:t>Tools:</a:t>
            </a:r>
          </a:p>
          <a:p>
            <a:pPr algn="ctr"/>
            <a:r>
              <a:rPr lang="en-GB" sz="2400"/>
              <a:t>STAR</a:t>
            </a:r>
          </a:p>
          <a:p>
            <a:pPr algn="ctr"/>
            <a:r>
              <a:rPr lang="en-GB" sz="2400"/>
              <a:t>Bowtie</a:t>
            </a:r>
          </a:p>
          <a:p>
            <a:pPr algn="ctr"/>
            <a:r>
              <a:rPr lang="en-GB" sz="2400"/>
              <a:t>BWA</a:t>
            </a:r>
          </a:p>
          <a:p>
            <a:pPr algn="ctr"/>
            <a:r>
              <a:rPr lang="en-GB" sz="2400"/>
              <a:t>HISAT2</a:t>
            </a:r>
          </a:p>
        </p:txBody>
      </p:sp>
      <p:sp>
        <p:nvSpPr>
          <p:cNvPr id="2" name="Slide Number Placeholder 2">
            <a:extLst>
              <a:ext uri="{FF2B5EF4-FFF2-40B4-BE49-F238E27FC236}">
                <a16:creationId xmlns:a16="http://schemas.microsoft.com/office/drawing/2014/main" id="{26007A8B-7FE5-3A09-A8F8-AF13D46C9CDA}"/>
              </a:ext>
            </a:extLst>
          </p:cNvPr>
          <p:cNvSpPr>
            <a:spLocks noGrp="1"/>
          </p:cNvSpPr>
          <p:nvPr>
            <p:ph type="sldNum" sz="quarter" idx="12"/>
          </p:nvPr>
        </p:nvSpPr>
        <p:spPr>
          <a:xfrm>
            <a:off x="9297081" y="6414216"/>
            <a:ext cx="2743200" cy="365125"/>
          </a:xfrm>
        </p:spPr>
        <p:txBody>
          <a:bodyPr/>
          <a:lstStyle/>
          <a:p>
            <a:fld id="{FE1C72F9-1132-3C4A-93C5-CF217ED18781}" type="slidenum">
              <a:rPr lang="en-GB" smtClean="0"/>
              <a:t>48</a:t>
            </a:fld>
            <a:endParaRPr lang="en-GB"/>
          </a:p>
        </p:txBody>
      </p:sp>
      <p:pic>
        <p:nvPicPr>
          <p:cNvPr id="5" name="Picture 12" descr="Background pattern&#10;&#10;Description automatically generated">
            <a:extLst>
              <a:ext uri="{FF2B5EF4-FFF2-40B4-BE49-F238E27FC236}">
                <a16:creationId xmlns:a16="http://schemas.microsoft.com/office/drawing/2014/main" id="{01096707-34F4-9C20-50F7-620FD0FB9B18}"/>
              </a:ext>
            </a:extLst>
          </p:cNvPr>
          <p:cNvPicPr>
            <a:picLocks noChangeAspect="1"/>
          </p:cNvPicPr>
          <p:nvPr/>
        </p:nvPicPr>
        <p:blipFill>
          <a:blip r:embed="rId3"/>
          <a:stretch>
            <a:fillRect/>
          </a:stretch>
        </p:blipFill>
        <p:spPr>
          <a:xfrm>
            <a:off x="9849342" y="282137"/>
            <a:ext cx="1952625" cy="552450"/>
          </a:xfrm>
          <a:prstGeom prst="rect">
            <a:avLst/>
          </a:prstGeom>
        </p:spPr>
      </p:pic>
      <p:sp>
        <p:nvSpPr>
          <p:cNvPr id="7" name="Rounded Rectangle 65">
            <a:extLst>
              <a:ext uri="{FF2B5EF4-FFF2-40B4-BE49-F238E27FC236}">
                <a16:creationId xmlns:a16="http://schemas.microsoft.com/office/drawing/2014/main" id="{99816D32-65B7-49EE-871B-26190652810A}"/>
              </a:ext>
            </a:extLst>
          </p:cNvPr>
          <p:cNvSpPr/>
          <p:nvPr/>
        </p:nvSpPr>
        <p:spPr>
          <a:xfrm>
            <a:off x="349604" y="284757"/>
            <a:ext cx="9103438" cy="861076"/>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4400" b="1"/>
              <a:t> Read Alignment -</a:t>
            </a:r>
            <a:r>
              <a:rPr lang="en-GB" sz="4400"/>
              <a:t> Traditional mapping</a:t>
            </a:r>
            <a:endParaRPr lang="en-GB" sz="4400" b="1"/>
          </a:p>
        </p:txBody>
      </p:sp>
    </p:spTree>
    <p:extLst>
      <p:ext uri="{BB962C8B-B14F-4D97-AF65-F5344CB8AC3E}">
        <p14:creationId xmlns:p14="http://schemas.microsoft.com/office/powerpoint/2010/main" val="1127761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C82CA9B-64F4-7F4D-980D-6B11B3D4F0EE}"/>
              </a:ext>
            </a:extLst>
          </p:cNvPr>
          <p:cNvSpPr>
            <a:spLocks noGrp="1"/>
          </p:cNvSpPr>
          <p:nvPr>
            <p:ph idx="1"/>
          </p:nvPr>
        </p:nvSpPr>
        <p:spPr>
          <a:xfrm>
            <a:off x="838200" y="2535767"/>
            <a:ext cx="10515600" cy="3233021"/>
          </a:xfrm>
        </p:spPr>
        <p:txBody>
          <a:bodyPr/>
          <a:lstStyle/>
          <a:p>
            <a:pPr marL="0" indent="0">
              <a:buNone/>
            </a:pPr>
            <a:r>
              <a:rPr lang="en-US" sz="2400"/>
              <a:t>SAM format is a generic format for storing large nucleotide sequence alignments</a:t>
            </a:r>
          </a:p>
          <a:p>
            <a:pPr marL="0" indent="0">
              <a:buNone/>
            </a:pPr>
            <a:endParaRPr lang="en-US" sz="2400"/>
          </a:p>
          <a:p>
            <a:pPr marL="0" indent="0">
              <a:buNone/>
            </a:pPr>
            <a:r>
              <a:rPr lang="en-GB" sz="2400"/>
              <a:t>BAM file is the compressed version </a:t>
            </a:r>
            <a:r>
              <a:rPr lang="en-GB" sz="2400">
                <a:sym typeface="Wingdings" pitchFamily="2" charset="2"/>
              </a:rPr>
              <a:t> Otherwise the files can be huge!</a:t>
            </a:r>
          </a:p>
          <a:p>
            <a:pPr marL="0" indent="0">
              <a:buNone/>
            </a:pPr>
            <a:endParaRPr lang="en-GB" sz="2400">
              <a:sym typeface="Wingdings" pitchFamily="2" charset="2"/>
            </a:endParaRPr>
          </a:p>
          <a:p>
            <a:pPr marL="0" indent="0">
              <a:buNone/>
            </a:pPr>
            <a:r>
              <a:rPr lang="en-GB" sz="2400">
                <a:sym typeface="Wingdings" pitchFamily="2" charset="2"/>
              </a:rPr>
              <a:t>A </a:t>
            </a:r>
            <a:r>
              <a:rPr lang="en-GB" sz="2400" b="1">
                <a:sym typeface="Wingdings" pitchFamily="2" charset="2"/>
              </a:rPr>
              <a:t>SAM file </a:t>
            </a:r>
            <a:r>
              <a:rPr lang="en-GB" sz="2400">
                <a:sym typeface="Wingdings" pitchFamily="2" charset="2"/>
              </a:rPr>
              <a:t>looks like this…</a:t>
            </a:r>
          </a:p>
          <a:p>
            <a:pPr marL="0" indent="0">
              <a:buNone/>
            </a:pPr>
            <a:endParaRPr lang="en-GB">
              <a:sym typeface="Wingdings" pitchFamily="2" charset="2"/>
            </a:endParaRPr>
          </a:p>
        </p:txBody>
      </p:sp>
      <p:sp>
        <p:nvSpPr>
          <p:cNvPr id="5" name="Rounded Rectangle 4">
            <a:extLst>
              <a:ext uri="{FF2B5EF4-FFF2-40B4-BE49-F238E27FC236}">
                <a16:creationId xmlns:a16="http://schemas.microsoft.com/office/drawing/2014/main" id="{7753615B-2762-EC4E-8B42-F98439BD71B3}"/>
              </a:ext>
            </a:extLst>
          </p:cNvPr>
          <p:cNvSpPr/>
          <p:nvPr/>
        </p:nvSpPr>
        <p:spPr>
          <a:xfrm>
            <a:off x="351147" y="292667"/>
            <a:ext cx="9968345" cy="861076"/>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a:t>Sequence Alignment Map </a:t>
            </a:r>
            <a:r>
              <a:rPr lang="en-US" sz="4400"/>
              <a:t>- </a:t>
            </a:r>
            <a:r>
              <a:rPr lang="en-GB" sz="4400"/>
              <a:t>SAM/BAM file</a:t>
            </a:r>
            <a:endParaRPr lang="en-GB" sz="4400" b="1"/>
          </a:p>
        </p:txBody>
      </p:sp>
      <p:sp>
        <p:nvSpPr>
          <p:cNvPr id="2" name="Slide Number Placeholder 2">
            <a:extLst>
              <a:ext uri="{FF2B5EF4-FFF2-40B4-BE49-F238E27FC236}">
                <a16:creationId xmlns:a16="http://schemas.microsoft.com/office/drawing/2014/main" id="{DD7F02BC-039B-E021-CF97-5176A778F8C9}"/>
              </a:ext>
            </a:extLst>
          </p:cNvPr>
          <p:cNvSpPr>
            <a:spLocks noGrp="1"/>
          </p:cNvSpPr>
          <p:nvPr>
            <p:ph type="sldNum" sz="quarter" idx="12"/>
          </p:nvPr>
        </p:nvSpPr>
        <p:spPr>
          <a:xfrm>
            <a:off x="9297081" y="6414216"/>
            <a:ext cx="2743200" cy="365125"/>
          </a:xfrm>
        </p:spPr>
        <p:txBody>
          <a:bodyPr/>
          <a:lstStyle/>
          <a:p>
            <a:fld id="{FE1C72F9-1132-3C4A-93C5-CF217ED18781}" type="slidenum">
              <a:rPr lang="en-GB" smtClean="0"/>
              <a:t>49</a:t>
            </a:fld>
            <a:endParaRPr lang="en-GB"/>
          </a:p>
        </p:txBody>
      </p:sp>
      <p:pic>
        <p:nvPicPr>
          <p:cNvPr id="6" name="Picture 5" descr="White text on a black background&#10;&#10;Description automatically generated with medium confidence">
            <a:extLst>
              <a:ext uri="{FF2B5EF4-FFF2-40B4-BE49-F238E27FC236}">
                <a16:creationId xmlns:a16="http://schemas.microsoft.com/office/drawing/2014/main" id="{8AE0940B-6199-B0A9-2AB6-B70C8E3E6F04}"/>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40000"/>
                    </a14:imgEffect>
                  </a14:imgLayer>
                </a14:imgProps>
              </a:ext>
            </a:extLst>
          </a:blip>
          <a:stretch>
            <a:fillRect/>
          </a:stretch>
        </p:blipFill>
        <p:spPr>
          <a:xfrm>
            <a:off x="4718085" y="4871758"/>
            <a:ext cx="5145333" cy="1291011"/>
          </a:xfrm>
          <a:prstGeom prst="rect">
            <a:avLst/>
          </a:prstGeom>
        </p:spPr>
      </p:pic>
      <p:pic>
        <p:nvPicPr>
          <p:cNvPr id="8" name="Picture 7" descr="A picture containing shape&#10;&#10;Description automatically generated">
            <a:extLst>
              <a:ext uri="{FF2B5EF4-FFF2-40B4-BE49-F238E27FC236}">
                <a16:creationId xmlns:a16="http://schemas.microsoft.com/office/drawing/2014/main" id="{D288C71A-8231-B6EE-0C9E-EC8A52DCE849}"/>
              </a:ext>
            </a:extLst>
          </p:cNvPr>
          <p:cNvPicPr>
            <a:picLocks noChangeAspect="1"/>
          </p:cNvPicPr>
          <p:nvPr/>
        </p:nvPicPr>
        <p:blipFill>
          <a:blip r:embed="rId5"/>
          <a:stretch>
            <a:fillRect/>
          </a:stretch>
        </p:blipFill>
        <p:spPr>
          <a:xfrm>
            <a:off x="10074800" y="4774329"/>
            <a:ext cx="1463488" cy="1463488"/>
          </a:xfrm>
          <a:prstGeom prst="rect">
            <a:avLst/>
          </a:prstGeom>
        </p:spPr>
      </p:pic>
      <p:pic>
        <p:nvPicPr>
          <p:cNvPr id="7" name="Picture 12" descr="Background pattern&#10;&#10;Description automatically generated">
            <a:extLst>
              <a:ext uri="{FF2B5EF4-FFF2-40B4-BE49-F238E27FC236}">
                <a16:creationId xmlns:a16="http://schemas.microsoft.com/office/drawing/2014/main" id="{DA636EFC-25C0-F43F-E6C9-4B36BE65BFA9}"/>
              </a:ext>
            </a:extLst>
          </p:cNvPr>
          <p:cNvPicPr>
            <a:picLocks noChangeAspect="1"/>
          </p:cNvPicPr>
          <p:nvPr/>
        </p:nvPicPr>
        <p:blipFill>
          <a:blip r:embed="rId6"/>
          <a:stretch>
            <a:fillRect/>
          </a:stretch>
        </p:blipFill>
        <p:spPr>
          <a:xfrm>
            <a:off x="9849342" y="282137"/>
            <a:ext cx="1952625" cy="552450"/>
          </a:xfrm>
          <a:prstGeom prst="rect">
            <a:avLst/>
          </a:prstGeom>
        </p:spPr>
      </p:pic>
    </p:spTree>
    <p:extLst>
      <p:ext uri="{BB962C8B-B14F-4D97-AF65-F5344CB8AC3E}">
        <p14:creationId xmlns:p14="http://schemas.microsoft.com/office/powerpoint/2010/main" val="2414130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E083832-2C22-A284-D61B-9BA992D74310}"/>
              </a:ext>
            </a:extLst>
          </p:cNvPr>
          <p:cNvPicPr>
            <a:picLocks noChangeAspect="1"/>
          </p:cNvPicPr>
          <p:nvPr/>
        </p:nvPicPr>
        <p:blipFill rotWithShape="1">
          <a:blip r:embed="rId2"/>
          <a:srcRect l="44993" r="11338"/>
          <a:stretch/>
        </p:blipFill>
        <p:spPr>
          <a:xfrm rot="16200000">
            <a:off x="4883944" y="-435551"/>
            <a:ext cx="2424116" cy="12192001"/>
          </a:xfrm>
          <a:prstGeom prst="rect">
            <a:avLst/>
          </a:prstGeom>
        </p:spPr>
      </p:pic>
      <p:sp>
        <p:nvSpPr>
          <p:cNvPr id="3" name="Title 1">
            <a:extLst>
              <a:ext uri="{FF2B5EF4-FFF2-40B4-BE49-F238E27FC236}">
                <a16:creationId xmlns:a16="http://schemas.microsoft.com/office/drawing/2014/main" id="{5DE558B4-CCBF-8EE3-1FAB-F999FBCF21EC}"/>
              </a:ext>
            </a:extLst>
          </p:cNvPr>
          <p:cNvSpPr txBox="1">
            <a:spLocks/>
          </p:cNvSpPr>
          <p:nvPr/>
        </p:nvSpPr>
        <p:spPr>
          <a:xfrm>
            <a:off x="182414" y="3282376"/>
            <a:ext cx="2196941" cy="796875"/>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latin typeface="Calibri" panose="020F0502020204030204" pitchFamily="34" charset="0"/>
                <a:cs typeface="Calibri" panose="020F0502020204030204" pitchFamily="34" charset="0"/>
              </a:rPr>
              <a:t>Sequencer</a:t>
            </a:r>
          </a:p>
          <a:p>
            <a:pPr algn="ctr"/>
            <a:r>
              <a:rPr lang="en-GB" sz="2000" b="1">
                <a:latin typeface="Calibri" panose="020F0502020204030204" pitchFamily="34" charset="0"/>
                <a:cs typeface="Calibri" panose="020F0502020204030204" pitchFamily="34" charset="0"/>
              </a:rPr>
              <a:t>Produce Image</a:t>
            </a:r>
            <a:endParaRPr lang="en-DK" sz="2400" b="1">
              <a:latin typeface="Calibri" panose="020F0502020204030204" pitchFamily="34" charset="0"/>
              <a:cs typeface="Calibri" panose="020F0502020204030204" pitchFamily="34" charset="0"/>
            </a:endParaRPr>
          </a:p>
        </p:txBody>
      </p:sp>
      <p:sp>
        <p:nvSpPr>
          <p:cNvPr id="5" name="Title 1">
            <a:extLst>
              <a:ext uri="{FF2B5EF4-FFF2-40B4-BE49-F238E27FC236}">
                <a16:creationId xmlns:a16="http://schemas.microsoft.com/office/drawing/2014/main" id="{1C1E573D-DFCD-42F4-E34C-7DF08CC4B8AA}"/>
              </a:ext>
            </a:extLst>
          </p:cNvPr>
          <p:cNvSpPr txBox="1">
            <a:spLocks/>
          </p:cNvSpPr>
          <p:nvPr/>
        </p:nvSpPr>
        <p:spPr>
          <a:xfrm>
            <a:off x="-142286" y="6038972"/>
            <a:ext cx="2633357" cy="584286"/>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br>
              <a:rPr lang="en-GB" sz="2400" b="1">
                <a:solidFill>
                  <a:srgbClr val="FFFFFF"/>
                </a:solidFill>
                <a:latin typeface="Calibri" panose="020F0502020204030204" pitchFamily="34" charset="0"/>
                <a:cs typeface="Calibri" panose="020F0502020204030204" pitchFamily="34" charset="0"/>
              </a:rPr>
            </a:br>
            <a:r>
              <a:rPr lang="en-GB" sz="2400" b="1">
                <a:solidFill>
                  <a:srgbClr val="FFFFFF"/>
                </a:solidFill>
                <a:latin typeface="Calibri" panose="020F0502020204030204" pitchFamily="34" charset="0"/>
                <a:cs typeface="Calibri" panose="020F0502020204030204" pitchFamily="34" charset="0"/>
              </a:rPr>
              <a:t>CONVERT</a:t>
            </a:r>
          </a:p>
          <a:p>
            <a:pPr algn="ctr"/>
            <a:r>
              <a:rPr lang="en-GB" sz="2400" b="1">
                <a:solidFill>
                  <a:srgbClr val="FFFFFF"/>
                </a:solidFill>
                <a:latin typeface="Calibri" panose="020F0502020204030204" pitchFamily="34" charset="0"/>
                <a:cs typeface="Calibri" panose="020F0502020204030204" pitchFamily="34" charset="0"/>
              </a:rPr>
              <a:t>BCL -&gt; FASTQ</a:t>
            </a:r>
            <a:endParaRPr lang="en-DK" sz="2400" b="1">
              <a:solidFill>
                <a:srgbClr val="FFFFFF"/>
              </a:solidFill>
              <a:latin typeface="Calibri" panose="020F0502020204030204" pitchFamily="34" charset="0"/>
              <a:cs typeface="Calibri" panose="020F0502020204030204" pitchFamily="34" charset="0"/>
            </a:endParaRPr>
          </a:p>
        </p:txBody>
      </p:sp>
      <p:sp>
        <p:nvSpPr>
          <p:cNvPr id="6" name="Title 1">
            <a:extLst>
              <a:ext uri="{FF2B5EF4-FFF2-40B4-BE49-F238E27FC236}">
                <a16:creationId xmlns:a16="http://schemas.microsoft.com/office/drawing/2014/main" id="{05A6E89C-4457-FA57-E1BB-41239A7C68B5}"/>
              </a:ext>
            </a:extLst>
          </p:cNvPr>
          <p:cNvSpPr txBox="1">
            <a:spLocks/>
          </p:cNvSpPr>
          <p:nvPr/>
        </p:nvSpPr>
        <p:spPr>
          <a:xfrm>
            <a:off x="9937003" y="3601685"/>
            <a:ext cx="2196941" cy="660668"/>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latin typeface="Calibri" panose="020F0502020204030204" pitchFamily="34" charset="0"/>
                <a:cs typeface="Calibri" panose="020F0502020204030204" pitchFamily="34" charset="0"/>
              </a:rPr>
              <a:t>Count Matrix</a:t>
            </a:r>
          </a:p>
          <a:p>
            <a:pPr algn="ctr"/>
            <a:r>
              <a:rPr lang="en-GB" sz="2000" b="1">
                <a:solidFill>
                  <a:schemeClr val="bg1">
                    <a:lumMod val="50000"/>
                  </a:schemeClr>
                </a:solidFill>
                <a:latin typeface="Calibri" panose="020F0502020204030204" pitchFamily="34" charset="0"/>
                <a:cs typeface="Calibri" panose="020F0502020204030204" pitchFamily="34" charset="0"/>
              </a:rPr>
              <a:t>.</a:t>
            </a:r>
            <a:r>
              <a:rPr lang="en-GB" sz="2000" b="1" err="1">
                <a:solidFill>
                  <a:schemeClr val="bg1">
                    <a:lumMod val="50000"/>
                  </a:schemeClr>
                </a:solidFill>
                <a:latin typeface="Calibri" panose="020F0502020204030204" pitchFamily="34" charset="0"/>
                <a:cs typeface="Calibri" panose="020F0502020204030204" pitchFamily="34" charset="0"/>
              </a:rPr>
              <a:t>tsv</a:t>
            </a:r>
            <a:endParaRPr lang="en-DK" sz="2000" b="1">
              <a:solidFill>
                <a:schemeClr val="bg1">
                  <a:lumMod val="50000"/>
                </a:schemeClr>
              </a:solidFill>
              <a:latin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E08D6445-F40E-9BE4-1497-8AFE550409DD}"/>
              </a:ext>
            </a:extLst>
          </p:cNvPr>
          <p:cNvPicPr>
            <a:picLocks noChangeAspect="1"/>
          </p:cNvPicPr>
          <p:nvPr/>
        </p:nvPicPr>
        <p:blipFill rotWithShape="1">
          <a:blip r:embed="rId3"/>
          <a:srcRect l="18732" t="689" r="17691" b="628"/>
          <a:stretch/>
        </p:blipFill>
        <p:spPr>
          <a:xfrm>
            <a:off x="349568" y="1951178"/>
            <a:ext cx="1524306" cy="1331199"/>
          </a:xfrm>
          <a:prstGeom prst="rect">
            <a:avLst/>
          </a:prstGeom>
        </p:spPr>
      </p:pic>
      <p:graphicFrame>
        <p:nvGraphicFramePr>
          <p:cNvPr id="8" name="Table 7">
            <a:extLst>
              <a:ext uri="{FF2B5EF4-FFF2-40B4-BE49-F238E27FC236}">
                <a16:creationId xmlns:a16="http://schemas.microsoft.com/office/drawing/2014/main" id="{CADDE89A-DF2A-0C89-E713-54C7BA1EF770}"/>
              </a:ext>
            </a:extLst>
          </p:cNvPr>
          <p:cNvGraphicFramePr>
            <a:graphicFrameLocks noGrp="1"/>
          </p:cNvGraphicFramePr>
          <p:nvPr>
            <p:extLst>
              <p:ext uri="{D42A27DB-BD31-4B8C-83A1-F6EECF244321}">
                <p14:modId xmlns:p14="http://schemas.microsoft.com/office/powerpoint/2010/main" val="1663310302"/>
              </p:ext>
            </p:extLst>
          </p:nvPr>
        </p:nvGraphicFramePr>
        <p:xfrm>
          <a:off x="10067629" y="2038262"/>
          <a:ext cx="1875178" cy="1463040"/>
        </p:xfrm>
        <a:graphic>
          <a:graphicData uri="http://schemas.openxmlformats.org/drawingml/2006/table">
            <a:tbl>
              <a:tblPr firstRow="1" bandRow="1">
                <a:tableStyleId>{F2DE63D5-997A-4646-A377-4702673A728D}</a:tableStyleId>
              </a:tblPr>
              <a:tblGrid>
                <a:gridCol w="937589">
                  <a:extLst>
                    <a:ext uri="{9D8B030D-6E8A-4147-A177-3AD203B41FA5}">
                      <a16:colId xmlns:a16="http://schemas.microsoft.com/office/drawing/2014/main" val="718993216"/>
                    </a:ext>
                  </a:extLst>
                </a:gridCol>
                <a:gridCol w="937589">
                  <a:extLst>
                    <a:ext uri="{9D8B030D-6E8A-4147-A177-3AD203B41FA5}">
                      <a16:colId xmlns:a16="http://schemas.microsoft.com/office/drawing/2014/main" val="4246443102"/>
                    </a:ext>
                  </a:extLst>
                </a:gridCol>
              </a:tblGrid>
              <a:tr h="328776">
                <a:tc>
                  <a:txBody>
                    <a:bodyPr/>
                    <a:lstStyle/>
                    <a:p>
                      <a:pPr algn="ctr"/>
                      <a:r>
                        <a:rPr lang="en-GB"/>
                        <a:t>Gene ID</a:t>
                      </a:r>
                    </a:p>
                  </a:txBody>
                  <a:tcPr/>
                </a:tc>
                <a:tc>
                  <a:txBody>
                    <a:bodyPr/>
                    <a:lstStyle/>
                    <a:p>
                      <a:pPr algn="ctr"/>
                      <a:r>
                        <a:rPr lang="en-GB"/>
                        <a:t>Counts</a:t>
                      </a:r>
                    </a:p>
                  </a:txBody>
                  <a:tcPr/>
                </a:tc>
                <a:extLst>
                  <a:ext uri="{0D108BD9-81ED-4DB2-BD59-A6C34878D82A}">
                    <a16:rowId xmlns:a16="http://schemas.microsoft.com/office/drawing/2014/main" val="810967668"/>
                  </a:ext>
                </a:extLst>
              </a:tr>
              <a:tr h="328776">
                <a:tc>
                  <a:txBody>
                    <a:bodyPr/>
                    <a:lstStyle/>
                    <a:p>
                      <a:pPr algn="ctr"/>
                      <a:r>
                        <a:rPr lang="en-GB"/>
                        <a:t>Gene A</a:t>
                      </a:r>
                    </a:p>
                  </a:txBody>
                  <a:tcPr/>
                </a:tc>
                <a:tc>
                  <a:txBody>
                    <a:bodyPr/>
                    <a:lstStyle/>
                    <a:p>
                      <a:pPr algn="ctr"/>
                      <a:r>
                        <a:rPr lang="en-GB"/>
                        <a:t>5</a:t>
                      </a:r>
                    </a:p>
                  </a:txBody>
                  <a:tcPr/>
                </a:tc>
                <a:extLst>
                  <a:ext uri="{0D108BD9-81ED-4DB2-BD59-A6C34878D82A}">
                    <a16:rowId xmlns:a16="http://schemas.microsoft.com/office/drawing/2014/main" val="3753006133"/>
                  </a:ext>
                </a:extLst>
              </a:tr>
              <a:tr h="328776">
                <a:tc>
                  <a:txBody>
                    <a:bodyPr/>
                    <a:lstStyle/>
                    <a:p>
                      <a:pPr algn="ctr"/>
                      <a:r>
                        <a:rPr lang="en-GB"/>
                        <a:t>Gene B</a:t>
                      </a:r>
                    </a:p>
                  </a:txBody>
                  <a:tcPr/>
                </a:tc>
                <a:tc>
                  <a:txBody>
                    <a:bodyPr/>
                    <a:lstStyle/>
                    <a:p>
                      <a:pPr algn="ctr"/>
                      <a:r>
                        <a:rPr lang="en-GB"/>
                        <a:t>3</a:t>
                      </a:r>
                    </a:p>
                  </a:txBody>
                  <a:tcPr/>
                </a:tc>
                <a:extLst>
                  <a:ext uri="{0D108BD9-81ED-4DB2-BD59-A6C34878D82A}">
                    <a16:rowId xmlns:a16="http://schemas.microsoft.com/office/drawing/2014/main" val="389462449"/>
                  </a:ext>
                </a:extLst>
              </a:tr>
              <a:tr h="328776">
                <a:tc>
                  <a:txBody>
                    <a:bodyPr/>
                    <a:lstStyle/>
                    <a:p>
                      <a:pPr algn="ctr"/>
                      <a:r>
                        <a:rPr lang="en-GB"/>
                        <a:t>Gene C</a:t>
                      </a:r>
                    </a:p>
                  </a:txBody>
                  <a:tcPr/>
                </a:tc>
                <a:tc>
                  <a:txBody>
                    <a:bodyPr/>
                    <a:lstStyle/>
                    <a:p>
                      <a:pPr algn="ctr"/>
                      <a:r>
                        <a:rPr lang="en-GB"/>
                        <a:t>9</a:t>
                      </a:r>
                    </a:p>
                  </a:txBody>
                  <a:tcPr/>
                </a:tc>
                <a:extLst>
                  <a:ext uri="{0D108BD9-81ED-4DB2-BD59-A6C34878D82A}">
                    <a16:rowId xmlns:a16="http://schemas.microsoft.com/office/drawing/2014/main" val="4089743007"/>
                  </a:ext>
                </a:extLst>
              </a:tr>
            </a:tbl>
          </a:graphicData>
        </a:graphic>
      </p:graphicFrame>
      <p:cxnSp>
        <p:nvCxnSpPr>
          <p:cNvPr id="9" name="Straight Connector 8">
            <a:extLst>
              <a:ext uri="{FF2B5EF4-FFF2-40B4-BE49-F238E27FC236}">
                <a16:creationId xmlns:a16="http://schemas.microsoft.com/office/drawing/2014/main" id="{B7F0BEE4-FDEE-FC7E-2552-DCF49B259239}"/>
              </a:ext>
            </a:extLst>
          </p:cNvPr>
          <p:cNvCxnSpPr>
            <a:cxnSpLocks/>
            <a:stCxn id="10" idx="2"/>
          </p:cNvCxnSpPr>
          <p:nvPr/>
        </p:nvCxnSpPr>
        <p:spPr>
          <a:xfrm>
            <a:off x="942164" y="5458492"/>
            <a:ext cx="10063054" cy="0"/>
          </a:xfrm>
          <a:prstGeom prst="line">
            <a:avLst/>
          </a:prstGeom>
          <a:ln w="762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E7571DDB-5936-E4F7-D1AD-D7E3AF60C9CA}"/>
              </a:ext>
            </a:extLst>
          </p:cNvPr>
          <p:cNvSpPr/>
          <p:nvPr/>
        </p:nvSpPr>
        <p:spPr>
          <a:xfrm>
            <a:off x="942164" y="5272961"/>
            <a:ext cx="371061" cy="371061"/>
          </a:xfrm>
          <a:prstGeom prst="ellipse">
            <a:avLst/>
          </a:prstGeom>
          <a:solidFill>
            <a:schemeClr val="bg1"/>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11" name="Oval 10">
            <a:extLst>
              <a:ext uri="{FF2B5EF4-FFF2-40B4-BE49-F238E27FC236}">
                <a16:creationId xmlns:a16="http://schemas.microsoft.com/office/drawing/2014/main" id="{8CA730B5-08E3-3803-4574-6EAA1DE641A4}"/>
              </a:ext>
            </a:extLst>
          </p:cNvPr>
          <p:cNvSpPr/>
          <p:nvPr/>
        </p:nvSpPr>
        <p:spPr>
          <a:xfrm>
            <a:off x="3447617" y="5272961"/>
            <a:ext cx="371061" cy="371061"/>
          </a:xfrm>
          <a:prstGeom prst="ellipse">
            <a:avLst/>
          </a:prstGeom>
          <a:solidFill>
            <a:schemeClr val="bg1"/>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12" name="Oval 11">
            <a:extLst>
              <a:ext uri="{FF2B5EF4-FFF2-40B4-BE49-F238E27FC236}">
                <a16:creationId xmlns:a16="http://schemas.microsoft.com/office/drawing/2014/main" id="{AE07E6D2-263A-0558-E2CD-2229C68816BF}"/>
              </a:ext>
            </a:extLst>
          </p:cNvPr>
          <p:cNvSpPr/>
          <p:nvPr/>
        </p:nvSpPr>
        <p:spPr>
          <a:xfrm>
            <a:off x="5849235" y="5272961"/>
            <a:ext cx="371061" cy="371061"/>
          </a:xfrm>
          <a:prstGeom prst="ellipse">
            <a:avLst/>
          </a:prstGeom>
          <a:solidFill>
            <a:schemeClr val="bg1"/>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13" name="Oval 12">
            <a:extLst>
              <a:ext uri="{FF2B5EF4-FFF2-40B4-BE49-F238E27FC236}">
                <a16:creationId xmlns:a16="http://schemas.microsoft.com/office/drawing/2014/main" id="{8A4D611B-C5C8-6A37-13F5-5509F4953485}"/>
              </a:ext>
            </a:extLst>
          </p:cNvPr>
          <p:cNvSpPr/>
          <p:nvPr/>
        </p:nvSpPr>
        <p:spPr>
          <a:xfrm>
            <a:off x="10846835" y="5272961"/>
            <a:ext cx="371061" cy="371061"/>
          </a:xfrm>
          <a:prstGeom prst="ellipse">
            <a:avLst/>
          </a:prstGeom>
          <a:solidFill>
            <a:schemeClr val="bg1"/>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14" name="Oval 13">
            <a:extLst>
              <a:ext uri="{FF2B5EF4-FFF2-40B4-BE49-F238E27FC236}">
                <a16:creationId xmlns:a16="http://schemas.microsoft.com/office/drawing/2014/main" id="{57574D2B-D863-1603-A011-DA45BA92919C}"/>
              </a:ext>
            </a:extLst>
          </p:cNvPr>
          <p:cNvSpPr/>
          <p:nvPr/>
        </p:nvSpPr>
        <p:spPr>
          <a:xfrm>
            <a:off x="8526622" y="5272961"/>
            <a:ext cx="371061" cy="371061"/>
          </a:xfrm>
          <a:prstGeom prst="ellipse">
            <a:avLst/>
          </a:prstGeom>
          <a:solidFill>
            <a:schemeClr val="bg1"/>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cxnSp>
        <p:nvCxnSpPr>
          <p:cNvPr id="15" name="Straight Arrow Connector 14">
            <a:extLst>
              <a:ext uri="{FF2B5EF4-FFF2-40B4-BE49-F238E27FC236}">
                <a16:creationId xmlns:a16="http://schemas.microsoft.com/office/drawing/2014/main" id="{99CCB1C7-4F63-C715-FD75-04FDD4001427}"/>
              </a:ext>
            </a:extLst>
          </p:cNvPr>
          <p:cNvCxnSpPr/>
          <p:nvPr/>
        </p:nvCxnSpPr>
        <p:spPr>
          <a:xfrm>
            <a:off x="1151046" y="4535197"/>
            <a:ext cx="0" cy="546010"/>
          </a:xfrm>
          <a:prstGeom prst="straightConnector1">
            <a:avLst/>
          </a:prstGeom>
          <a:ln w="76200">
            <a:solidFill>
              <a:schemeClr val="bg1">
                <a:lumMod val="9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F6F6EF33-A1EF-2D62-3695-EF3BB2086BC6}"/>
              </a:ext>
            </a:extLst>
          </p:cNvPr>
          <p:cNvCxnSpPr>
            <a:cxnSpLocks/>
          </p:cNvCxnSpPr>
          <p:nvPr/>
        </p:nvCxnSpPr>
        <p:spPr>
          <a:xfrm flipV="1">
            <a:off x="11057420" y="4531827"/>
            <a:ext cx="0" cy="546010"/>
          </a:xfrm>
          <a:prstGeom prst="straightConnector1">
            <a:avLst/>
          </a:prstGeom>
          <a:ln w="76200">
            <a:solidFill>
              <a:schemeClr val="bg1">
                <a:lumMod val="9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itle 1">
            <a:extLst>
              <a:ext uri="{FF2B5EF4-FFF2-40B4-BE49-F238E27FC236}">
                <a16:creationId xmlns:a16="http://schemas.microsoft.com/office/drawing/2014/main" id="{CDC4AE80-795D-8265-7321-F65B74598987}"/>
              </a:ext>
            </a:extLst>
          </p:cNvPr>
          <p:cNvSpPr txBox="1">
            <a:spLocks/>
          </p:cNvSpPr>
          <p:nvPr/>
        </p:nvSpPr>
        <p:spPr>
          <a:xfrm>
            <a:off x="2316468" y="6053486"/>
            <a:ext cx="2633357" cy="551255"/>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solidFill>
                  <a:schemeClr val="bg1"/>
                </a:solidFill>
                <a:latin typeface="Calibri" panose="020F0502020204030204" pitchFamily="34" charset="0"/>
                <a:cs typeface="Calibri" panose="020F0502020204030204" pitchFamily="34" charset="0"/>
              </a:rPr>
              <a:t>READ QC </a:t>
            </a:r>
          </a:p>
          <a:p>
            <a:pPr algn="ctr"/>
            <a:r>
              <a:rPr lang="en-GB" sz="2400" b="1">
                <a:solidFill>
                  <a:schemeClr val="bg1"/>
                </a:solidFill>
                <a:latin typeface="Calibri" panose="020F0502020204030204" pitchFamily="34" charset="0"/>
                <a:cs typeface="Calibri" panose="020F0502020204030204" pitchFamily="34" charset="0"/>
              </a:rPr>
              <a:t>&amp; TRIM</a:t>
            </a:r>
            <a:endParaRPr lang="en-DK" sz="2400" b="1">
              <a:solidFill>
                <a:srgbClr val="FFFFFF"/>
              </a:solidFill>
              <a:latin typeface="Calibri" panose="020F0502020204030204" pitchFamily="34" charset="0"/>
              <a:cs typeface="Calibri" panose="020F0502020204030204" pitchFamily="34" charset="0"/>
            </a:endParaRPr>
          </a:p>
        </p:txBody>
      </p:sp>
      <p:sp>
        <p:nvSpPr>
          <p:cNvPr id="21" name="Title 1">
            <a:extLst>
              <a:ext uri="{FF2B5EF4-FFF2-40B4-BE49-F238E27FC236}">
                <a16:creationId xmlns:a16="http://schemas.microsoft.com/office/drawing/2014/main" id="{C9DE6DAB-4BC3-68C1-58CD-576AC81AABBA}"/>
              </a:ext>
            </a:extLst>
          </p:cNvPr>
          <p:cNvSpPr txBox="1">
            <a:spLocks/>
          </p:cNvSpPr>
          <p:nvPr/>
        </p:nvSpPr>
        <p:spPr>
          <a:xfrm>
            <a:off x="4703800" y="6052843"/>
            <a:ext cx="2633357" cy="555378"/>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solidFill>
                  <a:srgbClr val="FFFFFF"/>
                </a:solidFill>
                <a:latin typeface="Calibri" panose="020F0502020204030204" pitchFamily="34" charset="0"/>
                <a:cs typeface="Calibri" panose="020F0502020204030204" pitchFamily="34" charset="0"/>
              </a:rPr>
              <a:t>ALIGN </a:t>
            </a:r>
          </a:p>
          <a:p>
            <a:pPr algn="ctr"/>
            <a:r>
              <a:rPr lang="en-GB" sz="2400" b="1">
                <a:solidFill>
                  <a:srgbClr val="FFFFFF"/>
                </a:solidFill>
                <a:latin typeface="Calibri" panose="020F0502020204030204" pitchFamily="34" charset="0"/>
                <a:cs typeface="Calibri" panose="020F0502020204030204" pitchFamily="34" charset="0"/>
              </a:rPr>
              <a:t>TO REF</a:t>
            </a:r>
            <a:endParaRPr lang="en-DK" sz="2400" b="1">
              <a:solidFill>
                <a:srgbClr val="FFFFFF"/>
              </a:solidFill>
              <a:latin typeface="Calibri" panose="020F0502020204030204" pitchFamily="34" charset="0"/>
              <a:cs typeface="Calibri" panose="020F0502020204030204" pitchFamily="34" charset="0"/>
            </a:endParaRPr>
          </a:p>
        </p:txBody>
      </p:sp>
      <p:sp>
        <p:nvSpPr>
          <p:cNvPr id="22" name="Title 1">
            <a:extLst>
              <a:ext uri="{FF2B5EF4-FFF2-40B4-BE49-F238E27FC236}">
                <a16:creationId xmlns:a16="http://schemas.microsoft.com/office/drawing/2014/main" id="{BF7C6006-E91A-2C2D-2870-5394D2C4CF23}"/>
              </a:ext>
            </a:extLst>
          </p:cNvPr>
          <p:cNvSpPr txBox="1">
            <a:spLocks/>
          </p:cNvSpPr>
          <p:nvPr/>
        </p:nvSpPr>
        <p:spPr>
          <a:xfrm>
            <a:off x="7366445" y="6083759"/>
            <a:ext cx="2633357" cy="555378"/>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solidFill>
                  <a:srgbClr val="FFFFFF"/>
                </a:solidFill>
                <a:latin typeface="Calibri" panose="020F0502020204030204" pitchFamily="34" charset="0"/>
                <a:cs typeface="Calibri" panose="020F0502020204030204" pitchFamily="34" charset="0"/>
              </a:rPr>
              <a:t>REMOVE</a:t>
            </a:r>
          </a:p>
          <a:p>
            <a:pPr algn="ctr"/>
            <a:r>
              <a:rPr lang="en-GB" sz="2400" b="1">
                <a:solidFill>
                  <a:srgbClr val="FFFFFF"/>
                </a:solidFill>
                <a:latin typeface="Calibri" panose="020F0502020204030204" pitchFamily="34" charset="0"/>
                <a:cs typeface="Calibri" panose="020F0502020204030204" pitchFamily="34" charset="0"/>
              </a:rPr>
              <a:t>DUPLICATES</a:t>
            </a:r>
          </a:p>
        </p:txBody>
      </p:sp>
      <p:sp>
        <p:nvSpPr>
          <p:cNvPr id="23" name="Title 1">
            <a:extLst>
              <a:ext uri="{FF2B5EF4-FFF2-40B4-BE49-F238E27FC236}">
                <a16:creationId xmlns:a16="http://schemas.microsoft.com/office/drawing/2014/main" id="{385AF80F-29BF-778E-6180-E3591ECE586B}"/>
              </a:ext>
            </a:extLst>
          </p:cNvPr>
          <p:cNvSpPr txBox="1">
            <a:spLocks/>
          </p:cNvSpPr>
          <p:nvPr/>
        </p:nvSpPr>
        <p:spPr>
          <a:xfrm>
            <a:off x="9688539" y="6051320"/>
            <a:ext cx="2633357" cy="555378"/>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solidFill>
                  <a:schemeClr val="bg1"/>
                </a:solidFill>
                <a:latin typeface="Calibri" panose="020F0502020204030204" pitchFamily="34" charset="0"/>
                <a:cs typeface="Calibri" panose="020F0502020204030204" pitchFamily="34" charset="0"/>
              </a:rPr>
              <a:t>QUANTIFY</a:t>
            </a:r>
            <a:br>
              <a:rPr lang="en-GB" sz="2400" b="1">
                <a:solidFill>
                  <a:schemeClr val="bg1"/>
                </a:solidFill>
                <a:latin typeface="Calibri" panose="020F0502020204030204" pitchFamily="34" charset="0"/>
                <a:cs typeface="Calibri" panose="020F0502020204030204" pitchFamily="34" charset="0"/>
              </a:rPr>
            </a:br>
            <a:r>
              <a:rPr lang="en-GB" sz="2400" b="1">
                <a:solidFill>
                  <a:schemeClr val="bg1"/>
                </a:solidFill>
                <a:latin typeface="Calibri" panose="020F0502020204030204" pitchFamily="34" charset="0"/>
                <a:cs typeface="Calibri" panose="020F0502020204030204" pitchFamily="34" charset="0"/>
              </a:rPr>
              <a:t>READS</a:t>
            </a:r>
            <a:endParaRPr lang="en-DK" sz="2400" b="1">
              <a:solidFill>
                <a:schemeClr val="bg1"/>
              </a:solidFill>
              <a:latin typeface="Calibri" panose="020F0502020204030204" pitchFamily="34" charset="0"/>
              <a:cs typeface="Calibri" panose="020F0502020204030204" pitchFamily="34" charset="0"/>
            </a:endParaRPr>
          </a:p>
        </p:txBody>
      </p:sp>
      <p:sp>
        <p:nvSpPr>
          <p:cNvPr id="62" name="Rounded Rectangle 4">
            <a:extLst>
              <a:ext uri="{FF2B5EF4-FFF2-40B4-BE49-F238E27FC236}">
                <a16:creationId xmlns:a16="http://schemas.microsoft.com/office/drawing/2014/main" id="{4663745E-11D4-0CDD-F257-A7BC6F813548}"/>
              </a:ext>
            </a:extLst>
          </p:cNvPr>
          <p:cNvSpPr/>
          <p:nvPr/>
        </p:nvSpPr>
        <p:spPr>
          <a:xfrm>
            <a:off x="855966" y="323981"/>
            <a:ext cx="10397634" cy="829839"/>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solidFill>
                  <a:schemeClr val="tx1"/>
                </a:solidFill>
              </a:rPr>
              <a:t>Workflow overview</a:t>
            </a:r>
          </a:p>
        </p:txBody>
      </p:sp>
    </p:spTree>
    <p:extLst>
      <p:ext uri="{BB962C8B-B14F-4D97-AF65-F5344CB8AC3E}">
        <p14:creationId xmlns:p14="http://schemas.microsoft.com/office/powerpoint/2010/main" val="35292550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Text&#10;&#10;Description automatically generated">
            <a:extLst>
              <a:ext uri="{FF2B5EF4-FFF2-40B4-BE49-F238E27FC236}">
                <a16:creationId xmlns:a16="http://schemas.microsoft.com/office/drawing/2014/main" id="{E5DD0E04-B4F2-E2BE-AB41-2902986A3536}"/>
              </a:ext>
            </a:extLst>
          </p:cNvPr>
          <p:cNvPicPr>
            <a:picLocks noChangeAspect="1"/>
          </p:cNvPicPr>
          <p:nvPr/>
        </p:nvPicPr>
        <p:blipFill>
          <a:blip r:embed="rId3"/>
          <a:stretch>
            <a:fillRect/>
          </a:stretch>
        </p:blipFill>
        <p:spPr>
          <a:xfrm>
            <a:off x="959668" y="2382317"/>
            <a:ext cx="9389952" cy="2289525"/>
          </a:xfrm>
          <a:prstGeom prst="rect">
            <a:avLst/>
          </a:prstGeom>
        </p:spPr>
      </p:pic>
      <p:sp>
        <p:nvSpPr>
          <p:cNvPr id="5" name="TextBox 4">
            <a:extLst>
              <a:ext uri="{FF2B5EF4-FFF2-40B4-BE49-F238E27FC236}">
                <a16:creationId xmlns:a16="http://schemas.microsoft.com/office/drawing/2014/main" id="{26CA6A03-9CE6-DB40-B3E3-1D0AE9CF03D3}"/>
              </a:ext>
            </a:extLst>
          </p:cNvPr>
          <p:cNvSpPr txBox="1"/>
          <p:nvPr/>
        </p:nvSpPr>
        <p:spPr>
          <a:xfrm>
            <a:off x="2136427" y="1635122"/>
            <a:ext cx="1006674" cy="400110"/>
          </a:xfrm>
          <a:prstGeom prst="rect">
            <a:avLst/>
          </a:prstGeom>
          <a:noFill/>
        </p:spPr>
        <p:txBody>
          <a:bodyPr wrap="square" rtlCol="0">
            <a:spAutoFit/>
          </a:bodyPr>
          <a:lstStyle/>
          <a:p>
            <a:r>
              <a:rPr lang="en-GB" sz="2000"/>
              <a:t>Header</a:t>
            </a:r>
          </a:p>
        </p:txBody>
      </p:sp>
      <p:sp>
        <p:nvSpPr>
          <p:cNvPr id="6" name="Rounded Rectangle 5">
            <a:extLst>
              <a:ext uri="{FF2B5EF4-FFF2-40B4-BE49-F238E27FC236}">
                <a16:creationId xmlns:a16="http://schemas.microsoft.com/office/drawing/2014/main" id="{513EB14F-D35A-F546-BF7E-DB72109ADEEC}"/>
              </a:ext>
            </a:extLst>
          </p:cNvPr>
          <p:cNvSpPr/>
          <p:nvPr/>
        </p:nvSpPr>
        <p:spPr>
          <a:xfrm>
            <a:off x="1089751" y="2436701"/>
            <a:ext cx="2421432" cy="542158"/>
          </a:xfrm>
          <a:prstGeom prst="roundRect">
            <a:avLst/>
          </a:pr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9" name="Straight Arrow Connector 8">
            <a:extLst>
              <a:ext uri="{FF2B5EF4-FFF2-40B4-BE49-F238E27FC236}">
                <a16:creationId xmlns:a16="http://schemas.microsoft.com/office/drawing/2014/main" id="{37FA4607-2E69-504A-825E-3576ECC44198}"/>
              </a:ext>
            </a:extLst>
          </p:cNvPr>
          <p:cNvCxnSpPr>
            <a:cxnSpLocks/>
          </p:cNvCxnSpPr>
          <p:nvPr/>
        </p:nvCxnSpPr>
        <p:spPr>
          <a:xfrm>
            <a:off x="2590810" y="1971604"/>
            <a:ext cx="0" cy="45474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B2B50F32-02E3-134B-8E28-A3F0DDFE0503}"/>
              </a:ext>
            </a:extLst>
          </p:cNvPr>
          <p:cNvCxnSpPr>
            <a:cxnSpLocks/>
            <a:stCxn id="16" idx="0"/>
          </p:cNvCxnSpPr>
          <p:nvPr/>
        </p:nvCxnSpPr>
        <p:spPr>
          <a:xfrm flipV="1">
            <a:off x="1093777" y="4341778"/>
            <a:ext cx="142427" cy="509669"/>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150CD9B3-AC69-0243-98AE-2E254A09C101}"/>
              </a:ext>
            </a:extLst>
          </p:cNvPr>
          <p:cNvSpPr txBox="1"/>
          <p:nvPr/>
        </p:nvSpPr>
        <p:spPr>
          <a:xfrm>
            <a:off x="419778" y="4866536"/>
            <a:ext cx="1347998" cy="369332"/>
          </a:xfrm>
          <a:prstGeom prst="rect">
            <a:avLst/>
          </a:prstGeom>
          <a:noFill/>
        </p:spPr>
        <p:txBody>
          <a:bodyPr wrap="none" rtlCol="0">
            <a:spAutoFit/>
          </a:bodyPr>
          <a:lstStyle/>
          <a:p>
            <a:r>
              <a:rPr lang="en-GB"/>
              <a:t>Query name</a:t>
            </a:r>
          </a:p>
        </p:txBody>
      </p:sp>
      <p:cxnSp>
        <p:nvCxnSpPr>
          <p:cNvPr id="18" name="Straight Arrow Connector 17">
            <a:extLst>
              <a:ext uri="{FF2B5EF4-FFF2-40B4-BE49-F238E27FC236}">
                <a16:creationId xmlns:a16="http://schemas.microsoft.com/office/drawing/2014/main" id="{F781E726-BC1C-4647-BC29-87F9A5D46AA5}"/>
              </a:ext>
            </a:extLst>
          </p:cNvPr>
          <p:cNvCxnSpPr>
            <a:cxnSpLocks/>
          </p:cNvCxnSpPr>
          <p:nvPr/>
        </p:nvCxnSpPr>
        <p:spPr>
          <a:xfrm flipH="1" flipV="1">
            <a:off x="1843253" y="4308136"/>
            <a:ext cx="31159" cy="113354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96868191-2BFD-484B-9CB1-374047BC1C65}"/>
              </a:ext>
            </a:extLst>
          </p:cNvPr>
          <p:cNvSpPr txBox="1"/>
          <p:nvPr/>
        </p:nvSpPr>
        <p:spPr>
          <a:xfrm>
            <a:off x="1764999" y="5520591"/>
            <a:ext cx="665503" cy="369332"/>
          </a:xfrm>
          <a:prstGeom prst="rect">
            <a:avLst/>
          </a:prstGeom>
          <a:noFill/>
        </p:spPr>
        <p:txBody>
          <a:bodyPr wrap="none" rtlCol="0">
            <a:spAutoFit/>
          </a:bodyPr>
          <a:lstStyle/>
          <a:p>
            <a:r>
              <a:rPr lang="en-GB"/>
              <a:t>FLAG</a:t>
            </a:r>
          </a:p>
        </p:txBody>
      </p:sp>
      <p:cxnSp>
        <p:nvCxnSpPr>
          <p:cNvPr id="22" name="Straight Arrow Connector 21">
            <a:extLst>
              <a:ext uri="{FF2B5EF4-FFF2-40B4-BE49-F238E27FC236}">
                <a16:creationId xmlns:a16="http://schemas.microsoft.com/office/drawing/2014/main" id="{00C68709-8D10-FF42-AE31-67FA3FFAF4E7}"/>
              </a:ext>
            </a:extLst>
          </p:cNvPr>
          <p:cNvCxnSpPr>
            <a:cxnSpLocks/>
          </p:cNvCxnSpPr>
          <p:nvPr/>
        </p:nvCxnSpPr>
        <p:spPr>
          <a:xfrm flipV="1">
            <a:off x="2263298" y="4357121"/>
            <a:ext cx="0" cy="242132"/>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F52B59D3-3FDE-4A4F-B6B5-7EA7C645B2F0}"/>
              </a:ext>
            </a:extLst>
          </p:cNvPr>
          <p:cNvSpPr txBox="1"/>
          <p:nvPr/>
        </p:nvSpPr>
        <p:spPr>
          <a:xfrm>
            <a:off x="1865886" y="4584164"/>
            <a:ext cx="1126783" cy="646331"/>
          </a:xfrm>
          <a:prstGeom prst="rect">
            <a:avLst/>
          </a:prstGeom>
          <a:noFill/>
        </p:spPr>
        <p:txBody>
          <a:bodyPr wrap="none" rtlCol="0">
            <a:spAutoFit/>
          </a:bodyPr>
          <a:lstStyle/>
          <a:p>
            <a:r>
              <a:rPr lang="en-GB"/>
              <a:t>Reference</a:t>
            </a:r>
          </a:p>
          <a:p>
            <a:pPr algn="ctr"/>
            <a:r>
              <a:rPr lang="en-GB"/>
              <a:t>name</a:t>
            </a:r>
          </a:p>
        </p:txBody>
      </p:sp>
      <p:cxnSp>
        <p:nvCxnSpPr>
          <p:cNvPr id="27" name="Straight Arrow Connector 26">
            <a:extLst>
              <a:ext uri="{FF2B5EF4-FFF2-40B4-BE49-F238E27FC236}">
                <a16:creationId xmlns:a16="http://schemas.microsoft.com/office/drawing/2014/main" id="{07D864E3-33B3-B346-A6B4-1A0A7915C83C}"/>
              </a:ext>
            </a:extLst>
          </p:cNvPr>
          <p:cNvCxnSpPr>
            <a:cxnSpLocks/>
          </p:cNvCxnSpPr>
          <p:nvPr/>
        </p:nvCxnSpPr>
        <p:spPr>
          <a:xfrm flipH="1" flipV="1">
            <a:off x="2628043" y="4296835"/>
            <a:ext cx="521732" cy="98430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44C1264C-F235-D640-BD30-3B5B94EA84EF}"/>
              </a:ext>
            </a:extLst>
          </p:cNvPr>
          <p:cNvSpPr txBox="1"/>
          <p:nvPr/>
        </p:nvSpPr>
        <p:spPr>
          <a:xfrm>
            <a:off x="2556818" y="5296231"/>
            <a:ext cx="944489" cy="646331"/>
          </a:xfrm>
          <a:prstGeom prst="rect">
            <a:avLst/>
          </a:prstGeom>
          <a:noFill/>
        </p:spPr>
        <p:txBody>
          <a:bodyPr wrap="none" rtlCol="0">
            <a:spAutoFit/>
          </a:bodyPr>
          <a:lstStyle/>
          <a:p>
            <a:pPr algn="ctr"/>
            <a:r>
              <a:rPr lang="en-GB"/>
              <a:t>Read</a:t>
            </a:r>
          </a:p>
          <a:p>
            <a:pPr algn="ctr"/>
            <a:r>
              <a:rPr lang="en-GB"/>
              <a:t>position</a:t>
            </a:r>
          </a:p>
        </p:txBody>
      </p:sp>
      <p:cxnSp>
        <p:nvCxnSpPr>
          <p:cNvPr id="32" name="Straight Arrow Connector 31">
            <a:extLst>
              <a:ext uri="{FF2B5EF4-FFF2-40B4-BE49-F238E27FC236}">
                <a16:creationId xmlns:a16="http://schemas.microsoft.com/office/drawing/2014/main" id="{6163FAF5-C29A-4440-A862-1FF38BE8537F}"/>
              </a:ext>
            </a:extLst>
          </p:cNvPr>
          <p:cNvCxnSpPr>
            <a:cxnSpLocks/>
          </p:cNvCxnSpPr>
          <p:nvPr/>
        </p:nvCxnSpPr>
        <p:spPr>
          <a:xfrm flipH="1" flipV="1">
            <a:off x="3411370" y="4286786"/>
            <a:ext cx="267193" cy="41637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52FF0520-7C75-F04D-BCF0-8E467B35EF33}"/>
              </a:ext>
            </a:extLst>
          </p:cNvPr>
          <p:cNvSpPr txBox="1"/>
          <p:nvPr/>
        </p:nvSpPr>
        <p:spPr>
          <a:xfrm>
            <a:off x="3311564" y="4665442"/>
            <a:ext cx="1081049" cy="646331"/>
          </a:xfrm>
          <a:prstGeom prst="rect">
            <a:avLst/>
          </a:prstGeom>
          <a:noFill/>
        </p:spPr>
        <p:txBody>
          <a:bodyPr wrap="square" rtlCol="0">
            <a:spAutoFit/>
          </a:bodyPr>
          <a:lstStyle/>
          <a:p>
            <a:pPr algn="ctr"/>
            <a:r>
              <a:rPr lang="en-GB"/>
              <a:t>CIGAR string</a:t>
            </a:r>
          </a:p>
        </p:txBody>
      </p:sp>
      <p:cxnSp>
        <p:nvCxnSpPr>
          <p:cNvPr id="43" name="Straight Arrow Connector 42">
            <a:extLst>
              <a:ext uri="{FF2B5EF4-FFF2-40B4-BE49-F238E27FC236}">
                <a16:creationId xmlns:a16="http://schemas.microsoft.com/office/drawing/2014/main" id="{21D8FD18-C9F5-0948-855F-2B7AD4769B01}"/>
              </a:ext>
            </a:extLst>
          </p:cNvPr>
          <p:cNvCxnSpPr>
            <a:cxnSpLocks/>
          </p:cNvCxnSpPr>
          <p:nvPr/>
        </p:nvCxnSpPr>
        <p:spPr>
          <a:xfrm flipH="1" flipV="1">
            <a:off x="2913094" y="4252547"/>
            <a:ext cx="668463" cy="117715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44" name="TextBox 43">
            <a:extLst>
              <a:ext uri="{FF2B5EF4-FFF2-40B4-BE49-F238E27FC236}">
                <a16:creationId xmlns:a16="http://schemas.microsoft.com/office/drawing/2014/main" id="{DF21673B-54E1-1340-87B0-DF63FA275CC8}"/>
              </a:ext>
            </a:extLst>
          </p:cNvPr>
          <p:cNvSpPr txBox="1"/>
          <p:nvPr/>
        </p:nvSpPr>
        <p:spPr>
          <a:xfrm>
            <a:off x="3464213" y="5433166"/>
            <a:ext cx="1019830" cy="646331"/>
          </a:xfrm>
          <a:prstGeom prst="rect">
            <a:avLst/>
          </a:prstGeom>
          <a:noFill/>
        </p:spPr>
        <p:txBody>
          <a:bodyPr wrap="none" rtlCol="0">
            <a:spAutoFit/>
          </a:bodyPr>
          <a:lstStyle/>
          <a:p>
            <a:pPr algn="ctr"/>
            <a:r>
              <a:rPr lang="en-GB"/>
              <a:t>Mapping</a:t>
            </a:r>
          </a:p>
          <a:p>
            <a:pPr algn="ctr"/>
            <a:r>
              <a:rPr lang="en-GB"/>
              <a:t>quality</a:t>
            </a:r>
          </a:p>
        </p:txBody>
      </p:sp>
      <p:cxnSp>
        <p:nvCxnSpPr>
          <p:cNvPr id="46" name="Straight Arrow Connector 45">
            <a:extLst>
              <a:ext uri="{FF2B5EF4-FFF2-40B4-BE49-F238E27FC236}">
                <a16:creationId xmlns:a16="http://schemas.microsoft.com/office/drawing/2014/main" id="{05EF6A97-C625-E748-8224-32460117CE1C}"/>
              </a:ext>
            </a:extLst>
          </p:cNvPr>
          <p:cNvCxnSpPr>
            <a:cxnSpLocks/>
          </p:cNvCxnSpPr>
          <p:nvPr/>
        </p:nvCxnSpPr>
        <p:spPr>
          <a:xfrm>
            <a:off x="4135197" y="2462304"/>
            <a:ext cx="0" cy="50591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6505CC24-4795-5344-973B-05C3B46BEC5B}"/>
              </a:ext>
            </a:extLst>
          </p:cNvPr>
          <p:cNvSpPr txBox="1"/>
          <p:nvPr/>
        </p:nvSpPr>
        <p:spPr>
          <a:xfrm>
            <a:off x="3404610" y="1782008"/>
            <a:ext cx="2012923" cy="646331"/>
          </a:xfrm>
          <a:prstGeom prst="rect">
            <a:avLst/>
          </a:prstGeom>
          <a:noFill/>
        </p:spPr>
        <p:txBody>
          <a:bodyPr wrap="none" rtlCol="0">
            <a:spAutoFit/>
          </a:bodyPr>
          <a:lstStyle/>
          <a:p>
            <a:r>
              <a:rPr lang="en-US"/>
              <a:t>Reference name of </a:t>
            </a:r>
          </a:p>
          <a:p>
            <a:r>
              <a:rPr lang="en-US"/>
              <a:t>the mate/next read</a:t>
            </a:r>
            <a:endParaRPr lang="en-GB"/>
          </a:p>
        </p:txBody>
      </p:sp>
      <p:cxnSp>
        <p:nvCxnSpPr>
          <p:cNvPr id="49" name="Straight Arrow Connector 48">
            <a:extLst>
              <a:ext uri="{FF2B5EF4-FFF2-40B4-BE49-F238E27FC236}">
                <a16:creationId xmlns:a16="http://schemas.microsoft.com/office/drawing/2014/main" id="{31183853-A305-5048-ABBA-42D7201A47AC}"/>
              </a:ext>
            </a:extLst>
          </p:cNvPr>
          <p:cNvCxnSpPr>
            <a:cxnSpLocks/>
          </p:cNvCxnSpPr>
          <p:nvPr/>
        </p:nvCxnSpPr>
        <p:spPr>
          <a:xfrm flipH="1" flipV="1">
            <a:off x="4447242" y="4276685"/>
            <a:ext cx="641080" cy="1514988"/>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8E04CE54-6474-514B-AF96-D11389FFEF2A}"/>
              </a:ext>
            </a:extLst>
          </p:cNvPr>
          <p:cNvSpPr txBox="1"/>
          <p:nvPr/>
        </p:nvSpPr>
        <p:spPr>
          <a:xfrm>
            <a:off x="4835932" y="5808396"/>
            <a:ext cx="1645835" cy="646331"/>
          </a:xfrm>
          <a:prstGeom prst="rect">
            <a:avLst/>
          </a:prstGeom>
          <a:noFill/>
        </p:spPr>
        <p:txBody>
          <a:bodyPr wrap="none" rtlCol="0">
            <a:spAutoFit/>
          </a:bodyPr>
          <a:lstStyle/>
          <a:p>
            <a:r>
              <a:rPr lang="en-US"/>
              <a:t>Position of the</a:t>
            </a:r>
          </a:p>
          <a:p>
            <a:r>
              <a:rPr lang="en-US"/>
              <a:t>mate/next read</a:t>
            </a:r>
            <a:endParaRPr lang="en-GB"/>
          </a:p>
        </p:txBody>
      </p:sp>
      <p:sp>
        <p:nvSpPr>
          <p:cNvPr id="62" name="Rectangle 61">
            <a:extLst>
              <a:ext uri="{FF2B5EF4-FFF2-40B4-BE49-F238E27FC236}">
                <a16:creationId xmlns:a16="http://schemas.microsoft.com/office/drawing/2014/main" id="{2D7F3F36-ADDE-9149-9C8B-7D79C55CDCA7}"/>
              </a:ext>
            </a:extLst>
          </p:cNvPr>
          <p:cNvSpPr/>
          <p:nvPr/>
        </p:nvSpPr>
        <p:spPr>
          <a:xfrm>
            <a:off x="5000340" y="864488"/>
            <a:ext cx="6396816" cy="461665"/>
          </a:xfrm>
          <a:prstGeom prst="rect">
            <a:avLst/>
          </a:prstGeom>
        </p:spPr>
        <p:txBody>
          <a:bodyPr wrap="none" lIns="91440" tIns="45720" rIns="91440" bIns="45720" anchor="t">
            <a:spAutoFit/>
          </a:bodyPr>
          <a:lstStyle/>
          <a:p>
            <a:r>
              <a:rPr lang="en-GB" sz="2400">
                <a:sym typeface="Wingdings" pitchFamily="2" charset="2"/>
              </a:rPr>
              <a:t>You use </a:t>
            </a:r>
            <a:r>
              <a:rPr lang="en-GB" sz="2400" err="1">
                <a:sym typeface="Wingdings" pitchFamily="2" charset="2"/>
              </a:rPr>
              <a:t>samtools</a:t>
            </a:r>
            <a:r>
              <a:rPr lang="en-GB" sz="2400">
                <a:sym typeface="Wingdings" pitchFamily="2" charset="2"/>
              </a:rPr>
              <a:t> to interact with alignment data</a:t>
            </a:r>
            <a:endParaRPr lang="en-GB" sz="2400"/>
          </a:p>
        </p:txBody>
      </p:sp>
      <p:cxnSp>
        <p:nvCxnSpPr>
          <p:cNvPr id="64" name="Straight Arrow Connector 63">
            <a:extLst>
              <a:ext uri="{FF2B5EF4-FFF2-40B4-BE49-F238E27FC236}">
                <a16:creationId xmlns:a16="http://schemas.microsoft.com/office/drawing/2014/main" id="{C8933F40-A21B-654A-AD74-8060F2C30C3C}"/>
              </a:ext>
            </a:extLst>
          </p:cNvPr>
          <p:cNvCxnSpPr>
            <a:cxnSpLocks/>
          </p:cNvCxnSpPr>
          <p:nvPr/>
        </p:nvCxnSpPr>
        <p:spPr>
          <a:xfrm flipH="1" flipV="1">
            <a:off x="4800183" y="4289221"/>
            <a:ext cx="459797" cy="87599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65" name="TextBox 64">
            <a:extLst>
              <a:ext uri="{FF2B5EF4-FFF2-40B4-BE49-F238E27FC236}">
                <a16:creationId xmlns:a16="http://schemas.microsoft.com/office/drawing/2014/main" id="{A79351CB-36B2-FA47-A984-543B16FEB21F}"/>
              </a:ext>
            </a:extLst>
          </p:cNvPr>
          <p:cNvSpPr txBox="1"/>
          <p:nvPr/>
        </p:nvSpPr>
        <p:spPr>
          <a:xfrm>
            <a:off x="5120890" y="5233116"/>
            <a:ext cx="1696555" cy="369332"/>
          </a:xfrm>
          <a:prstGeom prst="rect">
            <a:avLst/>
          </a:prstGeom>
          <a:noFill/>
        </p:spPr>
        <p:txBody>
          <a:bodyPr wrap="none" rtlCol="0">
            <a:spAutoFit/>
          </a:bodyPr>
          <a:lstStyle/>
          <a:p>
            <a:r>
              <a:rPr lang="en-US"/>
              <a:t>Template length</a:t>
            </a:r>
          </a:p>
        </p:txBody>
      </p:sp>
      <p:cxnSp>
        <p:nvCxnSpPr>
          <p:cNvPr id="68" name="Straight Arrow Connector 67">
            <a:extLst>
              <a:ext uri="{FF2B5EF4-FFF2-40B4-BE49-F238E27FC236}">
                <a16:creationId xmlns:a16="http://schemas.microsoft.com/office/drawing/2014/main" id="{09664500-534C-144C-8091-B132B446F8E5}"/>
              </a:ext>
            </a:extLst>
          </p:cNvPr>
          <p:cNvCxnSpPr>
            <a:cxnSpLocks/>
          </p:cNvCxnSpPr>
          <p:nvPr/>
        </p:nvCxnSpPr>
        <p:spPr>
          <a:xfrm>
            <a:off x="6005532" y="2494608"/>
            <a:ext cx="0" cy="43619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69" name="TextBox 68">
            <a:extLst>
              <a:ext uri="{FF2B5EF4-FFF2-40B4-BE49-F238E27FC236}">
                <a16:creationId xmlns:a16="http://schemas.microsoft.com/office/drawing/2014/main" id="{71A38D15-12D1-B44B-A7EE-ACACAC7E5D1E}"/>
              </a:ext>
            </a:extLst>
          </p:cNvPr>
          <p:cNvSpPr txBox="1"/>
          <p:nvPr/>
        </p:nvSpPr>
        <p:spPr>
          <a:xfrm>
            <a:off x="5466815" y="1787921"/>
            <a:ext cx="1152880" cy="646331"/>
          </a:xfrm>
          <a:prstGeom prst="rect">
            <a:avLst/>
          </a:prstGeom>
          <a:noFill/>
        </p:spPr>
        <p:txBody>
          <a:bodyPr wrap="none" rtlCol="0">
            <a:spAutoFit/>
          </a:bodyPr>
          <a:lstStyle/>
          <a:p>
            <a:pPr algn="ctr"/>
            <a:r>
              <a:rPr lang="en-US"/>
              <a:t>Sequence </a:t>
            </a:r>
          </a:p>
          <a:p>
            <a:pPr algn="ctr"/>
            <a:r>
              <a:rPr lang="en-US"/>
              <a:t>segment</a:t>
            </a:r>
            <a:endParaRPr lang="en-GB"/>
          </a:p>
        </p:txBody>
      </p:sp>
      <p:sp>
        <p:nvSpPr>
          <p:cNvPr id="70" name="Rectangle 69">
            <a:extLst>
              <a:ext uri="{FF2B5EF4-FFF2-40B4-BE49-F238E27FC236}">
                <a16:creationId xmlns:a16="http://schemas.microsoft.com/office/drawing/2014/main" id="{F1AA4A6D-FD01-7A48-B2AD-B0674610DF42}"/>
              </a:ext>
            </a:extLst>
          </p:cNvPr>
          <p:cNvSpPr/>
          <p:nvPr/>
        </p:nvSpPr>
        <p:spPr>
          <a:xfrm>
            <a:off x="6972034" y="5471590"/>
            <a:ext cx="825867" cy="646331"/>
          </a:xfrm>
          <a:prstGeom prst="rect">
            <a:avLst/>
          </a:prstGeom>
        </p:spPr>
        <p:txBody>
          <a:bodyPr wrap="none">
            <a:spAutoFit/>
          </a:bodyPr>
          <a:lstStyle/>
          <a:p>
            <a:pPr algn="ctr"/>
            <a:r>
              <a:rPr lang="en-US"/>
              <a:t>Read</a:t>
            </a:r>
          </a:p>
          <a:p>
            <a:pPr algn="ctr"/>
            <a:r>
              <a:rPr lang="en-US"/>
              <a:t>quality</a:t>
            </a:r>
          </a:p>
        </p:txBody>
      </p:sp>
      <p:cxnSp>
        <p:nvCxnSpPr>
          <p:cNvPr id="71" name="Straight Arrow Connector 70">
            <a:extLst>
              <a:ext uri="{FF2B5EF4-FFF2-40B4-BE49-F238E27FC236}">
                <a16:creationId xmlns:a16="http://schemas.microsoft.com/office/drawing/2014/main" id="{75C5E4C7-E680-0A48-9ADA-9AA643449A5E}"/>
              </a:ext>
            </a:extLst>
          </p:cNvPr>
          <p:cNvCxnSpPr>
            <a:cxnSpLocks/>
          </p:cNvCxnSpPr>
          <p:nvPr/>
        </p:nvCxnSpPr>
        <p:spPr>
          <a:xfrm flipH="1" flipV="1">
            <a:off x="6711215" y="4349079"/>
            <a:ext cx="603564" cy="109987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73" name="Rectangle 72">
            <a:extLst>
              <a:ext uri="{FF2B5EF4-FFF2-40B4-BE49-F238E27FC236}">
                <a16:creationId xmlns:a16="http://schemas.microsoft.com/office/drawing/2014/main" id="{7F54A95E-9953-F045-8590-0525E9165E1E}"/>
              </a:ext>
            </a:extLst>
          </p:cNvPr>
          <p:cNvSpPr/>
          <p:nvPr/>
        </p:nvSpPr>
        <p:spPr>
          <a:xfrm>
            <a:off x="7544624" y="4792875"/>
            <a:ext cx="1236813" cy="646331"/>
          </a:xfrm>
          <a:prstGeom prst="rect">
            <a:avLst/>
          </a:prstGeom>
        </p:spPr>
        <p:txBody>
          <a:bodyPr wrap="none">
            <a:spAutoFit/>
          </a:bodyPr>
          <a:lstStyle/>
          <a:p>
            <a:pPr algn="ctr"/>
            <a:r>
              <a:rPr lang="en-US"/>
              <a:t>Alignment</a:t>
            </a:r>
          </a:p>
          <a:p>
            <a:pPr algn="ctr"/>
            <a:r>
              <a:rPr lang="en-US"/>
              <a:t>description</a:t>
            </a:r>
          </a:p>
        </p:txBody>
      </p:sp>
      <p:cxnSp>
        <p:nvCxnSpPr>
          <p:cNvPr id="74" name="Straight Arrow Connector 73">
            <a:extLst>
              <a:ext uri="{FF2B5EF4-FFF2-40B4-BE49-F238E27FC236}">
                <a16:creationId xmlns:a16="http://schemas.microsoft.com/office/drawing/2014/main" id="{9AC99E3F-94B2-B84C-8CC4-B7CBDA01F0A4}"/>
              </a:ext>
            </a:extLst>
          </p:cNvPr>
          <p:cNvCxnSpPr>
            <a:cxnSpLocks/>
          </p:cNvCxnSpPr>
          <p:nvPr/>
        </p:nvCxnSpPr>
        <p:spPr>
          <a:xfrm flipV="1">
            <a:off x="8204400" y="4303811"/>
            <a:ext cx="0" cy="55395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4" name="Rounded Rectangle 33">
            <a:extLst>
              <a:ext uri="{FF2B5EF4-FFF2-40B4-BE49-F238E27FC236}">
                <a16:creationId xmlns:a16="http://schemas.microsoft.com/office/drawing/2014/main" id="{E14D1441-B555-924B-B825-32EC9A96EFA0}"/>
              </a:ext>
            </a:extLst>
          </p:cNvPr>
          <p:cNvSpPr/>
          <p:nvPr/>
        </p:nvSpPr>
        <p:spPr>
          <a:xfrm>
            <a:off x="838199" y="528337"/>
            <a:ext cx="3066764" cy="861076"/>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4400" b="1"/>
              <a:t>SAM format</a:t>
            </a:r>
          </a:p>
        </p:txBody>
      </p:sp>
      <p:sp>
        <p:nvSpPr>
          <p:cNvPr id="17" name="Slide Number Placeholder 2">
            <a:extLst>
              <a:ext uri="{FF2B5EF4-FFF2-40B4-BE49-F238E27FC236}">
                <a16:creationId xmlns:a16="http://schemas.microsoft.com/office/drawing/2014/main" id="{CFB9A389-3BEE-C628-8714-62167F318BFE}"/>
              </a:ext>
            </a:extLst>
          </p:cNvPr>
          <p:cNvSpPr>
            <a:spLocks noGrp="1"/>
          </p:cNvSpPr>
          <p:nvPr>
            <p:ph type="sldNum" sz="quarter" idx="12"/>
          </p:nvPr>
        </p:nvSpPr>
        <p:spPr>
          <a:xfrm>
            <a:off x="9297081" y="6414216"/>
            <a:ext cx="2743200" cy="365125"/>
          </a:xfrm>
        </p:spPr>
        <p:txBody>
          <a:bodyPr/>
          <a:lstStyle/>
          <a:p>
            <a:fld id="{FE1C72F9-1132-3C4A-93C5-CF217ED18781}" type="slidenum">
              <a:rPr lang="en-GB" smtClean="0"/>
              <a:t>50</a:t>
            </a:fld>
            <a:endParaRPr lang="en-GB"/>
          </a:p>
        </p:txBody>
      </p:sp>
      <p:pic>
        <p:nvPicPr>
          <p:cNvPr id="3" name="Picture 12" descr="Background pattern&#10;&#10;Description automatically generated">
            <a:extLst>
              <a:ext uri="{FF2B5EF4-FFF2-40B4-BE49-F238E27FC236}">
                <a16:creationId xmlns:a16="http://schemas.microsoft.com/office/drawing/2014/main" id="{A0FE9419-5F74-D045-7A2A-02A54FC7B56E}"/>
              </a:ext>
            </a:extLst>
          </p:cNvPr>
          <p:cNvPicPr>
            <a:picLocks noChangeAspect="1"/>
          </p:cNvPicPr>
          <p:nvPr/>
        </p:nvPicPr>
        <p:blipFill>
          <a:blip r:embed="rId4"/>
          <a:stretch>
            <a:fillRect/>
          </a:stretch>
        </p:blipFill>
        <p:spPr>
          <a:xfrm>
            <a:off x="9849342" y="282137"/>
            <a:ext cx="1952625" cy="552450"/>
          </a:xfrm>
          <a:prstGeom prst="rect">
            <a:avLst/>
          </a:prstGeom>
        </p:spPr>
      </p:pic>
    </p:spTree>
    <p:extLst>
      <p:ext uri="{BB962C8B-B14F-4D97-AF65-F5344CB8AC3E}">
        <p14:creationId xmlns:p14="http://schemas.microsoft.com/office/powerpoint/2010/main" val="3027175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4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46"/>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5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49"/>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65"/>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64"/>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69"/>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nodeType="clickEffect">
                                  <p:stCondLst>
                                    <p:cond delay="0"/>
                                  </p:stCondLst>
                                  <p:childTnLst>
                                    <p:set>
                                      <p:cBhvr>
                                        <p:cTn id="90" dur="1" fill="hold">
                                          <p:stCondLst>
                                            <p:cond delay="0"/>
                                          </p:stCondLst>
                                        </p:cTn>
                                        <p:tgtEl>
                                          <p:spTgt spid="68"/>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grpId="0" nodeType="clickEffect">
                                  <p:stCondLst>
                                    <p:cond delay="0"/>
                                  </p:stCondLst>
                                  <p:childTnLst>
                                    <p:set>
                                      <p:cBhvr>
                                        <p:cTn id="94" dur="1" fill="hold">
                                          <p:stCondLst>
                                            <p:cond delay="0"/>
                                          </p:stCondLst>
                                        </p:cTn>
                                        <p:tgtEl>
                                          <p:spTgt spid="70"/>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71"/>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73"/>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nodeType="clickEffect">
                                  <p:stCondLst>
                                    <p:cond delay="0"/>
                                  </p:stCondLst>
                                  <p:childTnLst>
                                    <p:set>
                                      <p:cBhvr>
                                        <p:cTn id="106" dur="1" fill="hold">
                                          <p:stCondLst>
                                            <p:cond delay="0"/>
                                          </p:stCondLst>
                                        </p:cTn>
                                        <p:tgtEl>
                                          <p:spTgt spid="74"/>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62"/>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16" grpId="0"/>
      <p:bldP spid="21" grpId="0"/>
      <p:bldP spid="23" grpId="0"/>
      <p:bldP spid="28" grpId="0"/>
      <p:bldP spid="33" grpId="0"/>
      <p:bldP spid="44" grpId="0"/>
      <p:bldP spid="47" grpId="0"/>
      <p:bldP spid="50" grpId="0"/>
      <p:bldP spid="62" grpId="0"/>
      <p:bldP spid="65" grpId="0"/>
      <p:bldP spid="69" grpId="0"/>
      <p:bldP spid="70" grpId="0"/>
      <p:bldP spid="7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639F62D8-A6A9-064A-9C18-6CCCF28AC738}"/>
              </a:ext>
            </a:extLst>
          </p:cNvPr>
          <p:cNvSpPr>
            <a:spLocks noGrp="1"/>
          </p:cNvSpPr>
          <p:nvPr>
            <p:ph idx="1"/>
          </p:nvPr>
        </p:nvSpPr>
        <p:spPr>
          <a:xfrm>
            <a:off x="838200" y="1825625"/>
            <a:ext cx="10515600" cy="888546"/>
          </a:xfrm>
        </p:spPr>
        <p:txBody>
          <a:bodyPr>
            <a:normAutofit/>
          </a:bodyPr>
          <a:lstStyle/>
          <a:p>
            <a:pPr marL="0" indent="0">
              <a:buNone/>
            </a:pPr>
            <a:r>
              <a:rPr lang="en-GB" sz="2400" err="1"/>
              <a:t>Samtools</a:t>
            </a:r>
            <a:r>
              <a:rPr lang="en-GB" sz="2400"/>
              <a:t> </a:t>
            </a:r>
            <a:r>
              <a:rPr lang="en-GB" sz="2400" err="1"/>
              <a:t>flagstat</a:t>
            </a:r>
            <a:r>
              <a:rPr lang="en-GB" sz="2400"/>
              <a:t> will check your </a:t>
            </a:r>
            <a:r>
              <a:rPr lang="en-GB" sz="2400" err="1"/>
              <a:t>sam</a:t>
            </a:r>
            <a:r>
              <a:rPr lang="en-GB" sz="2400"/>
              <a:t>/bam files and give you general information about the aligned reads.</a:t>
            </a:r>
          </a:p>
        </p:txBody>
      </p:sp>
      <p:pic>
        <p:nvPicPr>
          <p:cNvPr id="3" name="Picture 2">
            <a:extLst>
              <a:ext uri="{FF2B5EF4-FFF2-40B4-BE49-F238E27FC236}">
                <a16:creationId xmlns:a16="http://schemas.microsoft.com/office/drawing/2014/main" id="{21A56643-ED0E-0A49-B8ED-68C833AB3D92}"/>
              </a:ext>
            </a:extLst>
          </p:cNvPr>
          <p:cNvPicPr>
            <a:picLocks noChangeAspect="1"/>
          </p:cNvPicPr>
          <p:nvPr/>
        </p:nvPicPr>
        <p:blipFill>
          <a:blip r:embed="rId3"/>
          <a:stretch>
            <a:fillRect/>
          </a:stretch>
        </p:blipFill>
        <p:spPr>
          <a:xfrm>
            <a:off x="1959429" y="2965222"/>
            <a:ext cx="7512957" cy="3463657"/>
          </a:xfrm>
          <a:prstGeom prst="rect">
            <a:avLst/>
          </a:prstGeom>
        </p:spPr>
      </p:pic>
      <p:sp>
        <p:nvSpPr>
          <p:cNvPr id="9" name="Rounded Rectangle 8">
            <a:extLst>
              <a:ext uri="{FF2B5EF4-FFF2-40B4-BE49-F238E27FC236}">
                <a16:creationId xmlns:a16="http://schemas.microsoft.com/office/drawing/2014/main" id="{02463480-6AB2-F74F-A414-9BA9D456F43A}"/>
              </a:ext>
            </a:extLst>
          </p:cNvPr>
          <p:cNvSpPr/>
          <p:nvPr/>
        </p:nvSpPr>
        <p:spPr>
          <a:xfrm>
            <a:off x="838199" y="528337"/>
            <a:ext cx="4481946" cy="861076"/>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err="1"/>
              <a:t>Samtools</a:t>
            </a:r>
            <a:r>
              <a:rPr lang="en-US" sz="4400" b="1"/>
              <a:t> </a:t>
            </a:r>
            <a:r>
              <a:rPr lang="en-US" sz="4400" b="1" err="1"/>
              <a:t>flagstat</a:t>
            </a:r>
            <a:endParaRPr lang="en-GB" sz="4400" b="1"/>
          </a:p>
        </p:txBody>
      </p:sp>
      <p:sp>
        <p:nvSpPr>
          <p:cNvPr id="2" name="Slide Number Placeholder 2">
            <a:extLst>
              <a:ext uri="{FF2B5EF4-FFF2-40B4-BE49-F238E27FC236}">
                <a16:creationId xmlns:a16="http://schemas.microsoft.com/office/drawing/2014/main" id="{FE0D87A1-4ABF-A580-15EE-66F8FEBA2078}"/>
              </a:ext>
            </a:extLst>
          </p:cNvPr>
          <p:cNvSpPr>
            <a:spLocks noGrp="1"/>
          </p:cNvSpPr>
          <p:nvPr>
            <p:ph type="sldNum" sz="quarter" idx="12"/>
          </p:nvPr>
        </p:nvSpPr>
        <p:spPr>
          <a:xfrm>
            <a:off x="9297081" y="6414216"/>
            <a:ext cx="2743200" cy="365125"/>
          </a:xfrm>
        </p:spPr>
        <p:txBody>
          <a:bodyPr/>
          <a:lstStyle/>
          <a:p>
            <a:fld id="{FE1C72F9-1132-3C4A-93C5-CF217ED18781}" type="slidenum">
              <a:rPr lang="en-GB" smtClean="0"/>
              <a:t>51</a:t>
            </a:fld>
            <a:endParaRPr lang="en-GB"/>
          </a:p>
        </p:txBody>
      </p:sp>
      <p:pic>
        <p:nvPicPr>
          <p:cNvPr id="5" name="Picture 12" descr="Background pattern&#10;&#10;Description automatically generated">
            <a:extLst>
              <a:ext uri="{FF2B5EF4-FFF2-40B4-BE49-F238E27FC236}">
                <a16:creationId xmlns:a16="http://schemas.microsoft.com/office/drawing/2014/main" id="{A6C2C0EE-BF13-A083-88C9-13BE0AC685BA}"/>
              </a:ext>
            </a:extLst>
          </p:cNvPr>
          <p:cNvPicPr>
            <a:picLocks noChangeAspect="1"/>
          </p:cNvPicPr>
          <p:nvPr/>
        </p:nvPicPr>
        <p:blipFill>
          <a:blip r:embed="rId4"/>
          <a:stretch>
            <a:fillRect/>
          </a:stretch>
        </p:blipFill>
        <p:spPr>
          <a:xfrm>
            <a:off x="9849342" y="282137"/>
            <a:ext cx="1952625" cy="552450"/>
          </a:xfrm>
          <a:prstGeom prst="rect">
            <a:avLst/>
          </a:prstGeom>
        </p:spPr>
      </p:pic>
    </p:spTree>
    <p:extLst>
      <p:ext uri="{BB962C8B-B14F-4D97-AF65-F5344CB8AC3E}">
        <p14:creationId xmlns:p14="http://schemas.microsoft.com/office/powerpoint/2010/main" val="203692787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E083832-2C22-A284-D61B-9BA992D74310}"/>
              </a:ext>
            </a:extLst>
          </p:cNvPr>
          <p:cNvPicPr>
            <a:picLocks noChangeAspect="1"/>
          </p:cNvPicPr>
          <p:nvPr/>
        </p:nvPicPr>
        <p:blipFill rotWithShape="1">
          <a:blip r:embed="rId2"/>
          <a:srcRect l="44993" r="11338"/>
          <a:stretch/>
        </p:blipFill>
        <p:spPr>
          <a:xfrm rot="16200000">
            <a:off x="4883944" y="-435551"/>
            <a:ext cx="2424116" cy="12192001"/>
          </a:xfrm>
          <a:prstGeom prst="rect">
            <a:avLst/>
          </a:prstGeom>
        </p:spPr>
      </p:pic>
      <p:sp>
        <p:nvSpPr>
          <p:cNvPr id="3" name="Title 1">
            <a:extLst>
              <a:ext uri="{FF2B5EF4-FFF2-40B4-BE49-F238E27FC236}">
                <a16:creationId xmlns:a16="http://schemas.microsoft.com/office/drawing/2014/main" id="{5DE558B4-CCBF-8EE3-1FAB-F999FBCF21EC}"/>
              </a:ext>
            </a:extLst>
          </p:cNvPr>
          <p:cNvSpPr txBox="1">
            <a:spLocks/>
          </p:cNvSpPr>
          <p:nvPr/>
        </p:nvSpPr>
        <p:spPr>
          <a:xfrm>
            <a:off x="182414" y="3282376"/>
            <a:ext cx="2196941" cy="796875"/>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latin typeface="Calibri" panose="020F0502020204030204" pitchFamily="34" charset="0"/>
                <a:cs typeface="Calibri" panose="020F0502020204030204" pitchFamily="34" charset="0"/>
              </a:rPr>
              <a:t>Sequencer</a:t>
            </a:r>
          </a:p>
          <a:p>
            <a:pPr algn="ctr"/>
            <a:r>
              <a:rPr lang="en-GB" sz="2000" b="1">
                <a:latin typeface="Calibri" panose="020F0502020204030204" pitchFamily="34" charset="0"/>
                <a:cs typeface="Calibri" panose="020F0502020204030204" pitchFamily="34" charset="0"/>
              </a:rPr>
              <a:t>Produce Image</a:t>
            </a:r>
            <a:endParaRPr lang="en-DK" sz="2400" b="1">
              <a:latin typeface="Calibri" panose="020F0502020204030204" pitchFamily="34" charset="0"/>
              <a:cs typeface="Calibri" panose="020F0502020204030204" pitchFamily="34" charset="0"/>
            </a:endParaRPr>
          </a:p>
        </p:txBody>
      </p:sp>
      <p:sp>
        <p:nvSpPr>
          <p:cNvPr id="5" name="Title 1">
            <a:extLst>
              <a:ext uri="{FF2B5EF4-FFF2-40B4-BE49-F238E27FC236}">
                <a16:creationId xmlns:a16="http://schemas.microsoft.com/office/drawing/2014/main" id="{1C1E573D-DFCD-42F4-E34C-7DF08CC4B8AA}"/>
              </a:ext>
            </a:extLst>
          </p:cNvPr>
          <p:cNvSpPr txBox="1">
            <a:spLocks/>
          </p:cNvSpPr>
          <p:nvPr/>
        </p:nvSpPr>
        <p:spPr>
          <a:xfrm>
            <a:off x="-142286" y="6038972"/>
            <a:ext cx="2633357" cy="584286"/>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br>
              <a:rPr lang="en-GB" sz="2400" b="1">
                <a:solidFill>
                  <a:srgbClr val="FCC90E"/>
                </a:solidFill>
                <a:latin typeface="Calibri" panose="020F0502020204030204" pitchFamily="34" charset="0"/>
                <a:cs typeface="Calibri" panose="020F0502020204030204" pitchFamily="34" charset="0"/>
              </a:rPr>
            </a:br>
            <a:r>
              <a:rPr lang="en-GB" sz="2400" b="1">
                <a:solidFill>
                  <a:srgbClr val="FCC90E"/>
                </a:solidFill>
                <a:latin typeface="Calibri" panose="020F0502020204030204" pitchFamily="34" charset="0"/>
                <a:cs typeface="Calibri" panose="020F0502020204030204" pitchFamily="34" charset="0"/>
              </a:rPr>
              <a:t>CONVERT</a:t>
            </a:r>
          </a:p>
          <a:p>
            <a:pPr algn="ctr"/>
            <a:r>
              <a:rPr lang="en-GB" sz="2400" b="1">
                <a:solidFill>
                  <a:srgbClr val="FCC90E"/>
                </a:solidFill>
                <a:latin typeface="Calibri" panose="020F0502020204030204" pitchFamily="34" charset="0"/>
                <a:cs typeface="Calibri" panose="020F0502020204030204" pitchFamily="34" charset="0"/>
              </a:rPr>
              <a:t>BCL -&gt; FASTQ</a:t>
            </a:r>
            <a:endParaRPr lang="en-DK" sz="2400" b="1">
              <a:solidFill>
                <a:srgbClr val="FCC90E"/>
              </a:solidFill>
              <a:latin typeface="Calibri" panose="020F0502020204030204" pitchFamily="34" charset="0"/>
              <a:cs typeface="Calibri" panose="020F0502020204030204" pitchFamily="34" charset="0"/>
            </a:endParaRPr>
          </a:p>
        </p:txBody>
      </p:sp>
      <p:sp>
        <p:nvSpPr>
          <p:cNvPr id="6" name="Title 1">
            <a:extLst>
              <a:ext uri="{FF2B5EF4-FFF2-40B4-BE49-F238E27FC236}">
                <a16:creationId xmlns:a16="http://schemas.microsoft.com/office/drawing/2014/main" id="{05A6E89C-4457-FA57-E1BB-41239A7C68B5}"/>
              </a:ext>
            </a:extLst>
          </p:cNvPr>
          <p:cNvSpPr txBox="1">
            <a:spLocks/>
          </p:cNvSpPr>
          <p:nvPr/>
        </p:nvSpPr>
        <p:spPr>
          <a:xfrm>
            <a:off x="9937003" y="3601685"/>
            <a:ext cx="2196941" cy="660668"/>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latin typeface="Calibri" panose="020F0502020204030204" pitchFamily="34" charset="0"/>
                <a:cs typeface="Calibri" panose="020F0502020204030204" pitchFamily="34" charset="0"/>
              </a:rPr>
              <a:t>Count Matrix</a:t>
            </a:r>
          </a:p>
          <a:p>
            <a:pPr algn="ctr"/>
            <a:r>
              <a:rPr lang="en-GB" sz="2000" b="1">
                <a:solidFill>
                  <a:schemeClr val="bg1">
                    <a:lumMod val="50000"/>
                  </a:schemeClr>
                </a:solidFill>
                <a:latin typeface="Calibri" panose="020F0502020204030204" pitchFamily="34" charset="0"/>
                <a:cs typeface="Calibri" panose="020F0502020204030204" pitchFamily="34" charset="0"/>
              </a:rPr>
              <a:t>.</a:t>
            </a:r>
            <a:r>
              <a:rPr lang="en-GB" sz="2000" b="1" err="1">
                <a:solidFill>
                  <a:schemeClr val="bg1">
                    <a:lumMod val="50000"/>
                  </a:schemeClr>
                </a:solidFill>
                <a:latin typeface="Calibri" panose="020F0502020204030204" pitchFamily="34" charset="0"/>
                <a:cs typeface="Calibri" panose="020F0502020204030204" pitchFamily="34" charset="0"/>
              </a:rPr>
              <a:t>tsv</a:t>
            </a:r>
            <a:endParaRPr lang="en-DK" sz="2000" b="1">
              <a:solidFill>
                <a:schemeClr val="bg1">
                  <a:lumMod val="50000"/>
                </a:schemeClr>
              </a:solidFill>
              <a:latin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E08D6445-F40E-9BE4-1497-8AFE550409DD}"/>
              </a:ext>
            </a:extLst>
          </p:cNvPr>
          <p:cNvPicPr>
            <a:picLocks noChangeAspect="1"/>
          </p:cNvPicPr>
          <p:nvPr/>
        </p:nvPicPr>
        <p:blipFill rotWithShape="1">
          <a:blip r:embed="rId3"/>
          <a:srcRect l="18732" t="689" r="17691" b="628"/>
          <a:stretch/>
        </p:blipFill>
        <p:spPr>
          <a:xfrm>
            <a:off x="349568" y="1951178"/>
            <a:ext cx="1524306" cy="1331199"/>
          </a:xfrm>
          <a:prstGeom prst="rect">
            <a:avLst/>
          </a:prstGeom>
        </p:spPr>
      </p:pic>
      <p:graphicFrame>
        <p:nvGraphicFramePr>
          <p:cNvPr id="8" name="Table 7">
            <a:extLst>
              <a:ext uri="{FF2B5EF4-FFF2-40B4-BE49-F238E27FC236}">
                <a16:creationId xmlns:a16="http://schemas.microsoft.com/office/drawing/2014/main" id="{CADDE89A-DF2A-0C89-E713-54C7BA1EF770}"/>
              </a:ext>
            </a:extLst>
          </p:cNvPr>
          <p:cNvGraphicFramePr>
            <a:graphicFrameLocks noGrp="1"/>
          </p:cNvGraphicFramePr>
          <p:nvPr/>
        </p:nvGraphicFramePr>
        <p:xfrm>
          <a:off x="10067629" y="2038262"/>
          <a:ext cx="1875178" cy="1463040"/>
        </p:xfrm>
        <a:graphic>
          <a:graphicData uri="http://schemas.openxmlformats.org/drawingml/2006/table">
            <a:tbl>
              <a:tblPr firstRow="1" bandRow="1">
                <a:tableStyleId>{F2DE63D5-997A-4646-A377-4702673A728D}</a:tableStyleId>
              </a:tblPr>
              <a:tblGrid>
                <a:gridCol w="937589">
                  <a:extLst>
                    <a:ext uri="{9D8B030D-6E8A-4147-A177-3AD203B41FA5}">
                      <a16:colId xmlns:a16="http://schemas.microsoft.com/office/drawing/2014/main" val="718993216"/>
                    </a:ext>
                  </a:extLst>
                </a:gridCol>
                <a:gridCol w="937589">
                  <a:extLst>
                    <a:ext uri="{9D8B030D-6E8A-4147-A177-3AD203B41FA5}">
                      <a16:colId xmlns:a16="http://schemas.microsoft.com/office/drawing/2014/main" val="4246443102"/>
                    </a:ext>
                  </a:extLst>
                </a:gridCol>
              </a:tblGrid>
              <a:tr h="328776">
                <a:tc>
                  <a:txBody>
                    <a:bodyPr/>
                    <a:lstStyle/>
                    <a:p>
                      <a:pPr algn="ctr"/>
                      <a:r>
                        <a:rPr lang="en-GB"/>
                        <a:t>Gene ID</a:t>
                      </a:r>
                    </a:p>
                  </a:txBody>
                  <a:tcPr/>
                </a:tc>
                <a:tc>
                  <a:txBody>
                    <a:bodyPr/>
                    <a:lstStyle/>
                    <a:p>
                      <a:pPr algn="ctr"/>
                      <a:r>
                        <a:rPr lang="en-GB"/>
                        <a:t>Counts</a:t>
                      </a:r>
                    </a:p>
                  </a:txBody>
                  <a:tcPr/>
                </a:tc>
                <a:extLst>
                  <a:ext uri="{0D108BD9-81ED-4DB2-BD59-A6C34878D82A}">
                    <a16:rowId xmlns:a16="http://schemas.microsoft.com/office/drawing/2014/main" val="810967668"/>
                  </a:ext>
                </a:extLst>
              </a:tr>
              <a:tr h="328776">
                <a:tc>
                  <a:txBody>
                    <a:bodyPr/>
                    <a:lstStyle/>
                    <a:p>
                      <a:pPr algn="ctr"/>
                      <a:r>
                        <a:rPr lang="en-GB"/>
                        <a:t>Gene A</a:t>
                      </a:r>
                    </a:p>
                  </a:txBody>
                  <a:tcPr/>
                </a:tc>
                <a:tc>
                  <a:txBody>
                    <a:bodyPr/>
                    <a:lstStyle/>
                    <a:p>
                      <a:pPr algn="ctr"/>
                      <a:r>
                        <a:rPr lang="en-GB"/>
                        <a:t>5</a:t>
                      </a:r>
                    </a:p>
                  </a:txBody>
                  <a:tcPr/>
                </a:tc>
                <a:extLst>
                  <a:ext uri="{0D108BD9-81ED-4DB2-BD59-A6C34878D82A}">
                    <a16:rowId xmlns:a16="http://schemas.microsoft.com/office/drawing/2014/main" val="3753006133"/>
                  </a:ext>
                </a:extLst>
              </a:tr>
              <a:tr h="328776">
                <a:tc>
                  <a:txBody>
                    <a:bodyPr/>
                    <a:lstStyle/>
                    <a:p>
                      <a:pPr algn="ctr"/>
                      <a:r>
                        <a:rPr lang="en-GB"/>
                        <a:t>Gene B</a:t>
                      </a:r>
                    </a:p>
                  </a:txBody>
                  <a:tcPr/>
                </a:tc>
                <a:tc>
                  <a:txBody>
                    <a:bodyPr/>
                    <a:lstStyle/>
                    <a:p>
                      <a:pPr algn="ctr"/>
                      <a:r>
                        <a:rPr lang="en-GB"/>
                        <a:t>3</a:t>
                      </a:r>
                    </a:p>
                  </a:txBody>
                  <a:tcPr/>
                </a:tc>
                <a:extLst>
                  <a:ext uri="{0D108BD9-81ED-4DB2-BD59-A6C34878D82A}">
                    <a16:rowId xmlns:a16="http://schemas.microsoft.com/office/drawing/2014/main" val="389462449"/>
                  </a:ext>
                </a:extLst>
              </a:tr>
              <a:tr h="328776">
                <a:tc>
                  <a:txBody>
                    <a:bodyPr/>
                    <a:lstStyle/>
                    <a:p>
                      <a:pPr algn="ctr"/>
                      <a:r>
                        <a:rPr lang="en-GB"/>
                        <a:t>Gene C</a:t>
                      </a:r>
                    </a:p>
                  </a:txBody>
                  <a:tcPr/>
                </a:tc>
                <a:tc>
                  <a:txBody>
                    <a:bodyPr/>
                    <a:lstStyle/>
                    <a:p>
                      <a:pPr algn="ctr"/>
                      <a:r>
                        <a:rPr lang="en-GB"/>
                        <a:t>9</a:t>
                      </a:r>
                    </a:p>
                  </a:txBody>
                  <a:tcPr/>
                </a:tc>
                <a:extLst>
                  <a:ext uri="{0D108BD9-81ED-4DB2-BD59-A6C34878D82A}">
                    <a16:rowId xmlns:a16="http://schemas.microsoft.com/office/drawing/2014/main" val="4089743007"/>
                  </a:ext>
                </a:extLst>
              </a:tr>
            </a:tbl>
          </a:graphicData>
        </a:graphic>
      </p:graphicFrame>
      <p:cxnSp>
        <p:nvCxnSpPr>
          <p:cNvPr id="9" name="Straight Connector 8">
            <a:extLst>
              <a:ext uri="{FF2B5EF4-FFF2-40B4-BE49-F238E27FC236}">
                <a16:creationId xmlns:a16="http://schemas.microsoft.com/office/drawing/2014/main" id="{B7F0BEE4-FDEE-FC7E-2552-DCF49B259239}"/>
              </a:ext>
            </a:extLst>
          </p:cNvPr>
          <p:cNvCxnSpPr>
            <a:cxnSpLocks/>
            <a:stCxn id="10" idx="2"/>
          </p:cNvCxnSpPr>
          <p:nvPr/>
        </p:nvCxnSpPr>
        <p:spPr>
          <a:xfrm>
            <a:off x="942164" y="5458492"/>
            <a:ext cx="10063054" cy="0"/>
          </a:xfrm>
          <a:prstGeom prst="line">
            <a:avLst/>
          </a:prstGeom>
          <a:ln w="762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E7571DDB-5936-E4F7-D1AD-D7E3AF60C9CA}"/>
              </a:ext>
            </a:extLst>
          </p:cNvPr>
          <p:cNvSpPr/>
          <p:nvPr/>
        </p:nvSpPr>
        <p:spPr>
          <a:xfrm>
            <a:off x="942164" y="5272961"/>
            <a:ext cx="371061" cy="371061"/>
          </a:xfrm>
          <a:prstGeom prst="ellipse">
            <a:avLst/>
          </a:prstGeom>
          <a:solidFill>
            <a:srgbClr val="FCC90E"/>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11" name="Oval 10">
            <a:extLst>
              <a:ext uri="{FF2B5EF4-FFF2-40B4-BE49-F238E27FC236}">
                <a16:creationId xmlns:a16="http://schemas.microsoft.com/office/drawing/2014/main" id="{8CA730B5-08E3-3803-4574-6EAA1DE641A4}"/>
              </a:ext>
            </a:extLst>
          </p:cNvPr>
          <p:cNvSpPr/>
          <p:nvPr/>
        </p:nvSpPr>
        <p:spPr>
          <a:xfrm>
            <a:off x="3447617" y="5272961"/>
            <a:ext cx="371061" cy="371061"/>
          </a:xfrm>
          <a:prstGeom prst="ellipse">
            <a:avLst/>
          </a:prstGeom>
          <a:solidFill>
            <a:srgbClr val="7DB144"/>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12" name="Oval 11">
            <a:extLst>
              <a:ext uri="{FF2B5EF4-FFF2-40B4-BE49-F238E27FC236}">
                <a16:creationId xmlns:a16="http://schemas.microsoft.com/office/drawing/2014/main" id="{AE07E6D2-263A-0558-E2CD-2229C68816BF}"/>
              </a:ext>
            </a:extLst>
          </p:cNvPr>
          <p:cNvSpPr/>
          <p:nvPr/>
        </p:nvSpPr>
        <p:spPr>
          <a:xfrm>
            <a:off x="5849235" y="5272961"/>
            <a:ext cx="371061" cy="371061"/>
          </a:xfrm>
          <a:prstGeom prst="ellipse">
            <a:avLst/>
          </a:prstGeom>
          <a:solidFill>
            <a:srgbClr val="4472C4"/>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13" name="Oval 12">
            <a:extLst>
              <a:ext uri="{FF2B5EF4-FFF2-40B4-BE49-F238E27FC236}">
                <a16:creationId xmlns:a16="http://schemas.microsoft.com/office/drawing/2014/main" id="{8A4D611B-C5C8-6A37-13F5-5509F4953485}"/>
              </a:ext>
            </a:extLst>
          </p:cNvPr>
          <p:cNvSpPr/>
          <p:nvPr/>
        </p:nvSpPr>
        <p:spPr>
          <a:xfrm>
            <a:off x="10846835" y="5272961"/>
            <a:ext cx="371061" cy="371061"/>
          </a:xfrm>
          <a:prstGeom prst="ellipse">
            <a:avLst/>
          </a:prstGeom>
          <a:solidFill>
            <a:schemeClr val="bg1"/>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14" name="Oval 13">
            <a:extLst>
              <a:ext uri="{FF2B5EF4-FFF2-40B4-BE49-F238E27FC236}">
                <a16:creationId xmlns:a16="http://schemas.microsoft.com/office/drawing/2014/main" id="{57574D2B-D863-1603-A011-DA45BA92919C}"/>
              </a:ext>
            </a:extLst>
          </p:cNvPr>
          <p:cNvSpPr/>
          <p:nvPr/>
        </p:nvSpPr>
        <p:spPr>
          <a:xfrm>
            <a:off x="8526622" y="5272961"/>
            <a:ext cx="371061" cy="371061"/>
          </a:xfrm>
          <a:prstGeom prst="ellipse">
            <a:avLst/>
          </a:prstGeom>
          <a:solidFill>
            <a:srgbClr val="385823"/>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cxnSp>
        <p:nvCxnSpPr>
          <p:cNvPr id="15" name="Straight Arrow Connector 14">
            <a:extLst>
              <a:ext uri="{FF2B5EF4-FFF2-40B4-BE49-F238E27FC236}">
                <a16:creationId xmlns:a16="http://schemas.microsoft.com/office/drawing/2014/main" id="{99CCB1C7-4F63-C715-FD75-04FDD4001427}"/>
              </a:ext>
            </a:extLst>
          </p:cNvPr>
          <p:cNvCxnSpPr/>
          <p:nvPr/>
        </p:nvCxnSpPr>
        <p:spPr>
          <a:xfrm>
            <a:off x="1151046" y="4535197"/>
            <a:ext cx="0" cy="546010"/>
          </a:xfrm>
          <a:prstGeom prst="straightConnector1">
            <a:avLst/>
          </a:prstGeom>
          <a:ln w="76200">
            <a:solidFill>
              <a:schemeClr val="bg1">
                <a:lumMod val="9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F6F6EF33-A1EF-2D62-3695-EF3BB2086BC6}"/>
              </a:ext>
            </a:extLst>
          </p:cNvPr>
          <p:cNvCxnSpPr>
            <a:cxnSpLocks/>
          </p:cNvCxnSpPr>
          <p:nvPr/>
        </p:nvCxnSpPr>
        <p:spPr>
          <a:xfrm flipV="1">
            <a:off x="11057420" y="4531827"/>
            <a:ext cx="0" cy="546010"/>
          </a:xfrm>
          <a:prstGeom prst="straightConnector1">
            <a:avLst/>
          </a:prstGeom>
          <a:ln w="76200">
            <a:solidFill>
              <a:schemeClr val="bg1">
                <a:lumMod val="9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itle 1">
            <a:extLst>
              <a:ext uri="{FF2B5EF4-FFF2-40B4-BE49-F238E27FC236}">
                <a16:creationId xmlns:a16="http://schemas.microsoft.com/office/drawing/2014/main" id="{CDC4AE80-795D-8265-7321-F65B74598987}"/>
              </a:ext>
            </a:extLst>
          </p:cNvPr>
          <p:cNvSpPr txBox="1">
            <a:spLocks/>
          </p:cNvSpPr>
          <p:nvPr/>
        </p:nvSpPr>
        <p:spPr>
          <a:xfrm>
            <a:off x="2316468" y="6053486"/>
            <a:ext cx="2633357" cy="551255"/>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solidFill>
                  <a:srgbClr val="7DB144"/>
                </a:solidFill>
                <a:latin typeface="Calibri" panose="020F0502020204030204" pitchFamily="34" charset="0"/>
                <a:cs typeface="Calibri" panose="020F0502020204030204" pitchFamily="34" charset="0"/>
              </a:rPr>
              <a:t>READ QC </a:t>
            </a:r>
          </a:p>
          <a:p>
            <a:pPr algn="ctr"/>
            <a:r>
              <a:rPr lang="en-GB" sz="2400" b="1">
                <a:solidFill>
                  <a:srgbClr val="7DB144"/>
                </a:solidFill>
                <a:latin typeface="Calibri" panose="020F0502020204030204" pitchFamily="34" charset="0"/>
                <a:cs typeface="Calibri" panose="020F0502020204030204" pitchFamily="34" charset="0"/>
              </a:rPr>
              <a:t>&amp; TRIM</a:t>
            </a:r>
            <a:endParaRPr lang="en-DK" sz="2400" b="1">
              <a:solidFill>
                <a:srgbClr val="7DB144"/>
              </a:solidFill>
              <a:latin typeface="Calibri" panose="020F0502020204030204" pitchFamily="34" charset="0"/>
              <a:cs typeface="Calibri" panose="020F0502020204030204" pitchFamily="34" charset="0"/>
            </a:endParaRPr>
          </a:p>
        </p:txBody>
      </p:sp>
      <p:sp>
        <p:nvSpPr>
          <p:cNvPr id="21" name="Title 1">
            <a:extLst>
              <a:ext uri="{FF2B5EF4-FFF2-40B4-BE49-F238E27FC236}">
                <a16:creationId xmlns:a16="http://schemas.microsoft.com/office/drawing/2014/main" id="{C9DE6DAB-4BC3-68C1-58CD-576AC81AABBA}"/>
              </a:ext>
            </a:extLst>
          </p:cNvPr>
          <p:cNvSpPr txBox="1">
            <a:spLocks/>
          </p:cNvSpPr>
          <p:nvPr/>
        </p:nvSpPr>
        <p:spPr>
          <a:xfrm>
            <a:off x="4703800" y="6052843"/>
            <a:ext cx="2633357" cy="555378"/>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solidFill>
                  <a:srgbClr val="497BD4"/>
                </a:solidFill>
                <a:latin typeface="Calibri" panose="020F0502020204030204" pitchFamily="34" charset="0"/>
                <a:cs typeface="Calibri" panose="020F0502020204030204" pitchFamily="34" charset="0"/>
              </a:rPr>
              <a:t>ALIGN </a:t>
            </a:r>
          </a:p>
          <a:p>
            <a:pPr algn="ctr"/>
            <a:r>
              <a:rPr lang="en-GB" sz="2400" b="1">
                <a:solidFill>
                  <a:srgbClr val="497BD4"/>
                </a:solidFill>
                <a:latin typeface="Calibri" panose="020F0502020204030204" pitchFamily="34" charset="0"/>
                <a:cs typeface="Calibri" panose="020F0502020204030204" pitchFamily="34" charset="0"/>
              </a:rPr>
              <a:t>TO REF</a:t>
            </a:r>
            <a:endParaRPr lang="en-DK" sz="2400" b="1">
              <a:solidFill>
                <a:srgbClr val="497BD4"/>
              </a:solidFill>
              <a:latin typeface="Calibri" panose="020F0502020204030204" pitchFamily="34" charset="0"/>
              <a:cs typeface="Calibri" panose="020F0502020204030204" pitchFamily="34" charset="0"/>
            </a:endParaRPr>
          </a:p>
        </p:txBody>
      </p:sp>
      <p:sp>
        <p:nvSpPr>
          <p:cNvPr id="22" name="Title 1">
            <a:extLst>
              <a:ext uri="{FF2B5EF4-FFF2-40B4-BE49-F238E27FC236}">
                <a16:creationId xmlns:a16="http://schemas.microsoft.com/office/drawing/2014/main" id="{BF7C6006-E91A-2C2D-2870-5394D2C4CF23}"/>
              </a:ext>
            </a:extLst>
          </p:cNvPr>
          <p:cNvSpPr txBox="1">
            <a:spLocks/>
          </p:cNvSpPr>
          <p:nvPr/>
        </p:nvSpPr>
        <p:spPr>
          <a:xfrm>
            <a:off x="7366445" y="6083759"/>
            <a:ext cx="2633357" cy="555378"/>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solidFill>
                  <a:srgbClr val="466E2C"/>
                </a:solidFill>
                <a:latin typeface="Calibri" panose="020F0502020204030204" pitchFamily="34" charset="0"/>
                <a:cs typeface="Calibri" panose="020F0502020204030204" pitchFamily="34" charset="0"/>
              </a:rPr>
              <a:t>REMOVE</a:t>
            </a:r>
          </a:p>
          <a:p>
            <a:pPr algn="ctr"/>
            <a:r>
              <a:rPr lang="en-GB" sz="2400" b="1">
                <a:solidFill>
                  <a:srgbClr val="466E2C"/>
                </a:solidFill>
                <a:latin typeface="Calibri" panose="020F0502020204030204" pitchFamily="34" charset="0"/>
                <a:cs typeface="Calibri" panose="020F0502020204030204" pitchFamily="34" charset="0"/>
              </a:rPr>
              <a:t>DUPLICATES</a:t>
            </a:r>
          </a:p>
        </p:txBody>
      </p:sp>
      <p:sp>
        <p:nvSpPr>
          <p:cNvPr id="23" name="Title 1">
            <a:extLst>
              <a:ext uri="{FF2B5EF4-FFF2-40B4-BE49-F238E27FC236}">
                <a16:creationId xmlns:a16="http://schemas.microsoft.com/office/drawing/2014/main" id="{385AF80F-29BF-778E-6180-E3591ECE586B}"/>
              </a:ext>
            </a:extLst>
          </p:cNvPr>
          <p:cNvSpPr txBox="1">
            <a:spLocks/>
          </p:cNvSpPr>
          <p:nvPr/>
        </p:nvSpPr>
        <p:spPr>
          <a:xfrm>
            <a:off x="9688539" y="6051320"/>
            <a:ext cx="2633357" cy="555378"/>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solidFill>
                  <a:schemeClr val="bg1"/>
                </a:solidFill>
                <a:latin typeface="Calibri" panose="020F0502020204030204" pitchFamily="34" charset="0"/>
                <a:cs typeface="Calibri" panose="020F0502020204030204" pitchFamily="34" charset="0"/>
              </a:rPr>
              <a:t>QUANTIFY</a:t>
            </a:r>
            <a:br>
              <a:rPr lang="en-GB" sz="2400" b="1">
                <a:solidFill>
                  <a:schemeClr val="bg1"/>
                </a:solidFill>
                <a:latin typeface="Calibri" panose="020F0502020204030204" pitchFamily="34" charset="0"/>
                <a:cs typeface="Calibri" panose="020F0502020204030204" pitchFamily="34" charset="0"/>
              </a:rPr>
            </a:br>
            <a:r>
              <a:rPr lang="en-GB" sz="2400" b="1">
                <a:solidFill>
                  <a:schemeClr val="bg1"/>
                </a:solidFill>
                <a:latin typeface="Calibri" panose="020F0502020204030204" pitchFamily="34" charset="0"/>
                <a:cs typeface="Calibri" panose="020F0502020204030204" pitchFamily="34" charset="0"/>
              </a:rPr>
              <a:t>READS</a:t>
            </a:r>
            <a:endParaRPr lang="en-DK" sz="2400" b="1">
              <a:solidFill>
                <a:schemeClr val="bg1"/>
              </a:solidFill>
              <a:latin typeface="Calibri" panose="020F0502020204030204" pitchFamily="34" charset="0"/>
              <a:cs typeface="Calibri" panose="020F0502020204030204" pitchFamily="34" charset="0"/>
            </a:endParaRPr>
          </a:p>
        </p:txBody>
      </p:sp>
      <p:sp>
        <p:nvSpPr>
          <p:cNvPr id="61" name="Rounded Rectangle 60">
            <a:extLst>
              <a:ext uri="{FF2B5EF4-FFF2-40B4-BE49-F238E27FC236}">
                <a16:creationId xmlns:a16="http://schemas.microsoft.com/office/drawing/2014/main" id="{DAEECE4F-4C72-A0FE-A4C7-641808C485C0}"/>
              </a:ext>
            </a:extLst>
          </p:cNvPr>
          <p:cNvSpPr/>
          <p:nvPr/>
        </p:nvSpPr>
        <p:spPr>
          <a:xfrm>
            <a:off x="7526436" y="4531827"/>
            <a:ext cx="2258412" cy="2210125"/>
          </a:xfrm>
          <a:prstGeom prst="roundRect">
            <a:avLst>
              <a:gd name="adj" fmla="val 10441"/>
            </a:avLst>
          </a:prstGeom>
          <a:noFill/>
          <a:ln w="76200">
            <a:solidFill>
              <a:srgbClr val="3858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75" name="Rounded Rectangle 4">
            <a:extLst>
              <a:ext uri="{FF2B5EF4-FFF2-40B4-BE49-F238E27FC236}">
                <a16:creationId xmlns:a16="http://schemas.microsoft.com/office/drawing/2014/main" id="{DA483331-EA3C-7DDE-8652-AAF75FC2FDA9}"/>
              </a:ext>
            </a:extLst>
          </p:cNvPr>
          <p:cNvSpPr/>
          <p:nvPr/>
        </p:nvSpPr>
        <p:spPr>
          <a:xfrm>
            <a:off x="855966" y="323981"/>
            <a:ext cx="10397634" cy="829839"/>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solidFill>
                  <a:schemeClr val="tx1"/>
                </a:solidFill>
              </a:rPr>
              <a:t>Workflow overview</a:t>
            </a:r>
          </a:p>
        </p:txBody>
      </p:sp>
      <p:pic>
        <p:nvPicPr>
          <p:cNvPr id="30722" name="Picture 2">
            <a:extLst>
              <a:ext uri="{FF2B5EF4-FFF2-40B4-BE49-F238E27FC236}">
                <a16:creationId xmlns:a16="http://schemas.microsoft.com/office/drawing/2014/main" id="{268F2F31-8B83-B632-B81A-91AFF3C4DA0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10596" y="1879157"/>
            <a:ext cx="5970808" cy="192583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2A7D4100-2D69-A4CE-52C6-6DD70194E460}"/>
              </a:ext>
            </a:extLst>
          </p:cNvPr>
          <p:cNvSpPr txBox="1"/>
          <p:nvPr/>
        </p:nvSpPr>
        <p:spPr>
          <a:xfrm>
            <a:off x="3084443" y="3887857"/>
            <a:ext cx="552615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t>*might not be recommended  see in next slides​</a:t>
            </a:r>
          </a:p>
        </p:txBody>
      </p:sp>
    </p:spTree>
    <p:extLst>
      <p:ext uri="{BB962C8B-B14F-4D97-AF65-F5344CB8AC3E}">
        <p14:creationId xmlns:p14="http://schemas.microsoft.com/office/powerpoint/2010/main" val="13698473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5AD6FD-99F6-5541-82CE-A64BD922913E}"/>
              </a:ext>
            </a:extLst>
          </p:cNvPr>
          <p:cNvSpPr>
            <a:spLocks noGrp="1"/>
          </p:cNvSpPr>
          <p:nvPr>
            <p:ph idx="1"/>
          </p:nvPr>
        </p:nvSpPr>
        <p:spPr>
          <a:xfrm>
            <a:off x="692658" y="1731515"/>
            <a:ext cx="5838091" cy="4682701"/>
          </a:xfrm>
        </p:spPr>
        <p:txBody>
          <a:bodyPr>
            <a:noAutofit/>
          </a:bodyPr>
          <a:lstStyle/>
          <a:p>
            <a:r>
              <a:rPr lang="en-GB" sz="2400"/>
              <a:t>Duplicates are bound to happen in </a:t>
            </a:r>
            <a:r>
              <a:rPr lang="en-GB" sz="2400" err="1"/>
              <a:t>RNAseq</a:t>
            </a:r>
            <a:endParaRPr lang="en-GB" sz="2400"/>
          </a:p>
          <a:p>
            <a:pPr lvl="1"/>
            <a:r>
              <a:rPr lang="en-GB" sz="2000"/>
              <a:t>Natural over-sequencing of highly expressed genes</a:t>
            </a:r>
          </a:p>
          <a:p>
            <a:pPr lvl="1"/>
            <a:endParaRPr lang="en-GB" sz="2000"/>
          </a:p>
          <a:p>
            <a:r>
              <a:rPr lang="en-GB" sz="2400"/>
              <a:t>There can be also technical reasons:</a:t>
            </a:r>
          </a:p>
          <a:p>
            <a:pPr lvl="1"/>
            <a:r>
              <a:rPr lang="en-GB" sz="2000"/>
              <a:t>PCR preferentially enriches smaller and more GC-poor molecules </a:t>
            </a:r>
          </a:p>
          <a:p>
            <a:pPr lvl="1"/>
            <a:r>
              <a:rPr lang="en-GB" sz="2000"/>
              <a:t>Over amplification</a:t>
            </a:r>
          </a:p>
          <a:p>
            <a:pPr lvl="1"/>
            <a:r>
              <a:rPr lang="en-GB" sz="2000"/>
              <a:t>Low library complexity</a:t>
            </a:r>
          </a:p>
          <a:p>
            <a:pPr lvl="1"/>
            <a:endParaRPr lang="en-GB"/>
          </a:p>
          <a:p>
            <a:r>
              <a:rPr lang="en-GB" sz="2400"/>
              <a:t>It is usually </a:t>
            </a:r>
            <a:r>
              <a:rPr lang="en-GB" sz="2400">
                <a:hlinkClick r:id="rId3"/>
              </a:rPr>
              <a:t>not recommended </a:t>
            </a:r>
            <a:r>
              <a:rPr lang="en-GB" sz="2400"/>
              <a:t>to remove duplicates</a:t>
            </a:r>
          </a:p>
        </p:txBody>
      </p:sp>
      <p:sp>
        <p:nvSpPr>
          <p:cNvPr id="5" name="Rounded Rectangle 4">
            <a:extLst>
              <a:ext uri="{FF2B5EF4-FFF2-40B4-BE49-F238E27FC236}">
                <a16:creationId xmlns:a16="http://schemas.microsoft.com/office/drawing/2014/main" id="{C766ACFD-8E31-F447-9E3E-32DCF822FAA4}"/>
              </a:ext>
            </a:extLst>
          </p:cNvPr>
          <p:cNvSpPr/>
          <p:nvPr/>
        </p:nvSpPr>
        <p:spPr>
          <a:xfrm>
            <a:off x="838200" y="528337"/>
            <a:ext cx="7475805" cy="861076"/>
          </a:xfrm>
          <a:prstGeom prst="round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4400" b="1"/>
              <a:t> To Remove Duplicates or Not?</a:t>
            </a:r>
          </a:p>
        </p:txBody>
      </p:sp>
      <p:sp>
        <p:nvSpPr>
          <p:cNvPr id="2" name="Slide Number Placeholder 2">
            <a:extLst>
              <a:ext uri="{FF2B5EF4-FFF2-40B4-BE49-F238E27FC236}">
                <a16:creationId xmlns:a16="http://schemas.microsoft.com/office/drawing/2014/main" id="{7E29E31B-E655-24DB-1EED-F6F285156FC9}"/>
              </a:ext>
            </a:extLst>
          </p:cNvPr>
          <p:cNvSpPr>
            <a:spLocks noGrp="1"/>
          </p:cNvSpPr>
          <p:nvPr>
            <p:ph type="sldNum" sz="quarter" idx="12"/>
          </p:nvPr>
        </p:nvSpPr>
        <p:spPr>
          <a:xfrm>
            <a:off x="9297081" y="6414216"/>
            <a:ext cx="2743200" cy="365125"/>
          </a:xfrm>
        </p:spPr>
        <p:txBody>
          <a:bodyPr/>
          <a:lstStyle/>
          <a:p>
            <a:fld id="{FE1C72F9-1132-3C4A-93C5-CF217ED18781}" type="slidenum">
              <a:rPr lang="en-GB" smtClean="0"/>
              <a:t>53</a:t>
            </a:fld>
            <a:endParaRPr lang="en-GB"/>
          </a:p>
        </p:txBody>
      </p:sp>
      <p:pic>
        <p:nvPicPr>
          <p:cNvPr id="14" name="Picture 13" descr="Chart, bar chart&#10;&#10;Description automatically generated">
            <a:extLst>
              <a:ext uri="{FF2B5EF4-FFF2-40B4-BE49-F238E27FC236}">
                <a16:creationId xmlns:a16="http://schemas.microsoft.com/office/drawing/2014/main" id="{80AF4B4E-A0C0-2295-2A5A-A9D2FAFB2022}"/>
              </a:ext>
            </a:extLst>
          </p:cNvPr>
          <p:cNvPicPr>
            <a:picLocks noChangeAspect="1"/>
          </p:cNvPicPr>
          <p:nvPr/>
        </p:nvPicPr>
        <p:blipFill rotWithShape="1">
          <a:blip r:embed="rId4"/>
          <a:srcRect l="20014" t="19084"/>
          <a:stretch/>
        </p:blipFill>
        <p:spPr>
          <a:xfrm>
            <a:off x="6134149" y="2444572"/>
            <a:ext cx="5838091" cy="3885091"/>
          </a:xfrm>
          <a:prstGeom prst="rect">
            <a:avLst/>
          </a:prstGeom>
        </p:spPr>
      </p:pic>
      <p:sp>
        <p:nvSpPr>
          <p:cNvPr id="15" name="TextBox 14">
            <a:extLst>
              <a:ext uri="{FF2B5EF4-FFF2-40B4-BE49-F238E27FC236}">
                <a16:creationId xmlns:a16="http://schemas.microsoft.com/office/drawing/2014/main" id="{4B669D07-F7EB-FE55-788F-EA69B2F0F73E}"/>
              </a:ext>
            </a:extLst>
          </p:cNvPr>
          <p:cNvSpPr txBox="1"/>
          <p:nvPr/>
        </p:nvSpPr>
        <p:spPr>
          <a:xfrm>
            <a:off x="8887798" y="896311"/>
            <a:ext cx="2141164" cy="1200329"/>
          </a:xfrm>
          <a:prstGeom prst="rect">
            <a:avLst/>
          </a:prstGeom>
          <a:noFill/>
          <a:ln w="19050">
            <a:solidFill>
              <a:schemeClr val="tx1"/>
            </a:solidFill>
          </a:ln>
        </p:spPr>
        <p:txBody>
          <a:bodyPr wrap="none" rtlCol="0">
            <a:spAutoFit/>
          </a:bodyPr>
          <a:lstStyle/>
          <a:p>
            <a:r>
              <a:rPr lang="en-GB" sz="2400" b="1" u="sng"/>
              <a:t>Tools:</a:t>
            </a:r>
          </a:p>
          <a:p>
            <a:r>
              <a:rPr lang="en-GB" sz="2400" err="1"/>
              <a:t>MarkDuplicates</a:t>
            </a:r>
            <a:endParaRPr lang="en-GB" sz="2400"/>
          </a:p>
          <a:p>
            <a:r>
              <a:rPr lang="en-GB" sz="2400" err="1"/>
              <a:t>Samtools</a:t>
            </a:r>
            <a:endParaRPr lang="en-GB" sz="2400"/>
          </a:p>
        </p:txBody>
      </p:sp>
      <p:sp>
        <p:nvSpPr>
          <p:cNvPr id="16" name="Rounded Rectangle 15">
            <a:extLst>
              <a:ext uri="{FF2B5EF4-FFF2-40B4-BE49-F238E27FC236}">
                <a16:creationId xmlns:a16="http://schemas.microsoft.com/office/drawing/2014/main" id="{13E0B451-B065-0B64-FA6D-CCA420DE5FA4}"/>
              </a:ext>
            </a:extLst>
          </p:cNvPr>
          <p:cNvSpPr/>
          <p:nvPr/>
        </p:nvSpPr>
        <p:spPr>
          <a:xfrm>
            <a:off x="7835596" y="3757257"/>
            <a:ext cx="3193366" cy="1871003"/>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17" name="Content Placeholder 2">
            <a:extLst>
              <a:ext uri="{FF2B5EF4-FFF2-40B4-BE49-F238E27FC236}">
                <a16:creationId xmlns:a16="http://schemas.microsoft.com/office/drawing/2014/main" id="{8DDC0B13-2DE3-D118-C86C-403464E9E910}"/>
              </a:ext>
            </a:extLst>
          </p:cNvPr>
          <p:cNvSpPr txBox="1">
            <a:spLocks/>
          </p:cNvSpPr>
          <p:nvPr/>
        </p:nvSpPr>
        <p:spPr>
          <a:xfrm>
            <a:off x="10539378" y="3092822"/>
            <a:ext cx="1500903" cy="45424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2400"/>
              <a:t>Duplicates</a:t>
            </a:r>
            <a:endParaRPr lang="en-GB" sz="2200"/>
          </a:p>
        </p:txBody>
      </p:sp>
      <p:pic>
        <p:nvPicPr>
          <p:cNvPr id="6" name="Picture 12" descr="Background pattern&#10;&#10;Description automatically generated">
            <a:extLst>
              <a:ext uri="{FF2B5EF4-FFF2-40B4-BE49-F238E27FC236}">
                <a16:creationId xmlns:a16="http://schemas.microsoft.com/office/drawing/2014/main" id="{F7484431-F17E-FC77-3E7A-F97DC1297591}"/>
              </a:ext>
            </a:extLst>
          </p:cNvPr>
          <p:cNvPicPr>
            <a:picLocks noChangeAspect="1"/>
          </p:cNvPicPr>
          <p:nvPr/>
        </p:nvPicPr>
        <p:blipFill>
          <a:blip r:embed="rId5"/>
          <a:stretch>
            <a:fillRect/>
          </a:stretch>
        </p:blipFill>
        <p:spPr>
          <a:xfrm>
            <a:off x="9849342" y="282137"/>
            <a:ext cx="1952625" cy="552450"/>
          </a:xfrm>
          <a:prstGeom prst="rect">
            <a:avLst/>
          </a:prstGeom>
        </p:spPr>
      </p:pic>
    </p:spTree>
    <p:extLst>
      <p:ext uri="{BB962C8B-B14F-4D97-AF65-F5344CB8AC3E}">
        <p14:creationId xmlns:p14="http://schemas.microsoft.com/office/powerpoint/2010/main" val="862662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5AD6FD-99F6-5541-82CE-A64BD922913E}"/>
              </a:ext>
            </a:extLst>
          </p:cNvPr>
          <p:cNvSpPr>
            <a:spLocks noGrp="1"/>
          </p:cNvSpPr>
          <p:nvPr>
            <p:ph idx="1"/>
          </p:nvPr>
        </p:nvSpPr>
        <p:spPr>
          <a:xfrm>
            <a:off x="504188" y="1727556"/>
            <a:ext cx="4007069" cy="4682701"/>
          </a:xfrm>
        </p:spPr>
        <p:txBody>
          <a:bodyPr vert="horz" lIns="91440" tIns="45720" rIns="91440" bIns="45720" rtlCol="0" anchor="t">
            <a:noAutofit/>
          </a:bodyPr>
          <a:lstStyle/>
          <a:p>
            <a:pPr>
              <a:lnSpc>
                <a:spcPct val="100000"/>
              </a:lnSpc>
            </a:pPr>
            <a:r>
              <a:rPr lang="en-GB" sz="2200"/>
              <a:t>Unsure? Use </a:t>
            </a:r>
            <a:r>
              <a:rPr lang="en-GB" sz="2200" err="1"/>
              <a:t>dupRadar</a:t>
            </a:r>
            <a:endParaRPr lang="en-GB" sz="2200"/>
          </a:p>
          <a:p>
            <a:pPr>
              <a:lnSpc>
                <a:spcPct val="100000"/>
              </a:lnSpc>
            </a:pPr>
            <a:endParaRPr lang="en-US">
              <a:cs typeface="Calibri" panose="020F0502020204030204"/>
            </a:endParaRPr>
          </a:p>
          <a:p>
            <a:pPr>
              <a:lnSpc>
                <a:spcPct val="100000"/>
              </a:lnSpc>
            </a:pPr>
            <a:r>
              <a:rPr lang="en-GB" sz="2200">
                <a:ea typeface="+mn-lt"/>
                <a:cs typeface="+mn-lt"/>
              </a:rPr>
              <a:t>QC metrics and plots </a:t>
            </a:r>
          </a:p>
          <a:p>
            <a:pPr lvl="1">
              <a:lnSpc>
                <a:spcPct val="100000"/>
              </a:lnSpc>
            </a:pPr>
            <a:r>
              <a:rPr lang="en-GB" sz="1800">
                <a:ea typeface="+mn-lt"/>
                <a:cs typeface="+mn-lt"/>
              </a:rPr>
              <a:t>duplication vs gene expression</a:t>
            </a:r>
          </a:p>
          <a:p>
            <a:pPr lvl="1">
              <a:lnSpc>
                <a:spcPct val="100000"/>
              </a:lnSpc>
            </a:pPr>
            <a:endParaRPr lang="en-GB" sz="1800">
              <a:ea typeface="+mn-lt"/>
              <a:cs typeface="+mn-lt"/>
            </a:endParaRPr>
          </a:p>
          <a:p>
            <a:pPr>
              <a:lnSpc>
                <a:spcPct val="100000"/>
              </a:lnSpc>
            </a:pPr>
            <a:r>
              <a:rPr lang="en-GB" sz="2200">
                <a:ea typeface="+mn-lt"/>
                <a:cs typeface="+mn-lt"/>
              </a:rPr>
              <a:t>Little technical duplication </a:t>
            </a:r>
          </a:p>
          <a:p>
            <a:pPr lvl="1">
              <a:lnSpc>
                <a:spcPct val="100000"/>
              </a:lnSpc>
            </a:pPr>
            <a:r>
              <a:rPr lang="en-GB" sz="1800">
                <a:ea typeface="+mn-lt"/>
                <a:cs typeface="+mn-lt"/>
              </a:rPr>
              <a:t>high duplication for highly expressed genes. </a:t>
            </a:r>
          </a:p>
          <a:p>
            <a:pPr lvl="1">
              <a:lnSpc>
                <a:spcPct val="100000"/>
              </a:lnSpc>
            </a:pPr>
            <a:endParaRPr lang="en-GB" sz="1800">
              <a:ea typeface="+mn-lt"/>
              <a:cs typeface="+mn-lt"/>
            </a:endParaRPr>
          </a:p>
          <a:p>
            <a:pPr>
              <a:lnSpc>
                <a:spcPct val="100000"/>
              </a:lnSpc>
            </a:pPr>
            <a:r>
              <a:rPr lang="en-GB" sz="2200">
                <a:ea typeface="+mn-lt"/>
                <a:cs typeface="+mn-lt"/>
              </a:rPr>
              <a:t>High technical duplication </a:t>
            </a:r>
          </a:p>
          <a:p>
            <a:pPr lvl="1">
              <a:lnSpc>
                <a:spcPct val="100000"/>
              </a:lnSpc>
            </a:pPr>
            <a:r>
              <a:rPr lang="en-GB" sz="1800">
                <a:ea typeface="+mn-lt"/>
                <a:cs typeface="+mn-lt"/>
              </a:rPr>
              <a:t>high duplication for all genes, irrespective of transcription level.</a:t>
            </a:r>
            <a:endParaRPr lang="en-GB" sz="1800">
              <a:cs typeface="Calibri"/>
            </a:endParaRPr>
          </a:p>
        </p:txBody>
      </p:sp>
      <p:sp>
        <p:nvSpPr>
          <p:cNvPr id="5" name="Rounded Rectangle 4">
            <a:extLst>
              <a:ext uri="{FF2B5EF4-FFF2-40B4-BE49-F238E27FC236}">
                <a16:creationId xmlns:a16="http://schemas.microsoft.com/office/drawing/2014/main" id="{C766ACFD-8E31-F447-9E3E-32DCF822FAA4}"/>
              </a:ext>
            </a:extLst>
          </p:cNvPr>
          <p:cNvSpPr/>
          <p:nvPr/>
        </p:nvSpPr>
        <p:spPr>
          <a:xfrm>
            <a:off x="838200" y="528337"/>
            <a:ext cx="7475805" cy="861076"/>
          </a:xfrm>
          <a:prstGeom prst="roundRect">
            <a:avLst/>
          </a:prstGeom>
          <a:solidFill>
            <a:schemeClr val="accent6">
              <a:lumMod val="5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4400" b="1"/>
              <a:t> To Remove Duplicates or Not?</a:t>
            </a:r>
          </a:p>
        </p:txBody>
      </p:sp>
      <p:sp>
        <p:nvSpPr>
          <p:cNvPr id="2" name="Slide Number Placeholder 2">
            <a:extLst>
              <a:ext uri="{FF2B5EF4-FFF2-40B4-BE49-F238E27FC236}">
                <a16:creationId xmlns:a16="http://schemas.microsoft.com/office/drawing/2014/main" id="{7E29E31B-E655-24DB-1EED-F6F285156FC9}"/>
              </a:ext>
            </a:extLst>
          </p:cNvPr>
          <p:cNvSpPr>
            <a:spLocks noGrp="1"/>
          </p:cNvSpPr>
          <p:nvPr>
            <p:ph type="sldNum" sz="quarter" idx="12"/>
          </p:nvPr>
        </p:nvSpPr>
        <p:spPr>
          <a:xfrm>
            <a:off x="9297081" y="6414216"/>
            <a:ext cx="2743200" cy="365125"/>
          </a:xfrm>
        </p:spPr>
        <p:txBody>
          <a:bodyPr/>
          <a:lstStyle/>
          <a:p>
            <a:fld id="{FE1C72F9-1132-3C4A-93C5-CF217ED18781}" type="slidenum">
              <a:rPr lang="en-GB" smtClean="0"/>
              <a:t>54</a:t>
            </a:fld>
            <a:endParaRPr lang="en-GB"/>
          </a:p>
        </p:txBody>
      </p:sp>
      <p:sp>
        <p:nvSpPr>
          <p:cNvPr id="15" name="TextBox 14">
            <a:extLst>
              <a:ext uri="{FF2B5EF4-FFF2-40B4-BE49-F238E27FC236}">
                <a16:creationId xmlns:a16="http://schemas.microsoft.com/office/drawing/2014/main" id="{4B669D07-F7EB-FE55-788F-EA69B2F0F73E}"/>
              </a:ext>
            </a:extLst>
          </p:cNvPr>
          <p:cNvSpPr txBox="1"/>
          <p:nvPr/>
        </p:nvSpPr>
        <p:spPr>
          <a:xfrm>
            <a:off x="9974642" y="1052405"/>
            <a:ext cx="1401346" cy="830997"/>
          </a:xfrm>
          <a:prstGeom prst="rect">
            <a:avLst/>
          </a:prstGeom>
          <a:noFill/>
          <a:ln w="19050">
            <a:solidFill>
              <a:schemeClr val="tx1"/>
            </a:solidFill>
          </a:ln>
        </p:spPr>
        <p:txBody>
          <a:bodyPr wrap="none" lIns="91440" tIns="45720" rIns="91440" bIns="45720" rtlCol="0" anchor="t">
            <a:spAutoFit/>
          </a:bodyPr>
          <a:lstStyle/>
          <a:p>
            <a:r>
              <a:rPr lang="en-GB" sz="2400" b="1" u="sng"/>
              <a:t>Tools:</a:t>
            </a:r>
          </a:p>
          <a:p>
            <a:r>
              <a:rPr lang="en-GB" sz="2400" err="1"/>
              <a:t>dupRadar</a:t>
            </a:r>
            <a:endParaRPr lang="en-GB" err="1"/>
          </a:p>
        </p:txBody>
      </p:sp>
      <p:pic>
        <p:nvPicPr>
          <p:cNvPr id="4" name="Picture 5">
            <a:extLst>
              <a:ext uri="{FF2B5EF4-FFF2-40B4-BE49-F238E27FC236}">
                <a16:creationId xmlns:a16="http://schemas.microsoft.com/office/drawing/2014/main" id="{1BFECE0B-883A-801C-4814-8BC3B5D2CA42}"/>
              </a:ext>
            </a:extLst>
          </p:cNvPr>
          <p:cNvPicPr>
            <a:picLocks noChangeAspect="1"/>
          </p:cNvPicPr>
          <p:nvPr/>
        </p:nvPicPr>
        <p:blipFill>
          <a:blip r:embed="rId3"/>
          <a:stretch>
            <a:fillRect/>
          </a:stretch>
        </p:blipFill>
        <p:spPr>
          <a:xfrm>
            <a:off x="4511257" y="2164224"/>
            <a:ext cx="7605208" cy="3809367"/>
          </a:xfrm>
          <a:prstGeom prst="rect">
            <a:avLst/>
          </a:prstGeom>
        </p:spPr>
      </p:pic>
      <p:pic>
        <p:nvPicPr>
          <p:cNvPr id="7" name="Picture 12" descr="Background pattern&#10;&#10;Description automatically generated">
            <a:extLst>
              <a:ext uri="{FF2B5EF4-FFF2-40B4-BE49-F238E27FC236}">
                <a16:creationId xmlns:a16="http://schemas.microsoft.com/office/drawing/2014/main" id="{1C4E9A4D-3877-F861-C4C8-6887607FBE74}"/>
              </a:ext>
            </a:extLst>
          </p:cNvPr>
          <p:cNvPicPr>
            <a:picLocks noChangeAspect="1"/>
          </p:cNvPicPr>
          <p:nvPr/>
        </p:nvPicPr>
        <p:blipFill>
          <a:blip r:embed="rId4"/>
          <a:stretch>
            <a:fillRect/>
          </a:stretch>
        </p:blipFill>
        <p:spPr>
          <a:xfrm>
            <a:off x="9849342" y="282137"/>
            <a:ext cx="1952625" cy="552450"/>
          </a:xfrm>
          <a:prstGeom prst="rect">
            <a:avLst/>
          </a:prstGeom>
        </p:spPr>
      </p:pic>
    </p:spTree>
    <p:extLst>
      <p:ext uri="{BB962C8B-B14F-4D97-AF65-F5344CB8AC3E}">
        <p14:creationId xmlns:p14="http://schemas.microsoft.com/office/powerpoint/2010/main" val="2158448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C5AD6FD-99F6-5541-82CE-A64BD922913E}"/>
              </a:ext>
            </a:extLst>
          </p:cNvPr>
          <p:cNvSpPr>
            <a:spLocks noGrp="1"/>
          </p:cNvSpPr>
          <p:nvPr>
            <p:ph idx="1"/>
          </p:nvPr>
        </p:nvSpPr>
        <p:spPr>
          <a:xfrm>
            <a:off x="504188" y="1883402"/>
            <a:ext cx="7162470" cy="4526855"/>
          </a:xfrm>
        </p:spPr>
        <p:txBody>
          <a:bodyPr vert="horz" lIns="91440" tIns="45720" rIns="91440" bIns="45720" rtlCol="0" anchor="t">
            <a:noAutofit/>
          </a:bodyPr>
          <a:lstStyle/>
          <a:p>
            <a:pPr>
              <a:lnSpc>
                <a:spcPct val="100000"/>
              </a:lnSpc>
            </a:pPr>
            <a:r>
              <a:rPr lang="en-GB" sz="2400"/>
              <a:t>To avoid duplicates all together, use </a:t>
            </a:r>
            <a:r>
              <a:rPr lang="en-GB" sz="2400" b="1"/>
              <a:t>Unique Molecular Identifiers</a:t>
            </a:r>
            <a:r>
              <a:rPr lang="en-GB" sz="2400"/>
              <a:t> (UMI)</a:t>
            </a:r>
          </a:p>
          <a:p>
            <a:pPr lvl="1">
              <a:lnSpc>
                <a:spcPct val="100000"/>
              </a:lnSpc>
            </a:pPr>
            <a:r>
              <a:rPr lang="en-GB" sz="2000"/>
              <a:t>Standard in single cell </a:t>
            </a:r>
            <a:r>
              <a:rPr lang="en-GB" sz="2000" err="1"/>
              <a:t>RNAseq</a:t>
            </a:r>
            <a:endParaRPr lang="en-GB" sz="2000"/>
          </a:p>
          <a:p>
            <a:pPr lvl="1">
              <a:lnSpc>
                <a:spcPct val="100000"/>
              </a:lnSpc>
            </a:pPr>
            <a:endParaRPr lang="en-GB" sz="2000"/>
          </a:p>
          <a:p>
            <a:pPr>
              <a:lnSpc>
                <a:spcPct val="100000"/>
              </a:lnSpc>
            </a:pPr>
            <a:r>
              <a:rPr lang="en-GB" sz="2400"/>
              <a:t>Small sequence is added to library</a:t>
            </a:r>
          </a:p>
          <a:p>
            <a:pPr lvl="1">
              <a:lnSpc>
                <a:spcPct val="100000"/>
              </a:lnSpc>
            </a:pPr>
            <a:r>
              <a:rPr lang="en-GB" sz="2000"/>
              <a:t>Biological duplicates -&gt; Different UMI</a:t>
            </a:r>
          </a:p>
          <a:p>
            <a:pPr lvl="1">
              <a:lnSpc>
                <a:spcPct val="100000"/>
              </a:lnSpc>
            </a:pPr>
            <a:r>
              <a:rPr lang="en-GB" sz="2000"/>
              <a:t>Identify PCR duplicates and remove them</a:t>
            </a:r>
          </a:p>
          <a:p>
            <a:pPr>
              <a:lnSpc>
                <a:spcPct val="100000"/>
              </a:lnSpc>
            </a:pPr>
            <a:endParaRPr lang="en-GB" sz="2400">
              <a:cs typeface="Calibri" panose="020F0502020204030204"/>
            </a:endParaRPr>
          </a:p>
          <a:p>
            <a:pPr>
              <a:lnSpc>
                <a:spcPct val="100000"/>
              </a:lnSpc>
            </a:pPr>
            <a:r>
              <a:rPr lang="en-GB" sz="2400">
                <a:cs typeface="Calibri" panose="020F0502020204030204"/>
              </a:rPr>
              <a:t>Specially for low-input or extremely deep RNA-</a:t>
            </a:r>
            <a:r>
              <a:rPr lang="en-GB" sz="2400" err="1">
                <a:cs typeface="Calibri" panose="020F0502020204030204"/>
              </a:rPr>
              <a:t>seq</a:t>
            </a:r>
            <a:r>
              <a:rPr lang="en-GB" sz="2400">
                <a:cs typeface="Calibri" panose="020F0502020204030204"/>
              </a:rPr>
              <a:t> experiment</a:t>
            </a:r>
          </a:p>
          <a:p>
            <a:pPr>
              <a:lnSpc>
                <a:spcPct val="100000"/>
              </a:lnSpc>
            </a:pPr>
            <a:endParaRPr lang="en-GB" sz="2400">
              <a:cs typeface="Calibri" panose="020F0502020204030204"/>
            </a:endParaRPr>
          </a:p>
          <a:p>
            <a:pPr>
              <a:lnSpc>
                <a:spcPct val="100000"/>
              </a:lnSpc>
            </a:pPr>
            <a:endParaRPr lang="en-US" sz="2400">
              <a:cs typeface="Calibri" panose="020F0502020204030204"/>
            </a:endParaRPr>
          </a:p>
        </p:txBody>
      </p:sp>
      <p:sp>
        <p:nvSpPr>
          <p:cNvPr id="5" name="Rounded Rectangle 4">
            <a:extLst>
              <a:ext uri="{FF2B5EF4-FFF2-40B4-BE49-F238E27FC236}">
                <a16:creationId xmlns:a16="http://schemas.microsoft.com/office/drawing/2014/main" id="{C766ACFD-8E31-F447-9E3E-32DCF822FAA4}"/>
              </a:ext>
            </a:extLst>
          </p:cNvPr>
          <p:cNvSpPr/>
          <p:nvPr/>
        </p:nvSpPr>
        <p:spPr>
          <a:xfrm>
            <a:off x="838200" y="528337"/>
            <a:ext cx="7475805" cy="861076"/>
          </a:xfrm>
          <a:prstGeom prst="round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4400" b="1"/>
              <a:t> To Remove Duplicates or Not?</a:t>
            </a:r>
          </a:p>
        </p:txBody>
      </p:sp>
      <p:sp>
        <p:nvSpPr>
          <p:cNvPr id="2" name="Slide Number Placeholder 2">
            <a:extLst>
              <a:ext uri="{FF2B5EF4-FFF2-40B4-BE49-F238E27FC236}">
                <a16:creationId xmlns:a16="http://schemas.microsoft.com/office/drawing/2014/main" id="{7E29E31B-E655-24DB-1EED-F6F285156FC9}"/>
              </a:ext>
            </a:extLst>
          </p:cNvPr>
          <p:cNvSpPr>
            <a:spLocks noGrp="1"/>
          </p:cNvSpPr>
          <p:nvPr>
            <p:ph type="sldNum" sz="quarter" idx="12"/>
          </p:nvPr>
        </p:nvSpPr>
        <p:spPr>
          <a:xfrm>
            <a:off x="9297081" y="6414216"/>
            <a:ext cx="2743200" cy="365125"/>
          </a:xfrm>
        </p:spPr>
        <p:txBody>
          <a:bodyPr/>
          <a:lstStyle/>
          <a:p>
            <a:fld id="{FE1C72F9-1132-3C4A-93C5-CF217ED18781}" type="slidenum">
              <a:rPr lang="en-GB" smtClean="0"/>
              <a:t>55</a:t>
            </a:fld>
            <a:endParaRPr lang="en-GB"/>
          </a:p>
        </p:txBody>
      </p:sp>
      <p:pic>
        <p:nvPicPr>
          <p:cNvPr id="7" name="Picture 12" descr="Background pattern&#10;&#10;Description automatically generated">
            <a:extLst>
              <a:ext uri="{FF2B5EF4-FFF2-40B4-BE49-F238E27FC236}">
                <a16:creationId xmlns:a16="http://schemas.microsoft.com/office/drawing/2014/main" id="{1C4E9A4D-3877-F861-C4C8-6887607FBE74}"/>
              </a:ext>
            </a:extLst>
          </p:cNvPr>
          <p:cNvPicPr>
            <a:picLocks noChangeAspect="1"/>
          </p:cNvPicPr>
          <p:nvPr/>
        </p:nvPicPr>
        <p:blipFill>
          <a:blip r:embed="rId3"/>
          <a:stretch>
            <a:fillRect/>
          </a:stretch>
        </p:blipFill>
        <p:spPr>
          <a:xfrm>
            <a:off x="9849342" y="282137"/>
            <a:ext cx="1952625" cy="552450"/>
          </a:xfrm>
          <a:prstGeom prst="rect">
            <a:avLst/>
          </a:prstGeom>
        </p:spPr>
      </p:pic>
      <p:pic>
        <p:nvPicPr>
          <p:cNvPr id="1026" name="Picture 2" descr="figure 1">
            <a:extLst>
              <a:ext uri="{FF2B5EF4-FFF2-40B4-BE49-F238E27FC236}">
                <a16:creationId xmlns:a16="http://schemas.microsoft.com/office/drawing/2014/main" id="{420598ED-B0DE-7FB8-AEA4-8C1DCF357A5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66658" y="1883402"/>
            <a:ext cx="4365368" cy="430164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EDC4D7BC-1CB7-BC90-E1DF-E1263B7998E1}"/>
              </a:ext>
            </a:extLst>
          </p:cNvPr>
          <p:cNvSpPr txBox="1"/>
          <p:nvPr/>
        </p:nvSpPr>
        <p:spPr>
          <a:xfrm>
            <a:off x="8759547" y="1339010"/>
            <a:ext cx="1789669" cy="369332"/>
          </a:xfrm>
          <a:prstGeom prst="rect">
            <a:avLst/>
          </a:prstGeom>
          <a:noFill/>
        </p:spPr>
        <p:txBody>
          <a:bodyPr wrap="square">
            <a:spAutoFit/>
          </a:bodyPr>
          <a:lstStyle/>
          <a:p>
            <a:r>
              <a:rPr lang="en-GB" b="0" i="0" u="none" strike="noStrike">
                <a:solidFill>
                  <a:srgbClr val="444444"/>
                </a:solidFill>
                <a:effectLst/>
                <a:latin typeface="Arial" panose="020B0604020202020204" pitchFamily="34" charset="0"/>
                <a:hlinkClick r:id="rId5"/>
              </a:rPr>
              <a:t>Fu et al. 2018</a:t>
            </a:r>
            <a:endParaRPr lang="en-DK"/>
          </a:p>
        </p:txBody>
      </p:sp>
    </p:spTree>
    <p:extLst>
      <p:ext uri="{BB962C8B-B14F-4D97-AF65-F5344CB8AC3E}">
        <p14:creationId xmlns:p14="http://schemas.microsoft.com/office/powerpoint/2010/main" val="3336579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E083832-2C22-A284-D61B-9BA992D74310}"/>
              </a:ext>
            </a:extLst>
          </p:cNvPr>
          <p:cNvPicPr>
            <a:picLocks noChangeAspect="1"/>
          </p:cNvPicPr>
          <p:nvPr/>
        </p:nvPicPr>
        <p:blipFill rotWithShape="1">
          <a:blip r:embed="rId2"/>
          <a:srcRect l="44993" r="11338"/>
          <a:stretch/>
        </p:blipFill>
        <p:spPr>
          <a:xfrm rot="16200000">
            <a:off x="4883944" y="-435551"/>
            <a:ext cx="2424116" cy="12192001"/>
          </a:xfrm>
          <a:prstGeom prst="rect">
            <a:avLst/>
          </a:prstGeom>
        </p:spPr>
      </p:pic>
      <p:sp>
        <p:nvSpPr>
          <p:cNvPr id="3" name="Title 1">
            <a:extLst>
              <a:ext uri="{FF2B5EF4-FFF2-40B4-BE49-F238E27FC236}">
                <a16:creationId xmlns:a16="http://schemas.microsoft.com/office/drawing/2014/main" id="{5DE558B4-CCBF-8EE3-1FAB-F999FBCF21EC}"/>
              </a:ext>
            </a:extLst>
          </p:cNvPr>
          <p:cNvSpPr txBox="1">
            <a:spLocks/>
          </p:cNvSpPr>
          <p:nvPr/>
        </p:nvSpPr>
        <p:spPr>
          <a:xfrm>
            <a:off x="182414" y="3282376"/>
            <a:ext cx="2196941" cy="796875"/>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latin typeface="Calibri" panose="020F0502020204030204" pitchFamily="34" charset="0"/>
                <a:cs typeface="Calibri" panose="020F0502020204030204" pitchFamily="34" charset="0"/>
              </a:rPr>
              <a:t>Sequencer</a:t>
            </a:r>
          </a:p>
          <a:p>
            <a:pPr algn="ctr"/>
            <a:r>
              <a:rPr lang="en-GB" sz="2000" b="1">
                <a:latin typeface="Calibri" panose="020F0502020204030204" pitchFamily="34" charset="0"/>
                <a:cs typeface="Calibri" panose="020F0502020204030204" pitchFamily="34" charset="0"/>
              </a:rPr>
              <a:t>Produce Image</a:t>
            </a:r>
            <a:endParaRPr lang="en-DK" sz="2400" b="1">
              <a:latin typeface="Calibri" panose="020F0502020204030204" pitchFamily="34" charset="0"/>
              <a:cs typeface="Calibri" panose="020F0502020204030204" pitchFamily="34" charset="0"/>
            </a:endParaRPr>
          </a:p>
        </p:txBody>
      </p:sp>
      <p:sp>
        <p:nvSpPr>
          <p:cNvPr id="5" name="Title 1">
            <a:extLst>
              <a:ext uri="{FF2B5EF4-FFF2-40B4-BE49-F238E27FC236}">
                <a16:creationId xmlns:a16="http://schemas.microsoft.com/office/drawing/2014/main" id="{1C1E573D-DFCD-42F4-E34C-7DF08CC4B8AA}"/>
              </a:ext>
            </a:extLst>
          </p:cNvPr>
          <p:cNvSpPr txBox="1">
            <a:spLocks/>
          </p:cNvSpPr>
          <p:nvPr/>
        </p:nvSpPr>
        <p:spPr>
          <a:xfrm>
            <a:off x="-142286" y="6038972"/>
            <a:ext cx="2633357" cy="584286"/>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br>
              <a:rPr lang="en-GB" sz="2400" b="1">
                <a:solidFill>
                  <a:srgbClr val="FCC90E"/>
                </a:solidFill>
                <a:latin typeface="Calibri" panose="020F0502020204030204" pitchFamily="34" charset="0"/>
                <a:cs typeface="Calibri" panose="020F0502020204030204" pitchFamily="34" charset="0"/>
              </a:rPr>
            </a:br>
            <a:r>
              <a:rPr lang="en-GB" sz="2400" b="1">
                <a:solidFill>
                  <a:srgbClr val="FCC90E"/>
                </a:solidFill>
                <a:latin typeface="Calibri" panose="020F0502020204030204" pitchFamily="34" charset="0"/>
                <a:cs typeface="Calibri" panose="020F0502020204030204" pitchFamily="34" charset="0"/>
              </a:rPr>
              <a:t>CONVERT</a:t>
            </a:r>
          </a:p>
          <a:p>
            <a:pPr algn="ctr"/>
            <a:r>
              <a:rPr lang="en-GB" sz="2400" b="1">
                <a:solidFill>
                  <a:srgbClr val="FCC90E"/>
                </a:solidFill>
                <a:latin typeface="Calibri" panose="020F0502020204030204" pitchFamily="34" charset="0"/>
                <a:cs typeface="Calibri" panose="020F0502020204030204" pitchFamily="34" charset="0"/>
              </a:rPr>
              <a:t>BCL -&gt; FASTQ</a:t>
            </a:r>
            <a:endParaRPr lang="en-DK" sz="2400" b="1">
              <a:solidFill>
                <a:srgbClr val="FCC90E"/>
              </a:solidFill>
              <a:latin typeface="Calibri" panose="020F0502020204030204" pitchFamily="34" charset="0"/>
              <a:cs typeface="Calibri" panose="020F0502020204030204" pitchFamily="34" charset="0"/>
            </a:endParaRPr>
          </a:p>
        </p:txBody>
      </p:sp>
      <p:sp>
        <p:nvSpPr>
          <p:cNvPr id="6" name="Title 1">
            <a:extLst>
              <a:ext uri="{FF2B5EF4-FFF2-40B4-BE49-F238E27FC236}">
                <a16:creationId xmlns:a16="http://schemas.microsoft.com/office/drawing/2014/main" id="{05A6E89C-4457-FA57-E1BB-41239A7C68B5}"/>
              </a:ext>
            </a:extLst>
          </p:cNvPr>
          <p:cNvSpPr txBox="1">
            <a:spLocks/>
          </p:cNvSpPr>
          <p:nvPr/>
        </p:nvSpPr>
        <p:spPr>
          <a:xfrm>
            <a:off x="9937003" y="3601685"/>
            <a:ext cx="2196941" cy="660668"/>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latin typeface="Calibri" panose="020F0502020204030204" pitchFamily="34" charset="0"/>
                <a:cs typeface="Calibri" panose="020F0502020204030204" pitchFamily="34" charset="0"/>
              </a:rPr>
              <a:t>Count Matrix</a:t>
            </a:r>
          </a:p>
          <a:p>
            <a:pPr algn="ctr"/>
            <a:r>
              <a:rPr lang="en-GB" sz="2000" b="1">
                <a:solidFill>
                  <a:schemeClr val="bg1">
                    <a:lumMod val="50000"/>
                  </a:schemeClr>
                </a:solidFill>
                <a:latin typeface="Calibri" panose="020F0502020204030204" pitchFamily="34" charset="0"/>
                <a:cs typeface="Calibri" panose="020F0502020204030204" pitchFamily="34" charset="0"/>
              </a:rPr>
              <a:t>.</a:t>
            </a:r>
            <a:r>
              <a:rPr lang="en-GB" sz="2000" b="1" err="1">
                <a:solidFill>
                  <a:schemeClr val="bg1">
                    <a:lumMod val="50000"/>
                  </a:schemeClr>
                </a:solidFill>
                <a:latin typeface="Calibri" panose="020F0502020204030204" pitchFamily="34" charset="0"/>
                <a:cs typeface="Calibri" panose="020F0502020204030204" pitchFamily="34" charset="0"/>
              </a:rPr>
              <a:t>tsv</a:t>
            </a:r>
            <a:endParaRPr lang="en-DK" sz="2000" b="1">
              <a:solidFill>
                <a:schemeClr val="bg1">
                  <a:lumMod val="50000"/>
                </a:schemeClr>
              </a:solidFill>
              <a:latin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E08D6445-F40E-9BE4-1497-8AFE550409DD}"/>
              </a:ext>
            </a:extLst>
          </p:cNvPr>
          <p:cNvPicPr>
            <a:picLocks noChangeAspect="1"/>
          </p:cNvPicPr>
          <p:nvPr/>
        </p:nvPicPr>
        <p:blipFill rotWithShape="1">
          <a:blip r:embed="rId3"/>
          <a:srcRect l="18732" t="689" r="17691" b="628"/>
          <a:stretch/>
        </p:blipFill>
        <p:spPr>
          <a:xfrm>
            <a:off x="349568" y="1951178"/>
            <a:ext cx="1524306" cy="1331199"/>
          </a:xfrm>
          <a:prstGeom prst="rect">
            <a:avLst/>
          </a:prstGeom>
        </p:spPr>
      </p:pic>
      <p:graphicFrame>
        <p:nvGraphicFramePr>
          <p:cNvPr id="8" name="Table 7">
            <a:extLst>
              <a:ext uri="{FF2B5EF4-FFF2-40B4-BE49-F238E27FC236}">
                <a16:creationId xmlns:a16="http://schemas.microsoft.com/office/drawing/2014/main" id="{CADDE89A-DF2A-0C89-E713-54C7BA1EF770}"/>
              </a:ext>
            </a:extLst>
          </p:cNvPr>
          <p:cNvGraphicFramePr>
            <a:graphicFrameLocks noGrp="1"/>
          </p:cNvGraphicFramePr>
          <p:nvPr/>
        </p:nvGraphicFramePr>
        <p:xfrm>
          <a:off x="10067629" y="2038262"/>
          <a:ext cx="1875178" cy="1463040"/>
        </p:xfrm>
        <a:graphic>
          <a:graphicData uri="http://schemas.openxmlformats.org/drawingml/2006/table">
            <a:tbl>
              <a:tblPr firstRow="1" bandRow="1">
                <a:tableStyleId>{F2DE63D5-997A-4646-A377-4702673A728D}</a:tableStyleId>
              </a:tblPr>
              <a:tblGrid>
                <a:gridCol w="937589">
                  <a:extLst>
                    <a:ext uri="{9D8B030D-6E8A-4147-A177-3AD203B41FA5}">
                      <a16:colId xmlns:a16="http://schemas.microsoft.com/office/drawing/2014/main" val="718993216"/>
                    </a:ext>
                  </a:extLst>
                </a:gridCol>
                <a:gridCol w="937589">
                  <a:extLst>
                    <a:ext uri="{9D8B030D-6E8A-4147-A177-3AD203B41FA5}">
                      <a16:colId xmlns:a16="http://schemas.microsoft.com/office/drawing/2014/main" val="4246443102"/>
                    </a:ext>
                  </a:extLst>
                </a:gridCol>
              </a:tblGrid>
              <a:tr h="328776">
                <a:tc>
                  <a:txBody>
                    <a:bodyPr/>
                    <a:lstStyle/>
                    <a:p>
                      <a:pPr algn="ctr"/>
                      <a:r>
                        <a:rPr lang="en-GB"/>
                        <a:t>Gene ID</a:t>
                      </a:r>
                    </a:p>
                  </a:txBody>
                  <a:tcPr/>
                </a:tc>
                <a:tc>
                  <a:txBody>
                    <a:bodyPr/>
                    <a:lstStyle/>
                    <a:p>
                      <a:pPr algn="ctr"/>
                      <a:r>
                        <a:rPr lang="en-GB"/>
                        <a:t>Counts</a:t>
                      </a:r>
                    </a:p>
                  </a:txBody>
                  <a:tcPr/>
                </a:tc>
                <a:extLst>
                  <a:ext uri="{0D108BD9-81ED-4DB2-BD59-A6C34878D82A}">
                    <a16:rowId xmlns:a16="http://schemas.microsoft.com/office/drawing/2014/main" val="810967668"/>
                  </a:ext>
                </a:extLst>
              </a:tr>
              <a:tr h="328776">
                <a:tc>
                  <a:txBody>
                    <a:bodyPr/>
                    <a:lstStyle/>
                    <a:p>
                      <a:pPr algn="ctr"/>
                      <a:r>
                        <a:rPr lang="en-GB"/>
                        <a:t>Gene A</a:t>
                      </a:r>
                    </a:p>
                  </a:txBody>
                  <a:tcPr/>
                </a:tc>
                <a:tc>
                  <a:txBody>
                    <a:bodyPr/>
                    <a:lstStyle/>
                    <a:p>
                      <a:pPr algn="ctr"/>
                      <a:r>
                        <a:rPr lang="en-GB"/>
                        <a:t>5</a:t>
                      </a:r>
                    </a:p>
                  </a:txBody>
                  <a:tcPr/>
                </a:tc>
                <a:extLst>
                  <a:ext uri="{0D108BD9-81ED-4DB2-BD59-A6C34878D82A}">
                    <a16:rowId xmlns:a16="http://schemas.microsoft.com/office/drawing/2014/main" val="3753006133"/>
                  </a:ext>
                </a:extLst>
              </a:tr>
              <a:tr h="328776">
                <a:tc>
                  <a:txBody>
                    <a:bodyPr/>
                    <a:lstStyle/>
                    <a:p>
                      <a:pPr algn="ctr"/>
                      <a:r>
                        <a:rPr lang="en-GB"/>
                        <a:t>Gene B</a:t>
                      </a:r>
                    </a:p>
                  </a:txBody>
                  <a:tcPr/>
                </a:tc>
                <a:tc>
                  <a:txBody>
                    <a:bodyPr/>
                    <a:lstStyle/>
                    <a:p>
                      <a:pPr algn="ctr"/>
                      <a:r>
                        <a:rPr lang="en-GB"/>
                        <a:t>3</a:t>
                      </a:r>
                    </a:p>
                  </a:txBody>
                  <a:tcPr/>
                </a:tc>
                <a:extLst>
                  <a:ext uri="{0D108BD9-81ED-4DB2-BD59-A6C34878D82A}">
                    <a16:rowId xmlns:a16="http://schemas.microsoft.com/office/drawing/2014/main" val="389462449"/>
                  </a:ext>
                </a:extLst>
              </a:tr>
              <a:tr h="328776">
                <a:tc>
                  <a:txBody>
                    <a:bodyPr/>
                    <a:lstStyle/>
                    <a:p>
                      <a:pPr algn="ctr"/>
                      <a:r>
                        <a:rPr lang="en-GB"/>
                        <a:t>Gene C</a:t>
                      </a:r>
                    </a:p>
                  </a:txBody>
                  <a:tcPr/>
                </a:tc>
                <a:tc>
                  <a:txBody>
                    <a:bodyPr/>
                    <a:lstStyle/>
                    <a:p>
                      <a:pPr algn="ctr"/>
                      <a:r>
                        <a:rPr lang="en-GB"/>
                        <a:t>9</a:t>
                      </a:r>
                    </a:p>
                  </a:txBody>
                  <a:tcPr/>
                </a:tc>
                <a:extLst>
                  <a:ext uri="{0D108BD9-81ED-4DB2-BD59-A6C34878D82A}">
                    <a16:rowId xmlns:a16="http://schemas.microsoft.com/office/drawing/2014/main" val="4089743007"/>
                  </a:ext>
                </a:extLst>
              </a:tr>
            </a:tbl>
          </a:graphicData>
        </a:graphic>
      </p:graphicFrame>
      <p:cxnSp>
        <p:nvCxnSpPr>
          <p:cNvPr id="9" name="Straight Connector 8">
            <a:extLst>
              <a:ext uri="{FF2B5EF4-FFF2-40B4-BE49-F238E27FC236}">
                <a16:creationId xmlns:a16="http://schemas.microsoft.com/office/drawing/2014/main" id="{B7F0BEE4-FDEE-FC7E-2552-DCF49B259239}"/>
              </a:ext>
            </a:extLst>
          </p:cNvPr>
          <p:cNvCxnSpPr>
            <a:cxnSpLocks/>
            <a:stCxn id="10" idx="2"/>
          </p:cNvCxnSpPr>
          <p:nvPr/>
        </p:nvCxnSpPr>
        <p:spPr>
          <a:xfrm>
            <a:off x="942164" y="5458492"/>
            <a:ext cx="10063054" cy="0"/>
          </a:xfrm>
          <a:prstGeom prst="line">
            <a:avLst/>
          </a:prstGeom>
          <a:ln w="762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E7571DDB-5936-E4F7-D1AD-D7E3AF60C9CA}"/>
              </a:ext>
            </a:extLst>
          </p:cNvPr>
          <p:cNvSpPr/>
          <p:nvPr/>
        </p:nvSpPr>
        <p:spPr>
          <a:xfrm>
            <a:off x="942164" y="5272961"/>
            <a:ext cx="371061" cy="371061"/>
          </a:xfrm>
          <a:prstGeom prst="ellipse">
            <a:avLst/>
          </a:prstGeom>
          <a:solidFill>
            <a:srgbClr val="FCC90E"/>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11" name="Oval 10">
            <a:extLst>
              <a:ext uri="{FF2B5EF4-FFF2-40B4-BE49-F238E27FC236}">
                <a16:creationId xmlns:a16="http://schemas.microsoft.com/office/drawing/2014/main" id="{8CA730B5-08E3-3803-4574-6EAA1DE641A4}"/>
              </a:ext>
            </a:extLst>
          </p:cNvPr>
          <p:cNvSpPr/>
          <p:nvPr/>
        </p:nvSpPr>
        <p:spPr>
          <a:xfrm>
            <a:off x="3447617" y="5272961"/>
            <a:ext cx="371061" cy="371061"/>
          </a:xfrm>
          <a:prstGeom prst="ellipse">
            <a:avLst/>
          </a:prstGeom>
          <a:solidFill>
            <a:srgbClr val="7DB144"/>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12" name="Oval 11">
            <a:extLst>
              <a:ext uri="{FF2B5EF4-FFF2-40B4-BE49-F238E27FC236}">
                <a16:creationId xmlns:a16="http://schemas.microsoft.com/office/drawing/2014/main" id="{AE07E6D2-263A-0558-E2CD-2229C68816BF}"/>
              </a:ext>
            </a:extLst>
          </p:cNvPr>
          <p:cNvSpPr/>
          <p:nvPr/>
        </p:nvSpPr>
        <p:spPr>
          <a:xfrm>
            <a:off x="5849235" y="5272961"/>
            <a:ext cx="371061" cy="371061"/>
          </a:xfrm>
          <a:prstGeom prst="ellipse">
            <a:avLst/>
          </a:prstGeom>
          <a:solidFill>
            <a:srgbClr val="4472C4"/>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13" name="Oval 12">
            <a:extLst>
              <a:ext uri="{FF2B5EF4-FFF2-40B4-BE49-F238E27FC236}">
                <a16:creationId xmlns:a16="http://schemas.microsoft.com/office/drawing/2014/main" id="{8A4D611B-C5C8-6A37-13F5-5509F4953485}"/>
              </a:ext>
            </a:extLst>
          </p:cNvPr>
          <p:cNvSpPr/>
          <p:nvPr/>
        </p:nvSpPr>
        <p:spPr>
          <a:xfrm>
            <a:off x="10846835" y="5272961"/>
            <a:ext cx="371061" cy="371061"/>
          </a:xfrm>
          <a:prstGeom prst="ellipse">
            <a:avLst/>
          </a:prstGeom>
          <a:solidFill>
            <a:schemeClr val="bg1"/>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14" name="Oval 13">
            <a:extLst>
              <a:ext uri="{FF2B5EF4-FFF2-40B4-BE49-F238E27FC236}">
                <a16:creationId xmlns:a16="http://schemas.microsoft.com/office/drawing/2014/main" id="{57574D2B-D863-1603-A011-DA45BA92919C}"/>
              </a:ext>
            </a:extLst>
          </p:cNvPr>
          <p:cNvSpPr/>
          <p:nvPr/>
        </p:nvSpPr>
        <p:spPr>
          <a:xfrm>
            <a:off x="8526622" y="5272961"/>
            <a:ext cx="371061" cy="371061"/>
          </a:xfrm>
          <a:prstGeom prst="ellipse">
            <a:avLst/>
          </a:prstGeom>
          <a:solidFill>
            <a:srgbClr val="385823"/>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cxnSp>
        <p:nvCxnSpPr>
          <p:cNvPr id="15" name="Straight Arrow Connector 14">
            <a:extLst>
              <a:ext uri="{FF2B5EF4-FFF2-40B4-BE49-F238E27FC236}">
                <a16:creationId xmlns:a16="http://schemas.microsoft.com/office/drawing/2014/main" id="{99CCB1C7-4F63-C715-FD75-04FDD4001427}"/>
              </a:ext>
            </a:extLst>
          </p:cNvPr>
          <p:cNvCxnSpPr/>
          <p:nvPr/>
        </p:nvCxnSpPr>
        <p:spPr>
          <a:xfrm>
            <a:off x="1151046" y="4535197"/>
            <a:ext cx="0" cy="546010"/>
          </a:xfrm>
          <a:prstGeom prst="straightConnector1">
            <a:avLst/>
          </a:prstGeom>
          <a:ln w="76200">
            <a:solidFill>
              <a:schemeClr val="bg1">
                <a:lumMod val="9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F6F6EF33-A1EF-2D62-3695-EF3BB2086BC6}"/>
              </a:ext>
            </a:extLst>
          </p:cNvPr>
          <p:cNvCxnSpPr>
            <a:cxnSpLocks/>
          </p:cNvCxnSpPr>
          <p:nvPr/>
        </p:nvCxnSpPr>
        <p:spPr>
          <a:xfrm flipV="1">
            <a:off x="11057420" y="4531827"/>
            <a:ext cx="0" cy="546010"/>
          </a:xfrm>
          <a:prstGeom prst="straightConnector1">
            <a:avLst/>
          </a:prstGeom>
          <a:ln w="76200">
            <a:solidFill>
              <a:schemeClr val="bg1">
                <a:lumMod val="9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itle 1">
            <a:extLst>
              <a:ext uri="{FF2B5EF4-FFF2-40B4-BE49-F238E27FC236}">
                <a16:creationId xmlns:a16="http://schemas.microsoft.com/office/drawing/2014/main" id="{CDC4AE80-795D-8265-7321-F65B74598987}"/>
              </a:ext>
            </a:extLst>
          </p:cNvPr>
          <p:cNvSpPr txBox="1">
            <a:spLocks/>
          </p:cNvSpPr>
          <p:nvPr/>
        </p:nvSpPr>
        <p:spPr>
          <a:xfrm>
            <a:off x="2316468" y="6053486"/>
            <a:ext cx="2633357" cy="551255"/>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solidFill>
                  <a:srgbClr val="7DB144"/>
                </a:solidFill>
                <a:latin typeface="Calibri" panose="020F0502020204030204" pitchFamily="34" charset="0"/>
                <a:cs typeface="Calibri" panose="020F0502020204030204" pitchFamily="34" charset="0"/>
              </a:rPr>
              <a:t>READ QC </a:t>
            </a:r>
          </a:p>
          <a:p>
            <a:pPr algn="ctr"/>
            <a:r>
              <a:rPr lang="en-GB" sz="2400" b="1">
                <a:solidFill>
                  <a:srgbClr val="7DB144"/>
                </a:solidFill>
                <a:latin typeface="Calibri" panose="020F0502020204030204" pitchFamily="34" charset="0"/>
                <a:cs typeface="Calibri" panose="020F0502020204030204" pitchFamily="34" charset="0"/>
              </a:rPr>
              <a:t>&amp; TRIM</a:t>
            </a:r>
            <a:endParaRPr lang="en-DK" sz="2400" b="1">
              <a:solidFill>
                <a:srgbClr val="7DB144"/>
              </a:solidFill>
              <a:latin typeface="Calibri" panose="020F0502020204030204" pitchFamily="34" charset="0"/>
              <a:cs typeface="Calibri" panose="020F0502020204030204" pitchFamily="34" charset="0"/>
            </a:endParaRPr>
          </a:p>
        </p:txBody>
      </p:sp>
      <p:sp>
        <p:nvSpPr>
          <p:cNvPr id="21" name="Title 1">
            <a:extLst>
              <a:ext uri="{FF2B5EF4-FFF2-40B4-BE49-F238E27FC236}">
                <a16:creationId xmlns:a16="http://schemas.microsoft.com/office/drawing/2014/main" id="{C9DE6DAB-4BC3-68C1-58CD-576AC81AABBA}"/>
              </a:ext>
            </a:extLst>
          </p:cNvPr>
          <p:cNvSpPr txBox="1">
            <a:spLocks/>
          </p:cNvSpPr>
          <p:nvPr/>
        </p:nvSpPr>
        <p:spPr>
          <a:xfrm>
            <a:off x="4703800" y="6052843"/>
            <a:ext cx="2633357" cy="555378"/>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solidFill>
                  <a:srgbClr val="497BD4"/>
                </a:solidFill>
                <a:latin typeface="Calibri" panose="020F0502020204030204" pitchFamily="34" charset="0"/>
                <a:cs typeface="Calibri" panose="020F0502020204030204" pitchFamily="34" charset="0"/>
              </a:rPr>
              <a:t>ALIGN </a:t>
            </a:r>
          </a:p>
          <a:p>
            <a:pPr algn="ctr"/>
            <a:r>
              <a:rPr lang="en-GB" sz="2400" b="1">
                <a:solidFill>
                  <a:srgbClr val="497BD4"/>
                </a:solidFill>
                <a:latin typeface="Calibri" panose="020F0502020204030204" pitchFamily="34" charset="0"/>
                <a:cs typeface="Calibri" panose="020F0502020204030204" pitchFamily="34" charset="0"/>
              </a:rPr>
              <a:t>TO REF</a:t>
            </a:r>
            <a:endParaRPr lang="en-DK" sz="2400" b="1">
              <a:solidFill>
                <a:srgbClr val="497BD4"/>
              </a:solidFill>
              <a:latin typeface="Calibri" panose="020F0502020204030204" pitchFamily="34" charset="0"/>
              <a:cs typeface="Calibri" panose="020F0502020204030204" pitchFamily="34" charset="0"/>
            </a:endParaRPr>
          </a:p>
        </p:txBody>
      </p:sp>
      <p:sp>
        <p:nvSpPr>
          <p:cNvPr id="22" name="Title 1">
            <a:extLst>
              <a:ext uri="{FF2B5EF4-FFF2-40B4-BE49-F238E27FC236}">
                <a16:creationId xmlns:a16="http://schemas.microsoft.com/office/drawing/2014/main" id="{BF7C6006-E91A-2C2D-2870-5394D2C4CF23}"/>
              </a:ext>
            </a:extLst>
          </p:cNvPr>
          <p:cNvSpPr txBox="1">
            <a:spLocks/>
          </p:cNvSpPr>
          <p:nvPr/>
        </p:nvSpPr>
        <p:spPr>
          <a:xfrm>
            <a:off x="7366445" y="6083759"/>
            <a:ext cx="2633357" cy="555378"/>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solidFill>
                  <a:srgbClr val="466E2C"/>
                </a:solidFill>
                <a:latin typeface="Calibri" panose="020F0502020204030204" pitchFamily="34" charset="0"/>
                <a:cs typeface="Calibri" panose="020F0502020204030204" pitchFamily="34" charset="0"/>
              </a:rPr>
              <a:t>REMOVE</a:t>
            </a:r>
          </a:p>
          <a:p>
            <a:pPr algn="ctr"/>
            <a:r>
              <a:rPr lang="en-GB" sz="2400" b="1">
                <a:solidFill>
                  <a:srgbClr val="466E2C"/>
                </a:solidFill>
                <a:latin typeface="Calibri" panose="020F0502020204030204" pitchFamily="34" charset="0"/>
                <a:cs typeface="Calibri" panose="020F0502020204030204" pitchFamily="34" charset="0"/>
              </a:rPr>
              <a:t>DUPLICATES</a:t>
            </a:r>
          </a:p>
        </p:txBody>
      </p:sp>
      <p:sp>
        <p:nvSpPr>
          <p:cNvPr id="23" name="Title 1">
            <a:extLst>
              <a:ext uri="{FF2B5EF4-FFF2-40B4-BE49-F238E27FC236}">
                <a16:creationId xmlns:a16="http://schemas.microsoft.com/office/drawing/2014/main" id="{385AF80F-29BF-778E-6180-E3591ECE586B}"/>
              </a:ext>
            </a:extLst>
          </p:cNvPr>
          <p:cNvSpPr txBox="1">
            <a:spLocks/>
          </p:cNvSpPr>
          <p:nvPr/>
        </p:nvSpPr>
        <p:spPr>
          <a:xfrm>
            <a:off x="9688539" y="6051320"/>
            <a:ext cx="2633357" cy="555378"/>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solidFill>
                  <a:schemeClr val="bg1"/>
                </a:solidFill>
                <a:latin typeface="Calibri" panose="020F0502020204030204" pitchFamily="34" charset="0"/>
                <a:cs typeface="Calibri" panose="020F0502020204030204" pitchFamily="34" charset="0"/>
              </a:rPr>
              <a:t>QUANTIFY</a:t>
            </a:r>
            <a:br>
              <a:rPr lang="en-GB" sz="2400" b="1">
                <a:solidFill>
                  <a:schemeClr val="bg1"/>
                </a:solidFill>
                <a:latin typeface="Calibri" panose="020F0502020204030204" pitchFamily="34" charset="0"/>
                <a:cs typeface="Calibri" panose="020F0502020204030204" pitchFamily="34" charset="0"/>
              </a:rPr>
            </a:br>
            <a:r>
              <a:rPr lang="en-GB" sz="2400" b="1">
                <a:solidFill>
                  <a:schemeClr val="bg1"/>
                </a:solidFill>
                <a:latin typeface="Calibri" panose="020F0502020204030204" pitchFamily="34" charset="0"/>
                <a:cs typeface="Calibri" panose="020F0502020204030204" pitchFamily="34" charset="0"/>
              </a:rPr>
              <a:t>READS</a:t>
            </a:r>
            <a:endParaRPr lang="en-DK" sz="2400" b="1">
              <a:solidFill>
                <a:schemeClr val="bg1"/>
              </a:solidFill>
              <a:latin typeface="Calibri" panose="020F0502020204030204" pitchFamily="34" charset="0"/>
              <a:cs typeface="Calibri" panose="020F0502020204030204" pitchFamily="34" charset="0"/>
            </a:endParaRPr>
          </a:p>
        </p:txBody>
      </p:sp>
      <p:sp>
        <p:nvSpPr>
          <p:cNvPr id="61" name="Rounded Rectangle 60">
            <a:extLst>
              <a:ext uri="{FF2B5EF4-FFF2-40B4-BE49-F238E27FC236}">
                <a16:creationId xmlns:a16="http://schemas.microsoft.com/office/drawing/2014/main" id="{DAEECE4F-4C72-A0FE-A4C7-641808C485C0}"/>
              </a:ext>
            </a:extLst>
          </p:cNvPr>
          <p:cNvSpPr/>
          <p:nvPr/>
        </p:nvSpPr>
        <p:spPr>
          <a:xfrm>
            <a:off x="9865189" y="4531827"/>
            <a:ext cx="2258412" cy="2210125"/>
          </a:xfrm>
          <a:prstGeom prst="roundRect">
            <a:avLst>
              <a:gd name="adj" fmla="val 10441"/>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sp>
        <p:nvSpPr>
          <p:cNvPr id="75" name="Rounded Rectangle 4">
            <a:extLst>
              <a:ext uri="{FF2B5EF4-FFF2-40B4-BE49-F238E27FC236}">
                <a16:creationId xmlns:a16="http://schemas.microsoft.com/office/drawing/2014/main" id="{DA483331-EA3C-7DDE-8652-AAF75FC2FDA9}"/>
              </a:ext>
            </a:extLst>
          </p:cNvPr>
          <p:cNvSpPr/>
          <p:nvPr/>
        </p:nvSpPr>
        <p:spPr>
          <a:xfrm>
            <a:off x="855966" y="323981"/>
            <a:ext cx="10397634" cy="829839"/>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solidFill>
                  <a:schemeClr val="tx1"/>
                </a:solidFill>
              </a:rPr>
              <a:t>Workflow overview</a:t>
            </a:r>
          </a:p>
        </p:txBody>
      </p:sp>
    </p:spTree>
    <p:extLst>
      <p:ext uri="{BB962C8B-B14F-4D97-AF65-F5344CB8AC3E}">
        <p14:creationId xmlns:p14="http://schemas.microsoft.com/office/powerpoint/2010/main" val="156117823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DE86B9D7-53AD-EB4B-8459-A225C9D1CF29}"/>
              </a:ext>
            </a:extLst>
          </p:cNvPr>
          <p:cNvSpPr>
            <a:spLocks noGrp="1"/>
          </p:cNvSpPr>
          <p:nvPr>
            <p:ph idx="1"/>
          </p:nvPr>
        </p:nvSpPr>
        <p:spPr>
          <a:xfrm>
            <a:off x="838200" y="1766633"/>
            <a:ext cx="10515600" cy="4504038"/>
          </a:xfrm>
        </p:spPr>
        <p:txBody>
          <a:bodyPr>
            <a:normAutofit/>
          </a:bodyPr>
          <a:lstStyle/>
          <a:p>
            <a:r>
              <a:rPr lang="en-GB" sz="2400"/>
              <a:t>General Feature Format (GFF3). Tab separated file</a:t>
            </a:r>
          </a:p>
          <a:p>
            <a:pPr lvl="1"/>
            <a:r>
              <a:rPr lang="en-GB" sz="2200"/>
              <a:t>Contains genomic features: promoter, enhancer, exon, gene, etc. </a:t>
            </a:r>
          </a:p>
          <a:p>
            <a:pPr marL="457200" lvl="1" indent="0">
              <a:buNone/>
            </a:pPr>
            <a:endParaRPr lang="en-GB"/>
          </a:p>
          <a:p>
            <a:pPr lvl="1"/>
            <a:endParaRPr lang="en-GB"/>
          </a:p>
          <a:p>
            <a:pPr lvl="1"/>
            <a:endParaRPr lang="en-GB"/>
          </a:p>
          <a:p>
            <a:pPr marL="457200" lvl="1" indent="0">
              <a:buNone/>
            </a:pPr>
            <a:endParaRPr lang="en-GB"/>
          </a:p>
          <a:p>
            <a:pPr lvl="1"/>
            <a:r>
              <a:rPr lang="en-GB" sz="2200"/>
              <a:t>Column 9 contains attributes: gene id, gene name, transcript id, etc.</a:t>
            </a:r>
          </a:p>
          <a:p>
            <a:pPr marL="457200" lvl="1" indent="0">
              <a:buNone/>
            </a:pPr>
            <a:endParaRPr lang="en-GB"/>
          </a:p>
          <a:p>
            <a:pPr marL="457200" lvl="1" indent="0">
              <a:buNone/>
            </a:pPr>
            <a:endParaRPr lang="en-GB"/>
          </a:p>
          <a:p>
            <a:r>
              <a:rPr lang="en-GB" sz="2400"/>
              <a:t>Gene Transfer Format (GTF). Pretty much the same</a:t>
            </a:r>
          </a:p>
          <a:p>
            <a:pPr lvl="1"/>
            <a:endParaRPr lang="en-GB"/>
          </a:p>
        </p:txBody>
      </p:sp>
      <p:sp>
        <p:nvSpPr>
          <p:cNvPr id="10" name="Rounded Rectangle 9">
            <a:extLst>
              <a:ext uri="{FF2B5EF4-FFF2-40B4-BE49-F238E27FC236}">
                <a16:creationId xmlns:a16="http://schemas.microsoft.com/office/drawing/2014/main" id="{87A8CE63-2500-5E40-8772-AA261346C1D2}"/>
              </a:ext>
            </a:extLst>
          </p:cNvPr>
          <p:cNvSpPr/>
          <p:nvPr/>
        </p:nvSpPr>
        <p:spPr>
          <a:xfrm>
            <a:off x="838200" y="528337"/>
            <a:ext cx="4363192" cy="861076"/>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4400" b="1"/>
              <a:t>GFF/GTF formats</a:t>
            </a:r>
            <a:endParaRPr lang="en-GB" sz="4400"/>
          </a:p>
        </p:txBody>
      </p:sp>
      <p:sp>
        <p:nvSpPr>
          <p:cNvPr id="20" name="Rectangle 19">
            <a:extLst>
              <a:ext uri="{FF2B5EF4-FFF2-40B4-BE49-F238E27FC236}">
                <a16:creationId xmlns:a16="http://schemas.microsoft.com/office/drawing/2014/main" id="{49970AC2-86E5-E840-B49E-4B3C9DB99B12}"/>
              </a:ext>
            </a:extLst>
          </p:cNvPr>
          <p:cNvSpPr/>
          <p:nvPr/>
        </p:nvSpPr>
        <p:spPr>
          <a:xfrm>
            <a:off x="1298312" y="5889117"/>
            <a:ext cx="10053785" cy="523220"/>
          </a:xfrm>
          <a:prstGeom prst="rect">
            <a:avLst/>
          </a:prstGeom>
        </p:spPr>
        <p:txBody>
          <a:bodyPr wrap="square">
            <a:spAutoFit/>
          </a:bodyPr>
          <a:lstStyle/>
          <a:p>
            <a:r>
              <a:rPr lang="en-GB" sz="1400" err="1">
                <a:latin typeface="Andale Mono" panose="020B0509000000000004" pitchFamily="49" charset="0"/>
              </a:rPr>
              <a:t>gene_id</a:t>
            </a:r>
            <a:r>
              <a:rPr lang="en-GB" sz="1400">
                <a:latin typeface="Andale Mono" panose="020B0509000000000004" pitchFamily="49" charset="0"/>
              </a:rPr>
              <a:t> "ENSMUSG00000102693.2"; </a:t>
            </a:r>
            <a:r>
              <a:rPr lang="en-GB" sz="1400" err="1">
                <a:latin typeface="Andale Mono" panose="020B0509000000000004" pitchFamily="49" charset="0"/>
              </a:rPr>
              <a:t>gene_type</a:t>
            </a:r>
            <a:r>
              <a:rPr lang="en-GB" sz="1400">
                <a:latin typeface="Andale Mono" panose="020B0509000000000004" pitchFamily="49" charset="0"/>
              </a:rPr>
              <a:t> "TEC"; </a:t>
            </a:r>
            <a:r>
              <a:rPr lang="en-GB" sz="1400" err="1">
                <a:latin typeface="Andale Mono" panose="020B0509000000000004" pitchFamily="49" charset="0"/>
              </a:rPr>
              <a:t>gene_name</a:t>
            </a:r>
            <a:r>
              <a:rPr lang="en-GB" sz="1400">
                <a:latin typeface="Andale Mono" panose="020B0509000000000004" pitchFamily="49" charset="0"/>
              </a:rPr>
              <a:t> "4933401J01Rik"; </a:t>
            </a:r>
          </a:p>
          <a:p>
            <a:r>
              <a:rPr lang="en-GB" sz="1400">
                <a:latin typeface="Andale Mono" panose="020B0509000000000004" pitchFamily="49" charset="0"/>
              </a:rPr>
              <a:t>level 2; </a:t>
            </a:r>
            <a:r>
              <a:rPr lang="en-GB" sz="1400" err="1">
                <a:latin typeface="Andale Mono" panose="020B0509000000000004" pitchFamily="49" charset="0"/>
              </a:rPr>
              <a:t>mgi_id</a:t>
            </a:r>
            <a:r>
              <a:rPr lang="en-GB" sz="1400">
                <a:latin typeface="Andale Mono" panose="020B0509000000000004" pitchFamily="49" charset="0"/>
              </a:rPr>
              <a:t> "MGI:1918292"; </a:t>
            </a:r>
            <a:r>
              <a:rPr lang="en-GB" sz="1400" err="1">
                <a:latin typeface="Andale Mono" panose="020B0509000000000004" pitchFamily="49" charset="0"/>
              </a:rPr>
              <a:t>havana_gene</a:t>
            </a:r>
            <a:r>
              <a:rPr lang="en-GB" sz="1400">
                <a:latin typeface="Andale Mono" panose="020B0509000000000004" pitchFamily="49" charset="0"/>
              </a:rPr>
              <a:t> "OTTMUSG00000049935.1"</a:t>
            </a:r>
            <a:endParaRPr lang="en-GB" sz="1400">
              <a:effectLst/>
              <a:latin typeface="Andale Mono" panose="020B0509000000000004" pitchFamily="49" charset="0"/>
            </a:endParaRPr>
          </a:p>
        </p:txBody>
      </p:sp>
      <p:pic>
        <p:nvPicPr>
          <p:cNvPr id="21" name="Picture 20">
            <a:extLst>
              <a:ext uri="{FF2B5EF4-FFF2-40B4-BE49-F238E27FC236}">
                <a16:creationId xmlns:a16="http://schemas.microsoft.com/office/drawing/2014/main" id="{9665E269-250E-2647-97D2-14D9D14BD83F}"/>
              </a:ext>
            </a:extLst>
          </p:cNvPr>
          <p:cNvPicPr>
            <a:picLocks noChangeAspect="1"/>
          </p:cNvPicPr>
          <p:nvPr/>
        </p:nvPicPr>
        <p:blipFill rotWithShape="1">
          <a:blip r:embed="rId3"/>
          <a:srcRect t="52909" r="10000"/>
          <a:stretch/>
        </p:blipFill>
        <p:spPr>
          <a:xfrm>
            <a:off x="740887" y="3020014"/>
            <a:ext cx="10515600" cy="669822"/>
          </a:xfrm>
          <a:prstGeom prst="rect">
            <a:avLst/>
          </a:prstGeom>
        </p:spPr>
      </p:pic>
      <p:sp>
        <p:nvSpPr>
          <p:cNvPr id="22" name="TextBox 21">
            <a:extLst>
              <a:ext uri="{FF2B5EF4-FFF2-40B4-BE49-F238E27FC236}">
                <a16:creationId xmlns:a16="http://schemas.microsoft.com/office/drawing/2014/main" id="{F5642F36-B3ED-D940-B950-562EF1A0C3D9}"/>
              </a:ext>
            </a:extLst>
          </p:cNvPr>
          <p:cNvSpPr txBox="1"/>
          <p:nvPr/>
        </p:nvSpPr>
        <p:spPr>
          <a:xfrm>
            <a:off x="790759" y="2664115"/>
            <a:ext cx="694421" cy="369332"/>
          </a:xfrm>
          <a:prstGeom prst="rect">
            <a:avLst/>
          </a:prstGeom>
          <a:noFill/>
        </p:spPr>
        <p:txBody>
          <a:bodyPr wrap="none" rtlCol="0">
            <a:spAutoFit/>
          </a:bodyPr>
          <a:lstStyle/>
          <a:p>
            <a:r>
              <a:rPr lang="en-GB" b="1" err="1"/>
              <a:t>seqid</a:t>
            </a:r>
            <a:endParaRPr lang="en-GB" b="1"/>
          </a:p>
        </p:txBody>
      </p:sp>
      <p:sp>
        <p:nvSpPr>
          <p:cNvPr id="23" name="TextBox 22">
            <a:extLst>
              <a:ext uri="{FF2B5EF4-FFF2-40B4-BE49-F238E27FC236}">
                <a16:creationId xmlns:a16="http://schemas.microsoft.com/office/drawing/2014/main" id="{40206462-D029-6C40-9F5E-5CFA176B4B53}"/>
              </a:ext>
            </a:extLst>
          </p:cNvPr>
          <p:cNvSpPr txBox="1"/>
          <p:nvPr/>
        </p:nvSpPr>
        <p:spPr>
          <a:xfrm>
            <a:off x="1813312" y="3645774"/>
            <a:ext cx="812979" cy="369332"/>
          </a:xfrm>
          <a:prstGeom prst="rect">
            <a:avLst/>
          </a:prstGeom>
          <a:noFill/>
        </p:spPr>
        <p:txBody>
          <a:bodyPr wrap="none" rtlCol="0">
            <a:spAutoFit/>
          </a:bodyPr>
          <a:lstStyle/>
          <a:p>
            <a:r>
              <a:rPr lang="en-GB" b="1"/>
              <a:t>source</a:t>
            </a:r>
          </a:p>
        </p:txBody>
      </p:sp>
      <p:sp>
        <p:nvSpPr>
          <p:cNvPr id="24" name="TextBox 23">
            <a:extLst>
              <a:ext uri="{FF2B5EF4-FFF2-40B4-BE49-F238E27FC236}">
                <a16:creationId xmlns:a16="http://schemas.microsoft.com/office/drawing/2014/main" id="{E32FD60C-6128-6B41-AFA7-EFF49D04A6CC}"/>
              </a:ext>
            </a:extLst>
          </p:cNvPr>
          <p:cNvSpPr txBox="1"/>
          <p:nvPr/>
        </p:nvSpPr>
        <p:spPr>
          <a:xfrm>
            <a:off x="3533255" y="2664115"/>
            <a:ext cx="879664" cy="369332"/>
          </a:xfrm>
          <a:prstGeom prst="rect">
            <a:avLst/>
          </a:prstGeom>
          <a:noFill/>
        </p:spPr>
        <p:txBody>
          <a:bodyPr wrap="none" rtlCol="0">
            <a:spAutoFit/>
          </a:bodyPr>
          <a:lstStyle/>
          <a:p>
            <a:r>
              <a:rPr lang="en-GB" b="1"/>
              <a:t>feature</a:t>
            </a:r>
          </a:p>
        </p:txBody>
      </p:sp>
      <p:sp>
        <p:nvSpPr>
          <p:cNvPr id="25" name="TextBox 24">
            <a:extLst>
              <a:ext uri="{FF2B5EF4-FFF2-40B4-BE49-F238E27FC236}">
                <a16:creationId xmlns:a16="http://schemas.microsoft.com/office/drawing/2014/main" id="{DA3B3A9E-E637-3E4A-A0B0-67A9E5AAA22C}"/>
              </a:ext>
            </a:extLst>
          </p:cNvPr>
          <p:cNvSpPr txBox="1"/>
          <p:nvPr/>
        </p:nvSpPr>
        <p:spPr>
          <a:xfrm>
            <a:off x="5490704" y="3645774"/>
            <a:ext cx="627095" cy="369332"/>
          </a:xfrm>
          <a:prstGeom prst="rect">
            <a:avLst/>
          </a:prstGeom>
          <a:noFill/>
        </p:spPr>
        <p:txBody>
          <a:bodyPr wrap="none" rtlCol="0">
            <a:spAutoFit/>
          </a:bodyPr>
          <a:lstStyle/>
          <a:p>
            <a:r>
              <a:rPr lang="en-GB" b="1"/>
              <a:t>start</a:t>
            </a:r>
          </a:p>
        </p:txBody>
      </p:sp>
      <p:sp>
        <p:nvSpPr>
          <p:cNvPr id="26" name="TextBox 25">
            <a:extLst>
              <a:ext uri="{FF2B5EF4-FFF2-40B4-BE49-F238E27FC236}">
                <a16:creationId xmlns:a16="http://schemas.microsoft.com/office/drawing/2014/main" id="{934679A4-9AAC-8243-A51A-856C56930D0A}"/>
              </a:ext>
            </a:extLst>
          </p:cNvPr>
          <p:cNvSpPr txBox="1"/>
          <p:nvPr/>
        </p:nvSpPr>
        <p:spPr>
          <a:xfrm>
            <a:off x="7317525" y="2664115"/>
            <a:ext cx="546945" cy="369332"/>
          </a:xfrm>
          <a:prstGeom prst="rect">
            <a:avLst/>
          </a:prstGeom>
          <a:noFill/>
        </p:spPr>
        <p:txBody>
          <a:bodyPr wrap="none" rtlCol="0">
            <a:spAutoFit/>
          </a:bodyPr>
          <a:lstStyle/>
          <a:p>
            <a:r>
              <a:rPr lang="en-GB" b="1"/>
              <a:t>end</a:t>
            </a:r>
          </a:p>
        </p:txBody>
      </p:sp>
      <p:sp>
        <p:nvSpPr>
          <p:cNvPr id="27" name="TextBox 26">
            <a:extLst>
              <a:ext uri="{FF2B5EF4-FFF2-40B4-BE49-F238E27FC236}">
                <a16:creationId xmlns:a16="http://schemas.microsoft.com/office/drawing/2014/main" id="{676BBE9A-802C-8043-AD99-DC94DB2DE879}"/>
              </a:ext>
            </a:extLst>
          </p:cNvPr>
          <p:cNvSpPr txBox="1"/>
          <p:nvPr/>
        </p:nvSpPr>
        <p:spPr>
          <a:xfrm>
            <a:off x="8824014" y="3645774"/>
            <a:ext cx="689099" cy="369332"/>
          </a:xfrm>
          <a:prstGeom prst="rect">
            <a:avLst/>
          </a:prstGeom>
          <a:noFill/>
        </p:spPr>
        <p:txBody>
          <a:bodyPr wrap="none" rtlCol="0">
            <a:spAutoFit/>
          </a:bodyPr>
          <a:lstStyle/>
          <a:p>
            <a:r>
              <a:rPr lang="en-GB" b="1"/>
              <a:t>score</a:t>
            </a:r>
          </a:p>
        </p:txBody>
      </p:sp>
      <p:sp>
        <p:nvSpPr>
          <p:cNvPr id="28" name="TextBox 27">
            <a:extLst>
              <a:ext uri="{FF2B5EF4-FFF2-40B4-BE49-F238E27FC236}">
                <a16:creationId xmlns:a16="http://schemas.microsoft.com/office/drawing/2014/main" id="{C22CE141-ED0F-5146-B933-168DD52CAC17}"/>
              </a:ext>
            </a:extLst>
          </p:cNvPr>
          <p:cNvSpPr txBox="1"/>
          <p:nvPr/>
        </p:nvSpPr>
        <p:spPr>
          <a:xfrm>
            <a:off x="9508029" y="2664115"/>
            <a:ext cx="790986" cy="369332"/>
          </a:xfrm>
          <a:prstGeom prst="rect">
            <a:avLst/>
          </a:prstGeom>
          <a:noFill/>
        </p:spPr>
        <p:txBody>
          <a:bodyPr wrap="none" rtlCol="0">
            <a:spAutoFit/>
          </a:bodyPr>
          <a:lstStyle/>
          <a:p>
            <a:r>
              <a:rPr lang="en-GB" b="1"/>
              <a:t>strand</a:t>
            </a:r>
          </a:p>
        </p:txBody>
      </p:sp>
      <p:sp>
        <p:nvSpPr>
          <p:cNvPr id="29" name="TextBox 28">
            <a:extLst>
              <a:ext uri="{FF2B5EF4-FFF2-40B4-BE49-F238E27FC236}">
                <a16:creationId xmlns:a16="http://schemas.microsoft.com/office/drawing/2014/main" id="{80979460-477F-424F-95F3-A49433181638}"/>
              </a:ext>
            </a:extLst>
          </p:cNvPr>
          <p:cNvSpPr txBox="1"/>
          <p:nvPr/>
        </p:nvSpPr>
        <p:spPr>
          <a:xfrm>
            <a:off x="10469087" y="3645774"/>
            <a:ext cx="751872" cy="369332"/>
          </a:xfrm>
          <a:prstGeom prst="rect">
            <a:avLst/>
          </a:prstGeom>
          <a:noFill/>
        </p:spPr>
        <p:txBody>
          <a:bodyPr wrap="none" rtlCol="0">
            <a:spAutoFit/>
          </a:bodyPr>
          <a:lstStyle/>
          <a:p>
            <a:r>
              <a:rPr lang="en-GB" b="1"/>
              <a:t>frame</a:t>
            </a:r>
          </a:p>
        </p:txBody>
      </p:sp>
      <p:sp>
        <p:nvSpPr>
          <p:cNvPr id="30" name="TextBox 29">
            <a:extLst>
              <a:ext uri="{FF2B5EF4-FFF2-40B4-BE49-F238E27FC236}">
                <a16:creationId xmlns:a16="http://schemas.microsoft.com/office/drawing/2014/main" id="{0E941578-D84D-7644-B5A3-E41E44E15824}"/>
              </a:ext>
            </a:extLst>
          </p:cNvPr>
          <p:cNvSpPr txBox="1"/>
          <p:nvPr/>
        </p:nvSpPr>
        <p:spPr>
          <a:xfrm>
            <a:off x="1298312" y="4610921"/>
            <a:ext cx="9958175" cy="738664"/>
          </a:xfrm>
          <a:prstGeom prst="rect">
            <a:avLst/>
          </a:prstGeom>
          <a:noFill/>
        </p:spPr>
        <p:txBody>
          <a:bodyPr wrap="none" rtlCol="0">
            <a:spAutoFit/>
          </a:bodyPr>
          <a:lstStyle/>
          <a:p>
            <a:r>
              <a:rPr lang="en-GB" sz="1400">
                <a:latin typeface="Andale Mono" panose="020B0509000000000004" pitchFamily="49" charset="0"/>
              </a:rPr>
              <a:t>ID=ENSMUSG00000102693.2;gene_id=ENSMUSG00000102693.2;gene_type=</a:t>
            </a:r>
            <a:r>
              <a:rPr lang="en-GB" sz="1400" err="1">
                <a:latin typeface="Andale Mono" panose="020B0509000000000004" pitchFamily="49" charset="0"/>
              </a:rPr>
              <a:t>TEC;gene_name</a:t>
            </a:r>
            <a:r>
              <a:rPr lang="en-GB" sz="1400">
                <a:latin typeface="Andale Mono" panose="020B0509000000000004" pitchFamily="49" charset="0"/>
              </a:rPr>
              <a:t>=4933401J01Rik;</a:t>
            </a:r>
          </a:p>
          <a:p>
            <a:r>
              <a:rPr lang="en-GB" sz="1400">
                <a:latin typeface="Andale Mono" panose="020B0509000000000004" pitchFamily="49" charset="0"/>
              </a:rPr>
              <a:t>level=2;mgi_id=MGI:1918292;havana_gene=OTTMUSG00000049935.1</a:t>
            </a:r>
          </a:p>
          <a:p>
            <a:endParaRPr lang="en-GB" sz="1400">
              <a:latin typeface="Andale Mono" panose="020B0509000000000004" pitchFamily="49" charset="0"/>
            </a:endParaRPr>
          </a:p>
        </p:txBody>
      </p:sp>
      <p:sp>
        <p:nvSpPr>
          <p:cNvPr id="2" name="Slide Number Placeholder 2">
            <a:extLst>
              <a:ext uri="{FF2B5EF4-FFF2-40B4-BE49-F238E27FC236}">
                <a16:creationId xmlns:a16="http://schemas.microsoft.com/office/drawing/2014/main" id="{55AE29B1-1DEC-448B-452C-49F5D12B2365}"/>
              </a:ext>
            </a:extLst>
          </p:cNvPr>
          <p:cNvSpPr>
            <a:spLocks noGrp="1"/>
          </p:cNvSpPr>
          <p:nvPr>
            <p:ph type="sldNum" sz="quarter" idx="12"/>
          </p:nvPr>
        </p:nvSpPr>
        <p:spPr>
          <a:xfrm>
            <a:off x="9297081" y="6414216"/>
            <a:ext cx="2743200" cy="365125"/>
          </a:xfrm>
        </p:spPr>
        <p:txBody>
          <a:bodyPr/>
          <a:lstStyle/>
          <a:p>
            <a:fld id="{FE1C72F9-1132-3C4A-93C5-CF217ED18781}" type="slidenum">
              <a:rPr lang="en-GB" smtClean="0"/>
              <a:t>57</a:t>
            </a:fld>
            <a:endParaRPr lang="en-GB"/>
          </a:p>
        </p:txBody>
      </p:sp>
      <p:pic>
        <p:nvPicPr>
          <p:cNvPr id="4" name="Picture 12" descr="Background pattern&#10;&#10;Description automatically generated">
            <a:extLst>
              <a:ext uri="{FF2B5EF4-FFF2-40B4-BE49-F238E27FC236}">
                <a16:creationId xmlns:a16="http://schemas.microsoft.com/office/drawing/2014/main" id="{C95C3451-A7D9-0ADE-DB16-0B02ACEEC9CD}"/>
              </a:ext>
            </a:extLst>
          </p:cNvPr>
          <p:cNvPicPr>
            <a:picLocks noChangeAspect="1"/>
          </p:cNvPicPr>
          <p:nvPr/>
        </p:nvPicPr>
        <p:blipFill>
          <a:blip r:embed="rId4"/>
          <a:stretch>
            <a:fillRect/>
          </a:stretch>
        </p:blipFill>
        <p:spPr>
          <a:xfrm>
            <a:off x="9849342" y="282137"/>
            <a:ext cx="1952625" cy="552450"/>
          </a:xfrm>
          <a:prstGeom prst="rect">
            <a:avLst/>
          </a:prstGeom>
        </p:spPr>
      </p:pic>
    </p:spTree>
    <p:extLst>
      <p:ext uri="{BB962C8B-B14F-4D97-AF65-F5344CB8AC3E}">
        <p14:creationId xmlns:p14="http://schemas.microsoft.com/office/powerpoint/2010/main" val="3002609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6" end="6"/>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9" end="9"/>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5C82CA9B-64F4-7F4D-980D-6B11B3D4F0EE}"/>
              </a:ext>
            </a:extLst>
          </p:cNvPr>
          <p:cNvSpPr>
            <a:spLocks noGrp="1"/>
          </p:cNvSpPr>
          <p:nvPr>
            <p:ph idx="1"/>
          </p:nvPr>
        </p:nvSpPr>
        <p:spPr>
          <a:xfrm>
            <a:off x="838200" y="1825625"/>
            <a:ext cx="10515600" cy="957151"/>
          </a:xfrm>
        </p:spPr>
        <p:txBody>
          <a:bodyPr>
            <a:normAutofit fontScale="85000" lnSpcReduction="20000"/>
          </a:bodyPr>
          <a:lstStyle/>
          <a:p>
            <a:pPr marL="0" indent="0">
              <a:lnSpc>
                <a:spcPct val="120000"/>
              </a:lnSpc>
              <a:buNone/>
            </a:pPr>
            <a:r>
              <a:rPr lang="en-GB"/>
              <a:t>Most of times is this the end goal!</a:t>
            </a:r>
          </a:p>
          <a:p>
            <a:pPr marL="0" indent="0">
              <a:lnSpc>
                <a:spcPct val="120000"/>
              </a:lnSpc>
              <a:buNone/>
            </a:pPr>
            <a:r>
              <a:rPr lang="en-GB"/>
              <a:t>Matrix of read counts per gene or per genomic region</a:t>
            </a:r>
          </a:p>
        </p:txBody>
      </p:sp>
      <p:graphicFrame>
        <p:nvGraphicFramePr>
          <p:cNvPr id="90" name="Table 89">
            <a:extLst>
              <a:ext uri="{FF2B5EF4-FFF2-40B4-BE49-F238E27FC236}">
                <a16:creationId xmlns:a16="http://schemas.microsoft.com/office/drawing/2014/main" id="{EE8A4F7E-2AE7-0342-8483-0D38F1FC723A}"/>
              </a:ext>
            </a:extLst>
          </p:cNvPr>
          <p:cNvGraphicFramePr>
            <a:graphicFrameLocks noGrp="1"/>
          </p:cNvGraphicFramePr>
          <p:nvPr>
            <p:extLst>
              <p:ext uri="{D42A27DB-BD31-4B8C-83A1-F6EECF244321}">
                <p14:modId xmlns:p14="http://schemas.microsoft.com/office/powerpoint/2010/main" val="3243145933"/>
              </p:ext>
            </p:extLst>
          </p:nvPr>
        </p:nvGraphicFramePr>
        <p:xfrm>
          <a:off x="8799932" y="4660626"/>
          <a:ext cx="3052326" cy="1483360"/>
        </p:xfrm>
        <a:graphic>
          <a:graphicData uri="http://schemas.openxmlformats.org/drawingml/2006/table">
            <a:tbl>
              <a:tblPr firstRow="1" bandRow="1">
                <a:tableStyleId>{5C22544A-7EE6-4342-B048-85BDC9FD1C3A}</a:tableStyleId>
              </a:tblPr>
              <a:tblGrid>
                <a:gridCol w="1922326">
                  <a:extLst>
                    <a:ext uri="{9D8B030D-6E8A-4147-A177-3AD203B41FA5}">
                      <a16:colId xmlns:a16="http://schemas.microsoft.com/office/drawing/2014/main" val="718993216"/>
                    </a:ext>
                  </a:extLst>
                </a:gridCol>
                <a:gridCol w="1130000">
                  <a:extLst>
                    <a:ext uri="{9D8B030D-6E8A-4147-A177-3AD203B41FA5}">
                      <a16:colId xmlns:a16="http://schemas.microsoft.com/office/drawing/2014/main" val="4246443102"/>
                    </a:ext>
                  </a:extLst>
                </a:gridCol>
              </a:tblGrid>
              <a:tr h="370840">
                <a:tc>
                  <a:txBody>
                    <a:bodyPr/>
                    <a:lstStyle/>
                    <a:p>
                      <a:pPr algn="ctr"/>
                      <a:r>
                        <a:rPr lang="en-GB"/>
                        <a:t>Gene/Transcript</a:t>
                      </a:r>
                    </a:p>
                  </a:txBody>
                  <a:tcPr/>
                </a:tc>
                <a:tc>
                  <a:txBody>
                    <a:bodyPr/>
                    <a:lstStyle/>
                    <a:p>
                      <a:pPr algn="ctr"/>
                      <a:r>
                        <a:rPr lang="en-GB"/>
                        <a:t>Counts</a:t>
                      </a:r>
                    </a:p>
                  </a:txBody>
                  <a:tcPr/>
                </a:tc>
                <a:extLst>
                  <a:ext uri="{0D108BD9-81ED-4DB2-BD59-A6C34878D82A}">
                    <a16:rowId xmlns:a16="http://schemas.microsoft.com/office/drawing/2014/main" val="810967668"/>
                  </a:ext>
                </a:extLst>
              </a:tr>
              <a:tr h="370840">
                <a:tc>
                  <a:txBody>
                    <a:bodyPr/>
                    <a:lstStyle/>
                    <a:p>
                      <a:pPr algn="ctr"/>
                      <a:r>
                        <a:rPr lang="en-GB"/>
                        <a:t>A</a:t>
                      </a:r>
                    </a:p>
                  </a:txBody>
                  <a:tcPr/>
                </a:tc>
                <a:tc>
                  <a:txBody>
                    <a:bodyPr/>
                    <a:lstStyle/>
                    <a:p>
                      <a:pPr algn="ctr"/>
                      <a:r>
                        <a:rPr lang="en-GB"/>
                        <a:t>5</a:t>
                      </a:r>
                    </a:p>
                  </a:txBody>
                  <a:tcPr/>
                </a:tc>
                <a:extLst>
                  <a:ext uri="{0D108BD9-81ED-4DB2-BD59-A6C34878D82A}">
                    <a16:rowId xmlns:a16="http://schemas.microsoft.com/office/drawing/2014/main" val="3753006133"/>
                  </a:ext>
                </a:extLst>
              </a:tr>
              <a:tr h="370840">
                <a:tc>
                  <a:txBody>
                    <a:bodyPr/>
                    <a:lstStyle/>
                    <a:p>
                      <a:pPr algn="ctr"/>
                      <a:r>
                        <a:rPr lang="en-GB"/>
                        <a:t>B</a:t>
                      </a:r>
                    </a:p>
                  </a:txBody>
                  <a:tcPr/>
                </a:tc>
                <a:tc>
                  <a:txBody>
                    <a:bodyPr/>
                    <a:lstStyle/>
                    <a:p>
                      <a:pPr algn="ctr"/>
                      <a:r>
                        <a:rPr lang="en-GB"/>
                        <a:t>3</a:t>
                      </a:r>
                    </a:p>
                  </a:txBody>
                  <a:tcPr/>
                </a:tc>
                <a:extLst>
                  <a:ext uri="{0D108BD9-81ED-4DB2-BD59-A6C34878D82A}">
                    <a16:rowId xmlns:a16="http://schemas.microsoft.com/office/drawing/2014/main" val="389462449"/>
                  </a:ext>
                </a:extLst>
              </a:tr>
              <a:tr h="370840">
                <a:tc>
                  <a:txBody>
                    <a:bodyPr/>
                    <a:lstStyle/>
                    <a:p>
                      <a:pPr algn="ctr"/>
                      <a:r>
                        <a:rPr lang="en-GB"/>
                        <a:t>C</a:t>
                      </a:r>
                    </a:p>
                  </a:txBody>
                  <a:tcPr/>
                </a:tc>
                <a:tc>
                  <a:txBody>
                    <a:bodyPr/>
                    <a:lstStyle/>
                    <a:p>
                      <a:pPr algn="ctr"/>
                      <a:r>
                        <a:rPr lang="en-GB"/>
                        <a:t>9</a:t>
                      </a:r>
                    </a:p>
                  </a:txBody>
                  <a:tcPr/>
                </a:tc>
                <a:extLst>
                  <a:ext uri="{0D108BD9-81ED-4DB2-BD59-A6C34878D82A}">
                    <a16:rowId xmlns:a16="http://schemas.microsoft.com/office/drawing/2014/main" val="4089743007"/>
                  </a:ext>
                </a:extLst>
              </a:tr>
            </a:tbl>
          </a:graphicData>
        </a:graphic>
      </p:graphicFrame>
      <p:grpSp>
        <p:nvGrpSpPr>
          <p:cNvPr id="134" name="Group 133">
            <a:extLst>
              <a:ext uri="{FF2B5EF4-FFF2-40B4-BE49-F238E27FC236}">
                <a16:creationId xmlns:a16="http://schemas.microsoft.com/office/drawing/2014/main" id="{A37EBE32-6FC9-E948-9C4A-D546A493CCA9}"/>
              </a:ext>
            </a:extLst>
          </p:cNvPr>
          <p:cNvGrpSpPr/>
          <p:nvPr/>
        </p:nvGrpSpPr>
        <p:grpSpPr>
          <a:xfrm>
            <a:off x="403763" y="3003420"/>
            <a:ext cx="8869494" cy="3402422"/>
            <a:chOff x="403763" y="3003420"/>
            <a:chExt cx="8869494" cy="3402422"/>
          </a:xfrm>
        </p:grpSpPr>
        <p:sp>
          <p:nvSpPr>
            <p:cNvPr id="71" name="Rounded Rectangle 70">
              <a:extLst>
                <a:ext uri="{FF2B5EF4-FFF2-40B4-BE49-F238E27FC236}">
                  <a16:creationId xmlns:a16="http://schemas.microsoft.com/office/drawing/2014/main" id="{D17267C9-6A17-3C4E-83A3-67453928919A}"/>
                </a:ext>
              </a:extLst>
            </p:cNvPr>
            <p:cNvSpPr/>
            <p:nvPr/>
          </p:nvSpPr>
          <p:spPr>
            <a:xfrm>
              <a:off x="403763" y="4085114"/>
              <a:ext cx="7742711" cy="237506"/>
            </a:xfrm>
            <a:prstGeom prst="round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TextBox 71">
              <a:extLst>
                <a:ext uri="{FF2B5EF4-FFF2-40B4-BE49-F238E27FC236}">
                  <a16:creationId xmlns:a16="http://schemas.microsoft.com/office/drawing/2014/main" id="{7FB0CFDD-2409-0848-AD4A-4475612FAFF4}"/>
                </a:ext>
              </a:extLst>
            </p:cNvPr>
            <p:cNvSpPr txBox="1"/>
            <p:nvPr/>
          </p:nvSpPr>
          <p:spPr>
            <a:xfrm>
              <a:off x="8146474" y="3234038"/>
              <a:ext cx="1126783" cy="646331"/>
            </a:xfrm>
            <a:prstGeom prst="rect">
              <a:avLst/>
            </a:prstGeom>
            <a:noFill/>
          </p:spPr>
          <p:txBody>
            <a:bodyPr wrap="none" rtlCol="0">
              <a:spAutoFit/>
            </a:bodyPr>
            <a:lstStyle/>
            <a:p>
              <a:pPr algn="ctr"/>
              <a:r>
                <a:rPr lang="en-GB"/>
                <a:t>Reference</a:t>
              </a:r>
            </a:p>
            <a:p>
              <a:pPr algn="ctr"/>
              <a:r>
                <a:rPr lang="en-GB"/>
                <a:t>sequence</a:t>
              </a:r>
            </a:p>
          </p:txBody>
        </p:sp>
        <p:sp>
          <p:nvSpPr>
            <p:cNvPr id="73" name="TextBox 72">
              <a:extLst>
                <a:ext uri="{FF2B5EF4-FFF2-40B4-BE49-F238E27FC236}">
                  <a16:creationId xmlns:a16="http://schemas.microsoft.com/office/drawing/2014/main" id="{5F614DFC-2729-A64B-955C-A66B71463320}"/>
                </a:ext>
              </a:extLst>
            </p:cNvPr>
            <p:cNvSpPr txBox="1"/>
            <p:nvPr/>
          </p:nvSpPr>
          <p:spPr>
            <a:xfrm>
              <a:off x="2921885" y="6036510"/>
              <a:ext cx="2878353" cy="369332"/>
            </a:xfrm>
            <a:prstGeom prst="rect">
              <a:avLst/>
            </a:prstGeom>
            <a:noFill/>
          </p:spPr>
          <p:txBody>
            <a:bodyPr wrap="none" rtlCol="0">
              <a:spAutoFit/>
            </a:bodyPr>
            <a:lstStyle/>
            <a:p>
              <a:pPr algn="ctr"/>
              <a:r>
                <a:rPr lang="en-GB"/>
                <a:t>Genes/Transcripts (GTF/GFF)</a:t>
              </a:r>
            </a:p>
          </p:txBody>
        </p:sp>
        <p:sp>
          <p:nvSpPr>
            <p:cNvPr id="74" name="Rounded Rectangle 73">
              <a:extLst>
                <a:ext uri="{FF2B5EF4-FFF2-40B4-BE49-F238E27FC236}">
                  <a16:creationId xmlns:a16="http://schemas.microsoft.com/office/drawing/2014/main" id="{B49FC945-8EE6-7B46-9120-78BB7C3DD1C0}"/>
                </a:ext>
              </a:extLst>
            </p:cNvPr>
            <p:cNvSpPr/>
            <p:nvPr/>
          </p:nvSpPr>
          <p:spPr>
            <a:xfrm>
              <a:off x="1116283" y="5094515"/>
              <a:ext cx="914400" cy="237506"/>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Rounded Rectangle 74">
              <a:extLst>
                <a:ext uri="{FF2B5EF4-FFF2-40B4-BE49-F238E27FC236}">
                  <a16:creationId xmlns:a16="http://schemas.microsoft.com/office/drawing/2014/main" id="{7D438ACB-CB6B-B54B-844E-D27CBABA45DB}"/>
                </a:ext>
              </a:extLst>
            </p:cNvPr>
            <p:cNvSpPr/>
            <p:nvPr/>
          </p:nvSpPr>
          <p:spPr>
            <a:xfrm>
              <a:off x="2396839" y="5094514"/>
              <a:ext cx="914400" cy="237506"/>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Rounded Rectangle 76">
              <a:extLst>
                <a:ext uri="{FF2B5EF4-FFF2-40B4-BE49-F238E27FC236}">
                  <a16:creationId xmlns:a16="http://schemas.microsoft.com/office/drawing/2014/main" id="{ED89A8F1-2733-2C45-92A8-7BED70E1E581}"/>
                </a:ext>
              </a:extLst>
            </p:cNvPr>
            <p:cNvSpPr/>
            <p:nvPr/>
          </p:nvSpPr>
          <p:spPr>
            <a:xfrm>
              <a:off x="5317664" y="5088576"/>
              <a:ext cx="1828800" cy="237506"/>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8" name="TextBox 77">
              <a:extLst>
                <a:ext uri="{FF2B5EF4-FFF2-40B4-BE49-F238E27FC236}">
                  <a16:creationId xmlns:a16="http://schemas.microsoft.com/office/drawing/2014/main" id="{00E903DD-E97A-9C4C-822B-F1BA9F14A791}"/>
                </a:ext>
              </a:extLst>
            </p:cNvPr>
            <p:cNvSpPr txBox="1"/>
            <p:nvPr/>
          </p:nvSpPr>
          <p:spPr>
            <a:xfrm>
              <a:off x="415172" y="4546755"/>
              <a:ext cx="832279" cy="369332"/>
            </a:xfrm>
            <a:prstGeom prst="rect">
              <a:avLst/>
            </a:prstGeom>
            <a:noFill/>
          </p:spPr>
          <p:txBody>
            <a:bodyPr wrap="none" rtlCol="0">
              <a:spAutoFit/>
            </a:bodyPr>
            <a:lstStyle/>
            <a:p>
              <a:r>
                <a:rPr lang="en-GB"/>
                <a:t>100 </a:t>
              </a:r>
              <a:r>
                <a:rPr lang="en-GB" err="1"/>
                <a:t>bp</a:t>
              </a:r>
              <a:endParaRPr lang="en-GB"/>
            </a:p>
          </p:txBody>
        </p:sp>
        <p:sp>
          <p:nvSpPr>
            <p:cNvPr id="79" name="TextBox 78">
              <a:extLst>
                <a:ext uri="{FF2B5EF4-FFF2-40B4-BE49-F238E27FC236}">
                  <a16:creationId xmlns:a16="http://schemas.microsoft.com/office/drawing/2014/main" id="{187E742D-AD31-B542-9195-B48147D79F24}"/>
                </a:ext>
              </a:extLst>
            </p:cNvPr>
            <p:cNvSpPr txBox="1"/>
            <p:nvPr/>
          </p:nvSpPr>
          <p:spPr>
            <a:xfrm>
              <a:off x="3864683" y="4546755"/>
              <a:ext cx="832279" cy="369332"/>
            </a:xfrm>
            <a:prstGeom prst="rect">
              <a:avLst/>
            </a:prstGeom>
            <a:noFill/>
          </p:spPr>
          <p:txBody>
            <a:bodyPr wrap="none" rtlCol="0">
              <a:spAutoFit/>
            </a:bodyPr>
            <a:lstStyle/>
            <a:p>
              <a:r>
                <a:rPr lang="en-GB"/>
                <a:t>250 </a:t>
              </a:r>
              <a:r>
                <a:rPr lang="en-GB" err="1"/>
                <a:t>bp</a:t>
              </a:r>
              <a:endParaRPr lang="en-GB"/>
            </a:p>
          </p:txBody>
        </p:sp>
        <p:sp>
          <p:nvSpPr>
            <p:cNvPr id="80" name="TextBox 79">
              <a:extLst>
                <a:ext uri="{FF2B5EF4-FFF2-40B4-BE49-F238E27FC236}">
                  <a16:creationId xmlns:a16="http://schemas.microsoft.com/office/drawing/2014/main" id="{977A4526-AB76-394F-959E-D43F43016147}"/>
                </a:ext>
              </a:extLst>
            </p:cNvPr>
            <p:cNvSpPr txBox="1"/>
            <p:nvPr/>
          </p:nvSpPr>
          <p:spPr>
            <a:xfrm>
              <a:off x="5014520" y="4546755"/>
              <a:ext cx="832279" cy="369332"/>
            </a:xfrm>
            <a:prstGeom prst="rect">
              <a:avLst/>
            </a:prstGeom>
            <a:noFill/>
          </p:spPr>
          <p:txBody>
            <a:bodyPr wrap="none" rtlCol="0">
              <a:spAutoFit/>
            </a:bodyPr>
            <a:lstStyle/>
            <a:p>
              <a:r>
                <a:rPr lang="en-GB"/>
                <a:t>300 </a:t>
              </a:r>
              <a:r>
                <a:rPr lang="en-GB" err="1"/>
                <a:t>bp</a:t>
              </a:r>
              <a:endParaRPr lang="en-GB"/>
            </a:p>
          </p:txBody>
        </p:sp>
        <p:sp>
          <p:nvSpPr>
            <p:cNvPr id="81" name="TextBox 80">
              <a:extLst>
                <a:ext uri="{FF2B5EF4-FFF2-40B4-BE49-F238E27FC236}">
                  <a16:creationId xmlns:a16="http://schemas.microsoft.com/office/drawing/2014/main" id="{A4F26DDB-C208-3C4A-81E7-4192CE5A7302}"/>
                </a:ext>
              </a:extLst>
            </p:cNvPr>
            <p:cNvSpPr txBox="1"/>
            <p:nvPr/>
          </p:nvSpPr>
          <p:spPr>
            <a:xfrm>
              <a:off x="6164357" y="4546755"/>
              <a:ext cx="832279" cy="369332"/>
            </a:xfrm>
            <a:prstGeom prst="rect">
              <a:avLst/>
            </a:prstGeom>
            <a:noFill/>
          </p:spPr>
          <p:txBody>
            <a:bodyPr wrap="none" rtlCol="0">
              <a:spAutoFit/>
            </a:bodyPr>
            <a:lstStyle/>
            <a:p>
              <a:r>
                <a:rPr lang="en-GB"/>
                <a:t>350 </a:t>
              </a:r>
              <a:r>
                <a:rPr lang="en-GB" err="1"/>
                <a:t>bp</a:t>
              </a:r>
              <a:endParaRPr lang="en-GB"/>
            </a:p>
          </p:txBody>
        </p:sp>
        <p:sp>
          <p:nvSpPr>
            <p:cNvPr id="82" name="TextBox 81">
              <a:extLst>
                <a:ext uri="{FF2B5EF4-FFF2-40B4-BE49-F238E27FC236}">
                  <a16:creationId xmlns:a16="http://schemas.microsoft.com/office/drawing/2014/main" id="{C0847FFC-5E28-204A-A38E-D879A7433059}"/>
                </a:ext>
              </a:extLst>
            </p:cNvPr>
            <p:cNvSpPr txBox="1"/>
            <p:nvPr/>
          </p:nvSpPr>
          <p:spPr>
            <a:xfrm>
              <a:off x="1565009" y="4546755"/>
              <a:ext cx="832279" cy="369332"/>
            </a:xfrm>
            <a:prstGeom prst="rect">
              <a:avLst/>
            </a:prstGeom>
            <a:noFill/>
          </p:spPr>
          <p:txBody>
            <a:bodyPr wrap="none" rtlCol="0">
              <a:spAutoFit/>
            </a:bodyPr>
            <a:lstStyle/>
            <a:p>
              <a:r>
                <a:rPr lang="en-GB"/>
                <a:t>150 </a:t>
              </a:r>
              <a:r>
                <a:rPr lang="en-GB" err="1"/>
                <a:t>bp</a:t>
              </a:r>
              <a:endParaRPr lang="en-GB"/>
            </a:p>
          </p:txBody>
        </p:sp>
        <p:sp>
          <p:nvSpPr>
            <p:cNvPr id="83" name="TextBox 82">
              <a:extLst>
                <a:ext uri="{FF2B5EF4-FFF2-40B4-BE49-F238E27FC236}">
                  <a16:creationId xmlns:a16="http://schemas.microsoft.com/office/drawing/2014/main" id="{07611EA1-5196-B543-884C-779D9F32A7B1}"/>
                </a:ext>
              </a:extLst>
            </p:cNvPr>
            <p:cNvSpPr txBox="1"/>
            <p:nvPr/>
          </p:nvSpPr>
          <p:spPr>
            <a:xfrm>
              <a:off x="2714846" y="4546755"/>
              <a:ext cx="832279" cy="369332"/>
            </a:xfrm>
            <a:prstGeom prst="rect">
              <a:avLst/>
            </a:prstGeom>
            <a:noFill/>
          </p:spPr>
          <p:txBody>
            <a:bodyPr wrap="none" rtlCol="0">
              <a:spAutoFit/>
            </a:bodyPr>
            <a:lstStyle/>
            <a:p>
              <a:r>
                <a:rPr lang="en-GB"/>
                <a:t>200 </a:t>
              </a:r>
              <a:r>
                <a:rPr lang="en-GB" err="1"/>
                <a:t>bp</a:t>
              </a:r>
              <a:endParaRPr lang="en-GB"/>
            </a:p>
          </p:txBody>
        </p:sp>
        <p:sp>
          <p:nvSpPr>
            <p:cNvPr id="84" name="TextBox 83">
              <a:extLst>
                <a:ext uri="{FF2B5EF4-FFF2-40B4-BE49-F238E27FC236}">
                  <a16:creationId xmlns:a16="http://schemas.microsoft.com/office/drawing/2014/main" id="{813A9C06-996E-DC4F-BFE2-A2161B32E246}"/>
                </a:ext>
              </a:extLst>
            </p:cNvPr>
            <p:cNvSpPr txBox="1"/>
            <p:nvPr/>
          </p:nvSpPr>
          <p:spPr>
            <a:xfrm>
              <a:off x="7314195" y="4546755"/>
              <a:ext cx="832279" cy="369332"/>
            </a:xfrm>
            <a:prstGeom prst="rect">
              <a:avLst/>
            </a:prstGeom>
            <a:noFill/>
          </p:spPr>
          <p:txBody>
            <a:bodyPr wrap="none" rtlCol="0">
              <a:spAutoFit/>
            </a:bodyPr>
            <a:lstStyle/>
            <a:p>
              <a:r>
                <a:rPr lang="en-GB"/>
                <a:t>400 </a:t>
              </a:r>
              <a:r>
                <a:rPr lang="en-GB" err="1"/>
                <a:t>bp</a:t>
              </a:r>
              <a:endParaRPr lang="en-GB"/>
            </a:p>
          </p:txBody>
        </p:sp>
        <p:sp>
          <p:nvSpPr>
            <p:cNvPr id="86" name="TextBox 85">
              <a:extLst>
                <a:ext uri="{FF2B5EF4-FFF2-40B4-BE49-F238E27FC236}">
                  <a16:creationId xmlns:a16="http://schemas.microsoft.com/office/drawing/2014/main" id="{F7815A6B-CC5B-4943-95F3-B0411A657B2C}"/>
                </a:ext>
              </a:extLst>
            </p:cNvPr>
            <p:cNvSpPr txBox="1"/>
            <p:nvPr/>
          </p:nvSpPr>
          <p:spPr>
            <a:xfrm>
              <a:off x="1406151" y="5503316"/>
              <a:ext cx="317716" cy="369332"/>
            </a:xfrm>
            <a:prstGeom prst="rect">
              <a:avLst/>
            </a:prstGeom>
            <a:noFill/>
          </p:spPr>
          <p:txBody>
            <a:bodyPr wrap="none" rtlCol="0">
              <a:spAutoFit/>
            </a:bodyPr>
            <a:lstStyle/>
            <a:p>
              <a:r>
                <a:rPr lang="en-GB"/>
                <a:t>A</a:t>
              </a:r>
            </a:p>
          </p:txBody>
        </p:sp>
        <p:sp>
          <p:nvSpPr>
            <p:cNvPr id="87" name="TextBox 86">
              <a:extLst>
                <a:ext uri="{FF2B5EF4-FFF2-40B4-BE49-F238E27FC236}">
                  <a16:creationId xmlns:a16="http://schemas.microsoft.com/office/drawing/2014/main" id="{55BF7E3C-EF31-644D-9F3F-F9223F1D145C}"/>
                </a:ext>
              </a:extLst>
            </p:cNvPr>
            <p:cNvSpPr txBox="1"/>
            <p:nvPr/>
          </p:nvSpPr>
          <p:spPr>
            <a:xfrm>
              <a:off x="2694758" y="5479565"/>
              <a:ext cx="309700" cy="369332"/>
            </a:xfrm>
            <a:prstGeom prst="rect">
              <a:avLst/>
            </a:prstGeom>
            <a:noFill/>
          </p:spPr>
          <p:txBody>
            <a:bodyPr wrap="none" rtlCol="0">
              <a:spAutoFit/>
            </a:bodyPr>
            <a:lstStyle/>
            <a:p>
              <a:r>
                <a:rPr lang="en-GB"/>
                <a:t>B</a:t>
              </a:r>
            </a:p>
          </p:txBody>
        </p:sp>
        <p:sp>
          <p:nvSpPr>
            <p:cNvPr id="88" name="TextBox 87">
              <a:extLst>
                <a:ext uri="{FF2B5EF4-FFF2-40B4-BE49-F238E27FC236}">
                  <a16:creationId xmlns:a16="http://schemas.microsoft.com/office/drawing/2014/main" id="{E8E5F95E-1F99-7E45-B0C5-305444620DA4}"/>
                </a:ext>
              </a:extLst>
            </p:cNvPr>
            <p:cNvSpPr txBox="1"/>
            <p:nvPr/>
          </p:nvSpPr>
          <p:spPr>
            <a:xfrm>
              <a:off x="6164357" y="5479565"/>
              <a:ext cx="308098" cy="369332"/>
            </a:xfrm>
            <a:prstGeom prst="rect">
              <a:avLst/>
            </a:prstGeom>
            <a:noFill/>
          </p:spPr>
          <p:txBody>
            <a:bodyPr wrap="none" rtlCol="0">
              <a:spAutoFit/>
            </a:bodyPr>
            <a:lstStyle/>
            <a:p>
              <a:r>
                <a:rPr lang="en-GB"/>
                <a:t>C</a:t>
              </a:r>
            </a:p>
          </p:txBody>
        </p:sp>
        <p:sp>
          <p:nvSpPr>
            <p:cNvPr id="92" name="TextBox 91">
              <a:extLst>
                <a:ext uri="{FF2B5EF4-FFF2-40B4-BE49-F238E27FC236}">
                  <a16:creationId xmlns:a16="http://schemas.microsoft.com/office/drawing/2014/main" id="{6FA221FA-73C8-364F-93F2-4360214A5B35}"/>
                </a:ext>
              </a:extLst>
            </p:cNvPr>
            <p:cNvSpPr txBox="1"/>
            <p:nvPr/>
          </p:nvSpPr>
          <p:spPr>
            <a:xfrm>
              <a:off x="1369500" y="3003420"/>
              <a:ext cx="1513748" cy="369332"/>
            </a:xfrm>
            <a:prstGeom prst="rect">
              <a:avLst/>
            </a:prstGeom>
            <a:noFill/>
          </p:spPr>
          <p:txBody>
            <a:bodyPr wrap="none" rtlCol="0">
              <a:spAutoFit/>
            </a:bodyPr>
            <a:lstStyle/>
            <a:p>
              <a:r>
                <a:rPr lang="en-GB"/>
                <a:t>bam file reads</a:t>
              </a:r>
            </a:p>
          </p:txBody>
        </p:sp>
        <p:sp>
          <p:nvSpPr>
            <p:cNvPr id="93" name="Rounded Rectangle 92">
              <a:extLst>
                <a:ext uri="{FF2B5EF4-FFF2-40B4-BE49-F238E27FC236}">
                  <a16:creationId xmlns:a16="http://schemas.microsoft.com/office/drawing/2014/main" id="{88735326-1E7A-3E4E-B8BA-475B9794E6DD}"/>
                </a:ext>
              </a:extLst>
            </p:cNvPr>
            <p:cNvSpPr/>
            <p:nvPr/>
          </p:nvSpPr>
          <p:spPr>
            <a:xfrm>
              <a:off x="950026" y="3860979"/>
              <a:ext cx="614983" cy="45719"/>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Rounded Rectangle 93">
              <a:extLst>
                <a:ext uri="{FF2B5EF4-FFF2-40B4-BE49-F238E27FC236}">
                  <a16:creationId xmlns:a16="http://schemas.microsoft.com/office/drawing/2014/main" id="{CB5B3865-B56A-AB49-AED2-41F7F64A8812}"/>
                </a:ext>
              </a:extLst>
            </p:cNvPr>
            <p:cNvSpPr/>
            <p:nvPr/>
          </p:nvSpPr>
          <p:spPr>
            <a:xfrm>
              <a:off x="1065341" y="3774927"/>
              <a:ext cx="614983" cy="45719"/>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5" name="Rounded Rectangle 94">
              <a:extLst>
                <a:ext uri="{FF2B5EF4-FFF2-40B4-BE49-F238E27FC236}">
                  <a16:creationId xmlns:a16="http://schemas.microsoft.com/office/drawing/2014/main" id="{8F4EDC22-4917-5647-B1DB-FB8B0A1CFB3C}"/>
                </a:ext>
              </a:extLst>
            </p:cNvPr>
            <p:cNvSpPr/>
            <p:nvPr/>
          </p:nvSpPr>
          <p:spPr>
            <a:xfrm>
              <a:off x="1035655" y="3941479"/>
              <a:ext cx="614983" cy="45719"/>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6" name="Rounded Rectangle 95">
              <a:extLst>
                <a:ext uri="{FF2B5EF4-FFF2-40B4-BE49-F238E27FC236}">
                  <a16:creationId xmlns:a16="http://schemas.microsoft.com/office/drawing/2014/main" id="{CACE22F3-E3D2-5347-87F3-A571B21EBE65}"/>
                </a:ext>
              </a:extLst>
            </p:cNvPr>
            <p:cNvSpPr/>
            <p:nvPr/>
          </p:nvSpPr>
          <p:spPr>
            <a:xfrm>
              <a:off x="1201895" y="4030692"/>
              <a:ext cx="614983" cy="45719"/>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7" name="Rounded Rectangle 96">
              <a:extLst>
                <a:ext uri="{FF2B5EF4-FFF2-40B4-BE49-F238E27FC236}">
                  <a16:creationId xmlns:a16="http://schemas.microsoft.com/office/drawing/2014/main" id="{E8EA57FF-9A58-3444-A8A9-CC8578706C5F}"/>
                </a:ext>
              </a:extLst>
            </p:cNvPr>
            <p:cNvSpPr/>
            <p:nvPr/>
          </p:nvSpPr>
          <p:spPr>
            <a:xfrm>
              <a:off x="1404534" y="3698424"/>
              <a:ext cx="614983" cy="45719"/>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8" name="Rounded Rectangle 97">
              <a:extLst>
                <a:ext uri="{FF2B5EF4-FFF2-40B4-BE49-F238E27FC236}">
                  <a16:creationId xmlns:a16="http://schemas.microsoft.com/office/drawing/2014/main" id="{D5727FC5-C305-0B46-8415-019851D21D4E}"/>
                </a:ext>
              </a:extLst>
            </p:cNvPr>
            <p:cNvSpPr/>
            <p:nvPr/>
          </p:nvSpPr>
          <p:spPr>
            <a:xfrm>
              <a:off x="2326388" y="4007832"/>
              <a:ext cx="614983" cy="45719"/>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9" name="Rounded Rectangle 98">
              <a:extLst>
                <a:ext uri="{FF2B5EF4-FFF2-40B4-BE49-F238E27FC236}">
                  <a16:creationId xmlns:a16="http://schemas.microsoft.com/office/drawing/2014/main" id="{AF70D4CB-DEBD-5D47-94DF-8BCCEA48C634}"/>
                </a:ext>
              </a:extLst>
            </p:cNvPr>
            <p:cNvSpPr/>
            <p:nvPr/>
          </p:nvSpPr>
          <p:spPr>
            <a:xfrm>
              <a:off x="5280876" y="3989324"/>
              <a:ext cx="614983" cy="45719"/>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Rounded Rectangle 99">
              <a:extLst>
                <a:ext uri="{FF2B5EF4-FFF2-40B4-BE49-F238E27FC236}">
                  <a16:creationId xmlns:a16="http://schemas.microsoft.com/office/drawing/2014/main" id="{B6511EC9-43B8-7740-BB35-6AC12D69E940}"/>
                </a:ext>
              </a:extLst>
            </p:cNvPr>
            <p:cNvSpPr/>
            <p:nvPr/>
          </p:nvSpPr>
          <p:spPr>
            <a:xfrm>
              <a:off x="2689119" y="3918758"/>
              <a:ext cx="614983" cy="45719"/>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Rounded Rectangle 100">
              <a:extLst>
                <a:ext uri="{FF2B5EF4-FFF2-40B4-BE49-F238E27FC236}">
                  <a16:creationId xmlns:a16="http://schemas.microsoft.com/office/drawing/2014/main" id="{4AAC6FE4-4CF8-BA4C-AF90-4DCF6040C7BA}"/>
                </a:ext>
              </a:extLst>
            </p:cNvPr>
            <p:cNvSpPr/>
            <p:nvPr/>
          </p:nvSpPr>
          <p:spPr>
            <a:xfrm>
              <a:off x="2326387" y="3811135"/>
              <a:ext cx="614983" cy="45719"/>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 name="Rounded Rectangle 101">
              <a:extLst>
                <a:ext uri="{FF2B5EF4-FFF2-40B4-BE49-F238E27FC236}">
                  <a16:creationId xmlns:a16="http://schemas.microsoft.com/office/drawing/2014/main" id="{E7E1F156-F3F3-B245-A74B-B78092BC2A65}"/>
                </a:ext>
              </a:extLst>
            </p:cNvPr>
            <p:cNvSpPr/>
            <p:nvPr/>
          </p:nvSpPr>
          <p:spPr>
            <a:xfrm>
              <a:off x="5924572" y="3941479"/>
              <a:ext cx="614983" cy="45719"/>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Rounded Rectangle 102">
              <a:extLst>
                <a:ext uri="{FF2B5EF4-FFF2-40B4-BE49-F238E27FC236}">
                  <a16:creationId xmlns:a16="http://schemas.microsoft.com/office/drawing/2014/main" id="{9449DD21-23FE-1B44-B572-6A0777C95243}"/>
                </a:ext>
              </a:extLst>
            </p:cNvPr>
            <p:cNvSpPr/>
            <p:nvPr/>
          </p:nvSpPr>
          <p:spPr>
            <a:xfrm>
              <a:off x="5647633" y="3630773"/>
              <a:ext cx="614983" cy="45719"/>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4" name="Rounded Rectangle 103">
              <a:extLst>
                <a:ext uri="{FF2B5EF4-FFF2-40B4-BE49-F238E27FC236}">
                  <a16:creationId xmlns:a16="http://schemas.microsoft.com/office/drawing/2014/main" id="{CC0EE856-8FC0-744F-A475-97214474D57B}"/>
                </a:ext>
              </a:extLst>
            </p:cNvPr>
            <p:cNvSpPr/>
            <p:nvPr/>
          </p:nvSpPr>
          <p:spPr>
            <a:xfrm>
              <a:off x="5063715" y="3723770"/>
              <a:ext cx="614983" cy="45719"/>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 name="Rounded Rectangle 104">
              <a:extLst>
                <a:ext uri="{FF2B5EF4-FFF2-40B4-BE49-F238E27FC236}">
                  <a16:creationId xmlns:a16="http://schemas.microsoft.com/office/drawing/2014/main" id="{57379A9C-AD38-D748-B713-1D7AAABD1597}"/>
                </a:ext>
              </a:extLst>
            </p:cNvPr>
            <p:cNvSpPr/>
            <p:nvPr/>
          </p:nvSpPr>
          <p:spPr>
            <a:xfrm>
              <a:off x="6551797" y="3735483"/>
              <a:ext cx="614983" cy="45719"/>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6" name="Rounded Rectangle 105">
              <a:extLst>
                <a:ext uri="{FF2B5EF4-FFF2-40B4-BE49-F238E27FC236}">
                  <a16:creationId xmlns:a16="http://schemas.microsoft.com/office/drawing/2014/main" id="{780BE7E3-FAC3-AF4C-9371-DC8321D6ED5B}"/>
                </a:ext>
              </a:extLst>
            </p:cNvPr>
            <p:cNvSpPr/>
            <p:nvPr/>
          </p:nvSpPr>
          <p:spPr>
            <a:xfrm>
              <a:off x="5002097" y="3898634"/>
              <a:ext cx="614983" cy="45719"/>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 name="Rounded Rectangle 106">
              <a:extLst>
                <a:ext uri="{FF2B5EF4-FFF2-40B4-BE49-F238E27FC236}">
                  <a16:creationId xmlns:a16="http://schemas.microsoft.com/office/drawing/2014/main" id="{2ED944DA-69DF-DE41-BD9B-17FF10E67544}"/>
                </a:ext>
              </a:extLst>
            </p:cNvPr>
            <p:cNvSpPr/>
            <p:nvPr/>
          </p:nvSpPr>
          <p:spPr>
            <a:xfrm>
              <a:off x="5617080" y="3824690"/>
              <a:ext cx="614983" cy="45719"/>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8" name="Rounded Rectangle 107">
              <a:extLst>
                <a:ext uri="{FF2B5EF4-FFF2-40B4-BE49-F238E27FC236}">
                  <a16:creationId xmlns:a16="http://schemas.microsoft.com/office/drawing/2014/main" id="{992A6B87-2E99-B440-9CD2-00A83A7DC160}"/>
                </a:ext>
              </a:extLst>
            </p:cNvPr>
            <p:cNvSpPr/>
            <p:nvPr/>
          </p:nvSpPr>
          <p:spPr>
            <a:xfrm>
              <a:off x="6326532" y="3847550"/>
              <a:ext cx="614983" cy="45719"/>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9" name="Rounded Rectangle 108">
              <a:extLst>
                <a:ext uri="{FF2B5EF4-FFF2-40B4-BE49-F238E27FC236}">
                  <a16:creationId xmlns:a16="http://schemas.microsoft.com/office/drawing/2014/main" id="{4D8E6A3C-F70A-574F-AA6E-DC5FD91EF0FE}"/>
                </a:ext>
              </a:extLst>
            </p:cNvPr>
            <p:cNvSpPr/>
            <p:nvPr/>
          </p:nvSpPr>
          <p:spPr>
            <a:xfrm>
              <a:off x="6132443" y="4012184"/>
              <a:ext cx="614983" cy="45719"/>
            </a:xfrm>
            <a:prstGeom prst="roundRect">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1" name="Straight Arrow Connector 110">
              <a:extLst>
                <a:ext uri="{FF2B5EF4-FFF2-40B4-BE49-F238E27FC236}">
                  <a16:creationId xmlns:a16="http://schemas.microsoft.com/office/drawing/2014/main" id="{3826FA39-CE1B-2749-AE2C-F55B7D1B4501}"/>
                </a:ext>
              </a:extLst>
            </p:cNvPr>
            <p:cNvCxnSpPr>
              <a:cxnSpLocks/>
              <a:stCxn id="92" idx="2"/>
            </p:cNvCxnSpPr>
            <p:nvPr/>
          </p:nvCxnSpPr>
          <p:spPr>
            <a:xfrm>
              <a:off x="2126374" y="3372752"/>
              <a:ext cx="391195" cy="321726"/>
            </a:xfrm>
            <a:prstGeom prst="straightConnector1">
              <a:avLst/>
            </a:prstGeom>
            <a:ln w="28575">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a:extLst>
                <a:ext uri="{FF2B5EF4-FFF2-40B4-BE49-F238E27FC236}">
                  <a16:creationId xmlns:a16="http://schemas.microsoft.com/office/drawing/2014/main" id="{790CFC3A-19EC-A948-9B2B-A9DFC95AF6F5}"/>
                </a:ext>
              </a:extLst>
            </p:cNvPr>
            <p:cNvCxnSpPr>
              <a:cxnSpLocks/>
              <a:stCxn id="92" idx="2"/>
            </p:cNvCxnSpPr>
            <p:nvPr/>
          </p:nvCxnSpPr>
          <p:spPr>
            <a:xfrm flipH="1">
              <a:off x="1723868" y="3372752"/>
              <a:ext cx="402506" cy="240879"/>
            </a:xfrm>
            <a:prstGeom prst="straightConnector1">
              <a:avLst/>
            </a:prstGeom>
            <a:ln w="28575">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17" name="Straight Arrow Connector 116">
              <a:extLst>
                <a:ext uri="{FF2B5EF4-FFF2-40B4-BE49-F238E27FC236}">
                  <a16:creationId xmlns:a16="http://schemas.microsoft.com/office/drawing/2014/main" id="{EB601EEF-0B6D-1142-BF1A-103724DEFED9}"/>
                </a:ext>
              </a:extLst>
            </p:cNvPr>
            <p:cNvCxnSpPr>
              <a:cxnSpLocks/>
            </p:cNvCxnSpPr>
            <p:nvPr/>
          </p:nvCxnSpPr>
          <p:spPr>
            <a:xfrm flipH="1">
              <a:off x="7604314" y="3758342"/>
              <a:ext cx="542160" cy="290431"/>
            </a:xfrm>
            <a:prstGeom prst="straightConnector1">
              <a:avLst/>
            </a:prstGeom>
            <a:ln w="28575">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0" name="Straight Arrow Connector 119">
              <a:extLst>
                <a:ext uri="{FF2B5EF4-FFF2-40B4-BE49-F238E27FC236}">
                  <a16:creationId xmlns:a16="http://schemas.microsoft.com/office/drawing/2014/main" id="{71F9260A-EABA-814D-9461-A74B3467EC96}"/>
                </a:ext>
              </a:extLst>
            </p:cNvPr>
            <p:cNvCxnSpPr>
              <a:cxnSpLocks/>
              <a:stCxn id="73" idx="0"/>
              <a:endCxn id="86" idx="3"/>
            </p:cNvCxnSpPr>
            <p:nvPr/>
          </p:nvCxnSpPr>
          <p:spPr>
            <a:xfrm flipH="1" flipV="1">
              <a:off x="1723867" y="5687982"/>
              <a:ext cx="2637195" cy="348528"/>
            </a:xfrm>
            <a:prstGeom prst="straightConnector1">
              <a:avLst/>
            </a:prstGeom>
            <a:ln w="28575">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1" name="Straight Arrow Connector 120">
              <a:extLst>
                <a:ext uri="{FF2B5EF4-FFF2-40B4-BE49-F238E27FC236}">
                  <a16:creationId xmlns:a16="http://schemas.microsoft.com/office/drawing/2014/main" id="{49DAAED0-522E-6240-A82C-6A5DE9C3CD9A}"/>
                </a:ext>
              </a:extLst>
            </p:cNvPr>
            <p:cNvCxnSpPr>
              <a:cxnSpLocks/>
              <a:stCxn id="73" idx="0"/>
            </p:cNvCxnSpPr>
            <p:nvPr/>
          </p:nvCxnSpPr>
          <p:spPr>
            <a:xfrm flipH="1" flipV="1">
              <a:off x="3069781" y="5687982"/>
              <a:ext cx="1291281" cy="348528"/>
            </a:xfrm>
            <a:prstGeom prst="straightConnector1">
              <a:avLst/>
            </a:prstGeom>
            <a:ln w="28575">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6" name="Straight Arrow Connector 125">
              <a:extLst>
                <a:ext uri="{FF2B5EF4-FFF2-40B4-BE49-F238E27FC236}">
                  <a16:creationId xmlns:a16="http://schemas.microsoft.com/office/drawing/2014/main" id="{86396EAB-BE63-A642-AC9D-D1AFE2ABEDF2}"/>
                </a:ext>
              </a:extLst>
            </p:cNvPr>
            <p:cNvCxnSpPr>
              <a:cxnSpLocks/>
              <a:stCxn id="73" idx="0"/>
              <a:endCxn id="88" idx="1"/>
            </p:cNvCxnSpPr>
            <p:nvPr/>
          </p:nvCxnSpPr>
          <p:spPr>
            <a:xfrm flipV="1">
              <a:off x="4361062" y="5664231"/>
              <a:ext cx="1803295" cy="372279"/>
            </a:xfrm>
            <a:prstGeom prst="straightConnector1">
              <a:avLst/>
            </a:prstGeom>
            <a:ln w="28575">
              <a:solidFill>
                <a:schemeClr val="tx1">
                  <a:lumMod val="50000"/>
                  <a:lumOff val="5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132" name="Bent Arrow 131">
            <a:extLst>
              <a:ext uri="{FF2B5EF4-FFF2-40B4-BE49-F238E27FC236}">
                <a16:creationId xmlns:a16="http://schemas.microsoft.com/office/drawing/2014/main" id="{BF3BE360-8BA7-D749-A5A1-EA93801EF252}"/>
              </a:ext>
            </a:extLst>
          </p:cNvPr>
          <p:cNvSpPr/>
          <p:nvPr/>
        </p:nvSpPr>
        <p:spPr>
          <a:xfrm rot="5400000">
            <a:off x="9135032" y="3338380"/>
            <a:ext cx="461641" cy="2121363"/>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solidFill>
            </a:endParaRPr>
          </a:p>
        </p:txBody>
      </p:sp>
      <p:sp>
        <p:nvSpPr>
          <p:cNvPr id="52" name="Rounded Rectangle 51">
            <a:extLst>
              <a:ext uri="{FF2B5EF4-FFF2-40B4-BE49-F238E27FC236}">
                <a16:creationId xmlns:a16="http://schemas.microsoft.com/office/drawing/2014/main" id="{DF1D0F94-61C3-794E-A37F-6DEE2ED575F3}"/>
              </a:ext>
            </a:extLst>
          </p:cNvPr>
          <p:cNvSpPr/>
          <p:nvPr/>
        </p:nvSpPr>
        <p:spPr>
          <a:xfrm>
            <a:off x="838199" y="528337"/>
            <a:ext cx="4481946" cy="861076"/>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4400" b="1"/>
              <a:t>Read count tables</a:t>
            </a:r>
            <a:endParaRPr lang="en-GB" sz="4400" b="1"/>
          </a:p>
        </p:txBody>
      </p:sp>
      <p:sp>
        <p:nvSpPr>
          <p:cNvPr id="2" name="Slide Number Placeholder 2">
            <a:extLst>
              <a:ext uri="{FF2B5EF4-FFF2-40B4-BE49-F238E27FC236}">
                <a16:creationId xmlns:a16="http://schemas.microsoft.com/office/drawing/2014/main" id="{0F5F8DC7-32B8-CCFB-D116-D4FA0BC3227B}"/>
              </a:ext>
            </a:extLst>
          </p:cNvPr>
          <p:cNvSpPr>
            <a:spLocks noGrp="1"/>
          </p:cNvSpPr>
          <p:nvPr>
            <p:ph type="sldNum" sz="quarter" idx="12"/>
          </p:nvPr>
        </p:nvSpPr>
        <p:spPr>
          <a:xfrm>
            <a:off x="9297081" y="6414216"/>
            <a:ext cx="2743200" cy="365125"/>
          </a:xfrm>
        </p:spPr>
        <p:txBody>
          <a:bodyPr/>
          <a:lstStyle/>
          <a:p>
            <a:fld id="{FE1C72F9-1132-3C4A-93C5-CF217ED18781}" type="slidenum">
              <a:rPr lang="en-GB" smtClean="0"/>
              <a:t>58</a:t>
            </a:fld>
            <a:endParaRPr lang="en-GB"/>
          </a:p>
        </p:txBody>
      </p:sp>
      <p:sp>
        <p:nvSpPr>
          <p:cNvPr id="5" name="TextBox 4">
            <a:extLst>
              <a:ext uri="{FF2B5EF4-FFF2-40B4-BE49-F238E27FC236}">
                <a16:creationId xmlns:a16="http://schemas.microsoft.com/office/drawing/2014/main" id="{C3388EB9-DFD4-D14A-0A1C-A3A5F5872BC5}"/>
              </a:ext>
            </a:extLst>
          </p:cNvPr>
          <p:cNvSpPr txBox="1"/>
          <p:nvPr/>
        </p:nvSpPr>
        <p:spPr>
          <a:xfrm>
            <a:off x="9966533" y="1618426"/>
            <a:ext cx="1464849" cy="1938992"/>
          </a:xfrm>
          <a:prstGeom prst="rect">
            <a:avLst/>
          </a:prstGeom>
          <a:noFill/>
          <a:ln w="19050">
            <a:solidFill>
              <a:schemeClr val="tx1"/>
            </a:solidFill>
          </a:ln>
        </p:spPr>
        <p:txBody>
          <a:bodyPr wrap="square" rtlCol="0">
            <a:spAutoFit/>
          </a:bodyPr>
          <a:lstStyle/>
          <a:p>
            <a:pPr algn="ctr"/>
            <a:r>
              <a:rPr lang="en-GB" sz="2400" b="1" u="sng"/>
              <a:t>Tools:</a:t>
            </a:r>
          </a:p>
          <a:p>
            <a:pPr algn="ctr"/>
            <a:r>
              <a:rPr lang="en-GB" sz="2400"/>
              <a:t>STAR</a:t>
            </a:r>
          </a:p>
          <a:p>
            <a:pPr algn="ctr"/>
            <a:r>
              <a:rPr lang="en-GB" sz="2400"/>
              <a:t>HISAT2</a:t>
            </a:r>
          </a:p>
          <a:p>
            <a:pPr algn="ctr"/>
            <a:r>
              <a:rPr lang="en-GB" sz="2400" err="1"/>
              <a:t>bedtools</a:t>
            </a:r>
            <a:endParaRPr lang="en-GB" sz="2400"/>
          </a:p>
          <a:p>
            <a:pPr algn="ctr"/>
            <a:r>
              <a:rPr lang="en-GB" sz="2400" err="1"/>
              <a:t>Rsubread</a:t>
            </a:r>
            <a:endParaRPr lang="en-GB" sz="2400"/>
          </a:p>
        </p:txBody>
      </p:sp>
      <p:pic>
        <p:nvPicPr>
          <p:cNvPr id="6" name="Picture 12" descr="Background pattern&#10;&#10;Description automatically generated">
            <a:extLst>
              <a:ext uri="{FF2B5EF4-FFF2-40B4-BE49-F238E27FC236}">
                <a16:creationId xmlns:a16="http://schemas.microsoft.com/office/drawing/2014/main" id="{63CED397-1BD4-B34E-01B1-8A8F747A46B2}"/>
              </a:ext>
            </a:extLst>
          </p:cNvPr>
          <p:cNvPicPr>
            <a:picLocks noChangeAspect="1"/>
          </p:cNvPicPr>
          <p:nvPr/>
        </p:nvPicPr>
        <p:blipFill>
          <a:blip r:embed="rId3"/>
          <a:stretch>
            <a:fillRect/>
          </a:stretch>
        </p:blipFill>
        <p:spPr>
          <a:xfrm>
            <a:off x="9849342" y="282137"/>
            <a:ext cx="1952625" cy="552450"/>
          </a:xfrm>
          <a:prstGeom prst="rect">
            <a:avLst/>
          </a:prstGeom>
        </p:spPr>
      </p:pic>
    </p:spTree>
    <p:extLst>
      <p:ext uri="{BB962C8B-B14F-4D97-AF65-F5344CB8AC3E}">
        <p14:creationId xmlns:p14="http://schemas.microsoft.com/office/powerpoint/2010/main" val="4253375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2" grpId="0" animBg="1"/>
      <p:bldP spid="5"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E083832-2C22-A284-D61B-9BA992D74310}"/>
              </a:ext>
            </a:extLst>
          </p:cNvPr>
          <p:cNvPicPr>
            <a:picLocks noChangeAspect="1"/>
          </p:cNvPicPr>
          <p:nvPr/>
        </p:nvPicPr>
        <p:blipFill rotWithShape="1">
          <a:blip r:embed="rId2"/>
          <a:srcRect l="44993" r="11338"/>
          <a:stretch/>
        </p:blipFill>
        <p:spPr>
          <a:xfrm rot="16200000">
            <a:off x="4883944" y="-435551"/>
            <a:ext cx="2424116" cy="12192001"/>
          </a:xfrm>
          <a:prstGeom prst="rect">
            <a:avLst/>
          </a:prstGeom>
        </p:spPr>
      </p:pic>
      <p:sp>
        <p:nvSpPr>
          <p:cNvPr id="5" name="Title 1">
            <a:extLst>
              <a:ext uri="{FF2B5EF4-FFF2-40B4-BE49-F238E27FC236}">
                <a16:creationId xmlns:a16="http://schemas.microsoft.com/office/drawing/2014/main" id="{1C1E573D-DFCD-42F4-E34C-7DF08CC4B8AA}"/>
              </a:ext>
            </a:extLst>
          </p:cNvPr>
          <p:cNvSpPr txBox="1">
            <a:spLocks/>
          </p:cNvSpPr>
          <p:nvPr/>
        </p:nvSpPr>
        <p:spPr>
          <a:xfrm>
            <a:off x="-142286" y="6038972"/>
            <a:ext cx="2633357" cy="584286"/>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br>
              <a:rPr lang="en-GB" sz="2400" b="1">
                <a:solidFill>
                  <a:srgbClr val="FCC90E"/>
                </a:solidFill>
                <a:latin typeface="Calibri" panose="020F0502020204030204" pitchFamily="34" charset="0"/>
                <a:cs typeface="Calibri" panose="020F0502020204030204" pitchFamily="34" charset="0"/>
              </a:rPr>
            </a:br>
            <a:r>
              <a:rPr lang="en-GB" sz="2400" b="1">
                <a:solidFill>
                  <a:srgbClr val="FCC90E"/>
                </a:solidFill>
                <a:latin typeface="Calibri" panose="020F0502020204030204" pitchFamily="34" charset="0"/>
                <a:cs typeface="Calibri" panose="020F0502020204030204" pitchFamily="34" charset="0"/>
              </a:rPr>
              <a:t>CONVERT</a:t>
            </a:r>
          </a:p>
          <a:p>
            <a:pPr algn="ctr"/>
            <a:r>
              <a:rPr lang="en-GB" sz="2400" b="1">
                <a:solidFill>
                  <a:srgbClr val="FCC90E"/>
                </a:solidFill>
                <a:latin typeface="Calibri" panose="020F0502020204030204" pitchFamily="34" charset="0"/>
                <a:cs typeface="Calibri" panose="020F0502020204030204" pitchFamily="34" charset="0"/>
              </a:rPr>
              <a:t>BCL -&gt; FASTQ</a:t>
            </a:r>
            <a:endParaRPr lang="en-DK" sz="2400" b="1">
              <a:solidFill>
                <a:srgbClr val="FCC90E"/>
              </a:solidFill>
              <a:latin typeface="Calibri" panose="020F0502020204030204" pitchFamily="34" charset="0"/>
              <a:cs typeface="Calibri" panose="020F0502020204030204" pitchFamily="34" charset="0"/>
            </a:endParaRPr>
          </a:p>
        </p:txBody>
      </p:sp>
      <p:cxnSp>
        <p:nvCxnSpPr>
          <p:cNvPr id="9" name="Straight Connector 8">
            <a:extLst>
              <a:ext uri="{FF2B5EF4-FFF2-40B4-BE49-F238E27FC236}">
                <a16:creationId xmlns:a16="http://schemas.microsoft.com/office/drawing/2014/main" id="{B7F0BEE4-FDEE-FC7E-2552-DCF49B259239}"/>
              </a:ext>
            </a:extLst>
          </p:cNvPr>
          <p:cNvCxnSpPr>
            <a:cxnSpLocks/>
            <a:stCxn id="10" idx="2"/>
          </p:cNvCxnSpPr>
          <p:nvPr/>
        </p:nvCxnSpPr>
        <p:spPr>
          <a:xfrm>
            <a:off x="942164" y="5458492"/>
            <a:ext cx="10063054" cy="0"/>
          </a:xfrm>
          <a:prstGeom prst="line">
            <a:avLst/>
          </a:prstGeom>
          <a:ln w="762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E7571DDB-5936-E4F7-D1AD-D7E3AF60C9CA}"/>
              </a:ext>
            </a:extLst>
          </p:cNvPr>
          <p:cNvSpPr/>
          <p:nvPr/>
        </p:nvSpPr>
        <p:spPr>
          <a:xfrm>
            <a:off x="942164" y="5272961"/>
            <a:ext cx="371061" cy="371061"/>
          </a:xfrm>
          <a:prstGeom prst="ellipse">
            <a:avLst/>
          </a:prstGeom>
          <a:solidFill>
            <a:srgbClr val="FCC90E"/>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11" name="Oval 10">
            <a:extLst>
              <a:ext uri="{FF2B5EF4-FFF2-40B4-BE49-F238E27FC236}">
                <a16:creationId xmlns:a16="http://schemas.microsoft.com/office/drawing/2014/main" id="{8CA730B5-08E3-3803-4574-6EAA1DE641A4}"/>
              </a:ext>
            </a:extLst>
          </p:cNvPr>
          <p:cNvSpPr/>
          <p:nvPr/>
        </p:nvSpPr>
        <p:spPr>
          <a:xfrm>
            <a:off x="3447617" y="5272961"/>
            <a:ext cx="371061" cy="371061"/>
          </a:xfrm>
          <a:prstGeom prst="ellipse">
            <a:avLst/>
          </a:prstGeom>
          <a:solidFill>
            <a:srgbClr val="7DB144"/>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12" name="Oval 11">
            <a:extLst>
              <a:ext uri="{FF2B5EF4-FFF2-40B4-BE49-F238E27FC236}">
                <a16:creationId xmlns:a16="http://schemas.microsoft.com/office/drawing/2014/main" id="{AE07E6D2-263A-0558-E2CD-2229C68816BF}"/>
              </a:ext>
            </a:extLst>
          </p:cNvPr>
          <p:cNvSpPr/>
          <p:nvPr/>
        </p:nvSpPr>
        <p:spPr>
          <a:xfrm>
            <a:off x="5849235" y="5272961"/>
            <a:ext cx="371061" cy="371061"/>
          </a:xfrm>
          <a:prstGeom prst="ellipse">
            <a:avLst/>
          </a:prstGeom>
          <a:solidFill>
            <a:srgbClr val="4472C4"/>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13" name="Oval 12">
            <a:extLst>
              <a:ext uri="{FF2B5EF4-FFF2-40B4-BE49-F238E27FC236}">
                <a16:creationId xmlns:a16="http://schemas.microsoft.com/office/drawing/2014/main" id="{8A4D611B-C5C8-6A37-13F5-5509F4953485}"/>
              </a:ext>
            </a:extLst>
          </p:cNvPr>
          <p:cNvSpPr/>
          <p:nvPr/>
        </p:nvSpPr>
        <p:spPr>
          <a:xfrm>
            <a:off x="10846835" y="5272961"/>
            <a:ext cx="371061" cy="371061"/>
          </a:xfrm>
          <a:prstGeom prst="ellipse">
            <a:avLst/>
          </a:prstGeom>
          <a:solidFill>
            <a:schemeClr val="bg1"/>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14" name="Oval 13">
            <a:extLst>
              <a:ext uri="{FF2B5EF4-FFF2-40B4-BE49-F238E27FC236}">
                <a16:creationId xmlns:a16="http://schemas.microsoft.com/office/drawing/2014/main" id="{57574D2B-D863-1603-A011-DA45BA92919C}"/>
              </a:ext>
            </a:extLst>
          </p:cNvPr>
          <p:cNvSpPr/>
          <p:nvPr/>
        </p:nvSpPr>
        <p:spPr>
          <a:xfrm>
            <a:off x="8526622" y="5272961"/>
            <a:ext cx="371061" cy="371061"/>
          </a:xfrm>
          <a:prstGeom prst="ellipse">
            <a:avLst/>
          </a:prstGeom>
          <a:solidFill>
            <a:srgbClr val="385823"/>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20" name="Title 1">
            <a:extLst>
              <a:ext uri="{FF2B5EF4-FFF2-40B4-BE49-F238E27FC236}">
                <a16:creationId xmlns:a16="http://schemas.microsoft.com/office/drawing/2014/main" id="{CDC4AE80-795D-8265-7321-F65B74598987}"/>
              </a:ext>
            </a:extLst>
          </p:cNvPr>
          <p:cNvSpPr txBox="1">
            <a:spLocks/>
          </p:cNvSpPr>
          <p:nvPr/>
        </p:nvSpPr>
        <p:spPr>
          <a:xfrm>
            <a:off x="2316468" y="6053486"/>
            <a:ext cx="2633357" cy="551255"/>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solidFill>
                  <a:srgbClr val="7DB144"/>
                </a:solidFill>
                <a:latin typeface="Calibri" panose="020F0502020204030204" pitchFamily="34" charset="0"/>
                <a:cs typeface="Calibri" panose="020F0502020204030204" pitchFamily="34" charset="0"/>
              </a:rPr>
              <a:t>READ QC </a:t>
            </a:r>
          </a:p>
          <a:p>
            <a:pPr algn="ctr"/>
            <a:r>
              <a:rPr lang="en-GB" sz="2400" b="1">
                <a:solidFill>
                  <a:srgbClr val="7DB144"/>
                </a:solidFill>
                <a:latin typeface="Calibri" panose="020F0502020204030204" pitchFamily="34" charset="0"/>
                <a:cs typeface="Calibri" panose="020F0502020204030204" pitchFamily="34" charset="0"/>
              </a:rPr>
              <a:t>&amp; TRIM</a:t>
            </a:r>
            <a:endParaRPr lang="en-DK" sz="2400" b="1">
              <a:solidFill>
                <a:srgbClr val="7DB144"/>
              </a:solidFill>
              <a:latin typeface="Calibri" panose="020F0502020204030204" pitchFamily="34" charset="0"/>
              <a:cs typeface="Calibri" panose="020F0502020204030204" pitchFamily="34" charset="0"/>
            </a:endParaRPr>
          </a:p>
        </p:txBody>
      </p:sp>
      <p:sp>
        <p:nvSpPr>
          <p:cNvPr id="21" name="Title 1">
            <a:extLst>
              <a:ext uri="{FF2B5EF4-FFF2-40B4-BE49-F238E27FC236}">
                <a16:creationId xmlns:a16="http://schemas.microsoft.com/office/drawing/2014/main" id="{C9DE6DAB-4BC3-68C1-58CD-576AC81AABBA}"/>
              </a:ext>
            </a:extLst>
          </p:cNvPr>
          <p:cNvSpPr txBox="1">
            <a:spLocks/>
          </p:cNvSpPr>
          <p:nvPr/>
        </p:nvSpPr>
        <p:spPr>
          <a:xfrm>
            <a:off x="4703800" y="6052843"/>
            <a:ext cx="2633357" cy="555378"/>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solidFill>
                  <a:srgbClr val="497BD4"/>
                </a:solidFill>
                <a:latin typeface="Calibri" panose="020F0502020204030204" pitchFamily="34" charset="0"/>
                <a:cs typeface="Calibri" panose="020F0502020204030204" pitchFamily="34" charset="0"/>
              </a:rPr>
              <a:t>ALIGN </a:t>
            </a:r>
          </a:p>
          <a:p>
            <a:pPr algn="ctr"/>
            <a:r>
              <a:rPr lang="en-GB" sz="2400" b="1">
                <a:solidFill>
                  <a:srgbClr val="497BD4"/>
                </a:solidFill>
                <a:latin typeface="Calibri" panose="020F0502020204030204" pitchFamily="34" charset="0"/>
                <a:cs typeface="Calibri" panose="020F0502020204030204" pitchFamily="34" charset="0"/>
              </a:rPr>
              <a:t>TO REF</a:t>
            </a:r>
            <a:endParaRPr lang="en-DK" sz="2400" b="1">
              <a:solidFill>
                <a:srgbClr val="497BD4"/>
              </a:solidFill>
              <a:latin typeface="Calibri" panose="020F0502020204030204" pitchFamily="34" charset="0"/>
              <a:cs typeface="Calibri" panose="020F0502020204030204" pitchFamily="34" charset="0"/>
            </a:endParaRPr>
          </a:p>
        </p:txBody>
      </p:sp>
      <p:sp>
        <p:nvSpPr>
          <p:cNvPr id="22" name="Title 1">
            <a:extLst>
              <a:ext uri="{FF2B5EF4-FFF2-40B4-BE49-F238E27FC236}">
                <a16:creationId xmlns:a16="http://schemas.microsoft.com/office/drawing/2014/main" id="{BF7C6006-E91A-2C2D-2870-5394D2C4CF23}"/>
              </a:ext>
            </a:extLst>
          </p:cNvPr>
          <p:cNvSpPr txBox="1">
            <a:spLocks/>
          </p:cNvSpPr>
          <p:nvPr/>
        </p:nvSpPr>
        <p:spPr>
          <a:xfrm>
            <a:off x="7366445" y="6083759"/>
            <a:ext cx="2633357" cy="555378"/>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solidFill>
                  <a:srgbClr val="466E2C"/>
                </a:solidFill>
                <a:latin typeface="Calibri" panose="020F0502020204030204" pitchFamily="34" charset="0"/>
                <a:cs typeface="Calibri" panose="020F0502020204030204" pitchFamily="34" charset="0"/>
              </a:rPr>
              <a:t>REMOVE</a:t>
            </a:r>
          </a:p>
          <a:p>
            <a:pPr algn="ctr"/>
            <a:r>
              <a:rPr lang="en-GB" sz="2400" b="1">
                <a:solidFill>
                  <a:srgbClr val="466E2C"/>
                </a:solidFill>
                <a:latin typeface="Calibri" panose="020F0502020204030204" pitchFamily="34" charset="0"/>
                <a:cs typeface="Calibri" panose="020F0502020204030204" pitchFamily="34" charset="0"/>
              </a:rPr>
              <a:t>DUPLICATES</a:t>
            </a:r>
          </a:p>
        </p:txBody>
      </p:sp>
      <p:sp>
        <p:nvSpPr>
          <p:cNvPr id="23" name="Title 1">
            <a:extLst>
              <a:ext uri="{FF2B5EF4-FFF2-40B4-BE49-F238E27FC236}">
                <a16:creationId xmlns:a16="http://schemas.microsoft.com/office/drawing/2014/main" id="{385AF80F-29BF-778E-6180-E3591ECE586B}"/>
              </a:ext>
            </a:extLst>
          </p:cNvPr>
          <p:cNvSpPr txBox="1">
            <a:spLocks/>
          </p:cNvSpPr>
          <p:nvPr/>
        </p:nvSpPr>
        <p:spPr>
          <a:xfrm>
            <a:off x="9688539" y="6051320"/>
            <a:ext cx="2633357" cy="555378"/>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solidFill>
                  <a:schemeClr val="bg1"/>
                </a:solidFill>
                <a:latin typeface="Calibri" panose="020F0502020204030204" pitchFamily="34" charset="0"/>
                <a:cs typeface="Calibri" panose="020F0502020204030204" pitchFamily="34" charset="0"/>
              </a:rPr>
              <a:t>QUANTIFY</a:t>
            </a:r>
            <a:br>
              <a:rPr lang="en-GB" sz="2400" b="1">
                <a:solidFill>
                  <a:schemeClr val="bg1"/>
                </a:solidFill>
                <a:latin typeface="Calibri" panose="020F0502020204030204" pitchFamily="34" charset="0"/>
                <a:cs typeface="Calibri" panose="020F0502020204030204" pitchFamily="34" charset="0"/>
              </a:rPr>
            </a:br>
            <a:r>
              <a:rPr lang="en-GB" sz="2400" b="1">
                <a:solidFill>
                  <a:schemeClr val="bg1"/>
                </a:solidFill>
                <a:latin typeface="Calibri" panose="020F0502020204030204" pitchFamily="34" charset="0"/>
                <a:cs typeface="Calibri" panose="020F0502020204030204" pitchFamily="34" charset="0"/>
              </a:rPr>
              <a:t>READS</a:t>
            </a:r>
            <a:endParaRPr lang="en-DK" sz="2400" b="1">
              <a:solidFill>
                <a:schemeClr val="bg1"/>
              </a:solidFill>
              <a:latin typeface="Calibri" panose="020F0502020204030204" pitchFamily="34" charset="0"/>
              <a:cs typeface="Calibri" panose="020F0502020204030204" pitchFamily="34" charset="0"/>
            </a:endParaRPr>
          </a:p>
        </p:txBody>
      </p:sp>
      <p:sp>
        <p:nvSpPr>
          <p:cNvPr id="75" name="Rounded Rectangle 4">
            <a:extLst>
              <a:ext uri="{FF2B5EF4-FFF2-40B4-BE49-F238E27FC236}">
                <a16:creationId xmlns:a16="http://schemas.microsoft.com/office/drawing/2014/main" id="{DA483331-EA3C-7DDE-8652-AAF75FC2FDA9}"/>
              </a:ext>
            </a:extLst>
          </p:cNvPr>
          <p:cNvSpPr/>
          <p:nvPr/>
        </p:nvSpPr>
        <p:spPr>
          <a:xfrm>
            <a:off x="855966" y="323981"/>
            <a:ext cx="10397634" cy="829839"/>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solidFill>
                  <a:schemeClr val="tx1"/>
                </a:solidFill>
              </a:rPr>
              <a:t>Quality control check: </a:t>
            </a:r>
            <a:r>
              <a:rPr lang="en-GB" sz="4400" b="1" err="1">
                <a:solidFill>
                  <a:srgbClr val="C00000"/>
                </a:solidFill>
              </a:rPr>
              <a:t>MultiQC</a:t>
            </a:r>
            <a:r>
              <a:rPr lang="en-GB" sz="4400" b="1">
                <a:solidFill>
                  <a:schemeClr val="tx1"/>
                </a:solidFill>
              </a:rPr>
              <a:t> report</a:t>
            </a:r>
          </a:p>
        </p:txBody>
      </p:sp>
      <p:cxnSp>
        <p:nvCxnSpPr>
          <p:cNvPr id="19" name="Straight Arrow Connector 18">
            <a:extLst>
              <a:ext uri="{FF2B5EF4-FFF2-40B4-BE49-F238E27FC236}">
                <a16:creationId xmlns:a16="http://schemas.microsoft.com/office/drawing/2014/main" id="{041A4B9D-1ACC-9EC9-9ECE-0477F5F19C7C}"/>
              </a:ext>
            </a:extLst>
          </p:cNvPr>
          <p:cNvCxnSpPr>
            <a:cxnSpLocks/>
          </p:cNvCxnSpPr>
          <p:nvPr/>
        </p:nvCxnSpPr>
        <p:spPr>
          <a:xfrm flipV="1">
            <a:off x="3608872" y="3957601"/>
            <a:ext cx="0" cy="42097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585263A1-4494-77B0-93F9-7340454FD721}"/>
              </a:ext>
            </a:extLst>
          </p:cNvPr>
          <p:cNvCxnSpPr>
            <a:cxnSpLocks/>
          </p:cNvCxnSpPr>
          <p:nvPr/>
        </p:nvCxnSpPr>
        <p:spPr>
          <a:xfrm flipV="1">
            <a:off x="7021477" y="2883878"/>
            <a:ext cx="0" cy="423037"/>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29D37DE8-7B71-CC06-FDAC-8C290F39FD4E}"/>
              </a:ext>
            </a:extLst>
          </p:cNvPr>
          <p:cNvCxnSpPr>
            <a:cxnSpLocks/>
          </p:cNvCxnSpPr>
          <p:nvPr/>
        </p:nvCxnSpPr>
        <p:spPr>
          <a:xfrm>
            <a:off x="3625043" y="3318083"/>
            <a:ext cx="7362591" cy="0"/>
          </a:xfrm>
          <a:prstGeom prst="line">
            <a:avLst/>
          </a:prstGeom>
          <a:ln w="76200">
            <a:solidFill>
              <a:srgbClr val="C00000"/>
            </a:solidFill>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7067181E-B53D-1EAF-BF9E-D5A9B637779F}"/>
              </a:ext>
            </a:extLst>
          </p:cNvPr>
          <p:cNvSpPr txBox="1"/>
          <p:nvPr/>
        </p:nvSpPr>
        <p:spPr>
          <a:xfrm>
            <a:off x="3240897" y="3545207"/>
            <a:ext cx="894540" cy="461665"/>
          </a:xfrm>
          <a:prstGeom prst="rect">
            <a:avLst/>
          </a:prstGeom>
          <a:noFill/>
        </p:spPr>
        <p:txBody>
          <a:bodyPr wrap="none" rtlCol="0">
            <a:spAutoFit/>
          </a:bodyPr>
          <a:lstStyle/>
          <a:p>
            <a:r>
              <a:rPr lang="da-DK" sz="2400" b="1">
                <a:solidFill>
                  <a:srgbClr val="C00000"/>
                </a:solidFill>
              </a:rPr>
              <a:t>.</a:t>
            </a:r>
            <a:r>
              <a:rPr lang="da-DK" sz="2400" b="1" err="1">
                <a:solidFill>
                  <a:srgbClr val="C00000"/>
                </a:solidFill>
              </a:rPr>
              <a:t>fastq</a:t>
            </a:r>
            <a:endParaRPr lang="da-DK" sz="2400" b="1">
              <a:solidFill>
                <a:srgbClr val="C00000"/>
              </a:solidFill>
            </a:endParaRPr>
          </a:p>
        </p:txBody>
      </p:sp>
      <p:sp>
        <p:nvSpPr>
          <p:cNvPr id="29" name="TextBox 28">
            <a:extLst>
              <a:ext uri="{FF2B5EF4-FFF2-40B4-BE49-F238E27FC236}">
                <a16:creationId xmlns:a16="http://schemas.microsoft.com/office/drawing/2014/main" id="{82ABD57E-BAAC-297B-7093-9F67ECDC72C0}"/>
              </a:ext>
            </a:extLst>
          </p:cNvPr>
          <p:cNvSpPr txBox="1"/>
          <p:nvPr/>
        </p:nvSpPr>
        <p:spPr>
          <a:xfrm>
            <a:off x="5336284" y="3514828"/>
            <a:ext cx="1703928" cy="461665"/>
          </a:xfrm>
          <a:prstGeom prst="rect">
            <a:avLst/>
          </a:prstGeom>
          <a:noFill/>
        </p:spPr>
        <p:txBody>
          <a:bodyPr wrap="none" rtlCol="0">
            <a:spAutoFit/>
          </a:bodyPr>
          <a:lstStyle/>
          <a:p>
            <a:r>
              <a:rPr lang="da-DK" sz="2400" b="1">
                <a:solidFill>
                  <a:srgbClr val="C00000"/>
                </a:solidFill>
              </a:rPr>
              <a:t>.SAM/.BAM</a:t>
            </a:r>
          </a:p>
        </p:txBody>
      </p:sp>
      <p:sp>
        <p:nvSpPr>
          <p:cNvPr id="30" name="TextBox 29">
            <a:extLst>
              <a:ext uri="{FF2B5EF4-FFF2-40B4-BE49-F238E27FC236}">
                <a16:creationId xmlns:a16="http://schemas.microsoft.com/office/drawing/2014/main" id="{B1225CF0-B216-A79D-52EA-1634CB69BD88}"/>
              </a:ext>
            </a:extLst>
          </p:cNvPr>
          <p:cNvSpPr txBox="1"/>
          <p:nvPr/>
        </p:nvSpPr>
        <p:spPr>
          <a:xfrm>
            <a:off x="7750049" y="3523889"/>
            <a:ext cx="1703928" cy="461665"/>
          </a:xfrm>
          <a:prstGeom prst="rect">
            <a:avLst/>
          </a:prstGeom>
          <a:noFill/>
        </p:spPr>
        <p:txBody>
          <a:bodyPr wrap="none" rtlCol="0">
            <a:spAutoFit/>
          </a:bodyPr>
          <a:lstStyle/>
          <a:p>
            <a:r>
              <a:rPr lang="da-DK" sz="2400" b="1">
                <a:solidFill>
                  <a:srgbClr val="C00000"/>
                </a:solidFill>
              </a:rPr>
              <a:t>.SAM/.BAM</a:t>
            </a:r>
          </a:p>
        </p:txBody>
      </p:sp>
      <p:cxnSp>
        <p:nvCxnSpPr>
          <p:cNvPr id="31" name="Straight Arrow Connector 30">
            <a:extLst>
              <a:ext uri="{FF2B5EF4-FFF2-40B4-BE49-F238E27FC236}">
                <a16:creationId xmlns:a16="http://schemas.microsoft.com/office/drawing/2014/main" id="{50F3050A-B36B-65CD-D191-03FDCE8F9081}"/>
              </a:ext>
            </a:extLst>
          </p:cNvPr>
          <p:cNvCxnSpPr>
            <a:cxnSpLocks/>
          </p:cNvCxnSpPr>
          <p:nvPr/>
        </p:nvCxnSpPr>
        <p:spPr>
          <a:xfrm flipV="1">
            <a:off x="3660211" y="3306822"/>
            <a:ext cx="0" cy="236949"/>
          </a:xfrm>
          <a:prstGeom prst="straightConnector1">
            <a:avLst/>
          </a:prstGeom>
          <a:ln w="762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5E5A1652-1FDD-6E15-61BC-85DB8DF5957C}"/>
              </a:ext>
            </a:extLst>
          </p:cNvPr>
          <p:cNvCxnSpPr>
            <a:cxnSpLocks/>
          </p:cNvCxnSpPr>
          <p:nvPr/>
        </p:nvCxnSpPr>
        <p:spPr>
          <a:xfrm flipV="1">
            <a:off x="6008673" y="3306915"/>
            <a:ext cx="0" cy="251873"/>
          </a:xfrm>
          <a:prstGeom prst="straightConnector1">
            <a:avLst/>
          </a:prstGeom>
          <a:ln w="762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4EFDADB4-A5DC-B276-5FA7-DFC3E8D331D4}"/>
              </a:ext>
            </a:extLst>
          </p:cNvPr>
          <p:cNvCxnSpPr>
            <a:cxnSpLocks/>
          </p:cNvCxnSpPr>
          <p:nvPr/>
        </p:nvCxnSpPr>
        <p:spPr>
          <a:xfrm flipV="1">
            <a:off x="8642307" y="3285567"/>
            <a:ext cx="0" cy="273437"/>
          </a:xfrm>
          <a:prstGeom prst="straightConnector1">
            <a:avLst/>
          </a:prstGeom>
          <a:ln w="762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CF3DDA14-DC09-46D3-F597-20C387CA1071}"/>
              </a:ext>
            </a:extLst>
          </p:cNvPr>
          <p:cNvSpPr txBox="1"/>
          <p:nvPr/>
        </p:nvSpPr>
        <p:spPr>
          <a:xfrm>
            <a:off x="10611730" y="3491019"/>
            <a:ext cx="631391" cy="461665"/>
          </a:xfrm>
          <a:prstGeom prst="rect">
            <a:avLst/>
          </a:prstGeom>
          <a:noFill/>
        </p:spPr>
        <p:txBody>
          <a:bodyPr wrap="none" lIns="91440" tIns="45720" rIns="91440" bIns="45720" rtlCol="0" anchor="t">
            <a:spAutoFit/>
          </a:bodyPr>
          <a:lstStyle/>
          <a:p>
            <a:r>
              <a:rPr lang="da-DK" sz="2400" b="1">
                <a:solidFill>
                  <a:srgbClr val="C00000"/>
                </a:solidFill>
              </a:rPr>
              <a:t>.</a:t>
            </a:r>
            <a:r>
              <a:rPr lang="da-DK" sz="2400" b="1" err="1">
                <a:solidFill>
                  <a:srgbClr val="C00000"/>
                </a:solidFill>
              </a:rPr>
              <a:t>tsv</a:t>
            </a:r>
            <a:endParaRPr lang="da-DK" sz="2400" b="1">
              <a:solidFill>
                <a:srgbClr val="C00000"/>
              </a:solidFill>
              <a:cs typeface="Calibri"/>
            </a:endParaRPr>
          </a:p>
        </p:txBody>
      </p:sp>
      <p:cxnSp>
        <p:nvCxnSpPr>
          <p:cNvPr id="36" name="Straight Arrow Connector 35">
            <a:extLst>
              <a:ext uri="{FF2B5EF4-FFF2-40B4-BE49-F238E27FC236}">
                <a16:creationId xmlns:a16="http://schemas.microsoft.com/office/drawing/2014/main" id="{DD534E09-0AF2-C666-C567-9E8DED1B3A3E}"/>
              </a:ext>
            </a:extLst>
          </p:cNvPr>
          <p:cNvCxnSpPr>
            <a:cxnSpLocks/>
          </p:cNvCxnSpPr>
          <p:nvPr/>
        </p:nvCxnSpPr>
        <p:spPr>
          <a:xfrm>
            <a:off x="10946439" y="3286605"/>
            <a:ext cx="0" cy="249591"/>
          </a:xfrm>
          <a:prstGeom prst="straightConnector1">
            <a:avLst/>
          </a:prstGeom>
          <a:ln w="76200">
            <a:solidFill>
              <a:srgbClr val="C00000"/>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33794" name="Picture 2" descr="MultiQC | Introduction to RNA-Seq using high-performance computing -  ARCHIVED">
            <a:extLst>
              <a:ext uri="{FF2B5EF4-FFF2-40B4-BE49-F238E27FC236}">
                <a16:creationId xmlns:a16="http://schemas.microsoft.com/office/drawing/2014/main" id="{BB825629-1CC8-D3BE-BA38-7CAC4B3D217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797" b="19596"/>
          <a:stretch/>
        </p:blipFill>
        <p:spPr bwMode="auto">
          <a:xfrm>
            <a:off x="4103260" y="1273592"/>
            <a:ext cx="6239605" cy="1562027"/>
          </a:xfrm>
          <a:prstGeom prst="rect">
            <a:avLst/>
          </a:prstGeom>
          <a:noFill/>
          <a:extLst>
            <a:ext uri="{909E8E84-426E-40DD-AFC4-6F175D3DCCD1}">
              <a14:hiddenFill xmlns:a14="http://schemas.microsoft.com/office/drawing/2010/main">
                <a:solidFill>
                  <a:srgbClr val="FFFFFF"/>
                </a:solidFill>
              </a14:hiddenFill>
            </a:ext>
          </a:extLst>
        </p:spPr>
      </p:pic>
      <p:sp>
        <p:nvSpPr>
          <p:cNvPr id="46" name="Title 1">
            <a:extLst>
              <a:ext uri="{FF2B5EF4-FFF2-40B4-BE49-F238E27FC236}">
                <a16:creationId xmlns:a16="http://schemas.microsoft.com/office/drawing/2014/main" id="{B4C68561-78AA-8B7C-71A7-6432B6A8CDD9}"/>
              </a:ext>
            </a:extLst>
          </p:cNvPr>
          <p:cNvSpPr txBox="1">
            <a:spLocks/>
          </p:cNvSpPr>
          <p:nvPr/>
        </p:nvSpPr>
        <p:spPr>
          <a:xfrm>
            <a:off x="182414" y="3282376"/>
            <a:ext cx="2196941" cy="796875"/>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latin typeface="Calibri" panose="020F0502020204030204" pitchFamily="34" charset="0"/>
                <a:cs typeface="Calibri" panose="020F0502020204030204" pitchFamily="34" charset="0"/>
              </a:rPr>
              <a:t>Sequencer</a:t>
            </a:r>
          </a:p>
          <a:p>
            <a:pPr algn="ctr"/>
            <a:r>
              <a:rPr lang="en-GB" sz="2000" b="1">
                <a:latin typeface="Calibri" panose="020F0502020204030204" pitchFamily="34" charset="0"/>
                <a:cs typeface="Calibri" panose="020F0502020204030204" pitchFamily="34" charset="0"/>
              </a:rPr>
              <a:t>Produce Image</a:t>
            </a:r>
            <a:endParaRPr lang="en-DK" sz="2400" b="1">
              <a:latin typeface="Calibri" panose="020F0502020204030204" pitchFamily="34" charset="0"/>
              <a:cs typeface="Calibri" panose="020F0502020204030204" pitchFamily="34" charset="0"/>
            </a:endParaRPr>
          </a:p>
        </p:txBody>
      </p:sp>
      <p:pic>
        <p:nvPicPr>
          <p:cNvPr id="47" name="Picture 46">
            <a:extLst>
              <a:ext uri="{FF2B5EF4-FFF2-40B4-BE49-F238E27FC236}">
                <a16:creationId xmlns:a16="http://schemas.microsoft.com/office/drawing/2014/main" id="{AFBB881E-2AF0-A624-6401-10EF4E885096}"/>
              </a:ext>
            </a:extLst>
          </p:cNvPr>
          <p:cNvPicPr>
            <a:picLocks noChangeAspect="1"/>
          </p:cNvPicPr>
          <p:nvPr/>
        </p:nvPicPr>
        <p:blipFill rotWithShape="1">
          <a:blip r:embed="rId4"/>
          <a:srcRect l="18732" t="689" r="17691" b="628"/>
          <a:stretch/>
        </p:blipFill>
        <p:spPr>
          <a:xfrm>
            <a:off x="349568" y="1951178"/>
            <a:ext cx="1524306" cy="1331199"/>
          </a:xfrm>
          <a:prstGeom prst="rect">
            <a:avLst/>
          </a:prstGeom>
        </p:spPr>
      </p:pic>
      <p:cxnSp>
        <p:nvCxnSpPr>
          <p:cNvPr id="48" name="Straight Arrow Connector 47">
            <a:extLst>
              <a:ext uri="{FF2B5EF4-FFF2-40B4-BE49-F238E27FC236}">
                <a16:creationId xmlns:a16="http://schemas.microsoft.com/office/drawing/2014/main" id="{8DEEE819-53CF-CF7B-3ECB-5B02F566A4F8}"/>
              </a:ext>
            </a:extLst>
          </p:cNvPr>
          <p:cNvCxnSpPr/>
          <p:nvPr/>
        </p:nvCxnSpPr>
        <p:spPr>
          <a:xfrm>
            <a:off x="1151046" y="4535197"/>
            <a:ext cx="0" cy="546010"/>
          </a:xfrm>
          <a:prstGeom prst="straightConnector1">
            <a:avLst/>
          </a:prstGeom>
          <a:ln w="76200">
            <a:solidFill>
              <a:schemeClr val="bg1">
                <a:lumMod val="9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C5F738B8-EED5-BC7E-F44F-3E1A10DC8933}"/>
              </a:ext>
            </a:extLst>
          </p:cNvPr>
          <p:cNvCxnSpPr>
            <a:cxnSpLocks/>
          </p:cNvCxnSpPr>
          <p:nvPr/>
        </p:nvCxnSpPr>
        <p:spPr>
          <a:xfrm flipV="1">
            <a:off x="6008673" y="3952684"/>
            <a:ext cx="0" cy="42097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BD00289A-CC10-25A2-2FFA-4A166FD7FE4E}"/>
              </a:ext>
            </a:extLst>
          </p:cNvPr>
          <p:cNvCxnSpPr>
            <a:cxnSpLocks/>
          </p:cNvCxnSpPr>
          <p:nvPr/>
        </p:nvCxnSpPr>
        <p:spPr>
          <a:xfrm flipV="1">
            <a:off x="8642307" y="3952684"/>
            <a:ext cx="0" cy="42097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C13FACCA-15CA-3CF1-D659-6C219BBCFC69}"/>
              </a:ext>
            </a:extLst>
          </p:cNvPr>
          <p:cNvCxnSpPr>
            <a:cxnSpLocks/>
          </p:cNvCxnSpPr>
          <p:nvPr/>
        </p:nvCxnSpPr>
        <p:spPr>
          <a:xfrm flipV="1">
            <a:off x="10946439" y="3952684"/>
            <a:ext cx="0" cy="42097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45782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E083832-2C22-A284-D61B-9BA992D74310}"/>
              </a:ext>
            </a:extLst>
          </p:cNvPr>
          <p:cNvPicPr>
            <a:picLocks noChangeAspect="1"/>
          </p:cNvPicPr>
          <p:nvPr/>
        </p:nvPicPr>
        <p:blipFill rotWithShape="1">
          <a:blip r:embed="rId2"/>
          <a:srcRect l="44993" r="11338"/>
          <a:stretch/>
        </p:blipFill>
        <p:spPr>
          <a:xfrm rot="16200000">
            <a:off x="4883944" y="-435551"/>
            <a:ext cx="2424116" cy="12192001"/>
          </a:xfrm>
          <a:prstGeom prst="rect">
            <a:avLst/>
          </a:prstGeom>
        </p:spPr>
      </p:pic>
      <p:sp>
        <p:nvSpPr>
          <p:cNvPr id="3" name="Title 1">
            <a:extLst>
              <a:ext uri="{FF2B5EF4-FFF2-40B4-BE49-F238E27FC236}">
                <a16:creationId xmlns:a16="http://schemas.microsoft.com/office/drawing/2014/main" id="{5DE558B4-CCBF-8EE3-1FAB-F999FBCF21EC}"/>
              </a:ext>
            </a:extLst>
          </p:cNvPr>
          <p:cNvSpPr txBox="1">
            <a:spLocks/>
          </p:cNvSpPr>
          <p:nvPr/>
        </p:nvSpPr>
        <p:spPr>
          <a:xfrm>
            <a:off x="182414" y="3282376"/>
            <a:ext cx="2196941" cy="796875"/>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latin typeface="Calibri" panose="020F0502020204030204" pitchFamily="34" charset="0"/>
                <a:cs typeface="Calibri" panose="020F0502020204030204" pitchFamily="34" charset="0"/>
              </a:rPr>
              <a:t>Sequencer</a:t>
            </a:r>
          </a:p>
          <a:p>
            <a:pPr algn="ctr"/>
            <a:r>
              <a:rPr lang="en-GB" sz="2000" b="1">
                <a:latin typeface="Calibri" panose="020F0502020204030204" pitchFamily="34" charset="0"/>
                <a:cs typeface="Calibri" panose="020F0502020204030204" pitchFamily="34" charset="0"/>
              </a:rPr>
              <a:t>Produce Image</a:t>
            </a:r>
            <a:endParaRPr lang="en-DK" sz="2400" b="1">
              <a:latin typeface="Calibri" panose="020F0502020204030204" pitchFamily="34" charset="0"/>
              <a:cs typeface="Calibri" panose="020F0502020204030204" pitchFamily="34" charset="0"/>
            </a:endParaRPr>
          </a:p>
        </p:txBody>
      </p:sp>
      <p:sp>
        <p:nvSpPr>
          <p:cNvPr id="5" name="Title 1">
            <a:extLst>
              <a:ext uri="{FF2B5EF4-FFF2-40B4-BE49-F238E27FC236}">
                <a16:creationId xmlns:a16="http://schemas.microsoft.com/office/drawing/2014/main" id="{1C1E573D-DFCD-42F4-E34C-7DF08CC4B8AA}"/>
              </a:ext>
            </a:extLst>
          </p:cNvPr>
          <p:cNvSpPr txBox="1">
            <a:spLocks/>
          </p:cNvSpPr>
          <p:nvPr/>
        </p:nvSpPr>
        <p:spPr>
          <a:xfrm>
            <a:off x="-142286" y="6038972"/>
            <a:ext cx="2633357" cy="584286"/>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br>
              <a:rPr lang="en-GB" sz="2400" b="1">
                <a:solidFill>
                  <a:srgbClr val="FFFFFF"/>
                </a:solidFill>
                <a:latin typeface="Calibri" panose="020F0502020204030204" pitchFamily="34" charset="0"/>
                <a:cs typeface="Calibri" panose="020F0502020204030204" pitchFamily="34" charset="0"/>
              </a:rPr>
            </a:br>
            <a:r>
              <a:rPr lang="en-GB" sz="2400" b="1">
                <a:solidFill>
                  <a:srgbClr val="FFFFFF"/>
                </a:solidFill>
                <a:latin typeface="Calibri" panose="020F0502020204030204" pitchFamily="34" charset="0"/>
                <a:cs typeface="Calibri" panose="020F0502020204030204" pitchFamily="34" charset="0"/>
              </a:rPr>
              <a:t>CONVERT</a:t>
            </a:r>
          </a:p>
          <a:p>
            <a:pPr algn="ctr"/>
            <a:r>
              <a:rPr lang="en-GB" sz="2400" b="1">
                <a:solidFill>
                  <a:srgbClr val="FFFFFF"/>
                </a:solidFill>
                <a:latin typeface="Calibri" panose="020F0502020204030204" pitchFamily="34" charset="0"/>
                <a:cs typeface="Calibri" panose="020F0502020204030204" pitchFamily="34" charset="0"/>
              </a:rPr>
              <a:t>BCL -&gt; FASTQ</a:t>
            </a:r>
            <a:endParaRPr lang="en-DK" sz="2400" b="1">
              <a:solidFill>
                <a:srgbClr val="FFFFFF"/>
              </a:solidFill>
              <a:latin typeface="Calibri" panose="020F0502020204030204" pitchFamily="34" charset="0"/>
              <a:cs typeface="Calibri" panose="020F0502020204030204" pitchFamily="34" charset="0"/>
            </a:endParaRPr>
          </a:p>
        </p:txBody>
      </p:sp>
      <p:sp>
        <p:nvSpPr>
          <p:cNvPr id="6" name="Title 1">
            <a:extLst>
              <a:ext uri="{FF2B5EF4-FFF2-40B4-BE49-F238E27FC236}">
                <a16:creationId xmlns:a16="http://schemas.microsoft.com/office/drawing/2014/main" id="{05A6E89C-4457-FA57-E1BB-41239A7C68B5}"/>
              </a:ext>
            </a:extLst>
          </p:cNvPr>
          <p:cNvSpPr txBox="1">
            <a:spLocks/>
          </p:cNvSpPr>
          <p:nvPr/>
        </p:nvSpPr>
        <p:spPr>
          <a:xfrm>
            <a:off x="9937003" y="3601685"/>
            <a:ext cx="2196941" cy="660668"/>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latin typeface="Calibri" panose="020F0502020204030204" pitchFamily="34" charset="0"/>
                <a:cs typeface="Calibri" panose="020F0502020204030204" pitchFamily="34" charset="0"/>
              </a:rPr>
              <a:t>Count Matrix</a:t>
            </a:r>
          </a:p>
          <a:p>
            <a:pPr algn="ctr"/>
            <a:r>
              <a:rPr lang="en-GB" sz="2000" b="1">
                <a:solidFill>
                  <a:schemeClr val="bg1">
                    <a:lumMod val="50000"/>
                  </a:schemeClr>
                </a:solidFill>
                <a:latin typeface="Calibri" panose="020F0502020204030204" pitchFamily="34" charset="0"/>
                <a:cs typeface="Calibri" panose="020F0502020204030204" pitchFamily="34" charset="0"/>
              </a:rPr>
              <a:t>.</a:t>
            </a:r>
            <a:r>
              <a:rPr lang="en-GB" sz="2000" b="1" err="1">
                <a:solidFill>
                  <a:schemeClr val="bg1">
                    <a:lumMod val="50000"/>
                  </a:schemeClr>
                </a:solidFill>
                <a:latin typeface="Calibri" panose="020F0502020204030204" pitchFamily="34" charset="0"/>
                <a:cs typeface="Calibri" panose="020F0502020204030204" pitchFamily="34" charset="0"/>
              </a:rPr>
              <a:t>tsv</a:t>
            </a:r>
            <a:endParaRPr lang="en-DK" sz="2000" b="1">
              <a:solidFill>
                <a:schemeClr val="bg1">
                  <a:lumMod val="50000"/>
                </a:schemeClr>
              </a:solidFill>
              <a:latin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E08D6445-F40E-9BE4-1497-8AFE550409DD}"/>
              </a:ext>
            </a:extLst>
          </p:cNvPr>
          <p:cNvPicPr>
            <a:picLocks noChangeAspect="1"/>
          </p:cNvPicPr>
          <p:nvPr/>
        </p:nvPicPr>
        <p:blipFill rotWithShape="1">
          <a:blip r:embed="rId3"/>
          <a:srcRect l="18732" t="689" r="17691" b="628"/>
          <a:stretch/>
        </p:blipFill>
        <p:spPr>
          <a:xfrm>
            <a:off x="349568" y="1951178"/>
            <a:ext cx="1524306" cy="1331199"/>
          </a:xfrm>
          <a:prstGeom prst="rect">
            <a:avLst/>
          </a:prstGeom>
        </p:spPr>
      </p:pic>
      <p:graphicFrame>
        <p:nvGraphicFramePr>
          <p:cNvPr id="8" name="Table 7">
            <a:extLst>
              <a:ext uri="{FF2B5EF4-FFF2-40B4-BE49-F238E27FC236}">
                <a16:creationId xmlns:a16="http://schemas.microsoft.com/office/drawing/2014/main" id="{CADDE89A-DF2A-0C89-E713-54C7BA1EF770}"/>
              </a:ext>
            </a:extLst>
          </p:cNvPr>
          <p:cNvGraphicFramePr>
            <a:graphicFrameLocks noGrp="1"/>
          </p:cNvGraphicFramePr>
          <p:nvPr>
            <p:extLst>
              <p:ext uri="{D42A27DB-BD31-4B8C-83A1-F6EECF244321}">
                <p14:modId xmlns:p14="http://schemas.microsoft.com/office/powerpoint/2010/main" val="1663310302"/>
              </p:ext>
            </p:extLst>
          </p:nvPr>
        </p:nvGraphicFramePr>
        <p:xfrm>
          <a:off x="10067629" y="2038262"/>
          <a:ext cx="1875178" cy="1463040"/>
        </p:xfrm>
        <a:graphic>
          <a:graphicData uri="http://schemas.openxmlformats.org/drawingml/2006/table">
            <a:tbl>
              <a:tblPr firstRow="1" bandRow="1">
                <a:tableStyleId>{F2DE63D5-997A-4646-A377-4702673A728D}</a:tableStyleId>
              </a:tblPr>
              <a:tblGrid>
                <a:gridCol w="937589">
                  <a:extLst>
                    <a:ext uri="{9D8B030D-6E8A-4147-A177-3AD203B41FA5}">
                      <a16:colId xmlns:a16="http://schemas.microsoft.com/office/drawing/2014/main" val="718993216"/>
                    </a:ext>
                  </a:extLst>
                </a:gridCol>
                <a:gridCol w="937589">
                  <a:extLst>
                    <a:ext uri="{9D8B030D-6E8A-4147-A177-3AD203B41FA5}">
                      <a16:colId xmlns:a16="http://schemas.microsoft.com/office/drawing/2014/main" val="4246443102"/>
                    </a:ext>
                  </a:extLst>
                </a:gridCol>
              </a:tblGrid>
              <a:tr h="328776">
                <a:tc>
                  <a:txBody>
                    <a:bodyPr/>
                    <a:lstStyle/>
                    <a:p>
                      <a:pPr algn="ctr"/>
                      <a:r>
                        <a:rPr lang="en-GB"/>
                        <a:t>Gene ID</a:t>
                      </a:r>
                    </a:p>
                  </a:txBody>
                  <a:tcPr/>
                </a:tc>
                <a:tc>
                  <a:txBody>
                    <a:bodyPr/>
                    <a:lstStyle/>
                    <a:p>
                      <a:pPr algn="ctr"/>
                      <a:r>
                        <a:rPr lang="en-GB"/>
                        <a:t>Counts</a:t>
                      </a:r>
                    </a:p>
                  </a:txBody>
                  <a:tcPr/>
                </a:tc>
                <a:extLst>
                  <a:ext uri="{0D108BD9-81ED-4DB2-BD59-A6C34878D82A}">
                    <a16:rowId xmlns:a16="http://schemas.microsoft.com/office/drawing/2014/main" val="810967668"/>
                  </a:ext>
                </a:extLst>
              </a:tr>
              <a:tr h="328776">
                <a:tc>
                  <a:txBody>
                    <a:bodyPr/>
                    <a:lstStyle/>
                    <a:p>
                      <a:pPr algn="ctr"/>
                      <a:r>
                        <a:rPr lang="en-GB"/>
                        <a:t>Gene A</a:t>
                      </a:r>
                    </a:p>
                  </a:txBody>
                  <a:tcPr/>
                </a:tc>
                <a:tc>
                  <a:txBody>
                    <a:bodyPr/>
                    <a:lstStyle/>
                    <a:p>
                      <a:pPr algn="ctr"/>
                      <a:r>
                        <a:rPr lang="en-GB"/>
                        <a:t>5</a:t>
                      </a:r>
                    </a:p>
                  </a:txBody>
                  <a:tcPr/>
                </a:tc>
                <a:extLst>
                  <a:ext uri="{0D108BD9-81ED-4DB2-BD59-A6C34878D82A}">
                    <a16:rowId xmlns:a16="http://schemas.microsoft.com/office/drawing/2014/main" val="3753006133"/>
                  </a:ext>
                </a:extLst>
              </a:tr>
              <a:tr h="328776">
                <a:tc>
                  <a:txBody>
                    <a:bodyPr/>
                    <a:lstStyle/>
                    <a:p>
                      <a:pPr algn="ctr"/>
                      <a:r>
                        <a:rPr lang="en-GB"/>
                        <a:t>Gene B</a:t>
                      </a:r>
                    </a:p>
                  </a:txBody>
                  <a:tcPr/>
                </a:tc>
                <a:tc>
                  <a:txBody>
                    <a:bodyPr/>
                    <a:lstStyle/>
                    <a:p>
                      <a:pPr algn="ctr"/>
                      <a:r>
                        <a:rPr lang="en-GB"/>
                        <a:t>3</a:t>
                      </a:r>
                    </a:p>
                  </a:txBody>
                  <a:tcPr/>
                </a:tc>
                <a:extLst>
                  <a:ext uri="{0D108BD9-81ED-4DB2-BD59-A6C34878D82A}">
                    <a16:rowId xmlns:a16="http://schemas.microsoft.com/office/drawing/2014/main" val="389462449"/>
                  </a:ext>
                </a:extLst>
              </a:tr>
              <a:tr h="328776">
                <a:tc>
                  <a:txBody>
                    <a:bodyPr/>
                    <a:lstStyle/>
                    <a:p>
                      <a:pPr algn="ctr"/>
                      <a:r>
                        <a:rPr lang="en-GB"/>
                        <a:t>Gene C</a:t>
                      </a:r>
                    </a:p>
                  </a:txBody>
                  <a:tcPr/>
                </a:tc>
                <a:tc>
                  <a:txBody>
                    <a:bodyPr/>
                    <a:lstStyle/>
                    <a:p>
                      <a:pPr algn="ctr"/>
                      <a:r>
                        <a:rPr lang="en-GB"/>
                        <a:t>9</a:t>
                      </a:r>
                    </a:p>
                  </a:txBody>
                  <a:tcPr/>
                </a:tc>
                <a:extLst>
                  <a:ext uri="{0D108BD9-81ED-4DB2-BD59-A6C34878D82A}">
                    <a16:rowId xmlns:a16="http://schemas.microsoft.com/office/drawing/2014/main" val="4089743007"/>
                  </a:ext>
                </a:extLst>
              </a:tr>
            </a:tbl>
          </a:graphicData>
        </a:graphic>
      </p:graphicFrame>
      <p:cxnSp>
        <p:nvCxnSpPr>
          <p:cNvPr id="9" name="Straight Connector 8">
            <a:extLst>
              <a:ext uri="{FF2B5EF4-FFF2-40B4-BE49-F238E27FC236}">
                <a16:creationId xmlns:a16="http://schemas.microsoft.com/office/drawing/2014/main" id="{B7F0BEE4-FDEE-FC7E-2552-DCF49B259239}"/>
              </a:ext>
            </a:extLst>
          </p:cNvPr>
          <p:cNvCxnSpPr>
            <a:cxnSpLocks/>
            <a:stCxn id="10" idx="2"/>
          </p:cNvCxnSpPr>
          <p:nvPr/>
        </p:nvCxnSpPr>
        <p:spPr>
          <a:xfrm>
            <a:off x="942164" y="5458492"/>
            <a:ext cx="10063054" cy="0"/>
          </a:xfrm>
          <a:prstGeom prst="line">
            <a:avLst/>
          </a:prstGeom>
          <a:ln w="762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E7571DDB-5936-E4F7-D1AD-D7E3AF60C9CA}"/>
              </a:ext>
            </a:extLst>
          </p:cNvPr>
          <p:cNvSpPr/>
          <p:nvPr/>
        </p:nvSpPr>
        <p:spPr>
          <a:xfrm>
            <a:off x="942164" y="5272961"/>
            <a:ext cx="371061" cy="371061"/>
          </a:xfrm>
          <a:prstGeom prst="ellipse">
            <a:avLst/>
          </a:prstGeom>
          <a:solidFill>
            <a:schemeClr val="bg1"/>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11" name="Oval 10">
            <a:extLst>
              <a:ext uri="{FF2B5EF4-FFF2-40B4-BE49-F238E27FC236}">
                <a16:creationId xmlns:a16="http://schemas.microsoft.com/office/drawing/2014/main" id="{8CA730B5-08E3-3803-4574-6EAA1DE641A4}"/>
              </a:ext>
            </a:extLst>
          </p:cNvPr>
          <p:cNvSpPr/>
          <p:nvPr/>
        </p:nvSpPr>
        <p:spPr>
          <a:xfrm>
            <a:off x="3447617" y="5272961"/>
            <a:ext cx="371061" cy="371061"/>
          </a:xfrm>
          <a:prstGeom prst="ellipse">
            <a:avLst/>
          </a:prstGeom>
          <a:solidFill>
            <a:schemeClr val="bg1"/>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12" name="Oval 11">
            <a:extLst>
              <a:ext uri="{FF2B5EF4-FFF2-40B4-BE49-F238E27FC236}">
                <a16:creationId xmlns:a16="http://schemas.microsoft.com/office/drawing/2014/main" id="{AE07E6D2-263A-0558-E2CD-2229C68816BF}"/>
              </a:ext>
            </a:extLst>
          </p:cNvPr>
          <p:cNvSpPr/>
          <p:nvPr/>
        </p:nvSpPr>
        <p:spPr>
          <a:xfrm>
            <a:off x="5849235" y="5272961"/>
            <a:ext cx="371061" cy="371061"/>
          </a:xfrm>
          <a:prstGeom prst="ellipse">
            <a:avLst/>
          </a:prstGeom>
          <a:solidFill>
            <a:schemeClr val="bg1"/>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13" name="Oval 12">
            <a:extLst>
              <a:ext uri="{FF2B5EF4-FFF2-40B4-BE49-F238E27FC236}">
                <a16:creationId xmlns:a16="http://schemas.microsoft.com/office/drawing/2014/main" id="{8A4D611B-C5C8-6A37-13F5-5509F4953485}"/>
              </a:ext>
            </a:extLst>
          </p:cNvPr>
          <p:cNvSpPr/>
          <p:nvPr/>
        </p:nvSpPr>
        <p:spPr>
          <a:xfrm>
            <a:off x="10846835" y="5272961"/>
            <a:ext cx="371061" cy="371061"/>
          </a:xfrm>
          <a:prstGeom prst="ellipse">
            <a:avLst/>
          </a:prstGeom>
          <a:solidFill>
            <a:schemeClr val="bg1"/>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sp>
        <p:nvSpPr>
          <p:cNvPr id="14" name="Oval 13">
            <a:extLst>
              <a:ext uri="{FF2B5EF4-FFF2-40B4-BE49-F238E27FC236}">
                <a16:creationId xmlns:a16="http://schemas.microsoft.com/office/drawing/2014/main" id="{57574D2B-D863-1603-A011-DA45BA92919C}"/>
              </a:ext>
            </a:extLst>
          </p:cNvPr>
          <p:cNvSpPr/>
          <p:nvPr/>
        </p:nvSpPr>
        <p:spPr>
          <a:xfrm>
            <a:off x="8526622" y="5272961"/>
            <a:ext cx="371061" cy="371061"/>
          </a:xfrm>
          <a:prstGeom prst="ellipse">
            <a:avLst/>
          </a:prstGeom>
          <a:solidFill>
            <a:schemeClr val="bg1"/>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a:p>
        </p:txBody>
      </p:sp>
      <p:cxnSp>
        <p:nvCxnSpPr>
          <p:cNvPr id="15" name="Straight Arrow Connector 14">
            <a:extLst>
              <a:ext uri="{FF2B5EF4-FFF2-40B4-BE49-F238E27FC236}">
                <a16:creationId xmlns:a16="http://schemas.microsoft.com/office/drawing/2014/main" id="{99CCB1C7-4F63-C715-FD75-04FDD4001427}"/>
              </a:ext>
            </a:extLst>
          </p:cNvPr>
          <p:cNvCxnSpPr/>
          <p:nvPr/>
        </p:nvCxnSpPr>
        <p:spPr>
          <a:xfrm>
            <a:off x="1151046" y="4535197"/>
            <a:ext cx="0" cy="546010"/>
          </a:xfrm>
          <a:prstGeom prst="straightConnector1">
            <a:avLst/>
          </a:prstGeom>
          <a:ln w="76200">
            <a:solidFill>
              <a:schemeClr val="bg1">
                <a:lumMod val="9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F6F6EF33-A1EF-2D62-3695-EF3BB2086BC6}"/>
              </a:ext>
            </a:extLst>
          </p:cNvPr>
          <p:cNvCxnSpPr>
            <a:cxnSpLocks/>
          </p:cNvCxnSpPr>
          <p:nvPr/>
        </p:nvCxnSpPr>
        <p:spPr>
          <a:xfrm flipV="1">
            <a:off x="11057420" y="4531827"/>
            <a:ext cx="0" cy="546010"/>
          </a:xfrm>
          <a:prstGeom prst="straightConnector1">
            <a:avLst/>
          </a:prstGeom>
          <a:ln w="76200">
            <a:solidFill>
              <a:schemeClr val="bg1">
                <a:lumMod val="9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0" name="Title 1">
            <a:extLst>
              <a:ext uri="{FF2B5EF4-FFF2-40B4-BE49-F238E27FC236}">
                <a16:creationId xmlns:a16="http://schemas.microsoft.com/office/drawing/2014/main" id="{CDC4AE80-795D-8265-7321-F65B74598987}"/>
              </a:ext>
            </a:extLst>
          </p:cNvPr>
          <p:cNvSpPr txBox="1">
            <a:spLocks/>
          </p:cNvSpPr>
          <p:nvPr/>
        </p:nvSpPr>
        <p:spPr>
          <a:xfrm>
            <a:off x="2316468" y="6053486"/>
            <a:ext cx="2633357" cy="551255"/>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solidFill>
                  <a:schemeClr val="bg1"/>
                </a:solidFill>
                <a:latin typeface="Calibri" panose="020F0502020204030204" pitchFamily="34" charset="0"/>
                <a:cs typeface="Calibri" panose="020F0502020204030204" pitchFamily="34" charset="0"/>
              </a:rPr>
              <a:t>READ QC </a:t>
            </a:r>
          </a:p>
          <a:p>
            <a:pPr algn="ctr"/>
            <a:r>
              <a:rPr lang="en-GB" sz="2400" b="1">
                <a:solidFill>
                  <a:schemeClr val="bg1"/>
                </a:solidFill>
                <a:latin typeface="Calibri" panose="020F0502020204030204" pitchFamily="34" charset="0"/>
                <a:cs typeface="Calibri" panose="020F0502020204030204" pitchFamily="34" charset="0"/>
              </a:rPr>
              <a:t>&amp; TRIM</a:t>
            </a:r>
            <a:endParaRPr lang="en-DK" sz="2400" b="1">
              <a:solidFill>
                <a:srgbClr val="FFFFFF"/>
              </a:solidFill>
              <a:latin typeface="Calibri" panose="020F0502020204030204" pitchFamily="34" charset="0"/>
              <a:cs typeface="Calibri" panose="020F0502020204030204" pitchFamily="34" charset="0"/>
            </a:endParaRPr>
          </a:p>
        </p:txBody>
      </p:sp>
      <p:sp>
        <p:nvSpPr>
          <p:cNvPr id="21" name="Title 1">
            <a:extLst>
              <a:ext uri="{FF2B5EF4-FFF2-40B4-BE49-F238E27FC236}">
                <a16:creationId xmlns:a16="http://schemas.microsoft.com/office/drawing/2014/main" id="{C9DE6DAB-4BC3-68C1-58CD-576AC81AABBA}"/>
              </a:ext>
            </a:extLst>
          </p:cNvPr>
          <p:cNvSpPr txBox="1">
            <a:spLocks/>
          </p:cNvSpPr>
          <p:nvPr/>
        </p:nvSpPr>
        <p:spPr>
          <a:xfrm>
            <a:off x="4703800" y="6052843"/>
            <a:ext cx="2633357" cy="555378"/>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solidFill>
                  <a:srgbClr val="FFFFFF"/>
                </a:solidFill>
                <a:latin typeface="Calibri" panose="020F0502020204030204" pitchFamily="34" charset="0"/>
                <a:cs typeface="Calibri" panose="020F0502020204030204" pitchFamily="34" charset="0"/>
              </a:rPr>
              <a:t>ALIGN </a:t>
            </a:r>
          </a:p>
          <a:p>
            <a:pPr algn="ctr"/>
            <a:r>
              <a:rPr lang="en-GB" sz="2400" b="1">
                <a:solidFill>
                  <a:srgbClr val="FFFFFF"/>
                </a:solidFill>
                <a:latin typeface="Calibri" panose="020F0502020204030204" pitchFamily="34" charset="0"/>
                <a:cs typeface="Calibri" panose="020F0502020204030204" pitchFamily="34" charset="0"/>
              </a:rPr>
              <a:t>TO REF</a:t>
            </a:r>
            <a:endParaRPr lang="en-DK" sz="2400" b="1">
              <a:solidFill>
                <a:srgbClr val="FFFFFF"/>
              </a:solidFill>
              <a:latin typeface="Calibri" panose="020F0502020204030204" pitchFamily="34" charset="0"/>
              <a:cs typeface="Calibri" panose="020F0502020204030204" pitchFamily="34" charset="0"/>
            </a:endParaRPr>
          </a:p>
        </p:txBody>
      </p:sp>
      <p:sp>
        <p:nvSpPr>
          <p:cNvPr id="22" name="Title 1">
            <a:extLst>
              <a:ext uri="{FF2B5EF4-FFF2-40B4-BE49-F238E27FC236}">
                <a16:creationId xmlns:a16="http://schemas.microsoft.com/office/drawing/2014/main" id="{BF7C6006-E91A-2C2D-2870-5394D2C4CF23}"/>
              </a:ext>
            </a:extLst>
          </p:cNvPr>
          <p:cNvSpPr txBox="1">
            <a:spLocks/>
          </p:cNvSpPr>
          <p:nvPr/>
        </p:nvSpPr>
        <p:spPr>
          <a:xfrm>
            <a:off x="7366445" y="6083759"/>
            <a:ext cx="2633357" cy="555378"/>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solidFill>
                  <a:srgbClr val="FFFFFF"/>
                </a:solidFill>
                <a:latin typeface="Calibri" panose="020F0502020204030204" pitchFamily="34" charset="0"/>
                <a:cs typeface="Calibri" panose="020F0502020204030204" pitchFamily="34" charset="0"/>
              </a:rPr>
              <a:t>REMOVE</a:t>
            </a:r>
          </a:p>
          <a:p>
            <a:pPr algn="ctr"/>
            <a:r>
              <a:rPr lang="en-GB" sz="2400" b="1">
                <a:solidFill>
                  <a:srgbClr val="FFFFFF"/>
                </a:solidFill>
                <a:latin typeface="Calibri" panose="020F0502020204030204" pitchFamily="34" charset="0"/>
                <a:cs typeface="Calibri" panose="020F0502020204030204" pitchFamily="34" charset="0"/>
              </a:rPr>
              <a:t>DUPLICATES</a:t>
            </a:r>
          </a:p>
        </p:txBody>
      </p:sp>
      <p:sp>
        <p:nvSpPr>
          <p:cNvPr id="23" name="Title 1">
            <a:extLst>
              <a:ext uri="{FF2B5EF4-FFF2-40B4-BE49-F238E27FC236}">
                <a16:creationId xmlns:a16="http://schemas.microsoft.com/office/drawing/2014/main" id="{385AF80F-29BF-778E-6180-E3591ECE586B}"/>
              </a:ext>
            </a:extLst>
          </p:cNvPr>
          <p:cNvSpPr txBox="1">
            <a:spLocks/>
          </p:cNvSpPr>
          <p:nvPr/>
        </p:nvSpPr>
        <p:spPr>
          <a:xfrm>
            <a:off x="9688539" y="6051320"/>
            <a:ext cx="2633357" cy="555378"/>
          </a:xfrm>
          <a:prstGeom prst="rect">
            <a:avLst/>
          </a:prstGeom>
        </p:spPr>
        <p:txBody>
          <a:bodyPr anchor="b">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400" b="1">
                <a:solidFill>
                  <a:schemeClr val="bg1"/>
                </a:solidFill>
                <a:latin typeface="Calibri" panose="020F0502020204030204" pitchFamily="34" charset="0"/>
                <a:cs typeface="Calibri" panose="020F0502020204030204" pitchFamily="34" charset="0"/>
              </a:rPr>
              <a:t>QUANTIFY</a:t>
            </a:r>
            <a:br>
              <a:rPr lang="en-GB" sz="2400" b="1">
                <a:solidFill>
                  <a:schemeClr val="bg1"/>
                </a:solidFill>
                <a:latin typeface="Calibri" panose="020F0502020204030204" pitchFamily="34" charset="0"/>
                <a:cs typeface="Calibri" panose="020F0502020204030204" pitchFamily="34" charset="0"/>
              </a:rPr>
            </a:br>
            <a:r>
              <a:rPr lang="en-GB" sz="2400" b="1">
                <a:solidFill>
                  <a:schemeClr val="bg1"/>
                </a:solidFill>
                <a:latin typeface="Calibri" panose="020F0502020204030204" pitchFamily="34" charset="0"/>
                <a:cs typeface="Calibri" panose="020F0502020204030204" pitchFamily="34" charset="0"/>
              </a:rPr>
              <a:t>READS</a:t>
            </a:r>
            <a:endParaRPr lang="en-DK" sz="2400" b="1">
              <a:solidFill>
                <a:schemeClr val="bg1"/>
              </a:solidFill>
              <a:latin typeface="Calibri" panose="020F0502020204030204" pitchFamily="34" charset="0"/>
              <a:cs typeface="Calibri" panose="020F0502020204030204" pitchFamily="34" charset="0"/>
            </a:endParaRPr>
          </a:p>
        </p:txBody>
      </p:sp>
      <p:sp>
        <p:nvSpPr>
          <p:cNvPr id="4" name="Rounded Rectangle 3">
            <a:extLst>
              <a:ext uri="{FF2B5EF4-FFF2-40B4-BE49-F238E27FC236}">
                <a16:creationId xmlns:a16="http://schemas.microsoft.com/office/drawing/2014/main" id="{6BE97770-BA1D-4CEE-A7C9-D5D16019B388}"/>
              </a:ext>
            </a:extLst>
          </p:cNvPr>
          <p:cNvSpPr/>
          <p:nvPr/>
        </p:nvSpPr>
        <p:spPr>
          <a:xfrm>
            <a:off x="101599" y="1741712"/>
            <a:ext cx="2258412" cy="2424117"/>
          </a:xfrm>
          <a:prstGeom prst="roundRect">
            <a:avLst>
              <a:gd name="adj" fmla="val 10441"/>
            </a:avLst>
          </a:prstGeom>
          <a:noFill/>
          <a:ln w="762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K"/>
          </a:p>
        </p:txBody>
      </p:sp>
      <p:grpSp>
        <p:nvGrpSpPr>
          <p:cNvPr id="41" name="Group 40">
            <a:extLst>
              <a:ext uri="{FF2B5EF4-FFF2-40B4-BE49-F238E27FC236}">
                <a16:creationId xmlns:a16="http://schemas.microsoft.com/office/drawing/2014/main" id="{37720C34-D529-E0B4-66E5-A726D678886B}"/>
              </a:ext>
            </a:extLst>
          </p:cNvPr>
          <p:cNvGrpSpPr/>
          <p:nvPr/>
        </p:nvGrpSpPr>
        <p:grpSpPr>
          <a:xfrm>
            <a:off x="3483432" y="2409609"/>
            <a:ext cx="1213238" cy="1154165"/>
            <a:chOff x="3078452" y="2269790"/>
            <a:chExt cx="1530992" cy="1530993"/>
          </a:xfrm>
        </p:grpSpPr>
        <p:sp>
          <p:nvSpPr>
            <p:cNvPr id="42" name="Rectangle 41">
              <a:extLst>
                <a:ext uri="{FF2B5EF4-FFF2-40B4-BE49-F238E27FC236}">
                  <a16:creationId xmlns:a16="http://schemas.microsoft.com/office/drawing/2014/main" id="{75E24F37-15B4-B0E4-CC15-D04B22E1F956}"/>
                </a:ext>
              </a:extLst>
            </p:cNvPr>
            <p:cNvSpPr/>
            <p:nvPr/>
          </p:nvSpPr>
          <p:spPr>
            <a:xfrm>
              <a:off x="3078452" y="2269790"/>
              <a:ext cx="1530992" cy="153099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da-DK"/>
            </a:p>
          </p:txBody>
        </p:sp>
        <p:sp>
          <p:nvSpPr>
            <p:cNvPr id="43" name="Oval 42">
              <a:extLst>
                <a:ext uri="{FF2B5EF4-FFF2-40B4-BE49-F238E27FC236}">
                  <a16:creationId xmlns:a16="http://schemas.microsoft.com/office/drawing/2014/main" id="{2D514938-E39E-863F-03DC-BA9EDFB817C0}"/>
                </a:ext>
              </a:extLst>
            </p:cNvPr>
            <p:cNvSpPr/>
            <p:nvPr/>
          </p:nvSpPr>
          <p:spPr>
            <a:xfrm>
              <a:off x="3149534" y="2430843"/>
              <a:ext cx="225287" cy="2252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44" name="Oval 43">
              <a:extLst>
                <a:ext uri="{FF2B5EF4-FFF2-40B4-BE49-F238E27FC236}">
                  <a16:creationId xmlns:a16="http://schemas.microsoft.com/office/drawing/2014/main" id="{A5288D6F-23C4-A829-9A44-1B8BCECC4782}"/>
                </a:ext>
              </a:extLst>
            </p:cNvPr>
            <p:cNvSpPr/>
            <p:nvPr/>
          </p:nvSpPr>
          <p:spPr>
            <a:xfrm>
              <a:off x="3536628" y="2430842"/>
              <a:ext cx="225287" cy="2252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45" name="Oval 44">
              <a:extLst>
                <a:ext uri="{FF2B5EF4-FFF2-40B4-BE49-F238E27FC236}">
                  <a16:creationId xmlns:a16="http://schemas.microsoft.com/office/drawing/2014/main" id="{F4EFD548-9048-6CE3-F98A-B1E63A390900}"/>
                </a:ext>
              </a:extLst>
            </p:cNvPr>
            <p:cNvSpPr/>
            <p:nvPr/>
          </p:nvSpPr>
          <p:spPr>
            <a:xfrm>
              <a:off x="3902920" y="2446632"/>
              <a:ext cx="225287" cy="22528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46" name="Oval 45">
              <a:extLst>
                <a:ext uri="{FF2B5EF4-FFF2-40B4-BE49-F238E27FC236}">
                  <a16:creationId xmlns:a16="http://schemas.microsoft.com/office/drawing/2014/main" id="{C9B5DC6F-70F9-3470-AEC0-6E284300D24A}"/>
                </a:ext>
              </a:extLst>
            </p:cNvPr>
            <p:cNvSpPr/>
            <p:nvPr/>
          </p:nvSpPr>
          <p:spPr>
            <a:xfrm>
              <a:off x="4263213" y="2433379"/>
              <a:ext cx="225287" cy="22528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47" name="Oval 46">
              <a:extLst>
                <a:ext uri="{FF2B5EF4-FFF2-40B4-BE49-F238E27FC236}">
                  <a16:creationId xmlns:a16="http://schemas.microsoft.com/office/drawing/2014/main" id="{A8B2B5CB-E6F3-76F6-F1D4-B636AB67AACC}"/>
                </a:ext>
              </a:extLst>
            </p:cNvPr>
            <p:cNvSpPr/>
            <p:nvPr/>
          </p:nvSpPr>
          <p:spPr>
            <a:xfrm>
              <a:off x="3149534" y="2754116"/>
              <a:ext cx="225287" cy="22528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48" name="Oval 47">
              <a:extLst>
                <a:ext uri="{FF2B5EF4-FFF2-40B4-BE49-F238E27FC236}">
                  <a16:creationId xmlns:a16="http://schemas.microsoft.com/office/drawing/2014/main" id="{33666BFB-43F4-52FD-A750-A903F004CC1C}"/>
                </a:ext>
              </a:extLst>
            </p:cNvPr>
            <p:cNvSpPr/>
            <p:nvPr/>
          </p:nvSpPr>
          <p:spPr>
            <a:xfrm>
              <a:off x="3536628" y="2754115"/>
              <a:ext cx="225287" cy="22528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49" name="Oval 48">
              <a:extLst>
                <a:ext uri="{FF2B5EF4-FFF2-40B4-BE49-F238E27FC236}">
                  <a16:creationId xmlns:a16="http://schemas.microsoft.com/office/drawing/2014/main" id="{A9B3BEF2-9A5F-747E-A0D7-30519062D3AE}"/>
                </a:ext>
              </a:extLst>
            </p:cNvPr>
            <p:cNvSpPr/>
            <p:nvPr/>
          </p:nvSpPr>
          <p:spPr>
            <a:xfrm>
              <a:off x="3902920" y="2769905"/>
              <a:ext cx="225287" cy="22528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0" name="Oval 49">
              <a:extLst>
                <a:ext uri="{FF2B5EF4-FFF2-40B4-BE49-F238E27FC236}">
                  <a16:creationId xmlns:a16="http://schemas.microsoft.com/office/drawing/2014/main" id="{9060416F-4560-DE8F-9A05-E34DEA5E8AE1}"/>
                </a:ext>
              </a:extLst>
            </p:cNvPr>
            <p:cNvSpPr/>
            <p:nvPr/>
          </p:nvSpPr>
          <p:spPr>
            <a:xfrm>
              <a:off x="4263213" y="2756652"/>
              <a:ext cx="225287" cy="22528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1" name="Oval 50">
              <a:extLst>
                <a:ext uri="{FF2B5EF4-FFF2-40B4-BE49-F238E27FC236}">
                  <a16:creationId xmlns:a16="http://schemas.microsoft.com/office/drawing/2014/main" id="{811FA171-B056-8BDE-E718-54FAE39B1870}"/>
                </a:ext>
              </a:extLst>
            </p:cNvPr>
            <p:cNvSpPr/>
            <p:nvPr/>
          </p:nvSpPr>
          <p:spPr>
            <a:xfrm>
              <a:off x="3214667" y="3141039"/>
              <a:ext cx="225287" cy="22528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2" name="Oval 51">
              <a:extLst>
                <a:ext uri="{FF2B5EF4-FFF2-40B4-BE49-F238E27FC236}">
                  <a16:creationId xmlns:a16="http://schemas.microsoft.com/office/drawing/2014/main" id="{D5DE71D9-D918-0851-43C5-6C1675FA056A}"/>
                </a:ext>
              </a:extLst>
            </p:cNvPr>
            <p:cNvSpPr/>
            <p:nvPr/>
          </p:nvSpPr>
          <p:spPr>
            <a:xfrm>
              <a:off x="3601761" y="3141038"/>
              <a:ext cx="225287" cy="2252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3" name="Oval 52">
              <a:extLst>
                <a:ext uri="{FF2B5EF4-FFF2-40B4-BE49-F238E27FC236}">
                  <a16:creationId xmlns:a16="http://schemas.microsoft.com/office/drawing/2014/main" id="{CB420C47-6A80-8373-A62D-91B1DC057BBC}"/>
                </a:ext>
              </a:extLst>
            </p:cNvPr>
            <p:cNvSpPr/>
            <p:nvPr/>
          </p:nvSpPr>
          <p:spPr>
            <a:xfrm>
              <a:off x="3968053" y="3156828"/>
              <a:ext cx="225287" cy="22528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4" name="Oval 53">
              <a:extLst>
                <a:ext uri="{FF2B5EF4-FFF2-40B4-BE49-F238E27FC236}">
                  <a16:creationId xmlns:a16="http://schemas.microsoft.com/office/drawing/2014/main" id="{78D3266A-8C58-5E2F-4F0F-55FB46F89CDF}"/>
                </a:ext>
              </a:extLst>
            </p:cNvPr>
            <p:cNvSpPr/>
            <p:nvPr/>
          </p:nvSpPr>
          <p:spPr>
            <a:xfrm>
              <a:off x="4328346" y="3143575"/>
              <a:ext cx="225287" cy="2252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5" name="Oval 54">
              <a:extLst>
                <a:ext uri="{FF2B5EF4-FFF2-40B4-BE49-F238E27FC236}">
                  <a16:creationId xmlns:a16="http://schemas.microsoft.com/office/drawing/2014/main" id="{8D341C0E-45ED-15C5-C256-7D0C999947F0}"/>
                </a:ext>
              </a:extLst>
            </p:cNvPr>
            <p:cNvSpPr/>
            <p:nvPr/>
          </p:nvSpPr>
          <p:spPr>
            <a:xfrm>
              <a:off x="3245553" y="3485929"/>
              <a:ext cx="225287" cy="22528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6" name="Oval 55">
              <a:extLst>
                <a:ext uri="{FF2B5EF4-FFF2-40B4-BE49-F238E27FC236}">
                  <a16:creationId xmlns:a16="http://schemas.microsoft.com/office/drawing/2014/main" id="{5FBBE098-B003-78DA-10E5-54CA787BAE24}"/>
                </a:ext>
              </a:extLst>
            </p:cNvPr>
            <p:cNvSpPr/>
            <p:nvPr/>
          </p:nvSpPr>
          <p:spPr>
            <a:xfrm>
              <a:off x="3632647" y="3485928"/>
              <a:ext cx="225287" cy="22528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7" name="Oval 56">
              <a:extLst>
                <a:ext uri="{FF2B5EF4-FFF2-40B4-BE49-F238E27FC236}">
                  <a16:creationId xmlns:a16="http://schemas.microsoft.com/office/drawing/2014/main" id="{515CCB3F-1665-19D7-4F3D-7162ACDB51BB}"/>
                </a:ext>
              </a:extLst>
            </p:cNvPr>
            <p:cNvSpPr/>
            <p:nvPr/>
          </p:nvSpPr>
          <p:spPr>
            <a:xfrm>
              <a:off x="3998939" y="3501718"/>
              <a:ext cx="225287" cy="22528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8" name="Oval 57">
              <a:extLst>
                <a:ext uri="{FF2B5EF4-FFF2-40B4-BE49-F238E27FC236}">
                  <a16:creationId xmlns:a16="http://schemas.microsoft.com/office/drawing/2014/main" id="{6BF03996-E158-0011-7B51-1E59BD51568A}"/>
                </a:ext>
              </a:extLst>
            </p:cNvPr>
            <p:cNvSpPr/>
            <p:nvPr/>
          </p:nvSpPr>
          <p:spPr>
            <a:xfrm>
              <a:off x="4359232" y="3488465"/>
              <a:ext cx="225287" cy="22528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grpSp>
      <p:cxnSp>
        <p:nvCxnSpPr>
          <p:cNvPr id="60" name="Straight Arrow Connector 59">
            <a:extLst>
              <a:ext uri="{FF2B5EF4-FFF2-40B4-BE49-F238E27FC236}">
                <a16:creationId xmlns:a16="http://schemas.microsoft.com/office/drawing/2014/main" id="{50978B6F-0AD6-6AC4-E3A0-9DBC7A51910F}"/>
              </a:ext>
            </a:extLst>
          </p:cNvPr>
          <p:cNvCxnSpPr>
            <a:cxnSpLocks/>
          </p:cNvCxnSpPr>
          <p:nvPr/>
        </p:nvCxnSpPr>
        <p:spPr>
          <a:xfrm rot="16200000">
            <a:off x="2893179" y="2671557"/>
            <a:ext cx="0" cy="546010"/>
          </a:xfrm>
          <a:prstGeom prst="straightConnector1">
            <a:avLst/>
          </a:prstGeom>
          <a:ln w="76200">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62" name="Rounded Rectangle 4">
            <a:extLst>
              <a:ext uri="{FF2B5EF4-FFF2-40B4-BE49-F238E27FC236}">
                <a16:creationId xmlns:a16="http://schemas.microsoft.com/office/drawing/2014/main" id="{4663745E-11D4-0CDD-F257-A7BC6F813548}"/>
              </a:ext>
            </a:extLst>
          </p:cNvPr>
          <p:cNvSpPr/>
          <p:nvPr/>
        </p:nvSpPr>
        <p:spPr>
          <a:xfrm>
            <a:off x="855966" y="323981"/>
            <a:ext cx="10397634" cy="829839"/>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solidFill>
                  <a:schemeClr val="tx1"/>
                </a:solidFill>
              </a:rPr>
              <a:t>Workflow overview</a:t>
            </a:r>
          </a:p>
        </p:txBody>
      </p:sp>
    </p:spTree>
    <p:extLst>
      <p:ext uri="{BB962C8B-B14F-4D97-AF65-F5344CB8AC3E}">
        <p14:creationId xmlns:p14="http://schemas.microsoft.com/office/powerpoint/2010/main" val="125867217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E05F4CC-C7C5-E04B-A63C-A7AF71462159}"/>
              </a:ext>
            </a:extLst>
          </p:cNvPr>
          <p:cNvPicPr>
            <a:picLocks noChangeAspect="1"/>
          </p:cNvPicPr>
          <p:nvPr/>
        </p:nvPicPr>
        <p:blipFill>
          <a:blip r:embed="rId3"/>
          <a:stretch>
            <a:fillRect/>
          </a:stretch>
        </p:blipFill>
        <p:spPr>
          <a:xfrm>
            <a:off x="6223111" y="3897162"/>
            <a:ext cx="4974468" cy="2685998"/>
          </a:xfrm>
          <a:prstGeom prst="rect">
            <a:avLst/>
          </a:prstGeom>
        </p:spPr>
      </p:pic>
      <p:pic>
        <p:nvPicPr>
          <p:cNvPr id="6" name="Picture 5">
            <a:extLst>
              <a:ext uri="{FF2B5EF4-FFF2-40B4-BE49-F238E27FC236}">
                <a16:creationId xmlns:a16="http://schemas.microsoft.com/office/drawing/2014/main" id="{3B1C02D3-FBAB-DA40-9911-CE45FB132319}"/>
              </a:ext>
            </a:extLst>
          </p:cNvPr>
          <p:cNvPicPr>
            <a:picLocks noChangeAspect="1"/>
          </p:cNvPicPr>
          <p:nvPr/>
        </p:nvPicPr>
        <p:blipFill>
          <a:blip r:embed="rId4"/>
          <a:stretch>
            <a:fillRect/>
          </a:stretch>
        </p:blipFill>
        <p:spPr>
          <a:xfrm>
            <a:off x="5122608" y="1514504"/>
            <a:ext cx="6489290" cy="2382658"/>
          </a:xfrm>
          <a:prstGeom prst="rect">
            <a:avLst/>
          </a:prstGeom>
        </p:spPr>
      </p:pic>
      <p:pic>
        <p:nvPicPr>
          <p:cNvPr id="7" name="Picture 6">
            <a:extLst>
              <a:ext uri="{FF2B5EF4-FFF2-40B4-BE49-F238E27FC236}">
                <a16:creationId xmlns:a16="http://schemas.microsoft.com/office/drawing/2014/main" id="{28879FE4-7C57-5D48-9778-D2602D81062F}"/>
              </a:ext>
            </a:extLst>
          </p:cNvPr>
          <p:cNvPicPr>
            <a:picLocks noChangeAspect="1"/>
          </p:cNvPicPr>
          <p:nvPr/>
        </p:nvPicPr>
        <p:blipFill>
          <a:blip r:embed="rId5"/>
          <a:stretch>
            <a:fillRect/>
          </a:stretch>
        </p:blipFill>
        <p:spPr>
          <a:xfrm>
            <a:off x="923430" y="4035476"/>
            <a:ext cx="4199178" cy="2733623"/>
          </a:xfrm>
          <a:prstGeom prst="rect">
            <a:avLst/>
          </a:prstGeom>
        </p:spPr>
      </p:pic>
      <p:sp>
        <p:nvSpPr>
          <p:cNvPr id="8" name="Rounded Rectangle 7">
            <a:extLst>
              <a:ext uri="{FF2B5EF4-FFF2-40B4-BE49-F238E27FC236}">
                <a16:creationId xmlns:a16="http://schemas.microsoft.com/office/drawing/2014/main" id="{B507C51A-E2AD-2446-81BC-613B24A01EF5}"/>
              </a:ext>
            </a:extLst>
          </p:cNvPr>
          <p:cNvSpPr/>
          <p:nvPr/>
        </p:nvSpPr>
        <p:spPr>
          <a:xfrm>
            <a:off x="838200" y="440778"/>
            <a:ext cx="4018808" cy="861076"/>
          </a:xfrm>
          <a:prstGeom prst="roundRect">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4400" b="1" err="1"/>
              <a:t>MultiQC</a:t>
            </a:r>
            <a:r>
              <a:rPr lang="en-GB" sz="4400" b="1"/>
              <a:t> reports</a:t>
            </a:r>
          </a:p>
        </p:txBody>
      </p:sp>
      <p:sp>
        <p:nvSpPr>
          <p:cNvPr id="2" name="TextBox 1">
            <a:extLst>
              <a:ext uri="{FF2B5EF4-FFF2-40B4-BE49-F238E27FC236}">
                <a16:creationId xmlns:a16="http://schemas.microsoft.com/office/drawing/2014/main" id="{42ACC81C-0596-534C-8EAE-0DB6A5D7C074}"/>
              </a:ext>
            </a:extLst>
          </p:cNvPr>
          <p:cNvSpPr txBox="1"/>
          <p:nvPr/>
        </p:nvSpPr>
        <p:spPr>
          <a:xfrm>
            <a:off x="691316" y="1514503"/>
            <a:ext cx="4165692" cy="2308324"/>
          </a:xfrm>
          <a:prstGeom prst="rect">
            <a:avLst/>
          </a:prstGeom>
          <a:noFill/>
        </p:spPr>
        <p:txBody>
          <a:bodyPr wrap="none" rtlCol="0">
            <a:spAutoFit/>
          </a:bodyPr>
          <a:lstStyle/>
          <a:p>
            <a:r>
              <a:rPr lang="en-GB" sz="2400"/>
              <a:t>Summarises all kinds of reports:</a:t>
            </a:r>
          </a:p>
          <a:p>
            <a:pPr marL="742950" lvl="1" indent="-285750">
              <a:buFont typeface="Arial" panose="020B0604020202020204" pitchFamily="34" charset="0"/>
              <a:buChar char="•"/>
            </a:pPr>
            <a:r>
              <a:rPr lang="en-GB" sz="2400" err="1"/>
              <a:t>FastQC</a:t>
            </a:r>
            <a:endParaRPr lang="en-GB" sz="2400"/>
          </a:p>
          <a:p>
            <a:pPr marL="742950" lvl="1" indent="-285750">
              <a:buFont typeface="Arial" panose="020B0604020202020204" pitchFamily="34" charset="0"/>
              <a:buChar char="•"/>
            </a:pPr>
            <a:r>
              <a:rPr lang="en-GB" sz="2400"/>
              <a:t>Trimming</a:t>
            </a:r>
          </a:p>
          <a:p>
            <a:pPr marL="742950" lvl="1" indent="-285750">
              <a:buFont typeface="Arial" panose="020B0604020202020204" pitchFamily="34" charset="0"/>
              <a:buChar char="•"/>
            </a:pPr>
            <a:r>
              <a:rPr lang="en-GB" sz="2400"/>
              <a:t>Alignment</a:t>
            </a:r>
          </a:p>
          <a:p>
            <a:pPr marL="742950" lvl="1" indent="-285750">
              <a:buFont typeface="Arial" panose="020B0604020202020204" pitchFamily="34" charset="0"/>
              <a:buChar char="•"/>
            </a:pPr>
            <a:r>
              <a:rPr lang="en-GB" sz="2400"/>
              <a:t>Feature counts</a:t>
            </a:r>
          </a:p>
          <a:p>
            <a:pPr marL="742950" lvl="1" indent="-285750">
              <a:buFont typeface="Arial" panose="020B0604020202020204" pitchFamily="34" charset="0"/>
              <a:buChar char="•"/>
            </a:pPr>
            <a:r>
              <a:rPr lang="en-GB" sz="2400"/>
              <a:t>Differential Expression</a:t>
            </a:r>
          </a:p>
        </p:txBody>
      </p:sp>
      <p:sp>
        <p:nvSpPr>
          <p:cNvPr id="5" name="Slide Number Placeholder 2">
            <a:extLst>
              <a:ext uri="{FF2B5EF4-FFF2-40B4-BE49-F238E27FC236}">
                <a16:creationId xmlns:a16="http://schemas.microsoft.com/office/drawing/2014/main" id="{51B72AAB-48C9-AB5E-B8A0-B318B1D74C0B}"/>
              </a:ext>
            </a:extLst>
          </p:cNvPr>
          <p:cNvSpPr>
            <a:spLocks noGrp="1"/>
          </p:cNvSpPr>
          <p:nvPr>
            <p:ph type="sldNum" sz="quarter" idx="12"/>
          </p:nvPr>
        </p:nvSpPr>
        <p:spPr>
          <a:xfrm>
            <a:off x="9297081" y="6414216"/>
            <a:ext cx="2743200" cy="365125"/>
          </a:xfrm>
        </p:spPr>
        <p:txBody>
          <a:bodyPr/>
          <a:lstStyle/>
          <a:p>
            <a:fld id="{FE1C72F9-1132-3C4A-93C5-CF217ED18781}" type="slidenum">
              <a:rPr lang="en-GB" smtClean="0"/>
              <a:t>60</a:t>
            </a:fld>
            <a:endParaRPr lang="en-GB"/>
          </a:p>
        </p:txBody>
      </p:sp>
      <p:pic>
        <p:nvPicPr>
          <p:cNvPr id="9" name="Picture 12" descr="Background pattern&#10;&#10;Description automatically generated">
            <a:extLst>
              <a:ext uri="{FF2B5EF4-FFF2-40B4-BE49-F238E27FC236}">
                <a16:creationId xmlns:a16="http://schemas.microsoft.com/office/drawing/2014/main" id="{CE3E70AD-DE19-D4FF-0636-2754507E0D74}"/>
              </a:ext>
            </a:extLst>
          </p:cNvPr>
          <p:cNvPicPr>
            <a:picLocks noChangeAspect="1"/>
          </p:cNvPicPr>
          <p:nvPr/>
        </p:nvPicPr>
        <p:blipFill>
          <a:blip r:embed="rId6"/>
          <a:stretch>
            <a:fillRect/>
          </a:stretch>
        </p:blipFill>
        <p:spPr>
          <a:xfrm>
            <a:off x="9849342" y="282137"/>
            <a:ext cx="1952625" cy="552450"/>
          </a:xfrm>
          <a:prstGeom prst="rect">
            <a:avLst/>
          </a:prstGeom>
        </p:spPr>
      </p:pic>
    </p:spTree>
    <p:extLst>
      <p:ext uri="{BB962C8B-B14F-4D97-AF65-F5344CB8AC3E}">
        <p14:creationId xmlns:p14="http://schemas.microsoft.com/office/powerpoint/2010/main" val="415086253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E083832-2C22-A284-D61B-9BA992D74310}"/>
              </a:ext>
            </a:extLst>
          </p:cNvPr>
          <p:cNvPicPr>
            <a:picLocks noChangeAspect="1"/>
          </p:cNvPicPr>
          <p:nvPr/>
        </p:nvPicPr>
        <p:blipFill rotWithShape="1">
          <a:blip r:embed="rId2"/>
          <a:srcRect l="20071" r="-215"/>
          <a:stretch/>
        </p:blipFill>
        <p:spPr>
          <a:xfrm rot="16200000">
            <a:off x="3871545" y="-2385646"/>
            <a:ext cx="4448908" cy="12192001"/>
          </a:xfrm>
          <a:prstGeom prst="rect">
            <a:avLst/>
          </a:prstGeom>
        </p:spPr>
      </p:pic>
      <p:sp>
        <p:nvSpPr>
          <p:cNvPr id="75" name="Rounded Rectangle 4">
            <a:extLst>
              <a:ext uri="{FF2B5EF4-FFF2-40B4-BE49-F238E27FC236}">
                <a16:creationId xmlns:a16="http://schemas.microsoft.com/office/drawing/2014/main" id="{DA483331-EA3C-7DDE-8652-AAF75FC2FDA9}"/>
              </a:ext>
            </a:extLst>
          </p:cNvPr>
          <p:cNvSpPr/>
          <p:nvPr/>
        </p:nvSpPr>
        <p:spPr>
          <a:xfrm>
            <a:off x="855966" y="323981"/>
            <a:ext cx="10397634" cy="82983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solidFill>
                  <a:schemeClr val="tx1"/>
                </a:solidFill>
              </a:rPr>
              <a:t>Exercise</a:t>
            </a:r>
          </a:p>
        </p:txBody>
      </p:sp>
      <p:sp>
        <p:nvSpPr>
          <p:cNvPr id="4" name="Content Placeholder 2">
            <a:extLst>
              <a:ext uri="{FF2B5EF4-FFF2-40B4-BE49-F238E27FC236}">
                <a16:creationId xmlns:a16="http://schemas.microsoft.com/office/drawing/2014/main" id="{EABC1F27-D6E8-BDF0-63F0-03EF5A190CF6}"/>
              </a:ext>
            </a:extLst>
          </p:cNvPr>
          <p:cNvSpPr txBox="1">
            <a:spLocks/>
          </p:cNvSpPr>
          <p:nvPr/>
        </p:nvSpPr>
        <p:spPr>
          <a:xfrm>
            <a:off x="855966" y="1725520"/>
            <a:ext cx="10679542" cy="324317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Font typeface="Arial" panose="020B0604020202020204" pitchFamily="34" charset="0"/>
              <a:buNone/>
            </a:pPr>
            <a:r>
              <a:rPr lang="en-GB" sz="2400" b="1">
                <a:solidFill>
                  <a:schemeClr val="bg1"/>
                </a:solidFill>
                <a:latin typeface="Calibri Light" panose="020F0302020204030204" pitchFamily="34" charset="0"/>
                <a:cs typeface="Calibri Light" panose="020F0302020204030204" pitchFamily="34" charset="0"/>
              </a:rPr>
              <a:t>In the </a:t>
            </a:r>
            <a:r>
              <a:rPr lang="en-GB" sz="2400" b="1" err="1">
                <a:solidFill>
                  <a:schemeClr val="bg1"/>
                </a:solidFill>
                <a:latin typeface="Calibri Light" panose="020F0302020204030204" pitchFamily="34" charset="0"/>
                <a:cs typeface="Calibri Light" panose="020F0302020204030204" pitchFamily="34" charset="0"/>
              </a:rPr>
              <a:t>gitHub</a:t>
            </a:r>
            <a:r>
              <a:rPr lang="en-GB" sz="2400" b="1">
                <a:solidFill>
                  <a:schemeClr val="bg1"/>
                </a:solidFill>
                <a:latin typeface="Calibri Light" panose="020F0302020204030204" pitchFamily="34" charset="0"/>
                <a:cs typeface="Calibri Light" panose="020F0302020204030204" pitchFamily="34" charset="0"/>
              </a:rPr>
              <a:t> repo inside the folder Data/</a:t>
            </a:r>
            <a:r>
              <a:rPr lang="en-GB" sz="2400" b="1" err="1">
                <a:solidFill>
                  <a:schemeClr val="bg1"/>
                </a:solidFill>
                <a:latin typeface="Calibri Light" panose="020F0302020204030204" pitchFamily="34" charset="0"/>
                <a:cs typeface="Calibri Light" panose="020F0302020204030204" pitchFamily="34" charset="0"/>
              </a:rPr>
              <a:t>multiqc_examples</a:t>
            </a:r>
            <a:r>
              <a:rPr lang="en-GB" sz="2400" b="1">
                <a:solidFill>
                  <a:schemeClr val="bg1"/>
                </a:solidFill>
                <a:latin typeface="Calibri Light" panose="020F0302020204030204" pitchFamily="34" charset="0"/>
                <a:cs typeface="Calibri Light" panose="020F0302020204030204" pitchFamily="34" charset="0"/>
              </a:rPr>
              <a:t>, you will find a </a:t>
            </a:r>
            <a:r>
              <a:rPr lang="en-GB" sz="2400" b="1" err="1">
                <a:solidFill>
                  <a:schemeClr val="bg1"/>
                </a:solidFill>
                <a:latin typeface="Calibri Light" panose="020F0302020204030204" pitchFamily="34" charset="0"/>
                <a:cs typeface="Calibri Light" panose="020F0302020204030204" pitchFamily="34" charset="0"/>
              </a:rPr>
              <a:t>multiQC</a:t>
            </a:r>
            <a:r>
              <a:rPr lang="en-GB" sz="2400" b="1">
                <a:solidFill>
                  <a:schemeClr val="bg1"/>
                </a:solidFill>
                <a:latin typeface="Calibri Light" panose="020F0302020204030204" pitchFamily="34" charset="0"/>
                <a:cs typeface="Calibri Light" panose="020F0302020204030204" pitchFamily="34" charset="0"/>
              </a:rPr>
              <a:t> report. ​​</a:t>
            </a:r>
          </a:p>
          <a:p>
            <a:pPr marL="0" indent="0">
              <a:spcBef>
                <a:spcPts val="0"/>
              </a:spcBef>
              <a:buFont typeface="Arial" panose="020B0604020202020204" pitchFamily="34" charset="0"/>
              <a:buNone/>
            </a:pPr>
            <a:endParaRPr lang="en-GB" sz="2400" b="1">
              <a:solidFill>
                <a:schemeClr val="bg1"/>
              </a:solidFill>
              <a:latin typeface="Calibri Light" panose="020F0302020204030204" pitchFamily="34" charset="0"/>
              <a:cs typeface="Calibri Light" panose="020F0302020204030204" pitchFamily="34" charset="0"/>
            </a:endParaRPr>
          </a:p>
          <a:p>
            <a:pPr marL="0" indent="0">
              <a:spcBef>
                <a:spcPts val="0"/>
              </a:spcBef>
              <a:buFont typeface="Arial" panose="020B0604020202020204" pitchFamily="34" charset="0"/>
              <a:buNone/>
            </a:pPr>
            <a:r>
              <a:rPr lang="en-GB" sz="2400" b="1">
                <a:solidFill>
                  <a:schemeClr val="bg1"/>
                </a:solidFill>
                <a:latin typeface="Calibri Light" panose="020F0302020204030204" pitchFamily="34" charset="0"/>
                <a:cs typeface="Calibri Light" panose="020F0302020204030204" pitchFamily="34" charset="0"/>
              </a:rPr>
              <a:t>Go through it and understand what the different sections are. If you like you can disable some columns in the general stats table. We won't be looking at </a:t>
            </a:r>
            <a:r>
              <a:rPr lang="en-GB" sz="2400" b="1" err="1">
                <a:solidFill>
                  <a:schemeClr val="bg1"/>
                </a:solidFill>
                <a:latin typeface="Calibri Light" panose="020F0302020204030204" pitchFamily="34" charset="0"/>
                <a:cs typeface="Calibri Light" panose="020F0302020204030204" pitchFamily="34" charset="0"/>
              </a:rPr>
              <a:t>QualiMap</a:t>
            </a:r>
            <a:r>
              <a:rPr lang="en-GB" sz="2400" b="1">
                <a:solidFill>
                  <a:schemeClr val="bg1"/>
                </a:solidFill>
                <a:latin typeface="Calibri Light" panose="020F0302020204030204" pitchFamily="34" charset="0"/>
                <a:cs typeface="Calibri Light" panose="020F0302020204030204" pitchFamily="34" charset="0"/>
              </a:rPr>
              <a:t>, </a:t>
            </a:r>
            <a:r>
              <a:rPr lang="en-GB" sz="2400" b="1" err="1">
                <a:solidFill>
                  <a:schemeClr val="bg1"/>
                </a:solidFill>
                <a:latin typeface="Calibri Light" panose="020F0302020204030204" pitchFamily="34" charset="0"/>
                <a:cs typeface="Calibri Light" panose="020F0302020204030204" pitchFamily="34" charset="0"/>
              </a:rPr>
              <a:t>RSeQC</a:t>
            </a:r>
            <a:r>
              <a:rPr lang="en-GB" sz="2400" b="1">
                <a:solidFill>
                  <a:schemeClr val="bg1"/>
                </a:solidFill>
                <a:latin typeface="Calibri Light" panose="020F0302020204030204" pitchFamily="34" charset="0"/>
                <a:cs typeface="Calibri Light" panose="020F0302020204030204" pitchFamily="34" charset="0"/>
              </a:rPr>
              <a:t> and Salmon this time.</a:t>
            </a:r>
          </a:p>
          <a:p>
            <a:pPr marL="0" indent="0">
              <a:spcBef>
                <a:spcPts val="0"/>
              </a:spcBef>
              <a:buFont typeface="Arial" panose="020B0604020202020204" pitchFamily="34" charset="0"/>
              <a:buNone/>
            </a:pPr>
            <a:endParaRPr lang="en-GB" sz="2400" b="1">
              <a:solidFill>
                <a:schemeClr val="bg1"/>
              </a:solidFill>
              <a:latin typeface="Calibri Light" panose="020F0302020204030204" pitchFamily="34" charset="0"/>
              <a:cs typeface="Calibri Light" panose="020F0302020204030204" pitchFamily="34" charset="0"/>
            </a:endParaRPr>
          </a:p>
          <a:p>
            <a:pPr marL="0" indent="0">
              <a:spcBef>
                <a:spcPts val="0"/>
              </a:spcBef>
              <a:buFont typeface="Arial" panose="020B0604020202020204" pitchFamily="34" charset="0"/>
              <a:buNone/>
            </a:pPr>
            <a:r>
              <a:rPr lang="en-GB" sz="2400" b="1">
                <a:solidFill>
                  <a:schemeClr val="bg1"/>
                </a:solidFill>
                <a:latin typeface="Calibri Light" panose="020F0302020204030204" pitchFamily="34" charset="0"/>
                <a:cs typeface="Calibri Light" panose="020F0302020204030204" pitchFamily="34" charset="0"/>
              </a:rPr>
              <a:t>Then in the group at your table, discuss: ​</a:t>
            </a:r>
          </a:p>
          <a:p>
            <a:pPr>
              <a:spcBef>
                <a:spcPts val="0"/>
              </a:spcBef>
            </a:pPr>
            <a:r>
              <a:rPr lang="en-GB" sz="2400" b="1">
                <a:solidFill>
                  <a:schemeClr val="bg1"/>
                </a:solidFill>
                <a:latin typeface="Calibri Light" panose="020F0302020204030204" pitchFamily="34" charset="0"/>
                <a:cs typeface="Calibri Light" panose="020F0302020204030204" pitchFamily="34" charset="0"/>
              </a:rPr>
              <a:t>Which of the steps we have talked about so far were done on the data? Can you follow the workflow?​</a:t>
            </a:r>
          </a:p>
          <a:p>
            <a:pPr>
              <a:spcBef>
                <a:spcPts val="0"/>
              </a:spcBef>
            </a:pPr>
            <a:r>
              <a:rPr lang="en-GB" sz="2400" b="1">
                <a:solidFill>
                  <a:schemeClr val="bg1"/>
                </a:solidFill>
                <a:latin typeface="Calibri Light" panose="020F0302020204030204" pitchFamily="34" charset="0"/>
                <a:cs typeface="Calibri Light" panose="020F0302020204030204" pitchFamily="34" charset="0"/>
              </a:rPr>
              <a:t>Are there duplicates in the data? What do you think of the </a:t>
            </a:r>
            <a:r>
              <a:rPr lang="en-GB" sz="2400" b="1" err="1">
                <a:solidFill>
                  <a:schemeClr val="bg1"/>
                </a:solidFill>
                <a:latin typeface="Calibri Light" panose="020F0302020204030204" pitchFamily="34" charset="0"/>
                <a:cs typeface="Calibri Light" panose="020F0302020204030204" pitchFamily="34" charset="0"/>
              </a:rPr>
              <a:t>DupRadar</a:t>
            </a:r>
            <a:r>
              <a:rPr lang="en-GB" sz="2400" b="1">
                <a:solidFill>
                  <a:schemeClr val="bg1"/>
                </a:solidFill>
                <a:latin typeface="Calibri Light" panose="020F0302020204030204" pitchFamily="34" charset="0"/>
                <a:cs typeface="Calibri Light" panose="020F0302020204030204" pitchFamily="34" charset="0"/>
              </a:rPr>
              <a:t> result?​</a:t>
            </a:r>
          </a:p>
          <a:p>
            <a:pPr>
              <a:spcBef>
                <a:spcPts val="0"/>
              </a:spcBef>
            </a:pPr>
            <a:r>
              <a:rPr lang="en-GB" sz="2400" b="1">
                <a:solidFill>
                  <a:schemeClr val="bg1"/>
                </a:solidFill>
                <a:latin typeface="Calibri Light" panose="020F0302020204030204" pitchFamily="34" charset="0"/>
                <a:cs typeface="Calibri Light" panose="020F0302020204030204" pitchFamily="34" charset="0"/>
              </a:rPr>
              <a:t>What has the trimming changed?​</a:t>
            </a:r>
          </a:p>
          <a:p>
            <a:pPr marL="0" indent="0">
              <a:spcBef>
                <a:spcPts val="0"/>
              </a:spcBef>
              <a:buFont typeface="Arial" panose="020B0604020202020204" pitchFamily="34" charset="0"/>
              <a:buNone/>
            </a:pPr>
            <a:endParaRPr lang="en-GB" sz="2400" b="1">
              <a:solidFill>
                <a:schemeClr val="bg1"/>
              </a:solidFill>
              <a:latin typeface="Calibri Light" panose="020F0302020204030204" pitchFamily="34" charset="0"/>
              <a:cs typeface="Calibri Light" panose="020F0302020204030204" pitchFamily="34" charset="0"/>
            </a:endParaRPr>
          </a:p>
          <a:p>
            <a:pPr marL="0" indent="0">
              <a:spcBef>
                <a:spcPts val="0"/>
              </a:spcBef>
              <a:buFont typeface="Arial" panose="020B0604020202020204" pitchFamily="34" charset="0"/>
              <a:buNone/>
            </a:pPr>
            <a:r>
              <a:rPr lang="en-GB" sz="2400" b="1">
                <a:solidFill>
                  <a:schemeClr val="bg1"/>
                </a:solidFill>
                <a:latin typeface="Calibri Light" panose="020F0302020204030204" pitchFamily="34" charset="0"/>
                <a:cs typeface="Calibri Light" panose="020F0302020204030204" pitchFamily="34" charset="0"/>
              </a:rPr>
              <a:t>Why is the sequence length distribution different after trimming?</a:t>
            </a:r>
          </a:p>
        </p:txBody>
      </p:sp>
    </p:spTree>
    <p:extLst>
      <p:ext uri="{BB962C8B-B14F-4D97-AF65-F5344CB8AC3E}">
        <p14:creationId xmlns:p14="http://schemas.microsoft.com/office/powerpoint/2010/main" val="385930253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4E82FC-77EA-7F44-8847-73E5944C147C}"/>
              </a:ext>
            </a:extLst>
          </p:cNvPr>
          <p:cNvSpPr>
            <a:spLocks noGrp="1"/>
          </p:cNvSpPr>
          <p:nvPr>
            <p:ph idx="1"/>
          </p:nvPr>
        </p:nvSpPr>
        <p:spPr>
          <a:xfrm>
            <a:off x="592393" y="1549196"/>
            <a:ext cx="5911850" cy="4260500"/>
          </a:xfrm>
        </p:spPr>
        <p:txBody>
          <a:bodyPr>
            <a:noAutofit/>
          </a:bodyPr>
          <a:lstStyle/>
          <a:p>
            <a:pPr marL="0" indent="0">
              <a:buNone/>
            </a:pPr>
            <a:r>
              <a:rPr lang="en-GB" sz="2200"/>
              <a:t>Alignment and quantification in one step</a:t>
            </a:r>
          </a:p>
          <a:p>
            <a:pPr marL="0" indent="0">
              <a:buNone/>
            </a:pPr>
            <a:r>
              <a:rPr lang="en-GB" sz="2200">
                <a:sym typeface="Wingdings" pitchFamily="2" charset="2"/>
              </a:rPr>
              <a:t>4 x faster than the </a:t>
            </a:r>
            <a:r>
              <a:rPr lang="en-GB" sz="2200" b="1">
                <a:sym typeface="Wingdings" pitchFamily="2" charset="2"/>
              </a:rPr>
              <a:t>fastest</a:t>
            </a:r>
            <a:r>
              <a:rPr lang="en-GB" sz="2200">
                <a:sym typeface="Wingdings" pitchFamily="2" charset="2"/>
              </a:rPr>
              <a:t> regular alignment tools</a:t>
            </a:r>
          </a:p>
          <a:p>
            <a:pPr marL="0" indent="0">
              <a:buNone/>
            </a:pPr>
            <a:r>
              <a:rPr lang="en-GB" sz="2200">
                <a:sym typeface="Wingdings" pitchFamily="2" charset="2"/>
              </a:rPr>
              <a:t>Memory usage ~ 10 x lower</a:t>
            </a:r>
          </a:p>
          <a:p>
            <a:pPr marL="0" indent="0">
              <a:buNone/>
            </a:pPr>
            <a:endParaRPr lang="en-GB" sz="2200">
              <a:sym typeface="Wingdings" pitchFamily="2" charset="2"/>
            </a:endParaRPr>
          </a:p>
          <a:p>
            <a:pPr marL="0" indent="0">
              <a:buNone/>
            </a:pPr>
            <a:r>
              <a:rPr lang="en-GB" sz="2200">
                <a:sym typeface="Wingdings" pitchFamily="2" charset="2"/>
              </a:rPr>
              <a:t>Easy to use! Download their data and calculate your count matrices</a:t>
            </a:r>
          </a:p>
          <a:p>
            <a:pPr marL="0" indent="0">
              <a:buNone/>
            </a:pPr>
            <a:endParaRPr lang="en-GB" sz="2200">
              <a:sym typeface="Wingdings" pitchFamily="2" charset="2"/>
            </a:endParaRPr>
          </a:p>
          <a:p>
            <a:pPr marL="0" indent="0">
              <a:buNone/>
            </a:pPr>
            <a:r>
              <a:rPr lang="en-GB" sz="2200">
                <a:sym typeface="Wingdings" pitchFamily="2" charset="2"/>
              </a:rPr>
              <a:t>Precomputed indexes for several species:</a:t>
            </a:r>
          </a:p>
          <a:p>
            <a:pPr lvl="1"/>
            <a:r>
              <a:rPr lang="en-GB" sz="2200">
                <a:sym typeface="Wingdings" pitchFamily="2" charset="2"/>
              </a:rPr>
              <a:t>Human</a:t>
            </a:r>
          </a:p>
          <a:p>
            <a:pPr lvl="1"/>
            <a:r>
              <a:rPr lang="en-GB" sz="2200">
                <a:sym typeface="Wingdings" pitchFamily="2" charset="2"/>
              </a:rPr>
              <a:t>Mouse</a:t>
            </a:r>
          </a:p>
        </p:txBody>
      </p:sp>
      <p:pic>
        <p:nvPicPr>
          <p:cNvPr id="6" name="Picture 5">
            <a:extLst>
              <a:ext uri="{FF2B5EF4-FFF2-40B4-BE49-F238E27FC236}">
                <a16:creationId xmlns:a16="http://schemas.microsoft.com/office/drawing/2014/main" id="{5DD47927-8D21-D345-BAC1-6503B3A71857}"/>
              </a:ext>
            </a:extLst>
          </p:cNvPr>
          <p:cNvPicPr>
            <a:picLocks noChangeAspect="1"/>
          </p:cNvPicPr>
          <p:nvPr/>
        </p:nvPicPr>
        <p:blipFill>
          <a:blip r:embed="rId3"/>
          <a:stretch>
            <a:fillRect/>
          </a:stretch>
        </p:blipFill>
        <p:spPr>
          <a:xfrm>
            <a:off x="6750050" y="1439336"/>
            <a:ext cx="4464610" cy="5099576"/>
          </a:xfrm>
          <a:prstGeom prst="rect">
            <a:avLst/>
          </a:prstGeom>
        </p:spPr>
      </p:pic>
      <p:sp>
        <p:nvSpPr>
          <p:cNvPr id="7" name="Rounded Rectangle 6">
            <a:extLst>
              <a:ext uri="{FF2B5EF4-FFF2-40B4-BE49-F238E27FC236}">
                <a16:creationId xmlns:a16="http://schemas.microsoft.com/office/drawing/2014/main" id="{3A183F7E-4B26-8844-BB00-8FE8B264FC48}"/>
              </a:ext>
            </a:extLst>
          </p:cNvPr>
          <p:cNvSpPr/>
          <p:nvPr/>
        </p:nvSpPr>
        <p:spPr>
          <a:xfrm>
            <a:off x="405379" y="303993"/>
            <a:ext cx="8506065" cy="736330"/>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4400" b="1"/>
          </a:p>
          <a:p>
            <a:r>
              <a:rPr lang="en-GB" sz="4400" b="1"/>
              <a:t> Pseudoalignment &amp; Quantification</a:t>
            </a:r>
            <a:br>
              <a:rPr lang="en-GB" sz="4400" b="1"/>
            </a:br>
            <a:endParaRPr lang="en-GB" sz="4400" b="1"/>
          </a:p>
        </p:txBody>
      </p:sp>
      <p:sp>
        <p:nvSpPr>
          <p:cNvPr id="2" name="TextBox 1">
            <a:extLst>
              <a:ext uri="{FF2B5EF4-FFF2-40B4-BE49-F238E27FC236}">
                <a16:creationId xmlns:a16="http://schemas.microsoft.com/office/drawing/2014/main" id="{92D7CEE4-2646-6A8E-8DF0-7B0E63540FD1}"/>
              </a:ext>
            </a:extLst>
          </p:cNvPr>
          <p:cNvSpPr txBox="1"/>
          <p:nvPr/>
        </p:nvSpPr>
        <p:spPr>
          <a:xfrm>
            <a:off x="4767221" y="5299731"/>
            <a:ext cx="1436486" cy="1193586"/>
          </a:xfrm>
          <a:prstGeom prst="rect">
            <a:avLst/>
          </a:prstGeom>
          <a:noFill/>
          <a:ln w="19050">
            <a:solidFill>
              <a:schemeClr val="tx1"/>
            </a:solidFill>
          </a:ln>
        </p:spPr>
        <p:txBody>
          <a:bodyPr wrap="square" rtlCol="0">
            <a:spAutoFit/>
          </a:bodyPr>
          <a:lstStyle/>
          <a:p>
            <a:pPr algn="ctr"/>
            <a:r>
              <a:rPr lang="en-GB" sz="2400" b="1" u="sng"/>
              <a:t>Tools:</a:t>
            </a:r>
          </a:p>
          <a:p>
            <a:pPr algn="ctr"/>
            <a:r>
              <a:rPr lang="en-GB" sz="2400"/>
              <a:t>Salmon</a:t>
            </a:r>
          </a:p>
          <a:p>
            <a:pPr algn="ctr"/>
            <a:r>
              <a:rPr lang="en-GB" sz="2400" err="1"/>
              <a:t>Kallisto</a:t>
            </a:r>
            <a:endParaRPr lang="en-GB" sz="2400"/>
          </a:p>
        </p:txBody>
      </p:sp>
      <p:sp>
        <p:nvSpPr>
          <p:cNvPr id="5" name="Slide Number Placeholder 2">
            <a:extLst>
              <a:ext uri="{FF2B5EF4-FFF2-40B4-BE49-F238E27FC236}">
                <a16:creationId xmlns:a16="http://schemas.microsoft.com/office/drawing/2014/main" id="{DC3E9AF7-F3FA-5EF0-94EB-A1BC9B90089B}"/>
              </a:ext>
            </a:extLst>
          </p:cNvPr>
          <p:cNvSpPr>
            <a:spLocks noGrp="1"/>
          </p:cNvSpPr>
          <p:nvPr>
            <p:ph type="sldNum" sz="quarter" idx="12"/>
          </p:nvPr>
        </p:nvSpPr>
        <p:spPr>
          <a:xfrm>
            <a:off x="9297081" y="6414216"/>
            <a:ext cx="2743200" cy="365125"/>
          </a:xfrm>
        </p:spPr>
        <p:txBody>
          <a:bodyPr/>
          <a:lstStyle/>
          <a:p>
            <a:fld id="{FE1C72F9-1132-3C4A-93C5-CF217ED18781}" type="slidenum">
              <a:rPr lang="en-GB" smtClean="0"/>
              <a:t>62</a:t>
            </a:fld>
            <a:endParaRPr lang="en-GB"/>
          </a:p>
        </p:txBody>
      </p:sp>
      <p:sp>
        <p:nvSpPr>
          <p:cNvPr id="8" name="TextBox 7">
            <a:extLst>
              <a:ext uri="{FF2B5EF4-FFF2-40B4-BE49-F238E27FC236}">
                <a16:creationId xmlns:a16="http://schemas.microsoft.com/office/drawing/2014/main" id="{46AF00A0-D685-2566-E1EE-DC07CDFEF3E5}"/>
              </a:ext>
            </a:extLst>
          </p:cNvPr>
          <p:cNvSpPr txBox="1"/>
          <p:nvPr/>
        </p:nvSpPr>
        <p:spPr>
          <a:xfrm>
            <a:off x="548091" y="5629295"/>
            <a:ext cx="4476552" cy="1200329"/>
          </a:xfrm>
          <a:prstGeom prst="rect">
            <a:avLst/>
          </a:prstGeom>
          <a:noFill/>
        </p:spPr>
        <p:txBody>
          <a:bodyPr wrap="square" lIns="91440" tIns="45720" rIns="91440" bIns="45720" anchor="t">
            <a:spAutoFit/>
          </a:bodyPr>
          <a:lstStyle/>
          <a:p>
            <a:r>
              <a:rPr lang="en-GB" sz="1200"/>
              <a:t>Bray, Nicolas L., et al. "Near-optimal probabilistic RNA-</a:t>
            </a:r>
            <a:r>
              <a:rPr lang="en-GB" sz="1200" err="1"/>
              <a:t>seq</a:t>
            </a:r>
            <a:r>
              <a:rPr lang="en-GB" sz="1200"/>
              <a:t> quantification." </a:t>
            </a:r>
            <a:r>
              <a:rPr lang="en-GB" sz="1200" i="1"/>
              <a:t>Nature biotechnology</a:t>
            </a:r>
            <a:r>
              <a:rPr lang="en-GB" sz="1200"/>
              <a:t> 34.5 (2016): 525-527.</a:t>
            </a:r>
          </a:p>
          <a:p>
            <a:endParaRPr lang="en-GB" sz="1200">
              <a:cs typeface="Calibri"/>
            </a:endParaRPr>
          </a:p>
          <a:p>
            <a:r>
              <a:rPr lang="en-GB" sz="1200">
                <a:ea typeface="+mn-lt"/>
                <a:cs typeface="+mn-lt"/>
              </a:rPr>
              <a:t>https://</a:t>
            </a:r>
            <a:r>
              <a:rPr lang="en-GB" sz="1200" err="1">
                <a:ea typeface="+mn-lt"/>
                <a:cs typeface="+mn-lt"/>
              </a:rPr>
              <a:t>tinyheero.github.io</a:t>
            </a:r>
            <a:r>
              <a:rPr lang="en-GB" sz="1200">
                <a:ea typeface="+mn-lt"/>
                <a:cs typeface="+mn-lt"/>
              </a:rPr>
              <a:t>/2015/09/02/pseudoalignments-</a:t>
            </a:r>
            <a:r>
              <a:rPr lang="en-GB" sz="1200" err="1">
                <a:ea typeface="+mn-lt"/>
                <a:cs typeface="+mn-lt"/>
              </a:rPr>
              <a:t>kallisto.html</a:t>
            </a:r>
            <a:endParaRPr lang="en-GB"/>
          </a:p>
          <a:p>
            <a:endParaRPr lang="en-GB" sz="1200">
              <a:cs typeface="Calibri" panose="020F0502020204030204"/>
            </a:endParaRPr>
          </a:p>
        </p:txBody>
      </p:sp>
      <p:sp>
        <p:nvSpPr>
          <p:cNvPr id="9" name="TextBox 8">
            <a:extLst>
              <a:ext uri="{FF2B5EF4-FFF2-40B4-BE49-F238E27FC236}">
                <a16:creationId xmlns:a16="http://schemas.microsoft.com/office/drawing/2014/main" id="{41F8F367-DC98-2081-1DB2-9B323460EA99}"/>
              </a:ext>
            </a:extLst>
          </p:cNvPr>
          <p:cNvSpPr txBox="1"/>
          <p:nvPr/>
        </p:nvSpPr>
        <p:spPr>
          <a:xfrm>
            <a:off x="9974553" y="6126968"/>
            <a:ext cx="132723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a:t>Kallisto</a:t>
            </a:r>
            <a:endParaRPr lang="en-US">
              <a:cs typeface="Calibri"/>
            </a:endParaRPr>
          </a:p>
        </p:txBody>
      </p:sp>
      <p:pic>
        <p:nvPicPr>
          <p:cNvPr id="10" name="Picture 12" descr="Background pattern&#10;&#10;Description automatically generated">
            <a:extLst>
              <a:ext uri="{FF2B5EF4-FFF2-40B4-BE49-F238E27FC236}">
                <a16:creationId xmlns:a16="http://schemas.microsoft.com/office/drawing/2014/main" id="{0A979471-5637-8C4C-07D5-BC113563E2A0}"/>
              </a:ext>
            </a:extLst>
          </p:cNvPr>
          <p:cNvPicPr>
            <a:picLocks noChangeAspect="1"/>
          </p:cNvPicPr>
          <p:nvPr/>
        </p:nvPicPr>
        <p:blipFill>
          <a:blip r:embed="rId4"/>
          <a:stretch>
            <a:fillRect/>
          </a:stretch>
        </p:blipFill>
        <p:spPr>
          <a:xfrm>
            <a:off x="9849342" y="282137"/>
            <a:ext cx="1952625" cy="552450"/>
          </a:xfrm>
          <a:prstGeom prst="rect">
            <a:avLst/>
          </a:prstGeom>
        </p:spPr>
      </p:pic>
    </p:spTree>
    <p:extLst>
      <p:ext uri="{BB962C8B-B14F-4D97-AF65-F5344CB8AC3E}">
        <p14:creationId xmlns:p14="http://schemas.microsoft.com/office/powerpoint/2010/main" val="4173595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Content Placeholder 25">
            <a:extLst>
              <a:ext uri="{FF2B5EF4-FFF2-40B4-BE49-F238E27FC236}">
                <a16:creationId xmlns:a16="http://schemas.microsoft.com/office/drawing/2014/main" id="{FA4B8C63-DDA8-4626-6619-A3D46B7E88BA}"/>
              </a:ext>
            </a:extLst>
          </p:cNvPr>
          <p:cNvGraphicFramePr>
            <a:graphicFrameLocks noGrp="1"/>
          </p:cNvGraphicFramePr>
          <p:nvPr>
            <p:ph sz="quarter" idx="4"/>
            <p:extLst>
              <p:ext uri="{D42A27DB-BD31-4B8C-83A1-F6EECF244321}">
                <p14:modId xmlns:p14="http://schemas.microsoft.com/office/powerpoint/2010/main" val="233597809"/>
              </p:ext>
            </p:extLst>
          </p:nvPr>
        </p:nvGraphicFramePr>
        <p:xfrm>
          <a:off x="5922468" y="4579764"/>
          <a:ext cx="5183186" cy="1737360"/>
        </p:xfrm>
        <a:graphic>
          <a:graphicData uri="http://schemas.openxmlformats.org/drawingml/2006/table">
            <a:tbl>
              <a:tblPr firstRow="1" bandRow="1">
                <a:tableStyleId>{5C22544A-7EE6-4342-B048-85BDC9FD1C3A}</a:tableStyleId>
              </a:tblPr>
              <a:tblGrid>
                <a:gridCol w="1779016">
                  <a:extLst>
                    <a:ext uri="{9D8B030D-6E8A-4147-A177-3AD203B41FA5}">
                      <a16:colId xmlns:a16="http://schemas.microsoft.com/office/drawing/2014/main" val="3743597925"/>
                    </a:ext>
                  </a:extLst>
                </a:gridCol>
                <a:gridCol w="1115491">
                  <a:extLst>
                    <a:ext uri="{9D8B030D-6E8A-4147-A177-3AD203B41FA5}">
                      <a16:colId xmlns:a16="http://schemas.microsoft.com/office/drawing/2014/main" val="3247558900"/>
                    </a:ext>
                  </a:extLst>
                </a:gridCol>
                <a:gridCol w="1105874">
                  <a:extLst>
                    <a:ext uri="{9D8B030D-6E8A-4147-A177-3AD203B41FA5}">
                      <a16:colId xmlns:a16="http://schemas.microsoft.com/office/drawing/2014/main" val="340163548"/>
                    </a:ext>
                  </a:extLst>
                </a:gridCol>
                <a:gridCol w="1182805">
                  <a:extLst>
                    <a:ext uri="{9D8B030D-6E8A-4147-A177-3AD203B41FA5}">
                      <a16:colId xmlns:a16="http://schemas.microsoft.com/office/drawing/2014/main" val="2529588334"/>
                    </a:ext>
                  </a:extLst>
                </a:gridCol>
              </a:tblGrid>
              <a:tr h="361950">
                <a:tc>
                  <a:txBody>
                    <a:bodyPr/>
                    <a:lstStyle/>
                    <a:p>
                      <a:pPr algn="ctr" fontAlgn="base"/>
                      <a:r>
                        <a:rPr lang="en-GB" sz="1800">
                          <a:effectLst/>
                        </a:rPr>
                        <a:t>Gene/Transcript​​</a:t>
                      </a:r>
                      <a:endParaRPr lang="en-GB">
                        <a:effectLst/>
                      </a:endParaRPr>
                    </a:p>
                    <a:p>
                      <a:pPr algn="ctr" fontAlgn="base"/>
                      <a:r>
                        <a:rPr lang="en-GB" sz="1800">
                          <a:effectLst/>
                        </a:rPr>
                        <a:t>ID​</a:t>
                      </a:r>
                      <a:endParaRPr lang="en-GB" b="1" i="0">
                        <a:solidFill>
                          <a:srgbClr val="FFFFFF"/>
                        </a:solidFill>
                        <a:effectLst/>
                      </a:endParaRPr>
                    </a:p>
                  </a:txBody>
                  <a:tcPr/>
                </a:tc>
                <a:tc>
                  <a:txBody>
                    <a:bodyPr/>
                    <a:lstStyle/>
                    <a:p>
                      <a:pPr algn="ctr" fontAlgn="base"/>
                      <a:r>
                        <a:rPr lang="en-GB" sz="1800">
                          <a:effectLst/>
                        </a:rPr>
                        <a:t>Sample A​</a:t>
                      </a:r>
                      <a:endParaRPr lang="en-GB">
                        <a:effectLst/>
                      </a:endParaRPr>
                    </a:p>
                    <a:p>
                      <a:pPr algn="ctr" fontAlgn="base"/>
                      <a:r>
                        <a:rPr lang="en-GB" sz="1800">
                          <a:effectLst/>
                        </a:rPr>
                        <a:t>Counts​​</a:t>
                      </a:r>
                      <a:endParaRPr lang="en-GB" b="1" i="0">
                        <a:solidFill>
                          <a:srgbClr val="FFFFFF"/>
                        </a:solidFill>
                        <a:effectLst/>
                      </a:endParaRPr>
                    </a:p>
                  </a:txBody>
                  <a:tcPr/>
                </a:tc>
                <a:tc>
                  <a:txBody>
                    <a:bodyPr/>
                    <a:lstStyle/>
                    <a:p>
                      <a:pPr algn="ctr" fontAlgn="base"/>
                      <a:r>
                        <a:rPr lang="en-GB" sz="1800" u="none" strike="noStrike">
                          <a:effectLst/>
                        </a:rPr>
                        <a:t>Sample B</a:t>
                      </a:r>
                      <a:r>
                        <a:rPr lang="en-GB" sz="1800">
                          <a:effectLst/>
                        </a:rPr>
                        <a:t>​</a:t>
                      </a:r>
                      <a:endParaRPr lang="en-GB">
                        <a:effectLst/>
                      </a:endParaRPr>
                    </a:p>
                    <a:p>
                      <a:pPr algn="ctr" fontAlgn="base"/>
                      <a:r>
                        <a:rPr lang="en-GB" sz="1800" u="none" strike="noStrike">
                          <a:effectLst/>
                        </a:rPr>
                        <a:t>Counts </a:t>
                      </a:r>
                      <a:r>
                        <a:rPr lang="en-GB" sz="1800">
                          <a:effectLst/>
                        </a:rPr>
                        <a:t>​</a:t>
                      </a:r>
                      <a:endParaRPr lang="en-GB" b="1" i="0">
                        <a:solidFill>
                          <a:srgbClr val="FFFFFF"/>
                        </a:solidFill>
                        <a:effectLst/>
                      </a:endParaRPr>
                    </a:p>
                  </a:txBody>
                  <a:tcPr/>
                </a:tc>
                <a:tc>
                  <a:txBody>
                    <a:bodyPr/>
                    <a:lstStyle/>
                    <a:p>
                      <a:pPr algn="ctr" fontAlgn="base"/>
                      <a:r>
                        <a:rPr lang="en-GB" sz="1800" u="none" strike="noStrike">
                          <a:effectLst/>
                        </a:rPr>
                        <a:t>Sample C</a:t>
                      </a:r>
                      <a:r>
                        <a:rPr lang="en-GB" sz="1800">
                          <a:effectLst/>
                        </a:rPr>
                        <a:t>​</a:t>
                      </a:r>
                      <a:endParaRPr lang="en-GB">
                        <a:effectLst/>
                      </a:endParaRPr>
                    </a:p>
                    <a:p>
                      <a:pPr algn="ctr" fontAlgn="base"/>
                      <a:r>
                        <a:rPr lang="en-GB" sz="1800" u="none" strike="noStrike">
                          <a:effectLst/>
                        </a:rPr>
                        <a:t>Counts</a:t>
                      </a:r>
                      <a:r>
                        <a:rPr lang="en-GB" sz="1800">
                          <a:effectLst/>
                        </a:rPr>
                        <a:t>​</a:t>
                      </a:r>
                      <a:endParaRPr lang="en-GB" b="1" i="0">
                        <a:solidFill>
                          <a:srgbClr val="FFFFFF"/>
                        </a:solidFill>
                        <a:effectLst/>
                      </a:endParaRPr>
                    </a:p>
                  </a:txBody>
                  <a:tcPr/>
                </a:tc>
                <a:extLst>
                  <a:ext uri="{0D108BD9-81ED-4DB2-BD59-A6C34878D82A}">
                    <a16:rowId xmlns:a16="http://schemas.microsoft.com/office/drawing/2014/main" val="4151353911"/>
                  </a:ext>
                </a:extLst>
              </a:tr>
              <a:tr h="361950">
                <a:tc>
                  <a:txBody>
                    <a:bodyPr/>
                    <a:lstStyle/>
                    <a:p>
                      <a:pPr algn="ctr" fontAlgn="base"/>
                      <a:r>
                        <a:rPr lang="en-GB" sz="1800">
                          <a:effectLst/>
                        </a:rPr>
                        <a:t>A​​</a:t>
                      </a:r>
                      <a:endParaRPr lang="en-GB" b="0" i="0">
                        <a:solidFill>
                          <a:srgbClr val="000000"/>
                        </a:solidFill>
                        <a:effectLst/>
                      </a:endParaRPr>
                    </a:p>
                  </a:txBody>
                  <a:tcPr/>
                </a:tc>
                <a:tc>
                  <a:txBody>
                    <a:bodyPr/>
                    <a:lstStyle/>
                    <a:p>
                      <a:pPr algn="ctr" fontAlgn="base"/>
                      <a:r>
                        <a:rPr lang="en-GB" sz="1800">
                          <a:effectLst/>
                        </a:rPr>
                        <a:t>10.2</a:t>
                      </a:r>
                    </a:p>
                  </a:txBody>
                  <a:tcPr/>
                </a:tc>
                <a:tc>
                  <a:txBody>
                    <a:bodyPr/>
                    <a:lstStyle/>
                    <a:p>
                      <a:pPr lvl="0" algn="ctr">
                        <a:buNone/>
                      </a:pPr>
                      <a:r>
                        <a:rPr lang="en-GB" sz="1800">
                          <a:effectLst/>
                        </a:rPr>
                        <a:t>42.11</a:t>
                      </a:r>
                      <a:endParaRPr lang="en-US"/>
                    </a:p>
                  </a:txBody>
                  <a:tcPr/>
                </a:tc>
                <a:tc>
                  <a:txBody>
                    <a:bodyPr/>
                    <a:lstStyle/>
                    <a:p>
                      <a:pPr algn="ctr" fontAlgn="auto"/>
                      <a:r>
                        <a:rPr lang="en-GB" sz="1800">
                          <a:effectLst/>
                        </a:rPr>
                        <a:t>​423.19</a:t>
                      </a:r>
                      <a:endParaRPr lang="en-GB" sz="1800" b="0" i="0">
                        <a:solidFill>
                          <a:srgbClr val="000000"/>
                        </a:solidFill>
                        <a:effectLst/>
                        <a:latin typeface="Calibri" panose="020F0502020204030204" pitchFamily="34" charset="0"/>
                      </a:endParaRPr>
                    </a:p>
                  </a:txBody>
                  <a:tcPr/>
                </a:tc>
                <a:extLst>
                  <a:ext uri="{0D108BD9-81ED-4DB2-BD59-A6C34878D82A}">
                    <a16:rowId xmlns:a16="http://schemas.microsoft.com/office/drawing/2014/main" val="673933739"/>
                  </a:ext>
                </a:extLst>
              </a:tr>
              <a:tr h="361950">
                <a:tc>
                  <a:txBody>
                    <a:bodyPr/>
                    <a:lstStyle/>
                    <a:p>
                      <a:pPr algn="ctr" fontAlgn="base"/>
                      <a:r>
                        <a:rPr lang="en-GB" sz="1800">
                          <a:effectLst/>
                        </a:rPr>
                        <a:t>B​​</a:t>
                      </a:r>
                      <a:endParaRPr lang="en-GB" b="0" i="0">
                        <a:solidFill>
                          <a:srgbClr val="000000"/>
                        </a:solidFill>
                        <a:effectLst/>
                      </a:endParaRPr>
                    </a:p>
                  </a:txBody>
                  <a:tcPr/>
                </a:tc>
                <a:tc>
                  <a:txBody>
                    <a:bodyPr/>
                    <a:lstStyle/>
                    <a:p>
                      <a:pPr algn="ctr" fontAlgn="base"/>
                      <a:r>
                        <a:rPr lang="en-GB" sz="1800">
                          <a:effectLst/>
                        </a:rPr>
                        <a:t>6.12</a:t>
                      </a:r>
                      <a:endParaRPr lang="en-GB" b="0" i="0">
                        <a:solidFill>
                          <a:srgbClr val="000000"/>
                        </a:solidFill>
                        <a:effectLst/>
                      </a:endParaRPr>
                    </a:p>
                  </a:txBody>
                  <a:tcPr/>
                </a:tc>
                <a:tc>
                  <a:txBody>
                    <a:bodyPr/>
                    <a:lstStyle/>
                    <a:p>
                      <a:pPr algn="ctr" fontAlgn="base"/>
                      <a:r>
                        <a:rPr lang="en-GB" sz="1800">
                          <a:effectLst/>
                        </a:rPr>
                        <a:t>0​.00</a:t>
                      </a:r>
                      <a:endParaRPr lang="en-GB" b="0" i="0">
                        <a:solidFill>
                          <a:srgbClr val="000000"/>
                        </a:solidFill>
                        <a:effectLst/>
                      </a:endParaRPr>
                    </a:p>
                  </a:txBody>
                  <a:tcPr/>
                </a:tc>
                <a:tc>
                  <a:txBody>
                    <a:bodyPr/>
                    <a:lstStyle/>
                    <a:p>
                      <a:pPr algn="ctr" fontAlgn="auto"/>
                      <a:r>
                        <a:rPr lang="en-GB" sz="1800">
                          <a:effectLst/>
                        </a:rPr>
                        <a:t>​97.43</a:t>
                      </a:r>
                      <a:endParaRPr lang="en-GB" sz="1800" b="0" i="0">
                        <a:solidFill>
                          <a:srgbClr val="000000"/>
                        </a:solidFill>
                        <a:effectLst/>
                        <a:latin typeface="Calibri" panose="020F0502020204030204" pitchFamily="34" charset="0"/>
                      </a:endParaRPr>
                    </a:p>
                  </a:txBody>
                  <a:tcPr/>
                </a:tc>
                <a:extLst>
                  <a:ext uri="{0D108BD9-81ED-4DB2-BD59-A6C34878D82A}">
                    <a16:rowId xmlns:a16="http://schemas.microsoft.com/office/drawing/2014/main" val="1143009318"/>
                  </a:ext>
                </a:extLst>
              </a:tr>
              <a:tr h="361950">
                <a:tc>
                  <a:txBody>
                    <a:bodyPr/>
                    <a:lstStyle/>
                    <a:p>
                      <a:pPr algn="ctr" fontAlgn="base"/>
                      <a:r>
                        <a:rPr lang="en-GB" sz="1800">
                          <a:effectLst/>
                        </a:rPr>
                        <a:t>C​​</a:t>
                      </a:r>
                      <a:endParaRPr lang="en-GB" b="0" i="0">
                        <a:solidFill>
                          <a:srgbClr val="000000"/>
                        </a:solidFill>
                        <a:effectLst/>
                      </a:endParaRPr>
                    </a:p>
                  </a:txBody>
                  <a:tcPr/>
                </a:tc>
                <a:tc>
                  <a:txBody>
                    <a:bodyPr/>
                    <a:lstStyle/>
                    <a:p>
                      <a:pPr algn="ctr" fontAlgn="base"/>
                      <a:r>
                        <a:rPr lang="en-GB" sz="1800">
                          <a:effectLst/>
                        </a:rPr>
                        <a:t>20.35​​</a:t>
                      </a:r>
                      <a:endParaRPr lang="en-GB" b="0" i="0">
                        <a:solidFill>
                          <a:srgbClr val="000000"/>
                        </a:solidFill>
                        <a:effectLst/>
                      </a:endParaRPr>
                    </a:p>
                  </a:txBody>
                  <a:tcPr/>
                </a:tc>
                <a:tc>
                  <a:txBody>
                    <a:bodyPr/>
                    <a:lstStyle/>
                    <a:p>
                      <a:pPr algn="ctr" fontAlgn="base"/>
                      <a:r>
                        <a:rPr lang="en-GB" sz="1800">
                          <a:effectLst/>
                        </a:rPr>
                        <a:t>204.1​</a:t>
                      </a:r>
                      <a:endParaRPr lang="en-GB" b="0" i="0">
                        <a:solidFill>
                          <a:srgbClr val="000000"/>
                        </a:solidFill>
                        <a:effectLst/>
                      </a:endParaRPr>
                    </a:p>
                  </a:txBody>
                  <a:tcPr/>
                </a:tc>
                <a:tc>
                  <a:txBody>
                    <a:bodyPr/>
                    <a:lstStyle/>
                    <a:p>
                      <a:pPr algn="ctr" fontAlgn="auto"/>
                      <a:r>
                        <a:rPr lang="en-GB" sz="1800">
                          <a:effectLst/>
                        </a:rPr>
                        <a:t>​64.12</a:t>
                      </a:r>
                      <a:endParaRPr lang="en-GB" sz="1800" b="0" i="0">
                        <a:solidFill>
                          <a:srgbClr val="000000"/>
                        </a:solidFill>
                        <a:effectLst/>
                        <a:latin typeface="Calibri" panose="020F0502020204030204" pitchFamily="34" charset="0"/>
                      </a:endParaRPr>
                    </a:p>
                  </a:txBody>
                  <a:tcPr/>
                </a:tc>
                <a:extLst>
                  <a:ext uri="{0D108BD9-81ED-4DB2-BD59-A6C34878D82A}">
                    <a16:rowId xmlns:a16="http://schemas.microsoft.com/office/drawing/2014/main" val="2633097585"/>
                  </a:ext>
                </a:extLst>
              </a:tr>
            </a:tbl>
          </a:graphicData>
        </a:graphic>
      </p:graphicFrame>
      <p:sp>
        <p:nvSpPr>
          <p:cNvPr id="5" name="Slide Number Placeholder 2">
            <a:extLst>
              <a:ext uri="{FF2B5EF4-FFF2-40B4-BE49-F238E27FC236}">
                <a16:creationId xmlns:a16="http://schemas.microsoft.com/office/drawing/2014/main" id="{DC3E9AF7-F3FA-5EF0-94EB-A1BC9B90089B}"/>
              </a:ext>
            </a:extLst>
          </p:cNvPr>
          <p:cNvSpPr>
            <a:spLocks noGrp="1"/>
          </p:cNvSpPr>
          <p:nvPr>
            <p:ph type="sldNum" sz="quarter" idx="12"/>
          </p:nvPr>
        </p:nvSpPr>
        <p:spPr/>
        <p:txBody>
          <a:bodyPr/>
          <a:lstStyle/>
          <a:p>
            <a:fld id="{FE1C72F9-1132-3C4A-93C5-CF217ED18781}" type="slidenum">
              <a:rPr lang="en-GB" smtClean="0"/>
              <a:t>63</a:t>
            </a:fld>
            <a:endParaRPr lang="en-GB"/>
          </a:p>
        </p:txBody>
      </p:sp>
      <p:sp>
        <p:nvSpPr>
          <p:cNvPr id="7" name="Rounded Rectangle 6">
            <a:extLst>
              <a:ext uri="{FF2B5EF4-FFF2-40B4-BE49-F238E27FC236}">
                <a16:creationId xmlns:a16="http://schemas.microsoft.com/office/drawing/2014/main" id="{3A183F7E-4B26-8844-BB00-8FE8B264FC48}"/>
              </a:ext>
            </a:extLst>
          </p:cNvPr>
          <p:cNvSpPr/>
          <p:nvPr/>
        </p:nvSpPr>
        <p:spPr>
          <a:xfrm>
            <a:off x="405379" y="303993"/>
            <a:ext cx="8506065" cy="736330"/>
          </a:xfrm>
          <a:prstGeom prst="round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sz="4400" b="1"/>
          </a:p>
          <a:p>
            <a:r>
              <a:rPr lang="en-GB" sz="4400" b="1"/>
              <a:t> Pseudoalignment &amp; Quantification</a:t>
            </a:r>
            <a:br>
              <a:rPr lang="en-GB" sz="4400" b="1"/>
            </a:br>
            <a:endParaRPr lang="en-GB" sz="4400" b="1"/>
          </a:p>
        </p:txBody>
      </p:sp>
      <p:pic>
        <p:nvPicPr>
          <p:cNvPr id="10" name="Picture 12" descr="Background pattern&#10;&#10;Description automatically generated">
            <a:extLst>
              <a:ext uri="{FF2B5EF4-FFF2-40B4-BE49-F238E27FC236}">
                <a16:creationId xmlns:a16="http://schemas.microsoft.com/office/drawing/2014/main" id="{0A979471-5637-8C4C-07D5-BC113563E2A0}"/>
              </a:ext>
            </a:extLst>
          </p:cNvPr>
          <p:cNvPicPr>
            <a:picLocks noChangeAspect="1"/>
          </p:cNvPicPr>
          <p:nvPr/>
        </p:nvPicPr>
        <p:blipFill>
          <a:blip r:embed="rId3"/>
          <a:stretch>
            <a:fillRect/>
          </a:stretch>
        </p:blipFill>
        <p:spPr>
          <a:xfrm>
            <a:off x="9849342" y="282137"/>
            <a:ext cx="1952625" cy="552450"/>
          </a:xfrm>
          <a:prstGeom prst="rect">
            <a:avLst/>
          </a:prstGeom>
        </p:spPr>
      </p:pic>
      <p:sp>
        <p:nvSpPr>
          <p:cNvPr id="16" name="TextBox 15">
            <a:extLst>
              <a:ext uri="{FF2B5EF4-FFF2-40B4-BE49-F238E27FC236}">
                <a16:creationId xmlns:a16="http://schemas.microsoft.com/office/drawing/2014/main" id="{7A72C0AC-C489-C91E-3380-EDE263649FB9}"/>
              </a:ext>
            </a:extLst>
          </p:cNvPr>
          <p:cNvSpPr txBox="1"/>
          <p:nvPr/>
        </p:nvSpPr>
        <p:spPr>
          <a:xfrm>
            <a:off x="837570" y="1360264"/>
            <a:ext cx="10042891" cy="244528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50000"/>
              </a:lnSpc>
            </a:pPr>
            <a:r>
              <a:rPr lang="en-US" sz="2400" b="1">
                <a:ea typeface="+mn-lt"/>
                <a:cs typeface="+mn-lt"/>
              </a:rPr>
              <a:t>Traditional quantification differs from pseudo-quantification</a:t>
            </a:r>
            <a:endParaRPr lang="en-US" sz="2400" b="1">
              <a:cs typeface="Calibri" panose="020F0502020204030204"/>
            </a:endParaRPr>
          </a:p>
          <a:p>
            <a:pPr marL="342900" indent="-342900">
              <a:lnSpc>
                <a:spcPct val="150000"/>
              </a:lnSpc>
              <a:buFont typeface="Arial"/>
              <a:buChar char="•"/>
            </a:pPr>
            <a:r>
              <a:rPr lang="en-US" sz="2000">
                <a:cs typeface="Calibri"/>
              </a:rPr>
              <a:t>Traditional quantification assigns one mapped read to a genomic feature (integers)</a:t>
            </a:r>
          </a:p>
          <a:p>
            <a:pPr marL="342900" indent="-342900">
              <a:lnSpc>
                <a:spcPct val="150000"/>
              </a:lnSpc>
              <a:buFont typeface="Arial"/>
              <a:buChar char="•"/>
            </a:pPr>
            <a:r>
              <a:rPr lang="en-US" sz="2000">
                <a:cs typeface="Calibri"/>
              </a:rPr>
              <a:t>Pseudo-quantification estimates and models expected counts to transcripts (decimals)</a:t>
            </a:r>
          </a:p>
          <a:p>
            <a:pPr marL="342900" indent="-342900">
              <a:lnSpc>
                <a:spcPct val="150000"/>
              </a:lnSpc>
              <a:buFont typeface="Arial"/>
              <a:buChar char="•"/>
            </a:pPr>
            <a:r>
              <a:rPr lang="en-US" sz="2000">
                <a:cs typeface="Calibri"/>
              </a:rPr>
              <a:t>Transcript pseudo-counts can be transformed to gene counts (tx2genes.tsv output)</a:t>
            </a:r>
            <a:endParaRPr lang="en-US">
              <a:cs typeface="Calibri"/>
            </a:endParaRPr>
          </a:p>
          <a:p>
            <a:pPr marL="342900" indent="-342900">
              <a:lnSpc>
                <a:spcPct val="150000"/>
              </a:lnSpc>
              <a:buFont typeface="Arial"/>
              <a:buChar char="•"/>
            </a:pPr>
            <a:r>
              <a:rPr lang="en-US" sz="2000">
                <a:cs typeface="Calibri"/>
              </a:rPr>
              <a:t>Pseudo-counts need to be slightly processed for downstream analysis</a:t>
            </a:r>
          </a:p>
        </p:txBody>
      </p:sp>
      <p:graphicFrame>
        <p:nvGraphicFramePr>
          <p:cNvPr id="24" name="Content Placeholder 23">
            <a:extLst>
              <a:ext uri="{FF2B5EF4-FFF2-40B4-BE49-F238E27FC236}">
                <a16:creationId xmlns:a16="http://schemas.microsoft.com/office/drawing/2014/main" id="{B9B14090-C062-EC91-C168-AD14D9DF0FA6}"/>
              </a:ext>
            </a:extLst>
          </p:cNvPr>
          <p:cNvGraphicFramePr>
            <a:graphicFrameLocks noGrp="1"/>
          </p:cNvGraphicFramePr>
          <p:nvPr>
            <p:ph sz="half" idx="2"/>
            <p:extLst>
              <p:ext uri="{D42A27DB-BD31-4B8C-83A1-F6EECF244321}">
                <p14:modId xmlns:p14="http://schemas.microsoft.com/office/powerpoint/2010/main" val="1569398459"/>
              </p:ext>
            </p:extLst>
          </p:nvPr>
        </p:nvGraphicFramePr>
        <p:xfrm>
          <a:off x="583653" y="4579764"/>
          <a:ext cx="5157784" cy="1737360"/>
        </p:xfrm>
        <a:graphic>
          <a:graphicData uri="http://schemas.openxmlformats.org/drawingml/2006/table">
            <a:tbl>
              <a:tblPr firstRow="1" bandRow="1">
                <a:tableStyleId>{00A15C55-8517-42AA-B614-E9B94910E393}</a:tableStyleId>
              </a:tblPr>
              <a:tblGrid>
                <a:gridCol w="1770297">
                  <a:extLst>
                    <a:ext uri="{9D8B030D-6E8A-4147-A177-3AD203B41FA5}">
                      <a16:colId xmlns:a16="http://schemas.microsoft.com/office/drawing/2014/main" val="1436332614"/>
                    </a:ext>
                  </a:extLst>
                </a:gridCol>
                <a:gridCol w="1110024">
                  <a:extLst>
                    <a:ext uri="{9D8B030D-6E8A-4147-A177-3AD203B41FA5}">
                      <a16:colId xmlns:a16="http://schemas.microsoft.com/office/drawing/2014/main" val="1978394460"/>
                    </a:ext>
                  </a:extLst>
                </a:gridCol>
                <a:gridCol w="1100455">
                  <a:extLst>
                    <a:ext uri="{9D8B030D-6E8A-4147-A177-3AD203B41FA5}">
                      <a16:colId xmlns:a16="http://schemas.microsoft.com/office/drawing/2014/main" val="2592799396"/>
                    </a:ext>
                  </a:extLst>
                </a:gridCol>
                <a:gridCol w="1177008">
                  <a:extLst>
                    <a:ext uri="{9D8B030D-6E8A-4147-A177-3AD203B41FA5}">
                      <a16:colId xmlns:a16="http://schemas.microsoft.com/office/drawing/2014/main" val="3706197151"/>
                    </a:ext>
                  </a:extLst>
                </a:gridCol>
              </a:tblGrid>
              <a:tr h="361950">
                <a:tc>
                  <a:txBody>
                    <a:bodyPr/>
                    <a:lstStyle/>
                    <a:p>
                      <a:pPr algn="ctr" fontAlgn="base"/>
                      <a:r>
                        <a:rPr lang="en-GB" sz="1800">
                          <a:effectLst/>
                        </a:rPr>
                        <a:t>Gene/Transcript​​</a:t>
                      </a:r>
                      <a:endParaRPr lang="en-GB">
                        <a:effectLst/>
                      </a:endParaRPr>
                    </a:p>
                    <a:p>
                      <a:pPr algn="ctr" fontAlgn="base"/>
                      <a:r>
                        <a:rPr lang="en-GB" sz="1800">
                          <a:effectLst/>
                        </a:rPr>
                        <a:t>ID​</a:t>
                      </a:r>
                      <a:endParaRPr lang="en-GB">
                        <a:effectLst/>
                      </a:endParaRPr>
                    </a:p>
                  </a:txBody>
                  <a:tcPr/>
                </a:tc>
                <a:tc>
                  <a:txBody>
                    <a:bodyPr/>
                    <a:lstStyle/>
                    <a:p>
                      <a:pPr algn="ctr" fontAlgn="base"/>
                      <a:r>
                        <a:rPr lang="en-GB" sz="1800">
                          <a:effectLst/>
                        </a:rPr>
                        <a:t>Sample A​</a:t>
                      </a:r>
                      <a:endParaRPr lang="en-GB">
                        <a:effectLst/>
                      </a:endParaRPr>
                    </a:p>
                    <a:p>
                      <a:pPr algn="ctr" fontAlgn="base"/>
                      <a:r>
                        <a:rPr lang="en-GB" sz="1800">
                          <a:effectLst/>
                        </a:rPr>
                        <a:t>Counts​​</a:t>
                      </a:r>
                      <a:endParaRPr lang="en-GB">
                        <a:effectLst/>
                      </a:endParaRPr>
                    </a:p>
                  </a:txBody>
                  <a:tcPr/>
                </a:tc>
                <a:tc>
                  <a:txBody>
                    <a:bodyPr/>
                    <a:lstStyle/>
                    <a:p>
                      <a:pPr algn="ctr" fontAlgn="base"/>
                      <a:r>
                        <a:rPr lang="en-GB" sz="1800" u="none" strike="noStrike">
                          <a:effectLst/>
                        </a:rPr>
                        <a:t>Sample B</a:t>
                      </a:r>
                      <a:r>
                        <a:rPr lang="en-GB" sz="1800">
                          <a:effectLst/>
                        </a:rPr>
                        <a:t>​</a:t>
                      </a:r>
                      <a:endParaRPr lang="en-GB">
                        <a:effectLst/>
                      </a:endParaRPr>
                    </a:p>
                    <a:p>
                      <a:pPr algn="ctr" fontAlgn="base"/>
                      <a:r>
                        <a:rPr lang="en-GB" sz="1800" u="none" strike="noStrike">
                          <a:effectLst/>
                        </a:rPr>
                        <a:t>Counts </a:t>
                      </a:r>
                      <a:r>
                        <a:rPr lang="en-GB" sz="1800">
                          <a:effectLst/>
                        </a:rPr>
                        <a:t>​</a:t>
                      </a:r>
                      <a:endParaRPr lang="en-GB">
                        <a:effectLst/>
                      </a:endParaRPr>
                    </a:p>
                  </a:txBody>
                  <a:tcPr/>
                </a:tc>
                <a:tc>
                  <a:txBody>
                    <a:bodyPr/>
                    <a:lstStyle/>
                    <a:p>
                      <a:pPr algn="ctr" fontAlgn="base"/>
                      <a:r>
                        <a:rPr lang="en-GB" sz="1800" u="none" strike="noStrike">
                          <a:effectLst/>
                        </a:rPr>
                        <a:t>Sample C</a:t>
                      </a:r>
                      <a:r>
                        <a:rPr lang="en-GB" sz="1800">
                          <a:effectLst/>
                        </a:rPr>
                        <a:t>​</a:t>
                      </a:r>
                      <a:endParaRPr lang="en-GB">
                        <a:effectLst/>
                      </a:endParaRPr>
                    </a:p>
                    <a:p>
                      <a:pPr algn="ctr" fontAlgn="base"/>
                      <a:r>
                        <a:rPr lang="en-GB" sz="1800" u="none" strike="noStrike">
                          <a:effectLst/>
                        </a:rPr>
                        <a:t>Counts</a:t>
                      </a:r>
                      <a:r>
                        <a:rPr lang="en-GB" sz="1800">
                          <a:effectLst/>
                        </a:rPr>
                        <a:t>​</a:t>
                      </a:r>
                      <a:endParaRPr lang="en-GB">
                        <a:effectLst/>
                      </a:endParaRPr>
                    </a:p>
                  </a:txBody>
                  <a:tcPr/>
                </a:tc>
                <a:extLst>
                  <a:ext uri="{0D108BD9-81ED-4DB2-BD59-A6C34878D82A}">
                    <a16:rowId xmlns:a16="http://schemas.microsoft.com/office/drawing/2014/main" val="2898046457"/>
                  </a:ext>
                </a:extLst>
              </a:tr>
              <a:tr h="361950">
                <a:tc>
                  <a:txBody>
                    <a:bodyPr/>
                    <a:lstStyle/>
                    <a:p>
                      <a:pPr algn="ctr" fontAlgn="base"/>
                      <a:r>
                        <a:rPr lang="en-GB" sz="1800">
                          <a:effectLst/>
                        </a:rPr>
                        <a:t>A​​</a:t>
                      </a:r>
                      <a:endParaRPr lang="en-GB">
                        <a:effectLst/>
                      </a:endParaRPr>
                    </a:p>
                  </a:txBody>
                  <a:tcPr/>
                </a:tc>
                <a:tc>
                  <a:txBody>
                    <a:bodyPr/>
                    <a:lstStyle/>
                    <a:p>
                      <a:pPr algn="ctr" fontAlgn="base"/>
                      <a:r>
                        <a:rPr lang="en-GB" sz="1800">
                          <a:effectLst/>
                        </a:rPr>
                        <a:t>5​</a:t>
                      </a:r>
                      <a:endParaRPr lang="en-GB">
                        <a:effectLst/>
                      </a:endParaRPr>
                    </a:p>
                  </a:txBody>
                  <a:tcPr/>
                </a:tc>
                <a:tc>
                  <a:txBody>
                    <a:bodyPr/>
                    <a:lstStyle/>
                    <a:p>
                      <a:pPr algn="ctr" fontAlgn="base"/>
                      <a:r>
                        <a:rPr lang="en-GB" sz="1800">
                          <a:effectLst/>
                        </a:rPr>
                        <a:t>20​</a:t>
                      </a:r>
                      <a:endParaRPr lang="en-GB">
                        <a:effectLst/>
                      </a:endParaRPr>
                    </a:p>
                  </a:txBody>
                  <a:tcPr/>
                </a:tc>
                <a:tc>
                  <a:txBody>
                    <a:bodyPr/>
                    <a:lstStyle/>
                    <a:p>
                      <a:pPr algn="ctr" fontAlgn="auto"/>
                      <a:r>
                        <a:rPr lang="en-GB" sz="1800">
                          <a:effectLst/>
                        </a:rPr>
                        <a:t>​100</a:t>
                      </a:r>
                    </a:p>
                  </a:txBody>
                  <a:tcPr/>
                </a:tc>
                <a:extLst>
                  <a:ext uri="{0D108BD9-81ED-4DB2-BD59-A6C34878D82A}">
                    <a16:rowId xmlns:a16="http://schemas.microsoft.com/office/drawing/2014/main" val="1534486946"/>
                  </a:ext>
                </a:extLst>
              </a:tr>
              <a:tr h="361950">
                <a:tc>
                  <a:txBody>
                    <a:bodyPr/>
                    <a:lstStyle/>
                    <a:p>
                      <a:pPr algn="ctr" fontAlgn="base"/>
                      <a:r>
                        <a:rPr lang="en-GB" sz="1800">
                          <a:effectLst/>
                        </a:rPr>
                        <a:t>B​​</a:t>
                      </a:r>
                      <a:endParaRPr lang="en-GB">
                        <a:effectLst/>
                      </a:endParaRPr>
                    </a:p>
                  </a:txBody>
                  <a:tcPr/>
                </a:tc>
                <a:tc>
                  <a:txBody>
                    <a:bodyPr/>
                    <a:lstStyle/>
                    <a:p>
                      <a:pPr algn="ctr" fontAlgn="base"/>
                      <a:r>
                        <a:rPr lang="en-GB" sz="1800">
                          <a:effectLst/>
                        </a:rPr>
                        <a:t>3​​</a:t>
                      </a:r>
                      <a:endParaRPr lang="en-GB">
                        <a:effectLst/>
                      </a:endParaRPr>
                    </a:p>
                  </a:txBody>
                  <a:tcPr/>
                </a:tc>
                <a:tc>
                  <a:txBody>
                    <a:bodyPr/>
                    <a:lstStyle/>
                    <a:p>
                      <a:pPr algn="ctr" fontAlgn="base"/>
                      <a:r>
                        <a:rPr lang="en-GB" sz="1800">
                          <a:effectLst/>
                        </a:rPr>
                        <a:t>0​</a:t>
                      </a:r>
                      <a:endParaRPr lang="en-GB">
                        <a:effectLst/>
                      </a:endParaRPr>
                    </a:p>
                  </a:txBody>
                  <a:tcPr/>
                </a:tc>
                <a:tc>
                  <a:txBody>
                    <a:bodyPr/>
                    <a:lstStyle/>
                    <a:p>
                      <a:pPr algn="ctr" fontAlgn="auto"/>
                      <a:r>
                        <a:rPr lang="en-GB" sz="1800">
                          <a:effectLst/>
                        </a:rPr>
                        <a:t>​10</a:t>
                      </a:r>
                    </a:p>
                  </a:txBody>
                  <a:tcPr/>
                </a:tc>
                <a:extLst>
                  <a:ext uri="{0D108BD9-81ED-4DB2-BD59-A6C34878D82A}">
                    <a16:rowId xmlns:a16="http://schemas.microsoft.com/office/drawing/2014/main" val="109724090"/>
                  </a:ext>
                </a:extLst>
              </a:tr>
              <a:tr h="361950">
                <a:tc>
                  <a:txBody>
                    <a:bodyPr/>
                    <a:lstStyle/>
                    <a:p>
                      <a:pPr algn="ctr" fontAlgn="base"/>
                      <a:r>
                        <a:rPr lang="en-GB" sz="1800">
                          <a:effectLst/>
                        </a:rPr>
                        <a:t>C​​</a:t>
                      </a:r>
                      <a:endParaRPr lang="en-GB">
                        <a:effectLst/>
                      </a:endParaRPr>
                    </a:p>
                  </a:txBody>
                  <a:tcPr/>
                </a:tc>
                <a:tc>
                  <a:txBody>
                    <a:bodyPr/>
                    <a:lstStyle/>
                    <a:p>
                      <a:pPr algn="ctr" fontAlgn="base"/>
                      <a:r>
                        <a:rPr lang="en-GB" sz="1800">
                          <a:effectLst/>
                        </a:rPr>
                        <a:t>9​​</a:t>
                      </a:r>
                      <a:endParaRPr lang="en-GB">
                        <a:effectLst/>
                      </a:endParaRPr>
                    </a:p>
                  </a:txBody>
                  <a:tcPr/>
                </a:tc>
                <a:tc>
                  <a:txBody>
                    <a:bodyPr/>
                    <a:lstStyle/>
                    <a:p>
                      <a:pPr algn="ctr" fontAlgn="base"/>
                      <a:r>
                        <a:rPr lang="en-GB" sz="1800">
                          <a:effectLst/>
                        </a:rPr>
                        <a:t>100​</a:t>
                      </a:r>
                      <a:endParaRPr lang="en-GB">
                        <a:effectLst/>
                      </a:endParaRPr>
                    </a:p>
                  </a:txBody>
                  <a:tcPr/>
                </a:tc>
                <a:tc>
                  <a:txBody>
                    <a:bodyPr/>
                    <a:lstStyle/>
                    <a:p>
                      <a:pPr algn="ctr" fontAlgn="auto"/>
                      <a:r>
                        <a:rPr lang="en-GB" sz="1800">
                          <a:effectLst/>
                        </a:rPr>
                        <a:t>​20</a:t>
                      </a:r>
                    </a:p>
                  </a:txBody>
                  <a:tcPr/>
                </a:tc>
                <a:extLst>
                  <a:ext uri="{0D108BD9-81ED-4DB2-BD59-A6C34878D82A}">
                    <a16:rowId xmlns:a16="http://schemas.microsoft.com/office/drawing/2014/main" val="2407126027"/>
                  </a:ext>
                </a:extLst>
              </a:tr>
            </a:tbl>
          </a:graphicData>
        </a:graphic>
      </p:graphicFrame>
      <p:sp>
        <p:nvSpPr>
          <p:cNvPr id="27" name="TextBox 26">
            <a:extLst>
              <a:ext uri="{FF2B5EF4-FFF2-40B4-BE49-F238E27FC236}">
                <a16:creationId xmlns:a16="http://schemas.microsoft.com/office/drawing/2014/main" id="{7C4BCABE-26BC-906F-B584-1022F303AA71}"/>
              </a:ext>
            </a:extLst>
          </p:cNvPr>
          <p:cNvSpPr txBox="1"/>
          <p:nvPr/>
        </p:nvSpPr>
        <p:spPr>
          <a:xfrm>
            <a:off x="1568824" y="4078941"/>
            <a:ext cx="269749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cs typeface="Calibri"/>
              </a:rPr>
              <a:t>Traditional quantification</a:t>
            </a:r>
          </a:p>
        </p:txBody>
      </p:sp>
      <p:sp>
        <p:nvSpPr>
          <p:cNvPr id="28" name="TextBox 27">
            <a:extLst>
              <a:ext uri="{FF2B5EF4-FFF2-40B4-BE49-F238E27FC236}">
                <a16:creationId xmlns:a16="http://schemas.microsoft.com/office/drawing/2014/main" id="{531082F8-84FC-7784-D655-5F8B0C6BC945}"/>
              </a:ext>
            </a:extLst>
          </p:cNvPr>
          <p:cNvSpPr txBox="1"/>
          <p:nvPr/>
        </p:nvSpPr>
        <p:spPr>
          <a:xfrm>
            <a:off x="7261411" y="4078940"/>
            <a:ext cx="269749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cs typeface="Calibri"/>
              </a:rPr>
              <a:t>Pseudo-quantification</a:t>
            </a:r>
          </a:p>
        </p:txBody>
      </p:sp>
    </p:spTree>
    <p:extLst>
      <p:ext uri="{BB962C8B-B14F-4D97-AF65-F5344CB8AC3E}">
        <p14:creationId xmlns:p14="http://schemas.microsoft.com/office/powerpoint/2010/main" val="1906889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6">
                                            <p:txEl>
                                              <p:pRg st="3" end="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F54DCE45-55C9-F944-9808-29EFCA20C5C4}"/>
              </a:ext>
            </a:extLst>
          </p:cNvPr>
          <p:cNvGrpSpPr/>
          <p:nvPr/>
        </p:nvGrpSpPr>
        <p:grpSpPr>
          <a:xfrm>
            <a:off x="2173461" y="2550888"/>
            <a:ext cx="814043" cy="493661"/>
            <a:chOff x="1888176" y="2046153"/>
            <a:chExt cx="814043" cy="493661"/>
          </a:xfrm>
        </p:grpSpPr>
        <p:sp>
          <p:nvSpPr>
            <p:cNvPr id="29" name="Rounded Rectangle 28">
              <a:extLst>
                <a:ext uri="{FF2B5EF4-FFF2-40B4-BE49-F238E27FC236}">
                  <a16:creationId xmlns:a16="http://schemas.microsoft.com/office/drawing/2014/main" id="{7C2B17D2-C1F9-8444-8DC5-B59E26D2DF4D}"/>
                </a:ext>
              </a:extLst>
            </p:cNvPr>
            <p:cNvSpPr/>
            <p:nvPr/>
          </p:nvSpPr>
          <p:spPr>
            <a:xfrm>
              <a:off x="2309344" y="2441177"/>
              <a:ext cx="365760" cy="45720"/>
            </a:xfrm>
            <a:prstGeom prst="roundRect">
              <a:avLst/>
            </a:prstGeom>
            <a:solidFill>
              <a:schemeClr val="accent1"/>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ounded Rectangle 29">
              <a:extLst>
                <a:ext uri="{FF2B5EF4-FFF2-40B4-BE49-F238E27FC236}">
                  <a16:creationId xmlns:a16="http://schemas.microsoft.com/office/drawing/2014/main" id="{FB49703B-9D6D-6147-9030-443BB683FBD7}"/>
                </a:ext>
              </a:extLst>
            </p:cNvPr>
            <p:cNvSpPr/>
            <p:nvPr/>
          </p:nvSpPr>
          <p:spPr>
            <a:xfrm>
              <a:off x="1903851" y="2375963"/>
              <a:ext cx="365760" cy="45720"/>
            </a:xfrm>
            <a:prstGeom prst="roundRect">
              <a:avLst/>
            </a:prstGeom>
            <a:solidFill>
              <a:schemeClr val="accent1"/>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Rounded Rectangle 30">
              <a:extLst>
                <a:ext uri="{FF2B5EF4-FFF2-40B4-BE49-F238E27FC236}">
                  <a16:creationId xmlns:a16="http://schemas.microsoft.com/office/drawing/2014/main" id="{A46B4B23-3CC4-7742-A31F-17F2481EA938}"/>
                </a:ext>
              </a:extLst>
            </p:cNvPr>
            <p:cNvSpPr/>
            <p:nvPr/>
          </p:nvSpPr>
          <p:spPr>
            <a:xfrm>
              <a:off x="1888176" y="2494094"/>
              <a:ext cx="365760" cy="45720"/>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Rounded Rectangle 31">
              <a:extLst>
                <a:ext uri="{FF2B5EF4-FFF2-40B4-BE49-F238E27FC236}">
                  <a16:creationId xmlns:a16="http://schemas.microsoft.com/office/drawing/2014/main" id="{0E83D9A9-0E5A-A54F-97C6-C5D942BBF933}"/>
                </a:ext>
              </a:extLst>
            </p:cNvPr>
            <p:cNvSpPr/>
            <p:nvPr/>
          </p:nvSpPr>
          <p:spPr>
            <a:xfrm>
              <a:off x="2336459" y="2046153"/>
              <a:ext cx="365760" cy="45720"/>
            </a:xfrm>
            <a:prstGeom prst="roundRect">
              <a:avLst/>
            </a:prstGeom>
            <a:solidFill>
              <a:schemeClr val="accent1"/>
            </a:solidFill>
            <a:ln w="127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Rounded Rectangle 32">
              <a:extLst>
                <a:ext uri="{FF2B5EF4-FFF2-40B4-BE49-F238E27FC236}">
                  <a16:creationId xmlns:a16="http://schemas.microsoft.com/office/drawing/2014/main" id="{F524C3E9-B816-014E-838E-8EBCFD9AC800}"/>
                </a:ext>
              </a:extLst>
            </p:cNvPr>
            <p:cNvSpPr/>
            <p:nvPr/>
          </p:nvSpPr>
          <p:spPr>
            <a:xfrm>
              <a:off x="2316209" y="2332099"/>
              <a:ext cx="365760" cy="45720"/>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ounded Rectangle 33">
              <a:extLst>
                <a:ext uri="{FF2B5EF4-FFF2-40B4-BE49-F238E27FC236}">
                  <a16:creationId xmlns:a16="http://schemas.microsoft.com/office/drawing/2014/main" id="{919571F7-1262-C54A-A3B5-D9368CF32125}"/>
                </a:ext>
              </a:extLst>
            </p:cNvPr>
            <p:cNvSpPr/>
            <p:nvPr/>
          </p:nvSpPr>
          <p:spPr>
            <a:xfrm>
              <a:off x="1938303" y="2262398"/>
              <a:ext cx="365760" cy="45720"/>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ounded Rectangle 34">
              <a:extLst>
                <a:ext uri="{FF2B5EF4-FFF2-40B4-BE49-F238E27FC236}">
                  <a16:creationId xmlns:a16="http://schemas.microsoft.com/office/drawing/2014/main" id="{17E86772-0FB6-314B-BC11-0CBE2F57CE77}"/>
                </a:ext>
              </a:extLst>
            </p:cNvPr>
            <p:cNvSpPr/>
            <p:nvPr/>
          </p:nvSpPr>
          <p:spPr>
            <a:xfrm>
              <a:off x="2334538" y="2211333"/>
              <a:ext cx="365760" cy="45720"/>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Rounded Rectangle 35">
              <a:extLst>
                <a:ext uri="{FF2B5EF4-FFF2-40B4-BE49-F238E27FC236}">
                  <a16:creationId xmlns:a16="http://schemas.microsoft.com/office/drawing/2014/main" id="{A4DB5471-F1C2-A044-947F-2D1FD9F6EBF8}"/>
                </a:ext>
              </a:extLst>
            </p:cNvPr>
            <p:cNvSpPr/>
            <p:nvPr/>
          </p:nvSpPr>
          <p:spPr>
            <a:xfrm>
              <a:off x="1979760" y="2136498"/>
              <a:ext cx="365760" cy="45720"/>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7" name="TextBox 36">
            <a:extLst>
              <a:ext uri="{FF2B5EF4-FFF2-40B4-BE49-F238E27FC236}">
                <a16:creationId xmlns:a16="http://schemas.microsoft.com/office/drawing/2014/main" id="{4F442926-86E3-3D46-84FE-4D4DF30B34B3}"/>
              </a:ext>
            </a:extLst>
          </p:cNvPr>
          <p:cNvSpPr txBox="1"/>
          <p:nvPr/>
        </p:nvSpPr>
        <p:spPr>
          <a:xfrm>
            <a:off x="2017083" y="3200371"/>
            <a:ext cx="1079142" cy="276999"/>
          </a:xfrm>
          <a:prstGeom prst="rect">
            <a:avLst/>
          </a:prstGeom>
          <a:noFill/>
        </p:spPr>
        <p:txBody>
          <a:bodyPr wrap="square" rtlCol="0">
            <a:spAutoFit/>
          </a:bodyPr>
          <a:lstStyle/>
          <a:p>
            <a:pPr algn="ctr"/>
            <a:r>
              <a:rPr lang="en-GB" sz="1200" err="1"/>
              <a:t>fastq</a:t>
            </a:r>
            <a:r>
              <a:rPr lang="en-GB" sz="1200"/>
              <a:t> file</a:t>
            </a:r>
          </a:p>
        </p:txBody>
      </p:sp>
      <p:sp>
        <p:nvSpPr>
          <p:cNvPr id="4" name="TextBox 3">
            <a:extLst>
              <a:ext uri="{FF2B5EF4-FFF2-40B4-BE49-F238E27FC236}">
                <a16:creationId xmlns:a16="http://schemas.microsoft.com/office/drawing/2014/main" id="{BEB2C308-0D37-E246-A308-B9E080177991}"/>
              </a:ext>
            </a:extLst>
          </p:cNvPr>
          <p:cNvSpPr txBox="1"/>
          <p:nvPr/>
        </p:nvSpPr>
        <p:spPr>
          <a:xfrm>
            <a:off x="2080252" y="1995282"/>
            <a:ext cx="1054712" cy="307777"/>
          </a:xfrm>
          <a:prstGeom prst="rect">
            <a:avLst/>
          </a:prstGeom>
          <a:noFill/>
        </p:spPr>
        <p:txBody>
          <a:bodyPr wrap="none" rtlCol="0">
            <a:spAutoFit/>
          </a:bodyPr>
          <a:lstStyle/>
          <a:p>
            <a:r>
              <a:rPr lang="en-GB" sz="1400"/>
              <a:t>“raw” reads</a:t>
            </a:r>
          </a:p>
        </p:txBody>
      </p:sp>
      <p:sp>
        <p:nvSpPr>
          <p:cNvPr id="79" name="TextBox 78">
            <a:extLst>
              <a:ext uri="{FF2B5EF4-FFF2-40B4-BE49-F238E27FC236}">
                <a16:creationId xmlns:a16="http://schemas.microsoft.com/office/drawing/2014/main" id="{63C216D5-D20B-9748-9CE2-563D8A1A4488}"/>
              </a:ext>
            </a:extLst>
          </p:cNvPr>
          <p:cNvSpPr txBox="1"/>
          <p:nvPr/>
        </p:nvSpPr>
        <p:spPr>
          <a:xfrm>
            <a:off x="467441" y="1995282"/>
            <a:ext cx="957313" cy="307777"/>
          </a:xfrm>
          <a:prstGeom prst="rect">
            <a:avLst/>
          </a:prstGeom>
          <a:noFill/>
        </p:spPr>
        <p:txBody>
          <a:bodyPr wrap="none" rtlCol="0">
            <a:spAutoFit/>
          </a:bodyPr>
          <a:lstStyle/>
          <a:p>
            <a:r>
              <a:rPr lang="en-GB" sz="1400"/>
              <a:t>Sequencer</a:t>
            </a:r>
          </a:p>
        </p:txBody>
      </p:sp>
      <p:pic>
        <p:nvPicPr>
          <p:cNvPr id="80" name="Picture 79">
            <a:extLst>
              <a:ext uri="{FF2B5EF4-FFF2-40B4-BE49-F238E27FC236}">
                <a16:creationId xmlns:a16="http://schemas.microsoft.com/office/drawing/2014/main" id="{557D1E39-7CA5-A24E-9A09-8D22CB67B2C4}"/>
              </a:ext>
            </a:extLst>
          </p:cNvPr>
          <p:cNvPicPr>
            <a:picLocks noChangeAspect="1"/>
          </p:cNvPicPr>
          <p:nvPr/>
        </p:nvPicPr>
        <p:blipFill rotWithShape="1">
          <a:blip r:embed="rId3"/>
          <a:srcRect l="18732" t="689" r="17691" b="628"/>
          <a:stretch/>
        </p:blipFill>
        <p:spPr>
          <a:xfrm>
            <a:off x="368148" y="2446520"/>
            <a:ext cx="1155898" cy="1009463"/>
          </a:xfrm>
          <a:prstGeom prst="rect">
            <a:avLst/>
          </a:prstGeom>
        </p:spPr>
      </p:pic>
      <p:sp>
        <p:nvSpPr>
          <p:cNvPr id="21" name="TextBox 20">
            <a:extLst>
              <a:ext uri="{FF2B5EF4-FFF2-40B4-BE49-F238E27FC236}">
                <a16:creationId xmlns:a16="http://schemas.microsoft.com/office/drawing/2014/main" id="{832B773D-839C-3F4A-9525-110F71650C61}"/>
              </a:ext>
            </a:extLst>
          </p:cNvPr>
          <p:cNvSpPr txBox="1"/>
          <p:nvPr/>
        </p:nvSpPr>
        <p:spPr>
          <a:xfrm>
            <a:off x="3466780" y="1887560"/>
            <a:ext cx="1418374" cy="523220"/>
          </a:xfrm>
          <a:prstGeom prst="rect">
            <a:avLst/>
          </a:prstGeom>
          <a:noFill/>
        </p:spPr>
        <p:txBody>
          <a:bodyPr wrap="square" rtlCol="0">
            <a:spAutoFit/>
          </a:bodyPr>
          <a:lstStyle/>
          <a:p>
            <a:pPr algn="ctr"/>
            <a:r>
              <a:rPr lang="en-GB" sz="1400"/>
              <a:t>Cleaned and trimmed reads</a:t>
            </a:r>
          </a:p>
        </p:txBody>
      </p:sp>
      <p:grpSp>
        <p:nvGrpSpPr>
          <p:cNvPr id="86" name="Group 85">
            <a:extLst>
              <a:ext uri="{FF2B5EF4-FFF2-40B4-BE49-F238E27FC236}">
                <a16:creationId xmlns:a16="http://schemas.microsoft.com/office/drawing/2014/main" id="{74E333C6-8B7D-BD47-8EEE-B900D9021590}"/>
              </a:ext>
            </a:extLst>
          </p:cNvPr>
          <p:cNvGrpSpPr/>
          <p:nvPr/>
        </p:nvGrpSpPr>
        <p:grpSpPr>
          <a:xfrm>
            <a:off x="3769906" y="2562733"/>
            <a:ext cx="812122" cy="403316"/>
            <a:chOff x="3351216" y="2546199"/>
            <a:chExt cx="812122" cy="403316"/>
          </a:xfrm>
        </p:grpSpPr>
        <p:sp>
          <p:nvSpPr>
            <p:cNvPr id="89" name="Rounded Rectangle 88">
              <a:extLst>
                <a:ext uri="{FF2B5EF4-FFF2-40B4-BE49-F238E27FC236}">
                  <a16:creationId xmlns:a16="http://schemas.microsoft.com/office/drawing/2014/main" id="{9D03EB66-3143-A843-8309-A9F0FD85F8D5}"/>
                </a:ext>
              </a:extLst>
            </p:cNvPr>
            <p:cNvSpPr/>
            <p:nvPr/>
          </p:nvSpPr>
          <p:spPr>
            <a:xfrm>
              <a:off x="3351216" y="2903795"/>
              <a:ext cx="365760" cy="45720"/>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1" name="Rounded Rectangle 90">
              <a:extLst>
                <a:ext uri="{FF2B5EF4-FFF2-40B4-BE49-F238E27FC236}">
                  <a16:creationId xmlns:a16="http://schemas.microsoft.com/office/drawing/2014/main" id="{0506DA7A-4C40-7A47-B92A-B4DF4F9FACB1}"/>
                </a:ext>
              </a:extLst>
            </p:cNvPr>
            <p:cNvSpPr/>
            <p:nvPr/>
          </p:nvSpPr>
          <p:spPr>
            <a:xfrm>
              <a:off x="3779249" y="2741800"/>
              <a:ext cx="365760" cy="45720"/>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2" name="Rounded Rectangle 91">
              <a:extLst>
                <a:ext uri="{FF2B5EF4-FFF2-40B4-BE49-F238E27FC236}">
                  <a16:creationId xmlns:a16="http://schemas.microsoft.com/office/drawing/2014/main" id="{EC4B7D67-CABD-0144-B3D4-5D2066D54098}"/>
                </a:ext>
              </a:extLst>
            </p:cNvPr>
            <p:cNvSpPr/>
            <p:nvPr/>
          </p:nvSpPr>
          <p:spPr>
            <a:xfrm>
              <a:off x="3401343" y="2672099"/>
              <a:ext cx="365760" cy="45720"/>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3" name="Rounded Rectangle 92">
              <a:extLst>
                <a:ext uri="{FF2B5EF4-FFF2-40B4-BE49-F238E27FC236}">
                  <a16:creationId xmlns:a16="http://schemas.microsoft.com/office/drawing/2014/main" id="{58103CB4-0D5F-8A40-B875-A0274EC560D6}"/>
                </a:ext>
              </a:extLst>
            </p:cNvPr>
            <p:cNvSpPr/>
            <p:nvPr/>
          </p:nvSpPr>
          <p:spPr>
            <a:xfrm>
              <a:off x="3797578" y="2621034"/>
              <a:ext cx="365760" cy="45720"/>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Rounded Rectangle 93">
              <a:extLst>
                <a:ext uri="{FF2B5EF4-FFF2-40B4-BE49-F238E27FC236}">
                  <a16:creationId xmlns:a16="http://schemas.microsoft.com/office/drawing/2014/main" id="{6CA2C92F-0C37-2C40-BA94-9B2072A53998}"/>
                </a:ext>
              </a:extLst>
            </p:cNvPr>
            <p:cNvSpPr/>
            <p:nvPr/>
          </p:nvSpPr>
          <p:spPr>
            <a:xfrm>
              <a:off x="3442800" y="2546199"/>
              <a:ext cx="365760" cy="45720"/>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4" name="Group 23">
            <a:extLst>
              <a:ext uri="{FF2B5EF4-FFF2-40B4-BE49-F238E27FC236}">
                <a16:creationId xmlns:a16="http://schemas.microsoft.com/office/drawing/2014/main" id="{4CFF6FBC-2716-4B40-BA91-7BBCB1ECE858}"/>
              </a:ext>
            </a:extLst>
          </p:cNvPr>
          <p:cNvGrpSpPr/>
          <p:nvPr/>
        </p:nvGrpSpPr>
        <p:grpSpPr>
          <a:xfrm>
            <a:off x="5458264" y="806183"/>
            <a:ext cx="1828800" cy="829839"/>
            <a:chOff x="5079677" y="301448"/>
            <a:chExt cx="1828800" cy="829839"/>
          </a:xfrm>
        </p:grpSpPr>
        <p:sp>
          <p:nvSpPr>
            <p:cNvPr id="22" name="TextBox 21">
              <a:extLst>
                <a:ext uri="{FF2B5EF4-FFF2-40B4-BE49-F238E27FC236}">
                  <a16:creationId xmlns:a16="http://schemas.microsoft.com/office/drawing/2014/main" id="{23663B6E-C769-F14C-B82B-B8FD08424827}"/>
                </a:ext>
              </a:extLst>
            </p:cNvPr>
            <p:cNvSpPr txBox="1"/>
            <p:nvPr/>
          </p:nvSpPr>
          <p:spPr>
            <a:xfrm>
              <a:off x="5218192" y="301448"/>
              <a:ext cx="1551771" cy="307777"/>
            </a:xfrm>
            <a:prstGeom prst="rect">
              <a:avLst/>
            </a:prstGeom>
            <a:noFill/>
          </p:spPr>
          <p:txBody>
            <a:bodyPr wrap="none" rtlCol="0">
              <a:spAutoFit/>
            </a:bodyPr>
            <a:lstStyle/>
            <a:p>
              <a:r>
                <a:rPr lang="en-GB" sz="1400"/>
                <a:t>Reference genome</a:t>
              </a:r>
            </a:p>
          </p:txBody>
        </p:sp>
        <p:sp>
          <p:nvSpPr>
            <p:cNvPr id="98" name="Rounded Rectangle 97">
              <a:extLst>
                <a:ext uri="{FF2B5EF4-FFF2-40B4-BE49-F238E27FC236}">
                  <a16:creationId xmlns:a16="http://schemas.microsoft.com/office/drawing/2014/main" id="{4E310912-8C90-9E42-BBE0-0728B6295942}"/>
                </a:ext>
              </a:extLst>
            </p:cNvPr>
            <p:cNvSpPr/>
            <p:nvPr/>
          </p:nvSpPr>
          <p:spPr>
            <a:xfrm>
              <a:off x="5079677" y="701881"/>
              <a:ext cx="1828800" cy="77319"/>
            </a:xfrm>
            <a:prstGeom prst="round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TextBox 22">
              <a:extLst>
                <a:ext uri="{FF2B5EF4-FFF2-40B4-BE49-F238E27FC236}">
                  <a16:creationId xmlns:a16="http://schemas.microsoft.com/office/drawing/2014/main" id="{34EF3421-135C-FF45-BB64-010FEF039112}"/>
                </a:ext>
              </a:extLst>
            </p:cNvPr>
            <p:cNvSpPr txBox="1"/>
            <p:nvPr/>
          </p:nvSpPr>
          <p:spPr>
            <a:xfrm>
              <a:off x="5637345" y="854288"/>
              <a:ext cx="713465" cy="276999"/>
            </a:xfrm>
            <a:prstGeom prst="rect">
              <a:avLst/>
            </a:prstGeom>
            <a:noFill/>
          </p:spPr>
          <p:txBody>
            <a:bodyPr wrap="none" rtlCol="0">
              <a:spAutoFit/>
            </a:bodyPr>
            <a:lstStyle/>
            <a:p>
              <a:r>
                <a:rPr lang="en-GB" sz="1200" err="1"/>
                <a:t>fasta</a:t>
              </a:r>
              <a:r>
                <a:rPr lang="en-GB" sz="1200"/>
                <a:t> file</a:t>
              </a:r>
            </a:p>
          </p:txBody>
        </p:sp>
      </p:grpSp>
      <p:grpSp>
        <p:nvGrpSpPr>
          <p:cNvPr id="26" name="Group 25">
            <a:extLst>
              <a:ext uri="{FF2B5EF4-FFF2-40B4-BE49-F238E27FC236}">
                <a16:creationId xmlns:a16="http://schemas.microsoft.com/office/drawing/2014/main" id="{4CE4B115-4A84-824C-8130-8EDBD6813547}"/>
              </a:ext>
            </a:extLst>
          </p:cNvPr>
          <p:cNvGrpSpPr/>
          <p:nvPr/>
        </p:nvGrpSpPr>
        <p:grpSpPr>
          <a:xfrm>
            <a:off x="5420230" y="2581917"/>
            <a:ext cx="1828800" cy="294432"/>
            <a:chOff x="5181600" y="2077182"/>
            <a:chExt cx="1828800" cy="294432"/>
          </a:xfrm>
        </p:grpSpPr>
        <p:sp>
          <p:nvSpPr>
            <p:cNvPr id="101" name="Rounded Rectangle 100">
              <a:extLst>
                <a:ext uri="{FF2B5EF4-FFF2-40B4-BE49-F238E27FC236}">
                  <a16:creationId xmlns:a16="http://schemas.microsoft.com/office/drawing/2014/main" id="{56ED603B-A44A-054D-A505-7411C9CA4A75}"/>
                </a:ext>
              </a:extLst>
            </p:cNvPr>
            <p:cNvSpPr/>
            <p:nvPr/>
          </p:nvSpPr>
          <p:spPr>
            <a:xfrm>
              <a:off x="5181600" y="2294295"/>
              <a:ext cx="1828800" cy="77319"/>
            </a:xfrm>
            <a:prstGeom prst="roundRect">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Rounded Rectangle 102">
              <a:extLst>
                <a:ext uri="{FF2B5EF4-FFF2-40B4-BE49-F238E27FC236}">
                  <a16:creationId xmlns:a16="http://schemas.microsoft.com/office/drawing/2014/main" id="{6A1E0ACD-B466-8548-8674-4C85879F9203}"/>
                </a:ext>
              </a:extLst>
            </p:cNvPr>
            <p:cNvSpPr/>
            <p:nvPr/>
          </p:nvSpPr>
          <p:spPr>
            <a:xfrm>
              <a:off x="5266802" y="2229502"/>
              <a:ext cx="365760" cy="45720"/>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4" name="Rounded Rectangle 103">
              <a:extLst>
                <a:ext uri="{FF2B5EF4-FFF2-40B4-BE49-F238E27FC236}">
                  <a16:creationId xmlns:a16="http://schemas.microsoft.com/office/drawing/2014/main" id="{79625901-3785-874C-9DA6-E5CA00504101}"/>
                </a:ext>
              </a:extLst>
            </p:cNvPr>
            <p:cNvSpPr/>
            <p:nvPr/>
          </p:nvSpPr>
          <p:spPr>
            <a:xfrm>
              <a:off x="6599904" y="2226128"/>
              <a:ext cx="365760" cy="45720"/>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5" name="Rounded Rectangle 104">
              <a:extLst>
                <a:ext uri="{FF2B5EF4-FFF2-40B4-BE49-F238E27FC236}">
                  <a16:creationId xmlns:a16="http://schemas.microsoft.com/office/drawing/2014/main" id="{FFBBE395-6F8F-E043-8D8F-C59FC7992823}"/>
                </a:ext>
              </a:extLst>
            </p:cNvPr>
            <p:cNvSpPr/>
            <p:nvPr/>
          </p:nvSpPr>
          <p:spPr>
            <a:xfrm>
              <a:off x="5372911" y="2156429"/>
              <a:ext cx="365760" cy="45720"/>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6" name="Rounded Rectangle 105">
              <a:extLst>
                <a:ext uri="{FF2B5EF4-FFF2-40B4-BE49-F238E27FC236}">
                  <a16:creationId xmlns:a16="http://schemas.microsoft.com/office/drawing/2014/main" id="{E9C45958-E891-7E48-B6EB-90A6944160D5}"/>
                </a:ext>
              </a:extLst>
            </p:cNvPr>
            <p:cNvSpPr/>
            <p:nvPr/>
          </p:nvSpPr>
          <p:spPr>
            <a:xfrm>
              <a:off x="6524926" y="2152018"/>
              <a:ext cx="365760" cy="45720"/>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7" name="Rounded Rectangle 106">
              <a:extLst>
                <a:ext uri="{FF2B5EF4-FFF2-40B4-BE49-F238E27FC236}">
                  <a16:creationId xmlns:a16="http://schemas.microsoft.com/office/drawing/2014/main" id="{7589A1F4-065E-504B-8F64-A22CD237D909}"/>
                </a:ext>
              </a:extLst>
            </p:cNvPr>
            <p:cNvSpPr/>
            <p:nvPr/>
          </p:nvSpPr>
          <p:spPr>
            <a:xfrm>
              <a:off x="5209093" y="2077182"/>
              <a:ext cx="365760" cy="45720"/>
            </a:xfrm>
            <a:prstGeom prst="roundRect">
              <a:avLst/>
            </a:prstGeom>
            <a:solidFill>
              <a:schemeClr val="accent2"/>
            </a:solidFill>
            <a:ln w="127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08" name="TextBox 107">
            <a:extLst>
              <a:ext uri="{FF2B5EF4-FFF2-40B4-BE49-F238E27FC236}">
                <a16:creationId xmlns:a16="http://schemas.microsoft.com/office/drawing/2014/main" id="{8595C0EA-7671-374C-A0D6-51F42435844A}"/>
              </a:ext>
            </a:extLst>
          </p:cNvPr>
          <p:cNvSpPr txBox="1"/>
          <p:nvPr/>
        </p:nvSpPr>
        <p:spPr>
          <a:xfrm>
            <a:off x="5756681" y="3200371"/>
            <a:ext cx="1155898" cy="276999"/>
          </a:xfrm>
          <a:prstGeom prst="rect">
            <a:avLst/>
          </a:prstGeom>
          <a:noFill/>
        </p:spPr>
        <p:txBody>
          <a:bodyPr wrap="square" rtlCol="0">
            <a:spAutoFit/>
          </a:bodyPr>
          <a:lstStyle/>
          <a:p>
            <a:pPr algn="ctr"/>
            <a:r>
              <a:rPr lang="en-GB" sz="1200"/>
              <a:t>BAM/SAM file</a:t>
            </a:r>
          </a:p>
        </p:txBody>
      </p:sp>
      <p:sp>
        <p:nvSpPr>
          <p:cNvPr id="110" name="TextBox 109">
            <a:extLst>
              <a:ext uri="{FF2B5EF4-FFF2-40B4-BE49-F238E27FC236}">
                <a16:creationId xmlns:a16="http://schemas.microsoft.com/office/drawing/2014/main" id="{DE2B34BA-2BBB-D246-83DB-AE42A2C02802}"/>
              </a:ext>
            </a:extLst>
          </p:cNvPr>
          <p:cNvSpPr txBox="1"/>
          <p:nvPr/>
        </p:nvSpPr>
        <p:spPr>
          <a:xfrm>
            <a:off x="5756681" y="1995282"/>
            <a:ext cx="1177758" cy="307777"/>
          </a:xfrm>
          <a:prstGeom prst="rect">
            <a:avLst/>
          </a:prstGeom>
          <a:noFill/>
        </p:spPr>
        <p:txBody>
          <a:bodyPr wrap="none" rtlCol="0">
            <a:spAutoFit/>
          </a:bodyPr>
          <a:lstStyle/>
          <a:p>
            <a:r>
              <a:rPr lang="en-GB" sz="1400"/>
              <a:t>Aligned reads</a:t>
            </a:r>
          </a:p>
        </p:txBody>
      </p:sp>
      <p:sp>
        <p:nvSpPr>
          <p:cNvPr id="111" name="TextBox 110">
            <a:extLst>
              <a:ext uri="{FF2B5EF4-FFF2-40B4-BE49-F238E27FC236}">
                <a16:creationId xmlns:a16="http://schemas.microsoft.com/office/drawing/2014/main" id="{45384C0C-B1B3-3448-BA80-832F8BB3EFA9}"/>
              </a:ext>
            </a:extLst>
          </p:cNvPr>
          <p:cNvSpPr txBox="1"/>
          <p:nvPr/>
        </p:nvSpPr>
        <p:spPr>
          <a:xfrm>
            <a:off x="3636396" y="3200371"/>
            <a:ext cx="1079142" cy="276999"/>
          </a:xfrm>
          <a:prstGeom prst="rect">
            <a:avLst/>
          </a:prstGeom>
          <a:noFill/>
        </p:spPr>
        <p:txBody>
          <a:bodyPr wrap="square" rtlCol="0">
            <a:spAutoFit/>
          </a:bodyPr>
          <a:lstStyle/>
          <a:p>
            <a:pPr algn="ctr"/>
            <a:r>
              <a:rPr lang="en-GB" sz="1200" err="1"/>
              <a:t>fastq</a:t>
            </a:r>
            <a:r>
              <a:rPr lang="en-GB" sz="1200"/>
              <a:t> file</a:t>
            </a:r>
          </a:p>
        </p:txBody>
      </p:sp>
      <p:pic>
        <p:nvPicPr>
          <p:cNvPr id="114" name="Picture 113">
            <a:extLst>
              <a:ext uri="{FF2B5EF4-FFF2-40B4-BE49-F238E27FC236}">
                <a16:creationId xmlns:a16="http://schemas.microsoft.com/office/drawing/2014/main" id="{E610C19C-8C73-8C48-A7B7-5895F43384EC}"/>
              </a:ext>
            </a:extLst>
          </p:cNvPr>
          <p:cNvPicPr>
            <a:picLocks noChangeAspect="1"/>
          </p:cNvPicPr>
          <p:nvPr/>
        </p:nvPicPr>
        <p:blipFill>
          <a:blip r:embed="rId4"/>
          <a:stretch>
            <a:fillRect/>
          </a:stretch>
        </p:blipFill>
        <p:spPr>
          <a:xfrm>
            <a:off x="8835093" y="3834255"/>
            <a:ext cx="2949586" cy="948081"/>
          </a:xfrm>
          <a:prstGeom prst="rect">
            <a:avLst/>
          </a:prstGeom>
        </p:spPr>
      </p:pic>
      <p:sp>
        <p:nvSpPr>
          <p:cNvPr id="117" name="TextBox 116">
            <a:extLst>
              <a:ext uri="{FF2B5EF4-FFF2-40B4-BE49-F238E27FC236}">
                <a16:creationId xmlns:a16="http://schemas.microsoft.com/office/drawing/2014/main" id="{DE9A596E-16A0-2F48-8811-4BC1B1FA597F}"/>
              </a:ext>
            </a:extLst>
          </p:cNvPr>
          <p:cNvSpPr txBox="1"/>
          <p:nvPr/>
        </p:nvSpPr>
        <p:spPr>
          <a:xfrm>
            <a:off x="9731937" y="4871793"/>
            <a:ext cx="1155898" cy="276999"/>
          </a:xfrm>
          <a:prstGeom prst="rect">
            <a:avLst/>
          </a:prstGeom>
          <a:noFill/>
        </p:spPr>
        <p:txBody>
          <a:bodyPr wrap="square" rtlCol="0">
            <a:spAutoFit/>
          </a:bodyPr>
          <a:lstStyle/>
          <a:p>
            <a:pPr algn="ctr"/>
            <a:r>
              <a:rPr lang="en-GB" sz="1200"/>
              <a:t>SAM file</a:t>
            </a:r>
          </a:p>
        </p:txBody>
      </p:sp>
      <p:cxnSp>
        <p:nvCxnSpPr>
          <p:cNvPr id="113" name="Straight Arrow Connector 112">
            <a:extLst>
              <a:ext uri="{FF2B5EF4-FFF2-40B4-BE49-F238E27FC236}">
                <a16:creationId xmlns:a16="http://schemas.microsoft.com/office/drawing/2014/main" id="{67AF16A1-A36F-E64B-B372-A101A883D47B}"/>
              </a:ext>
            </a:extLst>
          </p:cNvPr>
          <p:cNvCxnSpPr/>
          <p:nvPr/>
        </p:nvCxnSpPr>
        <p:spPr>
          <a:xfrm>
            <a:off x="1684877" y="2730863"/>
            <a:ext cx="395375" cy="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30" name="Straight Arrow Connector 129">
            <a:extLst>
              <a:ext uri="{FF2B5EF4-FFF2-40B4-BE49-F238E27FC236}">
                <a16:creationId xmlns:a16="http://schemas.microsoft.com/office/drawing/2014/main" id="{AABC29BF-83FC-4441-A80E-A9FDC1EB0FF6}"/>
              </a:ext>
            </a:extLst>
          </p:cNvPr>
          <p:cNvCxnSpPr/>
          <p:nvPr/>
        </p:nvCxnSpPr>
        <p:spPr>
          <a:xfrm>
            <a:off x="3244988" y="2744720"/>
            <a:ext cx="395375" cy="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31" name="Straight Arrow Connector 130">
            <a:extLst>
              <a:ext uri="{FF2B5EF4-FFF2-40B4-BE49-F238E27FC236}">
                <a16:creationId xmlns:a16="http://schemas.microsoft.com/office/drawing/2014/main" id="{51A3AAC3-E6FE-F646-A5C3-E88CE08BEB2E}"/>
              </a:ext>
            </a:extLst>
          </p:cNvPr>
          <p:cNvCxnSpPr/>
          <p:nvPr/>
        </p:nvCxnSpPr>
        <p:spPr>
          <a:xfrm>
            <a:off x="4797752" y="2744719"/>
            <a:ext cx="395375" cy="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cxnSp>
        <p:nvCxnSpPr>
          <p:cNvPr id="132" name="Straight Arrow Connector 131">
            <a:extLst>
              <a:ext uri="{FF2B5EF4-FFF2-40B4-BE49-F238E27FC236}">
                <a16:creationId xmlns:a16="http://schemas.microsoft.com/office/drawing/2014/main" id="{F2592071-E3A8-0A4C-BBFC-438C9AB162A7}"/>
              </a:ext>
            </a:extLst>
          </p:cNvPr>
          <p:cNvCxnSpPr>
            <a:cxnSpLocks/>
          </p:cNvCxnSpPr>
          <p:nvPr/>
        </p:nvCxnSpPr>
        <p:spPr>
          <a:xfrm rot="5400000">
            <a:off x="6192603" y="1840960"/>
            <a:ext cx="393192" cy="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123" name="Freeform 122">
            <a:extLst>
              <a:ext uri="{FF2B5EF4-FFF2-40B4-BE49-F238E27FC236}">
                <a16:creationId xmlns:a16="http://schemas.microsoft.com/office/drawing/2014/main" id="{E3C96CC4-DA1F-9845-9ECF-1B4229C6E569}"/>
              </a:ext>
            </a:extLst>
          </p:cNvPr>
          <p:cNvSpPr/>
          <p:nvPr/>
        </p:nvSpPr>
        <p:spPr>
          <a:xfrm>
            <a:off x="7005296" y="2683287"/>
            <a:ext cx="1000797" cy="2531475"/>
          </a:xfrm>
          <a:custGeom>
            <a:avLst/>
            <a:gdLst>
              <a:gd name="connsiteX0" fmla="*/ 0 w 908685"/>
              <a:gd name="connsiteY0" fmla="*/ 0 h 1291590"/>
              <a:gd name="connsiteX1" fmla="*/ 605790 w 908685"/>
              <a:gd name="connsiteY1" fmla="*/ 5715 h 1291590"/>
              <a:gd name="connsiteX2" fmla="*/ 605790 w 908685"/>
              <a:gd name="connsiteY2" fmla="*/ 1291590 h 1291590"/>
              <a:gd name="connsiteX3" fmla="*/ 908685 w 908685"/>
              <a:gd name="connsiteY3" fmla="*/ 1285875 h 1291590"/>
              <a:gd name="connsiteX0" fmla="*/ 0 w 908685"/>
              <a:gd name="connsiteY0" fmla="*/ 0 h 1291590"/>
              <a:gd name="connsiteX1" fmla="*/ 462915 w 908685"/>
              <a:gd name="connsiteY1" fmla="*/ 5715 h 1291590"/>
              <a:gd name="connsiteX2" fmla="*/ 605790 w 908685"/>
              <a:gd name="connsiteY2" fmla="*/ 1291590 h 1291590"/>
              <a:gd name="connsiteX3" fmla="*/ 908685 w 908685"/>
              <a:gd name="connsiteY3" fmla="*/ 1285875 h 1291590"/>
              <a:gd name="connsiteX0" fmla="*/ 0 w 908685"/>
              <a:gd name="connsiteY0" fmla="*/ 0 h 1285875"/>
              <a:gd name="connsiteX1" fmla="*/ 462915 w 908685"/>
              <a:gd name="connsiteY1" fmla="*/ 5715 h 1285875"/>
              <a:gd name="connsiteX2" fmla="*/ 480060 w 908685"/>
              <a:gd name="connsiteY2" fmla="*/ 1277459 h 1285875"/>
              <a:gd name="connsiteX3" fmla="*/ 908685 w 908685"/>
              <a:gd name="connsiteY3" fmla="*/ 1285875 h 1285875"/>
              <a:gd name="connsiteX0" fmla="*/ 0 w 908685"/>
              <a:gd name="connsiteY0" fmla="*/ 0 h 1285875"/>
              <a:gd name="connsiteX1" fmla="*/ 462915 w 908685"/>
              <a:gd name="connsiteY1" fmla="*/ 5715 h 1285875"/>
              <a:gd name="connsiteX2" fmla="*/ 457057 w 908685"/>
              <a:gd name="connsiteY2" fmla="*/ 1277459 h 1285875"/>
              <a:gd name="connsiteX3" fmla="*/ 908685 w 908685"/>
              <a:gd name="connsiteY3" fmla="*/ 1285875 h 1285875"/>
              <a:gd name="connsiteX0" fmla="*/ 0 w 908685"/>
              <a:gd name="connsiteY0" fmla="*/ 0 h 1291680"/>
              <a:gd name="connsiteX1" fmla="*/ 462915 w 908685"/>
              <a:gd name="connsiteY1" fmla="*/ 5715 h 1291680"/>
              <a:gd name="connsiteX2" fmla="*/ 462808 w 908685"/>
              <a:gd name="connsiteY2" fmla="*/ 1291680 h 1291680"/>
              <a:gd name="connsiteX3" fmla="*/ 908685 w 908685"/>
              <a:gd name="connsiteY3" fmla="*/ 1285875 h 1291680"/>
              <a:gd name="connsiteX0" fmla="*/ 0 w 908685"/>
              <a:gd name="connsiteY0" fmla="*/ 0 h 1291680"/>
              <a:gd name="connsiteX1" fmla="*/ 462915 w 908685"/>
              <a:gd name="connsiteY1" fmla="*/ 5715 h 1291680"/>
              <a:gd name="connsiteX2" fmla="*/ 462808 w 908685"/>
              <a:gd name="connsiteY2" fmla="*/ 1291680 h 1291680"/>
              <a:gd name="connsiteX3" fmla="*/ 908685 w 908685"/>
              <a:gd name="connsiteY3" fmla="*/ 1285875 h 1291680"/>
              <a:gd name="connsiteX0" fmla="*/ 0 w 908685"/>
              <a:gd name="connsiteY0" fmla="*/ 0 h 1291680"/>
              <a:gd name="connsiteX1" fmla="*/ 462915 w 908685"/>
              <a:gd name="connsiteY1" fmla="*/ 5715 h 1291680"/>
              <a:gd name="connsiteX2" fmla="*/ 462808 w 908685"/>
              <a:gd name="connsiteY2" fmla="*/ 1291680 h 1291680"/>
              <a:gd name="connsiteX3" fmla="*/ 908685 w 908685"/>
              <a:gd name="connsiteY3" fmla="*/ 1285875 h 1291680"/>
              <a:gd name="connsiteX0" fmla="*/ 0 w 463384"/>
              <a:gd name="connsiteY0" fmla="*/ 0 h 1291680"/>
              <a:gd name="connsiteX1" fmla="*/ 462915 w 463384"/>
              <a:gd name="connsiteY1" fmla="*/ 5715 h 1291680"/>
              <a:gd name="connsiteX2" fmla="*/ 462808 w 463384"/>
              <a:gd name="connsiteY2" fmla="*/ 1291680 h 1291680"/>
              <a:gd name="connsiteX3" fmla="*/ 86648 w 463384"/>
              <a:gd name="connsiteY3" fmla="*/ 1290683 h 1291680"/>
              <a:gd name="connsiteX0" fmla="*/ 0 w 463384"/>
              <a:gd name="connsiteY0" fmla="*/ 0 h 1291680"/>
              <a:gd name="connsiteX1" fmla="*/ 462915 w 463384"/>
              <a:gd name="connsiteY1" fmla="*/ 5715 h 1291680"/>
              <a:gd name="connsiteX2" fmla="*/ 462808 w 463384"/>
              <a:gd name="connsiteY2" fmla="*/ 1291680 h 1291680"/>
              <a:gd name="connsiteX3" fmla="*/ 86648 w 463384"/>
              <a:gd name="connsiteY3" fmla="*/ 1290683 h 1291680"/>
              <a:gd name="connsiteX0" fmla="*/ 214807 w 678191"/>
              <a:gd name="connsiteY0" fmla="*/ 0 h 1291680"/>
              <a:gd name="connsiteX1" fmla="*/ 677722 w 678191"/>
              <a:gd name="connsiteY1" fmla="*/ 5715 h 1291680"/>
              <a:gd name="connsiteX2" fmla="*/ 677615 w 678191"/>
              <a:gd name="connsiteY2" fmla="*/ 1291680 h 1291680"/>
              <a:gd name="connsiteX3" fmla="*/ 0 w 678191"/>
              <a:gd name="connsiteY3" fmla="*/ 1284677 h 1291680"/>
            </a:gdLst>
            <a:ahLst/>
            <a:cxnLst>
              <a:cxn ang="0">
                <a:pos x="connsiteX0" y="connsiteY0"/>
              </a:cxn>
              <a:cxn ang="0">
                <a:pos x="connsiteX1" y="connsiteY1"/>
              </a:cxn>
              <a:cxn ang="0">
                <a:pos x="connsiteX2" y="connsiteY2"/>
              </a:cxn>
              <a:cxn ang="0">
                <a:pos x="connsiteX3" y="connsiteY3"/>
              </a:cxn>
            </a:cxnLst>
            <a:rect l="l" t="t" r="r" b="b"/>
            <a:pathLst>
              <a:path w="678191" h="1291680">
                <a:moveTo>
                  <a:pt x="214807" y="0"/>
                </a:moveTo>
                <a:lnTo>
                  <a:pt x="677722" y="5715"/>
                </a:lnTo>
                <a:cubicBezTo>
                  <a:pt x="675769" y="429630"/>
                  <a:pt x="679568" y="881985"/>
                  <a:pt x="677615" y="1291680"/>
                </a:cubicBezTo>
                <a:lnTo>
                  <a:pt x="0" y="1284677"/>
                </a:lnTo>
              </a:path>
            </a:pathLst>
          </a:custGeom>
          <a:noFill/>
          <a:ln w="76200">
            <a:solidFill>
              <a:schemeClr val="accent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42" name="Picture 141">
            <a:extLst>
              <a:ext uri="{FF2B5EF4-FFF2-40B4-BE49-F238E27FC236}">
                <a16:creationId xmlns:a16="http://schemas.microsoft.com/office/drawing/2014/main" id="{4928D0BC-44C2-FB43-BAF1-A9FC117AF9A8}"/>
              </a:ext>
            </a:extLst>
          </p:cNvPr>
          <p:cNvPicPr>
            <a:picLocks noChangeAspect="1"/>
          </p:cNvPicPr>
          <p:nvPr/>
        </p:nvPicPr>
        <p:blipFill>
          <a:blip r:embed="rId5"/>
          <a:stretch>
            <a:fillRect/>
          </a:stretch>
        </p:blipFill>
        <p:spPr>
          <a:xfrm>
            <a:off x="4502286" y="4521085"/>
            <a:ext cx="2474294" cy="1336012"/>
          </a:xfrm>
          <a:prstGeom prst="rect">
            <a:avLst/>
          </a:prstGeom>
        </p:spPr>
      </p:pic>
      <p:sp>
        <p:nvSpPr>
          <p:cNvPr id="145" name="TextBox 144">
            <a:extLst>
              <a:ext uri="{FF2B5EF4-FFF2-40B4-BE49-F238E27FC236}">
                <a16:creationId xmlns:a16="http://schemas.microsoft.com/office/drawing/2014/main" id="{E038208A-6B93-2E46-85D1-74AF57641143}"/>
              </a:ext>
            </a:extLst>
          </p:cNvPr>
          <p:cNvSpPr txBox="1"/>
          <p:nvPr/>
        </p:nvSpPr>
        <p:spPr>
          <a:xfrm>
            <a:off x="4875863" y="4172657"/>
            <a:ext cx="1727139" cy="307777"/>
          </a:xfrm>
          <a:prstGeom prst="rect">
            <a:avLst/>
          </a:prstGeom>
          <a:noFill/>
        </p:spPr>
        <p:txBody>
          <a:bodyPr wrap="none" rtlCol="0">
            <a:spAutoFit/>
          </a:bodyPr>
          <a:lstStyle/>
          <a:p>
            <a:r>
              <a:rPr lang="en-GB" sz="1400"/>
              <a:t>Quality control check</a:t>
            </a:r>
          </a:p>
        </p:txBody>
      </p:sp>
      <p:sp>
        <p:nvSpPr>
          <p:cNvPr id="146" name="TextBox 145">
            <a:extLst>
              <a:ext uri="{FF2B5EF4-FFF2-40B4-BE49-F238E27FC236}">
                <a16:creationId xmlns:a16="http://schemas.microsoft.com/office/drawing/2014/main" id="{8320FC73-3FF5-1F43-A766-2E18DD554E66}"/>
              </a:ext>
            </a:extLst>
          </p:cNvPr>
          <p:cNvSpPr txBox="1"/>
          <p:nvPr/>
        </p:nvSpPr>
        <p:spPr>
          <a:xfrm>
            <a:off x="5110363" y="6036993"/>
            <a:ext cx="1155898" cy="276999"/>
          </a:xfrm>
          <a:prstGeom prst="rect">
            <a:avLst/>
          </a:prstGeom>
          <a:noFill/>
        </p:spPr>
        <p:txBody>
          <a:bodyPr wrap="square" rtlCol="0">
            <a:spAutoFit/>
          </a:bodyPr>
          <a:lstStyle/>
          <a:p>
            <a:pPr algn="ctr"/>
            <a:r>
              <a:rPr lang="en-GB" sz="1200" err="1"/>
              <a:t>MultiQC</a:t>
            </a:r>
            <a:r>
              <a:rPr lang="en-GB" sz="1200"/>
              <a:t> report</a:t>
            </a:r>
          </a:p>
        </p:txBody>
      </p:sp>
      <p:cxnSp>
        <p:nvCxnSpPr>
          <p:cNvPr id="148" name="Straight Arrow Connector 147">
            <a:extLst>
              <a:ext uri="{FF2B5EF4-FFF2-40B4-BE49-F238E27FC236}">
                <a16:creationId xmlns:a16="http://schemas.microsoft.com/office/drawing/2014/main" id="{DC5FC9C8-E421-9B4F-B823-CB7642FBC693}"/>
              </a:ext>
            </a:extLst>
          </p:cNvPr>
          <p:cNvCxnSpPr>
            <a:cxnSpLocks/>
          </p:cNvCxnSpPr>
          <p:nvPr/>
        </p:nvCxnSpPr>
        <p:spPr>
          <a:xfrm>
            <a:off x="8040764" y="4322583"/>
            <a:ext cx="836267" cy="0"/>
          </a:xfrm>
          <a:prstGeom prst="straightConnector1">
            <a:avLst/>
          </a:prstGeom>
          <a:ln w="7620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49" name="TextBox 148">
            <a:extLst>
              <a:ext uri="{FF2B5EF4-FFF2-40B4-BE49-F238E27FC236}">
                <a16:creationId xmlns:a16="http://schemas.microsoft.com/office/drawing/2014/main" id="{7714B4D5-F718-754A-9E0F-DB8F8BDF154F}"/>
              </a:ext>
            </a:extLst>
          </p:cNvPr>
          <p:cNvSpPr txBox="1"/>
          <p:nvPr/>
        </p:nvSpPr>
        <p:spPr>
          <a:xfrm>
            <a:off x="1254533" y="4133405"/>
            <a:ext cx="1418530" cy="307777"/>
          </a:xfrm>
          <a:prstGeom prst="rect">
            <a:avLst/>
          </a:prstGeom>
          <a:noFill/>
        </p:spPr>
        <p:txBody>
          <a:bodyPr wrap="none" rtlCol="0">
            <a:spAutoFit/>
          </a:bodyPr>
          <a:lstStyle/>
          <a:p>
            <a:r>
              <a:rPr lang="en-GB" sz="1400"/>
              <a:t>Read count table</a:t>
            </a:r>
          </a:p>
        </p:txBody>
      </p:sp>
      <p:graphicFrame>
        <p:nvGraphicFramePr>
          <p:cNvPr id="150" name="Table 149">
            <a:extLst>
              <a:ext uri="{FF2B5EF4-FFF2-40B4-BE49-F238E27FC236}">
                <a16:creationId xmlns:a16="http://schemas.microsoft.com/office/drawing/2014/main" id="{B0A07493-63FD-984B-A627-179FEFA9E996}"/>
              </a:ext>
            </a:extLst>
          </p:cNvPr>
          <p:cNvGraphicFramePr>
            <a:graphicFrameLocks noGrp="1"/>
          </p:cNvGraphicFramePr>
          <p:nvPr>
            <p:extLst>
              <p:ext uri="{D42A27DB-BD31-4B8C-83A1-F6EECF244321}">
                <p14:modId xmlns:p14="http://schemas.microsoft.com/office/powerpoint/2010/main" val="1469182886"/>
              </p:ext>
            </p:extLst>
          </p:nvPr>
        </p:nvGraphicFramePr>
        <p:xfrm>
          <a:off x="544606" y="4558267"/>
          <a:ext cx="3091790" cy="1483360"/>
        </p:xfrm>
        <a:graphic>
          <a:graphicData uri="http://schemas.openxmlformats.org/drawingml/2006/table">
            <a:tbl>
              <a:tblPr firstRow="1" bandRow="1">
                <a:tableStyleId>{5C22544A-7EE6-4342-B048-85BDC9FD1C3A}</a:tableStyleId>
              </a:tblPr>
              <a:tblGrid>
                <a:gridCol w="1545895">
                  <a:extLst>
                    <a:ext uri="{9D8B030D-6E8A-4147-A177-3AD203B41FA5}">
                      <a16:colId xmlns:a16="http://schemas.microsoft.com/office/drawing/2014/main" val="718993216"/>
                    </a:ext>
                  </a:extLst>
                </a:gridCol>
                <a:gridCol w="1545895">
                  <a:extLst>
                    <a:ext uri="{9D8B030D-6E8A-4147-A177-3AD203B41FA5}">
                      <a16:colId xmlns:a16="http://schemas.microsoft.com/office/drawing/2014/main" val="4246443102"/>
                    </a:ext>
                  </a:extLst>
                </a:gridCol>
              </a:tblGrid>
              <a:tr h="370840">
                <a:tc>
                  <a:txBody>
                    <a:bodyPr/>
                    <a:lstStyle/>
                    <a:p>
                      <a:pPr algn="ctr"/>
                      <a:r>
                        <a:rPr lang="en-GB"/>
                        <a:t>Gene/Region</a:t>
                      </a:r>
                    </a:p>
                  </a:txBody>
                  <a:tcPr/>
                </a:tc>
                <a:tc>
                  <a:txBody>
                    <a:bodyPr/>
                    <a:lstStyle/>
                    <a:p>
                      <a:pPr algn="ctr"/>
                      <a:r>
                        <a:rPr lang="en-GB"/>
                        <a:t>Counts</a:t>
                      </a:r>
                    </a:p>
                  </a:txBody>
                  <a:tcPr/>
                </a:tc>
                <a:extLst>
                  <a:ext uri="{0D108BD9-81ED-4DB2-BD59-A6C34878D82A}">
                    <a16:rowId xmlns:a16="http://schemas.microsoft.com/office/drawing/2014/main" val="810967668"/>
                  </a:ext>
                </a:extLst>
              </a:tr>
              <a:tr h="370840">
                <a:tc>
                  <a:txBody>
                    <a:bodyPr/>
                    <a:lstStyle/>
                    <a:p>
                      <a:pPr algn="ctr"/>
                      <a:r>
                        <a:rPr lang="en-GB"/>
                        <a:t>A</a:t>
                      </a:r>
                    </a:p>
                  </a:txBody>
                  <a:tcPr/>
                </a:tc>
                <a:tc>
                  <a:txBody>
                    <a:bodyPr/>
                    <a:lstStyle/>
                    <a:p>
                      <a:pPr algn="ctr"/>
                      <a:r>
                        <a:rPr lang="en-GB"/>
                        <a:t>5</a:t>
                      </a:r>
                    </a:p>
                  </a:txBody>
                  <a:tcPr/>
                </a:tc>
                <a:extLst>
                  <a:ext uri="{0D108BD9-81ED-4DB2-BD59-A6C34878D82A}">
                    <a16:rowId xmlns:a16="http://schemas.microsoft.com/office/drawing/2014/main" val="3753006133"/>
                  </a:ext>
                </a:extLst>
              </a:tr>
              <a:tr h="370840">
                <a:tc>
                  <a:txBody>
                    <a:bodyPr/>
                    <a:lstStyle/>
                    <a:p>
                      <a:pPr algn="ctr"/>
                      <a:r>
                        <a:rPr lang="en-GB"/>
                        <a:t>B</a:t>
                      </a:r>
                    </a:p>
                  </a:txBody>
                  <a:tcPr/>
                </a:tc>
                <a:tc>
                  <a:txBody>
                    <a:bodyPr/>
                    <a:lstStyle/>
                    <a:p>
                      <a:pPr algn="ctr"/>
                      <a:r>
                        <a:rPr lang="en-GB"/>
                        <a:t>3</a:t>
                      </a:r>
                    </a:p>
                  </a:txBody>
                  <a:tcPr/>
                </a:tc>
                <a:extLst>
                  <a:ext uri="{0D108BD9-81ED-4DB2-BD59-A6C34878D82A}">
                    <a16:rowId xmlns:a16="http://schemas.microsoft.com/office/drawing/2014/main" val="389462449"/>
                  </a:ext>
                </a:extLst>
              </a:tr>
              <a:tr h="370840">
                <a:tc>
                  <a:txBody>
                    <a:bodyPr/>
                    <a:lstStyle/>
                    <a:p>
                      <a:pPr algn="ctr"/>
                      <a:r>
                        <a:rPr lang="en-GB"/>
                        <a:t>C</a:t>
                      </a:r>
                    </a:p>
                  </a:txBody>
                  <a:tcPr/>
                </a:tc>
                <a:tc>
                  <a:txBody>
                    <a:bodyPr/>
                    <a:lstStyle/>
                    <a:p>
                      <a:pPr algn="ctr"/>
                      <a:r>
                        <a:rPr lang="en-GB"/>
                        <a:t>9</a:t>
                      </a:r>
                    </a:p>
                  </a:txBody>
                  <a:tcPr/>
                </a:tc>
                <a:extLst>
                  <a:ext uri="{0D108BD9-81ED-4DB2-BD59-A6C34878D82A}">
                    <a16:rowId xmlns:a16="http://schemas.microsoft.com/office/drawing/2014/main" val="4089743007"/>
                  </a:ext>
                </a:extLst>
              </a:tr>
            </a:tbl>
          </a:graphicData>
        </a:graphic>
      </p:graphicFrame>
      <p:cxnSp>
        <p:nvCxnSpPr>
          <p:cNvPr id="153" name="Straight Arrow Connector 152">
            <a:extLst>
              <a:ext uri="{FF2B5EF4-FFF2-40B4-BE49-F238E27FC236}">
                <a16:creationId xmlns:a16="http://schemas.microsoft.com/office/drawing/2014/main" id="{1FEA49EC-1310-EE4A-8CB6-2575A164B793}"/>
              </a:ext>
            </a:extLst>
          </p:cNvPr>
          <p:cNvCxnSpPr>
            <a:cxnSpLocks/>
          </p:cNvCxnSpPr>
          <p:nvPr/>
        </p:nvCxnSpPr>
        <p:spPr>
          <a:xfrm>
            <a:off x="5740277" y="3770487"/>
            <a:ext cx="0" cy="381266"/>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156" name="Freeform 155">
            <a:extLst>
              <a:ext uri="{FF2B5EF4-FFF2-40B4-BE49-F238E27FC236}">
                <a16:creationId xmlns:a16="http://schemas.microsoft.com/office/drawing/2014/main" id="{CE5677D9-9ABD-8C46-9709-C684AA59232E}"/>
              </a:ext>
            </a:extLst>
          </p:cNvPr>
          <p:cNvSpPr/>
          <p:nvPr/>
        </p:nvSpPr>
        <p:spPr>
          <a:xfrm>
            <a:off x="7014723" y="5107837"/>
            <a:ext cx="3294953" cy="448061"/>
          </a:xfrm>
          <a:custGeom>
            <a:avLst/>
            <a:gdLst>
              <a:gd name="connsiteX0" fmla="*/ 0 w 908685"/>
              <a:gd name="connsiteY0" fmla="*/ 0 h 1291590"/>
              <a:gd name="connsiteX1" fmla="*/ 605790 w 908685"/>
              <a:gd name="connsiteY1" fmla="*/ 5715 h 1291590"/>
              <a:gd name="connsiteX2" fmla="*/ 605790 w 908685"/>
              <a:gd name="connsiteY2" fmla="*/ 1291590 h 1291590"/>
              <a:gd name="connsiteX3" fmla="*/ 908685 w 908685"/>
              <a:gd name="connsiteY3" fmla="*/ 1285875 h 1291590"/>
              <a:gd name="connsiteX0" fmla="*/ 0 w 908685"/>
              <a:gd name="connsiteY0" fmla="*/ 0 h 1291590"/>
              <a:gd name="connsiteX1" fmla="*/ 462915 w 908685"/>
              <a:gd name="connsiteY1" fmla="*/ 5715 h 1291590"/>
              <a:gd name="connsiteX2" fmla="*/ 605790 w 908685"/>
              <a:gd name="connsiteY2" fmla="*/ 1291590 h 1291590"/>
              <a:gd name="connsiteX3" fmla="*/ 908685 w 908685"/>
              <a:gd name="connsiteY3" fmla="*/ 1285875 h 1291590"/>
              <a:gd name="connsiteX0" fmla="*/ 0 w 908685"/>
              <a:gd name="connsiteY0" fmla="*/ 0 h 1285875"/>
              <a:gd name="connsiteX1" fmla="*/ 462915 w 908685"/>
              <a:gd name="connsiteY1" fmla="*/ 5715 h 1285875"/>
              <a:gd name="connsiteX2" fmla="*/ 480060 w 908685"/>
              <a:gd name="connsiteY2" fmla="*/ 1277459 h 1285875"/>
              <a:gd name="connsiteX3" fmla="*/ 908685 w 908685"/>
              <a:gd name="connsiteY3" fmla="*/ 1285875 h 1285875"/>
              <a:gd name="connsiteX0" fmla="*/ 0 w 908685"/>
              <a:gd name="connsiteY0" fmla="*/ 0 h 1285875"/>
              <a:gd name="connsiteX1" fmla="*/ 462915 w 908685"/>
              <a:gd name="connsiteY1" fmla="*/ 5715 h 1285875"/>
              <a:gd name="connsiteX2" fmla="*/ 457057 w 908685"/>
              <a:gd name="connsiteY2" fmla="*/ 1277459 h 1285875"/>
              <a:gd name="connsiteX3" fmla="*/ 908685 w 908685"/>
              <a:gd name="connsiteY3" fmla="*/ 1285875 h 1285875"/>
              <a:gd name="connsiteX0" fmla="*/ 0 w 908685"/>
              <a:gd name="connsiteY0" fmla="*/ 0 h 1291680"/>
              <a:gd name="connsiteX1" fmla="*/ 462915 w 908685"/>
              <a:gd name="connsiteY1" fmla="*/ 5715 h 1291680"/>
              <a:gd name="connsiteX2" fmla="*/ 462808 w 908685"/>
              <a:gd name="connsiteY2" fmla="*/ 1291680 h 1291680"/>
              <a:gd name="connsiteX3" fmla="*/ 908685 w 908685"/>
              <a:gd name="connsiteY3" fmla="*/ 1285875 h 1291680"/>
              <a:gd name="connsiteX0" fmla="*/ 0 w 908685"/>
              <a:gd name="connsiteY0" fmla="*/ 0 h 1291680"/>
              <a:gd name="connsiteX1" fmla="*/ 462915 w 908685"/>
              <a:gd name="connsiteY1" fmla="*/ 5715 h 1291680"/>
              <a:gd name="connsiteX2" fmla="*/ 462808 w 908685"/>
              <a:gd name="connsiteY2" fmla="*/ 1291680 h 1291680"/>
              <a:gd name="connsiteX3" fmla="*/ 908685 w 908685"/>
              <a:gd name="connsiteY3" fmla="*/ 1285875 h 1291680"/>
              <a:gd name="connsiteX0" fmla="*/ 0 w 908685"/>
              <a:gd name="connsiteY0" fmla="*/ 0 h 1291680"/>
              <a:gd name="connsiteX1" fmla="*/ 462915 w 908685"/>
              <a:gd name="connsiteY1" fmla="*/ 5715 h 1291680"/>
              <a:gd name="connsiteX2" fmla="*/ 462808 w 908685"/>
              <a:gd name="connsiteY2" fmla="*/ 1291680 h 1291680"/>
              <a:gd name="connsiteX3" fmla="*/ 908685 w 908685"/>
              <a:gd name="connsiteY3" fmla="*/ 1285875 h 1291680"/>
              <a:gd name="connsiteX0" fmla="*/ 0 w 463384"/>
              <a:gd name="connsiteY0" fmla="*/ 0 h 1291680"/>
              <a:gd name="connsiteX1" fmla="*/ 462915 w 463384"/>
              <a:gd name="connsiteY1" fmla="*/ 5715 h 1291680"/>
              <a:gd name="connsiteX2" fmla="*/ 462808 w 463384"/>
              <a:gd name="connsiteY2" fmla="*/ 1291680 h 1291680"/>
              <a:gd name="connsiteX3" fmla="*/ 86648 w 463384"/>
              <a:gd name="connsiteY3" fmla="*/ 1290683 h 1291680"/>
              <a:gd name="connsiteX0" fmla="*/ 0 w 463384"/>
              <a:gd name="connsiteY0" fmla="*/ 0 h 1291680"/>
              <a:gd name="connsiteX1" fmla="*/ 462915 w 463384"/>
              <a:gd name="connsiteY1" fmla="*/ 5715 h 1291680"/>
              <a:gd name="connsiteX2" fmla="*/ 462808 w 463384"/>
              <a:gd name="connsiteY2" fmla="*/ 1291680 h 1291680"/>
              <a:gd name="connsiteX3" fmla="*/ 86648 w 463384"/>
              <a:gd name="connsiteY3" fmla="*/ 1290683 h 1291680"/>
              <a:gd name="connsiteX0" fmla="*/ 214807 w 678191"/>
              <a:gd name="connsiteY0" fmla="*/ 0 h 1291680"/>
              <a:gd name="connsiteX1" fmla="*/ 677722 w 678191"/>
              <a:gd name="connsiteY1" fmla="*/ 5715 h 1291680"/>
              <a:gd name="connsiteX2" fmla="*/ 677615 w 678191"/>
              <a:gd name="connsiteY2" fmla="*/ 1291680 h 1291680"/>
              <a:gd name="connsiteX3" fmla="*/ 0 w 678191"/>
              <a:gd name="connsiteY3" fmla="*/ 1284677 h 1291680"/>
              <a:gd name="connsiteX0" fmla="*/ 677722 w 678191"/>
              <a:gd name="connsiteY0" fmla="*/ 0 h 1285965"/>
              <a:gd name="connsiteX1" fmla="*/ 677615 w 678191"/>
              <a:gd name="connsiteY1" fmla="*/ 1285965 h 1285965"/>
              <a:gd name="connsiteX2" fmla="*/ 0 w 678191"/>
              <a:gd name="connsiteY2" fmla="*/ 1278962 h 1285965"/>
              <a:gd name="connsiteX0" fmla="*/ 677722 w 678302"/>
              <a:gd name="connsiteY0" fmla="*/ 0 h 1285965"/>
              <a:gd name="connsiteX1" fmla="*/ 677615 w 678302"/>
              <a:gd name="connsiteY1" fmla="*/ 1285965 h 1285965"/>
              <a:gd name="connsiteX2" fmla="*/ 0 w 678302"/>
              <a:gd name="connsiteY2" fmla="*/ 1278962 h 1285965"/>
              <a:gd name="connsiteX0" fmla="*/ 677722 w 678302"/>
              <a:gd name="connsiteY0" fmla="*/ 0 h 1297681"/>
              <a:gd name="connsiteX1" fmla="*/ 677615 w 678302"/>
              <a:gd name="connsiteY1" fmla="*/ 1297681 h 1297681"/>
              <a:gd name="connsiteX2" fmla="*/ 0 w 678302"/>
              <a:gd name="connsiteY2" fmla="*/ 1278962 h 1297681"/>
              <a:gd name="connsiteX0" fmla="*/ 677722 w 677722"/>
              <a:gd name="connsiteY0" fmla="*/ 0 h 1297681"/>
              <a:gd name="connsiteX1" fmla="*/ 677615 w 677722"/>
              <a:gd name="connsiteY1" fmla="*/ 1297681 h 1297681"/>
              <a:gd name="connsiteX2" fmla="*/ 0 w 677722"/>
              <a:gd name="connsiteY2" fmla="*/ 1278962 h 1297681"/>
              <a:gd name="connsiteX0" fmla="*/ 673452 w 677615"/>
              <a:gd name="connsiteY0" fmla="*/ 0 h 1285965"/>
              <a:gd name="connsiteX1" fmla="*/ 677615 w 677615"/>
              <a:gd name="connsiteY1" fmla="*/ 1285965 h 1285965"/>
              <a:gd name="connsiteX2" fmla="*/ 0 w 677615"/>
              <a:gd name="connsiteY2" fmla="*/ 1267246 h 1285965"/>
              <a:gd name="connsiteX0" fmla="*/ 673452 w 677615"/>
              <a:gd name="connsiteY0" fmla="*/ 0 h 1285965"/>
              <a:gd name="connsiteX1" fmla="*/ 677615 w 677615"/>
              <a:gd name="connsiteY1" fmla="*/ 1285965 h 1285965"/>
              <a:gd name="connsiteX2" fmla="*/ 0 w 677615"/>
              <a:gd name="connsiteY2" fmla="*/ 1267246 h 1285965"/>
              <a:gd name="connsiteX0" fmla="*/ 673452 w 675907"/>
              <a:gd name="connsiteY0" fmla="*/ 0 h 1285965"/>
              <a:gd name="connsiteX1" fmla="*/ 675907 w 675907"/>
              <a:gd name="connsiteY1" fmla="*/ 1285965 h 1285965"/>
              <a:gd name="connsiteX2" fmla="*/ 0 w 675907"/>
              <a:gd name="connsiteY2" fmla="*/ 1267246 h 1285965"/>
              <a:gd name="connsiteX0" fmla="*/ 673452 w 675907"/>
              <a:gd name="connsiteY0" fmla="*/ 0 h 1285965"/>
              <a:gd name="connsiteX1" fmla="*/ 675907 w 675907"/>
              <a:gd name="connsiteY1" fmla="*/ 1285965 h 1285965"/>
              <a:gd name="connsiteX2" fmla="*/ 0 w 675907"/>
              <a:gd name="connsiteY2" fmla="*/ 1267246 h 1285965"/>
            </a:gdLst>
            <a:ahLst/>
            <a:cxnLst>
              <a:cxn ang="0">
                <a:pos x="connsiteX0" y="connsiteY0"/>
              </a:cxn>
              <a:cxn ang="0">
                <a:pos x="connsiteX1" y="connsiteY1"/>
              </a:cxn>
              <a:cxn ang="0">
                <a:pos x="connsiteX2" y="connsiteY2"/>
              </a:cxn>
            </a:cxnLst>
            <a:rect l="l" t="t" r="r" b="b"/>
            <a:pathLst>
              <a:path w="675907" h="1285965">
                <a:moveTo>
                  <a:pt x="673452" y="0"/>
                </a:moveTo>
                <a:cubicBezTo>
                  <a:pt x="673207" y="447346"/>
                  <a:pt x="675298" y="911418"/>
                  <a:pt x="675907" y="1285965"/>
                </a:cubicBezTo>
                <a:lnTo>
                  <a:pt x="0" y="1267246"/>
                </a:lnTo>
              </a:path>
            </a:pathLst>
          </a:custGeom>
          <a:noFill/>
          <a:ln w="76200">
            <a:solidFill>
              <a:schemeClr val="accent1"/>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36" name="Straight Connector 135">
            <a:extLst>
              <a:ext uri="{FF2B5EF4-FFF2-40B4-BE49-F238E27FC236}">
                <a16:creationId xmlns:a16="http://schemas.microsoft.com/office/drawing/2014/main" id="{C7300890-466B-3444-BFD3-ED554CA8A703}"/>
              </a:ext>
            </a:extLst>
          </p:cNvPr>
          <p:cNvCxnSpPr>
            <a:cxnSpLocks/>
          </p:cNvCxnSpPr>
          <p:nvPr/>
        </p:nvCxnSpPr>
        <p:spPr>
          <a:xfrm>
            <a:off x="2492792" y="3766167"/>
            <a:ext cx="3896407" cy="0"/>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51" name="Straight Connector 150">
            <a:extLst>
              <a:ext uri="{FF2B5EF4-FFF2-40B4-BE49-F238E27FC236}">
                <a16:creationId xmlns:a16="http://schemas.microsoft.com/office/drawing/2014/main" id="{AB947553-92F1-0942-BE30-533948EE40E4}"/>
              </a:ext>
            </a:extLst>
          </p:cNvPr>
          <p:cNvCxnSpPr>
            <a:cxnSpLocks/>
          </p:cNvCxnSpPr>
          <p:nvPr/>
        </p:nvCxnSpPr>
        <p:spPr>
          <a:xfrm flipV="1">
            <a:off x="2534085" y="3489168"/>
            <a:ext cx="1758" cy="276999"/>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64" name="Straight Connector 163">
            <a:extLst>
              <a:ext uri="{FF2B5EF4-FFF2-40B4-BE49-F238E27FC236}">
                <a16:creationId xmlns:a16="http://schemas.microsoft.com/office/drawing/2014/main" id="{7EC4F586-C212-224E-9548-0E57EE4D85D0}"/>
              </a:ext>
            </a:extLst>
          </p:cNvPr>
          <p:cNvCxnSpPr>
            <a:cxnSpLocks/>
          </p:cNvCxnSpPr>
          <p:nvPr/>
        </p:nvCxnSpPr>
        <p:spPr>
          <a:xfrm flipV="1">
            <a:off x="4141728" y="3471432"/>
            <a:ext cx="1758" cy="276999"/>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65" name="Straight Connector 164">
            <a:extLst>
              <a:ext uri="{FF2B5EF4-FFF2-40B4-BE49-F238E27FC236}">
                <a16:creationId xmlns:a16="http://schemas.microsoft.com/office/drawing/2014/main" id="{8F2F331E-C2AD-BE40-86FE-842272DA34AD}"/>
              </a:ext>
            </a:extLst>
          </p:cNvPr>
          <p:cNvCxnSpPr>
            <a:cxnSpLocks/>
          </p:cNvCxnSpPr>
          <p:nvPr/>
        </p:nvCxnSpPr>
        <p:spPr>
          <a:xfrm flipV="1">
            <a:off x="6352080" y="3491303"/>
            <a:ext cx="1758" cy="276999"/>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167" name="Straight Arrow Connector 166">
            <a:extLst>
              <a:ext uri="{FF2B5EF4-FFF2-40B4-BE49-F238E27FC236}">
                <a16:creationId xmlns:a16="http://schemas.microsoft.com/office/drawing/2014/main" id="{14E60003-2A5E-4F43-B41E-C674208D78DF}"/>
              </a:ext>
            </a:extLst>
          </p:cNvPr>
          <p:cNvCxnSpPr>
            <a:cxnSpLocks/>
          </p:cNvCxnSpPr>
          <p:nvPr/>
        </p:nvCxnSpPr>
        <p:spPr>
          <a:xfrm rot="10800000">
            <a:off x="3790418" y="5236679"/>
            <a:ext cx="395375" cy="0"/>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
        <p:nvSpPr>
          <p:cNvPr id="2" name="Slide Number Placeholder 2">
            <a:extLst>
              <a:ext uri="{FF2B5EF4-FFF2-40B4-BE49-F238E27FC236}">
                <a16:creationId xmlns:a16="http://schemas.microsoft.com/office/drawing/2014/main" id="{23480734-8520-5EB2-E65C-21B1BDABE2A9}"/>
              </a:ext>
            </a:extLst>
          </p:cNvPr>
          <p:cNvSpPr>
            <a:spLocks noGrp="1"/>
          </p:cNvSpPr>
          <p:nvPr>
            <p:ph type="sldNum" sz="quarter" idx="12"/>
          </p:nvPr>
        </p:nvSpPr>
        <p:spPr>
          <a:xfrm>
            <a:off x="9297081" y="6414216"/>
            <a:ext cx="2743200" cy="365125"/>
          </a:xfrm>
        </p:spPr>
        <p:txBody>
          <a:bodyPr/>
          <a:lstStyle/>
          <a:p>
            <a:fld id="{FE1C72F9-1132-3C4A-93C5-CF217ED18781}" type="slidenum">
              <a:rPr lang="en-GB" smtClean="0"/>
              <a:t>64</a:t>
            </a:fld>
            <a:endParaRPr lang="en-GB"/>
          </a:p>
        </p:txBody>
      </p:sp>
      <p:sp>
        <p:nvSpPr>
          <p:cNvPr id="8" name="Rounded Rectangle 4">
            <a:extLst>
              <a:ext uri="{FF2B5EF4-FFF2-40B4-BE49-F238E27FC236}">
                <a16:creationId xmlns:a16="http://schemas.microsoft.com/office/drawing/2014/main" id="{05FE352A-81AE-B333-BE22-3953D33CFDB8}"/>
              </a:ext>
            </a:extLst>
          </p:cNvPr>
          <p:cNvSpPr/>
          <p:nvPr/>
        </p:nvSpPr>
        <p:spPr>
          <a:xfrm>
            <a:off x="312314" y="252101"/>
            <a:ext cx="3468754" cy="1570374"/>
          </a:xfrm>
          <a:prstGeom prst="round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t>Workflow </a:t>
            </a:r>
            <a:endParaRPr lang="en-US"/>
          </a:p>
          <a:p>
            <a:pPr algn="ctr"/>
            <a:r>
              <a:rPr lang="en-GB" sz="4400" b="1"/>
              <a:t>overview</a:t>
            </a:r>
            <a:endParaRPr lang="en-GB"/>
          </a:p>
        </p:txBody>
      </p:sp>
      <p:pic>
        <p:nvPicPr>
          <p:cNvPr id="5" name="Picture 12" descr="Background pattern&#10;&#10;Description automatically generated">
            <a:extLst>
              <a:ext uri="{FF2B5EF4-FFF2-40B4-BE49-F238E27FC236}">
                <a16:creationId xmlns:a16="http://schemas.microsoft.com/office/drawing/2014/main" id="{A7089817-4674-B5C1-4C43-9AFC263A9F10}"/>
              </a:ext>
            </a:extLst>
          </p:cNvPr>
          <p:cNvPicPr>
            <a:picLocks noChangeAspect="1"/>
          </p:cNvPicPr>
          <p:nvPr/>
        </p:nvPicPr>
        <p:blipFill>
          <a:blip r:embed="rId6"/>
          <a:stretch>
            <a:fillRect/>
          </a:stretch>
        </p:blipFill>
        <p:spPr>
          <a:xfrm>
            <a:off x="9849342" y="282137"/>
            <a:ext cx="1952625" cy="552450"/>
          </a:xfrm>
          <a:prstGeom prst="rect">
            <a:avLst/>
          </a:prstGeom>
        </p:spPr>
      </p:pic>
    </p:spTree>
    <p:extLst>
      <p:ext uri="{BB962C8B-B14F-4D97-AF65-F5344CB8AC3E}">
        <p14:creationId xmlns:p14="http://schemas.microsoft.com/office/powerpoint/2010/main" val="302864420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128F570-366F-024A-A296-9050B8485465}"/>
              </a:ext>
            </a:extLst>
          </p:cNvPr>
          <p:cNvSpPr>
            <a:spLocks noGrp="1"/>
          </p:cNvSpPr>
          <p:nvPr>
            <p:ph idx="1"/>
          </p:nvPr>
        </p:nvSpPr>
        <p:spPr>
          <a:xfrm>
            <a:off x="838200" y="2005012"/>
            <a:ext cx="10515600" cy="4351338"/>
          </a:xfrm>
        </p:spPr>
        <p:txBody>
          <a:bodyPr vert="horz" lIns="91440" tIns="45720" rIns="91440" bIns="45720" rtlCol="0" anchor="t">
            <a:normAutofit/>
          </a:bodyPr>
          <a:lstStyle/>
          <a:p>
            <a:endParaRPr lang="en-GB" sz="2400"/>
          </a:p>
          <a:p>
            <a:endParaRPr lang="en-GB" sz="2400"/>
          </a:p>
          <a:p>
            <a:r>
              <a:rPr lang="en-GB" sz="2400"/>
              <a:t>Bioinformatics community for curated pipelines written in </a:t>
            </a:r>
            <a:endParaRPr lang="en-GB" sz="2400">
              <a:cs typeface="Calibri"/>
            </a:endParaRPr>
          </a:p>
          <a:p>
            <a:endParaRPr lang="en-GB" sz="2400"/>
          </a:p>
          <a:p>
            <a:endParaRPr lang="en-GB" sz="2400"/>
          </a:p>
          <a:p>
            <a:endParaRPr lang="en-GB" sz="2400"/>
          </a:p>
          <a:p>
            <a:r>
              <a:rPr lang="en-GB" sz="2400"/>
              <a:t>Completely reproducible, following gold standards and easy to implement</a:t>
            </a:r>
            <a:endParaRPr lang="en-GB" sz="2400">
              <a:cs typeface="Calibri"/>
            </a:endParaRPr>
          </a:p>
          <a:p>
            <a:endParaRPr lang="en-GB" sz="2400"/>
          </a:p>
          <a:p>
            <a:r>
              <a:rPr lang="en-GB" sz="2400"/>
              <a:t>More and more pipelines are being introduced and updated</a:t>
            </a:r>
            <a:endParaRPr lang="en-GB" sz="2400">
              <a:cs typeface="Calibri"/>
            </a:endParaRPr>
          </a:p>
        </p:txBody>
      </p:sp>
      <p:sp>
        <p:nvSpPr>
          <p:cNvPr id="4" name="Slide Number Placeholder 3">
            <a:extLst>
              <a:ext uri="{FF2B5EF4-FFF2-40B4-BE49-F238E27FC236}">
                <a16:creationId xmlns:a16="http://schemas.microsoft.com/office/drawing/2014/main" id="{74637883-0128-BF46-947A-539DF5E4843B}"/>
              </a:ext>
            </a:extLst>
          </p:cNvPr>
          <p:cNvSpPr>
            <a:spLocks noGrp="1"/>
          </p:cNvSpPr>
          <p:nvPr>
            <p:ph type="sldNum" sz="quarter" idx="12"/>
          </p:nvPr>
        </p:nvSpPr>
        <p:spPr/>
        <p:txBody>
          <a:bodyPr/>
          <a:lstStyle/>
          <a:p>
            <a:fld id="{FE1C72F9-1132-3C4A-93C5-CF217ED18781}" type="slidenum">
              <a:rPr lang="en-GB" smtClean="0"/>
              <a:t>65</a:t>
            </a:fld>
            <a:endParaRPr lang="en-GB"/>
          </a:p>
        </p:txBody>
      </p:sp>
      <p:pic>
        <p:nvPicPr>
          <p:cNvPr id="5" name="Picture 4">
            <a:extLst>
              <a:ext uri="{FF2B5EF4-FFF2-40B4-BE49-F238E27FC236}">
                <a16:creationId xmlns:a16="http://schemas.microsoft.com/office/drawing/2014/main" id="{DF72AE5E-5034-FD4A-9903-6E906A3C4FD0}"/>
              </a:ext>
            </a:extLst>
          </p:cNvPr>
          <p:cNvPicPr>
            <a:picLocks noChangeAspect="1"/>
          </p:cNvPicPr>
          <p:nvPr/>
        </p:nvPicPr>
        <p:blipFill>
          <a:blip r:embed="rId3"/>
          <a:stretch>
            <a:fillRect/>
          </a:stretch>
        </p:blipFill>
        <p:spPr>
          <a:xfrm>
            <a:off x="1301690" y="1715970"/>
            <a:ext cx="3138477" cy="816004"/>
          </a:xfrm>
          <a:prstGeom prst="rect">
            <a:avLst/>
          </a:prstGeom>
        </p:spPr>
      </p:pic>
      <p:sp>
        <p:nvSpPr>
          <p:cNvPr id="6" name="Rectangle 5">
            <a:extLst>
              <a:ext uri="{FF2B5EF4-FFF2-40B4-BE49-F238E27FC236}">
                <a16:creationId xmlns:a16="http://schemas.microsoft.com/office/drawing/2014/main" id="{DC4C0867-9BDB-9840-B1F1-A668A879BECD}"/>
              </a:ext>
            </a:extLst>
          </p:cNvPr>
          <p:cNvSpPr/>
          <p:nvPr/>
        </p:nvSpPr>
        <p:spPr>
          <a:xfrm>
            <a:off x="1891970" y="3311663"/>
            <a:ext cx="3348990" cy="830997"/>
          </a:xfrm>
          <a:prstGeom prst="rect">
            <a:avLst/>
          </a:prstGeom>
        </p:spPr>
        <p:txBody>
          <a:bodyPr wrap="square" numCol="1">
            <a:spAutoFit/>
          </a:bodyPr>
          <a:lstStyle/>
          <a:p>
            <a:pPr marL="742950" lvl="1" indent="-285750">
              <a:buFont typeface="Arial" panose="020B0604020202020204" pitchFamily="34" charset="0"/>
              <a:buChar char="•"/>
            </a:pPr>
            <a:r>
              <a:rPr lang="en-GB" sz="2400"/>
              <a:t>Bulk </a:t>
            </a:r>
            <a:r>
              <a:rPr lang="en-GB" sz="2400" err="1"/>
              <a:t>RNAseq</a:t>
            </a:r>
            <a:endParaRPr lang="en-GB" sz="2400"/>
          </a:p>
          <a:p>
            <a:pPr marL="742950" lvl="1" indent="-285750">
              <a:buFont typeface="Arial" panose="020B0604020202020204" pitchFamily="34" charset="0"/>
              <a:buChar char="•"/>
            </a:pPr>
            <a:r>
              <a:rPr lang="en-GB" sz="2400"/>
              <a:t>Single Cell </a:t>
            </a:r>
            <a:r>
              <a:rPr lang="en-GB" sz="2400" err="1"/>
              <a:t>RNAseq</a:t>
            </a:r>
            <a:r>
              <a:rPr lang="en-GB" sz="2400"/>
              <a:t> </a:t>
            </a:r>
          </a:p>
        </p:txBody>
      </p:sp>
      <p:sp>
        <p:nvSpPr>
          <p:cNvPr id="7" name="Rectangle 6">
            <a:extLst>
              <a:ext uri="{FF2B5EF4-FFF2-40B4-BE49-F238E27FC236}">
                <a16:creationId xmlns:a16="http://schemas.microsoft.com/office/drawing/2014/main" id="{3351689F-DCC5-4248-B674-FC4D9F059D96}"/>
              </a:ext>
            </a:extLst>
          </p:cNvPr>
          <p:cNvSpPr/>
          <p:nvPr/>
        </p:nvSpPr>
        <p:spPr>
          <a:xfrm>
            <a:off x="5685320" y="3311663"/>
            <a:ext cx="6096000" cy="1200329"/>
          </a:xfrm>
          <a:prstGeom prst="rect">
            <a:avLst/>
          </a:prstGeom>
        </p:spPr>
        <p:txBody>
          <a:bodyPr numCol="1">
            <a:spAutoFit/>
          </a:bodyPr>
          <a:lstStyle/>
          <a:p>
            <a:pPr marL="742950" lvl="1" indent="-285750">
              <a:buFont typeface="Arial" panose="020B0604020202020204" pitchFamily="34" charset="0"/>
              <a:buChar char="•"/>
            </a:pPr>
            <a:r>
              <a:rPr lang="en-GB" sz="2400" err="1"/>
              <a:t>ATACseq</a:t>
            </a:r>
            <a:endParaRPr lang="en-GB" sz="2400"/>
          </a:p>
          <a:p>
            <a:pPr marL="742950" lvl="1" indent="-285750">
              <a:buFont typeface="Arial" panose="020B0604020202020204" pitchFamily="34" charset="0"/>
              <a:buChar char="•"/>
            </a:pPr>
            <a:r>
              <a:rPr lang="en-GB" sz="2400" err="1"/>
              <a:t>ChIPseq</a:t>
            </a:r>
            <a:endParaRPr lang="en-GB" sz="2400"/>
          </a:p>
          <a:p>
            <a:pPr marL="742950" lvl="1" indent="-285750">
              <a:buFont typeface="Arial" panose="020B0604020202020204" pitchFamily="34" charset="0"/>
              <a:buChar char="•"/>
            </a:pPr>
            <a:r>
              <a:rPr lang="en-GB" sz="2400" err="1"/>
              <a:t>HICseq</a:t>
            </a:r>
            <a:endParaRPr lang="en-GB" sz="2400"/>
          </a:p>
        </p:txBody>
      </p:sp>
      <p:sp>
        <p:nvSpPr>
          <p:cNvPr id="8" name="Rectangle 7">
            <a:extLst>
              <a:ext uri="{FF2B5EF4-FFF2-40B4-BE49-F238E27FC236}">
                <a16:creationId xmlns:a16="http://schemas.microsoft.com/office/drawing/2014/main" id="{09DA083C-801B-1146-AFD2-6FF85D13A1F7}"/>
              </a:ext>
            </a:extLst>
          </p:cNvPr>
          <p:cNvSpPr/>
          <p:nvPr/>
        </p:nvSpPr>
        <p:spPr>
          <a:xfrm>
            <a:off x="838200" y="5897325"/>
            <a:ext cx="2565318" cy="369332"/>
          </a:xfrm>
          <a:prstGeom prst="rect">
            <a:avLst/>
          </a:prstGeom>
        </p:spPr>
        <p:txBody>
          <a:bodyPr wrap="none">
            <a:spAutoFit/>
          </a:bodyPr>
          <a:lstStyle/>
          <a:p>
            <a:r>
              <a:rPr lang="en-GB">
                <a:hlinkClick r:id="rId4"/>
              </a:rPr>
              <a:t>https://</a:t>
            </a:r>
            <a:r>
              <a:rPr lang="en-GB" err="1">
                <a:hlinkClick r:id="rId4"/>
              </a:rPr>
              <a:t>nf-co.re</a:t>
            </a:r>
            <a:r>
              <a:rPr lang="en-GB">
                <a:hlinkClick r:id="rId4"/>
              </a:rPr>
              <a:t>/pipelines</a:t>
            </a:r>
            <a:endParaRPr lang="en-GB"/>
          </a:p>
        </p:txBody>
      </p:sp>
      <p:sp>
        <p:nvSpPr>
          <p:cNvPr id="9" name="Rounded Rectangle 8">
            <a:extLst>
              <a:ext uri="{FF2B5EF4-FFF2-40B4-BE49-F238E27FC236}">
                <a16:creationId xmlns:a16="http://schemas.microsoft.com/office/drawing/2014/main" id="{78F4C97A-0109-B34B-8576-B03853EC9E95}"/>
              </a:ext>
            </a:extLst>
          </p:cNvPr>
          <p:cNvSpPr/>
          <p:nvPr/>
        </p:nvSpPr>
        <p:spPr>
          <a:xfrm>
            <a:off x="838200" y="560114"/>
            <a:ext cx="6441741" cy="821420"/>
          </a:xfrm>
          <a:prstGeom prst="round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t>Pipelines and workflows</a:t>
            </a:r>
            <a:endParaRPr lang="en-US"/>
          </a:p>
        </p:txBody>
      </p:sp>
      <p:pic>
        <p:nvPicPr>
          <p:cNvPr id="12" name="Picture 5" descr="Background pattern&#10;&#10;Description automatically generated">
            <a:extLst>
              <a:ext uri="{FF2B5EF4-FFF2-40B4-BE49-F238E27FC236}">
                <a16:creationId xmlns:a16="http://schemas.microsoft.com/office/drawing/2014/main" id="{A2E99944-7810-347C-3574-E8BD05612EDA}"/>
              </a:ext>
            </a:extLst>
          </p:cNvPr>
          <p:cNvPicPr>
            <a:picLocks noChangeAspect="1"/>
          </p:cNvPicPr>
          <p:nvPr/>
        </p:nvPicPr>
        <p:blipFill>
          <a:blip r:embed="rId5"/>
          <a:stretch>
            <a:fillRect/>
          </a:stretch>
        </p:blipFill>
        <p:spPr>
          <a:xfrm>
            <a:off x="9888756" y="288706"/>
            <a:ext cx="1952625" cy="552450"/>
          </a:xfrm>
          <a:prstGeom prst="rect">
            <a:avLst/>
          </a:prstGeom>
        </p:spPr>
      </p:pic>
      <p:pic>
        <p:nvPicPr>
          <p:cNvPr id="11" name="Picture 7">
            <a:extLst>
              <a:ext uri="{FF2B5EF4-FFF2-40B4-BE49-F238E27FC236}">
                <a16:creationId xmlns:a16="http://schemas.microsoft.com/office/drawing/2014/main" id="{59DDE135-674C-CDA3-72EE-021172329FD7}"/>
              </a:ext>
            </a:extLst>
          </p:cNvPr>
          <p:cNvPicPr>
            <a:picLocks noChangeAspect="1"/>
          </p:cNvPicPr>
          <p:nvPr/>
        </p:nvPicPr>
        <p:blipFill>
          <a:blip r:embed="rId6"/>
          <a:stretch>
            <a:fillRect/>
          </a:stretch>
        </p:blipFill>
        <p:spPr>
          <a:xfrm>
            <a:off x="8582067" y="2842876"/>
            <a:ext cx="2078608" cy="407523"/>
          </a:xfrm>
          <a:prstGeom prst="rect">
            <a:avLst/>
          </a:prstGeom>
        </p:spPr>
      </p:pic>
    </p:spTree>
    <p:extLst>
      <p:ext uri="{BB962C8B-B14F-4D97-AF65-F5344CB8AC3E}">
        <p14:creationId xmlns:p14="http://schemas.microsoft.com/office/powerpoint/2010/main" val="3923888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7">
            <a:extLst>
              <a:ext uri="{FF2B5EF4-FFF2-40B4-BE49-F238E27FC236}">
                <a16:creationId xmlns:a16="http://schemas.microsoft.com/office/drawing/2014/main" id="{BFCB2B7E-73EE-AD91-912E-B2435A7EF8D6}"/>
              </a:ext>
            </a:extLst>
          </p:cNvPr>
          <p:cNvPicPr>
            <a:picLocks noGrp="1" noChangeAspect="1"/>
          </p:cNvPicPr>
          <p:nvPr>
            <p:ph sz="half" idx="2"/>
          </p:nvPr>
        </p:nvPicPr>
        <p:blipFill>
          <a:blip r:embed="rId2"/>
          <a:stretch>
            <a:fillRect/>
          </a:stretch>
        </p:blipFill>
        <p:spPr>
          <a:xfrm>
            <a:off x="4679175" y="1483532"/>
            <a:ext cx="3038475" cy="609600"/>
          </a:xfrm>
        </p:spPr>
      </p:pic>
      <p:sp>
        <p:nvSpPr>
          <p:cNvPr id="5" name="Slide Number Placeholder 4">
            <a:extLst>
              <a:ext uri="{FF2B5EF4-FFF2-40B4-BE49-F238E27FC236}">
                <a16:creationId xmlns:a16="http://schemas.microsoft.com/office/drawing/2014/main" id="{B8EA70F3-C882-3549-0DF1-0A588FE64DC7}"/>
              </a:ext>
            </a:extLst>
          </p:cNvPr>
          <p:cNvSpPr>
            <a:spLocks noGrp="1"/>
          </p:cNvSpPr>
          <p:nvPr>
            <p:ph type="sldNum" sz="quarter" idx="12"/>
          </p:nvPr>
        </p:nvSpPr>
        <p:spPr/>
        <p:txBody>
          <a:bodyPr/>
          <a:lstStyle/>
          <a:p>
            <a:fld id="{488F6B55-2FBF-E645-B561-8271EEC5CE3D}" type="slidenum">
              <a:rPr lang="en-GB" smtClean="0"/>
              <a:t>66</a:t>
            </a:fld>
            <a:endParaRPr lang="en-GB"/>
          </a:p>
        </p:txBody>
      </p:sp>
      <p:sp>
        <p:nvSpPr>
          <p:cNvPr id="10" name="Rounded Rectangle 8">
            <a:extLst>
              <a:ext uri="{FF2B5EF4-FFF2-40B4-BE49-F238E27FC236}">
                <a16:creationId xmlns:a16="http://schemas.microsoft.com/office/drawing/2014/main" id="{0F2E6C79-1294-09FA-7981-CA17A444F75F}"/>
              </a:ext>
            </a:extLst>
          </p:cNvPr>
          <p:cNvSpPr/>
          <p:nvPr/>
        </p:nvSpPr>
        <p:spPr>
          <a:xfrm>
            <a:off x="838200" y="551695"/>
            <a:ext cx="6117489" cy="829839"/>
          </a:xfrm>
          <a:prstGeom prst="round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cs typeface="Calibri"/>
              </a:rPr>
              <a:t>Pipelines and workflows</a:t>
            </a:r>
          </a:p>
        </p:txBody>
      </p:sp>
      <p:sp>
        <p:nvSpPr>
          <p:cNvPr id="11" name="TextBox 10">
            <a:extLst>
              <a:ext uri="{FF2B5EF4-FFF2-40B4-BE49-F238E27FC236}">
                <a16:creationId xmlns:a16="http://schemas.microsoft.com/office/drawing/2014/main" id="{65D3FA5E-4326-6AF4-AAE0-628B59D47554}"/>
              </a:ext>
            </a:extLst>
          </p:cNvPr>
          <p:cNvSpPr txBox="1"/>
          <p:nvPr/>
        </p:nvSpPr>
        <p:spPr>
          <a:xfrm>
            <a:off x="275148" y="1591599"/>
            <a:ext cx="7064766" cy="452431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Sans-Serif"/>
              <a:buChar char="•"/>
            </a:pPr>
            <a:r>
              <a:rPr lang="en-US" sz="2400" err="1">
                <a:solidFill>
                  <a:srgbClr val="333333"/>
                </a:solidFill>
                <a:ea typeface="+mn-lt"/>
                <a:cs typeface="+mn-lt"/>
              </a:rPr>
              <a:t>nf</a:t>
            </a:r>
            <a:r>
              <a:rPr lang="en-US" sz="2400">
                <a:solidFill>
                  <a:srgbClr val="333333"/>
                </a:solidFill>
                <a:ea typeface="+mn-lt"/>
                <a:cs typeface="+mn-lt"/>
              </a:rPr>
              <a:t>-core pipelines are written in</a:t>
            </a:r>
          </a:p>
          <a:p>
            <a:pPr marL="342900" indent="-342900">
              <a:buFont typeface="Arial,Sans-Serif"/>
              <a:buChar char="•"/>
            </a:pPr>
            <a:endParaRPr lang="en-US" sz="2400">
              <a:solidFill>
                <a:srgbClr val="333333"/>
              </a:solidFill>
              <a:ea typeface="+mn-lt"/>
              <a:cs typeface="+mn-lt"/>
            </a:endParaRPr>
          </a:p>
          <a:p>
            <a:pPr marL="342900" indent="-342900">
              <a:buFont typeface="Arial,Sans-Serif"/>
              <a:buChar char="•"/>
            </a:pPr>
            <a:r>
              <a:rPr lang="en-US" sz="2400">
                <a:solidFill>
                  <a:srgbClr val="333333"/>
                </a:solidFill>
                <a:ea typeface="+mn-lt"/>
                <a:cs typeface="+mn-lt"/>
              </a:rPr>
              <a:t>Programming language focused on pipelines</a:t>
            </a:r>
            <a:endParaRPr lang="en-US" sz="2400">
              <a:ea typeface="+mn-lt"/>
              <a:cs typeface="+mn-lt"/>
            </a:endParaRPr>
          </a:p>
          <a:p>
            <a:pPr marL="800100" lvl="1" indent="-342900">
              <a:buFont typeface="Arial,Sans-Serif"/>
              <a:buChar char="•"/>
            </a:pPr>
            <a:r>
              <a:rPr lang="en-US" sz="2400">
                <a:solidFill>
                  <a:srgbClr val="333333"/>
                </a:solidFill>
                <a:ea typeface="+mn-lt"/>
                <a:cs typeface="+mn-lt"/>
              </a:rPr>
              <a:t>Other alternatives: </a:t>
            </a:r>
            <a:r>
              <a:rPr lang="en-US" sz="2400" err="1">
                <a:solidFill>
                  <a:srgbClr val="333333"/>
                </a:solidFill>
                <a:ea typeface="+mn-lt"/>
                <a:cs typeface="+mn-lt"/>
              </a:rPr>
              <a:t>snakemake</a:t>
            </a:r>
            <a:endParaRPr lang="en-US" sz="2400">
              <a:ea typeface="+mn-lt"/>
              <a:cs typeface="+mn-lt"/>
            </a:endParaRPr>
          </a:p>
          <a:p>
            <a:pPr marL="342900" indent="-342900">
              <a:buFont typeface="Arial,Sans-Serif"/>
              <a:buChar char="•"/>
            </a:pPr>
            <a:endParaRPr lang="en-US" sz="2400">
              <a:ea typeface="+mn-lt"/>
              <a:cs typeface="+mn-lt"/>
            </a:endParaRPr>
          </a:p>
          <a:p>
            <a:pPr marL="342900" indent="-342900">
              <a:buFont typeface="Arial,Sans-Serif"/>
              <a:buChar char="•"/>
            </a:pPr>
            <a:r>
              <a:rPr lang="en-US" sz="2400">
                <a:solidFill>
                  <a:srgbClr val="333333"/>
                </a:solidFill>
                <a:ea typeface="+mn-lt"/>
                <a:cs typeface="+mn-lt"/>
              </a:rPr>
              <a:t>Scalable and reproducible scientific workflows</a:t>
            </a:r>
            <a:endParaRPr lang="en-US" sz="2400">
              <a:ea typeface="+mn-lt"/>
              <a:cs typeface="+mn-lt"/>
            </a:endParaRPr>
          </a:p>
          <a:p>
            <a:pPr marL="800100" lvl="1" indent="-342900">
              <a:buFont typeface="Arial,Sans-Serif"/>
              <a:buChar char="•"/>
            </a:pPr>
            <a:r>
              <a:rPr lang="en-US" sz="2400">
                <a:solidFill>
                  <a:srgbClr val="333333"/>
                </a:solidFill>
                <a:ea typeface="+mn-lt"/>
                <a:cs typeface="+mn-lt"/>
              </a:rPr>
              <a:t>docker, singularity, </a:t>
            </a:r>
            <a:r>
              <a:rPr lang="en-US" sz="2400" err="1">
                <a:solidFill>
                  <a:srgbClr val="333333"/>
                </a:solidFill>
                <a:ea typeface="+mn-lt"/>
                <a:cs typeface="+mn-lt"/>
              </a:rPr>
              <a:t>conda</a:t>
            </a:r>
            <a:endParaRPr lang="en-US" sz="2400">
              <a:solidFill>
                <a:srgbClr val="333333"/>
              </a:solidFill>
              <a:ea typeface="+mn-lt"/>
              <a:cs typeface="+mn-lt"/>
            </a:endParaRPr>
          </a:p>
          <a:p>
            <a:pPr marL="800100" lvl="1" indent="-342900">
              <a:buFont typeface="Arial,Sans-Serif"/>
              <a:buChar char="•"/>
            </a:pPr>
            <a:endParaRPr lang="en-US" sz="2400">
              <a:solidFill>
                <a:srgbClr val="333333"/>
              </a:solidFill>
              <a:latin typeface="Calibri"/>
              <a:cs typeface="Calibri"/>
            </a:endParaRPr>
          </a:p>
          <a:p>
            <a:pPr marL="342900" indent="-342900">
              <a:buFont typeface="Arial,Sans-Serif"/>
              <a:buChar char="•"/>
            </a:pPr>
            <a:r>
              <a:rPr lang="en-US" sz="2400">
                <a:solidFill>
                  <a:srgbClr val="333333"/>
                </a:solidFill>
                <a:latin typeface="Calibri"/>
                <a:cs typeface="Calibri"/>
              </a:rPr>
              <a:t>Checkpoints, logs and progress</a:t>
            </a:r>
          </a:p>
          <a:p>
            <a:pPr marL="342900" indent="-342900">
              <a:buFont typeface="Arial,Sans-Serif"/>
              <a:buChar char="•"/>
            </a:pPr>
            <a:endParaRPr lang="en-US" sz="2400">
              <a:solidFill>
                <a:srgbClr val="333333"/>
              </a:solidFill>
              <a:latin typeface="Calibri"/>
              <a:cs typeface="Calibri"/>
            </a:endParaRPr>
          </a:p>
          <a:p>
            <a:pPr marL="342900" indent="-342900">
              <a:buFont typeface="Arial,Sans-Serif"/>
              <a:buChar char="•"/>
            </a:pPr>
            <a:r>
              <a:rPr lang="en-US" sz="2400">
                <a:solidFill>
                  <a:srgbClr val="333333"/>
                </a:solidFill>
                <a:latin typeface="Calibri"/>
                <a:cs typeface="Calibri"/>
              </a:rPr>
              <a:t>Relatively easy to learn</a:t>
            </a:r>
          </a:p>
          <a:p>
            <a:pPr marL="342900" indent="-342900">
              <a:buFont typeface="Arial"/>
              <a:buChar char="•"/>
            </a:pPr>
            <a:endParaRPr lang="en-US" sz="2400">
              <a:solidFill>
                <a:srgbClr val="333333"/>
              </a:solidFill>
              <a:latin typeface="Calibri"/>
              <a:cs typeface="Arial"/>
            </a:endParaRPr>
          </a:p>
        </p:txBody>
      </p:sp>
      <p:pic>
        <p:nvPicPr>
          <p:cNvPr id="12" name="Picture 12">
            <a:extLst>
              <a:ext uri="{FF2B5EF4-FFF2-40B4-BE49-F238E27FC236}">
                <a16:creationId xmlns:a16="http://schemas.microsoft.com/office/drawing/2014/main" id="{CEE68EB4-C394-7A9A-7B45-937A8E3DB5C5}"/>
              </a:ext>
            </a:extLst>
          </p:cNvPr>
          <p:cNvPicPr>
            <a:picLocks noChangeAspect="1"/>
          </p:cNvPicPr>
          <p:nvPr/>
        </p:nvPicPr>
        <p:blipFill rotWithShape="1">
          <a:blip r:embed="rId3"/>
          <a:srcRect l="30644" r="12390" b="258"/>
          <a:stretch/>
        </p:blipFill>
        <p:spPr>
          <a:xfrm>
            <a:off x="6633630" y="2873547"/>
            <a:ext cx="5333943" cy="2680264"/>
          </a:xfrm>
          <a:prstGeom prst="rect">
            <a:avLst/>
          </a:prstGeom>
        </p:spPr>
      </p:pic>
      <p:pic>
        <p:nvPicPr>
          <p:cNvPr id="3" name="Picture 5" descr="Background pattern&#10;&#10;Description automatically generated">
            <a:extLst>
              <a:ext uri="{FF2B5EF4-FFF2-40B4-BE49-F238E27FC236}">
                <a16:creationId xmlns:a16="http://schemas.microsoft.com/office/drawing/2014/main" id="{100C1DC5-CF51-708F-A465-6445A19E39BF}"/>
              </a:ext>
            </a:extLst>
          </p:cNvPr>
          <p:cNvPicPr>
            <a:picLocks noChangeAspect="1"/>
          </p:cNvPicPr>
          <p:nvPr/>
        </p:nvPicPr>
        <p:blipFill>
          <a:blip r:embed="rId4"/>
          <a:stretch>
            <a:fillRect/>
          </a:stretch>
        </p:blipFill>
        <p:spPr>
          <a:xfrm>
            <a:off x="9888756" y="288706"/>
            <a:ext cx="1952625" cy="552450"/>
          </a:xfrm>
          <a:prstGeom prst="rect">
            <a:avLst/>
          </a:prstGeom>
        </p:spPr>
      </p:pic>
    </p:spTree>
    <p:extLst>
      <p:ext uri="{BB962C8B-B14F-4D97-AF65-F5344CB8AC3E}">
        <p14:creationId xmlns:p14="http://schemas.microsoft.com/office/powerpoint/2010/main" val="33169963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1">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F17FAD4-1013-4B91-3413-5AF4D100287B}"/>
              </a:ext>
            </a:extLst>
          </p:cNvPr>
          <p:cNvSpPr>
            <a:spLocks noGrp="1"/>
          </p:cNvSpPr>
          <p:nvPr>
            <p:ph sz="half" idx="1"/>
          </p:nvPr>
        </p:nvSpPr>
        <p:spPr>
          <a:xfrm>
            <a:off x="838200" y="1939665"/>
            <a:ext cx="4518090" cy="3832971"/>
          </a:xfrm>
        </p:spPr>
        <p:txBody>
          <a:bodyPr vert="horz" lIns="91440" tIns="45720" rIns="91440" bIns="45720" rtlCol="0" anchor="t">
            <a:normAutofit/>
          </a:bodyPr>
          <a:lstStyle/>
          <a:p>
            <a:pPr marL="0" indent="0">
              <a:buNone/>
            </a:pPr>
            <a:r>
              <a:rPr lang="en-US" sz="2400">
                <a:cs typeface="Calibri"/>
              </a:rPr>
              <a:t>The </a:t>
            </a:r>
            <a:r>
              <a:rPr lang="en-US" sz="2400" err="1">
                <a:cs typeface="Calibri"/>
              </a:rPr>
              <a:t>nf</a:t>
            </a:r>
            <a:r>
              <a:rPr lang="en-US" sz="2400">
                <a:cs typeface="Calibri"/>
              </a:rPr>
              <a:t>-core/</a:t>
            </a:r>
            <a:r>
              <a:rPr lang="en-US" sz="2400" err="1">
                <a:cs typeface="Calibri"/>
              </a:rPr>
              <a:t>rnaseq</a:t>
            </a:r>
            <a:r>
              <a:rPr lang="en-US" sz="2400">
                <a:cs typeface="Calibri"/>
              </a:rPr>
              <a:t> pipeline will:</a:t>
            </a:r>
            <a:endParaRPr lang="en-US"/>
          </a:p>
          <a:p>
            <a:r>
              <a:rPr lang="en-US" sz="2000">
                <a:cs typeface="Calibri"/>
              </a:rPr>
              <a:t>Trim and clean your reads</a:t>
            </a:r>
          </a:p>
          <a:p>
            <a:r>
              <a:rPr lang="en-US" sz="2000">
                <a:cs typeface="Calibri"/>
              </a:rPr>
              <a:t>Mark duplicates</a:t>
            </a:r>
          </a:p>
          <a:p>
            <a:r>
              <a:rPr lang="en-US" sz="2000">
                <a:cs typeface="Calibri"/>
              </a:rPr>
              <a:t>Align your reads</a:t>
            </a:r>
          </a:p>
          <a:p>
            <a:r>
              <a:rPr lang="en-US" sz="2000">
                <a:cs typeface="Calibri"/>
              </a:rPr>
              <a:t>Create </a:t>
            </a:r>
            <a:r>
              <a:rPr lang="en-US" sz="2000" err="1">
                <a:cs typeface="Calibri"/>
              </a:rPr>
              <a:t>BigWigs</a:t>
            </a:r>
            <a:endParaRPr lang="en-US" sz="2000">
              <a:cs typeface="Calibri"/>
            </a:endParaRPr>
          </a:p>
          <a:p>
            <a:r>
              <a:rPr lang="en-US" sz="2000">
                <a:cs typeface="Calibri"/>
              </a:rPr>
              <a:t>Create count matrix</a:t>
            </a:r>
          </a:p>
          <a:p>
            <a:pPr lvl="1"/>
            <a:r>
              <a:rPr lang="en-US" sz="1600">
                <a:cs typeface="Calibri"/>
              </a:rPr>
              <a:t>Isoforms/genes</a:t>
            </a:r>
          </a:p>
          <a:p>
            <a:r>
              <a:rPr lang="en-US" sz="2000">
                <a:cs typeface="Calibri"/>
              </a:rPr>
              <a:t>QC for all the main steps</a:t>
            </a:r>
          </a:p>
          <a:p>
            <a:pPr marL="457200" lvl="1" indent="0">
              <a:buNone/>
            </a:pPr>
            <a:endParaRPr lang="en-US" sz="2000">
              <a:cs typeface="Calibri"/>
            </a:endParaRPr>
          </a:p>
          <a:p>
            <a:endParaRPr lang="en-US" sz="2400">
              <a:cs typeface="Calibri"/>
            </a:endParaRPr>
          </a:p>
          <a:p>
            <a:pPr lvl="1"/>
            <a:endParaRPr lang="en-US">
              <a:cs typeface="Calibri"/>
            </a:endParaRPr>
          </a:p>
        </p:txBody>
      </p:sp>
      <p:pic>
        <p:nvPicPr>
          <p:cNvPr id="7" name="Picture 7">
            <a:extLst>
              <a:ext uri="{FF2B5EF4-FFF2-40B4-BE49-F238E27FC236}">
                <a16:creationId xmlns:a16="http://schemas.microsoft.com/office/drawing/2014/main" id="{631B9D14-8077-198E-31E7-885E74C6A158}"/>
              </a:ext>
            </a:extLst>
          </p:cNvPr>
          <p:cNvPicPr>
            <a:picLocks noGrp="1" noChangeAspect="1"/>
          </p:cNvPicPr>
          <p:nvPr>
            <p:ph sz="half" idx="2"/>
          </p:nvPr>
        </p:nvPicPr>
        <p:blipFill>
          <a:blip r:embed="rId2"/>
          <a:stretch>
            <a:fillRect/>
          </a:stretch>
        </p:blipFill>
        <p:spPr>
          <a:xfrm>
            <a:off x="3932854" y="2609461"/>
            <a:ext cx="8177761" cy="3592322"/>
          </a:xfrm>
        </p:spPr>
      </p:pic>
      <p:sp>
        <p:nvSpPr>
          <p:cNvPr id="5" name="Slide Number Placeholder 4">
            <a:extLst>
              <a:ext uri="{FF2B5EF4-FFF2-40B4-BE49-F238E27FC236}">
                <a16:creationId xmlns:a16="http://schemas.microsoft.com/office/drawing/2014/main" id="{3BB0A218-C147-6C0E-90C2-B3191CF7BFC8}"/>
              </a:ext>
            </a:extLst>
          </p:cNvPr>
          <p:cNvSpPr>
            <a:spLocks noGrp="1"/>
          </p:cNvSpPr>
          <p:nvPr>
            <p:ph type="sldNum" sz="quarter" idx="12"/>
          </p:nvPr>
        </p:nvSpPr>
        <p:spPr/>
        <p:txBody>
          <a:bodyPr/>
          <a:lstStyle/>
          <a:p>
            <a:fld id="{488F6B55-2FBF-E645-B561-8271EEC5CE3D}" type="slidenum">
              <a:rPr lang="en-GB" smtClean="0"/>
              <a:t>67</a:t>
            </a:fld>
            <a:endParaRPr lang="en-GB"/>
          </a:p>
        </p:txBody>
      </p:sp>
      <p:sp>
        <p:nvSpPr>
          <p:cNvPr id="10" name="TextBox 9">
            <a:extLst>
              <a:ext uri="{FF2B5EF4-FFF2-40B4-BE49-F238E27FC236}">
                <a16:creationId xmlns:a16="http://schemas.microsoft.com/office/drawing/2014/main" id="{53A18CCF-B80B-A272-5CF7-52A1640639D9}"/>
              </a:ext>
            </a:extLst>
          </p:cNvPr>
          <p:cNvSpPr txBox="1"/>
          <p:nvPr/>
        </p:nvSpPr>
        <p:spPr>
          <a:xfrm>
            <a:off x="5890727" y="1940768"/>
            <a:ext cx="5988179"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a:buChar char="•"/>
            </a:pPr>
            <a:r>
              <a:rPr lang="en-US" sz="2400"/>
              <a:t>Multiple options for aligners and QC tools</a:t>
            </a:r>
            <a:endParaRPr lang="en-US"/>
          </a:p>
        </p:txBody>
      </p:sp>
      <p:pic>
        <p:nvPicPr>
          <p:cNvPr id="13" name="Picture 13">
            <a:extLst>
              <a:ext uri="{FF2B5EF4-FFF2-40B4-BE49-F238E27FC236}">
                <a16:creationId xmlns:a16="http://schemas.microsoft.com/office/drawing/2014/main" id="{39ECF6C4-9A03-0F90-2A6A-38E64DC0AE42}"/>
              </a:ext>
            </a:extLst>
          </p:cNvPr>
          <p:cNvPicPr>
            <a:picLocks noChangeAspect="1"/>
          </p:cNvPicPr>
          <p:nvPr/>
        </p:nvPicPr>
        <p:blipFill>
          <a:blip r:embed="rId3"/>
          <a:stretch>
            <a:fillRect/>
          </a:stretch>
        </p:blipFill>
        <p:spPr>
          <a:xfrm>
            <a:off x="867747" y="657252"/>
            <a:ext cx="8600751" cy="992231"/>
          </a:xfrm>
          <a:prstGeom prst="rect">
            <a:avLst/>
          </a:prstGeom>
        </p:spPr>
      </p:pic>
      <p:pic>
        <p:nvPicPr>
          <p:cNvPr id="4" name="Picture 5" descr="Background pattern&#10;&#10;Description automatically generated">
            <a:extLst>
              <a:ext uri="{FF2B5EF4-FFF2-40B4-BE49-F238E27FC236}">
                <a16:creationId xmlns:a16="http://schemas.microsoft.com/office/drawing/2014/main" id="{FF1F4851-7877-DB27-82C9-0CF9F37A7101}"/>
              </a:ext>
            </a:extLst>
          </p:cNvPr>
          <p:cNvPicPr>
            <a:picLocks noChangeAspect="1"/>
          </p:cNvPicPr>
          <p:nvPr/>
        </p:nvPicPr>
        <p:blipFill>
          <a:blip r:embed="rId4"/>
          <a:stretch>
            <a:fillRect/>
          </a:stretch>
        </p:blipFill>
        <p:spPr>
          <a:xfrm>
            <a:off x="9888756" y="288706"/>
            <a:ext cx="1952625" cy="552450"/>
          </a:xfrm>
          <a:prstGeom prst="rect">
            <a:avLst/>
          </a:prstGeom>
        </p:spPr>
      </p:pic>
      <p:sp>
        <p:nvSpPr>
          <p:cNvPr id="2" name="TextBox 1">
            <a:extLst>
              <a:ext uri="{FF2B5EF4-FFF2-40B4-BE49-F238E27FC236}">
                <a16:creationId xmlns:a16="http://schemas.microsoft.com/office/drawing/2014/main" id="{6763F782-5D00-68DC-9C1B-174867ADC8C1}"/>
              </a:ext>
            </a:extLst>
          </p:cNvPr>
          <p:cNvSpPr txBox="1"/>
          <p:nvPr/>
        </p:nvSpPr>
        <p:spPr>
          <a:xfrm>
            <a:off x="657593" y="5869505"/>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ea typeface="+mn-lt"/>
                <a:cs typeface="+mn-lt"/>
                <a:hlinkClick r:id="rId5"/>
              </a:rPr>
              <a:t>https://nf-co.re/rnaseq</a:t>
            </a:r>
            <a:endParaRPr lang="en-US"/>
          </a:p>
        </p:txBody>
      </p:sp>
    </p:spTree>
    <p:extLst>
      <p:ext uri="{BB962C8B-B14F-4D97-AF65-F5344CB8AC3E}">
        <p14:creationId xmlns:p14="http://schemas.microsoft.com/office/powerpoint/2010/main" val="2803731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1CB4FE4B-E061-F305-217C-ADC2CC84C85A}"/>
              </a:ext>
            </a:extLst>
          </p:cNvPr>
          <p:cNvSpPr>
            <a:spLocks noGrp="1"/>
          </p:cNvSpPr>
          <p:nvPr>
            <p:ph idx="1"/>
          </p:nvPr>
        </p:nvSpPr>
        <p:spPr>
          <a:xfrm>
            <a:off x="838200" y="1825625"/>
            <a:ext cx="10515600" cy="4963011"/>
          </a:xfrm>
        </p:spPr>
        <p:txBody>
          <a:bodyPr vert="horz" lIns="91440" tIns="45720" rIns="91440" bIns="45720" rtlCol="0" anchor="t">
            <a:normAutofit/>
          </a:bodyPr>
          <a:lstStyle/>
          <a:p>
            <a:pPr marL="0" indent="0">
              <a:buNone/>
            </a:pPr>
            <a:r>
              <a:rPr lang="en-US">
                <a:cs typeface="Calibri" panose="020F0502020204030204"/>
              </a:rPr>
              <a:t>All pipelines are run like this (test example):</a:t>
            </a:r>
            <a:endParaRPr lang="en-US"/>
          </a:p>
          <a:p>
            <a:pPr marL="0" indent="0">
              <a:buNone/>
            </a:pPr>
            <a:endParaRPr lang="en-US" sz="2000">
              <a:latin typeface="Consolas"/>
              <a:ea typeface="+mn-lt"/>
              <a:cs typeface="+mn-lt"/>
            </a:endParaRPr>
          </a:p>
          <a:p>
            <a:pPr marL="0" indent="0">
              <a:buNone/>
            </a:pPr>
            <a:r>
              <a:rPr lang="en-US" sz="2000" err="1">
                <a:latin typeface="Consolas"/>
                <a:ea typeface="+mn-lt"/>
                <a:cs typeface="+mn-lt"/>
              </a:rPr>
              <a:t>nextflow</a:t>
            </a:r>
            <a:r>
              <a:rPr lang="en-US" sz="2000">
                <a:latin typeface="Consolas"/>
                <a:ea typeface="+mn-lt"/>
                <a:cs typeface="+mn-lt"/>
              </a:rPr>
              <a:t> run </a:t>
            </a:r>
            <a:r>
              <a:rPr lang="en-US" sz="2000" err="1">
                <a:latin typeface="Consolas"/>
                <a:ea typeface="+mn-lt"/>
                <a:cs typeface="+mn-lt"/>
              </a:rPr>
              <a:t>nf</a:t>
            </a:r>
            <a:r>
              <a:rPr lang="en-US" sz="2000">
                <a:latin typeface="Consolas"/>
                <a:ea typeface="+mn-lt"/>
                <a:cs typeface="+mn-lt"/>
              </a:rPr>
              <a:t>-core/</a:t>
            </a:r>
            <a:r>
              <a:rPr lang="en-US" sz="2000" err="1">
                <a:latin typeface="Consolas"/>
                <a:ea typeface="+mn-lt"/>
                <a:cs typeface="+mn-lt"/>
              </a:rPr>
              <a:t>rnaseq</a:t>
            </a:r>
            <a:r>
              <a:rPr lang="en-US" sz="2000">
                <a:latin typeface="Consolas"/>
                <a:ea typeface="+mn-lt"/>
                <a:cs typeface="+mn-lt"/>
              </a:rPr>
              <a:t> -r 3.10.1 -profile test --</a:t>
            </a:r>
            <a:r>
              <a:rPr lang="en-US" sz="2000" err="1">
                <a:latin typeface="Consolas"/>
                <a:ea typeface="+mn-lt"/>
                <a:cs typeface="+mn-lt"/>
              </a:rPr>
              <a:t>outdir</a:t>
            </a:r>
            <a:r>
              <a:rPr lang="en-US" sz="2000">
                <a:latin typeface="Consolas"/>
                <a:ea typeface="+mn-lt"/>
                <a:cs typeface="+mn-lt"/>
              </a:rPr>
              <a:t> &lt;OUTDIR&gt;</a:t>
            </a:r>
            <a:endParaRPr lang="en-US"/>
          </a:p>
          <a:p>
            <a:pPr marL="0" indent="0">
              <a:buNone/>
            </a:pPr>
            <a:endParaRPr lang="en-US" sz="2000">
              <a:latin typeface="Consolas"/>
              <a:cs typeface="Calibri"/>
            </a:endParaRPr>
          </a:p>
          <a:p>
            <a:pPr marL="0" indent="0">
              <a:buNone/>
            </a:pPr>
            <a:endParaRPr lang="en-US" sz="2000">
              <a:latin typeface="Calibri"/>
              <a:cs typeface="Calibri"/>
            </a:endParaRPr>
          </a:p>
          <a:p>
            <a:pPr marL="0" indent="0">
              <a:buNone/>
            </a:pPr>
            <a:endParaRPr lang="en-US" sz="2000">
              <a:latin typeface="Calibri"/>
              <a:cs typeface="Calibri"/>
            </a:endParaRPr>
          </a:p>
        </p:txBody>
      </p:sp>
      <p:sp>
        <p:nvSpPr>
          <p:cNvPr id="5" name="Slide Number Placeholder 4">
            <a:extLst>
              <a:ext uri="{FF2B5EF4-FFF2-40B4-BE49-F238E27FC236}">
                <a16:creationId xmlns:a16="http://schemas.microsoft.com/office/drawing/2014/main" id="{3BB0A218-C147-6C0E-90C2-B3191CF7BFC8}"/>
              </a:ext>
            </a:extLst>
          </p:cNvPr>
          <p:cNvSpPr>
            <a:spLocks noGrp="1"/>
          </p:cNvSpPr>
          <p:nvPr>
            <p:ph type="sldNum" sz="quarter" idx="12"/>
          </p:nvPr>
        </p:nvSpPr>
        <p:spPr/>
        <p:txBody>
          <a:bodyPr/>
          <a:lstStyle/>
          <a:p>
            <a:fld id="{488F6B55-2FBF-E645-B561-8271EEC5CE3D}" type="slidenum">
              <a:rPr lang="en-GB" smtClean="0"/>
              <a:t>68</a:t>
            </a:fld>
            <a:endParaRPr lang="en-GB"/>
          </a:p>
        </p:txBody>
      </p:sp>
      <p:pic>
        <p:nvPicPr>
          <p:cNvPr id="13" name="Picture 13">
            <a:extLst>
              <a:ext uri="{FF2B5EF4-FFF2-40B4-BE49-F238E27FC236}">
                <a16:creationId xmlns:a16="http://schemas.microsoft.com/office/drawing/2014/main" id="{39ECF6C4-9A03-0F90-2A6A-38E64DC0AE42}"/>
              </a:ext>
            </a:extLst>
          </p:cNvPr>
          <p:cNvPicPr>
            <a:picLocks noChangeAspect="1"/>
          </p:cNvPicPr>
          <p:nvPr/>
        </p:nvPicPr>
        <p:blipFill>
          <a:blip r:embed="rId2"/>
          <a:stretch>
            <a:fillRect/>
          </a:stretch>
        </p:blipFill>
        <p:spPr>
          <a:xfrm>
            <a:off x="867747" y="657252"/>
            <a:ext cx="8600751" cy="992231"/>
          </a:xfrm>
          <a:prstGeom prst="rect">
            <a:avLst/>
          </a:prstGeom>
        </p:spPr>
      </p:pic>
      <p:pic>
        <p:nvPicPr>
          <p:cNvPr id="4" name="Picture 5" descr="Background pattern&#10;&#10;Description automatically generated">
            <a:extLst>
              <a:ext uri="{FF2B5EF4-FFF2-40B4-BE49-F238E27FC236}">
                <a16:creationId xmlns:a16="http://schemas.microsoft.com/office/drawing/2014/main" id="{FF1F4851-7877-DB27-82C9-0CF9F37A7101}"/>
              </a:ext>
            </a:extLst>
          </p:cNvPr>
          <p:cNvPicPr>
            <a:picLocks noChangeAspect="1"/>
          </p:cNvPicPr>
          <p:nvPr/>
        </p:nvPicPr>
        <p:blipFill>
          <a:blip r:embed="rId3"/>
          <a:stretch>
            <a:fillRect/>
          </a:stretch>
        </p:blipFill>
        <p:spPr>
          <a:xfrm>
            <a:off x="9888756" y="288706"/>
            <a:ext cx="1952625" cy="552450"/>
          </a:xfrm>
          <a:prstGeom prst="rect">
            <a:avLst/>
          </a:prstGeom>
        </p:spPr>
      </p:pic>
      <p:sp>
        <p:nvSpPr>
          <p:cNvPr id="17" name="TextBox 16">
            <a:extLst>
              <a:ext uri="{FF2B5EF4-FFF2-40B4-BE49-F238E27FC236}">
                <a16:creationId xmlns:a16="http://schemas.microsoft.com/office/drawing/2014/main" id="{61BEB4F7-2CDB-DAB5-C03E-27E36983EDD3}"/>
              </a:ext>
            </a:extLst>
          </p:cNvPr>
          <p:cNvSpPr txBox="1"/>
          <p:nvPr/>
        </p:nvSpPr>
        <p:spPr>
          <a:xfrm>
            <a:off x="6124575" y="3519488"/>
            <a:ext cx="5527221"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rtl="0"/>
            <a:r>
              <a:rPr lang="en-US" sz="2000">
                <a:latin typeface="Calibri"/>
                <a:ea typeface="Segoe UI"/>
                <a:cs typeface="Segoe UI"/>
              </a:rPr>
              <a:t>Arguments starting with "--" are from </a:t>
            </a:r>
            <a:r>
              <a:rPr lang="en-US" sz="2000" err="1">
                <a:latin typeface="Calibri"/>
                <a:ea typeface="Segoe UI"/>
                <a:cs typeface="Segoe UI"/>
              </a:rPr>
              <a:t>nf</a:t>
            </a:r>
            <a:r>
              <a:rPr lang="en-US" sz="2000">
                <a:latin typeface="Calibri"/>
                <a:ea typeface="Segoe UI"/>
                <a:cs typeface="Segoe UI"/>
              </a:rPr>
              <a:t>-core​:</a:t>
            </a:r>
          </a:p>
          <a:p>
            <a:pPr lvl="1" rtl="0"/>
            <a:r>
              <a:rPr lang="en-US" sz="2000">
                <a:latin typeface="Calibri"/>
                <a:ea typeface="Segoe UI"/>
                <a:cs typeface="Segoe UI"/>
              </a:rPr>
              <a:t>--input: csv file with sample and read metadata​</a:t>
            </a:r>
          </a:p>
          <a:p>
            <a:pPr lvl="1" rtl="0"/>
            <a:r>
              <a:rPr lang="en-US" sz="2000">
                <a:latin typeface="Calibri"/>
                <a:ea typeface="Segoe UI"/>
                <a:cs typeface="Segoe UI"/>
              </a:rPr>
              <a:t>--</a:t>
            </a:r>
            <a:r>
              <a:rPr lang="en-US" sz="2000" err="1">
                <a:latin typeface="Calibri"/>
                <a:ea typeface="Segoe UI"/>
                <a:cs typeface="Segoe UI"/>
              </a:rPr>
              <a:t>outdir</a:t>
            </a:r>
            <a:r>
              <a:rPr lang="en-US" sz="2000">
                <a:latin typeface="Calibri"/>
                <a:ea typeface="Segoe UI"/>
                <a:cs typeface="Segoe UI"/>
              </a:rPr>
              <a:t>: results folder​</a:t>
            </a:r>
          </a:p>
          <a:p>
            <a:pPr lvl="1" rtl="0"/>
            <a:r>
              <a:rPr lang="en-US" sz="2000">
                <a:latin typeface="Calibri"/>
                <a:ea typeface="Segoe UI"/>
                <a:cs typeface="Segoe UI"/>
              </a:rPr>
              <a:t>--genome: reference genome to use​</a:t>
            </a:r>
          </a:p>
          <a:p>
            <a:pPr lvl="1"/>
            <a:r>
              <a:rPr lang="en-US" sz="2000">
                <a:latin typeface="Calibri"/>
                <a:ea typeface="Segoe UI"/>
                <a:cs typeface="Segoe UI"/>
              </a:rPr>
              <a:t>--aligner: select aligner</a:t>
            </a:r>
          </a:p>
          <a:p>
            <a:pPr lvl="1"/>
            <a:r>
              <a:rPr lang="en-US" sz="2000">
                <a:cs typeface="Segoe UI"/>
              </a:rPr>
              <a:t>--skip_&lt;X&gt;: skip X process from pipeline</a:t>
            </a:r>
          </a:p>
        </p:txBody>
      </p:sp>
      <p:sp>
        <p:nvSpPr>
          <p:cNvPr id="19" name="TextBox 18">
            <a:extLst>
              <a:ext uri="{FF2B5EF4-FFF2-40B4-BE49-F238E27FC236}">
                <a16:creationId xmlns:a16="http://schemas.microsoft.com/office/drawing/2014/main" id="{285A7677-18CC-F0E5-B8B5-ED0643E1711D}"/>
              </a:ext>
            </a:extLst>
          </p:cNvPr>
          <p:cNvSpPr txBox="1"/>
          <p:nvPr/>
        </p:nvSpPr>
        <p:spPr>
          <a:xfrm>
            <a:off x="836613" y="3519488"/>
            <a:ext cx="520065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000">
                <a:cs typeface="Segoe UI"/>
              </a:rPr>
              <a:t>Arguments starting with "-" are from </a:t>
            </a:r>
            <a:r>
              <a:rPr lang="en-US" sz="2000" err="1">
                <a:cs typeface="Segoe UI"/>
              </a:rPr>
              <a:t>Nextflow</a:t>
            </a:r>
            <a:r>
              <a:rPr lang="en-US" sz="2000">
                <a:cs typeface="Segoe UI"/>
              </a:rPr>
              <a:t>:​</a:t>
            </a:r>
          </a:p>
          <a:p>
            <a:pPr lvl="1"/>
            <a:r>
              <a:rPr lang="en-US" sz="2000">
                <a:cs typeface="Segoe UI"/>
              </a:rPr>
              <a:t>-r: pipeline version​</a:t>
            </a:r>
          </a:p>
          <a:p>
            <a:pPr lvl="1"/>
            <a:r>
              <a:rPr lang="en-US" sz="2000">
                <a:cs typeface="Segoe UI"/>
              </a:rPr>
              <a:t>-profile: </a:t>
            </a:r>
            <a:r>
              <a:rPr lang="en-US" sz="2000" err="1">
                <a:cs typeface="Segoe UI"/>
              </a:rPr>
              <a:t>docker,conda</a:t>
            </a:r>
            <a:r>
              <a:rPr lang="en-US" sz="2000">
                <a:cs typeface="Segoe UI"/>
              </a:rPr>
              <a:t>, </a:t>
            </a:r>
            <a:r>
              <a:rPr lang="en-US" sz="2000" err="1">
                <a:cs typeface="Segoe UI"/>
              </a:rPr>
              <a:t>etc</a:t>
            </a:r>
            <a:r>
              <a:rPr lang="en-US" sz="2000">
                <a:cs typeface="Segoe UI"/>
              </a:rPr>
              <a:t>​</a:t>
            </a:r>
          </a:p>
          <a:p>
            <a:pPr lvl="1"/>
            <a:r>
              <a:rPr lang="en-US" sz="2000">
                <a:cs typeface="Segoe UI"/>
              </a:rPr>
              <a:t>-resume: restart failed job</a:t>
            </a:r>
          </a:p>
        </p:txBody>
      </p:sp>
      <p:sp>
        <p:nvSpPr>
          <p:cNvPr id="20" name="TextBox 19">
            <a:extLst>
              <a:ext uri="{FF2B5EF4-FFF2-40B4-BE49-F238E27FC236}">
                <a16:creationId xmlns:a16="http://schemas.microsoft.com/office/drawing/2014/main" id="{A3ED3C25-206C-4FCE-23C4-8E1CDDA896ED}"/>
              </a:ext>
            </a:extLst>
          </p:cNvPr>
          <p:cNvSpPr txBox="1"/>
          <p:nvPr/>
        </p:nvSpPr>
        <p:spPr>
          <a:xfrm>
            <a:off x="1033624" y="5522686"/>
            <a:ext cx="4567853"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hlinkClick r:id="rId4"/>
              </a:rPr>
              <a:t>https://nf-co.re/rnaseq/3.6/parameters</a:t>
            </a:r>
            <a:endParaRPr lang="en-US"/>
          </a:p>
        </p:txBody>
      </p:sp>
    </p:spTree>
    <p:extLst>
      <p:ext uri="{BB962C8B-B14F-4D97-AF65-F5344CB8AC3E}">
        <p14:creationId xmlns:p14="http://schemas.microsoft.com/office/powerpoint/2010/main" val="2559723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1CB4FE4B-E061-F305-217C-ADC2CC84C85A}"/>
              </a:ext>
            </a:extLst>
          </p:cNvPr>
          <p:cNvSpPr>
            <a:spLocks noGrp="1"/>
          </p:cNvSpPr>
          <p:nvPr>
            <p:ph idx="1"/>
          </p:nvPr>
        </p:nvSpPr>
        <p:spPr/>
        <p:txBody>
          <a:bodyPr vert="horz" lIns="91440" tIns="45720" rIns="91440" bIns="45720" rtlCol="0" anchor="t">
            <a:normAutofit/>
          </a:bodyPr>
          <a:lstStyle/>
          <a:p>
            <a:pPr marL="0" indent="0">
              <a:buNone/>
            </a:pPr>
            <a:r>
              <a:rPr lang="en-US">
                <a:latin typeface="Calibri"/>
                <a:cs typeface="Calibri"/>
              </a:rPr>
              <a:t>After starting the workflow, you will see this:</a:t>
            </a:r>
          </a:p>
        </p:txBody>
      </p:sp>
      <p:sp>
        <p:nvSpPr>
          <p:cNvPr id="5" name="Slide Number Placeholder 4">
            <a:extLst>
              <a:ext uri="{FF2B5EF4-FFF2-40B4-BE49-F238E27FC236}">
                <a16:creationId xmlns:a16="http://schemas.microsoft.com/office/drawing/2014/main" id="{3BB0A218-C147-6C0E-90C2-B3191CF7BFC8}"/>
              </a:ext>
            </a:extLst>
          </p:cNvPr>
          <p:cNvSpPr>
            <a:spLocks noGrp="1"/>
          </p:cNvSpPr>
          <p:nvPr>
            <p:ph type="sldNum" sz="quarter" idx="12"/>
          </p:nvPr>
        </p:nvSpPr>
        <p:spPr/>
        <p:txBody>
          <a:bodyPr/>
          <a:lstStyle/>
          <a:p>
            <a:fld id="{488F6B55-2FBF-E645-B561-8271EEC5CE3D}" type="slidenum">
              <a:rPr lang="en-GB" smtClean="0"/>
              <a:t>69</a:t>
            </a:fld>
            <a:endParaRPr lang="en-GB"/>
          </a:p>
        </p:txBody>
      </p:sp>
      <p:pic>
        <p:nvPicPr>
          <p:cNvPr id="13" name="Picture 13">
            <a:extLst>
              <a:ext uri="{FF2B5EF4-FFF2-40B4-BE49-F238E27FC236}">
                <a16:creationId xmlns:a16="http://schemas.microsoft.com/office/drawing/2014/main" id="{39ECF6C4-9A03-0F90-2A6A-38E64DC0AE42}"/>
              </a:ext>
            </a:extLst>
          </p:cNvPr>
          <p:cNvPicPr>
            <a:picLocks noChangeAspect="1"/>
          </p:cNvPicPr>
          <p:nvPr/>
        </p:nvPicPr>
        <p:blipFill>
          <a:blip r:embed="rId2"/>
          <a:stretch>
            <a:fillRect/>
          </a:stretch>
        </p:blipFill>
        <p:spPr>
          <a:xfrm>
            <a:off x="867747" y="657252"/>
            <a:ext cx="8600751" cy="992231"/>
          </a:xfrm>
          <a:prstGeom prst="rect">
            <a:avLst/>
          </a:prstGeom>
        </p:spPr>
      </p:pic>
      <p:pic>
        <p:nvPicPr>
          <p:cNvPr id="4" name="Picture 5" descr="Background pattern&#10;&#10;Description automatically generated">
            <a:extLst>
              <a:ext uri="{FF2B5EF4-FFF2-40B4-BE49-F238E27FC236}">
                <a16:creationId xmlns:a16="http://schemas.microsoft.com/office/drawing/2014/main" id="{FF1F4851-7877-DB27-82C9-0CF9F37A7101}"/>
              </a:ext>
            </a:extLst>
          </p:cNvPr>
          <p:cNvPicPr>
            <a:picLocks noChangeAspect="1"/>
          </p:cNvPicPr>
          <p:nvPr/>
        </p:nvPicPr>
        <p:blipFill>
          <a:blip r:embed="rId3"/>
          <a:stretch>
            <a:fillRect/>
          </a:stretch>
        </p:blipFill>
        <p:spPr>
          <a:xfrm>
            <a:off x="9888756" y="288706"/>
            <a:ext cx="1952625" cy="552450"/>
          </a:xfrm>
          <a:prstGeom prst="rect">
            <a:avLst/>
          </a:prstGeom>
        </p:spPr>
      </p:pic>
      <p:sp>
        <p:nvSpPr>
          <p:cNvPr id="17" name="TextBox 16">
            <a:extLst>
              <a:ext uri="{FF2B5EF4-FFF2-40B4-BE49-F238E27FC236}">
                <a16:creationId xmlns:a16="http://schemas.microsoft.com/office/drawing/2014/main" id="{61BEB4F7-2CDB-DAB5-C03E-27E36983EDD3}"/>
              </a:ext>
            </a:extLst>
          </p:cNvPr>
          <p:cNvSpPr txBox="1"/>
          <p:nvPr/>
        </p:nvSpPr>
        <p:spPr>
          <a:xfrm>
            <a:off x="639666" y="6263951"/>
            <a:ext cx="396654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ea typeface="+mn-lt"/>
                <a:cs typeface="+mn-lt"/>
                <a:hlinkClick r:id="rId4"/>
              </a:rPr>
              <a:t>https://nf-co.re/rnaseq/3.6/parameters</a:t>
            </a:r>
            <a:endParaRPr lang="en-US"/>
          </a:p>
        </p:txBody>
      </p:sp>
      <p:pic>
        <p:nvPicPr>
          <p:cNvPr id="18" name="Picture 18">
            <a:extLst>
              <a:ext uri="{FF2B5EF4-FFF2-40B4-BE49-F238E27FC236}">
                <a16:creationId xmlns:a16="http://schemas.microsoft.com/office/drawing/2014/main" id="{17BFB9A1-533B-19D6-F746-51ACBA425561}"/>
              </a:ext>
            </a:extLst>
          </p:cNvPr>
          <p:cNvPicPr>
            <a:picLocks noChangeAspect="1"/>
          </p:cNvPicPr>
          <p:nvPr/>
        </p:nvPicPr>
        <p:blipFill rotWithShape="1">
          <a:blip r:embed="rId5"/>
          <a:srcRect r="-172" b="57163"/>
          <a:stretch/>
        </p:blipFill>
        <p:spPr>
          <a:xfrm>
            <a:off x="530809" y="2504899"/>
            <a:ext cx="5682346" cy="2997370"/>
          </a:xfrm>
          <a:prstGeom prst="rect">
            <a:avLst/>
          </a:prstGeom>
        </p:spPr>
      </p:pic>
      <p:pic>
        <p:nvPicPr>
          <p:cNvPr id="2" name="Picture 18">
            <a:extLst>
              <a:ext uri="{FF2B5EF4-FFF2-40B4-BE49-F238E27FC236}">
                <a16:creationId xmlns:a16="http://schemas.microsoft.com/office/drawing/2014/main" id="{F36D3077-C605-A0AF-655E-176FAF324FB2}"/>
              </a:ext>
            </a:extLst>
          </p:cNvPr>
          <p:cNvPicPr>
            <a:picLocks noChangeAspect="1"/>
          </p:cNvPicPr>
          <p:nvPr/>
        </p:nvPicPr>
        <p:blipFill rotWithShape="1">
          <a:blip r:embed="rId5"/>
          <a:srcRect t="43672" r="-172" b="-139"/>
          <a:stretch/>
        </p:blipFill>
        <p:spPr>
          <a:xfrm>
            <a:off x="6502399" y="2484162"/>
            <a:ext cx="5329857" cy="3692371"/>
          </a:xfrm>
          <a:prstGeom prst="rect">
            <a:avLst/>
          </a:prstGeom>
        </p:spPr>
      </p:pic>
    </p:spTree>
    <p:extLst>
      <p:ext uri="{BB962C8B-B14F-4D97-AF65-F5344CB8AC3E}">
        <p14:creationId xmlns:p14="http://schemas.microsoft.com/office/powerpoint/2010/main" val="23790186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32729141-095C-02B1-0ECB-5B4A43A171E4}"/>
              </a:ext>
            </a:extLst>
          </p:cNvPr>
          <p:cNvSpPr txBox="1">
            <a:spLocks/>
          </p:cNvSpPr>
          <p:nvPr/>
        </p:nvSpPr>
        <p:spPr>
          <a:xfrm>
            <a:off x="1005840" y="5544587"/>
            <a:ext cx="10133215" cy="105730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GB" sz="1800">
                <a:latin typeface="Calibri Light" panose="020F0302020204030204" pitchFamily="34" charset="0"/>
                <a:cs typeface="Calibri Light" panose="020F0302020204030204" pitchFamily="34" charset="0"/>
              </a:rPr>
              <a:t>During SBS chemistry, for each cluster, base calls are made and stored for every cycle of sequencing by the </a:t>
            </a:r>
            <a:r>
              <a:rPr lang="en-GB" sz="1800" b="1">
                <a:latin typeface="Calibri Light" panose="020F0302020204030204" pitchFamily="34" charset="0"/>
                <a:cs typeface="Calibri Light" panose="020F0302020204030204" pitchFamily="34" charset="0"/>
              </a:rPr>
              <a:t>Illumina Real-Time Analysis (RTA) software </a:t>
            </a:r>
            <a:r>
              <a:rPr lang="en-GB" sz="1800">
                <a:latin typeface="Calibri Light" panose="020F0302020204030204" pitchFamily="34" charset="0"/>
                <a:cs typeface="Calibri Light" panose="020F0302020204030204" pitchFamily="34" charset="0"/>
              </a:rPr>
              <a:t>on the instrument. </a:t>
            </a:r>
          </a:p>
        </p:txBody>
      </p:sp>
      <p:sp>
        <p:nvSpPr>
          <p:cNvPr id="13" name="Rounded Rectangle 4">
            <a:extLst>
              <a:ext uri="{FF2B5EF4-FFF2-40B4-BE49-F238E27FC236}">
                <a16:creationId xmlns:a16="http://schemas.microsoft.com/office/drawing/2014/main" id="{986DE975-5C97-419A-22F1-62FE28B31B7D}"/>
              </a:ext>
            </a:extLst>
          </p:cNvPr>
          <p:cNvSpPr/>
          <p:nvPr/>
        </p:nvSpPr>
        <p:spPr>
          <a:xfrm>
            <a:off x="855966" y="508619"/>
            <a:ext cx="10397634" cy="829839"/>
          </a:xfrm>
          <a:prstGeom prst="round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t>Sequencing by synthesis Real-Time Analysis</a:t>
            </a:r>
          </a:p>
        </p:txBody>
      </p:sp>
      <p:pic>
        <p:nvPicPr>
          <p:cNvPr id="5" name="Picture 4">
            <a:extLst>
              <a:ext uri="{FF2B5EF4-FFF2-40B4-BE49-F238E27FC236}">
                <a16:creationId xmlns:a16="http://schemas.microsoft.com/office/drawing/2014/main" id="{5F5DA7B3-A6FC-0ABD-1BF5-2D6650F4C4E0}"/>
              </a:ext>
            </a:extLst>
          </p:cNvPr>
          <p:cNvPicPr>
            <a:picLocks noChangeAspect="1"/>
          </p:cNvPicPr>
          <p:nvPr/>
        </p:nvPicPr>
        <p:blipFill>
          <a:blip r:embed="rId3"/>
          <a:stretch>
            <a:fillRect/>
          </a:stretch>
        </p:blipFill>
        <p:spPr>
          <a:xfrm>
            <a:off x="2086250" y="1589884"/>
            <a:ext cx="3627493" cy="3686002"/>
          </a:xfrm>
          <a:prstGeom prst="rect">
            <a:avLst/>
          </a:prstGeom>
        </p:spPr>
      </p:pic>
      <p:pic>
        <p:nvPicPr>
          <p:cNvPr id="6" name="Picture 5">
            <a:extLst>
              <a:ext uri="{FF2B5EF4-FFF2-40B4-BE49-F238E27FC236}">
                <a16:creationId xmlns:a16="http://schemas.microsoft.com/office/drawing/2014/main" id="{02B24A5E-4B74-C1E1-1E03-42DDBCA04189}"/>
              </a:ext>
            </a:extLst>
          </p:cNvPr>
          <p:cNvPicPr>
            <a:picLocks noChangeAspect="1"/>
          </p:cNvPicPr>
          <p:nvPr/>
        </p:nvPicPr>
        <p:blipFill>
          <a:blip r:embed="rId4"/>
          <a:stretch>
            <a:fillRect/>
          </a:stretch>
        </p:blipFill>
        <p:spPr>
          <a:xfrm>
            <a:off x="6050699" y="1583364"/>
            <a:ext cx="3806472" cy="3597054"/>
          </a:xfrm>
          <a:prstGeom prst="rect">
            <a:avLst/>
          </a:prstGeom>
        </p:spPr>
      </p:pic>
      <p:pic>
        <p:nvPicPr>
          <p:cNvPr id="2" name="Picture 12">
            <a:extLst>
              <a:ext uri="{FF2B5EF4-FFF2-40B4-BE49-F238E27FC236}">
                <a16:creationId xmlns:a16="http://schemas.microsoft.com/office/drawing/2014/main" id="{6A8A6C7D-0B15-7864-B2E9-4FD637B2ABD4}"/>
              </a:ext>
            </a:extLst>
          </p:cNvPr>
          <p:cNvPicPr>
            <a:picLocks noChangeAspect="1"/>
          </p:cNvPicPr>
          <p:nvPr/>
        </p:nvPicPr>
        <p:blipFill>
          <a:blip r:embed="rId5"/>
          <a:stretch>
            <a:fillRect/>
          </a:stretch>
        </p:blipFill>
        <p:spPr>
          <a:xfrm>
            <a:off x="151662" y="6284421"/>
            <a:ext cx="1666703" cy="471555"/>
          </a:xfrm>
          <a:prstGeom prst="rect">
            <a:avLst/>
          </a:prstGeom>
        </p:spPr>
      </p:pic>
    </p:spTree>
    <p:extLst>
      <p:ext uri="{BB962C8B-B14F-4D97-AF65-F5344CB8AC3E}">
        <p14:creationId xmlns:p14="http://schemas.microsoft.com/office/powerpoint/2010/main" val="114716597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1CB4FE4B-E061-F305-217C-ADC2CC84C85A}"/>
              </a:ext>
            </a:extLst>
          </p:cNvPr>
          <p:cNvSpPr>
            <a:spLocks noGrp="1"/>
          </p:cNvSpPr>
          <p:nvPr>
            <p:ph idx="1"/>
          </p:nvPr>
        </p:nvSpPr>
        <p:spPr/>
        <p:txBody>
          <a:bodyPr vert="horz" lIns="91440" tIns="45720" rIns="91440" bIns="45720" rtlCol="0" anchor="t">
            <a:normAutofit/>
          </a:bodyPr>
          <a:lstStyle/>
          <a:p>
            <a:pPr marL="0" indent="0">
              <a:buNone/>
            </a:pPr>
            <a:r>
              <a:rPr lang="en-US">
                <a:latin typeface="Calibri"/>
                <a:cs typeface="Calibri"/>
              </a:rPr>
              <a:t>You can follow the workflow progress</a:t>
            </a:r>
            <a:endParaRPr lang="en-US"/>
          </a:p>
        </p:txBody>
      </p:sp>
      <p:sp>
        <p:nvSpPr>
          <p:cNvPr id="5" name="Slide Number Placeholder 4">
            <a:extLst>
              <a:ext uri="{FF2B5EF4-FFF2-40B4-BE49-F238E27FC236}">
                <a16:creationId xmlns:a16="http://schemas.microsoft.com/office/drawing/2014/main" id="{3BB0A218-C147-6C0E-90C2-B3191CF7BFC8}"/>
              </a:ext>
            </a:extLst>
          </p:cNvPr>
          <p:cNvSpPr>
            <a:spLocks noGrp="1"/>
          </p:cNvSpPr>
          <p:nvPr>
            <p:ph type="sldNum" sz="quarter" idx="12"/>
          </p:nvPr>
        </p:nvSpPr>
        <p:spPr/>
        <p:txBody>
          <a:bodyPr/>
          <a:lstStyle/>
          <a:p>
            <a:fld id="{488F6B55-2FBF-E645-B561-8271EEC5CE3D}" type="slidenum">
              <a:rPr lang="en-GB" smtClean="0"/>
              <a:t>70</a:t>
            </a:fld>
            <a:endParaRPr lang="en-GB"/>
          </a:p>
        </p:txBody>
      </p:sp>
      <p:pic>
        <p:nvPicPr>
          <p:cNvPr id="13" name="Picture 13">
            <a:extLst>
              <a:ext uri="{FF2B5EF4-FFF2-40B4-BE49-F238E27FC236}">
                <a16:creationId xmlns:a16="http://schemas.microsoft.com/office/drawing/2014/main" id="{39ECF6C4-9A03-0F90-2A6A-38E64DC0AE42}"/>
              </a:ext>
            </a:extLst>
          </p:cNvPr>
          <p:cNvPicPr>
            <a:picLocks noChangeAspect="1"/>
          </p:cNvPicPr>
          <p:nvPr/>
        </p:nvPicPr>
        <p:blipFill>
          <a:blip r:embed="rId2"/>
          <a:stretch>
            <a:fillRect/>
          </a:stretch>
        </p:blipFill>
        <p:spPr>
          <a:xfrm>
            <a:off x="867747" y="657252"/>
            <a:ext cx="8600751" cy="992231"/>
          </a:xfrm>
          <a:prstGeom prst="rect">
            <a:avLst/>
          </a:prstGeom>
        </p:spPr>
      </p:pic>
      <p:pic>
        <p:nvPicPr>
          <p:cNvPr id="4" name="Picture 5" descr="Background pattern&#10;&#10;Description automatically generated">
            <a:extLst>
              <a:ext uri="{FF2B5EF4-FFF2-40B4-BE49-F238E27FC236}">
                <a16:creationId xmlns:a16="http://schemas.microsoft.com/office/drawing/2014/main" id="{FF1F4851-7877-DB27-82C9-0CF9F37A7101}"/>
              </a:ext>
            </a:extLst>
          </p:cNvPr>
          <p:cNvPicPr>
            <a:picLocks noChangeAspect="1"/>
          </p:cNvPicPr>
          <p:nvPr/>
        </p:nvPicPr>
        <p:blipFill>
          <a:blip r:embed="rId3"/>
          <a:stretch>
            <a:fillRect/>
          </a:stretch>
        </p:blipFill>
        <p:spPr>
          <a:xfrm>
            <a:off x="9888756" y="288706"/>
            <a:ext cx="1952625" cy="552450"/>
          </a:xfrm>
          <a:prstGeom prst="rect">
            <a:avLst/>
          </a:prstGeom>
        </p:spPr>
      </p:pic>
      <p:pic>
        <p:nvPicPr>
          <p:cNvPr id="7" name="Picture 7">
            <a:extLst>
              <a:ext uri="{FF2B5EF4-FFF2-40B4-BE49-F238E27FC236}">
                <a16:creationId xmlns:a16="http://schemas.microsoft.com/office/drawing/2014/main" id="{E57E3609-4078-EF8E-108C-63D323996F15}"/>
              </a:ext>
            </a:extLst>
          </p:cNvPr>
          <p:cNvPicPr>
            <a:picLocks noChangeAspect="1"/>
          </p:cNvPicPr>
          <p:nvPr/>
        </p:nvPicPr>
        <p:blipFill>
          <a:blip r:embed="rId4"/>
          <a:stretch>
            <a:fillRect/>
          </a:stretch>
        </p:blipFill>
        <p:spPr>
          <a:xfrm>
            <a:off x="359748" y="2494928"/>
            <a:ext cx="11472505" cy="3309205"/>
          </a:xfrm>
          <a:prstGeom prst="rect">
            <a:avLst/>
          </a:prstGeom>
        </p:spPr>
      </p:pic>
    </p:spTree>
    <p:extLst>
      <p:ext uri="{BB962C8B-B14F-4D97-AF65-F5344CB8AC3E}">
        <p14:creationId xmlns:p14="http://schemas.microsoft.com/office/powerpoint/2010/main" val="283405198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1CB4FE4B-E061-F305-217C-ADC2CC84C85A}"/>
              </a:ext>
            </a:extLst>
          </p:cNvPr>
          <p:cNvSpPr>
            <a:spLocks noGrp="1"/>
          </p:cNvSpPr>
          <p:nvPr>
            <p:ph idx="1"/>
          </p:nvPr>
        </p:nvSpPr>
        <p:spPr/>
        <p:txBody>
          <a:bodyPr vert="horz" lIns="91440" tIns="45720" rIns="91440" bIns="45720" rtlCol="0" anchor="t">
            <a:normAutofit/>
          </a:bodyPr>
          <a:lstStyle/>
          <a:p>
            <a:pPr>
              <a:buNone/>
            </a:pPr>
            <a:r>
              <a:rPr lang="en-GB">
                <a:ea typeface="+mn-lt"/>
                <a:cs typeface="+mn-lt"/>
              </a:rPr>
              <a:t>Let’s check out the results folder:</a:t>
            </a:r>
            <a:endParaRPr lang="en-GB">
              <a:cs typeface="Calibri"/>
            </a:endParaRPr>
          </a:p>
        </p:txBody>
      </p:sp>
      <p:sp>
        <p:nvSpPr>
          <p:cNvPr id="5" name="Slide Number Placeholder 4">
            <a:extLst>
              <a:ext uri="{FF2B5EF4-FFF2-40B4-BE49-F238E27FC236}">
                <a16:creationId xmlns:a16="http://schemas.microsoft.com/office/drawing/2014/main" id="{3BB0A218-C147-6C0E-90C2-B3191CF7BFC8}"/>
              </a:ext>
            </a:extLst>
          </p:cNvPr>
          <p:cNvSpPr>
            <a:spLocks noGrp="1"/>
          </p:cNvSpPr>
          <p:nvPr>
            <p:ph type="sldNum" sz="quarter" idx="12"/>
          </p:nvPr>
        </p:nvSpPr>
        <p:spPr/>
        <p:txBody>
          <a:bodyPr/>
          <a:lstStyle/>
          <a:p>
            <a:fld id="{488F6B55-2FBF-E645-B561-8271EEC5CE3D}" type="slidenum">
              <a:rPr lang="en-GB" smtClean="0"/>
              <a:t>71</a:t>
            </a:fld>
            <a:endParaRPr lang="en-GB"/>
          </a:p>
        </p:txBody>
      </p:sp>
      <p:pic>
        <p:nvPicPr>
          <p:cNvPr id="13" name="Picture 13">
            <a:extLst>
              <a:ext uri="{FF2B5EF4-FFF2-40B4-BE49-F238E27FC236}">
                <a16:creationId xmlns:a16="http://schemas.microsoft.com/office/drawing/2014/main" id="{39ECF6C4-9A03-0F90-2A6A-38E64DC0AE42}"/>
              </a:ext>
            </a:extLst>
          </p:cNvPr>
          <p:cNvPicPr>
            <a:picLocks noChangeAspect="1"/>
          </p:cNvPicPr>
          <p:nvPr/>
        </p:nvPicPr>
        <p:blipFill>
          <a:blip r:embed="rId2"/>
          <a:stretch>
            <a:fillRect/>
          </a:stretch>
        </p:blipFill>
        <p:spPr>
          <a:xfrm>
            <a:off x="867747" y="657252"/>
            <a:ext cx="8600751" cy="992231"/>
          </a:xfrm>
          <a:prstGeom prst="rect">
            <a:avLst/>
          </a:prstGeom>
        </p:spPr>
      </p:pic>
      <p:pic>
        <p:nvPicPr>
          <p:cNvPr id="4" name="Picture 5" descr="Background pattern&#10;&#10;Description automatically generated">
            <a:extLst>
              <a:ext uri="{FF2B5EF4-FFF2-40B4-BE49-F238E27FC236}">
                <a16:creationId xmlns:a16="http://schemas.microsoft.com/office/drawing/2014/main" id="{FF1F4851-7877-DB27-82C9-0CF9F37A7101}"/>
              </a:ext>
            </a:extLst>
          </p:cNvPr>
          <p:cNvPicPr>
            <a:picLocks noChangeAspect="1"/>
          </p:cNvPicPr>
          <p:nvPr/>
        </p:nvPicPr>
        <p:blipFill>
          <a:blip r:embed="rId3"/>
          <a:stretch>
            <a:fillRect/>
          </a:stretch>
        </p:blipFill>
        <p:spPr>
          <a:xfrm>
            <a:off x="9888756" y="288706"/>
            <a:ext cx="1952625" cy="552450"/>
          </a:xfrm>
          <a:prstGeom prst="rect">
            <a:avLst/>
          </a:prstGeom>
        </p:spPr>
      </p:pic>
      <p:pic>
        <p:nvPicPr>
          <p:cNvPr id="2" name="Picture 2">
            <a:extLst>
              <a:ext uri="{FF2B5EF4-FFF2-40B4-BE49-F238E27FC236}">
                <a16:creationId xmlns:a16="http://schemas.microsoft.com/office/drawing/2014/main" id="{941CBC3D-2071-00C0-A207-79EE66B52812}"/>
              </a:ext>
            </a:extLst>
          </p:cNvPr>
          <p:cNvPicPr>
            <a:picLocks noChangeAspect="1"/>
          </p:cNvPicPr>
          <p:nvPr/>
        </p:nvPicPr>
        <p:blipFill>
          <a:blip r:embed="rId4"/>
          <a:stretch>
            <a:fillRect/>
          </a:stretch>
        </p:blipFill>
        <p:spPr>
          <a:xfrm>
            <a:off x="836873" y="2429069"/>
            <a:ext cx="2359152" cy="4114800"/>
          </a:xfrm>
          <a:prstGeom prst="rect">
            <a:avLst/>
          </a:prstGeom>
        </p:spPr>
      </p:pic>
      <p:sp>
        <p:nvSpPr>
          <p:cNvPr id="3" name="TextBox 2">
            <a:extLst>
              <a:ext uri="{FF2B5EF4-FFF2-40B4-BE49-F238E27FC236}">
                <a16:creationId xmlns:a16="http://schemas.microsoft.com/office/drawing/2014/main" id="{33FEE533-3A06-7744-752A-7B56CB766E59}"/>
              </a:ext>
            </a:extLst>
          </p:cNvPr>
          <p:cNvSpPr txBox="1"/>
          <p:nvPr/>
        </p:nvSpPr>
        <p:spPr>
          <a:xfrm>
            <a:off x="3255346" y="2529632"/>
            <a:ext cx="352962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cs typeface="Calibri"/>
              </a:rPr>
              <a:t>Raw reads quality control</a:t>
            </a:r>
          </a:p>
        </p:txBody>
      </p:sp>
      <p:sp>
        <p:nvSpPr>
          <p:cNvPr id="6" name="TextBox 5">
            <a:extLst>
              <a:ext uri="{FF2B5EF4-FFF2-40B4-BE49-F238E27FC236}">
                <a16:creationId xmlns:a16="http://schemas.microsoft.com/office/drawing/2014/main" id="{2337DD29-139F-F0DD-C3DD-6A2B9B8707A6}"/>
              </a:ext>
            </a:extLst>
          </p:cNvPr>
          <p:cNvSpPr txBox="1"/>
          <p:nvPr/>
        </p:nvSpPr>
        <p:spPr>
          <a:xfrm>
            <a:off x="3255345" y="3198325"/>
            <a:ext cx="352962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cs typeface="Calibri"/>
              </a:rPr>
              <a:t>Full quality control report</a:t>
            </a:r>
            <a:endParaRPr lang="en-US"/>
          </a:p>
        </p:txBody>
      </p:sp>
      <p:sp>
        <p:nvSpPr>
          <p:cNvPr id="8" name="TextBox 7">
            <a:extLst>
              <a:ext uri="{FF2B5EF4-FFF2-40B4-BE49-F238E27FC236}">
                <a16:creationId xmlns:a16="http://schemas.microsoft.com/office/drawing/2014/main" id="{981133A1-C9E9-A809-F502-EBEC624879D3}"/>
              </a:ext>
            </a:extLst>
          </p:cNvPr>
          <p:cNvSpPr txBox="1"/>
          <p:nvPr/>
        </p:nvSpPr>
        <p:spPr>
          <a:xfrm>
            <a:off x="3255344" y="3804814"/>
            <a:ext cx="352962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cs typeface="Calibri"/>
              </a:rPr>
              <a:t>Pipeline information</a:t>
            </a:r>
            <a:endParaRPr lang="en-US"/>
          </a:p>
        </p:txBody>
      </p:sp>
      <p:sp>
        <p:nvSpPr>
          <p:cNvPr id="9" name="TextBox 8">
            <a:extLst>
              <a:ext uri="{FF2B5EF4-FFF2-40B4-BE49-F238E27FC236}">
                <a16:creationId xmlns:a16="http://schemas.microsoft.com/office/drawing/2014/main" id="{FCDE6BFD-CD5D-BB98-8B63-3558D097D8B1}"/>
              </a:ext>
            </a:extLst>
          </p:cNvPr>
          <p:cNvSpPr txBox="1"/>
          <p:nvPr/>
        </p:nvSpPr>
        <p:spPr>
          <a:xfrm>
            <a:off x="3255343" y="4483874"/>
            <a:ext cx="4545626"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cs typeface="Calibri"/>
              </a:rPr>
              <a:t>Results from salmon </a:t>
            </a:r>
            <a:r>
              <a:rPr lang="en-US" sz="2400" err="1">
                <a:cs typeface="Calibri"/>
              </a:rPr>
              <a:t>pseudoaligner</a:t>
            </a:r>
            <a:endParaRPr lang="en-US" err="1"/>
          </a:p>
        </p:txBody>
      </p:sp>
      <p:sp>
        <p:nvSpPr>
          <p:cNvPr id="10" name="TextBox 9">
            <a:extLst>
              <a:ext uri="{FF2B5EF4-FFF2-40B4-BE49-F238E27FC236}">
                <a16:creationId xmlns:a16="http://schemas.microsoft.com/office/drawing/2014/main" id="{73E20DBE-070A-465E-0C7F-534D2FDF6F07}"/>
              </a:ext>
            </a:extLst>
          </p:cNvPr>
          <p:cNvSpPr txBox="1"/>
          <p:nvPr/>
        </p:nvSpPr>
        <p:spPr>
          <a:xfrm>
            <a:off x="3255342" y="5147383"/>
            <a:ext cx="7541789"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cs typeface="Calibri"/>
              </a:rPr>
              <a:t>Results from STAR aligner and quantification with salmon</a:t>
            </a:r>
            <a:endParaRPr lang="en-US" err="1"/>
          </a:p>
        </p:txBody>
      </p:sp>
      <p:sp>
        <p:nvSpPr>
          <p:cNvPr id="11" name="TextBox 10">
            <a:extLst>
              <a:ext uri="{FF2B5EF4-FFF2-40B4-BE49-F238E27FC236}">
                <a16:creationId xmlns:a16="http://schemas.microsoft.com/office/drawing/2014/main" id="{47BA78A5-F00E-82D1-A526-A6632BA599A7}"/>
              </a:ext>
            </a:extLst>
          </p:cNvPr>
          <p:cNvSpPr txBox="1"/>
          <p:nvPr/>
        </p:nvSpPr>
        <p:spPr>
          <a:xfrm>
            <a:off x="3255341" y="5800525"/>
            <a:ext cx="7541789"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cs typeface="Calibri"/>
              </a:rPr>
              <a:t>Trimming and cleaning of reads + </a:t>
            </a:r>
            <a:r>
              <a:rPr lang="en-US" sz="2400" err="1">
                <a:cs typeface="Calibri"/>
              </a:rPr>
              <a:t>fastqc</a:t>
            </a:r>
            <a:r>
              <a:rPr lang="en-US" sz="2400">
                <a:cs typeface="Calibri"/>
              </a:rPr>
              <a:t> </a:t>
            </a:r>
            <a:endParaRPr lang="en-US"/>
          </a:p>
        </p:txBody>
      </p:sp>
    </p:spTree>
    <p:extLst>
      <p:ext uri="{BB962C8B-B14F-4D97-AF65-F5344CB8AC3E}">
        <p14:creationId xmlns:p14="http://schemas.microsoft.com/office/powerpoint/2010/main" val="253507225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1CB4FE4B-E061-F305-217C-ADC2CC84C85A}"/>
              </a:ext>
            </a:extLst>
          </p:cNvPr>
          <p:cNvSpPr>
            <a:spLocks noGrp="1"/>
          </p:cNvSpPr>
          <p:nvPr>
            <p:ph idx="1"/>
          </p:nvPr>
        </p:nvSpPr>
        <p:spPr/>
        <p:txBody>
          <a:bodyPr vert="horz" lIns="91440" tIns="45720" rIns="91440" bIns="45720" rtlCol="0" anchor="t">
            <a:normAutofit/>
          </a:bodyPr>
          <a:lstStyle/>
          <a:p>
            <a:pPr>
              <a:buNone/>
            </a:pPr>
            <a:r>
              <a:rPr lang="en-GB">
                <a:ea typeface="+mn-lt"/>
                <a:cs typeface="+mn-lt"/>
              </a:rPr>
              <a:t>Let’s check out the results folder: </a:t>
            </a:r>
            <a:r>
              <a:rPr lang="en-GB" b="1" err="1">
                <a:ea typeface="+mn-lt"/>
                <a:cs typeface="+mn-lt"/>
              </a:rPr>
              <a:t>fastqc</a:t>
            </a:r>
            <a:endParaRPr lang="en-GB" b="1" err="1">
              <a:cs typeface="Calibri"/>
            </a:endParaRPr>
          </a:p>
        </p:txBody>
      </p:sp>
      <p:sp>
        <p:nvSpPr>
          <p:cNvPr id="5" name="Slide Number Placeholder 4">
            <a:extLst>
              <a:ext uri="{FF2B5EF4-FFF2-40B4-BE49-F238E27FC236}">
                <a16:creationId xmlns:a16="http://schemas.microsoft.com/office/drawing/2014/main" id="{3BB0A218-C147-6C0E-90C2-B3191CF7BFC8}"/>
              </a:ext>
            </a:extLst>
          </p:cNvPr>
          <p:cNvSpPr>
            <a:spLocks noGrp="1"/>
          </p:cNvSpPr>
          <p:nvPr>
            <p:ph type="sldNum" sz="quarter" idx="12"/>
          </p:nvPr>
        </p:nvSpPr>
        <p:spPr/>
        <p:txBody>
          <a:bodyPr/>
          <a:lstStyle/>
          <a:p>
            <a:fld id="{488F6B55-2FBF-E645-B561-8271EEC5CE3D}" type="slidenum">
              <a:rPr lang="en-GB" smtClean="0"/>
              <a:t>72</a:t>
            </a:fld>
            <a:endParaRPr lang="en-GB"/>
          </a:p>
        </p:txBody>
      </p:sp>
      <p:pic>
        <p:nvPicPr>
          <p:cNvPr id="13" name="Picture 13">
            <a:extLst>
              <a:ext uri="{FF2B5EF4-FFF2-40B4-BE49-F238E27FC236}">
                <a16:creationId xmlns:a16="http://schemas.microsoft.com/office/drawing/2014/main" id="{39ECF6C4-9A03-0F90-2A6A-38E64DC0AE42}"/>
              </a:ext>
            </a:extLst>
          </p:cNvPr>
          <p:cNvPicPr>
            <a:picLocks noChangeAspect="1"/>
          </p:cNvPicPr>
          <p:nvPr/>
        </p:nvPicPr>
        <p:blipFill>
          <a:blip r:embed="rId2"/>
          <a:stretch>
            <a:fillRect/>
          </a:stretch>
        </p:blipFill>
        <p:spPr>
          <a:xfrm>
            <a:off x="867747" y="657252"/>
            <a:ext cx="8600751" cy="992231"/>
          </a:xfrm>
          <a:prstGeom prst="rect">
            <a:avLst/>
          </a:prstGeom>
        </p:spPr>
      </p:pic>
      <p:pic>
        <p:nvPicPr>
          <p:cNvPr id="4" name="Picture 5" descr="Background pattern&#10;&#10;Description automatically generated">
            <a:extLst>
              <a:ext uri="{FF2B5EF4-FFF2-40B4-BE49-F238E27FC236}">
                <a16:creationId xmlns:a16="http://schemas.microsoft.com/office/drawing/2014/main" id="{FF1F4851-7877-DB27-82C9-0CF9F37A7101}"/>
              </a:ext>
            </a:extLst>
          </p:cNvPr>
          <p:cNvPicPr>
            <a:picLocks noChangeAspect="1"/>
          </p:cNvPicPr>
          <p:nvPr/>
        </p:nvPicPr>
        <p:blipFill>
          <a:blip r:embed="rId3"/>
          <a:stretch>
            <a:fillRect/>
          </a:stretch>
        </p:blipFill>
        <p:spPr>
          <a:xfrm>
            <a:off x="9888756" y="288706"/>
            <a:ext cx="1952625" cy="552450"/>
          </a:xfrm>
          <a:prstGeom prst="rect">
            <a:avLst/>
          </a:prstGeom>
        </p:spPr>
      </p:pic>
      <p:pic>
        <p:nvPicPr>
          <p:cNvPr id="2" name="Picture 2">
            <a:extLst>
              <a:ext uri="{FF2B5EF4-FFF2-40B4-BE49-F238E27FC236}">
                <a16:creationId xmlns:a16="http://schemas.microsoft.com/office/drawing/2014/main" id="{941CBC3D-2071-00C0-A207-79EE66B52812}"/>
              </a:ext>
            </a:extLst>
          </p:cNvPr>
          <p:cNvPicPr>
            <a:picLocks noChangeAspect="1"/>
          </p:cNvPicPr>
          <p:nvPr/>
        </p:nvPicPr>
        <p:blipFill>
          <a:blip r:embed="rId4"/>
          <a:stretch>
            <a:fillRect/>
          </a:stretch>
        </p:blipFill>
        <p:spPr>
          <a:xfrm>
            <a:off x="836873" y="2429069"/>
            <a:ext cx="2359152" cy="4114800"/>
          </a:xfrm>
          <a:prstGeom prst="rect">
            <a:avLst/>
          </a:prstGeom>
        </p:spPr>
      </p:pic>
      <p:pic>
        <p:nvPicPr>
          <p:cNvPr id="7" name="Picture 11">
            <a:extLst>
              <a:ext uri="{FF2B5EF4-FFF2-40B4-BE49-F238E27FC236}">
                <a16:creationId xmlns:a16="http://schemas.microsoft.com/office/drawing/2014/main" id="{83AA63B1-641C-BA17-BD87-2088A712A9A7}"/>
              </a:ext>
            </a:extLst>
          </p:cNvPr>
          <p:cNvPicPr>
            <a:picLocks noChangeAspect="1"/>
          </p:cNvPicPr>
          <p:nvPr/>
        </p:nvPicPr>
        <p:blipFill>
          <a:blip r:embed="rId5"/>
          <a:stretch>
            <a:fillRect/>
          </a:stretch>
        </p:blipFill>
        <p:spPr>
          <a:xfrm>
            <a:off x="4117910" y="2400620"/>
            <a:ext cx="3230465" cy="3445984"/>
          </a:xfrm>
          <a:prstGeom prst="rect">
            <a:avLst/>
          </a:prstGeom>
        </p:spPr>
      </p:pic>
      <p:sp>
        <p:nvSpPr>
          <p:cNvPr id="12" name="Arrow: Right 11">
            <a:extLst>
              <a:ext uri="{FF2B5EF4-FFF2-40B4-BE49-F238E27FC236}">
                <a16:creationId xmlns:a16="http://schemas.microsoft.com/office/drawing/2014/main" id="{C8ECB199-5216-3B6B-F664-106DE4D2BDF8}"/>
              </a:ext>
            </a:extLst>
          </p:cNvPr>
          <p:cNvSpPr/>
          <p:nvPr/>
        </p:nvSpPr>
        <p:spPr>
          <a:xfrm>
            <a:off x="3296816" y="2602203"/>
            <a:ext cx="673877" cy="300653"/>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82F1FF2F-3A4F-6E34-8449-56E023F97055}"/>
              </a:ext>
            </a:extLst>
          </p:cNvPr>
          <p:cNvSpPr txBox="1"/>
          <p:nvPr/>
        </p:nvSpPr>
        <p:spPr>
          <a:xfrm>
            <a:off x="7526693" y="2400041"/>
            <a:ext cx="430717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US">
                <a:cs typeface="Calibri"/>
              </a:rPr>
              <a:t>Individual </a:t>
            </a:r>
            <a:r>
              <a:rPr lang="en-US" err="1">
                <a:cs typeface="Calibri"/>
              </a:rPr>
              <a:t>fastqc</a:t>
            </a:r>
            <a:r>
              <a:rPr lang="en-US">
                <a:cs typeface="Calibri"/>
              </a:rPr>
              <a:t> reports for raw reads</a:t>
            </a:r>
          </a:p>
          <a:p>
            <a:pPr marL="285750" indent="-285750">
              <a:buFont typeface="Arial"/>
              <a:buChar char="•"/>
            </a:pPr>
            <a:r>
              <a:rPr lang="en-US">
                <a:cs typeface="Calibri"/>
              </a:rPr>
              <a:t>Also in zip form</a:t>
            </a:r>
          </a:p>
        </p:txBody>
      </p:sp>
    </p:spTree>
    <p:extLst>
      <p:ext uri="{BB962C8B-B14F-4D97-AF65-F5344CB8AC3E}">
        <p14:creationId xmlns:p14="http://schemas.microsoft.com/office/powerpoint/2010/main" val="93336676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1CB4FE4B-E061-F305-217C-ADC2CC84C85A}"/>
              </a:ext>
            </a:extLst>
          </p:cNvPr>
          <p:cNvSpPr>
            <a:spLocks noGrp="1"/>
          </p:cNvSpPr>
          <p:nvPr>
            <p:ph idx="1"/>
          </p:nvPr>
        </p:nvSpPr>
        <p:spPr/>
        <p:txBody>
          <a:bodyPr vert="horz" lIns="91440" tIns="45720" rIns="91440" bIns="45720" rtlCol="0" anchor="t">
            <a:normAutofit/>
          </a:bodyPr>
          <a:lstStyle/>
          <a:p>
            <a:pPr>
              <a:buNone/>
            </a:pPr>
            <a:r>
              <a:rPr lang="en-GB">
                <a:ea typeface="+mn-lt"/>
                <a:cs typeface="+mn-lt"/>
              </a:rPr>
              <a:t>Let’s check out the results folder: </a:t>
            </a:r>
            <a:r>
              <a:rPr lang="en-GB" b="1" err="1">
                <a:ea typeface="+mn-lt"/>
                <a:cs typeface="+mn-lt"/>
              </a:rPr>
              <a:t>multiqc</a:t>
            </a:r>
            <a:endParaRPr lang="en-GB" b="1" err="1">
              <a:cs typeface="Calibri"/>
            </a:endParaRPr>
          </a:p>
        </p:txBody>
      </p:sp>
      <p:sp>
        <p:nvSpPr>
          <p:cNvPr id="5" name="Slide Number Placeholder 4">
            <a:extLst>
              <a:ext uri="{FF2B5EF4-FFF2-40B4-BE49-F238E27FC236}">
                <a16:creationId xmlns:a16="http://schemas.microsoft.com/office/drawing/2014/main" id="{3BB0A218-C147-6C0E-90C2-B3191CF7BFC8}"/>
              </a:ext>
            </a:extLst>
          </p:cNvPr>
          <p:cNvSpPr>
            <a:spLocks noGrp="1"/>
          </p:cNvSpPr>
          <p:nvPr>
            <p:ph type="sldNum" sz="quarter" idx="12"/>
          </p:nvPr>
        </p:nvSpPr>
        <p:spPr/>
        <p:txBody>
          <a:bodyPr/>
          <a:lstStyle/>
          <a:p>
            <a:fld id="{488F6B55-2FBF-E645-B561-8271EEC5CE3D}" type="slidenum">
              <a:rPr lang="en-GB" smtClean="0"/>
              <a:t>73</a:t>
            </a:fld>
            <a:endParaRPr lang="en-GB"/>
          </a:p>
        </p:txBody>
      </p:sp>
      <p:pic>
        <p:nvPicPr>
          <p:cNvPr id="13" name="Picture 13">
            <a:extLst>
              <a:ext uri="{FF2B5EF4-FFF2-40B4-BE49-F238E27FC236}">
                <a16:creationId xmlns:a16="http://schemas.microsoft.com/office/drawing/2014/main" id="{39ECF6C4-9A03-0F90-2A6A-38E64DC0AE42}"/>
              </a:ext>
            </a:extLst>
          </p:cNvPr>
          <p:cNvPicPr>
            <a:picLocks noChangeAspect="1"/>
          </p:cNvPicPr>
          <p:nvPr/>
        </p:nvPicPr>
        <p:blipFill>
          <a:blip r:embed="rId2"/>
          <a:stretch>
            <a:fillRect/>
          </a:stretch>
        </p:blipFill>
        <p:spPr>
          <a:xfrm>
            <a:off x="867747" y="657252"/>
            <a:ext cx="8600751" cy="992231"/>
          </a:xfrm>
          <a:prstGeom prst="rect">
            <a:avLst/>
          </a:prstGeom>
        </p:spPr>
      </p:pic>
      <p:pic>
        <p:nvPicPr>
          <p:cNvPr id="4" name="Picture 5" descr="Background pattern&#10;&#10;Description automatically generated">
            <a:extLst>
              <a:ext uri="{FF2B5EF4-FFF2-40B4-BE49-F238E27FC236}">
                <a16:creationId xmlns:a16="http://schemas.microsoft.com/office/drawing/2014/main" id="{FF1F4851-7877-DB27-82C9-0CF9F37A7101}"/>
              </a:ext>
            </a:extLst>
          </p:cNvPr>
          <p:cNvPicPr>
            <a:picLocks noChangeAspect="1"/>
          </p:cNvPicPr>
          <p:nvPr/>
        </p:nvPicPr>
        <p:blipFill>
          <a:blip r:embed="rId3"/>
          <a:stretch>
            <a:fillRect/>
          </a:stretch>
        </p:blipFill>
        <p:spPr>
          <a:xfrm>
            <a:off x="9888756" y="288706"/>
            <a:ext cx="1952625" cy="552450"/>
          </a:xfrm>
          <a:prstGeom prst="rect">
            <a:avLst/>
          </a:prstGeom>
        </p:spPr>
      </p:pic>
      <p:pic>
        <p:nvPicPr>
          <p:cNvPr id="2" name="Picture 2">
            <a:extLst>
              <a:ext uri="{FF2B5EF4-FFF2-40B4-BE49-F238E27FC236}">
                <a16:creationId xmlns:a16="http://schemas.microsoft.com/office/drawing/2014/main" id="{941CBC3D-2071-00C0-A207-79EE66B52812}"/>
              </a:ext>
            </a:extLst>
          </p:cNvPr>
          <p:cNvPicPr>
            <a:picLocks noChangeAspect="1"/>
          </p:cNvPicPr>
          <p:nvPr/>
        </p:nvPicPr>
        <p:blipFill>
          <a:blip r:embed="rId4"/>
          <a:stretch>
            <a:fillRect/>
          </a:stretch>
        </p:blipFill>
        <p:spPr>
          <a:xfrm>
            <a:off x="836873" y="2429069"/>
            <a:ext cx="2359152" cy="4114800"/>
          </a:xfrm>
          <a:prstGeom prst="rect">
            <a:avLst/>
          </a:prstGeom>
        </p:spPr>
      </p:pic>
      <p:sp>
        <p:nvSpPr>
          <p:cNvPr id="12" name="Arrow: Right 11">
            <a:extLst>
              <a:ext uri="{FF2B5EF4-FFF2-40B4-BE49-F238E27FC236}">
                <a16:creationId xmlns:a16="http://schemas.microsoft.com/office/drawing/2014/main" id="{C8ECB199-5216-3B6B-F664-106DE4D2BDF8}"/>
              </a:ext>
            </a:extLst>
          </p:cNvPr>
          <p:cNvSpPr/>
          <p:nvPr/>
        </p:nvSpPr>
        <p:spPr>
          <a:xfrm>
            <a:off x="3296816" y="3312366"/>
            <a:ext cx="673877" cy="300653"/>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5">
            <a:extLst>
              <a:ext uri="{FF2B5EF4-FFF2-40B4-BE49-F238E27FC236}">
                <a16:creationId xmlns:a16="http://schemas.microsoft.com/office/drawing/2014/main" id="{5FDB45A4-43D2-064B-15BF-CDDD9AA9C5CD}"/>
              </a:ext>
            </a:extLst>
          </p:cNvPr>
          <p:cNvPicPr>
            <a:picLocks noChangeAspect="1"/>
          </p:cNvPicPr>
          <p:nvPr/>
        </p:nvPicPr>
        <p:blipFill>
          <a:blip r:embed="rId5"/>
          <a:stretch>
            <a:fillRect/>
          </a:stretch>
        </p:blipFill>
        <p:spPr>
          <a:xfrm>
            <a:off x="4091992" y="2478795"/>
            <a:ext cx="2743200" cy="1900410"/>
          </a:xfrm>
          <a:prstGeom prst="rect">
            <a:avLst/>
          </a:prstGeom>
        </p:spPr>
      </p:pic>
      <p:sp>
        <p:nvSpPr>
          <p:cNvPr id="8" name="TextBox 7">
            <a:extLst>
              <a:ext uri="{FF2B5EF4-FFF2-40B4-BE49-F238E27FC236}">
                <a16:creationId xmlns:a16="http://schemas.microsoft.com/office/drawing/2014/main" id="{8E310A3B-7E52-C676-D64D-3475641807B0}"/>
              </a:ext>
            </a:extLst>
          </p:cNvPr>
          <p:cNvSpPr txBox="1"/>
          <p:nvPr/>
        </p:nvSpPr>
        <p:spPr>
          <a:xfrm>
            <a:off x="6935754" y="2550367"/>
            <a:ext cx="352962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cs typeface="Calibri"/>
              </a:rPr>
              <a:t>Multiqc report data</a:t>
            </a:r>
            <a:endParaRPr lang="en-US"/>
          </a:p>
        </p:txBody>
      </p:sp>
      <p:sp>
        <p:nvSpPr>
          <p:cNvPr id="9" name="TextBox 8">
            <a:extLst>
              <a:ext uri="{FF2B5EF4-FFF2-40B4-BE49-F238E27FC236}">
                <a16:creationId xmlns:a16="http://schemas.microsoft.com/office/drawing/2014/main" id="{EFF0B2C3-7357-8F7F-3E69-FB03D8B99A0C}"/>
              </a:ext>
            </a:extLst>
          </p:cNvPr>
          <p:cNvSpPr txBox="1"/>
          <p:nvPr/>
        </p:nvSpPr>
        <p:spPr>
          <a:xfrm>
            <a:off x="6935753" y="3151672"/>
            <a:ext cx="352962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cs typeface="Calibri"/>
              </a:rPr>
              <a:t>Multiqc individual plots</a:t>
            </a:r>
            <a:endParaRPr lang="en-US"/>
          </a:p>
        </p:txBody>
      </p:sp>
      <p:sp>
        <p:nvSpPr>
          <p:cNvPr id="10" name="TextBox 9">
            <a:extLst>
              <a:ext uri="{FF2B5EF4-FFF2-40B4-BE49-F238E27FC236}">
                <a16:creationId xmlns:a16="http://schemas.microsoft.com/office/drawing/2014/main" id="{7E19475B-59FA-1D49-F23B-CF6E733B797E}"/>
              </a:ext>
            </a:extLst>
          </p:cNvPr>
          <p:cNvSpPr txBox="1"/>
          <p:nvPr/>
        </p:nvSpPr>
        <p:spPr>
          <a:xfrm>
            <a:off x="6935752" y="3742610"/>
            <a:ext cx="352962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cs typeface="Calibri"/>
              </a:rPr>
              <a:t>Full MultiQC report</a:t>
            </a:r>
            <a:endParaRPr lang="en-US"/>
          </a:p>
        </p:txBody>
      </p:sp>
    </p:spTree>
    <p:extLst>
      <p:ext uri="{BB962C8B-B14F-4D97-AF65-F5344CB8AC3E}">
        <p14:creationId xmlns:p14="http://schemas.microsoft.com/office/powerpoint/2010/main" val="172998279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1CB4FE4B-E061-F305-217C-ADC2CC84C85A}"/>
              </a:ext>
            </a:extLst>
          </p:cNvPr>
          <p:cNvSpPr>
            <a:spLocks noGrp="1"/>
          </p:cNvSpPr>
          <p:nvPr>
            <p:ph idx="1"/>
          </p:nvPr>
        </p:nvSpPr>
        <p:spPr/>
        <p:txBody>
          <a:bodyPr vert="horz" lIns="91440" tIns="45720" rIns="91440" bIns="45720" rtlCol="0" anchor="t">
            <a:normAutofit/>
          </a:bodyPr>
          <a:lstStyle/>
          <a:p>
            <a:pPr>
              <a:buNone/>
            </a:pPr>
            <a:r>
              <a:rPr lang="en-GB">
                <a:ea typeface="+mn-lt"/>
                <a:cs typeface="+mn-lt"/>
              </a:rPr>
              <a:t>Let’s check out the results folder: </a:t>
            </a:r>
            <a:r>
              <a:rPr lang="en-GB" b="1" err="1">
                <a:ea typeface="+mn-lt"/>
                <a:cs typeface="+mn-lt"/>
              </a:rPr>
              <a:t>pipeline_info</a:t>
            </a:r>
            <a:endParaRPr lang="en-GB" b="1" err="1">
              <a:cs typeface="Calibri"/>
            </a:endParaRPr>
          </a:p>
        </p:txBody>
      </p:sp>
      <p:sp>
        <p:nvSpPr>
          <p:cNvPr id="5" name="Slide Number Placeholder 4">
            <a:extLst>
              <a:ext uri="{FF2B5EF4-FFF2-40B4-BE49-F238E27FC236}">
                <a16:creationId xmlns:a16="http://schemas.microsoft.com/office/drawing/2014/main" id="{3BB0A218-C147-6C0E-90C2-B3191CF7BFC8}"/>
              </a:ext>
            </a:extLst>
          </p:cNvPr>
          <p:cNvSpPr>
            <a:spLocks noGrp="1"/>
          </p:cNvSpPr>
          <p:nvPr>
            <p:ph type="sldNum" sz="quarter" idx="12"/>
          </p:nvPr>
        </p:nvSpPr>
        <p:spPr/>
        <p:txBody>
          <a:bodyPr/>
          <a:lstStyle/>
          <a:p>
            <a:fld id="{488F6B55-2FBF-E645-B561-8271EEC5CE3D}" type="slidenum">
              <a:rPr lang="en-GB" smtClean="0"/>
              <a:t>74</a:t>
            </a:fld>
            <a:endParaRPr lang="en-GB"/>
          </a:p>
        </p:txBody>
      </p:sp>
      <p:pic>
        <p:nvPicPr>
          <p:cNvPr id="13" name="Picture 13">
            <a:extLst>
              <a:ext uri="{FF2B5EF4-FFF2-40B4-BE49-F238E27FC236}">
                <a16:creationId xmlns:a16="http://schemas.microsoft.com/office/drawing/2014/main" id="{39ECF6C4-9A03-0F90-2A6A-38E64DC0AE42}"/>
              </a:ext>
            </a:extLst>
          </p:cNvPr>
          <p:cNvPicPr>
            <a:picLocks noChangeAspect="1"/>
          </p:cNvPicPr>
          <p:nvPr/>
        </p:nvPicPr>
        <p:blipFill>
          <a:blip r:embed="rId2"/>
          <a:stretch>
            <a:fillRect/>
          </a:stretch>
        </p:blipFill>
        <p:spPr>
          <a:xfrm>
            <a:off x="867747" y="657252"/>
            <a:ext cx="8600751" cy="992231"/>
          </a:xfrm>
          <a:prstGeom prst="rect">
            <a:avLst/>
          </a:prstGeom>
        </p:spPr>
      </p:pic>
      <p:pic>
        <p:nvPicPr>
          <p:cNvPr id="4" name="Picture 5" descr="Background pattern&#10;&#10;Description automatically generated">
            <a:extLst>
              <a:ext uri="{FF2B5EF4-FFF2-40B4-BE49-F238E27FC236}">
                <a16:creationId xmlns:a16="http://schemas.microsoft.com/office/drawing/2014/main" id="{FF1F4851-7877-DB27-82C9-0CF9F37A7101}"/>
              </a:ext>
            </a:extLst>
          </p:cNvPr>
          <p:cNvPicPr>
            <a:picLocks noChangeAspect="1"/>
          </p:cNvPicPr>
          <p:nvPr/>
        </p:nvPicPr>
        <p:blipFill>
          <a:blip r:embed="rId3"/>
          <a:stretch>
            <a:fillRect/>
          </a:stretch>
        </p:blipFill>
        <p:spPr>
          <a:xfrm>
            <a:off x="9888756" y="288706"/>
            <a:ext cx="1952625" cy="552450"/>
          </a:xfrm>
          <a:prstGeom prst="rect">
            <a:avLst/>
          </a:prstGeom>
        </p:spPr>
      </p:pic>
      <p:pic>
        <p:nvPicPr>
          <p:cNvPr id="2" name="Picture 2">
            <a:extLst>
              <a:ext uri="{FF2B5EF4-FFF2-40B4-BE49-F238E27FC236}">
                <a16:creationId xmlns:a16="http://schemas.microsoft.com/office/drawing/2014/main" id="{941CBC3D-2071-00C0-A207-79EE66B52812}"/>
              </a:ext>
            </a:extLst>
          </p:cNvPr>
          <p:cNvPicPr>
            <a:picLocks noChangeAspect="1"/>
          </p:cNvPicPr>
          <p:nvPr/>
        </p:nvPicPr>
        <p:blipFill>
          <a:blip r:embed="rId4"/>
          <a:stretch>
            <a:fillRect/>
          </a:stretch>
        </p:blipFill>
        <p:spPr>
          <a:xfrm>
            <a:off x="867975" y="2335763"/>
            <a:ext cx="2068867" cy="3606800"/>
          </a:xfrm>
          <a:prstGeom prst="rect">
            <a:avLst/>
          </a:prstGeom>
        </p:spPr>
      </p:pic>
      <p:sp>
        <p:nvSpPr>
          <p:cNvPr id="12" name="Arrow: Right 11">
            <a:extLst>
              <a:ext uri="{FF2B5EF4-FFF2-40B4-BE49-F238E27FC236}">
                <a16:creationId xmlns:a16="http://schemas.microsoft.com/office/drawing/2014/main" id="{C8ECB199-5216-3B6B-F664-106DE4D2BDF8}"/>
              </a:ext>
            </a:extLst>
          </p:cNvPr>
          <p:cNvSpPr/>
          <p:nvPr/>
        </p:nvSpPr>
        <p:spPr>
          <a:xfrm>
            <a:off x="3048000" y="3623387"/>
            <a:ext cx="673877" cy="300653"/>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7E19475B-59FA-1D49-F23B-CF6E733B797E}"/>
              </a:ext>
            </a:extLst>
          </p:cNvPr>
          <p:cNvSpPr txBox="1"/>
          <p:nvPr/>
        </p:nvSpPr>
        <p:spPr>
          <a:xfrm>
            <a:off x="8122814" y="2597018"/>
            <a:ext cx="352962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cs typeface="Calibri"/>
              </a:rPr>
              <a:t>Execution timeline</a:t>
            </a:r>
            <a:endParaRPr lang="en-US"/>
          </a:p>
        </p:txBody>
      </p:sp>
      <p:pic>
        <p:nvPicPr>
          <p:cNvPr id="6" name="Picture 6">
            <a:extLst>
              <a:ext uri="{FF2B5EF4-FFF2-40B4-BE49-F238E27FC236}">
                <a16:creationId xmlns:a16="http://schemas.microsoft.com/office/drawing/2014/main" id="{AD513FE4-01B8-F354-D56E-A97EFCE70998}"/>
              </a:ext>
            </a:extLst>
          </p:cNvPr>
          <p:cNvPicPr>
            <a:picLocks noChangeAspect="1"/>
          </p:cNvPicPr>
          <p:nvPr/>
        </p:nvPicPr>
        <p:blipFill>
          <a:blip r:embed="rId5"/>
          <a:stretch>
            <a:fillRect/>
          </a:stretch>
        </p:blipFill>
        <p:spPr>
          <a:xfrm>
            <a:off x="3723951" y="2597976"/>
            <a:ext cx="4267199" cy="2439597"/>
          </a:xfrm>
          <a:prstGeom prst="rect">
            <a:avLst/>
          </a:prstGeom>
        </p:spPr>
      </p:pic>
      <p:sp>
        <p:nvSpPr>
          <p:cNvPr id="7" name="TextBox 6">
            <a:extLst>
              <a:ext uri="{FF2B5EF4-FFF2-40B4-BE49-F238E27FC236}">
                <a16:creationId xmlns:a16="http://schemas.microsoft.com/office/drawing/2014/main" id="{6CDFE6E7-834F-44BB-CB4F-A731DA48CC62}"/>
              </a:ext>
            </a:extLst>
          </p:cNvPr>
          <p:cNvSpPr txBox="1"/>
          <p:nvPr/>
        </p:nvSpPr>
        <p:spPr>
          <a:xfrm>
            <a:off x="8122813" y="3540446"/>
            <a:ext cx="352962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cs typeface="Calibri"/>
              </a:rPr>
              <a:t>Pipeline diagram*</a:t>
            </a:r>
            <a:endParaRPr lang="en-US"/>
          </a:p>
        </p:txBody>
      </p:sp>
      <p:sp>
        <p:nvSpPr>
          <p:cNvPr id="11" name="TextBox 10">
            <a:extLst>
              <a:ext uri="{FF2B5EF4-FFF2-40B4-BE49-F238E27FC236}">
                <a16:creationId xmlns:a16="http://schemas.microsoft.com/office/drawing/2014/main" id="{8093F0E0-8AF1-F56B-5884-6AC7F7FDD524}"/>
              </a:ext>
            </a:extLst>
          </p:cNvPr>
          <p:cNvSpPr txBox="1"/>
          <p:nvPr/>
        </p:nvSpPr>
        <p:spPr>
          <a:xfrm>
            <a:off x="8122812" y="4416486"/>
            <a:ext cx="3529627"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cs typeface="Calibri"/>
              </a:rPr>
              <a:t>Software versions for reproducibility</a:t>
            </a:r>
          </a:p>
        </p:txBody>
      </p:sp>
      <p:sp>
        <p:nvSpPr>
          <p:cNvPr id="15" name="TextBox 14">
            <a:extLst>
              <a:ext uri="{FF2B5EF4-FFF2-40B4-BE49-F238E27FC236}">
                <a16:creationId xmlns:a16="http://schemas.microsoft.com/office/drawing/2014/main" id="{4D65A34A-B795-E918-850B-1E57B366A09A}"/>
              </a:ext>
            </a:extLst>
          </p:cNvPr>
          <p:cNvSpPr txBox="1"/>
          <p:nvPr/>
        </p:nvSpPr>
        <p:spPr>
          <a:xfrm>
            <a:off x="3384935" y="6028609"/>
            <a:ext cx="352962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cs typeface="Calibri"/>
              </a:rPr>
              <a:t>*Usually looks horrible</a:t>
            </a:r>
          </a:p>
        </p:txBody>
      </p:sp>
    </p:spTree>
    <p:extLst>
      <p:ext uri="{BB962C8B-B14F-4D97-AF65-F5344CB8AC3E}">
        <p14:creationId xmlns:p14="http://schemas.microsoft.com/office/powerpoint/2010/main" val="292703890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1CB4FE4B-E061-F305-217C-ADC2CC84C85A}"/>
              </a:ext>
            </a:extLst>
          </p:cNvPr>
          <p:cNvSpPr>
            <a:spLocks noGrp="1"/>
          </p:cNvSpPr>
          <p:nvPr>
            <p:ph idx="1"/>
          </p:nvPr>
        </p:nvSpPr>
        <p:spPr/>
        <p:txBody>
          <a:bodyPr vert="horz" lIns="91440" tIns="45720" rIns="91440" bIns="45720" rtlCol="0" anchor="t">
            <a:normAutofit/>
          </a:bodyPr>
          <a:lstStyle/>
          <a:p>
            <a:pPr>
              <a:buNone/>
            </a:pPr>
            <a:r>
              <a:rPr lang="en-GB">
                <a:ea typeface="+mn-lt"/>
                <a:cs typeface="+mn-lt"/>
              </a:rPr>
              <a:t>Let’s check out the results folder: </a:t>
            </a:r>
            <a:r>
              <a:rPr lang="en-GB" b="1">
                <a:ea typeface="+mn-lt"/>
                <a:cs typeface="+mn-lt"/>
              </a:rPr>
              <a:t>salmon</a:t>
            </a:r>
            <a:endParaRPr lang="en-GB" b="1" err="1">
              <a:cs typeface="Calibri"/>
            </a:endParaRPr>
          </a:p>
        </p:txBody>
      </p:sp>
      <p:sp>
        <p:nvSpPr>
          <p:cNvPr id="5" name="Slide Number Placeholder 4">
            <a:extLst>
              <a:ext uri="{FF2B5EF4-FFF2-40B4-BE49-F238E27FC236}">
                <a16:creationId xmlns:a16="http://schemas.microsoft.com/office/drawing/2014/main" id="{3BB0A218-C147-6C0E-90C2-B3191CF7BFC8}"/>
              </a:ext>
            </a:extLst>
          </p:cNvPr>
          <p:cNvSpPr>
            <a:spLocks noGrp="1"/>
          </p:cNvSpPr>
          <p:nvPr>
            <p:ph type="sldNum" sz="quarter" idx="12"/>
          </p:nvPr>
        </p:nvSpPr>
        <p:spPr/>
        <p:txBody>
          <a:bodyPr/>
          <a:lstStyle/>
          <a:p>
            <a:fld id="{488F6B55-2FBF-E645-B561-8271EEC5CE3D}" type="slidenum">
              <a:rPr lang="en-GB" smtClean="0"/>
              <a:t>75</a:t>
            </a:fld>
            <a:endParaRPr lang="en-GB"/>
          </a:p>
        </p:txBody>
      </p:sp>
      <p:pic>
        <p:nvPicPr>
          <p:cNvPr id="13" name="Picture 13">
            <a:extLst>
              <a:ext uri="{FF2B5EF4-FFF2-40B4-BE49-F238E27FC236}">
                <a16:creationId xmlns:a16="http://schemas.microsoft.com/office/drawing/2014/main" id="{39ECF6C4-9A03-0F90-2A6A-38E64DC0AE42}"/>
              </a:ext>
            </a:extLst>
          </p:cNvPr>
          <p:cNvPicPr>
            <a:picLocks noChangeAspect="1"/>
          </p:cNvPicPr>
          <p:nvPr/>
        </p:nvPicPr>
        <p:blipFill>
          <a:blip r:embed="rId3"/>
          <a:stretch>
            <a:fillRect/>
          </a:stretch>
        </p:blipFill>
        <p:spPr>
          <a:xfrm>
            <a:off x="867747" y="657252"/>
            <a:ext cx="8600751" cy="992231"/>
          </a:xfrm>
          <a:prstGeom prst="rect">
            <a:avLst/>
          </a:prstGeom>
        </p:spPr>
      </p:pic>
      <p:pic>
        <p:nvPicPr>
          <p:cNvPr id="4" name="Picture 5" descr="Background pattern&#10;&#10;Description automatically generated">
            <a:extLst>
              <a:ext uri="{FF2B5EF4-FFF2-40B4-BE49-F238E27FC236}">
                <a16:creationId xmlns:a16="http://schemas.microsoft.com/office/drawing/2014/main" id="{FF1F4851-7877-DB27-82C9-0CF9F37A7101}"/>
              </a:ext>
            </a:extLst>
          </p:cNvPr>
          <p:cNvPicPr>
            <a:picLocks noChangeAspect="1"/>
          </p:cNvPicPr>
          <p:nvPr/>
        </p:nvPicPr>
        <p:blipFill>
          <a:blip r:embed="rId4"/>
          <a:stretch>
            <a:fillRect/>
          </a:stretch>
        </p:blipFill>
        <p:spPr>
          <a:xfrm>
            <a:off x="9888756" y="288706"/>
            <a:ext cx="1952625" cy="552450"/>
          </a:xfrm>
          <a:prstGeom prst="rect">
            <a:avLst/>
          </a:prstGeom>
        </p:spPr>
      </p:pic>
      <p:pic>
        <p:nvPicPr>
          <p:cNvPr id="2" name="Picture 2">
            <a:extLst>
              <a:ext uri="{FF2B5EF4-FFF2-40B4-BE49-F238E27FC236}">
                <a16:creationId xmlns:a16="http://schemas.microsoft.com/office/drawing/2014/main" id="{941CBC3D-2071-00C0-A207-79EE66B52812}"/>
              </a:ext>
            </a:extLst>
          </p:cNvPr>
          <p:cNvPicPr>
            <a:picLocks noChangeAspect="1"/>
          </p:cNvPicPr>
          <p:nvPr/>
        </p:nvPicPr>
        <p:blipFill>
          <a:blip r:embed="rId5"/>
          <a:stretch>
            <a:fillRect/>
          </a:stretch>
        </p:blipFill>
        <p:spPr>
          <a:xfrm>
            <a:off x="867975" y="2335763"/>
            <a:ext cx="2068867" cy="3606800"/>
          </a:xfrm>
          <a:prstGeom prst="rect">
            <a:avLst/>
          </a:prstGeom>
        </p:spPr>
      </p:pic>
      <p:sp>
        <p:nvSpPr>
          <p:cNvPr id="12" name="Arrow: Right 11">
            <a:extLst>
              <a:ext uri="{FF2B5EF4-FFF2-40B4-BE49-F238E27FC236}">
                <a16:creationId xmlns:a16="http://schemas.microsoft.com/office/drawing/2014/main" id="{C8ECB199-5216-3B6B-F664-106DE4D2BDF8}"/>
              </a:ext>
            </a:extLst>
          </p:cNvPr>
          <p:cNvSpPr/>
          <p:nvPr/>
        </p:nvSpPr>
        <p:spPr>
          <a:xfrm>
            <a:off x="2996163" y="4224693"/>
            <a:ext cx="673877" cy="300653"/>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7">
            <a:extLst>
              <a:ext uri="{FF2B5EF4-FFF2-40B4-BE49-F238E27FC236}">
                <a16:creationId xmlns:a16="http://schemas.microsoft.com/office/drawing/2014/main" id="{6C5FB270-E8FE-F6F5-4169-741972848CA3}"/>
              </a:ext>
            </a:extLst>
          </p:cNvPr>
          <p:cNvPicPr>
            <a:picLocks noChangeAspect="1"/>
          </p:cNvPicPr>
          <p:nvPr/>
        </p:nvPicPr>
        <p:blipFill>
          <a:blip r:embed="rId6"/>
          <a:stretch>
            <a:fillRect/>
          </a:stretch>
        </p:blipFill>
        <p:spPr>
          <a:xfrm>
            <a:off x="3765419" y="2545128"/>
            <a:ext cx="1758303" cy="1259745"/>
          </a:xfrm>
          <a:prstGeom prst="rect">
            <a:avLst/>
          </a:prstGeom>
        </p:spPr>
      </p:pic>
      <p:pic>
        <p:nvPicPr>
          <p:cNvPr id="8" name="Picture 8">
            <a:extLst>
              <a:ext uri="{FF2B5EF4-FFF2-40B4-BE49-F238E27FC236}">
                <a16:creationId xmlns:a16="http://schemas.microsoft.com/office/drawing/2014/main" id="{44C0B096-3793-A961-EEEF-1D6B73C0537F}"/>
              </a:ext>
            </a:extLst>
          </p:cNvPr>
          <p:cNvPicPr>
            <a:picLocks noChangeAspect="1"/>
          </p:cNvPicPr>
          <p:nvPr/>
        </p:nvPicPr>
        <p:blipFill>
          <a:blip r:embed="rId7"/>
          <a:stretch>
            <a:fillRect/>
          </a:stretch>
        </p:blipFill>
        <p:spPr>
          <a:xfrm>
            <a:off x="3765420" y="3892081"/>
            <a:ext cx="2743200" cy="2412124"/>
          </a:xfrm>
          <a:prstGeom prst="rect">
            <a:avLst/>
          </a:prstGeom>
        </p:spPr>
      </p:pic>
      <p:sp>
        <p:nvSpPr>
          <p:cNvPr id="9" name="Right Brace 8">
            <a:extLst>
              <a:ext uri="{FF2B5EF4-FFF2-40B4-BE49-F238E27FC236}">
                <a16:creationId xmlns:a16="http://schemas.microsoft.com/office/drawing/2014/main" id="{6EB51496-FF5B-EBCC-561C-A39E0A9CA75D}"/>
              </a:ext>
            </a:extLst>
          </p:cNvPr>
          <p:cNvSpPr/>
          <p:nvPr/>
        </p:nvSpPr>
        <p:spPr>
          <a:xfrm>
            <a:off x="6521061" y="4043264"/>
            <a:ext cx="305836" cy="787919"/>
          </a:xfrm>
          <a:prstGeom prst="rightBrace">
            <a:avLst/>
          </a:prstGeom>
          <a:ln w="285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TextBox 16">
            <a:extLst>
              <a:ext uri="{FF2B5EF4-FFF2-40B4-BE49-F238E27FC236}">
                <a16:creationId xmlns:a16="http://schemas.microsoft.com/office/drawing/2014/main" id="{FC113AEA-89F4-AFED-7622-AEE9E980DDF3}"/>
              </a:ext>
            </a:extLst>
          </p:cNvPr>
          <p:cNvSpPr txBox="1"/>
          <p:nvPr/>
        </p:nvSpPr>
        <p:spPr>
          <a:xfrm>
            <a:off x="6220406" y="3016896"/>
            <a:ext cx="5229871"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cs typeface="Calibri"/>
              </a:rPr>
              <a:t>*Individual salmon results</a:t>
            </a:r>
            <a:endParaRPr lang="en-US" sz="2000">
              <a:cs typeface="Calibri"/>
            </a:endParaRPr>
          </a:p>
        </p:txBody>
      </p:sp>
      <p:sp>
        <p:nvSpPr>
          <p:cNvPr id="18" name="Right Brace 17">
            <a:extLst>
              <a:ext uri="{FF2B5EF4-FFF2-40B4-BE49-F238E27FC236}">
                <a16:creationId xmlns:a16="http://schemas.microsoft.com/office/drawing/2014/main" id="{2762B4CC-2E56-8836-C134-51B81CBDF7C9}"/>
              </a:ext>
            </a:extLst>
          </p:cNvPr>
          <p:cNvSpPr/>
          <p:nvPr/>
        </p:nvSpPr>
        <p:spPr>
          <a:xfrm>
            <a:off x="5878284" y="2654039"/>
            <a:ext cx="279918" cy="1306286"/>
          </a:xfrm>
          <a:prstGeom prst="rightBrace">
            <a:avLst/>
          </a:prstGeom>
          <a:ln w="285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TextBox 18">
            <a:extLst>
              <a:ext uri="{FF2B5EF4-FFF2-40B4-BE49-F238E27FC236}">
                <a16:creationId xmlns:a16="http://schemas.microsoft.com/office/drawing/2014/main" id="{FDFDF23C-E04A-7E4E-D151-12318E9565AB}"/>
              </a:ext>
            </a:extLst>
          </p:cNvPr>
          <p:cNvSpPr txBox="1"/>
          <p:nvPr/>
        </p:nvSpPr>
        <p:spPr>
          <a:xfrm>
            <a:off x="6857997" y="4043262"/>
            <a:ext cx="5229871"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cs typeface="Calibri"/>
              </a:rPr>
              <a:t>All samples together. Different formats.</a:t>
            </a:r>
            <a:endParaRPr lang="en-US" sz="2000">
              <a:cs typeface="Calibri"/>
            </a:endParaRPr>
          </a:p>
          <a:p>
            <a:r>
              <a:rPr lang="en-US" sz="2000">
                <a:cs typeface="Calibri"/>
              </a:rPr>
              <a:t>Genes' quantification</a:t>
            </a:r>
          </a:p>
        </p:txBody>
      </p:sp>
      <p:sp>
        <p:nvSpPr>
          <p:cNvPr id="20" name="Right Brace 19">
            <a:extLst>
              <a:ext uri="{FF2B5EF4-FFF2-40B4-BE49-F238E27FC236}">
                <a16:creationId xmlns:a16="http://schemas.microsoft.com/office/drawing/2014/main" id="{6BB52C59-B81A-04D6-8D4C-2765AF42FC3C}"/>
              </a:ext>
            </a:extLst>
          </p:cNvPr>
          <p:cNvSpPr/>
          <p:nvPr/>
        </p:nvSpPr>
        <p:spPr>
          <a:xfrm>
            <a:off x="6541795" y="5048896"/>
            <a:ext cx="305836" cy="787919"/>
          </a:xfrm>
          <a:prstGeom prst="rightBrace">
            <a:avLst/>
          </a:prstGeom>
          <a:ln w="285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TextBox 20">
            <a:extLst>
              <a:ext uri="{FF2B5EF4-FFF2-40B4-BE49-F238E27FC236}">
                <a16:creationId xmlns:a16="http://schemas.microsoft.com/office/drawing/2014/main" id="{483DA0EE-CB2F-52BD-2F65-BE5B56C83044}"/>
              </a:ext>
            </a:extLst>
          </p:cNvPr>
          <p:cNvSpPr txBox="1"/>
          <p:nvPr/>
        </p:nvSpPr>
        <p:spPr>
          <a:xfrm>
            <a:off x="6878731" y="5048894"/>
            <a:ext cx="5229871" cy="76944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cs typeface="Calibri"/>
              </a:rPr>
              <a:t>All samples together. Different formats.</a:t>
            </a:r>
            <a:endParaRPr lang="en-US" sz="2000">
              <a:cs typeface="Calibri"/>
            </a:endParaRPr>
          </a:p>
          <a:p>
            <a:r>
              <a:rPr lang="en-US" sz="2000">
                <a:cs typeface="Calibri"/>
              </a:rPr>
              <a:t>Transcripts' quantification</a:t>
            </a:r>
          </a:p>
        </p:txBody>
      </p:sp>
      <p:sp>
        <p:nvSpPr>
          <p:cNvPr id="25" name="TextBox 24">
            <a:extLst>
              <a:ext uri="{FF2B5EF4-FFF2-40B4-BE49-F238E27FC236}">
                <a16:creationId xmlns:a16="http://schemas.microsoft.com/office/drawing/2014/main" id="{73F89B09-777E-E07A-567E-2A55FC7CAE40}"/>
              </a:ext>
            </a:extLst>
          </p:cNvPr>
          <p:cNvSpPr txBox="1"/>
          <p:nvPr/>
        </p:nvSpPr>
        <p:spPr>
          <a:xfrm>
            <a:off x="6878731" y="5930118"/>
            <a:ext cx="5229871"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cs typeface="Calibri"/>
              </a:rPr>
              <a:t>*Transcript to gene table</a:t>
            </a:r>
            <a:endParaRPr lang="en-US" sz="2000">
              <a:cs typeface="Calibri"/>
            </a:endParaRPr>
          </a:p>
        </p:txBody>
      </p:sp>
      <p:sp>
        <p:nvSpPr>
          <p:cNvPr id="26" name="TextBox 25">
            <a:extLst>
              <a:ext uri="{FF2B5EF4-FFF2-40B4-BE49-F238E27FC236}">
                <a16:creationId xmlns:a16="http://schemas.microsoft.com/office/drawing/2014/main" id="{5A27B54D-D117-F252-ABB6-0EA1B5D24FF9}"/>
              </a:ext>
            </a:extLst>
          </p:cNvPr>
          <p:cNvSpPr txBox="1"/>
          <p:nvPr/>
        </p:nvSpPr>
        <p:spPr>
          <a:xfrm>
            <a:off x="487262" y="6308528"/>
            <a:ext cx="5229871"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cs typeface="Calibri"/>
              </a:rPr>
              <a:t>*Needed for Data Analysis (tomorrow)</a:t>
            </a:r>
            <a:endParaRPr lang="en-US" sz="2000">
              <a:cs typeface="Calibri"/>
            </a:endParaRPr>
          </a:p>
        </p:txBody>
      </p:sp>
      <p:sp>
        <p:nvSpPr>
          <p:cNvPr id="27" name="Arrow: Right 26">
            <a:extLst>
              <a:ext uri="{FF2B5EF4-FFF2-40B4-BE49-F238E27FC236}">
                <a16:creationId xmlns:a16="http://schemas.microsoft.com/office/drawing/2014/main" id="{03C979E1-63B1-D1B8-8A9F-B33A34117A74}"/>
              </a:ext>
            </a:extLst>
          </p:cNvPr>
          <p:cNvSpPr/>
          <p:nvPr/>
        </p:nvSpPr>
        <p:spPr>
          <a:xfrm>
            <a:off x="5836815" y="6007876"/>
            <a:ext cx="673877" cy="300653"/>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0174575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a:extLst>
              <a:ext uri="{FF2B5EF4-FFF2-40B4-BE49-F238E27FC236}">
                <a16:creationId xmlns:a16="http://schemas.microsoft.com/office/drawing/2014/main" id="{1CB4FE4B-E061-F305-217C-ADC2CC84C85A}"/>
              </a:ext>
            </a:extLst>
          </p:cNvPr>
          <p:cNvSpPr>
            <a:spLocks noGrp="1"/>
          </p:cNvSpPr>
          <p:nvPr>
            <p:ph idx="1"/>
          </p:nvPr>
        </p:nvSpPr>
        <p:spPr/>
        <p:txBody>
          <a:bodyPr vert="horz" lIns="91440" tIns="45720" rIns="91440" bIns="45720" rtlCol="0" anchor="t">
            <a:normAutofit/>
          </a:bodyPr>
          <a:lstStyle/>
          <a:p>
            <a:pPr>
              <a:buNone/>
            </a:pPr>
            <a:r>
              <a:rPr lang="en-GB">
                <a:ea typeface="+mn-lt"/>
                <a:cs typeface="+mn-lt"/>
              </a:rPr>
              <a:t>Let’s check out the results folder: </a:t>
            </a:r>
            <a:r>
              <a:rPr lang="en-GB" b="1" err="1">
                <a:ea typeface="+mn-lt"/>
                <a:cs typeface="+mn-lt"/>
              </a:rPr>
              <a:t>star_salmon</a:t>
            </a:r>
            <a:endParaRPr lang="en-GB" b="1" err="1">
              <a:cs typeface="Calibri"/>
            </a:endParaRPr>
          </a:p>
        </p:txBody>
      </p:sp>
      <p:sp>
        <p:nvSpPr>
          <p:cNvPr id="5" name="Slide Number Placeholder 4">
            <a:extLst>
              <a:ext uri="{FF2B5EF4-FFF2-40B4-BE49-F238E27FC236}">
                <a16:creationId xmlns:a16="http://schemas.microsoft.com/office/drawing/2014/main" id="{3BB0A218-C147-6C0E-90C2-B3191CF7BFC8}"/>
              </a:ext>
            </a:extLst>
          </p:cNvPr>
          <p:cNvSpPr>
            <a:spLocks noGrp="1"/>
          </p:cNvSpPr>
          <p:nvPr>
            <p:ph type="sldNum" sz="quarter" idx="12"/>
          </p:nvPr>
        </p:nvSpPr>
        <p:spPr/>
        <p:txBody>
          <a:bodyPr/>
          <a:lstStyle/>
          <a:p>
            <a:fld id="{488F6B55-2FBF-E645-B561-8271EEC5CE3D}" type="slidenum">
              <a:rPr lang="en-GB" smtClean="0"/>
              <a:t>76</a:t>
            </a:fld>
            <a:endParaRPr lang="en-GB"/>
          </a:p>
        </p:txBody>
      </p:sp>
      <p:pic>
        <p:nvPicPr>
          <p:cNvPr id="13" name="Picture 13">
            <a:extLst>
              <a:ext uri="{FF2B5EF4-FFF2-40B4-BE49-F238E27FC236}">
                <a16:creationId xmlns:a16="http://schemas.microsoft.com/office/drawing/2014/main" id="{39ECF6C4-9A03-0F90-2A6A-38E64DC0AE42}"/>
              </a:ext>
            </a:extLst>
          </p:cNvPr>
          <p:cNvPicPr>
            <a:picLocks noChangeAspect="1"/>
          </p:cNvPicPr>
          <p:nvPr/>
        </p:nvPicPr>
        <p:blipFill>
          <a:blip r:embed="rId3"/>
          <a:stretch>
            <a:fillRect/>
          </a:stretch>
        </p:blipFill>
        <p:spPr>
          <a:xfrm>
            <a:off x="867747" y="657252"/>
            <a:ext cx="8600751" cy="992231"/>
          </a:xfrm>
          <a:prstGeom prst="rect">
            <a:avLst/>
          </a:prstGeom>
        </p:spPr>
      </p:pic>
      <p:pic>
        <p:nvPicPr>
          <p:cNvPr id="4" name="Picture 5" descr="Background pattern&#10;&#10;Description automatically generated">
            <a:extLst>
              <a:ext uri="{FF2B5EF4-FFF2-40B4-BE49-F238E27FC236}">
                <a16:creationId xmlns:a16="http://schemas.microsoft.com/office/drawing/2014/main" id="{FF1F4851-7877-DB27-82C9-0CF9F37A7101}"/>
              </a:ext>
            </a:extLst>
          </p:cNvPr>
          <p:cNvPicPr>
            <a:picLocks noChangeAspect="1"/>
          </p:cNvPicPr>
          <p:nvPr/>
        </p:nvPicPr>
        <p:blipFill>
          <a:blip r:embed="rId4"/>
          <a:stretch>
            <a:fillRect/>
          </a:stretch>
        </p:blipFill>
        <p:spPr>
          <a:xfrm>
            <a:off x="9888756" y="288706"/>
            <a:ext cx="1952625" cy="552450"/>
          </a:xfrm>
          <a:prstGeom prst="rect">
            <a:avLst/>
          </a:prstGeom>
        </p:spPr>
      </p:pic>
      <p:pic>
        <p:nvPicPr>
          <p:cNvPr id="2" name="Picture 2">
            <a:extLst>
              <a:ext uri="{FF2B5EF4-FFF2-40B4-BE49-F238E27FC236}">
                <a16:creationId xmlns:a16="http://schemas.microsoft.com/office/drawing/2014/main" id="{941CBC3D-2071-00C0-A207-79EE66B52812}"/>
              </a:ext>
            </a:extLst>
          </p:cNvPr>
          <p:cNvPicPr>
            <a:picLocks noChangeAspect="1"/>
          </p:cNvPicPr>
          <p:nvPr/>
        </p:nvPicPr>
        <p:blipFill>
          <a:blip r:embed="rId5"/>
          <a:stretch>
            <a:fillRect/>
          </a:stretch>
        </p:blipFill>
        <p:spPr>
          <a:xfrm>
            <a:off x="867975" y="2335763"/>
            <a:ext cx="2068867" cy="3606800"/>
          </a:xfrm>
          <a:prstGeom prst="rect">
            <a:avLst/>
          </a:prstGeom>
        </p:spPr>
      </p:pic>
      <p:sp>
        <p:nvSpPr>
          <p:cNvPr id="12" name="Arrow: Right 11">
            <a:extLst>
              <a:ext uri="{FF2B5EF4-FFF2-40B4-BE49-F238E27FC236}">
                <a16:creationId xmlns:a16="http://schemas.microsoft.com/office/drawing/2014/main" id="{C8ECB199-5216-3B6B-F664-106DE4D2BDF8}"/>
              </a:ext>
            </a:extLst>
          </p:cNvPr>
          <p:cNvSpPr/>
          <p:nvPr/>
        </p:nvSpPr>
        <p:spPr>
          <a:xfrm>
            <a:off x="2939143" y="4001795"/>
            <a:ext cx="673877" cy="300653"/>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Brace 8">
            <a:extLst>
              <a:ext uri="{FF2B5EF4-FFF2-40B4-BE49-F238E27FC236}">
                <a16:creationId xmlns:a16="http://schemas.microsoft.com/office/drawing/2014/main" id="{6EB51496-FF5B-EBCC-561C-A39E0A9CA75D}"/>
              </a:ext>
            </a:extLst>
          </p:cNvPr>
          <p:cNvSpPr/>
          <p:nvPr/>
        </p:nvSpPr>
        <p:spPr>
          <a:xfrm>
            <a:off x="5142204" y="4001795"/>
            <a:ext cx="274734" cy="1679510"/>
          </a:xfrm>
          <a:prstGeom prst="rightBrace">
            <a:avLst/>
          </a:prstGeom>
          <a:ln w="285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TextBox 16">
            <a:extLst>
              <a:ext uri="{FF2B5EF4-FFF2-40B4-BE49-F238E27FC236}">
                <a16:creationId xmlns:a16="http://schemas.microsoft.com/office/drawing/2014/main" id="{FC113AEA-89F4-AFED-7622-AEE9E980DDF3}"/>
              </a:ext>
            </a:extLst>
          </p:cNvPr>
          <p:cNvSpPr txBox="1"/>
          <p:nvPr/>
        </p:nvSpPr>
        <p:spPr>
          <a:xfrm>
            <a:off x="6878732" y="3016896"/>
            <a:ext cx="3368933"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cs typeface="Calibri"/>
              </a:rPr>
              <a:t>Individual mapped reads</a:t>
            </a:r>
            <a:endParaRPr lang="en-US" sz="2000">
              <a:cs typeface="Calibri"/>
            </a:endParaRPr>
          </a:p>
        </p:txBody>
      </p:sp>
      <p:sp>
        <p:nvSpPr>
          <p:cNvPr id="18" name="Right Brace 17">
            <a:extLst>
              <a:ext uri="{FF2B5EF4-FFF2-40B4-BE49-F238E27FC236}">
                <a16:creationId xmlns:a16="http://schemas.microsoft.com/office/drawing/2014/main" id="{2762B4CC-2E56-8836-C134-51B81CBDF7C9}"/>
              </a:ext>
            </a:extLst>
          </p:cNvPr>
          <p:cNvSpPr/>
          <p:nvPr/>
        </p:nvSpPr>
        <p:spPr>
          <a:xfrm>
            <a:off x="6489957" y="2654039"/>
            <a:ext cx="279918" cy="1306286"/>
          </a:xfrm>
          <a:prstGeom prst="rightBrace">
            <a:avLst/>
          </a:prstGeom>
          <a:ln w="28575">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TextBox 18">
            <a:extLst>
              <a:ext uri="{FF2B5EF4-FFF2-40B4-BE49-F238E27FC236}">
                <a16:creationId xmlns:a16="http://schemas.microsoft.com/office/drawing/2014/main" id="{FDFDF23C-E04A-7E4E-D151-12318E9565AB}"/>
              </a:ext>
            </a:extLst>
          </p:cNvPr>
          <p:cNvSpPr txBox="1"/>
          <p:nvPr/>
        </p:nvSpPr>
        <p:spPr>
          <a:xfrm>
            <a:off x="5458405" y="4587548"/>
            <a:ext cx="5229871"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cs typeface="Calibri"/>
              </a:rPr>
              <a:t>In-depth QC tools</a:t>
            </a:r>
            <a:endParaRPr lang="en-US"/>
          </a:p>
        </p:txBody>
      </p:sp>
      <p:sp>
        <p:nvSpPr>
          <p:cNvPr id="26" name="TextBox 25">
            <a:extLst>
              <a:ext uri="{FF2B5EF4-FFF2-40B4-BE49-F238E27FC236}">
                <a16:creationId xmlns:a16="http://schemas.microsoft.com/office/drawing/2014/main" id="{5A27B54D-D117-F252-ABB6-0EA1B5D24FF9}"/>
              </a:ext>
            </a:extLst>
          </p:cNvPr>
          <p:cNvSpPr txBox="1"/>
          <p:nvPr/>
        </p:nvSpPr>
        <p:spPr>
          <a:xfrm>
            <a:off x="3431589" y="5893834"/>
            <a:ext cx="6904196"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err="1">
                <a:cs typeface="Calibri"/>
              </a:rPr>
              <a:t>star_salmon</a:t>
            </a:r>
            <a:r>
              <a:rPr lang="en-US" sz="2400" b="1">
                <a:cs typeface="Calibri"/>
              </a:rPr>
              <a:t> also contains same results as salmon </a:t>
            </a:r>
            <a:endParaRPr lang="en-US"/>
          </a:p>
        </p:txBody>
      </p:sp>
      <p:pic>
        <p:nvPicPr>
          <p:cNvPr id="6" name="Picture 6">
            <a:extLst>
              <a:ext uri="{FF2B5EF4-FFF2-40B4-BE49-F238E27FC236}">
                <a16:creationId xmlns:a16="http://schemas.microsoft.com/office/drawing/2014/main" id="{A6E6D65A-D5C4-362D-6357-AB74726D3DF0}"/>
              </a:ext>
            </a:extLst>
          </p:cNvPr>
          <p:cNvPicPr>
            <a:picLocks noChangeAspect="1"/>
          </p:cNvPicPr>
          <p:nvPr/>
        </p:nvPicPr>
        <p:blipFill rotWithShape="1">
          <a:blip r:embed="rId6"/>
          <a:srcRect r="38" b="33947"/>
          <a:stretch/>
        </p:blipFill>
        <p:spPr>
          <a:xfrm>
            <a:off x="3713583" y="2592499"/>
            <a:ext cx="2742163" cy="1303653"/>
          </a:xfrm>
          <a:prstGeom prst="rect">
            <a:avLst/>
          </a:prstGeom>
        </p:spPr>
      </p:pic>
      <p:pic>
        <p:nvPicPr>
          <p:cNvPr id="7" name="Picture 9">
            <a:extLst>
              <a:ext uri="{FF2B5EF4-FFF2-40B4-BE49-F238E27FC236}">
                <a16:creationId xmlns:a16="http://schemas.microsoft.com/office/drawing/2014/main" id="{D6122B8A-EB42-2F71-4B33-7A77DBA49D33}"/>
              </a:ext>
            </a:extLst>
          </p:cNvPr>
          <p:cNvPicPr>
            <a:picLocks noChangeAspect="1"/>
          </p:cNvPicPr>
          <p:nvPr/>
        </p:nvPicPr>
        <p:blipFill>
          <a:blip r:embed="rId7"/>
          <a:stretch>
            <a:fillRect/>
          </a:stretch>
        </p:blipFill>
        <p:spPr>
          <a:xfrm>
            <a:off x="3703217" y="3962399"/>
            <a:ext cx="1374711" cy="1758303"/>
          </a:xfrm>
          <a:prstGeom prst="rect">
            <a:avLst/>
          </a:prstGeom>
        </p:spPr>
      </p:pic>
    </p:spTree>
    <p:extLst>
      <p:ext uri="{BB962C8B-B14F-4D97-AF65-F5344CB8AC3E}">
        <p14:creationId xmlns:p14="http://schemas.microsoft.com/office/powerpoint/2010/main" val="336973932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background pattern&#10;&#10;Description automatically generated">
            <a:extLst>
              <a:ext uri="{FF2B5EF4-FFF2-40B4-BE49-F238E27FC236}">
                <a16:creationId xmlns:a16="http://schemas.microsoft.com/office/drawing/2014/main" id="{44CC16C9-04A5-234F-98FB-BDC414DE7FAF}"/>
              </a:ext>
            </a:extLst>
          </p:cNvPr>
          <p:cNvPicPr>
            <a:picLocks noChangeAspect="1"/>
          </p:cNvPicPr>
          <p:nvPr/>
        </p:nvPicPr>
        <p:blipFill>
          <a:blip r:embed="rId3"/>
          <a:stretch>
            <a:fillRect/>
          </a:stretch>
        </p:blipFill>
        <p:spPr>
          <a:xfrm>
            <a:off x="9956951" y="296695"/>
            <a:ext cx="1949513" cy="550738"/>
          </a:xfrm>
          <a:prstGeom prst="rect">
            <a:avLst/>
          </a:prstGeom>
        </p:spPr>
      </p:pic>
      <p:sp>
        <p:nvSpPr>
          <p:cNvPr id="69" name="Rounded Rectangle 68">
            <a:extLst>
              <a:ext uri="{FF2B5EF4-FFF2-40B4-BE49-F238E27FC236}">
                <a16:creationId xmlns:a16="http://schemas.microsoft.com/office/drawing/2014/main" id="{1D4C6072-5427-374F-8772-BFC35D5DA268}"/>
              </a:ext>
            </a:extLst>
          </p:cNvPr>
          <p:cNvSpPr/>
          <p:nvPr/>
        </p:nvSpPr>
        <p:spPr>
          <a:xfrm>
            <a:off x="841261" y="364258"/>
            <a:ext cx="4456858" cy="109728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4400" b="1" err="1"/>
              <a:t>UCloud</a:t>
            </a:r>
            <a:r>
              <a:rPr lang="en-GB" sz="4400" b="1"/>
              <a:t> setup</a:t>
            </a:r>
          </a:p>
        </p:txBody>
      </p:sp>
      <p:sp>
        <p:nvSpPr>
          <p:cNvPr id="82" name="Content Placeholder 81">
            <a:extLst>
              <a:ext uri="{FF2B5EF4-FFF2-40B4-BE49-F238E27FC236}">
                <a16:creationId xmlns:a16="http://schemas.microsoft.com/office/drawing/2014/main" id="{3C7219BB-DA8F-4CF8-4F19-B976AB69AAF7}"/>
              </a:ext>
            </a:extLst>
          </p:cNvPr>
          <p:cNvSpPr>
            <a:spLocks noGrp="1"/>
          </p:cNvSpPr>
          <p:nvPr>
            <p:ph idx="1"/>
          </p:nvPr>
        </p:nvSpPr>
        <p:spPr/>
        <p:txBody>
          <a:bodyPr vert="horz" lIns="91440" tIns="45720" rIns="91440" bIns="45720" rtlCol="0" anchor="t">
            <a:normAutofit/>
          </a:bodyPr>
          <a:lstStyle/>
          <a:p>
            <a:pPr marL="0" indent="0" algn="ctr">
              <a:buNone/>
            </a:pPr>
            <a:r>
              <a:rPr lang="en-GB" sz="4000">
                <a:cs typeface="Calibri" panose="020F0502020204030204"/>
              </a:rPr>
              <a:t>Let’s check out our own run in </a:t>
            </a:r>
            <a:r>
              <a:rPr lang="en-GB" sz="4000" err="1">
                <a:cs typeface="Calibri" panose="020F0502020204030204"/>
              </a:rPr>
              <a:t>Ucloud</a:t>
            </a:r>
            <a:r>
              <a:rPr lang="en-GB" sz="4000">
                <a:cs typeface="Calibri" panose="020F0502020204030204"/>
              </a:rPr>
              <a:t>!</a:t>
            </a:r>
            <a:endParaRPr lang="en-US" sz="4000">
              <a:latin typeface="Calibri" panose="020F0502020204030204"/>
              <a:cs typeface="Calibri"/>
            </a:endParaRPr>
          </a:p>
        </p:txBody>
      </p:sp>
      <p:sp>
        <p:nvSpPr>
          <p:cNvPr id="70" name="Slide Number Placeholder 69">
            <a:extLst>
              <a:ext uri="{FF2B5EF4-FFF2-40B4-BE49-F238E27FC236}">
                <a16:creationId xmlns:a16="http://schemas.microsoft.com/office/drawing/2014/main" id="{8E450083-6794-04D1-1B58-FB16C382B3DF}"/>
              </a:ext>
            </a:extLst>
          </p:cNvPr>
          <p:cNvSpPr>
            <a:spLocks noGrp="1"/>
          </p:cNvSpPr>
          <p:nvPr>
            <p:ph type="sldNum" sz="quarter" idx="12"/>
          </p:nvPr>
        </p:nvSpPr>
        <p:spPr/>
        <p:txBody>
          <a:bodyPr/>
          <a:lstStyle/>
          <a:p>
            <a:fld id="{488F6B55-2FBF-E645-B561-8271EEC5CE3D}" type="slidenum">
              <a:rPr lang="en-GB" smtClean="0"/>
              <a:t>77</a:t>
            </a:fld>
            <a:endParaRPr lang="en-GB"/>
          </a:p>
        </p:txBody>
      </p:sp>
      <p:pic>
        <p:nvPicPr>
          <p:cNvPr id="83" name="Content Placeholder 74">
            <a:extLst>
              <a:ext uri="{FF2B5EF4-FFF2-40B4-BE49-F238E27FC236}">
                <a16:creationId xmlns:a16="http://schemas.microsoft.com/office/drawing/2014/main" id="{8502975E-1513-A845-CDE8-59B50D7A94C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66277" y="193684"/>
            <a:ext cx="1259446" cy="1438427"/>
          </a:xfrm>
          <a:prstGeom prst="rect">
            <a:avLst/>
          </a:prstGeom>
        </p:spPr>
      </p:pic>
      <p:sp>
        <p:nvSpPr>
          <p:cNvPr id="2" name="TextBox 1">
            <a:extLst>
              <a:ext uri="{FF2B5EF4-FFF2-40B4-BE49-F238E27FC236}">
                <a16:creationId xmlns:a16="http://schemas.microsoft.com/office/drawing/2014/main" id="{947CBC97-0386-EDB0-B0C3-8D3C8D4E4683}"/>
              </a:ext>
            </a:extLst>
          </p:cNvPr>
          <p:cNvSpPr txBox="1"/>
          <p:nvPr/>
        </p:nvSpPr>
        <p:spPr>
          <a:xfrm>
            <a:off x="793447" y="2989598"/>
            <a:ext cx="10793444" cy="193899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err="1">
                <a:solidFill>
                  <a:schemeClr val="accent1"/>
                </a:solidFill>
                <a:latin typeface="Consolas"/>
              </a:rPr>
              <a:t>nextflow</a:t>
            </a:r>
            <a:r>
              <a:rPr lang="en-US" sz="2400">
                <a:solidFill>
                  <a:schemeClr val="accent1"/>
                </a:solidFill>
                <a:latin typeface="Consolas"/>
              </a:rPr>
              <a:t> run ~/nf-core-rnaseq-3.6/workflow/</a:t>
            </a:r>
            <a:r>
              <a:rPr lang="en-US" sz="2400">
                <a:solidFill>
                  <a:srgbClr val="000000"/>
                </a:solidFill>
                <a:latin typeface="Consolas"/>
              </a:rPr>
              <a:t> </a:t>
            </a:r>
            <a:r>
              <a:rPr lang="en-US" sz="2400">
                <a:solidFill>
                  <a:schemeClr val="accent2"/>
                </a:solidFill>
                <a:latin typeface="Consolas"/>
              </a:rPr>
              <a:t>-work-</a:t>
            </a:r>
            <a:r>
              <a:rPr lang="en-US" sz="2400" err="1">
                <a:solidFill>
                  <a:schemeClr val="accent2"/>
                </a:solidFill>
                <a:latin typeface="Consolas"/>
              </a:rPr>
              <a:t>dir</a:t>
            </a:r>
            <a:r>
              <a:rPr lang="en-US" sz="2400">
                <a:solidFill>
                  <a:schemeClr val="accent2"/>
                </a:solidFill>
                <a:latin typeface="Consolas"/>
              </a:rPr>
              <a:t> /work/preprocessing/work</a:t>
            </a:r>
            <a:r>
              <a:rPr lang="en-US" sz="2400">
                <a:solidFill>
                  <a:srgbClr val="000000"/>
                </a:solidFill>
                <a:latin typeface="Consolas"/>
              </a:rPr>
              <a:t> </a:t>
            </a:r>
            <a:r>
              <a:rPr lang="en-US" sz="2400">
                <a:solidFill>
                  <a:schemeClr val="accent6"/>
                </a:solidFill>
                <a:latin typeface="Consolas"/>
              </a:rPr>
              <a:t>-params-file /work/</a:t>
            </a:r>
            <a:r>
              <a:rPr lang="en-US" sz="2400" err="1">
                <a:solidFill>
                  <a:schemeClr val="accent6"/>
                </a:solidFill>
                <a:latin typeface="Consolas"/>
              </a:rPr>
              <a:t>sequencing_data</a:t>
            </a:r>
            <a:r>
              <a:rPr lang="en-US" sz="2400">
                <a:solidFill>
                  <a:schemeClr val="accent6"/>
                </a:solidFill>
                <a:latin typeface="Consolas"/>
              </a:rPr>
              <a:t>/Scripts/</a:t>
            </a:r>
            <a:r>
              <a:rPr lang="en-US" sz="2400" err="1">
                <a:solidFill>
                  <a:schemeClr val="accent6"/>
                </a:solidFill>
                <a:latin typeface="Consolas"/>
              </a:rPr>
              <a:t>nf-params_salmon.json</a:t>
            </a:r>
            <a:r>
              <a:rPr lang="en-US" sz="2400">
                <a:solidFill>
                  <a:srgbClr val="000000"/>
                </a:solidFill>
                <a:latin typeface="Consolas"/>
              </a:rPr>
              <a:t> </a:t>
            </a:r>
            <a:r>
              <a:rPr lang="en-US" sz="2400">
                <a:solidFill>
                  <a:srgbClr val="C00000"/>
                </a:solidFill>
                <a:latin typeface="Consolas"/>
              </a:rPr>
              <a:t>--</a:t>
            </a:r>
            <a:r>
              <a:rPr lang="en-US" sz="2400" err="1">
                <a:solidFill>
                  <a:srgbClr val="C00000"/>
                </a:solidFill>
                <a:latin typeface="Consolas"/>
              </a:rPr>
              <a:t>max_cpus</a:t>
            </a:r>
            <a:r>
              <a:rPr lang="en-US" sz="2400">
                <a:solidFill>
                  <a:srgbClr val="C00000"/>
                </a:solidFill>
                <a:latin typeface="Consolas"/>
              </a:rPr>
              <a:t> $CORES</a:t>
            </a:r>
            <a:r>
              <a:rPr lang="en-US" sz="2400">
                <a:solidFill>
                  <a:srgbClr val="000000"/>
                </a:solidFill>
                <a:latin typeface="Consolas"/>
              </a:rPr>
              <a:t> </a:t>
            </a:r>
            <a:r>
              <a:rPr lang="en-US" sz="2400">
                <a:solidFill>
                  <a:schemeClr val="accent5"/>
                </a:solidFill>
                <a:latin typeface="Consolas"/>
              </a:rPr>
              <a:t>-profile </a:t>
            </a:r>
            <a:r>
              <a:rPr lang="en-US" sz="2400" err="1">
                <a:solidFill>
                  <a:schemeClr val="accent5"/>
                </a:solidFill>
                <a:latin typeface="Consolas"/>
              </a:rPr>
              <a:t>conda</a:t>
            </a:r>
            <a:endParaRPr lang="en-US" sz="2400">
              <a:solidFill>
                <a:schemeClr val="accent5"/>
              </a:solidFill>
              <a:latin typeface="Consolas"/>
            </a:endParaRPr>
          </a:p>
          <a:p>
            <a:endParaRPr lang="en-US" sz="2400">
              <a:solidFill>
                <a:srgbClr val="000000"/>
              </a:solidFill>
              <a:latin typeface="Consolas"/>
            </a:endParaRPr>
          </a:p>
        </p:txBody>
      </p:sp>
    </p:spTree>
    <p:extLst>
      <p:ext uri="{BB962C8B-B14F-4D97-AF65-F5344CB8AC3E}">
        <p14:creationId xmlns:p14="http://schemas.microsoft.com/office/powerpoint/2010/main" val="279701722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background pattern&#10;&#10;Description automatically generated">
            <a:extLst>
              <a:ext uri="{FF2B5EF4-FFF2-40B4-BE49-F238E27FC236}">
                <a16:creationId xmlns:a16="http://schemas.microsoft.com/office/drawing/2014/main" id="{44CC16C9-04A5-234F-98FB-BDC414DE7FAF}"/>
              </a:ext>
            </a:extLst>
          </p:cNvPr>
          <p:cNvPicPr>
            <a:picLocks noChangeAspect="1"/>
          </p:cNvPicPr>
          <p:nvPr/>
        </p:nvPicPr>
        <p:blipFill>
          <a:blip r:embed="rId3"/>
          <a:stretch>
            <a:fillRect/>
          </a:stretch>
        </p:blipFill>
        <p:spPr>
          <a:xfrm>
            <a:off x="9956951" y="296695"/>
            <a:ext cx="1949513" cy="550738"/>
          </a:xfrm>
          <a:prstGeom prst="rect">
            <a:avLst/>
          </a:prstGeom>
        </p:spPr>
      </p:pic>
      <p:sp>
        <p:nvSpPr>
          <p:cNvPr id="69" name="Rounded Rectangle 68">
            <a:extLst>
              <a:ext uri="{FF2B5EF4-FFF2-40B4-BE49-F238E27FC236}">
                <a16:creationId xmlns:a16="http://schemas.microsoft.com/office/drawing/2014/main" id="{1D4C6072-5427-374F-8772-BFC35D5DA268}"/>
              </a:ext>
            </a:extLst>
          </p:cNvPr>
          <p:cNvSpPr/>
          <p:nvPr/>
        </p:nvSpPr>
        <p:spPr>
          <a:xfrm>
            <a:off x="841261" y="364258"/>
            <a:ext cx="4456858" cy="109728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4400" b="1" err="1"/>
              <a:t>UCloud</a:t>
            </a:r>
            <a:r>
              <a:rPr lang="en-GB" sz="4400" b="1"/>
              <a:t> setup</a:t>
            </a:r>
          </a:p>
        </p:txBody>
      </p:sp>
      <p:sp>
        <p:nvSpPr>
          <p:cNvPr id="82" name="Content Placeholder 81">
            <a:extLst>
              <a:ext uri="{FF2B5EF4-FFF2-40B4-BE49-F238E27FC236}">
                <a16:creationId xmlns:a16="http://schemas.microsoft.com/office/drawing/2014/main" id="{3C7219BB-DA8F-4CF8-4F19-B976AB69AAF7}"/>
              </a:ext>
            </a:extLst>
          </p:cNvPr>
          <p:cNvSpPr>
            <a:spLocks noGrp="1"/>
          </p:cNvSpPr>
          <p:nvPr>
            <p:ph idx="1"/>
          </p:nvPr>
        </p:nvSpPr>
        <p:spPr/>
        <p:txBody>
          <a:bodyPr vert="horz" lIns="91440" tIns="45720" rIns="91440" bIns="45720" rtlCol="0" anchor="t">
            <a:normAutofit/>
          </a:bodyPr>
          <a:lstStyle/>
          <a:p>
            <a:pPr marL="0" indent="0">
              <a:buNone/>
            </a:pPr>
            <a:r>
              <a:rPr lang="en-GB">
                <a:cs typeface="Calibri" panose="020F0502020204030204"/>
              </a:rPr>
              <a:t>The </a:t>
            </a:r>
            <a:r>
              <a:rPr lang="en-GB" err="1">
                <a:cs typeface="Calibri" panose="020F0502020204030204"/>
              </a:rPr>
              <a:t>nf-params_salmon.json</a:t>
            </a:r>
            <a:r>
              <a:rPr lang="en-GB">
                <a:cs typeface="Calibri" panose="020F0502020204030204"/>
              </a:rPr>
              <a:t> is an alternative to "--" arguments</a:t>
            </a:r>
          </a:p>
        </p:txBody>
      </p:sp>
      <p:sp>
        <p:nvSpPr>
          <p:cNvPr id="70" name="Slide Number Placeholder 69">
            <a:extLst>
              <a:ext uri="{FF2B5EF4-FFF2-40B4-BE49-F238E27FC236}">
                <a16:creationId xmlns:a16="http://schemas.microsoft.com/office/drawing/2014/main" id="{8E450083-6794-04D1-1B58-FB16C382B3DF}"/>
              </a:ext>
            </a:extLst>
          </p:cNvPr>
          <p:cNvSpPr>
            <a:spLocks noGrp="1"/>
          </p:cNvSpPr>
          <p:nvPr>
            <p:ph type="sldNum" sz="quarter" idx="12"/>
          </p:nvPr>
        </p:nvSpPr>
        <p:spPr/>
        <p:txBody>
          <a:bodyPr/>
          <a:lstStyle/>
          <a:p>
            <a:fld id="{488F6B55-2FBF-E645-B561-8271EEC5CE3D}" type="slidenum">
              <a:rPr lang="en-GB" smtClean="0"/>
              <a:t>78</a:t>
            </a:fld>
            <a:endParaRPr lang="en-GB"/>
          </a:p>
        </p:txBody>
      </p:sp>
      <p:pic>
        <p:nvPicPr>
          <p:cNvPr id="83" name="Content Placeholder 74">
            <a:extLst>
              <a:ext uri="{FF2B5EF4-FFF2-40B4-BE49-F238E27FC236}">
                <a16:creationId xmlns:a16="http://schemas.microsoft.com/office/drawing/2014/main" id="{8502975E-1513-A845-CDE8-59B50D7A94C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66277" y="193684"/>
            <a:ext cx="1259446" cy="1438427"/>
          </a:xfrm>
          <a:prstGeom prst="rect">
            <a:avLst/>
          </a:prstGeom>
        </p:spPr>
      </p:pic>
      <p:sp>
        <p:nvSpPr>
          <p:cNvPr id="3" name="TextBox 2">
            <a:extLst>
              <a:ext uri="{FF2B5EF4-FFF2-40B4-BE49-F238E27FC236}">
                <a16:creationId xmlns:a16="http://schemas.microsoft.com/office/drawing/2014/main" id="{946A44CD-52C9-8472-EC80-4EED3D9635D7}"/>
              </a:ext>
            </a:extLst>
          </p:cNvPr>
          <p:cNvSpPr txBox="1"/>
          <p:nvPr/>
        </p:nvSpPr>
        <p:spPr>
          <a:xfrm>
            <a:off x="805543" y="2443584"/>
            <a:ext cx="9212424"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solidFill>
                  <a:srgbClr val="FFFFFF"/>
                </a:solidFill>
                <a:latin typeface="Menlo"/>
              </a:rPr>
              <a:t>{</a:t>
            </a:r>
          </a:p>
          <a:p>
            <a:r>
              <a:rPr lang="en-US">
                <a:latin typeface="Menlo"/>
              </a:rPr>
              <a:t>"input": </a:t>
            </a:r>
            <a:r>
              <a:rPr lang="en-US">
                <a:solidFill>
                  <a:srgbClr val="CE9178"/>
                </a:solidFill>
                <a:latin typeface="Menlo"/>
              </a:rPr>
              <a:t>"/work/</a:t>
            </a:r>
            <a:r>
              <a:rPr lang="en-US" err="1">
                <a:solidFill>
                  <a:srgbClr val="CE9178"/>
                </a:solidFill>
                <a:latin typeface="Menlo"/>
              </a:rPr>
              <a:t>sequencing_data</a:t>
            </a:r>
            <a:r>
              <a:rPr lang="en-US">
                <a:solidFill>
                  <a:srgbClr val="CE9178"/>
                </a:solidFill>
                <a:latin typeface="Menlo"/>
              </a:rPr>
              <a:t>/merge/samplesheet.csv"</a:t>
            </a:r>
            <a:r>
              <a:rPr lang="en-US">
                <a:solidFill>
                  <a:srgbClr val="FFFFFF"/>
                </a:solidFill>
                <a:latin typeface="Menlo"/>
              </a:rPr>
              <a:t>,</a:t>
            </a:r>
          </a:p>
          <a:p>
            <a:r>
              <a:rPr lang="en-US">
                <a:latin typeface="Menlo"/>
              </a:rPr>
              <a:t>"</a:t>
            </a:r>
            <a:r>
              <a:rPr lang="en-US" err="1">
                <a:latin typeface="Menlo"/>
              </a:rPr>
              <a:t>outdir</a:t>
            </a:r>
            <a:r>
              <a:rPr lang="en-US">
                <a:latin typeface="Menlo"/>
              </a:rPr>
              <a:t>": </a:t>
            </a:r>
            <a:r>
              <a:rPr lang="en-US">
                <a:solidFill>
                  <a:srgbClr val="CE9178"/>
                </a:solidFill>
                <a:latin typeface="Menlo"/>
              </a:rPr>
              <a:t>"/work/preprocessing/</a:t>
            </a:r>
            <a:r>
              <a:rPr lang="en-US" err="1">
                <a:solidFill>
                  <a:srgbClr val="CE9178"/>
                </a:solidFill>
                <a:latin typeface="Menlo"/>
              </a:rPr>
              <a:t>results_salmon</a:t>
            </a:r>
            <a:r>
              <a:rPr lang="en-US">
                <a:solidFill>
                  <a:srgbClr val="CE9178"/>
                </a:solidFill>
                <a:latin typeface="Menlo"/>
              </a:rPr>
              <a:t>"</a:t>
            </a:r>
            <a:r>
              <a:rPr lang="en-US">
                <a:solidFill>
                  <a:srgbClr val="FFFFFF"/>
                </a:solidFill>
                <a:latin typeface="Menlo"/>
              </a:rPr>
              <a:t>,</a:t>
            </a:r>
          </a:p>
          <a:p>
            <a:r>
              <a:rPr lang="en-US">
                <a:latin typeface="Menlo"/>
              </a:rPr>
              <a:t>"genome": </a:t>
            </a:r>
            <a:r>
              <a:rPr lang="en-US">
                <a:solidFill>
                  <a:srgbClr val="CE9178"/>
                </a:solidFill>
                <a:latin typeface="Menlo"/>
              </a:rPr>
              <a:t>"GRCh37"</a:t>
            </a:r>
            <a:r>
              <a:rPr lang="en-US">
                <a:solidFill>
                  <a:srgbClr val="FFFFFF"/>
                </a:solidFill>
                <a:latin typeface="Menlo"/>
              </a:rPr>
              <a:t>,</a:t>
            </a:r>
          </a:p>
          <a:p>
            <a:r>
              <a:rPr lang="en-US">
                <a:latin typeface="Menlo"/>
              </a:rPr>
              <a:t>"</a:t>
            </a:r>
            <a:r>
              <a:rPr lang="en-US" err="1">
                <a:latin typeface="Menlo"/>
              </a:rPr>
              <a:t>pseudo_aligner</a:t>
            </a:r>
            <a:r>
              <a:rPr lang="en-US">
                <a:latin typeface="Menlo"/>
              </a:rPr>
              <a:t>": </a:t>
            </a:r>
            <a:r>
              <a:rPr lang="en-US">
                <a:solidFill>
                  <a:srgbClr val="CE9178"/>
                </a:solidFill>
                <a:latin typeface="Menlo"/>
              </a:rPr>
              <a:t>"salmon"</a:t>
            </a:r>
            <a:r>
              <a:rPr lang="en-US">
                <a:solidFill>
                  <a:srgbClr val="FFFFFF"/>
                </a:solidFill>
                <a:latin typeface="Menlo"/>
              </a:rPr>
              <a:t>,</a:t>
            </a:r>
          </a:p>
          <a:p>
            <a:r>
              <a:rPr lang="en-US">
                <a:latin typeface="Menlo"/>
              </a:rPr>
              <a:t>"</a:t>
            </a:r>
            <a:r>
              <a:rPr lang="en-US" err="1">
                <a:latin typeface="Menlo"/>
              </a:rPr>
              <a:t>skip_stringtie</a:t>
            </a:r>
            <a:r>
              <a:rPr lang="en-US">
                <a:latin typeface="Menlo"/>
              </a:rPr>
              <a:t>": </a:t>
            </a:r>
            <a:r>
              <a:rPr lang="en-US">
                <a:solidFill>
                  <a:srgbClr val="569CD6"/>
                </a:solidFill>
                <a:latin typeface="Menlo"/>
              </a:rPr>
              <a:t>true</a:t>
            </a:r>
            <a:r>
              <a:rPr lang="en-US">
                <a:solidFill>
                  <a:srgbClr val="FFFFFF"/>
                </a:solidFill>
                <a:latin typeface="Menlo"/>
              </a:rPr>
              <a:t>,</a:t>
            </a:r>
          </a:p>
          <a:p>
            <a:r>
              <a:rPr lang="en-US">
                <a:latin typeface="Menlo"/>
              </a:rPr>
              <a:t>"</a:t>
            </a:r>
            <a:r>
              <a:rPr lang="en-US" err="1">
                <a:latin typeface="Menlo"/>
              </a:rPr>
              <a:t>skip_rseqc</a:t>
            </a:r>
            <a:r>
              <a:rPr lang="en-US">
                <a:latin typeface="Menlo"/>
              </a:rPr>
              <a:t>": </a:t>
            </a:r>
            <a:r>
              <a:rPr lang="en-US">
                <a:solidFill>
                  <a:srgbClr val="569CD6"/>
                </a:solidFill>
                <a:latin typeface="Menlo"/>
              </a:rPr>
              <a:t>true</a:t>
            </a:r>
            <a:r>
              <a:rPr lang="en-US">
                <a:solidFill>
                  <a:srgbClr val="FFFFFF"/>
                </a:solidFill>
                <a:latin typeface="Menlo"/>
              </a:rPr>
              <a:t>,</a:t>
            </a:r>
          </a:p>
          <a:p>
            <a:r>
              <a:rPr lang="en-US">
                <a:latin typeface="Menlo"/>
              </a:rPr>
              <a:t>"</a:t>
            </a:r>
            <a:r>
              <a:rPr lang="en-US" err="1">
                <a:latin typeface="Menlo"/>
              </a:rPr>
              <a:t>skip_preseq</a:t>
            </a:r>
            <a:r>
              <a:rPr lang="en-US">
                <a:latin typeface="Menlo"/>
              </a:rPr>
              <a:t>": </a:t>
            </a:r>
            <a:r>
              <a:rPr lang="en-US">
                <a:solidFill>
                  <a:srgbClr val="569CD6"/>
                </a:solidFill>
                <a:latin typeface="Menlo"/>
              </a:rPr>
              <a:t>true</a:t>
            </a:r>
            <a:r>
              <a:rPr lang="en-US">
                <a:solidFill>
                  <a:srgbClr val="FFFFFF"/>
                </a:solidFill>
                <a:latin typeface="Menlo"/>
              </a:rPr>
              <a:t>,</a:t>
            </a:r>
          </a:p>
          <a:p>
            <a:r>
              <a:rPr lang="en-US">
                <a:latin typeface="Menlo"/>
              </a:rPr>
              <a:t>"</a:t>
            </a:r>
            <a:r>
              <a:rPr lang="en-US" err="1">
                <a:latin typeface="Menlo"/>
              </a:rPr>
              <a:t>skip_qualimap</a:t>
            </a:r>
            <a:r>
              <a:rPr lang="en-US">
                <a:latin typeface="Menlo"/>
              </a:rPr>
              <a:t>": </a:t>
            </a:r>
            <a:r>
              <a:rPr lang="en-US">
                <a:solidFill>
                  <a:srgbClr val="569CD6"/>
                </a:solidFill>
                <a:latin typeface="Menlo"/>
              </a:rPr>
              <a:t>true</a:t>
            </a:r>
            <a:r>
              <a:rPr lang="en-US">
                <a:solidFill>
                  <a:srgbClr val="FFFFFF"/>
                </a:solidFill>
                <a:latin typeface="Menlo"/>
              </a:rPr>
              <a:t>,</a:t>
            </a:r>
          </a:p>
          <a:p>
            <a:r>
              <a:rPr lang="en-US">
                <a:latin typeface="Menlo"/>
              </a:rPr>
              <a:t>"</a:t>
            </a:r>
            <a:r>
              <a:rPr lang="en-US" err="1">
                <a:latin typeface="Menlo"/>
              </a:rPr>
              <a:t>skip_biotype_qc</a:t>
            </a:r>
            <a:r>
              <a:rPr lang="en-US">
                <a:latin typeface="Menlo"/>
              </a:rPr>
              <a:t>": </a:t>
            </a:r>
            <a:r>
              <a:rPr lang="en-US">
                <a:solidFill>
                  <a:srgbClr val="569CD6"/>
                </a:solidFill>
                <a:latin typeface="Menlo"/>
              </a:rPr>
              <a:t>true</a:t>
            </a:r>
            <a:r>
              <a:rPr lang="en-US">
                <a:solidFill>
                  <a:srgbClr val="FFFFFF"/>
                </a:solidFill>
                <a:latin typeface="Menlo"/>
              </a:rPr>
              <a:t>,</a:t>
            </a:r>
          </a:p>
          <a:p>
            <a:r>
              <a:rPr lang="en-US">
                <a:latin typeface="Menlo"/>
              </a:rPr>
              <a:t>"</a:t>
            </a:r>
            <a:r>
              <a:rPr lang="en-US" err="1">
                <a:latin typeface="Menlo"/>
              </a:rPr>
              <a:t>skip_bigwig</a:t>
            </a:r>
            <a:r>
              <a:rPr lang="en-US">
                <a:latin typeface="Menlo"/>
              </a:rPr>
              <a:t>": </a:t>
            </a:r>
            <a:r>
              <a:rPr lang="en-US">
                <a:solidFill>
                  <a:srgbClr val="569CD6"/>
                </a:solidFill>
                <a:latin typeface="Menlo"/>
              </a:rPr>
              <a:t>true</a:t>
            </a:r>
            <a:r>
              <a:rPr lang="en-US">
                <a:solidFill>
                  <a:srgbClr val="FFFFFF"/>
                </a:solidFill>
                <a:latin typeface="Menlo"/>
              </a:rPr>
              <a:t>,</a:t>
            </a:r>
          </a:p>
          <a:p>
            <a:r>
              <a:rPr lang="en-US">
                <a:latin typeface="Menlo"/>
              </a:rPr>
              <a:t>"skip_deseq2_qc": </a:t>
            </a:r>
            <a:r>
              <a:rPr lang="en-US">
                <a:solidFill>
                  <a:srgbClr val="569CD6"/>
                </a:solidFill>
                <a:latin typeface="Menlo"/>
              </a:rPr>
              <a:t>true</a:t>
            </a:r>
            <a:r>
              <a:rPr lang="en-US">
                <a:solidFill>
                  <a:srgbClr val="FFFFFF"/>
                </a:solidFill>
                <a:latin typeface="Menlo"/>
              </a:rPr>
              <a:t>,</a:t>
            </a:r>
          </a:p>
          <a:p>
            <a:r>
              <a:rPr lang="en-US">
                <a:latin typeface="Menlo"/>
              </a:rPr>
              <a:t>"</a:t>
            </a:r>
            <a:r>
              <a:rPr lang="en-US" err="1">
                <a:latin typeface="Menlo"/>
              </a:rPr>
              <a:t>skip_bbsplit</a:t>
            </a:r>
            <a:r>
              <a:rPr lang="en-US">
                <a:latin typeface="Menlo"/>
              </a:rPr>
              <a:t>": </a:t>
            </a:r>
            <a:r>
              <a:rPr lang="en-US">
                <a:solidFill>
                  <a:srgbClr val="569CD6"/>
                </a:solidFill>
                <a:latin typeface="Menlo"/>
              </a:rPr>
              <a:t>true</a:t>
            </a:r>
            <a:r>
              <a:rPr lang="en-US">
                <a:solidFill>
                  <a:srgbClr val="FFFFFF"/>
                </a:solidFill>
                <a:latin typeface="Menlo"/>
              </a:rPr>
              <a:t>,</a:t>
            </a:r>
          </a:p>
          <a:p>
            <a:r>
              <a:rPr lang="en-US">
                <a:latin typeface="Menlo"/>
              </a:rPr>
              <a:t>"</a:t>
            </a:r>
            <a:r>
              <a:rPr lang="en-US" err="1">
                <a:latin typeface="Menlo"/>
              </a:rPr>
              <a:t>skip_alignment</a:t>
            </a:r>
            <a:r>
              <a:rPr lang="en-US">
                <a:latin typeface="Menlo"/>
              </a:rPr>
              <a:t>": </a:t>
            </a:r>
            <a:r>
              <a:rPr lang="en-US">
                <a:solidFill>
                  <a:srgbClr val="569CD6"/>
                </a:solidFill>
                <a:latin typeface="Menlo"/>
              </a:rPr>
              <a:t>true</a:t>
            </a:r>
          </a:p>
          <a:p>
            <a:r>
              <a:rPr lang="en-US">
                <a:solidFill>
                  <a:srgbClr val="FFFFFF"/>
                </a:solidFill>
                <a:latin typeface="Menlo"/>
              </a:rPr>
              <a:t>}/</a:t>
            </a:r>
            <a:endParaRPr lang="en-US"/>
          </a:p>
        </p:txBody>
      </p:sp>
      <p:sp>
        <p:nvSpPr>
          <p:cNvPr id="8" name="TextBox 7">
            <a:extLst>
              <a:ext uri="{FF2B5EF4-FFF2-40B4-BE49-F238E27FC236}">
                <a16:creationId xmlns:a16="http://schemas.microsoft.com/office/drawing/2014/main" id="{3916F701-BD28-820C-1953-14C041A521EC}"/>
              </a:ext>
            </a:extLst>
          </p:cNvPr>
          <p:cNvSpPr txBox="1"/>
          <p:nvPr/>
        </p:nvSpPr>
        <p:spPr>
          <a:xfrm>
            <a:off x="4680856" y="3509345"/>
            <a:ext cx="8687379" cy="24145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ea typeface="+mn-lt"/>
                <a:cs typeface="+mn-lt"/>
              </a:rPr>
              <a:t>**For full results, change </a:t>
            </a:r>
            <a:r>
              <a:rPr lang="en-US" sz="2000">
                <a:latin typeface="Consolas"/>
                <a:ea typeface="+mn-lt"/>
                <a:cs typeface="+mn-lt"/>
              </a:rPr>
              <a:t>"</a:t>
            </a:r>
            <a:r>
              <a:rPr lang="en-US" sz="2000" err="1">
                <a:latin typeface="Consolas"/>
                <a:ea typeface="+mn-lt"/>
                <a:cs typeface="+mn-lt"/>
              </a:rPr>
              <a:t>pseudo_aligner":"salmon</a:t>
            </a:r>
            <a:r>
              <a:rPr lang="en-US" sz="2000">
                <a:latin typeface="Consolas"/>
                <a:ea typeface="+mn-lt"/>
                <a:cs typeface="+mn-lt"/>
              </a:rPr>
              <a:t>"</a:t>
            </a:r>
            <a:r>
              <a:rPr lang="en-US" sz="2400">
                <a:ea typeface="+mn-lt"/>
                <a:cs typeface="+mn-lt"/>
              </a:rPr>
              <a:t> for:</a:t>
            </a:r>
            <a:endParaRPr lang="en-US"/>
          </a:p>
          <a:p>
            <a:pPr marL="800100" lvl="1" indent="-342900">
              <a:lnSpc>
                <a:spcPct val="150000"/>
              </a:lnSpc>
              <a:buFont typeface="Arial"/>
              <a:buChar char="•"/>
            </a:pPr>
            <a:r>
              <a:rPr lang="en-US" sz="2000">
                <a:latin typeface="Consolas"/>
                <a:cs typeface="Calibri"/>
              </a:rPr>
              <a:t>"aligner": "</a:t>
            </a:r>
            <a:r>
              <a:rPr lang="en-US" sz="2000" err="1">
                <a:latin typeface="Consolas"/>
                <a:cs typeface="Calibri"/>
              </a:rPr>
              <a:t>star_salmon</a:t>
            </a:r>
            <a:r>
              <a:rPr lang="en-US" sz="2000">
                <a:latin typeface="Consolas"/>
                <a:cs typeface="Calibri"/>
              </a:rPr>
              <a:t>"</a:t>
            </a:r>
            <a:endParaRPr lang="en-US">
              <a:cs typeface="Calibri" panose="020F0502020204030204"/>
            </a:endParaRPr>
          </a:p>
          <a:p>
            <a:pPr marL="1257300" lvl="2" indent="-342900">
              <a:buFont typeface="Arial"/>
              <a:buChar char="•"/>
            </a:pPr>
            <a:r>
              <a:rPr lang="en-US" sz="2000">
                <a:latin typeface="Calibri"/>
                <a:cs typeface="Calibri"/>
              </a:rPr>
              <a:t>traditional mapping + pseudo quantification </a:t>
            </a:r>
            <a:endParaRPr lang="en-US"/>
          </a:p>
          <a:p>
            <a:pPr marL="800100" lvl="1" indent="-342900">
              <a:lnSpc>
                <a:spcPct val="150000"/>
              </a:lnSpc>
              <a:buFont typeface="Arial"/>
              <a:buChar char="•"/>
            </a:pPr>
            <a:r>
              <a:rPr lang="en-US" sz="2000">
                <a:latin typeface="Consolas"/>
                <a:cs typeface="Calibri"/>
              </a:rPr>
              <a:t>"aligner": "</a:t>
            </a:r>
            <a:r>
              <a:rPr lang="en-US" sz="2000" err="1">
                <a:latin typeface="Consolas"/>
                <a:cs typeface="Calibri"/>
              </a:rPr>
              <a:t>star_rsem</a:t>
            </a:r>
            <a:r>
              <a:rPr lang="en-US" sz="2000">
                <a:latin typeface="Consolas"/>
                <a:cs typeface="Calibri"/>
              </a:rPr>
              <a:t>"</a:t>
            </a:r>
          </a:p>
          <a:p>
            <a:pPr marL="1257300" lvl="2" indent="-342900">
              <a:buFont typeface="Arial"/>
              <a:buChar char="•"/>
            </a:pPr>
            <a:r>
              <a:rPr lang="en-US" sz="2000">
                <a:latin typeface="Calibri"/>
                <a:cs typeface="Calibri"/>
              </a:rPr>
              <a:t>traditional mapping + traditional quantification</a:t>
            </a:r>
          </a:p>
          <a:p>
            <a:pPr marL="800100" lvl="1" indent="-342900">
              <a:lnSpc>
                <a:spcPct val="150000"/>
              </a:lnSpc>
              <a:buFont typeface="Arial"/>
              <a:buChar char="•"/>
            </a:pPr>
            <a:r>
              <a:rPr lang="en-US" sz="2000">
                <a:cs typeface="Calibri" panose="020F0502020204030204"/>
              </a:rPr>
              <a:t>Remove all "</a:t>
            </a:r>
            <a:r>
              <a:rPr lang="en-US" sz="2000" err="1">
                <a:cs typeface="Calibri" panose="020F0502020204030204"/>
              </a:rPr>
              <a:t>skip_X</a:t>
            </a:r>
            <a:r>
              <a:rPr lang="en-US" sz="2000">
                <a:cs typeface="Calibri" panose="020F0502020204030204"/>
              </a:rPr>
              <a:t>" lines for full QC </a:t>
            </a:r>
          </a:p>
        </p:txBody>
      </p:sp>
    </p:spTree>
    <p:extLst>
      <p:ext uri="{BB962C8B-B14F-4D97-AF65-F5344CB8AC3E}">
        <p14:creationId xmlns:p14="http://schemas.microsoft.com/office/powerpoint/2010/main" val="3913237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15F863A-6682-EA9D-479C-EC21EF034882}"/>
              </a:ext>
            </a:extLst>
          </p:cNvPr>
          <p:cNvSpPr>
            <a:spLocks noGrp="1"/>
          </p:cNvSpPr>
          <p:nvPr>
            <p:ph type="sldNum" sz="quarter" idx="12"/>
          </p:nvPr>
        </p:nvSpPr>
        <p:spPr/>
        <p:txBody>
          <a:bodyPr/>
          <a:lstStyle/>
          <a:p>
            <a:fld id="{488F6B55-2FBF-E645-B561-8271EEC5CE3D}" type="slidenum">
              <a:rPr lang="en-GB" smtClean="0"/>
              <a:t>79</a:t>
            </a:fld>
            <a:endParaRPr lang="en-GB"/>
          </a:p>
        </p:txBody>
      </p:sp>
      <p:graphicFrame>
        <p:nvGraphicFramePr>
          <p:cNvPr id="10" name="Content Placeholder 9">
            <a:extLst>
              <a:ext uri="{FF2B5EF4-FFF2-40B4-BE49-F238E27FC236}">
                <a16:creationId xmlns:a16="http://schemas.microsoft.com/office/drawing/2014/main" id="{0D583534-0DBF-EF6C-6270-C01E86268861}"/>
              </a:ext>
            </a:extLst>
          </p:cNvPr>
          <p:cNvGraphicFramePr>
            <a:graphicFrameLocks noGrp="1"/>
          </p:cNvGraphicFramePr>
          <p:nvPr>
            <p:ph idx="1"/>
            <p:extLst>
              <p:ext uri="{D42A27DB-BD31-4B8C-83A1-F6EECF244321}">
                <p14:modId xmlns:p14="http://schemas.microsoft.com/office/powerpoint/2010/main" val="521973414"/>
              </p:ext>
            </p:extLst>
          </p:nvPr>
        </p:nvGraphicFramePr>
        <p:xfrm>
          <a:off x="869302" y="3277054"/>
          <a:ext cx="10515599" cy="3377565"/>
        </p:xfrm>
        <a:graphic>
          <a:graphicData uri="http://schemas.openxmlformats.org/drawingml/2006/table">
            <a:tbl>
              <a:tblPr firstRow="1" bandRow="1">
                <a:tableStyleId>{5C22544A-7EE6-4342-B048-85BDC9FD1C3A}</a:tableStyleId>
              </a:tblPr>
              <a:tblGrid>
                <a:gridCol w="2461846">
                  <a:extLst>
                    <a:ext uri="{9D8B030D-6E8A-4147-A177-3AD203B41FA5}">
                      <a16:colId xmlns:a16="http://schemas.microsoft.com/office/drawing/2014/main" val="3622206117"/>
                    </a:ext>
                  </a:extLst>
                </a:gridCol>
                <a:gridCol w="3974123">
                  <a:extLst>
                    <a:ext uri="{9D8B030D-6E8A-4147-A177-3AD203B41FA5}">
                      <a16:colId xmlns:a16="http://schemas.microsoft.com/office/drawing/2014/main" val="2950340661"/>
                    </a:ext>
                  </a:extLst>
                </a:gridCol>
                <a:gridCol w="1547446">
                  <a:extLst>
                    <a:ext uri="{9D8B030D-6E8A-4147-A177-3AD203B41FA5}">
                      <a16:colId xmlns:a16="http://schemas.microsoft.com/office/drawing/2014/main" val="2835987369"/>
                    </a:ext>
                  </a:extLst>
                </a:gridCol>
                <a:gridCol w="2532184">
                  <a:extLst>
                    <a:ext uri="{9D8B030D-6E8A-4147-A177-3AD203B41FA5}">
                      <a16:colId xmlns:a16="http://schemas.microsoft.com/office/drawing/2014/main" val="1019268984"/>
                    </a:ext>
                  </a:extLst>
                </a:gridCol>
              </a:tblGrid>
              <a:tr h="203200">
                <a:tc>
                  <a:txBody>
                    <a:bodyPr/>
                    <a:lstStyle/>
                    <a:p>
                      <a:pPr fontAlgn="b"/>
                      <a:r>
                        <a:rPr lang="en-US" sz="2400">
                          <a:effectLst/>
                        </a:rPr>
                        <a:t>sample</a:t>
                      </a:r>
                      <a:endParaRPr lang="en-US" sz="2400">
                        <a:effectLst/>
                        <a:latin typeface="Calibri"/>
                      </a:endParaRPr>
                    </a:p>
                  </a:txBody>
                  <a:tcPr marL="9525" marR="9525" marT="9525" marB="0" anchor="b"/>
                </a:tc>
                <a:tc>
                  <a:txBody>
                    <a:bodyPr/>
                    <a:lstStyle/>
                    <a:p>
                      <a:pPr fontAlgn="b"/>
                      <a:r>
                        <a:rPr lang="en-US" sz="2400">
                          <a:effectLst/>
                        </a:rPr>
                        <a:t>fastq_1</a:t>
                      </a:r>
                      <a:endParaRPr lang="en-US" sz="2400">
                        <a:effectLst/>
                        <a:latin typeface="Calibri"/>
                      </a:endParaRPr>
                    </a:p>
                  </a:txBody>
                  <a:tcPr marL="9525" marR="9525" marT="9525" marB="0" anchor="b"/>
                </a:tc>
                <a:tc>
                  <a:txBody>
                    <a:bodyPr/>
                    <a:lstStyle/>
                    <a:p>
                      <a:pPr fontAlgn="b"/>
                      <a:r>
                        <a:rPr lang="en-US" sz="2400">
                          <a:effectLst/>
                        </a:rPr>
                        <a:t>fastq_2</a:t>
                      </a:r>
                      <a:endParaRPr lang="en-US" sz="2400">
                        <a:effectLst/>
                        <a:latin typeface="Calibri"/>
                      </a:endParaRPr>
                    </a:p>
                  </a:txBody>
                  <a:tcPr marL="9525" marR="9525" marT="9525" marB="0" anchor="b"/>
                </a:tc>
                <a:tc>
                  <a:txBody>
                    <a:bodyPr/>
                    <a:lstStyle/>
                    <a:p>
                      <a:pPr fontAlgn="b"/>
                      <a:r>
                        <a:rPr lang="en-US" sz="2400" err="1">
                          <a:effectLst/>
                        </a:rPr>
                        <a:t>strandedness</a:t>
                      </a:r>
                      <a:endParaRPr lang="en-US" sz="2400">
                        <a:effectLst/>
                        <a:latin typeface="Calibri"/>
                      </a:endParaRPr>
                    </a:p>
                  </a:txBody>
                  <a:tcPr marL="9525" marR="9525" marT="9525" marB="0" anchor="b"/>
                </a:tc>
                <a:extLst>
                  <a:ext uri="{0D108BD9-81ED-4DB2-BD59-A6C34878D82A}">
                    <a16:rowId xmlns:a16="http://schemas.microsoft.com/office/drawing/2014/main" val="2986959655"/>
                  </a:ext>
                </a:extLst>
              </a:tr>
              <a:tr h="203200">
                <a:tc>
                  <a:txBody>
                    <a:bodyPr/>
                    <a:lstStyle/>
                    <a:p>
                      <a:pPr fontAlgn="b"/>
                      <a:r>
                        <a:rPr lang="en-US" sz="2400">
                          <a:effectLst/>
                        </a:rPr>
                        <a:t>Control_3</a:t>
                      </a:r>
                      <a:endParaRPr lang="en-US" sz="2400">
                        <a:effectLst/>
                        <a:latin typeface="Calibri"/>
                      </a:endParaRPr>
                    </a:p>
                  </a:txBody>
                  <a:tcPr marL="9525" marR="9525" marT="9525" marB="0" anchor="b"/>
                </a:tc>
                <a:tc>
                  <a:txBody>
                    <a:bodyPr/>
                    <a:lstStyle/>
                    <a:p>
                      <a:pPr fontAlgn="b"/>
                      <a:r>
                        <a:rPr lang="en-US" sz="2400">
                          <a:effectLst/>
                        </a:rPr>
                        <a:t>Irrel_kd_3.fastq.gz</a:t>
                      </a:r>
                      <a:endParaRPr lang="en-US" sz="2400">
                        <a:effectLst/>
                        <a:latin typeface="Calibri"/>
                      </a:endParaRPr>
                    </a:p>
                  </a:txBody>
                  <a:tcPr marL="9525" marR="9525" marT="9525" marB="0" anchor="b"/>
                </a:tc>
                <a:tc>
                  <a:txBody>
                    <a:bodyPr/>
                    <a:lstStyle/>
                    <a:p>
                      <a:pPr fontAlgn="b"/>
                      <a:endParaRPr lang="en-US" sz="2400">
                        <a:effectLst/>
                        <a:latin typeface="Calibri"/>
                      </a:endParaRPr>
                    </a:p>
                  </a:txBody>
                  <a:tcPr marL="9525" marR="9525" marT="9525" marB="0" anchor="b"/>
                </a:tc>
                <a:tc>
                  <a:txBody>
                    <a:bodyPr/>
                    <a:lstStyle/>
                    <a:p>
                      <a:pPr fontAlgn="b"/>
                      <a:r>
                        <a:rPr lang="en-US" sz="2400" err="1">
                          <a:effectLst/>
                        </a:rPr>
                        <a:t>unstranded</a:t>
                      </a:r>
                      <a:endParaRPr lang="en-US" sz="2400">
                        <a:effectLst/>
                        <a:latin typeface="Calibri"/>
                      </a:endParaRPr>
                    </a:p>
                  </a:txBody>
                  <a:tcPr marL="9525" marR="9525" marT="9525" marB="0" anchor="b"/>
                </a:tc>
                <a:extLst>
                  <a:ext uri="{0D108BD9-81ED-4DB2-BD59-A6C34878D82A}">
                    <a16:rowId xmlns:a16="http://schemas.microsoft.com/office/drawing/2014/main" val="327339202"/>
                  </a:ext>
                </a:extLst>
              </a:tr>
              <a:tr h="203200">
                <a:tc>
                  <a:txBody>
                    <a:bodyPr/>
                    <a:lstStyle/>
                    <a:p>
                      <a:pPr fontAlgn="b"/>
                      <a:r>
                        <a:rPr lang="en-US" sz="2400">
                          <a:effectLst/>
                        </a:rPr>
                        <a:t>Control_2</a:t>
                      </a:r>
                      <a:endParaRPr lang="en-US" sz="2400">
                        <a:effectLst/>
                        <a:latin typeface="Calibri"/>
                      </a:endParaRPr>
                    </a:p>
                  </a:txBody>
                  <a:tcPr marL="9525" marR="9525" marT="9525" marB="0" anchor="b"/>
                </a:tc>
                <a:tc>
                  <a:txBody>
                    <a:bodyPr/>
                    <a:lstStyle/>
                    <a:p>
                      <a:pPr fontAlgn="b"/>
                      <a:r>
                        <a:rPr lang="en-US" sz="2400">
                          <a:effectLst/>
                        </a:rPr>
                        <a:t>Irrel_kd_2.fastq.gz</a:t>
                      </a:r>
                      <a:endParaRPr lang="en-US" sz="2400">
                        <a:effectLst/>
                        <a:latin typeface="Calibri"/>
                      </a:endParaRPr>
                    </a:p>
                  </a:txBody>
                  <a:tcPr marL="9525" marR="9525" marT="9525" marB="0" anchor="b"/>
                </a:tc>
                <a:tc>
                  <a:txBody>
                    <a:bodyPr/>
                    <a:lstStyle/>
                    <a:p>
                      <a:pPr fontAlgn="b"/>
                      <a:endParaRPr lang="en-US" sz="2400">
                        <a:effectLst/>
                        <a:latin typeface="Calibri"/>
                      </a:endParaRPr>
                    </a:p>
                  </a:txBody>
                  <a:tcPr marL="9525" marR="9525" marT="9525" marB="0" anchor="b"/>
                </a:tc>
                <a:tc>
                  <a:txBody>
                    <a:bodyPr/>
                    <a:lstStyle/>
                    <a:p>
                      <a:pPr fontAlgn="b"/>
                      <a:r>
                        <a:rPr lang="en-US" sz="2400" err="1">
                          <a:effectLst/>
                        </a:rPr>
                        <a:t>unstranded</a:t>
                      </a:r>
                      <a:endParaRPr lang="en-US" sz="2400">
                        <a:effectLst/>
                        <a:latin typeface="Calibri"/>
                      </a:endParaRPr>
                    </a:p>
                  </a:txBody>
                  <a:tcPr marL="9525" marR="9525" marT="9525" marB="0" anchor="b"/>
                </a:tc>
                <a:extLst>
                  <a:ext uri="{0D108BD9-81ED-4DB2-BD59-A6C34878D82A}">
                    <a16:rowId xmlns:a16="http://schemas.microsoft.com/office/drawing/2014/main" val="463744896"/>
                  </a:ext>
                </a:extLst>
              </a:tr>
              <a:tr h="203200">
                <a:tc>
                  <a:txBody>
                    <a:bodyPr/>
                    <a:lstStyle/>
                    <a:p>
                      <a:pPr fontAlgn="b"/>
                      <a:r>
                        <a:rPr lang="en-US" sz="2400">
                          <a:effectLst/>
                        </a:rPr>
                        <a:t>Control_1</a:t>
                      </a:r>
                      <a:endParaRPr lang="en-US" sz="2400">
                        <a:effectLst/>
                        <a:latin typeface="Calibri"/>
                      </a:endParaRPr>
                    </a:p>
                  </a:txBody>
                  <a:tcPr marL="9525" marR="9525" marT="9525" marB="0" anchor="b"/>
                </a:tc>
                <a:tc>
                  <a:txBody>
                    <a:bodyPr/>
                    <a:lstStyle/>
                    <a:p>
                      <a:pPr fontAlgn="b"/>
                      <a:r>
                        <a:rPr lang="en-US" sz="2400">
                          <a:effectLst/>
                        </a:rPr>
                        <a:t>Irrel_kd_1.fastq.gz</a:t>
                      </a:r>
                      <a:endParaRPr lang="en-US" sz="2400">
                        <a:effectLst/>
                        <a:latin typeface="Calibri"/>
                      </a:endParaRPr>
                    </a:p>
                  </a:txBody>
                  <a:tcPr marL="9525" marR="9525" marT="9525" marB="0" anchor="b"/>
                </a:tc>
                <a:tc>
                  <a:txBody>
                    <a:bodyPr/>
                    <a:lstStyle/>
                    <a:p>
                      <a:pPr fontAlgn="b"/>
                      <a:endParaRPr lang="en-US" sz="2400">
                        <a:effectLst/>
                        <a:latin typeface="Calibri"/>
                      </a:endParaRPr>
                    </a:p>
                  </a:txBody>
                  <a:tcPr marL="9525" marR="9525" marT="9525" marB="0" anchor="b"/>
                </a:tc>
                <a:tc>
                  <a:txBody>
                    <a:bodyPr/>
                    <a:lstStyle/>
                    <a:p>
                      <a:pPr fontAlgn="b"/>
                      <a:r>
                        <a:rPr lang="en-US" sz="2400" err="1">
                          <a:effectLst/>
                        </a:rPr>
                        <a:t>unstranded</a:t>
                      </a:r>
                      <a:endParaRPr lang="en-US" sz="2400">
                        <a:effectLst/>
                        <a:latin typeface="Calibri"/>
                      </a:endParaRPr>
                    </a:p>
                  </a:txBody>
                  <a:tcPr marL="9525" marR="9525" marT="9525" marB="0" anchor="b"/>
                </a:tc>
                <a:extLst>
                  <a:ext uri="{0D108BD9-81ED-4DB2-BD59-A6C34878D82A}">
                    <a16:rowId xmlns:a16="http://schemas.microsoft.com/office/drawing/2014/main" val="1810544861"/>
                  </a:ext>
                </a:extLst>
              </a:tr>
              <a:tr h="203200">
                <a:tc>
                  <a:txBody>
                    <a:bodyPr/>
                    <a:lstStyle/>
                    <a:p>
                      <a:pPr fontAlgn="b"/>
                      <a:r>
                        <a:rPr lang="en-US" sz="2400">
                          <a:effectLst/>
                        </a:rPr>
                        <a:t>Mov10_oe_3</a:t>
                      </a:r>
                      <a:endParaRPr lang="en-US" sz="2400">
                        <a:effectLst/>
                        <a:latin typeface="Calibri"/>
                      </a:endParaRPr>
                    </a:p>
                  </a:txBody>
                  <a:tcPr marL="9525" marR="9525" marT="9525" marB="0" anchor="b"/>
                </a:tc>
                <a:tc>
                  <a:txBody>
                    <a:bodyPr/>
                    <a:lstStyle/>
                    <a:p>
                      <a:pPr fontAlgn="b"/>
                      <a:r>
                        <a:rPr lang="en-US" sz="2400">
                          <a:effectLst/>
                        </a:rPr>
                        <a:t>Mov10_oe_3.fastq.gz</a:t>
                      </a:r>
                      <a:endParaRPr lang="en-US" sz="2400">
                        <a:effectLst/>
                        <a:latin typeface="Calibri"/>
                      </a:endParaRPr>
                    </a:p>
                  </a:txBody>
                  <a:tcPr marL="9525" marR="9525" marT="9525" marB="0" anchor="b"/>
                </a:tc>
                <a:tc>
                  <a:txBody>
                    <a:bodyPr/>
                    <a:lstStyle/>
                    <a:p>
                      <a:pPr fontAlgn="b"/>
                      <a:endParaRPr lang="en-US" sz="2400">
                        <a:effectLst/>
                        <a:latin typeface="Calibri"/>
                      </a:endParaRPr>
                    </a:p>
                  </a:txBody>
                  <a:tcPr marL="9525" marR="9525" marT="9525" marB="0" anchor="b"/>
                </a:tc>
                <a:tc>
                  <a:txBody>
                    <a:bodyPr/>
                    <a:lstStyle/>
                    <a:p>
                      <a:pPr fontAlgn="b"/>
                      <a:r>
                        <a:rPr lang="en-US" sz="2400" err="1">
                          <a:effectLst/>
                        </a:rPr>
                        <a:t>unstranded</a:t>
                      </a:r>
                      <a:endParaRPr lang="en-US" sz="2400">
                        <a:effectLst/>
                        <a:latin typeface="Calibri"/>
                      </a:endParaRPr>
                    </a:p>
                  </a:txBody>
                  <a:tcPr marL="9525" marR="9525" marT="9525" marB="0" anchor="b"/>
                </a:tc>
                <a:extLst>
                  <a:ext uri="{0D108BD9-81ED-4DB2-BD59-A6C34878D82A}">
                    <a16:rowId xmlns:a16="http://schemas.microsoft.com/office/drawing/2014/main" val="1119987405"/>
                  </a:ext>
                </a:extLst>
              </a:tr>
              <a:tr h="203200">
                <a:tc>
                  <a:txBody>
                    <a:bodyPr/>
                    <a:lstStyle/>
                    <a:p>
                      <a:pPr fontAlgn="b"/>
                      <a:r>
                        <a:rPr lang="en-US" sz="2400">
                          <a:effectLst/>
                        </a:rPr>
                        <a:t>Mov10_oe_2</a:t>
                      </a:r>
                      <a:endParaRPr lang="en-US" sz="2400">
                        <a:effectLst/>
                        <a:latin typeface="Calibri"/>
                      </a:endParaRPr>
                    </a:p>
                  </a:txBody>
                  <a:tcPr marL="9525" marR="9525" marT="9525" marB="0" anchor="b"/>
                </a:tc>
                <a:tc>
                  <a:txBody>
                    <a:bodyPr/>
                    <a:lstStyle/>
                    <a:p>
                      <a:pPr fontAlgn="b"/>
                      <a:r>
                        <a:rPr lang="en-US" sz="2400">
                          <a:effectLst/>
                        </a:rPr>
                        <a:t>Mov10_oe_2.fastq.gz</a:t>
                      </a:r>
                      <a:endParaRPr lang="en-US" sz="2400">
                        <a:effectLst/>
                        <a:latin typeface="Calibri"/>
                      </a:endParaRPr>
                    </a:p>
                  </a:txBody>
                  <a:tcPr marL="9525" marR="9525" marT="9525" marB="0" anchor="b"/>
                </a:tc>
                <a:tc>
                  <a:txBody>
                    <a:bodyPr/>
                    <a:lstStyle/>
                    <a:p>
                      <a:pPr fontAlgn="b"/>
                      <a:endParaRPr lang="en-US" sz="2400">
                        <a:effectLst/>
                        <a:latin typeface="Calibri"/>
                      </a:endParaRPr>
                    </a:p>
                  </a:txBody>
                  <a:tcPr marL="9525" marR="9525" marT="9525" marB="0" anchor="b"/>
                </a:tc>
                <a:tc>
                  <a:txBody>
                    <a:bodyPr/>
                    <a:lstStyle/>
                    <a:p>
                      <a:pPr fontAlgn="b"/>
                      <a:r>
                        <a:rPr lang="en-US" sz="2400" err="1">
                          <a:effectLst/>
                        </a:rPr>
                        <a:t>unstranded</a:t>
                      </a:r>
                      <a:endParaRPr lang="en-US" sz="2400">
                        <a:effectLst/>
                        <a:latin typeface="Calibri"/>
                      </a:endParaRPr>
                    </a:p>
                  </a:txBody>
                  <a:tcPr marL="9525" marR="9525" marT="9525" marB="0" anchor="b"/>
                </a:tc>
                <a:extLst>
                  <a:ext uri="{0D108BD9-81ED-4DB2-BD59-A6C34878D82A}">
                    <a16:rowId xmlns:a16="http://schemas.microsoft.com/office/drawing/2014/main" val="1203788186"/>
                  </a:ext>
                </a:extLst>
              </a:tr>
              <a:tr h="203200">
                <a:tc>
                  <a:txBody>
                    <a:bodyPr/>
                    <a:lstStyle/>
                    <a:p>
                      <a:pPr fontAlgn="b"/>
                      <a:r>
                        <a:rPr lang="en-US" sz="2400">
                          <a:effectLst/>
                        </a:rPr>
                        <a:t>Mov10_oe_1</a:t>
                      </a:r>
                      <a:endParaRPr lang="en-US" sz="2400">
                        <a:effectLst/>
                        <a:latin typeface="Calibri"/>
                      </a:endParaRPr>
                    </a:p>
                  </a:txBody>
                  <a:tcPr marL="9525" marR="9525" marT="9525" marB="0" anchor="b"/>
                </a:tc>
                <a:tc>
                  <a:txBody>
                    <a:bodyPr/>
                    <a:lstStyle/>
                    <a:p>
                      <a:pPr fontAlgn="b"/>
                      <a:r>
                        <a:rPr lang="en-US" sz="2400">
                          <a:effectLst/>
                        </a:rPr>
                        <a:t>Mov10_oe_1.fastq.gz</a:t>
                      </a:r>
                      <a:endParaRPr lang="en-US" sz="2400">
                        <a:effectLst/>
                        <a:latin typeface="Calibri"/>
                      </a:endParaRPr>
                    </a:p>
                  </a:txBody>
                  <a:tcPr marL="9525" marR="9525" marT="9525" marB="0" anchor="b"/>
                </a:tc>
                <a:tc>
                  <a:txBody>
                    <a:bodyPr/>
                    <a:lstStyle/>
                    <a:p>
                      <a:pPr fontAlgn="b"/>
                      <a:endParaRPr lang="en-US" sz="2400">
                        <a:effectLst/>
                        <a:latin typeface="Calibri"/>
                      </a:endParaRPr>
                    </a:p>
                  </a:txBody>
                  <a:tcPr marL="9525" marR="9525" marT="9525" marB="0" anchor="b"/>
                </a:tc>
                <a:tc>
                  <a:txBody>
                    <a:bodyPr/>
                    <a:lstStyle/>
                    <a:p>
                      <a:pPr fontAlgn="b"/>
                      <a:r>
                        <a:rPr lang="en-US" sz="2400" err="1">
                          <a:effectLst/>
                        </a:rPr>
                        <a:t>unstranded</a:t>
                      </a:r>
                      <a:endParaRPr lang="en-US" sz="2400">
                        <a:effectLst/>
                        <a:latin typeface="Calibri"/>
                      </a:endParaRPr>
                    </a:p>
                  </a:txBody>
                  <a:tcPr marL="9525" marR="9525" marT="9525" marB="0" anchor="b"/>
                </a:tc>
                <a:extLst>
                  <a:ext uri="{0D108BD9-81ED-4DB2-BD59-A6C34878D82A}">
                    <a16:rowId xmlns:a16="http://schemas.microsoft.com/office/drawing/2014/main" val="271469373"/>
                  </a:ext>
                </a:extLst>
              </a:tr>
              <a:tr h="203200">
                <a:tc>
                  <a:txBody>
                    <a:bodyPr/>
                    <a:lstStyle/>
                    <a:p>
                      <a:pPr fontAlgn="b"/>
                      <a:r>
                        <a:rPr lang="en-US" sz="2400">
                          <a:effectLst/>
                        </a:rPr>
                        <a:t>Mov10_kd_3</a:t>
                      </a:r>
                      <a:endParaRPr lang="en-US" sz="2400">
                        <a:effectLst/>
                        <a:latin typeface="Calibri"/>
                      </a:endParaRPr>
                    </a:p>
                  </a:txBody>
                  <a:tcPr marL="9525" marR="9525" marT="9525" marB="0" anchor="b"/>
                </a:tc>
                <a:tc>
                  <a:txBody>
                    <a:bodyPr/>
                    <a:lstStyle/>
                    <a:p>
                      <a:pPr fontAlgn="b"/>
                      <a:r>
                        <a:rPr lang="en-US" sz="2400">
                          <a:effectLst/>
                        </a:rPr>
                        <a:t>Mov10_kd_3.fastq.gz</a:t>
                      </a:r>
                      <a:endParaRPr lang="en-US" sz="2400">
                        <a:effectLst/>
                        <a:latin typeface="Calibri"/>
                      </a:endParaRPr>
                    </a:p>
                  </a:txBody>
                  <a:tcPr marL="9525" marR="9525" marT="9525" marB="0" anchor="b"/>
                </a:tc>
                <a:tc>
                  <a:txBody>
                    <a:bodyPr/>
                    <a:lstStyle/>
                    <a:p>
                      <a:pPr fontAlgn="b"/>
                      <a:endParaRPr lang="en-US" sz="2400">
                        <a:effectLst/>
                        <a:latin typeface="Calibri"/>
                      </a:endParaRPr>
                    </a:p>
                  </a:txBody>
                  <a:tcPr marL="9525" marR="9525" marT="9525" marB="0" anchor="b"/>
                </a:tc>
                <a:tc>
                  <a:txBody>
                    <a:bodyPr/>
                    <a:lstStyle/>
                    <a:p>
                      <a:pPr fontAlgn="b"/>
                      <a:r>
                        <a:rPr lang="en-US" sz="2400" err="1">
                          <a:effectLst/>
                        </a:rPr>
                        <a:t>unstranded</a:t>
                      </a:r>
                      <a:endParaRPr lang="en-US" sz="2400">
                        <a:effectLst/>
                        <a:latin typeface="Calibri"/>
                      </a:endParaRPr>
                    </a:p>
                  </a:txBody>
                  <a:tcPr marL="9525" marR="9525" marT="9525" marB="0" anchor="b"/>
                </a:tc>
                <a:extLst>
                  <a:ext uri="{0D108BD9-81ED-4DB2-BD59-A6C34878D82A}">
                    <a16:rowId xmlns:a16="http://schemas.microsoft.com/office/drawing/2014/main" val="2762878162"/>
                  </a:ext>
                </a:extLst>
              </a:tr>
              <a:tr h="203200">
                <a:tc>
                  <a:txBody>
                    <a:bodyPr/>
                    <a:lstStyle/>
                    <a:p>
                      <a:pPr fontAlgn="b"/>
                      <a:r>
                        <a:rPr lang="en-US" sz="2400">
                          <a:effectLst/>
                        </a:rPr>
                        <a:t>Mov10_kd_2</a:t>
                      </a:r>
                      <a:endParaRPr lang="en-US" sz="2400">
                        <a:effectLst/>
                        <a:latin typeface="Calibri"/>
                      </a:endParaRPr>
                    </a:p>
                  </a:txBody>
                  <a:tcPr marL="9525" marR="9525" marT="9525" marB="0" anchor="b"/>
                </a:tc>
                <a:tc>
                  <a:txBody>
                    <a:bodyPr/>
                    <a:lstStyle/>
                    <a:p>
                      <a:pPr fontAlgn="b"/>
                      <a:r>
                        <a:rPr lang="en-US" sz="2400">
                          <a:effectLst/>
                        </a:rPr>
                        <a:t>Mov10_kd_2.fastq.gz</a:t>
                      </a:r>
                      <a:endParaRPr lang="en-US" sz="2400">
                        <a:effectLst/>
                        <a:latin typeface="Calibri"/>
                      </a:endParaRPr>
                    </a:p>
                  </a:txBody>
                  <a:tcPr marL="9525" marR="9525" marT="9525" marB="0" anchor="b"/>
                </a:tc>
                <a:tc>
                  <a:txBody>
                    <a:bodyPr/>
                    <a:lstStyle/>
                    <a:p>
                      <a:pPr fontAlgn="b"/>
                      <a:endParaRPr lang="en-US" sz="2400">
                        <a:effectLst/>
                        <a:latin typeface="Calibri"/>
                      </a:endParaRPr>
                    </a:p>
                  </a:txBody>
                  <a:tcPr marL="9525" marR="9525" marT="9525" marB="0" anchor="b"/>
                </a:tc>
                <a:tc>
                  <a:txBody>
                    <a:bodyPr/>
                    <a:lstStyle/>
                    <a:p>
                      <a:pPr fontAlgn="b"/>
                      <a:r>
                        <a:rPr lang="en-US" sz="2400" err="1">
                          <a:effectLst/>
                        </a:rPr>
                        <a:t>unstranded</a:t>
                      </a:r>
                      <a:endParaRPr lang="en-US" sz="2400">
                        <a:effectLst/>
                        <a:latin typeface="Calibri"/>
                      </a:endParaRPr>
                    </a:p>
                  </a:txBody>
                  <a:tcPr marL="9525" marR="9525" marT="9525" marB="0" anchor="b"/>
                </a:tc>
                <a:extLst>
                  <a:ext uri="{0D108BD9-81ED-4DB2-BD59-A6C34878D82A}">
                    <a16:rowId xmlns:a16="http://schemas.microsoft.com/office/drawing/2014/main" val="2033108623"/>
                  </a:ext>
                </a:extLst>
              </a:tr>
            </a:tbl>
          </a:graphicData>
        </a:graphic>
      </p:graphicFrame>
      <p:sp>
        <p:nvSpPr>
          <p:cNvPr id="12" name="Rounded Rectangle 68">
            <a:extLst>
              <a:ext uri="{FF2B5EF4-FFF2-40B4-BE49-F238E27FC236}">
                <a16:creationId xmlns:a16="http://schemas.microsoft.com/office/drawing/2014/main" id="{AC392907-06FC-66BC-8099-3FA5C98BC71A}"/>
              </a:ext>
            </a:extLst>
          </p:cNvPr>
          <p:cNvSpPr/>
          <p:nvPr/>
        </p:nvSpPr>
        <p:spPr>
          <a:xfrm>
            <a:off x="841261" y="364258"/>
            <a:ext cx="4456858" cy="109728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4400" b="1" err="1"/>
              <a:t>UCloud</a:t>
            </a:r>
            <a:r>
              <a:rPr lang="en-GB" sz="4400" b="1"/>
              <a:t> setup</a:t>
            </a:r>
          </a:p>
        </p:txBody>
      </p:sp>
      <p:pic>
        <p:nvPicPr>
          <p:cNvPr id="14" name="Content Placeholder 74">
            <a:extLst>
              <a:ext uri="{FF2B5EF4-FFF2-40B4-BE49-F238E27FC236}">
                <a16:creationId xmlns:a16="http://schemas.microsoft.com/office/drawing/2014/main" id="{DAC1A93D-EBDA-831E-549C-100CAB515F1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466277" y="193684"/>
            <a:ext cx="1259446" cy="1438427"/>
          </a:xfrm>
          <a:prstGeom prst="rect">
            <a:avLst/>
          </a:prstGeom>
        </p:spPr>
      </p:pic>
      <p:sp>
        <p:nvSpPr>
          <p:cNvPr id="15" name="TextBox 14">
            <a:extLst>
              <a:ext uri="{FF2B5EF4-FFF2-40B4-BE49-F238E27FC236}">
                <a16:creationId xmlns:a16="http://schemas.microsoft.com/office/drawing/2014/main" id="{34BE8E95-5A7A-1F74-D0BD-08C783A49749}"/>
              </a:ext>
            </a:extLst>
          </p:cNvPr>
          <p:cNvSpPr txBox="1"/>
          <p:nvPr/>
        </p:nvSpPr>
        <p:spPr>
          <a:xfrm>
            <a:off x="836645" y="1790441"/>
            <a:ext cx="10767526"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Arial"/>
              <a:buChar char="•"/>
            </a:pPr>
            <a:r>
              <a:rPr lang="en-GB" sz="2800"/>
              <a:t>Input file is a csv file with metadata about the samples</a:t>
            </a:r>
            <a:endParaRPr lang="en-US"/>
          </a:p>
          <a:p>
            <a:pPr marL="457200" indent="-457200">
              <a:buFont typeface="Arial"/>
              <a:buChar char="•"/>
            </a:pPr>
            <a:endParaRPr lang="en-GB" sz="2800">
              <a:cs typeface="Calibri"/>
            </a:endParaRPr>
          </a:p>
          <a:p>
            <a:pPr marL="457200" indent="-457200">
              <a:buFont typeface="Arial"/>
              <a:buChar char="•"/>
            </a:pPr>
            <a:r>
              <a:rPr lang="en-GB" sz="2800">
                <a:cs typeface="Calibri"/>
              </a:rPr>
              <a:t>Additional columns may be used, i.e., Differential Expression Analysis</a:t>
            </a:r>
          </a:p>
        </p:txBody>
      </p:sp>
    </p:spTree>
    <p:extLst>
      <p:ext uri="{BB962C8B-B14F-4D97-AF65-F5344CB8AC3E}">
        <p14:creationId xmlns:p14="http://schemas.microsoft.com/office/powerpoint/2010/main" val="41184640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4">
            <a:extLst>
              <a:ext uri="{FF2B5EF4-FFF2-40B4-BE49-F238E27FC236}">
                <a16:creationId xmlns:a16="http://schemas.microsoft.com/office/drawing/2014/main" id="{986DE975-5C97-419A-22F1-62FE28B31B7D}"/>
              </a:ext>
            </a:extLst>
          </p:cNvPr>
          <p:cNvSpPr/>
          <p:nvPr/>
        </p:nvSpPr>
        <p:spPr>
          <a:xfrm>
            <a:off x="855966" y="508619"/>
            <a:ext cx="10397634" cy="829839"/>
          </a:xfrm>
          <a:prstGeom prst="round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t>Sequencing by synthesis Real-Time Analysis</a:t>
            </a:r>
          </a:p>
        </p:txBody>
      </p:sp>
      <p:pic>
        <p:nvPicPr>
          <p:cNvPr id="2" name="Picture 1">
            <a:extLst>
              <a:ext uri="{FF2B5EF4-FFF2-40B4-BE49-F238E27FC236}">
                <a16:creationId xmlns:a16="http://schemas.microsoft.com/office/drawing/2014/main" id="{86328B89-F1B0-0153-7657-6A20293BD9DD}"/>
              </a:ext>
            </a:extLst>
          </p:cNvPr>
          <p:cNvPicPr>
            <a:picLocks noChangeAspect="1"/>
          </p:cNvPicPr>
          <p:nvPr/>
        </p:nvPicPr>
        <p:blipFill>
          <a:blip r:embed="rId3"/>
          <a:stretch>
            <a:fillRect/>
          </a:stretch>
        </p:blipFill>
        <p:spPr>
          <a:xfrm>
            <a:off x="1941369" y="1693150"/>
            <a:ext cx="8506344" cy="3558393"/>
          </a:xfrm>
          <a:prstGeom prst="rect">
            <a:avLst/>
          </a:prstGeom>
        </p:spPr>
      </p:pic>
      <p:sp>
        <p:nvSpPr>
          <p:cNvPr id="7" name="Content Placeholder 2">
            <a:extLst>
              <a:ext uri="{FF2B5EF4-FFF2-40B4-BE49-F238E27FC236}">
                <a16:creationId xmlns:a16="http://schemas.microsoft.com/office/drawing/2014/main" id="{394E6B8B-A51B-B5E5-E374-931025D23091}"/>
              </a:ext>
            </a:extLst>
          </p:cNvPr>
          <p:cNvSpPr txBox="1">
            <a:spLocks/>
          </p:cNvSpPr>
          <p:nvPr/>
        </p:nvSpPr>
        <p:spPr>
          <a:xfrm>
            <a:off x="1005840" y="5544587"/>
            <a:ext cx="10133215" cy="105730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GB" sz="1800">
                <a:latin typeface="Calibri Light" panose="020F0302020204030204" pitchFamily="34" charset="0"/>
                <a:cs typeface="Calibri Light" panose="020F0302020204030204" pitchFamily="34" charset="0"/>
              </a:rPr>
              <a:t>Illumina Real-Time Analysis (RTA) software operates during cycles of sequencing chemistry and imaging </a:t>
            </a:r>
          </a:p>
        </p:txBody>
      </p:sp>
      <p:pic>
        <p:nvPicPr>
          <p:cNvPr id="8" name="Picture 12">
            <a:extLst>
              <a:ext uri="{FF2B5EF4-FFF2-40B4-BE49-F238E27FC236}">
                <a16:creationId xmlns:a16="http://schemas.microsoft.com/office/drawing/2014/main" id="{7597CC89-8207-3D63-F5BD-24446737A89A}"/>
              </a:ext>
            </a:extLst>
          </p:cNvPr>
          <p:cNvPicPr>
            <a:picLocks noChangeAspect="1"/>
          </p:cNvPicPr>
          <p:nvPr/>
        </p:nvPicPr>
        <p:blipFill>
          <a:blip r:embed="rId4"/>
          <a:stretch>
            <a:fillRect/>
          </a:stretch>
        </p:blipFill>
        <p:spPr>
          <a:xfrm>
            <a:off x="151662" y="6284421"/>
            <a:ext cx="1666703" cy="471555"/>
          </a:xfrm>
          <a:prstGeom prst="rect">
            <a:avLst/>
          </a:prstGeom>
        </p:spPr>
      </p:pic>
    </p:spTree>
    <p:extLst>
      <p:ext uri="{BB962C8B-B14F-4D97-AF65-F5344CB8AC3E}">
        <p14:creationId xmlns:p14="http://schemas.microsoft.com/office/powerpoint/2010/main" val="338352046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background pattern&#10;&#10;Description automatically generated">
            <a:extLst>
              <a:ext uri="{FF2B5EF4-FFF2-40B4-BE49-F238E27FC236}">
                <a16:creationId xmlns:a16="http://schemas.microsoft.com/office/drawing/2014/main" id="{44CC16C9-04A5-234F-98FB-BDC414DE7FAF}"/>
              </a:ext>
            </a:extLst>
          </p:cNvPr>
          <p:cNvPicPr>
            <a:picLocks noChangeAspect="1"/>
          </p:cNvPicPr>
          <p:nvPr/>
        </p:nvPicPr>
        <p:blipFill>
          <a:blip r:embed="rId3"/>
          <a:stretch>
            <a:fillRect/>
          </a:stretch>
        </p:blipFill>
        <p:spPr>
          <a:xfrm>
            <a:off x="9956951" y="296695"/>
            <a:ext cx="1949513" cy="550738"/>
          </a:xfrm>
          <a:prstGeom prst="rect">
            <a:avLst/>
          </a:prstGeom>
        </p:spPr>
      </p:pic>
      <p:sp>
        <p:nvSpPr>
          <p:cNvPr id="69" name="Rounded Rectangle 68">
            <a:extLst>
              <a:ext uri="{FF2B5EF4-FFF2-40B4-BE49-F238E27FC236}">
                <a16:creationId xmlns:a16="http://schemas.microsoft.com/office/drawing/2014/main" id="{1D4C6072-5427-374F-8772-BFC35D5DA268}"/>
              </a:ext>
            </a:extLst>
          </p:cNvPr>
          <p:cNvSpPr/>
          <p:nvPr/>
        </p:nvSpPr>
        <p:spPr>
          <a:xfrm>
            <a:off x="841261" y="364258"/>
            <a:ext cx="4456858" cy="109728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GB" sz="4400" b="1" err="1"/>
              <a:t>UCloud</a:t>
            </a:r>
            <a:r>
              <a:rPr lang="en-GB" sz="4400" b="1"/>
              <a:t> setup</a:t>
            </a:r>
          </a:p>
        </p:txBody>
      </p:sp>
      <p:sp>
        <p:nvSpPr>
          <p:cNvPr id="82" name="Content Placeholder 81">
            <a:extLst>
              <a:ext uri="{FF2B5EF4-FFF2-40B4-BE49-F238E27FC236}">
                <a16:creationId xmlns:a16="http://schemas.microsoft.com/office/drawing/2014/main" id="{3C7219BB-DA8F-4CF8-4F19-B976AB69AAF7}"/>
              </a:ext>
            </a:extLst>
          </p:cNvPr>
          <p:cNvSpPr>
            <a:spLocks noGrp="1"/>
          </p:cNvSpPr>
          <p:nvPr>
            <p:ph idx="1"/>
          </p:nvPr>
        </p:nvSpPr>
        <p:spPr/>
        <p:txBody>
          <a:bodyPr vert="horz" lIns="91440" tIns="45720" rIns="91440" bIns="45720" rtlCol="0" anchor="t">
            <a:normAutofit fontScale="92500" lnSpcReduction="20000"/>
          </a:bodyPr>
          <a:lstStyle/>
          <a:p>
            <a:pPr marL="0" indent="0" algn="ctr">
              <a:buNone/>
            </a:pPr>
            <a:r>
              <a:rPr lang="en-GB" sz="4000">
                <a:cs typeface="Calibri" panose="020F0502020204030204"/>
              </a:rPr>
              <a:t>Let’s check out your own results!</a:t>
            </a:r>
            <a:endParaRPr lang="en-US" sz="4000">
              <a:cs typeface="Calibri" panose="020F0502020204030204"/>
            </a:endParaRPr>
          </a:p>
          <a:p>
            <a:pPr marL="0" indent="0" algn="ctr">
              <a:buNone/>
            </a:pPr>
            <a:r>
              <a:rPr lang="en-GB" sz="4000">
                <a:cs typeface="Calibri" panose="020F0502020204030204"/>
              </a:rPr>
              <a:t>Discuss at your table the </a:t>
            </a:r>
            <a:r>
              <a:rPr lang="en-GB" sz="4000" err="1">
                <a:cs typeface="Calibri" panose="020F0502020204030204"/>
              </a:rPr>
              <a:t>multiqc</a:t>
            </a:r>
            <a:r>
              <a:rPr lang="en-GB" sz="4000">
                <a:cs typeface="Calibri" panose="020F0502020204030204"/>
              </a:rPr>
              <a:t> report</a:t>
            </a:r>
          </a:p>
          <a:p>
            <a:pPr marL="0" indent="0" algn="ctr">
              <a:buNone/>
            </a:pPr>
            <a:endParaRPr lang="en-GB" sz="4000">
              <a:cs typeface="Calibri" panose="020F0502020204030204"/>
            </a:endParaRPr>
          </a:p>
          <a:p>
            <a:pPr marL="0" indent="0" algn="ctr">
              <a:buNone/>
            </a:pPr>
            <a:r>
              <a:rPr lang="en-GB" sz="4000">
                <a:latin typeface="Calibri"/>
                <a:ea typeface="+mn-lt"/>
                <a:cs typeface="+mn-lt"/>
              </a:rPr>
              <a:t>There is a backup in </a:t>
            </a:r>
            <a:r>
              <a:rPr lang="en-GB" sz="4000" err="1">
                <a:latin typeface="Calibri"/>
                <a:ea typeface="+mn-lt"/>
                <a:cs typeface="+mn-lt"/>
              </a:rPr>
              <a:t>UCloud</a:t>
            </a:r>
            <a:r>
              <a:rPr lang="en-GB" sz="4000">
                <a:latin typeface="Calibri"/>
                <a:ea typeface="+mn-lt"/>
                <a:cs typeface="+mn-lt"/>
              </a:rPr>
              <a:t>:</a:t>
            </a:r>
          </a:p>
          <a:p>
            <a:pPr marL="0" indent="0" algn="ctr">
              <a:buNone/>
            </a:pPr>
            <a:r>
              <a:rPr lang="en-GB" sz="3200" err="1">
                <a:latin typeface="Consolas"/>
                <a:ea typeface="+mn-lt"/>
                <a:cs typeface="+mn-lt"/>
              </a:rPr>
              <a:t>sandbox_bulkRNAseq</a:t>
            </a:r>
            <a:r>
              <a:rPr lang="en-GB" sz="3200">
                <a:latin typeface="Consolas"/>
                <a:ea typeface="+mn-lt"/>
                <a:cs typeface="+mn-lt"/>
              </a:rPr>
              <a:t>-&gt;</a:t>
            </a:r>
            <a:r>
              <a:rPr lang="en-GB" sz="3200" err="1">
                <a:latin typeface="Consolas"/>
                <a:ea typeface="+mn-lt"/>
                <a:cs typeface="+mn-lt"/>
              </a:rPr>
              <a:t>sequencing_data</a:t>
            </a:r>
            <a:r>
              <a:rPr lang="en-GB" sz="3200">
                <a:latin typeface="Consolas"/>
                <a:ea typeface="+mn-lt"/>
                <a:cs typeface="+mn-lt"/>
              </a:rPr>
              <a:t>-&gt;</a:t>
            </a:r>
          </a:p>
          <a:p>
            <a:pPr marL="0" indent="0" algn="ctr">
              <a:buNone/>
            </a:pPr>
            <a:r>
              <a:rPr lang="en-GB" sz="3200" err="1">
                <a:latin typeface="Consolas"/>
                <a:ea typeface="+mn-lt"/>
                <a:cs typeface="+mn-lt"/>
              </a:rPr>
              <a:t>Preprocessing_backup</a:t>
            </a:r>
            <a:r>
              <a:rPr lang="en-GB" sz="3200">
                <a:latin typeface="Consolas"/>
                <a:ea typeface="+mn-lt"/>
                <a:cs typeface="+mn-lt"/>
              </a:rPr>
              <a:t>-&gt;</a:t>
            </a:r>
          </a:p>
          <a:p>
            <a:pPr marL="0" indent="0" algn="ctr">
              <a:buNone/>
            </a:pPr>
            <a:endParaRPr lang="en-GB" sz="3200">
              <a:latin typeface="Consolas"/>
              <a:ea typeface="+mn-lt"/>
              <a:cs typeface="+mn-lt"/>
            </a:endParaRPr>
          </a:p>
          <a:p>
            <a:pPr marL="0" indent="0" algn="ctr">
              <a:buNone/>
            </a:pPr>
            <a:r>
              <a:rPr lang="en-GB" sz="3200">
                <a:latin typeface="Consolas"/>
                <a:ea typeface="+mn-lt"/>
                <a:cs typeface="+mn-lt"/>
              </a:rPr>
              <a:t>results (START + salmon)</a:t>
            </a:r>
          </a:p>
          <a:p>
            <a:pPr marL="0" indent="0" algn="ctr">
              <a:buNone/>
            </a:pPr>
            <a:r>
              <a:rPr lang="en-GB" sz="3200" err="1">
                <a:latin typeface="Consolas"/>
                <a:ea typeface="+mn-lt"/>
                <a:cs typeface="+mn-lt"/>
              </a:rPr>
              <a:t>results_salmon</a:t>
            </a:r>
            <a:r>
              <a:rPr lang="en-GB" sz="3200">
                <a:latin typeface="Consolas"/>
                <a:ea typeface="+mn-lt"/>
                <a:cs typeface="+mn-lt"/>
              </a:rPr>
              <a:t> (only salmon)</a:t>
            </a:r>
            <a:endParaRPr lang="en-GB" sz="3200">
              <a:latin typeface="Consolas"/>
              <a:cs typeface="Calibri"/>
            </a:endParaRPr>
          </a:p>
        </p:txBody>
      </p:sp>
      <p:sp>
        <p:nvSpPr>
          <p:cNvPr id="70" name="Slide Number Placeholder 69">
            <a:extLst>
              <a:ext uri="{FF2B5EF4-FFF2-40B4-BE49-F238E27FC236}">
                <a16:creationId xmlns:a16="http://schemas.microsoft.com/office/drawing/2014/main" id="{8E450083-6794-04D1-1B58-FB16C382B3DF}"/>
              </a:ext>
            </a:extLst>
          </p:cNvPr>
          <p:cNvSpPr>
            <a:spLocks noGrp="1"/>
          </p:cNvSpPr>
          <p:nvPr>
            <p:ph type="sldNum" sz="quarter" idx="12"/>
          </p:nvPr>
        </p:nvSpPr>
        <p:spPr/>
        <p:txBody>
          <a:bodyPr/>
          <a:lstStyle/>
          <a:p>
            <a:fld id="{488F6B55-2FBF-E645-B561-8271EEC5CE3D}" type="slidenum">
              <a:rPr lang="en-GB" smtClean="0"/>
              <a:t>80</a:t>
            </a:fld>
            <a:endParaRPr lang="en-GB"/>
          </a:p>
        </p:txBody>
      </p:sp>
      <p:pic>
        <p:nvPicPr>
          <p:cNvPr id="83" name="Content Placeholder 74">
            <a:extLst>
              <a:ext uri="{FF2B5EF4-FFF2-40B4-BE49-F238E27FC236}">
                <a16:creationId xmlns:a16="http://schemas.microsoft.com/office/drawing/2014/main" id="{8502975E-1513-A845-CDE8-59B50D7A94C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466277" y="193684"/>
            <a:ext cx="1259446" cy="1438427"/>
          </a:xfrm>
          <a:prstGeom prst="rect">
            <a:avLst/>
          </a:prstGeom>
        </p:spPr>
      </p:pic>
    </p:spTree>
    <p:extLst>
      <p:ext uri="{BB962C8B-B14F-4D97-AF65-F5344CB8AC3E}">
        <p14:creationId xmlns:p14="http://schemas.microsoft.com/office/powerpoint/2010/main" val="14658002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70F45A4-A5E0-4E08-DBE8-2B84B8CCA01C}"/>
              </a:ext>
            </a:extLst>
          </p:cNvPr>
          <p:cNvSpPr>
            <a:spLocks noGrp="1"/>
          </p:cNvSpPr>
          <p:nvPr>
            <p:ph idx="1"/>
          </p:nvPr>
        </p:nvSpPr>
        <p:spPr>
          <a:xfrm>
            <a:off x="7315551" y="1760366"/>
            <a:ext cx="3948588" cy="4351338"/>
          </a:xfrm>
        </p:spPr>
        <p:txBody>
          <a:bodyPr vert="horz" lIns="91440" tIns="45720" rIns="91440" bIns="45720" rtlCol="0" anchor="t">
            <a:noAutofit/>
          </a:bodyPr>
          <a:lstStyle/>
          <a:p>
            <a:pPr marL="0" indent="0" algn="ctr">
              <a:spcBef>
                <a:spcPts val="0"/>
              </a:spcBef>
              <a:buNone/>
            </a:pPr>
            <a:r>
              <a:rPr lang="en-GB" sz="1800" dirty="0">
                <a:latin typeface="Calibri Light"/>
                <a:cs typeface="Calibri Light"/>
              </a:rPr>
              <a:t>Real-Time Analysis software proceeds through several stages including:</a:t>
            </a:r>
            <a:endParaRPr lang="en-GB" sz="1800" b="1" u="sng" dirty="0">
              <a:latin typeface="Calibri Light" panose="020F0302020204030204" pitchFamily="34" charset="0"/>
              <a:cs typeface="Calibri Light" panose="020F0302020204030204" pitchFamily="34" charset="0"/>
            </a:endParaRPr>
          </a:p>
          <a:p>
            <a:pPr marL="0" indent="0">
              <a:spcBef>
                <a:spcPts val="0"/>
              </a:spcBef>
              <a:buNone/>
            </a:pPr>
            <a:endParaRPr lang="en-GB" sz="1800">
              <a:latin typeface="Calibri Light" panose="020F0302020204030204" pitchFamily="34" charset="0"/>
              <a:cs typeface="Calibri Light" panose="020F0302020204030204" pitchFamily="34" charset="0"/>
            </a:endParaRPr>
          </a:p>
          <a:p>
            <a:pPr lvl="1">
              <a:spcBef>
                <a:spcPts val="0"/>
              </a:spcBef>
            </a:pPr>
            <a:r>
              <a:rPr lang="en-GB" sz="1800" dirty="0">
                <a:latin typeface="Calibri Light"/>
                <a:cs typeface="Calibri Light"/>
              </a:rPr>
              <a:t>image analysis </a:t>
            </a:r>
            <a:endParaRPr lang="en-GB" sz="1800" dirty="0">
              <a:latin typeface="Calibri Light" panose="020F0302020204030204" pitchFamily="34" charset="0"/>
              <a:cs typeface="Calibri Light" panose="020F0302020204030204" pitchFamily="34" charset="0"/>
            </a:endParaRPr>
          </a:p>
          <a:p>
            <a:pPr lvl="1">
              <a:spcBef>
                <a:spcPts val="0"/>
              </a:spcBef>
            </a:pPr>
            <a:r>
              <a:rPr lang="en-GB" sz="1800" dirty="0">
                <a:latin typeface="Calibri Light"/>
                <a:cs typeface="Calibri Light"/>
              </a:rPr>
              <a:t>template generation </a:t>
            </a:r>
          </a:p>
          <a:p>
            <a:pPr lvl="1">
              <a:spcBef>
                <a:spcPts val="0"/>
              </a:spcBef>
            </a:pPr>
            <a:r>
              <a:rPr lang="en-GB" sz="1800" dirty="0">
                <a:latin typeface="Calibri Light"/>
                <a:cs typeface="Calibri Light"/>
              </a:rPr>
              <a:t>intensity extraction and normalization </a:t>
            </a:r>
            <a:endParaRPr lang="en-GB" sz="1800" dirty="0">
              <a:latin typeface="Calibri Light" panose="020F0302020204030204" pitchFamily="34" charset="0"/>
              <a:cs typeface="Calibri Light" panose="020F0302020204030204" pitchFamily="34" charset="0"/>
            </a:endParaRPr>
          </a:p>
          <a:p>
            <a:pPr lvl="1">
              <a:spcBef>
                <a:spcPts val="0"/>
              </a:spcBef>
            </a:pPr>
            <a:r>
              <a:rPr lang="en-GB" sz="1800" dirty="0">
                <a:latin typeface="Calibri Light"/>
                <a:cs typeface="Calibri Light"/>
              </a:rPr>
              <a:t>base calling </a:t>
            </a:r>
            <a:endParaRPr lang="en-GB" sz="1800" dirty="0">
              <a:latin typeface="Calibri Light" panose="020F0302020204030204" pitchFamily="34" charset="0"/>
              <a:cs typeface="Calibri Light" panose="020F0302020204030204" pitchFamily="34" charset="0"/>
            </a:endParaRPr>
          </a:p>
          <a:p>
            <a:pPr lvl="1">
              <a:spcBef>
                <a:spcPts val="0"/>
              </a:spcBef>
            </a:pPr>
            <a:r>
              <a:rPr lang="en-GB" sz="1800" dirty="0">
                <a:latin typeface="Calibri Light"/>
                <a:cs typeface="Calibri Light"/>
              </a:rPr>
              <a:t>passing filter calculations </a:t>
            </a:r>
            <a:endParaRPr lang="en-GB" sz="1800" dirty="0">
              <a:latin typeface="Calibri Light" panose="020F0302020204030204" pitchFamily="34" charset="0"/>
              <a:cs typeface="Calibri Light" panose="020F0302020204030204" pitchFamily="34" charset="0"/>
            </a:endParaRPr>
          </a:p>
          <a:p>
            <a:pPr lvl="1">
              <a:spcBef>
                <a:spcPts val="0"/>
              </a:spcBef>
            </a:pPr>
            <a:r>
              <a:rPr lang="en-GB" sz="1800" dirty="0">
                <a:latin typeface="Calibri Light"/>
                <a:cs typeface="Calibri Light"/>
              </a:rPr>
              <a:t>quality scoring</a:t>
            </a:r>
          </a:p>
          <a:p>
            <a:pPr marL="0" indent="0">
              <a:spcBef>
                <a:spcPts val="0"/>
              </a:spcBef>
              <a:buNone/>
            </a:pPr>
            <a:endParaRPr lang="en-GB" sz="1800">
              <a:latin typeface="Calibri Light" panose="020F0302020204030204" pitchFamily="34" charset="0"/>
              <a:cs typeface="Calibri Light" panose="020F0302020204030204" pitchFamily="34" charset="0"/>
            </a:endParaRPr>
          </a:p>
        </p:txBody>
      </p:sp>
      <p:pic>
        <p:nvPicPr>
          <p:cNvPr id="8" name="Picture 6" descr="Genomic Data Analysis: NGS data wrangling on the command line: Background  and metadata">
            <a:extLst>
              <a:ext uri="{FF2B5EF4-FFF2-40B4-BE49-F238E27FC236}">
                <a16:creationId xmlns:a16="http://schemas.microsoft.com/office/drawing/2014/main" id="{35211B23-6864-910B-E9C5-A82EFBC17AB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3644" r="25107" b="55724"/>
          <a:stretch/>
        </p:blipFill>
        <p:spPr bwMode="auto">
          <a:xfrm>
            <a:off x="8117739" y="4421765"/>
            <a:ext cx="3146400" cy="192761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4A016E08-B41A-DECA-C507-AF196788D50D}"/>
              </a:ext>
            </a:extLst>
          </p:cNvPr>
          <p:cNvPicPr>
            <a:picLocks noChangeAspect="1"/>
          </p:cNvPicPr>
          <p:nvPr/>
        </p:nvPicPr>
        <p:blipFill>
          <a:blip r:embed="rId4"/>
          <a:stretch>
            <a:fillRect/>
          </a:stretch>
        </p:blipFill>
        <p:spPr>
          <a:xfrm>
            <a:off x="855966" y="1764403"/>
            <a:ext cx="6434646" cy="2546122"/>
          </a:xfrm>
          <a:prstGeom prst="rect">
            <a:avLst/>
          </a:prstGeom>
        </p:spPr>
      </p:pic>
      <p:sp>
        <p:nvSpPr>
          <p:cNvPr id="10" name="Content Placeholder 2">
            <a:extLst>
              <a:ext uri="{FF2B5EF4-FFF2-40B4-BE49-F238E27FC236}">
                <a16:creationId xmlns:a16="http://schemas.microsoft.com/office/drawing/2014/main" id="{32729141-095C-02B1-0ECB-5B4A43A171E4}"/>
              </a:ext>
            </a:extLst>
          </p:cNvPr>
          <p:cNvSpPr txBox="1">
            <a:spLocks/>
          </p:cNvSpPr>
          <p:nvPr/>
        </p:nvSpPr>
        <p:spPr>
          <a:xfrm>
            <a:off x="952800" y="5147950"/>
            <a:ext cx="6167870" cy="136721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buNone/>
            </a:pPr>
            <a:r>
              <a:rPr lang="en-GB" sz="1800" dirty="0">
                <a:latin typeface="Calibri Light"/>
                <a:cs typeface="Calibri Light"/>
              </a:rPr>
              <a:t>RTA stores data as binary base call or BCL files. </a:t>
            </a:r>
            <a:endParaRPr lang="en-GB" sz="1800" dirty="0">
              <a:latin typeface="Calibri Light" panose="020F0302020204030204" pitchFamily="34" charset="0"/>
              <a:cs typeface="Calibri Light" panose="020F0302020204030204" pitchFamily="34" charset="0"/>
            </a:endParaRPr>
          </a:p>
        </p:txBody>
      </p:sp>
      <p:sp>
        <p:nvSpPr>
          <p:cNvPr id="13" name="Rounded Rectangle 4">
            <a:extLst>
              <a:ext uri="{FF2B5EF4-FFF2-40B4-BE49-F238E27FC236}">
                <a16:creationId xmlns:a16="http://schemas.microsoft.com/office/drawing/2014/main" id="{986DE975-5C97-419A-22F1-62FE28B31B7D}"/>
              </a:ext>
            </a:extLst>
          </p:cNvPr>
          <p:cNvSpPr/>
          <p:nvPr/>
        </p:nvSpPr>
        <p:spPr>
          <a:xfrm>
            <a:off x="855966" y="508619"/>
            <a:ext cx="10397634" cy="829839"/>
          </a:xfrm>
          <a:prstGeom prst="roundRect">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4400" b="1"/>
              <a:t>Sequencing by synthesis Real-Time Analysis</a:t>
            </a:r>
          </a:p>
        </p:txBody>
      </p:sp>
      <p:pic>
        <p:nvPicPr>
          <p:cNvPr id="2" name="Picture 12">
            <a:extLst>
              <a:ext uri="{FF2B5EF4-FFF2-40B4-BE49-F238E27FC236}">
                <a16:creationId xmlns:a16="http://schemas.microsoft.com/office/drawing/2014/main" id="{E141B613-1C9F-EFD2-EC61-A7AD7308DB97}"/>
              </a:ext>
            </a:extLst>
          </p:cNvPr>
          <p:cNvPicPr>
            <a:picLocks noChangeAspect="1"/>
          </p:cNvPicPr>
          <p:nvPr/>
        </p:nvPicPr>
        <p:blipFill>
          <a:blip r:embed="rId5"/>
          <a:stretch>
            <a:fillRect/>
          </a:stretch>
        </p:blipFill>
        <p:spPr>
          <a:xfrm>
            <a:off x="151662" y="6284421"/>
            <a:ext cx="1666703" cy="471555"/>
          </a:xfrm>
          <a:prstGeom prst="rect">
            <a:avLst/>
          </a:prstGeom>
        </p:spPr>
      </p:pic>
    </p:spTree>
    <p:extLst>
      <p:ext uri="{BB962C8B-B14F-4D97-AF65-F5344CB8AC3E}">
        <p14:creationId xmlns:p14="http://schemas.microsoft.com/office/powerpoint/2010/main" val="199865765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2013 - 202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c12dc4f0-a365-46b3-9e07-9aae8de5ba6f" xsi:nil="true"/>
    <lcf76f155ced4ddcb4097134ff3c332f xmlns="b30be232-03ea-456c-8192-b7ea3ce3ddcd">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38C0C0DDBC9B742BC44458BFD432381" ma:contentTypeVersion="12" ma:contentTypeDescription="Create a new document." ma:contentTypeScope="" ma:versionID="6144f76547e4c278d6de28d232ddec83">
  <xsd:schema xmlns:xsd="http://www.w3.org/2001/XMLSchema" xmlns:xs="http://www.w3.org/2001/XMLSchema" xmlns:p="http://schemas.microsoft.com/office/2006/metadata/properties" xmlns:ns2="b30be232-03ea-456c-8192-b7ea3ce3ddcd" xmlns:ns3="c12dc4f0-a365-46b3-9e07-9aae8de5ba6f" targetNamespace="http://schemas.microsoft.com/office/2006/metadata/properties" ma:root="true" ma:fieldsID="a3b337d1b41d554d716ff0b3a12dbead" ns2:_="" ns3:_="">
    <xsd:import namespace="b30be232-03ea-456c-8192-b7ea3ce3ddcd"/>
    <xsd:import namespace="c12dc4f0-a365-46b3-9e07-9aae8de5ba6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lcf76f155ced4ddcb4097134ff3c332f" minOccurs="0"/>
                <xsd:element ref="ns3:TaxCatchAll"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30be232-03ea-456c-8192-b7ea3ce3dd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dd5578fd-35c2-4d8f-a1bf-4043a6e4e7a5"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12dc4f0-a365-46b3-9e07-9aae8de5ba6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57dd815e-8d58-4377-b4d0-c0ea7a0d6e39}" ma:internalName="TaxCatchAll" ma:showField="CatchAllData" ma:web="c12dc4f0-a365-46b3-9e07-9aae8de5ba6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39FCB73-CCD1-494F-82BF-B29166BBE05C}">
  <ds:schemaRefs>
    <ds:schemaRef ds:uri="http://schemas.microsoft.com/sharepoint/v3/contenttype/forms"/>
  </ds:schemaRefs>
</ds:datastoreItem>
</file>

<file path=customXml/itemProps2.xml><?xml version="1.0" encoding="utf-8"?>
<ds:datastoreItem xmlns:ds="http://schemas.openxmlformats.org/officeDocument/2006/customXml" ds:itemID="{EB025D04-0FB0-4A42-A573-0B81E4261468}">
  <ds:schemaRefs>
    <ds:schemaRef ds:uri="b30be232-03ea-456c-8192-b7ea3ce3ddcd"/>
    <ds:schemaRef ds:uri="c12dc4f0-a365-46b3-9e07-9aae8de5ba6f"/>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169B82E0-975E-423F-BF6E-0013C3AE8B92}">
  <ds:schemaRefs>
    <ds:schemaRef ds:uri="b30be232-03ea-456c-8192-b7ea3ce3ddcd"/>
    <ds:schemaRef ds:uri="c12dc4f0-a365-46b3-9e07-9aae8de5ba6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80</Slides>
  <Notes>49</Notes>
  <HiddenSlides>1</HiddenSlides>
  <ScaleCrop>false</ScaleCrop>
  <HeadingPairs>
    <vt:vector size="4" baseType="variant">
      <vt:variant>
        <vt:lpstr>Theme</vt:lpstr>
      </vt:variant>
      <vt:variant>
        <vt:i4>3</vt:i4>
      </vt:variant>
      <vt:variant>
        <vt:lpstr>Slide Titles</vt:lpstr>
      </vt:variant>
      <vt:variant>
        <vt:i4>80</vt:i4>
      </vt:variant>
    </vt:vector>
  </HeadingPairs>
  <TitlesOfParts>
    <vt:vector size="83" baseType="lpstr">
      <vt:lpstr>Office Theme</vt:lpstr>
      <vt:lpstr>Office Theme 2013 - 2022</vt:lpstr>
      <vt:lpstr>Office Theme</vt:lpstr>
      <vt:lpstr>Preprocessing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Jose Alejandro Herrera Romero</dc:creator>
  <cp:revision>115</cp:revision>
  <dcterms:created xsi:type="dcterms:W3CDTF">2021-05-13T13:56:47Z</dcterms:created>
  <dcterms:modified xsi:type="dcterms:W3CDTF">2023-01-18T09:20:41Z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6a2630e2-1ac5-455e-8217-0156b1936a76_Enabled">
    <vt:lpwstr>true</vt:lpwstr>
  </property>
  <property fmtid="{D5CDD505-2E9C-101B-9397-08002B2CF9AE}" pid="3" name="MSIP_Label_6a2630e2-1ac5-455e-8217-0156b1936a76_SetDate">
    <vt:lpwstr>2022-12-21T11:19:06Z</vt:lpwstr>
  </property>
  <property fmtid="{D5CDD505-2E9C-101B-9397-08002B2CF9AE}" pid="4" name="MSIP_Label_6a2630e2-1ac5-455e-8217-0156b1936a76_Method">
    <vt:lpwstr>Standard</vt:lpwstr>
  </property>
  <property fmtid="{D5CDD505-2E9C-101B-9397-08002B2CF9AE}" pid="5" name="MSIP_Label_6a2630e2-1ac5-455e-8217-0156b1936a76_Name">
    <vt:lpwstr>Notclass</vt:lpwstr>
  </property>
  <property fmtid="{D5CDD505-2E9C-101B-9397-08002B2CF9AE}" pid="6" name="MSIP_Label_6a2630e2-1ac5-455e-8217-0156b1936a76_SiteId">
    <vt:lpwstr>a3927f91-cda1-4696-af89-8c9f1ceffa91</vt:lpwstr>
  </property>
  <property fmtid="{D5CDD505-2E9C-101B-9397-08002B2CF9AE}" pid="7" name="MSIP_Label_6a2630e2-1ac5-455e-8217-0156b1936a76_ActionId">
    <vt:lpwstr>a81dd026-e7cb-49f8-ad59-b3b4d1e338ee</vt:lpwstr>
  </property>
  <property fmtid="{D5CDD505-2E9C-101B-9397-08002B2CF9AE}" pid="8" name="MSIP_Label_6a2630e2-1ac5-455e-8217-0156b1936a76_ContentBits">
    <vt:lpwstr>0</vt:lpwstr>
  </property>
  <property fmtid="{D5CDD505-2E9C-101B-9397-08002B2CF9AE}" pid="9" name="ContentTypeId">
    <vt:lpwstr>0x010100338C0C0DDBC9B742BC44458BFD432381</vt:lpwstr>
  </property>
  <property fmtid="{D5CDD505-2E9C-101B-9397-08002B2CF9AE}" pid="10" name="MediaServiceImageTags">
    <vt:lpwstr/>
  </property>
</Properties>
</file>