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702" r:id="rId5"/>
    <p:sldMasterId id="2147483714" r:id="rId6"/>
  </p:sldMasterIdLst>
  <p:notesMasterIdLst>
    <p:notesMasterId r:id="rId12"/>
  </p:notesMasterIdLst>
  <p:sldIdLst>
    <p:sldId id="263" r:id="rId7"/>
    <p:sldId id="259" r:id="rId8"/>
    <p:sldId id="262" r:id="rId9"/>
    <p:sldId id="260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55A81E-40B0-43BD-86C7-845E6FAEC305}" v="407" dt="2023-01-10T17:12:21.896"/>
    <p1510:client id="{BA1DCCE0-FC12-4AE1-3B1F-014E5865C91D}" v="81" dt="2023-01-12T16:01:07.171"/>
    <p1510:client id="{BD3FB3F6-E133-73F7-64D3-F2BC715AA4CB}" v="28" dt="2023-01-11T09:38:03.126"/>
    <p1510:client id="{C2080476-0B2C-8E7F-4A03-6C8AB2D11E0A}" v="578" dt="2023-01-13T10:01:16.122"/>
    <p1510:client id="{CA7FC809-0F4C-CE16-CFDD-244D4CE73028}" v="561" dt="2023-01-13T13:16:50.3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rike Zschach" userId="S::pnv719@ku.dk::e59085bd-0efe-48fe-9e4c-f7ddd5df24a7" providerId="AD" clId="Web-{BA1DCCE0-FC12-4AE1-3B1F-014E5865C91D}"/>
    <pc:docChg chg="modSld">
      <pc:chgData name="Henrike Zschach" userId="S::pnv719@ku.dk::e59085bd-0efe-48fe-9e4c-f7ddd5df24a7" providerId="AD" clId="Web-{BA1DCCE0-FC12-4AE1-3B1F-014E5865C91D}" dt="2023-01-12T16:01:06.202" v="46" actId="20577"/>
      <pc:docMkLst>
        <pc:docMk/>
      </pc:docMkLst>
      <pc:sldChg chg="modSp">
        <pc:chgData name="Henrike Zschach" userId="S::pnv719@ku.dk::e59085bd-0efe-48fe-9e4c-f7ddd5df24a7" providerId="AD" clId="Web-{BA1DCCE0-FC12-4AE1-3B1F-014E5865C91D}" dt="2023-01-12T16:01:06.202" v="46" actId="20577"/>
        <pc:sldMkLst>
          <pc:docMk/>
          <pc:sldMk cId="2566204050" sldId="258"/>
        </pc:sldMkLst>
        <pc:spChg chg="mod">
          <ac:chgData name="Henrike Zschach" userId="S::pnv719@ku.dk::e59085bd-0efe-48fe-9e4c-f7ddd5df24a7" providerId="AD" clId="Web-{BA1DCCE0-FC12-4AE1-3B1F-014E5865C91D}" dt="2023-01-12T16:01:06.202" v="46" actId="20577"/>
          <ac:spMkLst>
            <pc:docMk/>
            <pc:sldMk cId="2566204050" sldId="258"/>
            <ac:spMk id="10" creationId="{E3291DF6-FC19-1F93-C7EA-DBA4E744E276}"/>
          </ac:spMkLst>
        </pc:spChg>
        <pc:spChg chg="mod">
          <ac:chgData name="Henrike Zschach" userId="S::pnv719@ku.dk::e59085bd-0efe-48fe-9e4c-f7ddd5df24a7" providerId="AD" clId="Web-{BA1DCCE0-FC12-4AE1-3B1F-014E5865C91D}" dt="2023-01-12T16:01:00.937" v="45" actId="20577"/>
          <ac:spMkLst>
            <pc:docMk/>
            <pc:sldMk cId="2566204050" sldId="258"/>
            <ac:spMk id="11" creationId="{7C60D0B7-7B29-B7DA-BE76-36B942952FE9}"/>
          </ac:spMkLst>
        </pc:spChg>
        <pc:spChg chg="mod">
          <ac:chgData name="Henrike Zschach" userId="S::pnv719@ku.dk::e59085bd-0efe-48fe-9e4c-f7ddd5df24a7" providerId="AD" clId="Web-{BA1DCCE0-FC12-4AE1-3B1F-014E5865C91D}" dt="2023-01-12T16:00:26.780" v="44" actId="1076"/>
          <ac:spMkLst>
            <pc:docMk/>
            <pc:sldMk cId="2566204050" sldId="258"/>
            <ac:spMk id="14" creationId="{5D3A5E0F-6713-9B61-373B-38BA8E753663}"/>
          </ac:spMkLst>
        </pc:spChg>
        <pc:spChg chg="mod">
          <ac:chgData name="Henrike Zschach" userId="S::pnv719@ku.dk::e59085bd-0efe-48fe-9e4c-f7ddd5df24a7" providerId="AD" clId="Web-{BA1DCCE0-FC12-4AE1-3B1F-014E5865C91D}" dt="2023-01-12T16:00:11.764" v="42" actId="1076"/>
          <ac:spMkLst>
            <pc:docMk/>
            <pc:sldMk cId="2566204050" sldId="258"/>
            <ac:spMk id="15" creationId="{B7197923-3396-DE1D-1354-4E48CAFF938F}"/>
          </ac:spMkLst>
        </pc:spChg>
      </pc:sldChg>
    </pc:docChg>
  </pc:docChgLst>
  <pc:docChgLst>
    <pc:chgData name="Henrike Zschach" userId="S::pnv719@ku.dk::e59085bd-0efe-48fe-9e4c-f7ddd5df24a7" providerId="AD" clId="Web-{5355A81E-40B0-43BD-86C7-845E6FAEC305}"/>
    <pc:docChg chg="mod addSld delSld modSld addMainMaster">
      <pc:chgData name="Henrike Zschach" userId="S::pnv719@ku.dk::e59085bd-0efe-48fe-9e4c-f7ddd5df24a7" providerId="AD" clId="Web-{5355A81E-40B0-43BD-86C7-845E6FAEC305}" dt="2023-01-10T17:12:21.896" v="255" actId="1076"/>
      <pc:docMkLst>
        <pc:docMk/>
      </pc:docMkLst>
      <pc:sldChg chg="del">
        <pc:chgData name="Henrike Zschach" userId="S::pnv719@ku.dk::e59085bd-0efe-48fe-9e4c-f7ddd5df24a7" providerId="AD" clId="Web-{5355A81E-40B0-43BD-86C7-845E6FAEC305}" dt="2023-01-10T17:02:36.912" v="14"/>
        <pc:sldMkLst>
          <pc:docMk/>
          <pc:sldMk cId="109857222" sldId="256"/>
        </pc:sldMkLst>
      </pc:sldChg>
      <pc:sldChg chg="modSp add">
        <pc:chgData name="Henrike Zschach" userId="S::pnv719@ku.dk::e59085bd-0efe-48fe-9e4c-f7ddd5df24a7" providerId="AD" clId="Web-{5355A81E-40B0-43BD-86C7-845E6FAEC305}" dt="2023-01-10T17:01:59.505" v="12" actId="20577"/>
        <pc:sldMkLst>
          <pc:docMk/>
          <pc:sldMk cId="1617522071" sldId="257"/>
        </pc:sldMkLst>
        <pc:spChg chg="mod">
          <ac:chgData name="Henrike Zschach" userId="S::pnv719@ku.dk::e59085bd-0efe-48fe-9e4c-f7ddd5df24a7" providerId="AD" clId="Web-{5355A81E-40B0-43BD-86C7-845E6FAEC305}" dt="2023-01-10T17:01:59.505" v="12" actId="20577"/>
          <ac:spMkLst>
            <pc:docMk/>
            <pc:sldMk cId="1617522071" sldId="257"/>
            <ac:spMk id="2" creationId="{051920DB-A420-FF47-9398-3D0DD288ABD6}"/>
          </ac:spMkLst>
        </pc:spChg>
      </pc:sldChg>
      <pc:sldChg chg="addSp delSp modSp add">
        <pc:chgData name="Henrike Zschach" userId="S::pnv719@ku.dk::e59085bd-0efe-48fe-9e4c-f7ddd5df24a7" providerId="AD" clId="Web-{5355A81E-40B0-43BD-86C7-845E6FAEC305}" dt="2023-01-10T17:12:21.896" v="255" actId="1076"/>
        <pc:sldMkLst>
          <pc:docMk/>
          <pc:sldMk cId="2566204050" sldId="258"/>
        </pc:sldMkLst>
        <pc:spChg chg="del mod">
          <ac:chgData name="Henrike Zschach" userId="S::pnv719@ku.dk::e59085bd-0efe-48fe-9e4c-f7ddd5df24a7" providerId="AD" clId="Web-{5355A81E-40B0-43BD-86C7-845E6FAEC305}" dt="2023-01-10T17:07:05.646" v="143"/>
          <ac:spMkLst>
            <pc:docMk/>
            <pc:sldMk cId="2566204050" sldId="258"/>
            <ac:spMk id="3" creationId="{42BFFBBA-26B9-BB9E-CF0A-2448662F5105}"/>
          </ac:spMkLst>
        </pc:spChg>
        <pc:spChg chg="add del mod">
          <ac:chgData name="Henrike Zschach" userId="S::pnv719@ku.dk::e59085bd-0efe-48fe-9e4c-f7ddd5df24a7" providerId="AD" clId="Web-{5355A81E-40B0-43BD-86C7-845E6FAEC305}" dt="2023-01-10T17:10:59.021" v="223"/>
          <ac:spMkLst>
            <pc:docMk/>
            <pc:sldMk cId="2566204050" sldId="258"/>
            <ac:spMk id="5" creationId="{2A2E9CE3-9775-AF1F-EE54-AA2BE28C55E6}"/>
          </ac:spMkLst>
        </pc:spChg>
        <pc:spChg chg="mod">
          <ac:chgData name="Henrike Zschach" userId="S::pnv719@ku.dk::e59085bd-0efe-48fe-9e4c-f7ddd5df24a7" providerId="AD" clId="Web-{5355A81E-40B0-43BD-86C7-845E6FAEC305}" dt="2023-01-10T17:12:18.396" v="254" actId="14100"/>
          <ac:spMkLst>
            <pc:docMk/>
            <pc:sldMk cId="2566204050" sldId="258"/>
            <ac:spMk id="6" creationId="{3A9686D7-5CC9-97B1-CFF6-A2F3292ED091}"/>
          </ac:spMkLst>
        </pc:spChg>
        <pc:spChg chg="mod">
          <ac:chgData name="Henrike Zschach" userId="S::pnv719@ku.dk::e59085bd-0efe-48fe-9e4c-f7ddd5df24a7" providerId="AD" clId="Web-{5355A81E-40B0-43BD-86C7-845E6FAEC305}" dt="2023-01-10T17:12:21.896" v="255" actId="1076"/>
          <ac:spMkLst>
            <pc:docMk/>
            <pc:sldMk cId="2566204050" sldId="258"/>
            <ac:spMk id="8" creationId="{96307B7B-1494-1E26-552E-B9A563937BCE}"/>
          </ac:spMkLst>
        </pc:spChg>
        <pc:spChg chg="add del mod">
          <ac:chgData name="Henrike Zschach" userId="S::pnv719@ku.dk::e59085bd-0efe-48fe-9e4c-f7ddd5df24a7" providerId="AD" clId="Web-{5355A81E-40B0-43BD-86C7-845E6FAEC305}" dt="2023-01-10T17:07:09.974" v="144"/>
          <ac:spMkLst>
            <pc:docMk/>
            <pc:sldMk cId="2566204050" sldId="258"/>
            <ac:spMk id="9" creationId="{3D96AD3D-070A-2D00-BA28-DE13BD61DCC4}"/>
          </ac:spMkLst>
        </pc:spChg>
        <pc:spChg chg="add mod">
          <ac:chgData name="Henrike Zschach" userId="S::pnv719@ku.dk::e59085bd-0efe-48fe-9e4c-f7ddd5df24a7" providerId="AD" clId="Web-{5355A81E-40B0-43BD-86C7-845E6FAEC305}" dt="2023-01-10T17:11:42.209" v="233" actId="1076"/>
          <ac:spMkLst>
            <pc:docMk/>
            <pc:sldMk cId="2566204050" sldId="258"/>
            <ac:spMk id="10" creationId="{E3291DF6-FC19-1F93-C7EA-DBA4E744E276}"/>
          </ac:spMkLst>
        </pc:spChg>
        <pc:spChg chg="add mod">
          <ac:chgData name="Henrike Zschach" userId="S::pnv719@ku.dk::e59085bd-0efe-48fe-9e4c-f7ddd5df24a7" providerId="AD" clId="Web-{5355A81E-40B0-43BD-86C7-845E6FAEC305}" dt="2023-01-10T17:11:49.099" v="234" actId="1076"/>
          <ac:spMkLst>
            <pc:docMk/>
            <pc:sldMk cId="2566204050" sldId="258"/>
            <ac:spMk id="11" creationId="{7C60D0B7-7B29-B7DA-BE76-36B942952FE9}"/>
          </ac:spMkLst>
        </pc:spChg>
        <pc:spChg chg="add del">
          <ac:chgData name="Henrike Zschach" userId="S::pnv719@ku.dk::e59085bd-0efe-48fe-9e4c-f7ddd5df24a7" providerId="AD" clId="Web-{5355A81E-40B0-43BD-86C7-845E6FAEC305}" dt="2023-01-10T17:09:10.771" v="166"/>
          <ac:spMkLst>
            <pc:docMk/>
            <pc:sldMk cId="2566204050" sldId="258"/>
            <ac:spMk id="12" creationId="{27A4A2E9-F332-8B08-90B5-A79E304F1478}"/>
          </ac:spMkLst>
        </pc:spChg>
        <pc:spChg chg="add del">
          <ac:chgData name="Henrike Zschach" userId="S::pnv719@ku.dk::e59085bd-0efe-48fe-9e4c-f7ddd5df24a7" providerId="AD" clId="Web-{5355A81E-40B0-43BD-86C7-845E6FAEC305}" dt="2023-01-10T17:09:15.099" v="168"/>
          <ac:spMkLst>
            <pc:docMk/>
            <pc:sldMk cId="2566204050" sldId="258"/>
            <ac:spMk id="13" creationId="{3ABCB873-3A39-F117-CE9D-B09B7D5ABF9E}"/>
          </ac:spMkLst>
        </pc:spChg>
        <pc:spChg chg="add mod">
          <ac:chgData name="Henrike Zschach" userId="S::pnv719@ku.dk::e59085bd-0efe-48fe-9e4c-f7ddd5df24a7" providerId="AD" clId="Web-{5355A81E-40B0-43BD-86C7-845E6FAEC305}" dt="2023-01-10T17:11:08.818" v="226" actId="20577"/>
          <ac:spMkLst>
            <pc:docMk/>
            <pc:sldMk cId="2566204050" sldId="258"/>
            <ac:spMk id="14" creationId="{5D3A5E0F-6713-9B61-373B-38BA8E753663}"/>
          </ac:spMkLst>
        </pc:spChg>
        <pc:spChg chg="add mod">
          <ac:chgData name="Henrike Zschach" userId="S::pnv719@ku.dk::e59085bd-0efe-48fe-9e4c-f7ddd5df24a7" providerId="AD" clId="Web-{5355A81E-40B0-43BD-86C7-845E6FAEC305}" dt="2023-01-10T17:11:13.849" v="228" actId="20577"/>
          <ac:spMkLst>
            <pc:docMk/>
            <pc:sldMk cId="2566204050" sldId="258"/>
            <ac:spMk id="15" creationId="{B7197923-3396-DE1D-1354-4E48CAFF938F}"/>
          </ac:spMkLst>
        </pc:spChg>
      </pc:sldChg>
      <pc:sldMasterChg chg="add addSldLayout">
        <pc:chgData name="Henrike Zschach" userId="S::pnv719@ku.dk::e59085bd-0efe-48fe-9e4c-f7ddd5df24a7" providerId="AD" clId="Web-{5355A81E-40B0-43BD-86C7-845E6FAEC305}" dt="2023-01-10T17:01:48.630" v="1"/>
        <pc:sldMasterMkLst>
          <pc:docMk/>
          <pc:sldMasterMk cId="2828627601" sldId="2147483702"/>
        </pc:sldMasterMkLst>
        <pc:sldLayoutChg chg="add">
          <pc:chgData name="Henrike Zschach" userId="S::pnv719@ku.dk::e59085bd-0efe-48fe-9e4c-f7ddd5df24a7" providerId="AD" clId="Web-{5355A81E-40B0-43BD-86C7-845E6FAEC305}" dt="2023-01-10T17:01:48.630" v="1"/>
          <pc:sldLayoutMkLst>
            <pc:docMk/>
            <pc:sldMasterMk cId="2828627601" sldId="2147483702"/>
            <pc:sldLayoutMk cId="3490639528" sldId="2147483703"/>
          </pc:sldLayoutMkLst>
        </pc:sldLayoutChg>
        <pc:sldLayoutChg chg="add">
          <pc:chgData name="Henrike Zschach" userId="S::pnv719@ku.dk::e59085bd-0efe-48fe-9e4c-f7ddd5df24a7" providerId="AD" clId="Web-{5355A81E-40B0-43BD-86C7-845E6FAEC305}" dt="2023-01-10T17:01:48.630" v="1"/>
          <pc:sldLayoutMkLst>
            <pc:docMk/>
            <pc:sldMasterMk cId="2828627601" sldId="2147483702"/>
            <pc:sldLayoutMk cId="2421521012" sldId="2147483704"/>
          </pc:sldLayoutMkLst>
        </pc:sldLayoutChg>
        <pc:sldLayoutChg chg="add">
          <pc:chgData name="Henrike Zschach" userId="S::pnv719@ku.dk::e59085bd-0efe-48fe-9e4c-f7ddd5df24a7" providerId="AD" clId="Web-{5355A81E-40B0-43BD-86C7-845E6FAEC305}" dt="2023-01-10T17:01:48.630" v="1"/>
          <pc:sldLayoutMkLst>
            <pc:docMk/>
            <pc:sldMasterMk cId="2828627601" sldId="2147483702"/>
            <pc:sldLayoutMk cId="944253018" sldId="2147483705"/>
          </pc:sldLayoutMkLst>
        </pc:sldLayoutChg>
        <pc:sldLayoutChg chg="add">
          <pc:chgData name="Henrike Zschach" userId="S::pnv719@ku.dk::e59085bd-0efe-48fe-9e4c-f7ddd5df24a7" providerId="AD" clId="Web-{5355A81E-40B0-43BD-86C7-845E6FAEC305}" dt="2023-01-10T17:01:48.630" v="1"/>
          <pc:sldLayoutMkLst>
            <pc:docMk/>
            <pc:sldMasterMk cId="2828627601" sldId="2147483702"/>
            <pc:sldLayoutMk cId="1911920177" sldId="2147483706"/>
          </pc:sldLayoutMkLst>
        </pc:sldLayoutChg>
        <pc:sldLayoutChg chg="add">
          <pc:chgData name="Henrike Zschach" userId="S::pnv719@ku.dk::e59085bd-0efe-48fe-9e4c-f7ddd5df24a7" providerId="AD" clId="Web-{5355A81E-40B0-43BD-86C7-845E6FAEC305}" dt="2023-01-10T17:01:48.630" v="1"/>
          <pc:sldLayoutMkLst>
            <pc:docMk/>
            <pc:sldMasterMk cId="2828627601" sldId="2147483702"/>
            <pc:sldLayoutMk cId="2680398863" sldId="2147483707"/>
          </pc:sldLayoutMkLst>
        </pc:sldLayoutChg>
        <pc:sldLayoutChg chg="add">
          <pc:chgData name="Henrike Zschach" userId="S::pnv719@ku.dk::e59085bd-0efe-48fe-9e4c-f7ddd5df24a7" providerId="AD" clId="Web-{5355A81E-40B0-43BD-86C7-845E6FAEC305}" dt="2023-01-10T17:01:48.630" v="1"/>
          <pc:sldLayoutMkLst>
            <pc:docMk/>
            <pc:sldMasterMk cId="2828627601" sldId="2147483702"/>
            <pc:sldLayoutMk cId="2410808934" sldId="2147483708"/>
          </pc:sldLayoutMkLst>
        </pc:sldLayoutChg>
        <pc:sldLayoutChg chg="add">
          <pc:chgData name="Henrike Zschach" userId="S::pnv719@ku.dk::e59085bd-0efe-48fe-9e4c-f7ddd5df24a7" providerId="AD" clId="Web-{5355A81E-40B0-43BD-86C7-845E6FAEC305}" dt="2023-01-10T17:01:48.630" v="1"/>
          <pc:sldLayoutMkLst>
            <pc:docMk/>
            <pc:sldMasterMk cId="2828627601" sldId="2147483702"/>
            <pc:sldLayoutMk cId="277674126" sldId="2147483709"/>
          </pc:sldLayoutMkLst>
        </pc:sldLayoutChg>
        <pc:sldLayoutChg chg="add">
          <pc:chgData name="Henrike Zschach" userId="S::pnv719@ku.dk::e59085bd-0efe-48fe-9e4c-f7ddd5df24a7" providerId="AD" clId="Web-{5355A81E-40B0-43BD-86C7-845E6FAEC305}" dt="2023-01-10T17:01:48.630" v="1"/>
          <pc:sldLayoutMkLst>
            <pc:docMk/>
            <pc:sldMasterMk cId="2828627601" sldId="2147483702"/>
            <pc:sldLayoutMk cId="1826858247" sldId="2147483710"/>
          </pc:sldLayoutMkLst>
        </pc:sldLayoutChg>
        <pc:sldLayoutChg chg="add">
          <pc:chgData name="Henrike Zschach" userId="S::pnv719@ku.dk::e59085bd-0efe-48fe-9e4c-f7ddd5df24a7" providerId="AD" clId="Web-{5355A81E-40B0-43BD-86C7-845E6FAEC305}" dt="2023-01-10T17:01:48.630" v="1"/>
          <pc:sldLayoutMkLst>
            <pc:docMk/>
            <pc:sldMasterMk cId="2828627601" sldId="2147483702"/>
            <pc:sldLayoutMk cId="2173327785" sldId="2147483711"/>
          </pc:sldLayoutMkLst>
        </pc:sldLayoutChg>
        <pc:sldLayoutChg chg="add">
          <pc:chgData name="Henrike Zschach" userId="S::pnv719@ku.dk::e59085bd-0efe-48fe-9e4c-f7ddd5df24a7" providerId="AD" clId="Web-{5355A81E-40B0-43BD-86C7-845E6FAEC305}" dt="2023-01-10T17:01:48.630" v="1"/>
          <pc:sldLayoutMkLst>
            <pc:docMk/>
            <pc:sldMasterMk cId="2828627601" sldId="2147483702"/>
            <pc:sldLayoutMk cId="626755291" sldId="2147483712"/>
          </pc:sldLayoutMkLst>
        </pc:sldLayoutChg>
        <pc:sldLayoutChg chg="add">
          <pc:chgData name="Henrike Zschach" userId="S::pnv719@ku.dk::e59085bd-0efe-48fe-9e4c-f7ddd5df24a7" providerId="AD" clId="Web-{5355A81E-40B0-43BD-86C7-845E6FAEC305}" dt="2023-01-10T17:01:48.630" v="1"/>
          <pc:sldLayoutMkLst>
            <pc:docMk/>
            <pc:sldMasterMk cId="2828627601" sldId="2147483702"/>
            <pc:sldLayoutMk cId="3228508239" sldId="2147483713"/>
          </pc:sldLayoutMkLst>
        </pc:sldLayoutChg>
      </pc:sldMasterChg>
      <pc:sldMasterChg chg="add addSldLayout">
        <pc:chgData name="Henrike Zschach" userId="S::pnv719@ku.dk::e59085bd-0efe-48fe-9e4c-f7ddd5df24a7" providerId="AD" clId="Web-{5355A81E-40B0-43BD-86C7-845E6FAEC305}" dt="2023-01-10T17:02:34.755" v="13"/>
        <pc:sldMasterMkLst>
          <pc:docMk/>
          <pc:sldMasterMk cId="2828627601" sldId="2147483714"/>
        </pc:sldMasterMkLst>
        <pc:sldLayoutChg chg="add">
          <pc:chgData name="Henrike Zschach" userId="S::pnv719@ku.dk::e59085bd-0efe-48fe-9e4c-f7ddd5df24a7" providerId="AD" clId="Web-{5355A81E-40B0-43BD-86C7-845E6FAEC305}" dt="2023-01-10T17:02:34.755" v="13"/>
          <pc:sldLayoutMkLst>
            <pc:docMk/>
            <pc:sldMasterMk cId="2828627601" sldId="2147483714"/>
            <pc:sldLayoutMk cId="3490639528" sldId="2147483715"/>
          </pc:sldLayoutMkLst>
        </pc:sldLayoutChg>
        <pc:sldLayoutChg chg="add">
          <pc:chgData name="Henrike Zschach" userId="S::pnv719@ku.dk::e59085bd-0efe-48fe-9e4c-f7ddd5df24a7" providerId="AD" clId="Web-{5355A81E-40B0-43BD-86C7-845E6FAEC305}" dt="2023-01-10T17:02:34.755" v="13"/>
          <pc:sldLayoutMkLst>
            <pc:docMk/>
            <pc:sldMasterMk cId="2828627601" sldId="2147483714"/>
            <pc:sldLayoutMk cId="2421521012" sldId="2147483716"/>
          </pc:sldLayoutMkLst>
        </pc:sldLayoutChg>
        <pc:sldLayoutChg chg="add">
          <pc:chgData name="Henrike Zschach" userId="S::pnv719@ku.dk::e59085bd-0efe-48fe-9e4c-f7ddd5df24a7" providerId="AD" clId="Web-{5355A81E-40B0-43BD-86C7-845E6FAEC305}" dt="2023-01-10T17:02:34.755" v="13"/>
          <pc:sldLayoutMkLst>
            <pc:docMk/>
            <pc:sldMasterMk cId="2828627601" sldId="2147483714"/>
            <pc:sldLayoutMk cId="944253018" sldId="2147483717"/>
          </pc:sldLayoutMkLst>
        </pc:sldLayoutChg>
        <pc:sldLayoutChg chg="add">
          <pc:chgData name="Henrike Zschach" userId="S::pnv719@ku.dk::e59085bd-0efe-48fe-9e4c-f7ddd5df24a7" providerId="AD" clId="Web-{5355A81E-40B0-43BD-86C7-845E6FAEC305}" dt="2023-01-10T17:02:34.755" v="13"/>
          <pc:sldLayoutMkLst>
            <pc:docMk/>
            <pc:sldMasterMk cId="2828627601" sldId="2147483714"/>
            <pc:sldLayoutMk cId="1911920177" sldId="2147483718"/>
          </pc:sldLayoutMkLst>
        </pc:sldLayoutChg>
        <pc:sldLayoutChg chg="add">
          <pc:chgData name="Henrike Zschach" userId="S::pnv719@ku.dk::e59085bd-0efe-48fe-9e4c-f7ddd5df24a7" providerId="AD" clId="Web-{5355A81E-40B0-43BD-86C7-845E6FAEC305}" dt="2023-01-10T17:02:34.755" v="13"/>
          <pc:sldLayoutMkLst>
            <pc:docMk/>
            <pc:sldMasterMk cId="2828627601" sldId="2147483714"/>
            <pc:sldLayoutMk cId="2680398863" sldId="2147483719"/>
          </pc:sldLayoutMkLst>
        </pc:sldLayoutChg>
        <pc:sldLayoutChg chg="add">
          <pc:chgData name="Henrike Zschach" userId="S::pnv719@ku.dk::e59085bd-0efe-48fe-9e4c-f7ddd5df24a7" providerId="AD" clId="Web-{5355A81E-40B0-43BD-86C7-845E6FAEC305}" dt="2023-01-10T17:02:34.755" v="13"/>
          <pc:sldLayoutMkLst>
            <pc:docMk/>
            <pc:sldMasterMk cId="2828627601" sldId="2147483714"/>
            <pc:sldLayoutMk cId="2410808934" sldId="2147483720"/>
          </pc:sldLayoutMkLst>
        </pc:sldLayoutChg>
        <pc:sldLayoutChg chg="add">
          <pc:chgData name="Henrike Zschach" userId="S::pnv719@ku.dk::e59085bd-0efe-48fe-9e4c-f7ddd5df24a7" providerId="AD" clId="Web-{5355A81E-40B0-43BD-86C7-845E6FAEC305}" dt="2023-01-10T17:02:34.755" v="13"/>
          <pc:sldLayoutMkLst>
            <pc:docMk/>
            <pc:sldMasterMk cId="2828627601" sldId="2147483714"/>
            <pc:sldLayoutMk cId="277674126" sldId="2147483721"/>
          </pc:sldLayoutMkLst>
        </pc:sldLayoutChg>
        <pc:sldLayoutChg chg="add">
          <pc:chgData name="Henrike Zschach" userId="S::pnv719@ku.dk::e59085bd-0efe-48fe-9e4c-f7ddd5df24a7" providerId="AD" clId="Web-{5355A81E-40B0-43BD-86C7-845E6FAEC305}" dt="2023-01-10T17:02:34.755" v="13"/>
          <pc:sldLayoutMkLst>
            <pc:docMk/>
            <pc:sldMasterMk cId="2828627601" sldId="2147483714"/>
            <pc:sldLayoutMk cId="1826858247" sldId="2147483722"/>
          </pc:sldLayoutMkLst>
        </pc:sldLayoutChg>
        <pc:sldLayoutChg chg="add">
          <pc:chgData name="Henrike Zschach" userId="S::pnv719@ku.dk::e59085bd-0efe-48fe-9e4c-f7ddd5df24a7" providerId="AD" clId="Web-{5355A81E-40B0-43BD-86C7-845E6FAEC305}" dt="2023-01-10T17:02:34.755" v="13"/>
          <pc:sldLayoutMkLst>
            <pc:docMk/>
            <pc:sldMasterMk cId="2828627601" sldId="2147483714"/>
            <pc:sldLayoutMk cId="2173327785" sldId="2147483723"/>
          </pc:sldLayoutMkLst>
        </pc:sldLayoutChg>
        <pc:sldLayoutChg chg="add">
          <pc:chgData name="Henrike Zschach" userId="S::pnv719@ku.dk::e59085bd-0efe-48fe-9e4c-f7ddd5df24a7" providerId="AD" clId="Web-{5355A81E-40B0-43BD-86C7-845E6FAEC305}" dt="2023-01-10T17:02:34.755" v="13"/>
          <pc:sldLayoutMkLst>
            <pc:docMk/>
            <pc:sldMasterMk cId="2828627601" sldId="2147483714"/>
            <pc:sldLayoutMk cId="626755291" sldId="2147483724"/>
          </pc:sldLayoutMkLst>
        </pc:sldLayoutChg>
        <pc:sldLayoutChg chg="add">
          <pc:chgData name="Henrike Zschach" userId="S::pnv719@ku.dk::e59085bd-0efe-48fe-9e4c-f7ddd5df24a7" providerId="AD" clId="Web-{5355A81E-40B0-43BD-86C7-845E6FAEC305}" dt="2023-01-10T17:02:34.755" v="13"/>
          <pc:sldLayoutMkLst>
            <pc:docMk/>
            <pc:sldMasterMk cId="2828627601" sldId="2147483714"/>
            <pc:sldLayoutMk cId="3228508239" sldId="2147483725"/>
          </pc:sldLayoutMkLst>
        </pc:sldLayoutChg>
      </pc:sldMasterChg>
    </pc:docChg>
  </pc:docChgLst>
  <pc:docChgLst>
    <pc:chgData name="Henrike Zschach" userId="S::pnv719@ku.dk::e59085bd-0efe-48fe-9e4c-f7ddd5df24a7" providerId="AD" clId="Web-{C2080476-0B2C-8E7F-4A03-6C8AB2D11E0A}"/>
    <pc:docChg chg="addSld delSld modSld sldOrd">
      <pc:chgData name="Henrike Zschach" userId="S::pnv719@ku.dk::e59085bd-0efe-48fe-9e4c-f7ddd5df24a7" providerId="AD" clId="Web-{C2080476-0B2C-8E7F-4A03-6C8AB2D11E0A}" dt="2023-01-13T10:01:16.122" v="319" actId="1076"/>
      <pc:docMkLst>
        <pc:docMk/>
      </pc:docMkLst>
      <pc:sldChg chg="del">
        <pc:chgData name="Henrike Zschach" userId="S::pnv719@ku.dk::e59085bd-0efe-48fe-9e4c-f7ddd5df24a7" providerId="AD" clId="Web-{C2080476-0B2C-8E7F-4A03-6C8AB2D11E0A}" dt="2023-01-13T09:39:22.751" v="278"/>
        <pc:sldMkLst>
          <pc:docMk/>
          <pc:sldMk cId="2566204050" sldId="258"/>
        </pc:sldMkLst>
      </pc:sldChg>
      <pc:sldChg chg="addSp delSp modSp new ord">
        <pc:chgData name="Henrike Zschach" userId="S::pnv719@ku.dk::e59085bd-0efe-48fe-9e4c-f7ddd5df24a7" providerId="AD" clId="Web-{C2080476-0B2C-8E7F-4A03-6C8AB2D11E0A}" dt="2023-01-13T09:57:55.542" v="285"/>
        <pc:sldMkLst>
          <pc:docMk/>
          <pc:sldMk cId="1219157121" sldId="259"/>
        </pc:sldMkLst>
        <pc:spChg chg="del">
          <ac:chgData name="Henrike Zschach" userId="S::pnv719@ku.dk::e59085bd-0efe-48fe-9e4c-f7ddd5df24a7" providerId="AD" clId="Web-{C2080476-0B2C-8E7F-4A03-6C8AB2D11E0A}" dt="2023-01-13T09:33:29.840" v="1"/>
          <ac:spMkLst>
            <pc:docMk/>
            <pc:sldMk cId="1219157121" sldId="259"/>
            <ac:spMk id="2" creationId="{94416064-A863-A610-E010-3DC9DBBB378D}"/>
          </ac:spMkLst>
        </pc:spChg>
        <pc:spChg chg="del">
          <ac:chgData name="Henrike Zschach" userId="S::pnv719@ku.dk::e59085bd-0efe-48fe-9e4c-f7ddd5df24a7" providerId="AD" clId="Web-{C2080476-0B2C-8E7F-4A03-6C8AB2D11E0A}" dt="2023-01-13T09:33:32.700" v="2"/>
          <ac:spMkLst>
            <pc:docMk/>
            <pc:sldMk cId="1219157121" sldId="259"/>
            <ac:spMk id="3" creationId="{6F650AC8-BFA5-FC7C-8E06-FF3BD0137C29}"/>
          </ac:spMkLst>
        </pc:spChg>
        <pc:spChg chg="add">
          <ac:chgData name="Henrike Zschach" userId="S::pnv719@ku.dk::e59085bd-0efe-48fe-9e4c-f7ddd5df24a7" providerId="AD" clId="Web-{C2080476-0B2C-8E7F-4A03-6C8AB2D11E0A}" dt="2023-01-13T09:33:33.669" v="3"/>
          <ac:spMkLst>
            <pc:docMk/>
            <pc:sldMk cId="1219157121" sldId="259"/>
            <ac:spMk id="6" creationId="{55C696A4-3C44-0877-6B25-18BC6C40D9DD}"/>
          </ac:spMkLst>
        </pc:spChg>
        <pc:spChg chg="add mod">
          <ac:chgData name="Henrike Zschach" userId="S::pnv719@ku.dk::e59085bd-0efe-48fe-9e4c-f7ddd5df24a7" providerId="AD" clId="Web-{C2080476-0B2C-8E7F-4A03-6C8AB2D11E0A}" dt="2023-01-13T09:39:47.048" v="283" actId="20577"/>
          <ac:spMkLst>
            <pc:docMk/>
            <pc:sldMk cId="1219157121" sldId="259"/>
            <ac:spMk id="8" creationId="{9AEEC0CE-2F6C-F2ED-FFC4-7626D071D27D}"/>
          </ac:spMkLst>
        </pc:spChg>
      </pc:sldChg>
      <pc:sldChg chg="modSp add replId">
        <pc:chgData name="Henrike Zschach" userId="S::pnv719@ku.dk::e59085bd-0efe-48fe-9e4c-f7ddd5df24a7" providerId="AD" clId="Web-{C2080476-0B2C-8E7F-4A03-6C8AB2D11E0A}" dt="2023-01-13T09:57:59.401" v="286" actId="20577"/>
        <pc:sldMkLst>
          <pc:docMk/>
          <pc:sldMk cId="1686520199" sldId="260"/>
        </pc:sldMkLst>
        <pc:spChg chg="mod">
          <ac:chgData name="Henrike Zschach" userId="S::pnv719@ku.dk::e59085bd-0efe-48fe-9e4c-f7ddd5df24a7" providerId="AD" clId="Web-{C2080476-0B2C-8E7F-4A03-6C8AB2D11E0A}" dt="2023-01-13T09:57:59.401" v="286" actId="20577"/>
          <ac:spMkLst>
            <pc:docMk/>
            <pc:sldMk cId="1686520199" sldId="260"/>
            <ac:spMk id="2" creationId="{051920DB-A420-FF47-9398-3D0DD288ABD6}"/>
          </ac:spMkLst>
        </pc:spChg>
      </pc:sldChg>
      <pc:sldChg chg="addSp delSp modSp new">
        <pc:chgData name="Henrike Zschach" userId="S::pnv719@ku.dk::e59085bd-0efe-48fe-9e4c-f7ddd5df24a7" providerId="AD" clId="Web-{C2080476-0B2C-8E7F-4A03-6C8AB2D11E0A}" dt="2023-01-13T09:59:32.011" v="303" actId="20577"/>
        <pc:sldMkLst>
          <pc:docMk/>
          <pc:sldMk cId="1392306588" sldId="261"/>
        </pc:sldMkLst>
        <pc:spChg chg="del">
          <ac:chgData name="Henrike Zschach" userId="S::pnv719@ku.dk::e59085bd-0efe-48fe-9e4c-f7ddd5df24a7" providerId="AD" clId="Web-{C2080476-0B2C-8E7F-4A03-6C8AB2D11E0A}" dt="2023-01-13T09:58:48.277" v="289"/>
          <ac:spMkLst>
            <pc:docMk/>
            <pc:sldMk cId="1392306588" sldId="261"/>
            <ac:spMk id="2" creationId="{B77CBB95-A4FD-73B4-F649-BE8671CA56DB}"/>
          </ac:spMkLst>
        </pc:spChg>
        <pc:spChg chg="del">
          <ac:chgData name="Henrike Zschach" userId="S::pnv719@ku.dk::e59085bd-0efe-48fe-9e4c-f7ddd5df24a7" providerId="AD" clId="Web-{C2080476-0B2C-8E7F-4A03-6C8AB2D11E0A}" dt="2023-01-13T09:58:51.152" v="290"/>
          <ac:spMkLst>
            <pc:docMk/>
            <pc:sldMk cId="1392306588" sldId="261"/>
            <ac:spMk id="3" creationId="{E56F9A41-A9C0-904E-CE25-61E3E37E535A}"/>
          </ac:spMkLst>
        </pc:spChg>
        <pc:spChg chg="add">
          <ac:chgData name="Henrike Zschach" userId="S::pnv719@ku.dk::e59085bd-0efe-48fe-9e4c-f7ddd5df24a7" providerId="AD" clId="Web-{C2080476-0B2C-8E7F-4A03-6C8AB2D11E0A}" dt="2023-01-13T09:58:56.995" v="291"/>
          <ac:spMkLst>
            <pc:docMk/>
            <pc:sldMk cId="1392306588" sldId="261"/>
            <ac:spMk id="6" creationId="{6E3B921A-3C0B-BD64-38BC-7D6CBBA3BAC0}"/>
          </ac:spMkLst>
        </pc:spChg>
        <pc:spChg chg="add mod">
          <ac:chgData name="Henrike Zschach" userId="S::pnv719@ku.dk::e59085bd-0efe-48fe-9e4c-f7ddd5df24a7" providerId="AD" clId="Web-{C2080476-0B2C-8E7F-4A03-6C8AB2D11E0A}" dt="2023-01-13T09:59:32.011" v="303" actId="20577"/>
          <ac:spMkLst>
            <pc:docMk/>
            <pc:sldMk cId="1392306588" sldId="261"/>
            <ac:spMk id="7" creationId="{AC2CA381-A461-A8CB-9CF5-654AD17F322F}"/>
          </ac:spMkLst>
        </pc:spChg>
      </pc:sldChg>
      <pc:sldChg chg="addSp delSp modSp add">
        <pc:chgData name="Henrike Zschach" userId="S::pnv719@ku.dk::e59085bd-0efe-48fe-9e4c-f7ddd5df24a7" providerId="AD" clId="Web-{C2080476-0B2C-8E7F-4A03-6C8AB2D11E0A}" dt="2023-01-13T10:01:16.122" v="319" actId="1076"/>
        <pc:sldMkLst>
          <pc:docMk/>
          <pc:sldMk cId="1653115501" sldId="262"/>
        </pc:sldMkLst>
        <pc:spChg chg="del">
          <ac:chgData name="Henrike Zschach" userId="S::pnv719@ku.dk::e59085bd-0efe-48fe-9e4c-f7ddd5df24a7" providerId="AD" clId="Web-{C2080476-0B2C-8E7F-4A03-6C8AB2D11E0A}" dt="2023-01-13T10:00:50.996" v="314"/>
          <ac:spMkLst>
            <pc:docMk/>
            <pc:sldMk cId="1653115501" sldId="262"/>
            <ac:spMk id="5" creationId="{572F06CF-55C2-C24A-8BC3-4D1175AA917B}"/>
          </ac:spMkLst>
        </pc:spChg>
        <pc:spChg chg="del">
          <ac:chgData name="Henrike Zschach" userId="S::pnv719@ku.dk::e59085bd-0efe-48fe-9e4c-f7ddd5df24a7" providerId="AD" clId="Web-{C2080476-0B2C-8E7F-4A03-6C8AB2D11E0A}" dt="2023-01-13T10:00:46.184" v="313"/>
          <ac:spMkLst>
            <pc:docMk/>
            <pc:sldMk cId="1653115501" sldId="262"/>
            <ac:spMk id="7" creationId="{E040F994-BFC2-0717-CB63-4C11C8B4D44D}"/>
          </ac:spMkLst>
        </pc:spChg>
        <pc:spChg chg="add mod">
          <ac:chgData name="Henrike Zschach" userId="S::pnv719@ku.dk::e59085bd-0efe-48fe-9e4c-f7ddd5df24a7" providerId="AD" clId="Web-{C2080476-0B2C-8E7F-4A03-6C8AB2D11E0A}" dt="2023-01-13T10:01:02.809" v="316" actId="1076"/>
          <ac:spMkLst>
            <pc:docMk/>
            <pc:sldMk cId="1653115501" sldId="262"/>
            <ac:spMk id="8" creationId="{5E926B34-60F2-FD74-DA7F-3180B21CA252}"/>
          </ac:spMkLst>
        </pc:spChg>
        <pc:spChg chg="add mod">
          <ac:chgData name="Henrike Zschach" userId="S::pnv719@ku.dk::e59085bd-0efe-48fe-9e4c-f7ddd5df24a7" providerId="AD" clId="Web-{C2080476-0B2C-8E7F-4A03-6C8AB2D11E0A}" dt="2023-01-13T10:01:16.122" v="319" actId="1076"/>
          <ac:spMkLst>
            <pc:docMk/>
            <pc:sldMk cId="1653115501" sldId="262"/>
            <ac:spMk id="9" creationId="{37D1130E-9B5F-43DB-8276-12E1F7B08BBF}"/>
          </ac:spMkLst>
        </pc:spChg>
        <pc:spChg chg="del">
          <ac:chgData name="Henrike Zschach" userId="S::pnv719@ku.dk::e59085bd-0efe-48fe-9e4c-f7ddd5df24a7" providerId="AD" clId="Web-{C2080476-0B2C-8E7F-4A03-6C8AB2D11E0A}" dt="2023-01-13T09:59:52.840" v="307"/>
          <ac:spMkLst>
            <pc:docMk/>
            <pc:sldMk cId="1653115501" sldId="262"/>
            <ac:spMk id="27" creationId="{C2A1EA33-60E3-CF4C-A310-681547B4D5FF}"/>
          </ac:spMkLst>
        </pc:spChg>
        <pc:spChg chg="del">
          <ac:chgData name="Henrike Zschach" userId="S::pnv719@ku.dk::e59085bd-0efe-48fe-9e4c-f7ddd5df24a7" providerId="AD" clId="Web-{C2080476-0B2C-8E7F-4A03-6C8AB2D11E0A}" dt="2023-01-13T10:00:35.277" v="309"/>
          <ac:spMkLst>
            <pc:docMk/>
            <pc:sldMk cId="1653115501" sldId="262"/>
            <ac:spMk id="78" creationId="{4E89382C-37CB-2045-801C-8C60133FFB83}"/>
          </ac:spMkLst>
        </pc:spChg>
        <pc:spChg chg="del">
          <ac:chgData name="Henrike Zschach" userId="S::pnv719@ku.dk::e59085bd-0efe-48fe-9e4c-f7ddd5df24a7" providerId="AD" clId="Web-{C2080476-0B2C-8E7F-4A03-6C8AB2D11E0A}" dt="2023-01-13T10:00:38.246" v="310"/>
          <ac:spMkLst>
            <pc:docMk/>
            <pc:sldMk cId="1653115501" sldId="262"/>
            <ac:spMk id="81" creationId="{EA573E52-E084-AA45-9880-A659F0D8EEAA}"/>
          </ac:spMkLst>
        </pc:spChg>
        <pc:spChg chg="del">
          <ac:chgData name="Henrike Zschach" userId="S::pnv719@ku.dk::e59085bd-0efe-48fe-9e4c-f7ddd5df24a7" providerId="AD" clId="Web-{C2080476-0B2C-8E7F-4A03-6C8AB2D11E0A}" dt="2023-01-13T09:59:50.465" v="306"/>
          <ac:spMkLst>
            <pc:docMk/>
            <pc:sldMk cId="1653115501" sldId="262"/>
            <ac:spMk id="117" creationId="{DE9A596E-16A0-2F48-8811-4BC1B1FA597F}"/>
          </ac:spMkLst>
        </pc:spChg>
        <pc:spChg chg="del">
          <ac:chgData name="Henrike Zschach" userId="S::pnv719@ku.dk::e59085bd-0efe-48fe-9e4c-f7ddd5df24a7" providerId="AD" clId="Web-{C2080476-0B2C-8E7F-4A03-6C8AB2D11E0A}" dt="2023-01-13T09:59:45.980" v="304"/>
          <ac:spMkLst>
            <pc:docMk/>
            <pc:sldMk cId="1653115501" sldId="262"/>
            <ac:spMk id="156" creationId="{CE5677D9-9ABD-8C46-9709-C684AA59232E}"/>
          </ac:spMkLst>
        </pc:spChg>
        <pc:picChg chg="del">
          <ac:chgData name="Henrike Zschach" userId="S::pnv719@ku.dk::e59085bd-0efe-48fe-9e4c-f7ddd5df24a7" providerId="AD" clId="Web-{C2080476-0B2C-8E7F-4A03-6C8AB2D11E0A}" dt="2023-01-13T09:59:47.808" v="305"/>
          <ac:picMkLst>
            <pc:docMk/>
            <pc:sldMk cId="1653115501" sldId="262"/>
            <ac:picMk id="114" creationId="{E610C19C-8C73-8C48-A7B7-5895F43384EC}"/>
          </ac:picMkLst>
        </pc:picChg>
        <pc:picChg chg="del">
          <ac:chgData name="Henrike Zschach" userId="S::pnv719@ku.dk::e59085bd-0efe-48fe-9e4c-f7ddd5df24a7" providerId="AD" clId="Web-{C2080476-0B2C-8E7F-4A03-6C8AB2D11E0A}" dt="2023-01-13T10:00:32.449" v="308"/>
          <ac:picMkLst>
            <pc:docMk/>
            <pc:sldMk cId="1653115501" sldId="262"/>
            <ac:picMk id="119" creationId="{619435DC-B20E-3F4F-AF15-EB62DCF9F477}"/>
          </ac:picMkLst>
        </pc:picChg>
        <pc:cxnChg chg="del">
          <ac:chgData name="Henrike Zschach" userId="S::pnv719@ku.dk::e59085bd-0efe-48fe-9e4c-f7ddd5df24a7" providerId="AD" clId="Web-{C2080476-0B2C-8E7F-4A03-6C8AB2D11E0A}" dt="2023-01-13T10:00:40.199" v="311"/>
          <ac:cxnSpMkLst>
            <pc:docMk/>
            <pc:sldMk cId="1653115501" sldId="262"/>
            <ac:cxnSpMk id="133" creationId="{00346C85-B850-7840-9099-7C4AA18C35C7}"/>
          </ac:cxnSpMkLst>
        </pc:cxnChg>
        <pc:cxnChg chg="del">
          <ac:chgData name="Henrike Zschach" userId="S::pnv719@ku.dk::e59085bd-0efe-48fe-9e4c-f7ddd5df24a7" providerId="AD" clId="Web-{C2080476-0B2C-8E7F-4A03-6C8AB2D11E0A}" dt="2023-01-13T10:00:42.668" v="312"/>
          <ac:cxnSpMkLst>
            <pc:docMk/>
            <pc:sldMk cId="1653115501" sldId="262"/>
            <ac:cxnSpMk id="148" creationId="{DC5FC9C8-E421-9B4F-B823-CB7642FBC693}"/>
          </ac:cxnSpMkLst>
        </pc:cxnChg>
      </pc:sldChg>
    </pc:docChg>
  </pc:docChgLst>
  <pc:docChgLst>
    <pc:chgData name="Henrike Zschach" userId="S::pnv719@ku.dk::e59085bd-0efe-48fe-9e4c-f7ddd5df24a7" providerId="AD" clId="Web-{BD3FB3F6-E133-73F7-64D3-F2BC715AA4CB}"/>
    <pc:docChg chg="modSld">
      <pc:chgData name="Henrike Zschach" userId="S::pnv719@ku.dk::e59085bd-0efe-48fe-9e4c-f7ddd5df24a7" providerId="AD" clId="Web-{BD3FB3F6-E133-73F7-64D3-F2BC715AA4CB}" dt="2023-01-11T09:38:03.126" v="12" actId="20577"/>
      <pc:docMkLst>
        <pc:docMk/>
      </pc:docMkLst>
      <pc:sldChg chg="modSp">
        <pc:chgData name="Henrike Zschach" userId="S::pnv719@ku.dk::e59085bd-0efe-48fe-9e4c-f7ddd5df24a7" providerId="AD" clId="Web-{BD3FB3F6-E133-73F7-64D3-F2BC715AA4CB}" dt="2023-01-11T09:38:03.126" v="12" actId="20577"/>
        <pc:sldMkLst>
          <pc:docMk/>
          <pc:sldMk cId="2566204050" sldId="258"/>
        </pc:sldMkLst>
        <pc:spChg chg="mod">
          <ac:chgData name="Henrike Zschach" userId="S::pnv719@ku.dk::e59085bd-0efe-48fe-9e4c-f7ddd5df24a7" providerId="AD" clId="Web-{BD3FB3F6-E133-73F7-64D3-F2BC715AA4CB}" dt="2023-01-11T09:38:03.126" v="12" actId="20577"/>
          <ac:spMkLst>
            <pc:docMk/>
            <pc:sldMk cId="2566204050" sldId="258"/>
            <ac:spMk id="8" creationId="{96307B7B-1494-1E26-552E-B9A563937BCE}"/>
          </ac:spMkLst>
        </pc:spChg>
        <pc:spChg chg="mod">
          <ac:chgData name="Henrike Zschach" userId="S::pnv719@ku.dk::e59085bd-0efe-48fe-9e4c-f7ddd5df24a7" providerId="AD" clId="Web-{BD3FB3F6-E133-73F7-64D3-F2BC715AA4CB}" dt="2023-01-11T09:33:03.317" v="5" actId="20577"/>
          <ac:spMkLst>
            <pc:docMk/>
            <pc:sldMk cId="2566204050" sldId="258"/>
            <ac:spMk id="15" creationId="{B7197923-3396-DE1D-1354-4E48CAFF938F}"/>
          </ac:spMkLst>
        </pc:spChg>
      </pc:sldChg>
    </pc:docChg>
  </pc:docChgLst>
  <pc:docChgLst>
    <pc:chgData name="Henrike Zschach" userId="S::pnv719@ku.dk::e59085bd-0efe-48fe-9e4c-f7ddd5df24a7" providerId="AD" clId="Web-{CA7FC809-0F4C-CE16-CFDD-244D4CE73028}"/>
    <pc:docChg chg="addSld delSld modSld sldOrd">
      <pc:chgData name="Henrike Zschach" userId="S::pnv719@ku.dk::e59085bd-0efe-48fe-9e4c-f7ddd5df24a7" providerId="AD" clId="Web-{CA7FC809-0F4C-CE16-CFDD-244D4CE73028}" dt="2023-01-13T13:16:50.310" v="308" actId="20577"/>
      <pc:docMkLst>
        <pc:docMk/>
      </pc:docMkLst>
      <pc:sldChg chg="del">
        <pc:chgData name="Henrike Zschach" userId="S::pnv719@ku.dk::e59085bd-0efe-48fe-9e4c-f7ddd5df24a7" providerId="AD" clId="Web-{CA7FC809-0F4C-CE16-CFDD-244D4CE73028}" dt="2023-01-13T10:13:17.690" v="0"/>
        <pc:sldMkLst>
          <pc:docMk/>
          <pc:sldMk cId="1617522071" sldId="257"/>
        </pc:sldMkLst>
      </pc:sldChg>
      <pc:sldChg chg="addSp">
        <pc:chgData name="Henrike Zschach" userId="S::pnv719@ku.dk::e59085bd-0efe-48fe-9e4c-f7ddd5df24a7" providerId="AD" clId="Web-{CA7FC809-0F4C-CE16-CFDD-244D4CE73028}" dt="2023-01-13T10:13:25.549" v="1"/>
        <pc:sldMkLst>
          <pc:docMk/>
          <pc:sldMk cId="1219157121" sldId="259"/>
        </pc:sldMkLst>
        <pc:picChg chg="add">
          <ac:chgData name="Henrike Zschach" userId="S::pnv719@ku.dk::e59085bd-0efe-48fe-9e4c-f7ddd5df24a7" providerId="AD" clId="Web-{CA7FC809-0F4C-CE16-CFDD-244D4CE73028}" dt="2023-01-13T10:13:25.549" v="1"/>
          <ac:picMkLst>
            <pc:docMk/>
            <pc:sldMk cId="1219157121" sldId="259"/>
            <ac:picMk id="3" creationId="{0AFC22FB-B2DB-BCF5-9224-F534F6417D8D}"/>
          </ac:picMkLst>
        </pc:picChg>
      </pc:sldChg>
      <pc:sldChg chg="add del">
        <pc:chgData name="Henrike Zschach" userId="S::pnv719@ku.dk::e59085bd-0efe-48fe-9e4c-f7ddd5df24a7" providerId="AD" clId="Web-{CA7FC809-0F4C-CE16-CFDD-244D4CE73028}" dt="2023-01-13T10:37:31.911" v="134"/>
        <pc:sldMkLst>
          <pc:docMk/>
          <pc:sldMk cId="1392306588" sldId="261"/>
        </pc:sldMkLst>
      </pc:sldChg>
      <pc:sldChg chg="addSp modSp">
        <pc:chgData name="Henrike Zschach" userId="S::pnv719@ku.dk::e59085bd-0efe-48fe-9e4c-f7ddd5df24a7" providerId="AD" clId="Web-{CA7FC809-0F4C-CE16-CFDD-244D4CE73028}" dt="2023-01-13T10:37:13.521" v="129" actId="20577"/>
        <pc:sldMkLst>
          <pc:docMk/>
          <pc:sldMk cId="1653115501" sldId="262"/>
        </pc:sldMkLst>
        <pc:spChg chg="add mod">
          <ac:chgData name="Henrike Zschach" userId="S::pnv719@ku.dk::e59085bd-0efe-48fe-9e4c-f7ddd5df24a7" providerId="AD" clId="Web-{CA7FC809-0F4C-CE16-CFDD-244D4CE73028}" dt="2023-01-13T10:36:28.973" v="118" actId="1076"/>
          <ac:spMkLst>
            <pc:docMk/>
            <pc:sldMk cId="1653115501" sldId="262"/>
            <ac:spMk id="3" creationId="{473AA2FB-3B40-C69A-DDD4-EF6B79FCA6DA}"/>
          </ac:spMkLst>
        </pc:spChg>
        <pc:spChg chg="add mod">
          <ac:chgData name="Henrike Zschach" userId="S::pnv719@ku.dk::e59085bd-0efe-48fe-9e4c-f7ddd5df24a7" providerId="AD" clId="Web-{CA7FC809-0F4C-CE16-CFDD-244D4CE73028}" dt="2023-01-13T10:36:42.661" v="121" actId="20577"/>
          <ac:spMkLst>
            <pc:docMk/>
            <pc:sldMk cId="1653115501" sldId="262"/>
            <ac:spMk id="5" creationId="{B5BB570F-06D1-549D-28A8-3E65EA43377C}"/>
          </ac:spMkLst>
        </pc:spChg>
        <pc:spChg chg="add mod">
          <ac:chgData name="Henrike Zschach" userId="S::pnv719@ku.dk::e59085bd-0efe-48fe-9e4c-f7ddd5df24a7" providerId="AD" clId="Web-{CA7FC809-0F4C-CE16-CFDD-244D4CE73028}" dt="2023-01-13T10:37:06.364" v="126" actId="1076"/>
          <ac:spMkLst>
            <pc:docMk/>
            <pc:sldMk cId="1653115501" sldId="262"/>
            <ac:spMk id="7" creationId="{5DAB4962-09F2-9F79-0FE9-C7843A434015}"/>
          </ac:spMkLst>
        </pc:spChg>
        <pc:spChg chg="mod">
          <ac:chgData name="Henrike Zschach" userId="S::pnv719@ku.dk::e59085bd-0efe-48fe-9e4c-f7ddd5df24a7" providerId="AD" clId="Web-{CA7FC809-0F4C-CE16-CFDD-244D4CE73028}" dt="2023-01-13T10:35:46.801" v="103" actId="20577"/>
          <ac:spMkLst>
            <pc:docMk/>
            <pc:sldMk cId="1653115501" sldId="262"/>
            <ac:spMk id="9" creationId="{37D1130E-9B5F-43DB-8276-12E1F7B08BBF}"/>
          </ac:spMkLst>
        </pc:spChg>
        <pc:spChg chg="add mod">
          <ac:chgData name="Henrike Zschach" userId="S::pnv719@ku.dk::e59085bd-0efe-48fe-9e4c-f7ddd5df24a7" providerId="AD" clId="Web-{CA7FC809-0F4C-CE16-CFDD-244D4CE73028}" dt="2023-01-13T10:37:13.521" v="129" actId="20577"/>
          <ac:spMkLst>
            <pc:docMk/>
            <pc:sldMk cId="1653115501" sldId="262"/>
            <ac:spMk id="10" creationId="{3A628BEC-E594-A063-1400-C60A1332AEE5}"/>
          </ac:spMkLst>
        </pc:spChg>
      </pc:sldChg>
      <pc:sldChg chg="modSp add ord replId">
        <pc:chgData name="Henrike Zschach" userId="S::pnv719@ku.dk::e59085bd-0efe-48fe-9e4c-f7ddd5df24a7" providerId="AD" clId="Web-{CA7FC809-0F4C-CE16-CFDD-244D4CE73028}" dt="2023-01-13T10:37:35.146" v="135" actId="20577"/>
        <pc:sldMkLst>
          <pc:docMk/>
          <pc:sldMk cId="59588213" sldId="263"/>
        </pc:sldMkLst>
        <pc:spChg chg="mod">
          <ac:chgData name="Henrike Zschach" userId="S::pnv719@ku.dk::e59085bd-0efe-48fe-9e4c-f7ddd5df24a7" providerId="AD" clId="Web-{CA7FC809-0F4C-CE16-CFDD-244D4CE73028}" dt="2023-01-13T10:37:35.146" v="135" actId="20577"/>
          <ac:spMkLst>
            <pc:docMk/>
            <pc:sldMk cId="59588213" sldId="263"/>
            <ac:spMk id="2" creationId="{051920DB-A420-FF47-9398-3D0DD288ABD6}"/>
          </ac:spMkLst>
        </pc:spChg>
      </pc:sldChg>
      <pc:sldChg chg="modSp add ord replId">
        <pc:chgData name="Henrike Zschach" userId="S::pnv719@ku.dk::e59085bd-0efe-48fe-9e4c-f7ddd5df24a7" providerId="AD" clId="Web-{CA7FC809-0F4C-CE16-CFDD-244D4CE73028}" dt="2023-01-13T13:16:50.310" v="308" actId="20577"/>
        <pc:sldMkLst>
          <pc:docMk/>
          <pc:sldMk cId="3903569065" sldId="264"/>
        </pc:sldMkLst>
        <pc:spChg chg="mod">
          <ac:chgData name="Henrike Zschach" userId="S::pnv719@ku.dk::e59085bd-0efe-48fe-9e4c-f7ddd5df24a7" providerId="AD" clId="Web-{CA7FC809-0F4C-CE16-CFDD-244D4CE73028}" dt="2023-01-13T13:16:50.310" v="308" actId="20577"/>
          <ac:spMkLst>
            <pc:docMk/>
            <pc:sldMk cId="3903569065" sldId="264"/>
            <ac:spMk id="8" creationId="{9AEEC0CE-2F6C-F2ED-FFC4-7626D071D27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C052E-126D-4F98-ADBB-5744C2E2F5DF}" type="datetimeFigureOut">
              <a:t>1/13/2023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3A6B08-D8D5-4C99-8640-A96C8177868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775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18095-4327-E84E-91BA-C207FF796C0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779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343F8-22D0-DE46-9608-EB03ABDC3E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9C0060-639A-1B41-8958-C76D87B3E6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B9F0AE-747E-6D4D-8211-202B5F00C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A9AA5-EF0F-8B46-85D7-BFA9E9AAB7D1}" type="datetime1">
              <a:rPr lang="en-US" smtClean="0"/>
              <a:t>1/13/2023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969BB-E495-8B40-8075-F2673CD2B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0CAD8A-389D-2549-A965-18945F196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6395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493B7-84D6-B54E-8332-B94CCBB1A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C2F30-5E1B-4B4A-B0EB-48259C0980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2AA0B-B0CB-574C-93E2-CECDEAEEB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23148-C081-BF45-B319-238D13563939}" type="datetime1">
              <a:rPr lang="en-US" smtClean="0"/>
              <a:t>1/13/2023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EBFE5C-3197-A34D-82E1-F1C502837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B1DB58-F871-6646-A98A-66A9313B1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21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68439-21DC-5A40-8852-9951421BC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D610EF-9CBE-5549-9F69-0AA3860FAB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EAB42-BEB6-B047-BBDD-215933D88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3B5D6-4622-654F-9FF3-8A7B77E7C86F}" type="datetime1">
              <a:rPr lang="en-US" smtClean="0"/>
              <a:t>1/13/2023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F9206A-28CB-1945-AF9D-7A0D8AE09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3B713A-A3A0-A74B-A8F4-FCABF8123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2530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543FF-6C78-5B48-A6B7-3E81FA9C4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F03FBE-748C-4E4E-B1BE-DD537945F9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4B94EB-4184-214C-908E-6AFB7C65C5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447B22-D144-2D48-9D6F-4F130CA28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346A3-A0CA-F644-8E0E-D6212D2E6237}" type="datetime1">
              <a:rPr lang="en-US" smtClean="0"/>
              <a:t>1/13/2023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780B65-64A4-9A42-B12B-E9A46582F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0CC9E5-82FE-A440-BEC5-9A86A2B67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920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9DD46-A300-6446-ACCA-9E3A8913E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F196DC-2144-7640-BE38-EE4F4D5206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A3149E-D3A0-DB42-BF71-4CCAB48E9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7EE763-12F6-1F4E-B934-E0CF0345A1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02FE4F-756E-3B4A-8123-3C6F64FC45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A2F07A-A617-7343-A3A5-9FDD371A9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29D88-9528-2E4C-801B-87FEEB98B6EC}" type="datetime1">
              <a:rPr lang="en-US" smtClean="0"/>
              <a:t>1/13/2023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4D7E33-C4F7-4743-8371-360849EA3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0DF20E-42D8-954F-9B41-FA855C243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3988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EDA2A-648F-0346-9BF0-52F8730CA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50680B-5AD5-2349-9424-5B0FF7E75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DC62-1447-D044-B033-34FB2977468C}" type="datetime1">
              <a:rPr lang="en-US" smtClean="0"/>
              <a:t>1/13/2023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EF560-8CAA-374D-8B98-7006EA532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9ED91E-E1DE-F841-BB85-716D8D442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808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DD0735-D1C6-EF4A-A1F0-0015E069F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6795-26A5-7C45-8970-AA2F54E1D838}" type="datetime1">
              <a:rPr lang="en-US" smtClean="0"/>
              <a:t>1/13/2023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3DC404-D05D-C447-BBCA-E0CC6B2C8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A4338A-F704-CA43-A6C3-57F1A6963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741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F8111-40FA-8046-85B0-3E52ECDB2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9A11BF-8CFF-6040-86AF-779B7100AD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B7A2AE-A1E0-D340-815C-96C5C69AD6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85F7E8-A804-D044-9C1B-704A1CAC9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D9D28-7FA9-CE4D-BFB6-3F4745E5130C}" type="datetime1">
              <a:rPr lang="en-US" smtClean="0"/>
              <a:t>1/13/2023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E55884-4E62-D245-9E58-9C3244D58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ED4F4D-548A-6145-BD81-1B491C5F2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858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254B4-E994-7B4E-BA3F-9DD467E42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207F48-4A30-C948-9182-145DE53648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7CBD8D-CB87-424C-AF55-FE1C3381EF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ECBF9B-5DB8-4E47-9940-13C9EBFC7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D4A53-6887-6748-8CFA-2801B6A283D8}" type="datetime1">
              <a:rPr lang="en-US" smtClean="0"/>
              <a:t>1/13/2023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1A808F-8062-7D47-9A90-A9BBA5EB4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B16C56-FCA3-144A-B124-7D4B25238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3277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48681-4C52-AB47-BB46-09DF560F0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302D2E-DA41-144F-B411-6855D06692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2F2C67-B52E-EF40-8AB9-C782A74D3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E9733-916C-874E-90B0-F70BC63E9D2B}" type="datetime1">
              <a:rPr lang="en-US" smtClean="0"/>
              <a:t>1/13/2023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319167-A0F9-454A-ABAE-7F373CD7C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6C4464-68EE-B04F-BC2C-2AFB97E61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7552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10CB58-0BC8-0347-8110-8E58567BE0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BAD0A0-3B62-1543-8926-6B159CC1F6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7AD6C3-BCA2-174D-9B6C-4411E68A9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D700-30C7-5348-9C83-E150031C46F2}" type="datetime1">
              <a:rPr lang="en-US" smtClean="0"/>
              <a:t>1/13/2023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E28B61-62DD-544F-B8B1-091A33685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F400E3-3E21-B94B-B098-F45A297AA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5082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343F8-22D0-DE46-9608-EB03ABDC3E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9C0060-639A-1B41-8958-C76D87B3E6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B9F0AE-747E-6D4D-8211-202B5F00C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72F8-C6D3-5840-A332-516199B5C93C}" type="datetime1">
              <a:rPr lang="da-DK" smtClean="0"/>
              <a:t>13-01-2023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969BB-E495-8B40-8075-F2673CD2B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0CAD8A-389D-2549-A965-18945F196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6395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493B7-84D6-B54E-8332-B94CCBB1A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C2F30-5E1B-4B4A-B0EB-48259C0980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2AA0B-B0CB-574C-93E2-CECDEAEEB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D19DE-0EF6-384D-BC69-D1763EC5900A}" type="datetime1">
              <a:rPr lang="da-DK" smtClean="0"/>
              <a:t>13-01-2023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EBFE5C-3197-A34D-82E1-F1C502837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B1DB58-F871-6646-A98A-66A9313B1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210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68439-21DC-5A40-8852-9951421BC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D610EF-9CBE-5549-9F69-0AA3860FAB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EAB42-BEB6-B047-BBDD-215933D88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4A28-50C9-C543-9632-E3EC43164925}" type="datetime1">
              <a:rPr lang="da-DK" smtClean="0"/>
              <a:t>13-01-2023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F9206A-28CB-1945-AF9D-7A0D8AE09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3B713A-A3A0-A74B-A8F4-FCABF8123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2530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543FF-6C78-5B48-A6B7-3E81FA9C4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F03FBE-748C-4E4E-B1BE-DD537945F9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4B94EB-4184-214C-908E-6AFB7C65C5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447B22-D144-2D48-9D6F-4F130CA28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DEAA3-183D-854B-A156-0873C9306C99}" type="datetime1">
              <a:rPr lang="da-DK" smtClean="0"/>
              <a:t>13-01-2023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780B65-64A4-9A42-B12B-E9A46582F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0CC9E5-82FE-A440-BEC5-9A86A2B67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9201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9DD46-A300-6446-ACCA-9E3A8913E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F196DC-2144-7640-BE38-EE4F4D5206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A3149E-D3A0-DB42-BF71-4CCAB48E9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7EE763-12F6-1F4E-B934-E0CF0345A1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02FE4F-756E-3B4A-8123-3C6F64FC45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A2F07A-A617-7343-A3A5-9FDD371A9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4359D-D3A3-7F4A-B1CE-6FEE995B5222}" type="datetime1">
              <a:rPr lang="da-DK" smtClean="0"/>
              <a:t>13-01-2023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4D7E33-C4F7-4743-8371-360849EA3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0DF20E-42D8-954F-9B41-FA855C243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3988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EDA2A-648F-0346-9BF0-52F8730CA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50680B-5AD5-2349-9424-5B0FF7E75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9598-B2A8-A946-9A66-5672777E3C21}" type="datetime1">
              <a:rPr lang="da-DK" smtClean="0"/>
              <a:t>13-01-2023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EF560-8CAA-374D-8B98-7006EA532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9ED91E-E1DE-F841-BB85-716D8D442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8089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DD0735-D1C6-EF4A-A1F0-0015E069F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FBD0E-5A21-5C45-AECE-F633060AA8AF}" type="datetime1">
              <a:rPr lang="da-DK" smtClean="0"/>
              <a:t>13-01-2023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3DC404-D05D-C447-BBCA-E0CC6B2C8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A4338A-F704-CA43-A6C3-57F1A6963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74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F8111-40FA-8046-85B0-3E52ECDB2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9A11BF-8CFF-6040-86AF-779B7100AD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B7A2AE-A1E0-D340-815C-96C5C69AD6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85F7E8-A804-D044-9C1B-704A1CAC9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1D11-59CE-3645-8257-C4375BB86A8E}" type="datetime1">
              <a:rPr lang="da-DK" smtClean="0"/>
              <a:t>13-01-2023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E55884-4E62-D245-9E58-9C3244D58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ED4F4D-548A-6145-BD81-1B491C5F2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8582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254B4-E994-7B4E-BA3F-9DD467E42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207F48-4A30-C948-9182-145DE53648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7CBD8D-CB87-424C-AF55-FE1C3381EF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ECBF9B-5DB8-4E47-9940-13C9EBFC7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75333-C7DA-4649-9897-AB068E3E154E}" type="datetime1">
              <a:rPr lang="da-DK" smtClean="0"/>
              <a:t>13-01-2023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1A808F-8062-7D47-9A90-A9BBA5EB4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B16C56-FCA3-144A-B124-7D4B25238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3277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48681-4C52-AB47-BB46-09DF560F0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302D2E-DA41-144F-B411-6855D06692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2F2C67-B52E-EF40-8AB9-C782A74D3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A1378-3634-1249-82F5-B6AB9ADF77E2}" type="datetime1">
              <a:rPr lang="da-DK" smtClean="0"/>
              <a:t>13-01-2023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319167-A0F9-454A-ABAE-7F373CD7C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6C4464-68EE-B04F-BC2C-2AFB97E61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7552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10CB58-0BC8-0347-8110-8E58567BE0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BAD0A0-3B62-1543-8926-6B159CC1F6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7AD6C3-BCA2-174D-9B6C-4411E68A9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B0A9D-5E8E-0448-955C-6C76CB9EE077}" type="datetime1">
              <a:rPr lang="da-DK" smtClean="0"/>
              <a:t>13-01-2023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E28B61-62DD-544F-B8B1-091A33685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F400E3-3E21-B94B-B098-F45A297AA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508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9CB77F-D9F0-EF4A-A0A8-2D8E5E933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54578A-DE83-3941-A1A8-ABD6838E45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4806EB-059E-6640-834F-1E499C5641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FB70-F297-0E44-A949-38ED45F1B6D8}" type="datetime1">
              <a:rPr lang="en-US" smtClean="0"/>
              <a:t>1/13/2023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3318C-06B3-6646-BF04-0D14448026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78041E-3A38-9E47-B12B-865CF785F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627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9CB77F-D9F0-EF4A-A0A8-2D8E5E933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54578A-DE83-3941-A1A8-ABD6838E45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4806EB-059E-6640-834F-1E499C5641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AAD95-158F-3040-A2AE-F57D2F454E03}" type="datetime1">
              <a:rPr lang="da-DK" smtClean="0"/>
              <a:t>13-01-2023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3318C-06B3-6646-BF04-0D14448026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78041E-3A38-9E47-B12B-865CF785F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F6B55-2FBF-E645-B561-8271EEC5C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627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8555C5B3-193A-4749-9AFD-682E53CDDE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EAE06A6-F76A-41C9-827A-C561B0044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-3"/>
            <a:ext cx="12192000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9F9D4E8-0639-444B-949B-9518585061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80861" y="0"/>
            <a:ext cx="7661934" cy="6858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45000"/>
                </a:schemeClr>
              </a:gs>
              <a:gs pos="100000">
                <a:srgbClr val="000000">
                  <a:alpha val="29000"/>
                </a:srgb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E3DA7A2-ED70-4BBA-AB72-00AD461FA4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80862" y="-6"/>
            <a:ext cx="11711138" cy="6410334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100000">
                <a:srgbClr val="000000">
                  <a:alpha val="41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920DB-A420-FF47-9398-3D0DD288AB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7208" y="857251"/>
            <a:ext cx="4968792" cy="3098061"/>
          </a:xfrm>
        </p:spPr>
        <p:txBody>
          <a:bodyPr anchor="b">
            <a:normAutofit/>
          </a:bodyPr>
          <a:lstStyle/>
          <a:p>
            <a:pPr algn="l"/>
            <a:r>
              <a:rPr lang="en-GB" sz="4800" b="1" dirty="0">
                <a:solidFill>
                  <a:srgbClr val="FFFFFF"/>
                </a:solidFill>
              </a:rPr>
              <a:t>Recap Day 1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C485432-3647-4218-B5D3-15D3FA222B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4844797" y="-489206"/>
            <a:ext cx="2502408" cy="12191998"/>
          </a:xfrm>
          <a:prstGeom prst="rect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78000">
                <a:schemeClr val="accent1">
                  <a:lumMod val="50000"/>
                  <a:alpha val="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497D31-BD0F-024A-883E-291AC29D50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7208" y="4756265"/>
            <a:ext cx="4674204" cy="1244483"/>
          </a:xfrm>
        </p:spPr>
        <p:txBody>
          <a:bodyPr anchor="t">
            <a:normAutofit/>
          </a:bodyPr>
          <a:lstStyle/>
          <a:p>
            <a:pPr algn="l"/>
            <a:r>
              <a:rPr lang="en-GB" err="1">
                <a:solidFill>
                  <a:srgbClr val="FFFFFF"/>
                </a:solidFill>
              </a:rPr>
              <a:t>Center</a:t>
            </a:r>
            <a:r>
              <a:rPr lang="en-GB">
                <a:solidFill>
                  <a:srgbClr val="FFFFFF"/>
                </a:solidFill>
              </a:rPr>
              <a:t> for Health Data Science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F4AFDDCA-6ABA-4D23-8A5C-1BF0F4308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0589" y="1062544"/>
            <a:ext cx="4756162" cy="47561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805F955E-25FF-5245-A82D-80B255BCB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0559" y="2908268"/>
            <a:ext cx="3737164" cy="105575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CFF55D-D30D-1844-911C-CEEF3C279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88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9851D9-FC84-4982-B336-742BCD14C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2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5C696A4-3C44-0877-6B25-18BC6C40D9DD}"/>
              </a:ext>
            </a:extLst>
          </p:cNvPr>
          <p:cNvSpPr/>
          <p:nvPr/>
        </p:nvSpPr>
        <p:spPr>
          <a:xfrm>
            <a:off x="700252" y="358556"/>
            <a:ext cx="4943544" cy="873935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4400" b="1" dirty="0">
                <a:cs typeface="Calibri"/>
              </a:rPr>
              <a:t>Table discussion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EEC0CE-2F6C-F2ED-FFC4-7626D071D27D}"/>
              </a:ext>
            </a:extLst>
          </p:cNvPr>
          <p:cNvSpPr txBox="1"/>
          <p:nvPr/>
        </p:nvSpPr>
        <p:spPr>
          <a:xfrm>
            <a:off x="1392634" y="1481966"/>
            <a:ext cx="9118714" cy="489364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400" dirty="0">
                <a:latin typeface="Roboto"/>
                <a:ea typeface="Roboto"/>
                <a:cs typeface="Roboto"/>
              </a:rPr>
              <a:t>You are a doctor who has discovered the secret to eternal life! Once you inject your mice with the secret substance </a:t>
            </a:r>
            <a:r>
              <a:rPr lang="en-GB" sz="2400" dirty="0" err="1">
                <a:latin typeface="Roboto"/>
                <a:ea typeface="Roboto"/>
                <a:cs typeface="Roboto"/>
              </a:rPr>
              <a:t>vampirium</a:t>
            </a:r>
            <a:r>
              <a:rPr lang="en-GB" sz="2400" dirty="0">
                <a:latin typeface="Roboto"/>
                <a:ea typeface="Roboto"/>
                <a:cs typeface="Roboto"/>
              </a:rPr>
              <a:t> they live 50% longer than control mice (but strangely they also started to drink the blood of other mice ...). </a:t>
            </a:r>
            <a:endParaRPr lang="en-US" sz="2400">
              <a:cs typeface="Calibri"/>
            </a:endParaRPr>
          </a:p>
          <a:p>
            <a:endParaRPr lang="en-GB" sz="2400" dirty="0">
              <a:latin typeface="Roboto"/>
              <a:ea typeface="Roboto"/>
              <a:cs typeface="Roboto"/>
            </a:endParaRPr>
          </a:p>
          <a:p>
            <a:r>
              <a:rPr lang="en-GB" sz="2400" dirty="0">
                <a:latin typeface="Roboto"/>
                <a:ea typeface="Roboto"/>
                <a:cs typeface="Roboto"/>
              </a:rPr>
              <a:t>Now before you go into the phase 1 human trial, you think you should just check how the transcriptome is affected by </a:t>
            </a:r>
            <a:r>
              <a:rPr lang="en-GB" sz="2400" dirty="0" err="1">
                <a:latin typeface="Roboto"/>
                <a:ea typeface="Roboto"/>
                <a:cs typeface="Roboto"/>
              </a:rPr>
              <a:t>vampirium</a:t>
            </a:r>
            <a:r>
              <a:rPr lang="en-GB" sz="2400" dirty="0">
                <a:latin typeface="Roboto"/>
                <a:ea typeface="Roboto"/>
                <a:cs typeface="Roboto"/>
              </a:rPr>
              <a:t> injection. What should be the set-up for your experimental design? Consider: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>
                <a:latin typeface="Roboto"/>
                <a:ea typeface="Roboto"/>
                <a:cs typeface="Roboto"/>
              </a:rPr>
              <a:t>Controls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>
                <a:latin typeface="Roboto"/>
                <a:ea typeface="Roboto"/>
                <a:cs typeface="Roboto"/>
              </a:rPr>
              <a:t>Replicates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>
                <a:latin typeface="Roboto"/>
                <a:ea typeface="Roboto"/>
                <a:cs typeface="Roboto"/>
              </a:rPr>
              <a:t>Confounding and batch effects and how you can minimize them</a:t>
            </a:r>
          </a:p>
        </p:txBody>
      </p:sp>
      <p:pic>
        <p:nvPicPr>
          <p:cNvPr id="3" name="Picture 12" descr="Background pattern&#10;&#10;Description automatically generated">
            <a:extLst>
              <a:ext uri="{FF2B5EF4-FFF2-40B4-BE49-F238E27FC236}">
                <a16:creationId xmlns:a16="http://schemas.microsoft.com/office/drawing/2014/main" id="{0AFC22FB-B2DB-BCF5-9224-F534F6417D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9342" y="282137"/>
            <a:ext cx="1952625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157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F54DCE45-55C9-F944-9808-29EFCA20C5C4}"/>
              </a:ext>
            </a:extLst>
          </p:cNvPr>
          <p:cNvGrpSpPr/>
          <p:nvPr/>
        </p:nvGrpSpPr>
        <p:grpSpPr>
          <a:xfrm>
            <a:off x="2173461" y="2550888"/>
            <a:ext cx="814043" cy="493661"/>
            <a:chOff x="1888176" y="2046153"/>
            <a:chExt cx="814043" cy="493661"/>
          </a:xfrm>
        </p:grpSpPr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7C2B17D2-C1F9-8444-8DC5-B59E26D2DF4D}"/>
                </a:ext>
              </a:extLst>
            </p:cNvPr>
            <p:cNvSpPr/>
            <p:nvPr/>
          </p:nvSpPr>
          <p:spPr>
            <a:xfrm>
              <a:off x="2309344" y="2441177"/>
              <a:ext cx="365760" cy="45720"/>
            </a:xfrm>
            <a:prstGeom prst="roundRect">
              <a:avLst/>
            </a:prstGeom>
            <a:solidFill>
              <a:schemeClr val="accent1"/>
            </a:solidFill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FB49703B-9D6D-6147-9030-443BB683FBD7}"/>
                </a:ext>
              </a:extLst>
            </p:cNvPr>
            <p:cNvSpPr/>
            <p:nvPr/>
          </p:nvSpPr>
          <p:spPr>
            <a:xfrm>
              <a:off x="1903851" y="2375963"/>
              <a:ext cx="365760" cy="45720"/>
            </a:xfrm>
            <a:prstGeom prst="roundRect">
              <a:avLst/>
            </a:prstGeom>
            <a:solidFill>
              <a:schemeClr val="accent1"/>
            </a:solidFill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A46B4B23-3CC4-7742-A31F-17F2481EA938}"/>
                </a:ext>
              </a:extLst>
            </p:cNvPr>
            <p:cNvSpPr/>
            <p:nvPr/>
          </p:nvSpPr>
          <p:spPr>
            <a:xfrm>
              <a:off x="1888176" y="2494094"/>
              <a:ext cx="365760" cy="45720"/>
            </a:xfrm>
            <a:prstGeom prst="roundRect">
              <a:avLst/>
            </a:prstGeom>
            <a:solidFill>
              <a:schemeClr val="accent2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0E83D9A9-0E5A-A54F-97C6-C5D942BBF933}"/>
                </a:ext>
              </a:extLst>
            </p:cNvPr>
            <p:cNvSpPr/>
            <p:nvPr/>
          </p:nvSpPr>
          <p:spPr>
            <a:xfrm>
              <a:off x="2336459" y="2046153"/>
              <a:ext cx="365760" cy="45720"/>
            </a:xfrm>
            <a:prstGeom prst="roundRect">
              <a:avLst/>
            </a:prstGeom>
            <a:solidFill>
              <a:schemeClr val="accent1"/>
            </a:solidFill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F524C3E9-B816-014E-838E-8EBCFD9AC800}"/>
                </a:ext>
              </a:extLst>
            </p:cNvPr>
            <p:cNvSpPr/>
            <p:nvPr/>
          </p:nvSpPr>
          <p:spPr>
            <a:xfrm>
              <a:off x="2316209" y="2332099"/>
              <a:ext cx="365760" cy="45720"/>
            </a:xfrm>
            <a:prstGeom prst="roundRect">
              <a:avLst/>
            </a:prstGeom>
            <a:solidFill>
              <a:schemeClr val="accent2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919571F7-1262-C54A-A3B5-D9368CF32125}"/>
                </a:ext>
              </a:extLst>
            </p:cNvPr>
            <p:cNvSpPr/>
            <p:nvPr/>
          </p:nvSpPr>
          <p:spPr>
            <a:xfrm>
              <a:off x="1938303" y="2262398"/>
              <a:ext cx="365760" cy="45720"/>
            </a:xfrm>
            <a:prstGeom prst="roundRect">
              <a:avLst/>
            </a:prstGeom>
            <a:solidFill>
              <a:schemeClr val="accent2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17E86772-0FB6-314B-BC11-0CBE2F57CE77}"/>
                </a:ext>
              </a:extLst>
            </p:cNvPr>
            <p:cNvSpPr/>
            <p:nvPr/>
          </p:nvSpPr>
          <p:spPr>
            <a:xfrm>
              <a:off x="2334538" y="2211333"/>
              <a:ext cx="365760" cy="45720"/>
            </a:xfrm>
            <a:prstGeom prst="roundRect">
              <a:avLst/>
            </a:prstGeom>
            <a:solidFill>
              <a:schemeClr val="accent2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A4DB5471-F1C2-A044-947F-2D1FD9F6EBF8}"/>
                </a:ext>
              </a:extLst>
            </p:cNvPr>
            <p:cNvSpPr/>
            <p:nvPr/>
          </p:nvSpPr>
          <p:spPr>
            <a:xfrm>
              <a:off x="1979760" y="2136498"/>
              <a:ext cx="365760" cy="45720"/>
            </a:xfrm>
            <a:prstGeom prst="roundRect">
              <a:avLst/>
            </a:prstGeom>
            <a:solidFill>
              <a:schemeClr val="accent2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4F442926-86E3-3D46-84FE-4D4DF30B34B3}"/>
              </a:ext>
            </a:extLst>
          </p:cNvPr>
          <p:cNvSpPr txBox="1"/>
          <p:nvPr/>
        </p:nvSpPr>
        <p:spPr>
          <a:xfrm>
            <a:off x="2017083" y="3200371"/>
            <a:ext cx="10791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err="1"/>
              <a:t>fastq</a:t>
            </a:r>
            <a:r>
              <a:rPr lang="en-GB" sz="1200"/>
              <a:t> file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B2C308-0D37-E246-A308-B9E080177991}"/>
              </a:ext>
            </a:extLst>
          </p:cNvPr>
          <p:cNvSpPr txBox="1"/>
          <p:nvPr/>
        </p:nvSpPr>
        <p:spPr>
          <a:xfrm>
            <a:off x="2080252" y="1995282"/>
            <a:ext cx="10547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“raw” reads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3C216D5-D20B-9748-9CE2-563D8A1A4488}"/>
              </a:ext>
            </a:extLst>
          </p:cNvPr>
          <p:cNvSpPr txBox="1"/>
          <p:nvPr/>
        </p:nvSpPr>
        <p:spPr>
          <a:xfrm>
            <a:off x="467441" y="1995282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Sequencer</a:t>
            </a:r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557D1E39-7CA5-A24E-9A09-8D22CB67B2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732" t="689" r="17691" b="628"/>
          <a:stretch/>
        </p:blipFill>
        <p:spPr>
          <a:xfrm>
            <a:off x="368148" y="2446520"/>
            <a:ext cx="1155898" cy="100946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32B773D-839C-3F4A-9525-110F71650C61}"/>
              </a:ext>
            </a:extLst>
          </p:cNvPr>
          <p:cNvSpPr txBox="1"/>
          <p:nvPr/>
        </p:nvSpPr>
        <p:spPr>
          <a:xfrm>
            <a:off x="3466780" y="1887560"/>
            <a:ext cx="1418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Cleaned and trimmed reads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74E333C6-8B7D-BD47-8EEE-B900D9021590}"/>
              </a:ext>
            </a:extLst>
          </p:cNvPr>
          <p:cNvGrpSpPr/>
          <p:nvPr/>
        </p:nvGrpSpPr>
        <p:grpSpPr>
          <a:xfrm>
            <a:off x="3769906" y="2562733"/>
            <a:ext cx="812122" cy="403316"/>
            <a:chOff x="3351216" y="2546199"/>
            <a:chExt cx="812122" cy="403316"/>
          </a:xfrm>
        </p:grpSpPr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9D03EB66-3143-A843-8309-A9F0FD85F8D5}"/>
                </a:ext>
              </a:extLst>
            </p:cNvPr>
            <p:cNvSpPr/>
            <p:nvPr/>
          </p:nvSpPr>
          <p:spPr>
            <a:xfrm>
              <a:off x="3351216" y="2903795"/>
              <a:ext cx="365760" cy="45720"/>
            </a:xfrm>
            <a:prstGeom prst="roundRect">
              <a:avLst/>
            </a:prstGeom>
            <a:solidFill>
              <a:schemeClr val="accent2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0506DA7A-4C40-7A47-B92A-B4DF4F9FACB1}"/>
                </a:ext>
              </a:extLst>
            </p:cNvPr>
            <p:cNvSpPr/>
            <p:nvPr/>
          </p:nvSpPr>
          <p:spPr>
            <a:xfrm>
              <a:off x="3779249" y="2741800"/>
              <a:ext cx="365760" cy="45720"/>
            </a:xfrm>
            <a:prstGeom prst="roundRect">
              <a:avLst/>
            </a:prstGeom>
            <a:solidFill>
              <a:schemeClr val="accent2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EC4B7D67-CABD-0144-B3D4-5D2066D54098}"/>
                </a:ext>
              </a:extLst>
            </p:cNvPr>
            <p:cNvSpPr/>
            <p:nvPr/>
          </p:nvSpPr>
          <p:spPr>
            <a:xfrm>
              <a:off x="3401343" y="2672099"/>
              <a:ext cx="365760" cy="45720"/>
            </a:xfrm>
            <a:prstGeom prst="roundRect">
              <a:avLst/>
            </a:prstGeom>
            <a:solidFill>
              <a:schemeClr val="accent2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Rounded Rectangle 92">
              <a:extLst>
                <a:ext uri="{FF2B5EF4-FFF2-40B4-BE49-F238E27FC236}">
                  <a16:creationId xmlns:a16="http://schemas.microsoft.com/office/drawing/2014/main" id="{58103CB4-0D5F-8A40-B875-A0274EC560D6}"/>
                </a:ext>
              </a:extLst>
            </p:cNvPr>
            <p:cNvSpPr/>
            <p:nvPr/>
          </p:nvSpPr>
          <p:spPr>
            <a:xfrm>
              <a:off x="3797578" y="2621034"/>
              <a:ext cx="365760" cy="45720"/>
            </a:xfrm>
            <a:prstGeom prst="roundRect">
              <a:avLst/>
            </a:prstGeom>
            <a:solidFill>
              <a:schemeClr val="accent2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Rounded Rectangle 93">
              <a:extLst>
                <a:ext uri="{FF2B5EF4-FFF2-40B4-BE49-F238E27FC236}">
                  <a16:creationId xmlns:a16="http://schemas.microsoft.com/office/drawing/2014/main" id="{6CA2C92F-0C37-2C40-BA94-9B2072A53998}"/>
                </a:ext>
              </a:extLst>
            </p:cNvPr>
            <p:cNvSpPr/>
            <p:nvPr/>
          </p:nvSpPr>
          <p:spPr>
            <a:xfrm>
              <a:off x="3442800" y="2546199"/>
              <a:ext cx="365760" cy="45720"/>
            </a:xfrm>
            <a:prstGeom prst="roundRect">
              <a:avLst/>
            </a:prstGeom>
            <a:solidFill>
              <a:schemeClr val="accent2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CFF6FBC-2716-4B40-BA91-7BBCB1ECE858}"/>
              </a:ext>
            </a:extLst>
          </p:cNvPr>
          <p:cNvGrpSpPr/>
          <p:nvPr/>
        </p:nvGrpSpPr>
        <p:grpSpPr>
          <a:xfrm>
            <a:off x="5458264" y="806183"/>
            <a:ext cx="1828800" cy="829839"/>
            <a:chOff x="5079677" y="301448"/>
            <a:chExt cx="1828800" cy="82983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3663B6E-C769-F14C-B82B-B8FD08424827}"/>
                </a:ext>
              </a:extLst>
            </p:cNvPr>
            <p:cNvSpPr txBox="1"/>
            <p:nvPr/>
          </p:nvSpPr>
          <p:spPr>
            <a:xfrm>
              <a:off x="5218192" y="301448"/>
              <a:ext cx="15517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/>
                <a:t>Reference genome</a:t>
              </a:r>
            </a:p>
          </p:txBody>
        </p:sp>
        <p:sp>
          <p:nvSpPr>
            <p:cNvPr id="98" name="Rounded Rectangle 97">
              <a:extLst>
                <a:ext uri="{FF2B5EF4-FFF2-40B4-BE49-F238E27FC236}">
                  <a16:creationId xmlns:a16="http://schemas.microsoft.com/office/drawing/2014/main" id="{4E310912-8C90-9E42-BBE0-0728B6295942}"/>
                </a:ext>
              </a:extLst>
            </p:cNvPr>
            <p:cNvSpPr/>
            <p:nvPr/>
          </p:nvSpPr>
          <p:spPr>
            <a:xfrm>
              <a:off x="5079677" y="701881"/>
              <a:ext cx="1828800" cy="773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4EF3421-135C-FF45-BB64-010FEF039112}"/>
                </a:ext>
              </a:extLst>
            </p:cNvPr>
            <p:cNvSpPr txBox="1"/>
            <p:nvPr/>
          </p:nvSpPr>
          <p:spPr>
            <a:xfrm>
              <a:off x="5637345" y="854288"/>
              <a:ext cx="7134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err="1"/>
                <a:t>fasta</a:t>
              </a:r>
              <a:r>
                <a:rPr lang="en-GB" sz="1200"/>
                <a:t> file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CE4B115-4A84-824C-8130-8EDBD6813547}"/>
              </a:ext>
            </a:extLst>
          </p:cNvPr>
          <p:cNvGrpSpPr/>
          <p:nvPr/>
        </p:nvGrpSpPr>
        <p:grpSpPr>
          <a:xfrm>
            <a:off x="5420230" y="2581917"/>
            <a:ext cx="1828800" cy="294432"/>
            <a:chOff x="5181600" y="2077182"/>
            <a:chExt cx="1828800" cy="294432"/>
          </a:xfrm>
        </p:grpSpPr>
        <p:sp>
          <p:nvSpPr>
            <p:cNvPr id="101" name="Rounded Rectangle 100">
              <a:extLst>
                <a:ext uri="{FF2B5EF4-FFF2-40B4-BE49-F238E27FC236}">
                  <a16:creationId xmlns:a16="http://schemas.microsoft.com/office/drawing/2014/main" id="{56ED603B-A44A-054D-A505-7411C9CA4A75}"/>
                </a:ext>
              </a:extLst>
            </p:cNvPr>
            <p:cNvSpPr/>
            <p:nvPr/>
          </p:nvSpPr>
          <p:spPr>
            <a:xfrm>
              <a:off x="5181600" y="2294295"/>
              <a:ext cx="1828800" cy="7731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6A1E0ACD-B466-8548-8674-4C85879F9203}"/>
                </a:ext>
              </a:extLst>
            </p:cNvPr>
            <p:cNvSpPr/>
            <p:nvPr/>
          </p:nvSpPr>
          <p:spPr>
            <a:xfrm>
              <a:off x="5266802" y="2229502"/>
              <a:ext cx="365760" cy="45720"/>
            </a:xfrm>
            <a:prstGeom prst="roundRect">
              <a:avLst/>
            </a:prstGeom>
            <a:solidFill>
              <a:schemeClr val="accent2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79625901-3785-874C-9DA6-E5CA00504101}"/>
                </a:ext>
              </a:extLst>
            </p:cNvPr>
            <p:cNvSpPr/>
            <p:nvPr/>
          </p:nvSpPr>
          <p:spPr>
            <a:xfrm>
              <a:off x="6599904" y="2226128"/>
              <a:ext cx="365760" cy="45720"/>
            </a:xfrm>
            <a:prstGeom prst="roundRect">
              <a:avLst/>
            </a:prstGeom>
            <a:solidFill>
              <a:schemeClr val="accent2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Rounded Rectangle 104">
              <a:extLst>
                <a:ext uri="{FF2B5EF4-FFF2-40B4-BE49-F238E27FC236}">
                  <a16:creationId xmlns:a16="http://schemas.microsoft.com/office/drawing/2014/main" id="{FFBBE395-6F8F-E043-8D8F-C59FC7992823}"/>
                </a:ext>
              </a:extLst>
            </p:cNvPr>
            <p:cNvSpPr/>
            <p:nvPr/>
          </p:nvSpPr>
          <p:spPr>
            <a:xfrm>
              <a:off x="5372911" y="2156429"/>
              <a:ext cx="365760" cy="45720"/>
            </a:xfrm>
            <a:prstGeom prst="roundRect">
              <a:avLst/>
            </a:prstGeom>
            <a:solidFill>
              <a:schemeClr val="accent2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Rounded Rectangle 105">
              <a:extLst>
                <a:ext uri="{FF2B5EF4-FFF2-40B4-BE49-F238E27FC236}">
                  <a16:creationId xmlns:a16="http://schemas.microsoft.com/office/drawing/2014/main" id="{E9C45958-E891-7E48-B6EB-90A6944160D5}"/>
                </a:ext>
              </a:extLst>
            </p:cNvPr>
            <p:cNvSpPr/>
            <p:nvPr/>
          </p:nvSpPr>
          <p:spPr>
            <a:xfrm>
              <a:off x="6524926" y="2152018"/>
              <a:ext cx="365760" cy="45720"/>
            </a:xfrm>
            <a:prstGeom prst="roundRect">
              <a:avLst/>
            </a:prstGeom>
            <a:solidFill>
              <a:schemeClr val="accent2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Rounded Rectangle 106">
              <a:extLst>
                <a:ext uri="{FF2B5EF4-FFF2-40B4-BE49-F238E27FC236}">
                  <a16:creationId xmlns:a16="http://schemas.microsoft.com/office/drawing/2014/main" id="{7589A1F4-065E-504B-8F64-A22CD237D909}"/>
                </a:ext>
              </a:extLst>
            </p:cNvPr>
            <p:cNvSpPr/>
            <p:nvPr/>
          </p:nvSpPr>
          <p:spPr>
            <a:xfrm>
              <a:off x="5209093" y="2077182"/>
              <a:ext cx="365760" cy="45720"/>
            </a:xfrm>
            <a:prstGeom prst="roundRect">
              <a:avLst/>
            </a:prstGeom>
            <a:solidFill>
              <a:schemeClr val="accent2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8595C0EA-7671-374C-A0D6-51F42435844A}"/>
              </a:ext>
            </a:extLst>
          </p:cNvPr>
          <p:cNvSpPr txBox="1"/>
          <p:nvPr/>
        </p:nvSpPr>
        <p:spPr>
          <a:xfrm>
            <a:off x="5756681" y="3200371"/>
            <a:ext cx="1155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/>
              <a:t>SAM file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E2B34BA-2BBB-D246-83DB-AE42A2C02802}"/>
              </a:ext>
            </a:extLst>
          </p:cNvPr>
          <p:cNvSpPr txBox="1"/>
          <p:nvPr/>
        </p:nvSpPr>
        <p:spPr>
          <a:xfrm>
            <a:off x="5756681" y="1995282"/>
            <a:ext cx="1177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Aligned reads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45384C0C-B1B3-3448-BA80-832F8BB3EFA9}"/>
              </a:ext>
            </a:extLst>
          </p:cNvPr>
          <p:cNvSpPr txBox="1"/>
          <p:nvPr/>
        </p:nvSpPr>
        <p:spPr>
          <a:xfrm>
            <a:off x="3636396" y="3200371"/>
            <a:ext cx="10791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err="1"/>
              <a:t>fastq</a:t>
            </a:r>
            <a:r>
              <a:rPr lang="en-GB" sz="1200"/>
              <a:t> file</a:t>
            </a:r>
          </a:p>
        </p:txBody>
      </p: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67AF16A1-A36F-E64B-B372-A101A883D47B}"/>
              </a:ext>
            </a:extLst>
          </p:cNvPr>
          <p:cNvCxnSpPr/>
          <p:nvPr/>
        </p:nvCxnSpPr>
        <p:spPr>
          <a:xfrm>
            <a:off x="1684877" y="2730863"/>
            <a:ext cx="39537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AABC29BF-83FC-4441-A80E-A9FDC1EB0FF6}"/>
              </a:ext>
            </a:extLst>
          </p:cNvPr>
          <p:cNvCxnSpPr/>
          <p:nvPr/>
        </p:nvCxnSpPr>
        <p:spPr>
          <a:xfrm>
            <a:off x="3244988" y="2744720"/>
            <a:ext cx="39537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51A3AAC3-E6FE-F646-A5C3-E88CE08BEB2E}"/>
              </a:ext>
            </a:extLst>
          </p:cNvPr>
          <p:cNvCxnSpPr/>
          <p:nvPr/>
        </p:nvCxnSpPr>
        <p:spPr>
          <a:xfrm>
            <a:off x="4797752" y="2744719"/>
            <a:ext cx="39537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F2592071-E3A8-0A4C-BBFC-438C9AB162A7}"/>
              </a:ext>
            </a:extLst>
          </p:cNvPr>
          <p:cNvCxnSpPr>
            <a:cxnSpLocks/>
          </p:cNvCxnSpPr>
          <p:nvPr/>
        </p:nvCxnSpPr>
        <p:spPr>
          <a:xfrm rot="5400000">
            <a:off x="6192603" y="1840960"/>
            <a:ext cx="393192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Freeform 122">
            <a:extLst>
              <a:ext uri="{FF2B5EF4-FFF2-40B4-BE49-F238E27FC236}">
                <a16:creationId xmlns:a16="http://schemas.microsoft.com/office/drawing/2014/main" id="{E3C96CC4-DA1F-9845-9ECF-1B4229C6E569}"/>
              </a:ext>
            </a:extLst>
          </p:cNvPr>
          <p:cNvSpPr/>
          <p:nvPr/>
        </p:nvSpPr>
        <p:spPr>
          <a:xfrm>
            <a:off x="7005296" y="2683287"/>
            <a:ext cx="1000797" cy="2531475"/>
          </a:xfrm>
          <a:custGeom>
            <a:avLst/>
            <a:gdLst>
              <a:gd name="connsiteX0" fmla="*/ 0 w 908685"/>
              <a:gd name="connsiteY0" fmla="*/ 0 h 1291590"/>
              <a:gd name="connsiteX1" fmla="*/ 605790 w 908685"/>
              <a:gd name="connsiteY1" fmla="*/ 5715 h 1291590"/>
              <a:gd name="connsiteX2" fmla="*/ 605790 w 908685"/>
              <a:gd name="connsiteY2" fmla="*/ 1291590 h 1291590"/>
              <a:gd name="connsiteX3" fmla="*/ 908685 w 908685"/>
              <a:gd name="connsiteY3" fmla="*/ 1285875 h 1291590"/>
              <a:gd name="connsiteX0" fmla="*/ 0 w 908685"/>
              <a:gd name="connsiteY0" fmla="*/ 0 h 1291590"/>
              <a:gd name="connsiteX1" fmla="*/ 462915 w 908685"/>
              <a:gd name="connsiteY1" fmla="*/ 5715 h 1291590"/>
              <a:gd name="connsiteX2" fmla="*/ 605790 w 908685"/>
              <a:gd name="connsiteY2" fmla="*/ 1291590 h 1291590"/>
              <a:gd name="connsiteX3" fmla="*/ 908685 w 908685"/>
              <a:gd name="connsiteY3" fmla="*/ 1285875 h 1291590"/>
              <a:gd name="connsiteX0" fmla="*/ 0 w 908685"/>
              <a:gd name="connsiteY0" fmla="*/ 0 h 1285875"/>
              <a:gd name="connsiteX1" fmla="*/ 462915 w 908685"/>
              <a:gd name="connsiteY1" fmla="*/ 5715 h 1285875"/>
              <a:gd name="connsiteX2" fmla="*/ 480060 w 908685"/>
              <a:gd name="connsiteY2" fmla="*/ 1277459 h 1285875"/>
              <a:gd name="connsiteX3" fmla="*/ 908685 w 908685"/>
              <a:gd name="connsiteY3" fmla="*/ 1285875 h 1285875"/>
              <a:gd name="connsiteX0" fmla="*/ 0 w 908685"/>
              <a:gd name="connsiteY0" fmla="*/ 0 h 1285875"/>
              <a:gd name="connsiteX1" fmla="*/ 462915 w 908685"/>
              <a:gd name="connsiteY1" fmla="*/ 5715 h 1285875"/>
              <a:gd name="connsiteX2" fmla="*/ 457057 w 908685"/>
              <a:gd name="connsiteY2" fmla="*/ 1277459 h 1285875"/>
              <a:gd name="connsiteX3" fmla="*/ 908685 w 908685"/>
              <a:gd name="connsiteY3" fmla="*/ 1285875 h 1285875"/>
              <a:gd name="connsiteX0" fmla="*/ 0 w 908685"/>
              <a:gd name="connsiteY0" fmla="*/ 0 h 1291680"/>
              <a:gd name="connsiteX1" fmla="*/ 462915 w 908685"/>
              <a:gd name="connsiteY1" fmla="*/ 5715 h 1291680"/>
              <a:gd name="connsiteX2" fmla="*/ 462808 w 908685"/>
              <a:gd name="connsiteY2" fmla="*/ 1291680 h 1291680"/>
              <a:gd name="connsiteX3" fmla="*/ 908685 w 908685"/>
              <a:gd name="connsiteY3" fmla="*/ 1285875 h 1291680"/>
              <a:gd name="connsiteX0" fmla="*/ 0 w 908685"/>
              <a:gd name="connsiteY0" fmla="*/ 0 h 1291680"/>
              <a:gd name="connsiteX1" fmla="*/ 462915 w 908685"/>
              <a:gd name="connsiteY1" fmla="*/ 5715 h 1291680"/>
              <a:gd name="connsiteX2" fmla="*/ 462808 w 908685"/>
              <a:gd name="connsiteY2" fmla="*/ 1291680 h 1291680"/>
              <a:gd name="connsiteX3" fmla="*/ 908685 w 908685"/>
              <a:gd name="connsiteY3" fmla="*/ 1285875 h 1291680"/>
              <a:gd name="connsiteX0" fmla="*/ 0 w 908685"/>
              <a:gd name="connsiteY0" fmla="*/ 0 h 1291680"/>
              <a:gd name="connsiteX1" fmla="*/ 462915 w 908685"/>
              <a:gd name="connsiteY1" fmla="*/ 5715 h 1291680"/>
              <a:gd name="connsiteX2" fmla="*/ 462808 w 908685"/>
              <a:gd name="connsiteY2" fmla="*/ 1291680 h 1291680"/>
              <a:gd name="connsiteX3" fmla="*/ 908685 w 908685"/>
              <a:gd name="connsiteY3" fmla="*/ 1285875 h 1291680"/>
              <a:gd name="connsiteX0" fmla="*/ 0 w 463384"/>
              <a:gd name="connsiteY0" fmla="*/ 0 h 1291680"/>
              <a:gd name="connsiteX1" fmla="*/ 462915 w 463384"/>
              <a:gd name="connsiteY1" fmla="*/ 5715 h 1291680"/>
              <a:gd name="connsiteX2" fmla="*/ 462808 w 463384"/>
              <a:gd name="connsiteY2" fmla="*/ 1291680 h 1291680"/>
              <a:gd name="connsiteX3" fmla="*/ 86648 w 463384"/>
              <a:gd name="connsiteY3" fmla="*/ 1290683 h 1291680"/>
              <a:gd name="connsiteX0" fmla="*/ 0 w 463384"/>
              <a:gd name="connsiteY0" fmla="*/ 0 h 1291680"/>
              <a:gd name="connsiteX1" fmla="*/ 462915 w 463384"/>
              <a:gd name="connsiteY1" fmla="*/ 5715 h 1291680"/>
              <a:gd name="connsiteX2" fmla="*/ 462808 w 463384"/>
              <a:gd name="connsiteY2" fmla="*/ 1291680 h 1291680"/>
              <a:gd name="connsiteX3" fmla="*/ 86648 w 463384"/>
              <a:gd name="connsiteY3" fmla="*/ 1290683 h 1291680"/>
              <a:gd name="connsiteX0" fmla="*/ 214807 w 678191"/>
              <a:gd name="connsiteY0" fmla="*/ 0 h 1291680"/>
              <a:gd name="connsiteX1" fmla="*/ 677722 w 678191"/>
              <a:gd name="connsiteY1" fmla="*/ 5715 h 1291680"/>
              <a:gd name="connsiteX2" fmla="*/ 677615 w 678191"/>
              <a:gd name="connsiteY2" fmla="*/ 1291680 h 1291680"/>
              <a:gd name="connsiteX3" fmla="*/ 0 w 678191"/>
              <a:gd name="connsiteY3" fmla="*/ 1284677 h 129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8191" h="1291680">
                <a:moveTo>
                  <a:pt x="214807" y="0"/>
                </a:moveTo>
                <a:lnTo>
                  <a:pt x="677722" y="5715"/>
                </a:lnTo>
                <a:cubicBezTo>
                  <a:pt x="675769" y="429630"/>
                  <a:pt x="679568" y="881985"/>
                  <a:pt x="677615" y="1291680"/>
                </a:cubicBezTo>
                <a:lnTo>
                  <a:pt x="0" y="1284677"/>
                </a:lnTo>
              </a:path>
            </a:pathLst>
          </a:custGeom>
          <a:noFill/>
          <a:ln w="762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2" name="Picture 141">
            <a:extLst>
              <a:ext uri="{FF2B5EF4-FFF2-40B4-BE49-F238E27FC236}">
                <a16:creationId xmlns:a16="http://schemas.microsoft.com/office/drawing/2014/main" id="{4928D0BC-44C2-FB43-BAF1-A9FC117AF9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2286" y="4521085"/>
            <a:ext cx="2474294" cy="1336012"/>
          </a:xfrm>
          <a:prstGeom prst="rect">
            <a:avLst/>
          </a:prstGeom>
        </p:spPr>
      </p:pic>
      <p:sp>
        <p:nvSpPr>
          <p:cNvPr id="145" name="TextBox 144">
            <a:extLst>
              <a:ext uri="{FF2B5EF4-FFF2-40B4-BE49-F238E27FC236}">
                <a16:creationId xmlns:a16="http://schemas.microsoft.com/office/drawing/2014/main" id="{E038208A-6B93-2E46-85D1-74AF57641143}"/>
              </a:ext>
            </a:extLst>
          </p:cNvPr>
          <p:cNvSpPr txBox="1"/>
          <p:nvPr/>
        </p:nvSpPr>
        <p:spPr>
          <a:xfrm>
            <a:off x="4875863" y="4172657"/>
            <a:ext cx="17271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Quality control check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8320FC73-3FF5-1F43-A766-2E18DD554E66}"/>
              </a:ext>
            </a:extLst>
          </p:cNvPr>
          <p:cNvSpPr txBox="1"/>
          <p:nvPr/>
        </p:nvSpPr>
        <p:spPr>
          <a:xfrm>
            <a:off x="5110363" y="6036993"/>
            <a:ext cx="1155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err="1"/>
              <a:t>MultiQC</a:t>
            </a:r>
            <a:r>
              <a:rPr lang="en-GB" sz="1200"/>
              <a:t> report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7714B4D5-F718-754A-9E0F-DB8F8BDF154F}"/>
              </a:ext>
            </a:extLst>
          </p:cNvPr>
          <p:cNvSpPr txBox="1"/>
          <p:nvPr/>
        </p:nvSpPr>
        <p:spPr>
          <a:xfrm>
            <a:off x="1254533" y="4133405"/>
            <a:ext cx="14185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Read count table</a:t>
            </a:r>
          </a:p>
        </p:txBody>
      </p:sp>
      <p:graphicFrame>
        <p:nvGraphicFramePr>
          <p:cNvPr id="150" name="Table 149">
            <a:extLst>
              <a:ext uri="{FF2B5EF4-FFF2-40B4-BE49-F238E27FC236}">
                <a16:creationId xmlns:a16="http://schemas.microsoft.com/office/drawing/2014/main" id="{B0A07493-63FD-984B-A627-179FEFA9E996}"/>
              </a:ext>
            </a:extLst>
          </p:cNvPr>
          <p:cNvGraphicFramePr>
            <a:graphicFrameLocks noGrp="1"/>
          </p:cNvGraphicFramePr>
          <p:nvPr/>
        </p:nvGraphicFramePr>
        <p:xfrm>
          <a:off x="544606" y="4558267"/>
          <a:ext cx="309179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5895">
                  <a:extLst>
                    <a:ext uri="{9D8B030D-6E8A-4147-A177-3AD203B41FA5}">
                      <a16:colId xmlns:a16="http://schemas.microsoft.com/office/drawing/2014/main" val="718993216"/>
                    </a:ext>
                  </a:extLst>
                </a:gridCol>
                <a:gridCol w="1545895">
                  <a:extLst>
                    <a:ext uri="{9D8B030D-6E8A-4147-A177-3AD203B41FA5}">
                      <a16:colId xmlns:a16="http://schemas.microsoft.com/office/drawing/2014/main" val="42464431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Gene/Region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Counts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0967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30061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462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743007"/>
                  </a:ext>
                </a:extLst>
              </a:tr>
            </a:tbl>
          </a:graphicData>
        </a:graphic>
      </p:graphicFrame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1FEA49EC-1310-EE4A-8CB6-2575A164B793}"/>
              </a:ext>
            </a:extLst>
          </p:cNvPr>
          <p:cNvCxnSpPr>
            <a:cxnSpLocks/>
          </p:cNvCxnSpPr>
          <p:nvPr/>
        </p:nvCxnSpPr>
        <p:spPr>
          <a:xfrm>
            <a:off x="5740277" y="3770487"/>
            <a:ext cx="0" cy="38126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C7300890-466B-3444-BFD3-ED554CA8A703}"/>
              </a:ext>
            </a:extLst>
          </p:cNvPr>
          <p:cNvCxnSpPr>
            <a:cxnSpLocks/>
          </p:cNvCxnSpPr>
          <p:nvPr/>
        </p:nvCxnSpPr>
        <p:spPr>
          <a:xfrm>
            <a:off x="2492792" y="3766167"/>
            <a:ext cx="3896407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AB947553-92F1-0942-BE30-533948EE40E4}"/>
              </a:ext>
            </a:extLst>
          </p:cNvPr>
          <p:cNvCxnSpPr>
            <a:cxnSpLocks/>
          </p:cNvCxnSpPr>
          <p:nvPr/>
        </p:nvCxnSpPr>
        <p:spPr>
          <a:xfrm flipV="1">
            <a:off x="2534085" y="3489168"/>
            <a:ext cx="1758" cy="276999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7EC4F586-C212-224E-9548-0E57EE4D85D0}"/>
              </a:ext>
            </a:extLst>
          </p:cNvPr>
          <p:cNvCxnSpPr>
            <a:cxnSpLocks/>
          </p:cNvCxnSpPr>
          <p:nvPr/>
        </p:nvCxnSpPr>
        <p:spPr>
          <a:xfrm flipV="1">
            <a:off x="4141728" y="3471432"/>
            <a:ext cx="1758" cy="276999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8F2F331E-C2AD-BE40-86FE-842272DA34AD}"/>
              </a:ext>
            </a:extLst>
          </p:cNvPr>
          <p:cNvCxnSpPr>
            <a:cxnSpLocks/>
          </p:cNvCxnSpPr>
          <p:nvPr/>
        </p:nvCxnSpPr>
        <p:spPr>
          <a:xfrm flipV="1">
            <a:off x="6352080" y="3491303"/>
            <a:ext cx="1758" cy="276999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14E60003-2A5E-4F43-B41E-C674208D78DF}"/>
              </a:ext>
            </a:extLst>
          </p:cNvPr>
          <p:cNvCxnSpPr>
            <a:cxnSpLocks/>
          </p:cNvCxnSpPr>
          <p:nvPr/>
        </p:nvCxnSpPr>
        <p:spPr>
          <a:xfrm rot="10800000">
            <a:off x="3790418" y="5236679"/>
            <a:ext cx="39537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23480734-8520-5EB2-E65C-21B1BDABE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7081" y="6414216"/>
            <a:ext cx="2743200" cy="365125"/>
          </a:xfrm>
        </p:spPr>
        <p:txBody>
          <a:bodyPr/>
          <a:lstStyle/>
          <a:p>
            <a:fld id="{FE1C72F9-1132-3C4A-93C5-CF217ED18781}" type="slidenum">
              <a:rPr lang="en-GB" smtClean="0"/>
              <a:t>3</a:t>
            </a:fld>
            <a:endParaRPr lang="en-GB"/>
          </a:p>
        </p:txBody>
      </p:sp>
      <p:pic>
        <p:nvPicPr>
          <p:cNvPr id="6" name="Picture 12" descr="Background pattern&#10;&#10;Description automatically generated">
            <a:extLst>
              <a:ext uri="{FF2B5EF4-FFF2-40B4-BE49-F238E27FC236}">
                <a16:creationId xmlns:a16="http://schemas.microsoft.com/office/drawing/2014/main" id="{10C9DFAD-1041-E256-10DB-88DB0DF37E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49342" y="282137"/>
            <a:ext cx="1952625" cy="552450"/>
          </a:xfrm>
          <a:prstGeom prst="rect">
            <a:avLst/>
          </a:prstGeom>
        </p:spPr>
      </p:pic>
      <p:sp>
        <p:nvSpPr>
          <p:cNvPr id="8" name="Rounded Rectangle 5">
            <a:extLst>
              <a:ext uri="{FF2B5EF4-FFF2-40B4-BE49-F238E27FC236}">
                <a16:creationId xmlns:a16="http://schemas.microsoft.com/office/drawing/2014/main" id="{5E926B34-60F2-FD74-DA7F-3180B21CA252}"/>
              </a:ext>
            </a:extLst>
          </p:cNvPr>
          <p:cNvSpPr/>
          <p:nvPr/>
        </p:nvSpPr>
        <p:spPr>
          <a:xfrm>
            <a:off x="260131" y="306004"/>
            <a:ext cx="4943544" cy="873935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4400" b="1" dirty="0">
                <a:cs typeface="Calibri"/>
              </a:rPr>
              <a:t>Table discussion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D1130E-9B5F-43DB-8276-12E1F7B08BBF}"/>
              </a:ext>
            </a:extLst>
          </p:cNvPr>
          <p:cNvSpPr txBox="1"/>
          <p:nvPr/>
        </p:nvSpPr>
        <p:spPr>
          <a:xfrm>
            <a:off x="8882555" y="1058917"/>
            <a:ext cx="2743200" cy="489364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dirty="0">
                <a:ea typeface="+mn-lt"/>
                <a:cs typeface="+mn-lt"/>
              </a:rPr>
              <a:t>Y</a:t>
            </a:r>
            <a:r>
              <a:rPr lang="en-GB" sz="2400" dirty="0">
                <a:latin typeface="Roboto"/>
                <a:ea typeface="Roboto"/>
                <a:cs typeface="Roboto"/>
              </a:rPr>
              <a:t>esterday we learned about pre-processing. </a:t>
            </a:r>
            <a:endParaRPr lang="en-GB" sz="2400">
              <a:latin typeface="Calibri" panose="020F0502020204030204"/>
              <a:ea typeface="Roboto"/>
              <a:cs typeface="Calibri" panose="020F0502020204030204"/>
            </a:endParaRPr>
          </a:p>
          <a:p>
            <a:endParaRPr lang="en-GB" sz="2400" dirty="0">
              <a:latin typeface="Roboto"/>
              <a:ea typeface="Roboto"/>
              <a:cs typeface="Roboto"/>
            </a:endParaRPr>
          </a:p>
          <a:p>
            <a:r>
              <a:rPr lang="en-GB" sz="2400" dirty="0">
                <a:latin typeface="Roboto"/>
                <a:ea typeface="Roboto"/>
                <a:cs typeface="Roboto"/>
              </a:rPr>
              <a:t>Take turns summarizing the steps marked with numbers:</a:t>
            </a:r>
            <a:endParaRPr lang="en-GB" sz="2400">
              <a:cs typeface="Calibri"/>
            </a:endParaRPr>
          </a:p>
          <a:p>
            <a:pPr marL="342900" indent="-342900">
              <a:buAutoNum type="arabicPeriod"/>
            </a:pPr>
            <a:r>
              <a:rPr lang="en-GB" sz="2400" dirty="0">
                <a:latin typeface="Roboto"/>
                <a:ea typeface="Roboto"/>
                <a:cs typeface="Roboto"/>
              </a:rPr>
              <a:t>Trimming</a:t>
            </a:r>
          </a:p>
          <a:p>
            <a:pPr marL="342900" indent="-342900">
              <a:buAutoNum type="arabicPeriod"/>
            </a:pPr>
            <a:r>
              <a:rPr lang="en-GB" sz="2400" dirty="0">
                <a:latin typeface="Roboto"/>
                <a:ea typeface="Roboto"/>
                <a:cs typeface="Roboto"/>
              </a:rPr>
              <a:t>Alignment</a:t>
            </a:r>
          </a:p>
          <a:p>
            <a:pPr marL="342900" indent="-342900">
              <a:buAutoNum type="arabicPeriod"/>
            </a:pPr>
            <a:r>
              <a:rPr lang="en-GB" sz="2400" dirty="0">
                <a:latin typeface="Roboto"/>
                <a:ea typeface="Roboto"/>
                <a:cs typeface="Roboto"/>
              </a:rPr>
              <a:t>Quality control</a:t>
            </a:r>
          </a:p>
          <a:p>
            <a:pPr marL="342900" indent="-342900">
              <a:buAutoNum type="arabicPeriod"/>
            </a:pPr>
            <a:r>
              <a:rPr lang="en-GB" sz="2400" dirty="0">
                <a:latin typeface="Roboto"/>
                <a:ea typeface="Roboto"/>
                <a:cs typeface="Roboto"/>
              </a:rPr>
              <a:t>Generating the count table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3AA2FB-3B40-C69A-DDD4-EF6B79FCA6DA}"/>
              </a:ext>
            </a:extLst>
          </p:cNvPr>
          <p:cNvSpPr txBox="1"/>
          <p:nvPr/>
        </p:nvSpPr>
        <p:spPr>
          <a:xfrm>
            <a:off x="3146738" y="1923245"/>
            <a:ext cx="83283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3600" b="1" dirty="0">
                <a:solidFill>
                  <a:srgbClr val="C00000"/>
                </a:solidFill>
                <a:latin typeface="Roboto"/>
                <a:ea typeface="Roboto"/>
                <a:cs typeface="Roboto"/>
              </a:rPr>
              <a:t>1.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BB570F-06D1-549D-28A8-3E65EA43377C}"/>
              </a:ext>
            </a:extLst>
          </p:cNvPr>
          <p:cNvSpPr txBox="1"/>
          <p:nvPr/>
        </p:nvSpPr>
        <p:spPr>
          <a:xfrm>
            <a:off x="4713667" y="1901780"/>
            <a:ext cx="83283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3600" b="1" dirty="0">
                <a:solidFill>
                  <a:srgbClr val="C00000"/>
                </a:solidFill>
                <a:latin typeface="Roboto"/>
                <a:ea typeface="Roboto"/>
                <a:cs typeface="Roboto"/>
              </a:rPr>
              <a:t>2.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B4962-09F2-9F79-0FE9-C7843A434015}"/>
              </a:ext>
            </a:extLst>
          </p:cNvPr>
          <p:cNvSpPr txBox="1"/>
          <p:nvPr/>
        </p:nvSpPr>
        <p:spPr>
          <a:xfrm>
            <a:off x="5110766" y="3071611"/>
            <a:ext cx="83283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3600" b="1" dirty="0">
                <a:solidFill>
                  <a:srgbClr val="C00000"/>
                </a:solidFill>
                <a:latin typeface="Roboto"/>
                <a:ea typeface="Roboto"/>
                <a:cs typeface="Roboto"/>
              </a:rPr>
              <a:t>3.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628BEC-E594-A063-1400-C60A1332AEE5}"/>
              </a:ext>
            </a:extLst>
          </p:cNvPr>
          <p:cNvSpPr txBox="1"/>
          <p:nvPr/>
        </p:nvSpPr>
        <p:spPr>
          <a:xfrm>
            <a:off x="3769216" y="4477555"/>
            <a:ext cx="83283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3600" b="1" dirty="0">
                <a:solidFill>
                  <a:srgbClr val="C00000"/>
                </a:solidFill>
                <a:latin typeface="Roboto"/>
                <a:ea typeface="Roboto"/>
                <a:cs typeface="Roboto"/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1653115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8555C5B3-193A-4749-9AFD-682E53CDDE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EAE06A6-F76A-41C9-827A-C561B0044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-3"/>
            <a:ext cx="12192000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9F9D4E8-0639-444B-949B-9518585061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80861" y="0"/>
            <a:ext cx="7661934" cy="6858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45000"/>
                </a:schemeClr>
              </a:gs>
              <a:gs pos="100000">
                <a:srgbClr val="000000">
                  <a:alpha val="29000"/>
                </a:srgb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E3DA7A2-ED70-4BBA-AB72-00AD461FA4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80862" y="-6"/>
            <a:ext cx="11711138" cy="6410334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100000">
                <a:srgbClr val="000000">
                  <a:alpha val="41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920DB-A420-FF47-9398-3D0DD288AB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7208" y="857251"/>
            <a:ext cx="4968792" cy="3098061"/>
          </a:xfrm>
        </p:spPr>
        <p:txBody>
          <a:bodyPr anchor="b">
            <a:normAutofit/>
          </a:bodyPr>
          <a:lstStyle/>
          <a:p>
            <a:pPr algn="l"/>
            <a:r>
              <a:rPr lang="en-GB" sz="4800" b="1" dirty="0">
                <a:solidFill>
                  <a:srgbClr val="FFFFFF"/>
                </a:solidFill>
              </a:rPr>
              <a:t>Recap Day 2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C485432-3647-4218-B5D3-15D3FA222B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4844797" y="-489206"/>
            <a:ext cx="2502408" cy="12191998"/>
          </a:xfrm>
          <a:prstGeom prst="rect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78000">
                <a:schemeClr val="accent1">
                  <a:lumMod val="50000"/>
                  <a:alpha val="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497D31-BD0F-024A-883E-291AC29D50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7208" y="4756265"/>
            <a:ext cx="4674204" cy="1244483"/>
          </a:xfrm>
        </p:spPr>
        <p:txBody>
          <a:bodyPr anchor="t">
            <a:normAutofit/>
          </a:bodyPr>
          <a:lstStyle/>
          <a:p>
            <a:pPr algn="l"/>
            <a:r>
              <a:rPr lang="en-GB" err="1">
                <a:solidFill>
                  <a:srgbClr val="FFFFFF"/>
                </a:solidFill>
              </a:rPr>
              <a:t>Center</a:t>
            </a:r>
            <a:r>
              <a:rPr lang="en-GB">
                <a:solidFill>
                  <a:srgbClr val="FFFFFF"/>
                </a:solidFill>
              </a:rPr>
              <a:t> for Health Data Science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F4AFDDCA-6ABA-4D23-8A5C-1BF0F4308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0589" y="1062544"/>
            <a:ext cx="4756162" cy="47561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805F955E-25FF-5245-A82D-80B255BCB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0559" y="2908268"/>
            <a:ext cx="3737164" cy="105575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CFF55D-D30D-1844-911C-CEEF3C279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520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9851D9-FC84-4982-B336-742BCD14C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6B55-2FBF-E645-B561-8271EEC5CE3D}" type="slidenum">
              <a:rPr lang="en-GB" smtClean="0"/>
              <a:t>5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5C696A4-3C44-0877-6B25-18BC6C40D9DD}"/>
              </a:ext>
            </a:extLst>
          </p:cNvPr>
          <p:cNvSpPr/>
          <p:nvPr/>
        </p:nvSpPr>
        <p:spPr>
          <a:xfrm>
            <a:off x="700252" y="358556"/>
            <a:ext cx="4943544" cy="873935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4400" b="1" dirty="0">
                <a:cs typeface="Calibri"/>
              </a:rPr>
              <a:t>Table discussion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EEC0CE-2F6C-F2ED-FFC4-7626D071D27D}"/>
              </a:ext>
            </a:extLst>
          </p:cNvPr>
          <p:cNvSpPr txBox="1"/>
          <p:nvPr/>
        </p:nvSpPr>
        <p:spPr>
          <a:xfrm>
            <a:off x="1392634" y="1481966"/>
            <a:ext cx="9118714" cy="415498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400" dirty="0">
                <a:latin typeface="Roboto"/>
                <a:ea typeface="Roboto"/>
                <a:cs typeface="Roboto"/>
              </a:rPr>
              <a:t>The results from your </a:t>
            </a:r>
            <a:r>
              <a:rPr lang="en-GB" sz="2400" dirty="0" err="1">
                <a:latin typeface="Roboto"/>
                <a:ea typeface="Roboto"/>
                <a:cs typeface="Roboto"/>
              </a:rPr>
              <a:t>vampirium</a:t>
            </a:r>
            <a:r>
              <a:rPr lang="en-GB" sz="2400" dirty="0">
                <a:latin typeface="Roboto"/>
                <a:ea typeface="Roboto"/>
                <a:cs typeface="Roboto"/>
              </a:rPr>
              <a:t> intervention study have come back. Excellent! You rub your hands and do an evil laugh, then you consider how you can analyse your data.</a:t>
            </a:r>
          </a:p>
          <a:p>
            <a:endParaRPr lang="en-GB" sz="2400" dirty="0">
              <a:latin typeface="Roboto"/>
              <a:ea typeface="Roboto"/>
              <a:cs typeface="Roboto"/>
            </a:endParaRPr>
          </a:p>
          <a:p>
            <a:pPr marL="342900" indent="-342900">
              <a:buFont typeface="Arial"/>
              <a:buChar char="•"/>
            </a:pPr>
            <a:r>
              <a:rPr lang="en-GB" sz="2400" dirty="0">
                <a:latin typeface="Roboto"/>
                <a:ea typeface="Roboto"/>
                <a:cs typeface="Roboto"/>
              </a:rPr>
              <a:t>What kind of exploratory analysis can you do?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>
                <a:latin typeface="Roboto"/>
                <a:ea typeface="Roboto"/>
                <a:cs typeface="Roboto"/>
              </a:rPr>
              <a:t>What do you learn from </a:t>
            </a:r>
            <a:r>
              <a:rPr lang="en-GB" sz="2400" dirty="0">
                <a:latin typeface="Roboto"/>
                <a:ea typeface="+mn-lt"/>
                <a:cs typeface="+mn-lt"/>
              </a:rPr>
              <a:t>exploratory analysis?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>
                <a:latin typeface="Roboto"/>
                <a:ea typeface="Roboto"/>
                <a:cs typeface="Calibri"/>
              </a:rPr>
              <a:t>Which contrasts would you like to analyse in the following differential expression analysis?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>
                <a:latin typeface="Roboto"/>
                <a:ea typeface="Roboto"/>
                <a:cs typeface="Calibri"/>
              </a:rPr>
              <a:t>What kind of plots can you make to illustrate the results of DEA in your upcoming Nature paper and what do they show?</a:t>
            </a:r>
          </a:p>
          <a:p>
            <a:pPr marL="342900" indent="-342900">
              <a:buFont typeface="Arial"/>
              <a:buChar char="•"/>
            </a:pPr>
            <a:endParaRPr lang="en-GB" sz="2400" dirty="0">
              <a:latin typeface="Calibri"/>
              <a:ea typeface="Roboto"/>
              <a:cs typeface="Calibri"/>
            </a:endParaRPr>
          </a:p>
        </p:txBody>
      </p:sp>
      <p:pic>
        <p:nvPicPr>
          <p:cNvPr id="3" name="Picture 12" descr="Background pattern&#10;&#10;Description automatically generated">
            <a:extLst>
              <a:ext uri="{FF2B5EF4-FFF2-40B4-BE49-F238E27FC236}">
                <a16:creationId xmlns:a16="http://schemas.microsoft.com/office/drawing/2014/main" id="{0AFC22FB-B2DB-BCF5-9224-F534F6417D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9342" y="282137"/>
            <a:ext cx="1952625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569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12dc4f0-a365-46b3-9e07-9aae8de5ba6f" xsi:nil="true"/>
    <lcf76f155ced4ddcb4097134ff3c332f xmlns="b30be232-03ea-456c-8192-b7ea3ce3ddc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38C0C0DDBC9B742BC44458BFD432381" ma:contentTypeVersion="12" ma:contentTypeDescription="Create a new document." ma:contentTypeScope="" ma:versionID="6144f76547e4c278d6de28d232ddec83">
  <xsd:schema xmlns:xsd="http://www.w3.org/2001/XMLSchema" xmlns:xs="http://www.w3.org/2001/XMLSchema" xmlns:p="http://schemas.microsoft.com/office/2006/metadata/properties" xmlns:ns2="b30be232-03ea-456c-8192-b7ea3ce3ddcd" xmlns:ns3="c12dc4f0-a365-46b3-9e07-9aae8de5ba6f" targetNamespace="http://schemas.microsoft.com/office/2006/metadata/properties" ma:root="true" ma:fieldsID="a3b337d1b41d554d716ff0b3a12dbead" ns2:_="" ns3:_="">
    <xsd:import namespace="b30be232-03ea-456c-8192-b7ea3ce3ddcd"/>
    <xsd:import namespace="c12dc4f0-a365-46b3-9e07-9aae8de5ba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0be232-03ea-456c-8192-b7ea3ce3dd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dd5578fd-35c2-4d8f-a1bf-4043a6e4e7a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2dc4f0-a365-46b3-9e07-9aae8de5ba6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7dd815e-8d58-4377-b4d0-c0ea7a0d6e39}" ma:internalName="TaxCatchAll" ma:showField="CatchAllData" ma:web="c12dc4f0-a365-46b3-9e07-9aae8de5ba6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DB43D7-B95E-461A-BF16-E2C694C44C5E}">
  <ds:schemaRefs>
    <ds:schemaRef ds:uri="http://schemas.microsoft.com/office/2006/metadata/properties"/>
    <ds:schemaRef ds:uri="http://schemas.microsoft.com/office/infopath/2007/PartnerControls"/>
    <ds:schemaRef ds:uri="c12dc4f0-a365-46b3-9e07-9aae8de5ba6f"/>
    <ds:schemaRef ds:uri="b30be232-03ea-456c-8192-b7ea3ce3ddcd"/>
  </ds:schemaRefs>
</ds:datastoreItem>
</file>

<file path=customXml/itemProps2.xml><?xml version="1.0" encoding="utf-8"?>
<ds:datastoreItem xmlns:ds="http://schemas.openxmlformats.org/officeDocument/2006/customXml" ds:itemID="{6F9363AD-E921-4261-A72B-E052EB1818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6B4CB5-16C1-46E7-B414-6E0FE83854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0be232-03ea-456c-8192-b7ea3ce3ddcd"/>
    <ds:schemaRef ds:uri="c12dc4f0-a365-46b3-9e07-9aae8de5ba6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office theme</vt:lpstr>
      <vt:lpstr>Office Theme</vt:lpstr>
      <vt:lpstr>Office Theme</vt:lpstr>
      <vt:lpstr>Recap Day 1</vt:lpstr>
      <vt:lpstr>PowerPoint Presentation</vt:lpstr>
      <vt:lpstr>PowerPoint Presentation</vt:lpstr>
      <vt:lpstr>Recap Day 2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239</cp:revision>
  <dcterms:created xsi:type="dcterms:W3CDTF">2023-01-10T17:01:27Z</dcterms:created>
  <dcterms:modified xsi:type="dcterms:W3CDTF">2023-01-13T13:16:50Z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0x010100338C0C0DDBC9B742BC44458BFD432381</vt:lpwstr>
  </property>
  <property fmtid="{D5CDD505-2E9C-101B-9397-08002B2CF9AE}" pid="3" name="MSIP_Label_6a2630e2-1ac5-455e-8217-0156b1936a76_Enabled">
    <vt:lpwstr>true</vt:lpwstr>
  </property>
  <property fmtid="{D5CDD505-2E9C-101B-9397-08002B2CF9AE}" pid="4" name="MSIP_Label_6a2630e2-1ac5-455e-8217-0156b1936a76_SetDate">
    <vt:lpwstr>2023-01-10T17:01:48Z</vt:lpwstr>
  </property>
  <property fmtid="{D5CDD505-2E9C-101B-9397-08002B2CF9AE}" pid="5" name="MSIP_Label_6a2630e2-1ac5-455e-8217-0156b1936a76_Method">
    <vt:lpwstr>Standard</vt:lpwstr>
  </property>
  <property fmtid="{D5CDD505-2E9C-101B-9397-08002B2CF9AE}" pid="6" name="MSIP_Label_6a2630e2-1ac5-455e-8217-0156b1936a76_Name">
    <vt:lpwstr>Notclass</vt:lpwstr>
  </property>
  <property fmtid="{D5CDD505-2E9C-101B-9397-08002B2CF9AE}" pid="7" name="MSIP_Label_6a2630e2-1ac5-455e-8217-0156b1936a76_SiteId">
    <vt:lpwstr>a3927f91-cda1-4696-af89-8c9f1ceffa91</vt:lpwstr>
  </property>
  <property fmtid="{D5CDD505-2E9C-101B-9397-08002B2CF9AE}" pid="8" name="MSIP_Label_6a2630e2-1ac5-455e-8217-0156b1936a76_ActionId">
    <vt:lpwstr>3eabad55-f72b-49d1-817c-4e1313ff0d5d</vt:lpwstr>
  </property>
  <property fmtid="{D5CDD505-2E9C-101B-9397-08002B2CF9AE}" pid="9" name="MSIP_Label_6a2630e2-1ac5-455e-8217-0156b1936a76_ContentBits">
    <vt:lpwstr>0</vt:lpwstr>
  </property>
  <property fmtid="{D5CDD505-2E9C-101B-9397-08002B2CF9AE}" pid="10" name="MediaServiceImageTags">
    <vt:lpwstr/>
  </property>
</Properties>
</file>