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9144000" cx="14630400"/>
  <p:notesSz cx="6858000" cy="9144000"/>
  <p:embeddedFontLst>
    <p:embeddedFont>
      <p:font typeface="Robot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A4A3A4"/>
          </p15:clr>
        </p15:guide>
        <p15:guide id="2" pos="46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0ADE3C2-FE19-455C-83F9-E3E28FCCBCDA}">
  <a:tblStyle styleId="{80ADE3C2-FE19-455C-83F9-E3E28FCCBCDA}"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880" orient="horz"/>
        <p:guide pos="4608"/>
      </p:guideLst>
    </p:cSldViewPr>
  </p:slideViewPr>
</p:viewPr>
</file>

<file path=ppt/_rels/presentation.xml.rels><?xml version="1.0" encoding="UTF-8" standalone="yes"?><Relationships xmlns="http://schemas.openxmlformats.org/package/2006/relationships"><Relationship Id="rId31" Type="http://schemas.openxmlformats.org/officeDocument/2006/relationships/font" Target="fonts/Roboto-italic.fntdata"/><Relationship Id="rId30" Type="http://schemas.openxmlformats.org/officeDocument/2006/relationships/font" Target="fonts/Roboto-bold.fntdata"/><Relationship Id="rId32" Type="http://schemas.openxmlformats.org/officeDocument/2006/relationships/font" Target="fonts/Roboto-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font" Target="fonts/Roboto-regular.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1c70fc1f1f1_0_441: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1c70fc1f1f1_0_4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1c70fc1f1f1_0_409: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1c70fc1f1f1_0_4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c70fc1f1f1_0_347: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1c70fc1f1f1_0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1c70fc1f1f1_0_359: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1c70fc1f1f1_0_3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1c70fc1f1f1_0_447: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1c70fc1f1f1_0_4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1c70fc1f1f1_0_335: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1c70fc1f1f1_0_3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1c70fc1f1f1_0_391: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1c70fc1f1f1_0_3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g1c70fc1f1f1_0_435: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26" name="Google Shape;426;g1c70fc1f1f1_0_4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1c70fc1f1f1_0_3: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1c70fc1f1f1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1caa80743a6_1_125: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1caa80743a6_1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1c70fc1f1f1_0_85: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1c70fc1f1f1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g1c37284c865_2_19: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56" name="Google Shape;456;g1c37284c865_2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1cc5da61fc7_0_0: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63" name="Google Shape;463;g1cc5da61fc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1c37284c865_2_14: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1c37284c865_2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1c70fc1f1f1_0_92: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1c70fc1f1f1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1c70fc1f1f1_0_282: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1c70fc1f1f1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1c70fc1f1f1_0_247: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1c70fc1f1f1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1c70fc1f1f1_0_256: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1c70fc1f1f1_0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1c70fc1f1f1_0_403: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1c70fc1f1f1_0_4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1caa80743a6_1_11: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1caa80743a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1c29eda1959_0_49: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1c29eda1959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498733" y="1323689"/>
            <a:ext cx="13632900" cy="3649200"/>
          </a:xfrm>
          <a:prstGeom prst="rect">
            <a:avLst/>
          </a:prstGeom>
        </p:spPr>
        <p:txBody>
          <a:bodyPr anchorCtr="0" anchor="b" bIns="151700" lIns="151700" spcFirstLastPara="1" rIns="151700" wrap="square" tIns="151700">
            <a:normAutofit/>
          </a:bodyPr>
          <a:lstStyle>
            <a:lvl1pPr lvl="0" algn="ctr">
              <a:spcBef>
                <a:spcPts val="0"/>
              </a:spcBef>
              <a:spcAft>
                <a:spcPts val="0"/>
              </a:spcAft>
              <a:buSzPts val="8600"/>
              <a:buNone/>
              <a:defRPr sz="8600"/>
            </a:lvl1pPr>
            <a:lvl2pPr lvl="1" algn="ctr">
              <a:spcBef>
                <a:spcPts val="0"/>
              </a:spcBef>
              <a:spcAft>
                <a:spcPts val="0"/>
              </a:spcAft>
              <a:buSzPts val="8600"/>
              <a:buNone/>
              <a:defRPr sz="8600"/>
            </a:lvl2pPr>
            <a:lvl3pPr lvl="2" algn="ctr">
              <a:spcBef>
                <a:spcPts val="0"/>
              </a:spcBef>
              <a:spcAft>
                <a:spcPts val="0"/>
              </a:spcAft>
              <a:buSzPts val="8600"/>
              <a:buNone/>
              <a:defRPr sz="8600"/>
            </a:lvl3pPr>
            <a:lvl4pPr lvl="3" algn="ctr">
              <a:spcBef>
                <a:spcPts val="0"/>
              </a:spcBef>
              <a:spcAft>
                <a:spcPts val="0"/>
              </a:spcAft>
              <a:buSzPts val="8600"/>
              <a:buNone/>
              <a:defRPr sz="8600"/>
            </a:lvl4pPr>
            <a:lvl5pPr lvl="4" algn="ctr">
              <a:spcBef>
                <a:spcPts val="0"/>
              </a:spcBef>
              <a:spcAft>
                <a:spcPts val="0"/>
              </a:spcAft>
              <a:buSzPts val="8600"/>
              <a:buNone/>
              <a:defRPr sz="8600"/>
            </a:lvl5pPr>
            <a:lvl6pPr lvl="5" algn="ctr">
              <a:spcBef>
                <a:spcPts val="0"/>
              </a:spcBef>
              <a:spcAft>
                <a:spcPts val="0"/>
              </a:spcAft>
              <a:buSzPts val="8600"/>
              <a:buNone/>
              <a:defRPr sz="8600"/>
            </a:lvl6pPr>
            <a:lvl7pPr lvl="6" algn="ctr">
              <a:spcBef>
                <a:spcPts val="0"/>
              </a:spcBef>
              <a:spcAft>
                <a:spcPts val="0"/>
              </a:spcAft>
              <a:buSzPts val="8600"/>
              <a:buNone/>
              <a:defRPr sz="8600"/>
            </a:lvl7pPr>
            <a:lvl8pPr lvl="7" algn="ctr">
              <a:spcBef>
                <a:spcPts val="0"/>
              </a:spcBef>
              <a:spcAft>
                <a:spcPts val="0"/>
              </a:spcAft>
              <a:buSzPts val="8600"/>
              <a:buNone/>
              <a:defRPr sz="8600"/>
            </a:lvl8pPr>
            <a:lvl9pPr lvl="8" algn="ctr">
              <a:spcBef>
                <a:spcPts val="0"/>
              </a:spcBef>
              <a:spcAft>
                <a:spcPts val="0"/>
              </a:spcAft>
              <a:buSzPts val="8600"/>
              <a:buNone/>
              <a:defRPr sz="8600"/>
            </a:lvl9pPr>
          </a:lstStyle>
          <a:p/>
        </p:txBody>
      </p:sp>
      <p:sp>
        <p:nvSpPr>
          <p:cNvPr id="11" name="Google Shape;11;p2"/>
          <p:cNvSpPr txBox="1"/>
          <p:nvPr>
            <p:ph idx="1" type="subTitle"/>
          </p:nvPr>
        </p:nvSpPr>
        <p:spPr>
          <a:xfrm>
            <a:off x="498720" y="5038444"/>
            <a:ext cx="13632900" cy="1409100"/>
          </a:xfrm>
          <a:prstGeom prst="rect">
            <a:avLst/>
          </a:prstGeom>
        </p:spPr>
        <p:txBody>
          <a:bodyPr anchorCtr="0" anchor="t" bIns="151700" lIns="151700" spcFirstLastPara="1" rIns="151700" wrap="square" tIns="151700">
            <a:norm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p:txBody>
      </p:sp>
      <p:sp>
        <p:nvSpPr>
          <p:cNvPr id="12" name="Google Shape;12;p2"/>
          <p:cNvSpPr txBox="1"/>
          <p:nvPr>
            <p:ph idx="12" type="sldNum"/>
          </p:nvPr>
        </p:nvSpPr>
        <p:spPr>
          <a:xfrm>
            <a:off x="13555933" y="8290163"/>
            <a:ext cx="877800" cy="699600"/>
          </a:xfrm>
          <a:prstGeom prst="rect">
            <a:avLst/>
          </a:prstGeom>
        </p:spPr>
        <p:txBody>
          <a:bodyPr anchorCtr="0" anchor="ctr" bIns="151700" lIns="151700" spcFirstLastPara="1" rIns="151700" wrap="square" tIns="1517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498720" y="1966444"/>
            <a:ext cx="13632900" cy="3490800"/>
          </a:xfrm>
          <a:prstGeom prst="rect">
            <a:avLst/>
          </a:prstGeom>
        </p:spPr>
        <p:txBody>
          <a:bodyPr anchorCtr="0" anchor="b" bIns="151700" lIns="151700" spcFirstLastPara="1" rIns="151700" wrap="square" tIns="151700">
            <a:normAutofit/>
          </a:bodyPr>
          <a:lstStyle>
            <a:lvl1pPr lvl="0" algn="ctr">
              <a:spcBef>
                <a:spcPts val="0"/>
              </a:spcBef>
              <a:spcAft>
                <a:spcPts val="0"/>
              </a:spcAft>
              <a:buSzPts val="19900"/>
              <a:buNone/>
              <a:defRPr sz="19900"/>
            </a:lvl1pPr>
            <a:lvl2pPr lvl="1" algn="ctr">
              <a:spcBef>
                <a:spcPts val="0"/>
              </a:spcBef>
              <a:spcAft>
                <a:spcPts val="0"/>
              </a:spcAft>
              <a:buSzPts val="19900"/>
              <a:buNone/>
              <a:defRPr sz="19900"/>
            </a:lvl2pPr>
            <a:lvl3pPr lvl="2" algn="ctr">
              <a:spcBef>
                <a:spcPts val="0"/>
              </a:spcBef>
              <a:spcAft>
                <a:spcPts val="0"/>
              </a:spcAft>
              <a:buSzPts val="19900"/>
              <a:buNone/>
              <a:defRPr sz="19900"/>
            </a:lvl3pPr>
            <a:lvl4pPr lvl="3" algn="ctr">
              <a:spcBef>
                <a:spcPts val="0"/>
              </a:spcBef>
              <a:spcAft>
                <a:spcPts val="0"/>
              </a:spcAft>
              <a:buSzPts val="19900"/>
              <a:buNone/>
              <a:defRPr sz="19900"/>
            </a:lvl4pPr>
            <a:lvl5pPr lvl="4" algn="ctr">
              <a:spcBef>
                <a:spcPts val="0"/>
              </a:spcBef>
              <a:spcAft>
                <a:spcPts val="0"/>
              </a:spcAft>
              <a:buSzPts val="19900"/>
              <a:buNone/>
              <a:defRPr sz="19900"/>
            </a:lvl5pPr>
            <a:lvl6pPr lvl="5" algn="ctr">
              <a:spcBef>
                <a:spcPts val="0"/>
              </a:spcBef>
              <a:spcAft>
                <a:spcPts val="0"/>
              </a:spcAft>
              <a:buSzPts val="19900"/>
              <a:buNone/>
              <a:defRPr sz="19900"/>
            </a:lvl6pPr>
            <a:lvl7pPr lvl="6" algn="ctr">
              <a:spcBef>
                <a:spcPts val="0"/>
              </a:spcBef>
              <a:spcAft>
                <a:spcPts val="0"/>
              </a:spcAft>
              <a:buSzPts val="19900"/>
              <a:buNone/>
              <a:defRPr sz="19900"/>
            </a:lvl7pPr>
            <a:lvl8pPr lvl="7" algn="ctr">
              <a:spcBef>
                <a:spcPts val="0"/>
              </a:spcBef>
              <a:spcAft>
                <a:spcPts val="0"/>
              </a:spcAft>
              <a:buSzPts val="19900"/>
              <a:buNone/>
              <a:defRPr sz="19900"/>
            </a:lvl8pPr>
            <a:lvl9pPr lvl="8" algn="ctr">
              <a:spcBef>
                <a:spcPts val="0"/>
              </a:spcBef>
              <a:spcAft>
                <a:spcPts val="0"/>
              </a:spcAft>
              <a:buSzPts val="19900"/>
              <a:buNone/>
              <a:defRPr sz="19900"/>
            </a:lvl9pPr>
          </a:lstStyle>
          <a:p>
            <a:r>
              <a:t>xx%</a:t>
            </a:r>
          </a:p>
        </p:txBody>
      </p:sp>
      <p:sp>
        <p:nvSpPr>
          <p:cNvPr id="46" name="Google Shape;46;p11"/>
          <p:cNvSpPr txBox="1"/>
          <p:nvPr>
            <p:ph idx="1" type="body"/>
          </p:nvPr>
        </p:nvSpPr>
        <p:spPr>
          <a:xfrm>
            <a:off x="498720" y="5603956"/>
            <a:ext cx="13632900" cy="2312400"/>
          </a:xfrm>
          <a:prstGeom prst="rect">
            <a:avLst/>
          </a:prstGeom>
        </p:spPr>
        <p:txBody>
          <a:bodyPr anchorCtr="0" anchor="t" bIns="151700" lIns="151700" spcFirstLastPara="1" rIns="151700" wrap="square" tIns="151700">
            <a:normAutofit/>
          </a:bodyPr>
          <a:lstStyle>
            <a:lvl1pPr indent="-419100" lvl="0" marL="457200" algn="ctr">
              <a:spcBef>
                <a:spcPts val="0"/>
              </a:spcBef>
              <a:spcAft>
                <a:spcPts val="0"/>
              </a:spcAft>
              <a:buSzPts val="3000"/>
              <a:buChar char="●"/>
              <a:defRPr/>
            </a:lvl1pPr>
            <a:lvl2pPr indent="-374650" lvl="1" marL="914400" algn="ctr">
              <a:spcBef>
                <a:spcPts val="0"/>
              </a:spcBef>
              <a:spcAft>
                <a:spcPts val="0"/>
              </a:spcAft>
              <a:buSzPts val="2300"/>
              <a:buChar char="○"/>
              <a:defRPr/>
            </a:lvl2pPr>
            <a:lvl3pPr indent="-374650" lvl="2" marL="1371600" algn="ctr">
              <a:spcBef>
                <a:spcPts val="0"/>
              </a:spcBef>
              <a:spcAft>
                <a:spcPts val="0"/>
              </a:spcAft>
              <a:buSzPts val="2300"/>
              <a:buChar char="■"/>
              <a:defRPr/>
            </a:lvl3pPr>
            <a:lvl4pPr indent="-374650" lvl="3" marL="1828800" algn="ctr">
              <a:spcBef>
                <a:spcPts val="0"/>
              </a:spcBef>
              <a:spcAft>
                <a:spcPts val="0"/>
              </a:spcAft>
              <a:buSzPts val="2300"/>
              <a:buChar char="●"/>
              <a:defRPr/>
            </a:lvl4pPr>
            <a:lvl5pPr indent="-374650" lvl="4" marL="2286000" algn="ctr">
              <a:spcBef>
                <a:spcPts val="0"/>
              </a:spcBef>
              <a:spcAft>
                <a:spcPts val="0"/>
              </a:spcAft>
              <a:buSzPts val="2300"/>
              <a:buChar char="○"/>
              <a:defRPr/>
            </a:lvl5pPr>
            <a:lvl6pPr indent="-374650" lvl="5" marL="2743200" algn="ctr">
              <a:spcBef>
                <a:spcPts val="0"/>
              </a:spcBef>
              <a:spcAft>
                <a:spcPts val="0"/>
              </a:spcAft>
              <a:buSzPts val="2300"/>
              <a:buChar char="■"/>
              <a:defRPr/>
            </a:lvl6pPr>
            <a:lvl7pPr indent="-374650" lvl="6" marL="3200400" algn="ctr">
              <a:spcBef>
                <a:spcPts val="0"/>
              </a:spcBef>
              <a:spcAft>
                <a:spcPts val="0"/>
              </a:spcAft>
              <a:buSzPts val="2300"/>
              <a:buChar char="●"/>
              <a:defRPr/>
            </a:lvl7pPr>
            <a:lvl8pPr indent="-374650" lvl="7" marL="3657600" algn="ctr">
              <a:spcBef>
                <a:spcPts val="0"/>
              </a:spcBef>
              <a:spcAft>
                <a:spcPts val="0"/>
              </a:spcAft>
              <a:buSzPts val="2300"/>
              <a:buChar char="○"/>
              <a:defRPr/>
            </a:lvl8pPr>
            <a:lvl9pPr indent="-374650" lvl="8" marL="4114800" algn="ctr">
              <a:spcBef>
                <a:spcPts val="0"/>
              </a:spcBef>
              <a:spcAft>
                <a:spcPts val="0"/>
              </a:spcAft>
              <a:buSzPts val="2300"/>
              <a:buChar char="■"/>
              <a:defRPr/>
            </a:lvl9pPr>
          </a:lstStyle>
          <a:p/>
        </p:txBody>
      </p:sp>
      <p:sp>
        <p:nvSpPr>
          <p:cNvPr id="47" name="Google Shape;47;p11"/>
          <p:cNvSpPr txBox="1"/>
          <p:nvPr>
            <p:ph idx="12" type="sldNum"/>
          </p:nvPr>
        </p:nvSpPr>
        <p:spPr>
          <a:xfrm>
            <a:off x="13555933" y="8290163"/>
            <a:ext cx="877800" cy="699600"/>
          </a:xfrm>
          <a:prstGeom prst="rect">
            <a:avLst/>
          </a:prstGeom>
        </p:spPr>
        <p:txBody>
          <a:bodyPr anchorCtr="0" anchor="ctr" bIns="151700" lIns="151700" spcFirstLastPara="1" rIns="151700" wrap="square" tIns="1517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13555933" y="8290163"/>
            <a:ext cx="877800" cy="699600"/>
          </a:xfrm>
          <a:prstGeom prst="rect">
            <a:avLst/>
          </a:prstGeom>
        </p:spPr>
        <p:txBody>
          <a:bodyPr anchorCtr="0" anchor="ctr" bIns="151700" lIns="151700" spcFirstLastPara="1" rIns="151700" wrap="square" tIns="1517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498720" y="3823733"/>
            <a:ext cx="13632900" cy="1496400"/>
          </a:xfrm>
          <a:prstGeom prst="rect">
            <a:avLst/>
          </a:prstGeom>
        </p:spPr>
        <p:txBody>
          <a:bodyPr anchorCtr="0" anchor="ctr" bIns="151700" lIns="151700" spcFirstLastPara="1" rIns="151700" wrap="square" tIns="151700">
            <a:norm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p:txBody>
      </p:sp>
      <p:sp>
        <p:nvSpPr>
          <p:cNvPr id="15" name="Google Shape;15;p3"/>
          <p:cNvSpPr txBox="1"/>
          <p:nvPr>
            <p:ph idx="12" type="sldNum"/>
          </p:nvPr>
        </p:nvSpPr>
        <p:spPr>
          <a:xfrm>
            <a:off x="13555933" y="8290163"/>
            <a:ext cx="877800" cy="699600"/>
          </a:xfrm>
          <a:prstGeom prst="rect">
            <a:avLst/>
          </a:prstGeom>
        </p:spPr>
        <p:txBody>
          <a:bodyPr anchorCtr="0" anchor="ctr" bIns="151700" lIns="151700" spcFirstLastPara="1" rIns="151700" wrap="square" tIns="1517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498720" y="791156"/>
            <a:ext cx="13632900" cy="1018200"/>
          </a:xfrm>
          <a:prstGeom prst="rect">
            <a:avLst/>
          </a:prstGeom>
        </p:spPr>
        <p:txBody>
          <a:bodyPr anchorCtr="0" anchor="t" bIns="151700" lIns="151700" spcFirstLastPara="1" rIns="151700" wrap="square" tIns="151700">
            <a:normAutofit/>
          </a:bodyPr>
          <a:lstStyle>
            <a:lvl1pPr lvl="0">
              <a:spcBef>
                <a:spcPts val="0"/>
              </a:spcBef>
              <a:spcAft>
                <a:spcPts val="0"/>
              </a:spcAft>
              <a:buSzPts val="4600"/>
              <a:buNone/>
              <a:defRPr/>
            </a:lvl1pPr>
            <a:lvl2pPr lvl="1">
              <a:spcBef>
                <a:spcPts val="0"/>
              </a:spcBef>
              <a:spcAft>
                <a:spcPts val="0"/>
              </a:spcAft>
              <a:buSzPts val="4600"/>
              <a:buNone/>
              <a:defRPr/>
            </a:lvl2pPr>
            <a:lvl3pPr lvl="2">
              <a:spcBef>
                <a:spcPts val="0"/>
              </a:spcBef>
              <a:spcAft>
                <a:spcPts val="0"/>
              </a:spcAft>
              <a:buSzPts val="4600"/>
              <a:buNone/>
              <a:defRPr/>
            </a:lvl3pPr>
            <a:lvl4pPr lvl="3">
              <a:spcBef>
                <a:spcPts val="0"/>
              </a:spcBef>
              <a:spcAft>
                <a:spcPts val="0"/>
              </a:spcAft>
              <a:buSzPts val="4600"/>
              <a:buNone/>
              <a:defRPr/>
            </a:lvl4pPr>
            <a:lvl5pPr lvl="4">
              <a:spcBef>
                <a:spcPts val="0"/>
              </a:spcBef>
              <a:spcAft>
                <a:spcPts val="0"/>
              </a:spcAft>
              <a:buSzPts val="4600"/>
              <a:buNone/>
              <a:defRPr/>
            </a:lvl5pPr>
            <a:lvl6pPr lvl="5">
              <a:spcBef>
                <a:spcPts val="0"/>
              </a:spcBef>
              <a:spcAft>
                <a:spcPts val="0"/>
              </a:spcAft>
              <a:buSzPts val="4600"/>
              <a:buNone/>
              <a:defRPr/>
            </a:lvl6pPr>
            <a:lvl7pPr lvl="6">
              <a:spcBef>
                <a:spcPts val="0"/>
              </a:spcBef>
              <a:spcAft>
                <a:spcPts val="0"/>
              </a:spcAft>
              <a:buSzPts val="4600"/>
              <a:buNone/>
              <a:defRPr/>
            </a:lvl7pPr>
            <a:lvl8pPr lvl="7">
              <a:spcBef>
                <a:spcPts val="0"/>
              </a:spcBef>
              <a:spcAft>
                <a:spcPts val="0"/>
              </a:spcAft>
              <a:buSzPts val="4600"/>
              <a:buNone/>
              <a:defRPr/>
            </a:lvl8pPr>
            <a:lvl9pPr lvl="8">
              <a:spcBef>
                <a:spcPts val="0"/>
              </a:spcBef>
              <a:spcAft>
                <a:spcPts val="0"/>
              </a:spcAft>
              <a:buSzPts val="4600"/>
              <a:buNone/>
              <a:defRPr/>
            </a:lvl9pPr>
          </a:lstStyle>
          <a:p/>
        </p:txBody>
      </p:sp>
      <p:sp>
        <p:nvSpPr>
          <p:cNvPr id="18" name="Google Shape;18;p4"/>
          <p:cNvSpPr txBox="1"/>
          <p:nvPr>
            <p:ph idx="1" type="body"/>
          </p:nvPr>
        </p:nvSpPr>
        <p:spPr>
          <a:xfrm>
            <a:off x="498720" y="2048844"/>
            <a:ext cx="13632900" cy="6073500"/>
          </a:xfrm>
          <a:prstGeom prst="rect">
            <a:avLst/>
          </a:prstGeom>
        </p:spPr>
        <p:txBody>
          <a:bodyPr anchorCtr="0" anchor="t" bIns="151700" lIns="151700" spcFirstLastPara="1" rIns="151700" wrap="square" tIns="151700">
            <a:normAutofit/>
          </a:bodyPr>
          <a:lstStyle>
            <a:lvl1pPr indent="-419100" lvl="0" marL="457200">
              <a:spcBef>
                <a:spcPts val="0"/>
              </a:spcBef>
              <a:spcAft>
                <a:spcPts val="0"/>
              </a:spcAft>
              <a:buSzPts val="3000"/>
              <a:buChar char="●"/>
              <a:defRPr/>
            </a:lvl1pPr>
            <a:lvl2pPr indent="-374650" lvl="1" marL="914400">
              <a:spcBef>
                <a:spcPts val="0"/>
              </a:spcBef>
              <a:spcAft>
                <a:spcPts val="0"/>
              </a:spcAft>
              <a:buSzPts val="2300"/>
              <a:buChar char="○"/>
              <a:defRPr/>
            </a:lvl2pPr>
            <a:lvl3pPr indent="-374650" lvl="2" marL="1371600">
              <a:spcBef>
                <a:spcPts val="0"/>
              </a:spcBef>
              <a:spcAft>
                <a:spcPts val="0"/>
              </a:spcAft>
              <a:buSzPts val="2300"/>
              <a:buChar char="■"/>
              <a:defRPr/>
            </a:lvl3pPr>
            <a:lvl4pPr indent="-374650" lvl="3" marL="1828800">
              <a:spcBef>
                <a:spcPts val="0"/>
              </a:spcBef>
              <a:spcAft>
                <a:spcPts val="0"/>
              </a:spcAft>
              <a:buSzPts val="2300"/>
              <a:buChar char="●"/>
              <a:defRPr/>
            </a:lvl4pPr>
            <a:lvl5pPr indent="-374650" lvl="4" marL="2286000">
              <a:spcBef>
                <a:spcPts val="0"/>
              </a:spcBef>
              <a:spcAft>
                <a:spcPts val="0"/>
              </a:spcAft>
              <a:buSzPts val="2300"/>
              <a:buChar char="○"/>
              <a:defRPr/>
            </a:lvl5pPr>
            <a:lvl6pPr indent="-374650" lvl="5" marL="2743200">
              <a:spcBef>
                <a:spcPts val="0"/>
              </a:spcBef>
              <a:spcAft>
                <a:spcPts val="0"/>
              </a:spcAft>
              <a:buSzPts val="2300"/>
              <a:buChar char="■"/>
              <a:defRPr/>
            </a:lvl6pPr>
            <a:lvl7pPr indent="-374650" lvl="6" marL="3200400">
              <a:spcBef>
                <a:spcPts val="0"/>
              </a:spcBef>
              <a:spcAft>
                <a:spcPts val="0"/>
              </a:spcAft>
              <a:buSzPts val="2300"/>
              <a:buChar char="●"/>
              <a:defRPr/>
            </a:lvl7pPr>
            <a:lvl8pPr indent="-374650" lvl="7" marL="3657600">
              <a:spcBef>
                <a:spcPts val="0"/>
              </a:spcBef>
              <a:spcAft>
                <a:spcPts val="0"/>
              </a:spcAft>
              <a:buSzPts val="2300"/>
              <a:buChar char="○"/>
              <a:defRPr/>
            </a:lvl8pPr>
            <a:lvl9pPr indent="-374650" lvl="8" marL="4114800">
              <a:spcBef>
                <a:spcPts val="0"/>
              </a:spcBef>
              <a:spcAft>
                <a:spcPts val="0"/>
              </a:spcAft>
              <a:buSzPts val="2300"/>
              <a:buChar char="■"/>
              <a:defRPr/>
            </a:lvl9pPr>
          </a:lstStyle>
          <a:p/>
        </p:txBody>
      </p:sp>
      <p:sp>
        <p:nvSpPr>
          <p:cNvPr id="19" name="Google Shape;19;p4"/>
          <p:cNvSpPr txBox="1"/>
          <p:nvPr>
            <p:ph idx="12" type="sldNum"/>
          </p:nvPr>
        </p:nvSpPr>
        <p:spPr>
          <a:xfrm>
            <a:off x="13555933" y="8290163"/>
            <a:ext cx="877800" cy="699600"/>
          </a:xfrm>
          <a:prstGeom prst="rect">
            <a:avLst/>
          </a:prstGeom>
        </p:spPr>
        <p:txBody>
          <a:bodyPr anchorCtr="0" anchor="ctr" bIns="151700" lIns="151700" spcFirstLastPara="1" rIns="151700" wrap="square" tIns="1517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498720" y="791156"/>
            <a:ext cx="13632900" cy="1018200"/>
          </a:xfrm>
          <a:prstGeom prst="rect">
            <a:avLst/>
          </a:prstGeom>
        </p:spPr>
        <p:txBody>
          <a:bodyPr anchorCtr="0" anchor="t" bIns="151700" lIns="151700" spcFirstLastPara="1" rIns="151700" wrap="square" tIns="151700">
            <a:normAutofit/>
          </a:bodyPr>
          <a:lstStyle>
            <a:lvl1pPr lvl="0">
              <a:spcBef>
                <a:spcPts val="0"/>
              </a:spcBef>
              <a:spcAft>
                <a:spcPts val="0"/>
              </a:spcAft>
              <a:buSzPts val="4600"/>
              <a:buNone/>
              <a:defRPr/>
            </a:lvl1pPr>
            <a:lvl2pPr lvl="1">
              <a:spcBef>
                <a:spcPts val="0"/>
              </a:spcBef>
              <a:spcAft>
                <a:spcPts val="0"/>
              </a:spcAft>
              <a:buSzPts val="4600"/>
              <a:buNone/>
              <a:defRPr/>
            </a:lvl2pPr>
            <a:lvl3pPr lvl="2">
              <a:spcBef>
                <a:spcPts val="0"/>
              </a:spcBef>
              <a:spcAft>
                <a:spcPts val="0"/>
              </a:spcAft>
              <a:buSzPts val="4600"/>
              <a:buNone/>
              <a:defRPr/>
            </a:lvl3pPr>
            <a:lvl4pPr lvl="3">
              <a:spcBef>
                <a:spcPts val="0"/>
              </a:spcBef>
              <a:spcAft>
                <a:spcPts val="0"/>
              </a:spcAft>
              <a:buSzPts val="4600"/>
              <a:buNone/>
              <a:defRPr/>
            </a:lvl4pPr>
            <a:lvl5pPr lvl="4">
              <a:spcBef>
                <a:spcPts val="0"/>
              </a:spcBef>
              <a:spcAft>
                <a:spcPts val="0"/>
              </a:spcAft>
              <a:buSzPts val="4600"/>
              <a:buNone/>
              <a:defRPr/>
            </a:lvl5pPr>
            <a:lvl6pPr lvl="5">
              <a:spcBef>
                <a:spcPts val="0"/>
              </a:spcBef>
              <a:spcAft>
                <a:spcPts val="0"/>
              </a:spcAft>
              <a:buSzPts val="4600"/>
              <a:buNone/>
              <a:defRPr/>
            </a:lvl6pPr>
            <a:lvl7pPr lvl="6">
              <a:spcBef>
                <a:spcPts val="0"/>
              </a:spcBef>
              <a:spcAft>
                <a:spcPts val="0"/>
              </a:spcAft>
              <a:buSzPts val="4600"/>
              <a:buNone/>
              <a:defRPr/>
            </a:lvl7pPr>
            <a:lvl8pPr lvl="7">
              <a:spcBef>
                <a:spcPts val="0"/>
              </a:spcBef>
              <a:spcAft>
                <a:spcPts val="0"/>
              </a:spcAft>
              <a:buSzPts val="4600"/>
              <a:buNone/>
              <a:defRPr/>
            </a:lvl8pPr>
            <a:lvl9pPr lvl="8">
              <a:spcBef>
                <a:spcPts val="0"/>
              </a:spcBef>
              <a:spcAft>
                <a:spcPts val="0"/>
              </a:spcAft>
              <a:buSzPts val="4600"/>
              <a:buNone/>
              <a:defRPr/>
            </a:lvl9pPr>
          </a:lstStyle>
          <a:p/>
        </p:txBody>
      </p:sp>
      <p:sp>
        <p:nvSpPr>
          <p:cNvPr id="22" name="Google Shape;22;p5"/>
          <p:cNvSpPr txBox="1"/>
          <p:nvPr>
            <p:ph idx="1" type="body"/>
          </p:nvPr>
        </p:nvSpPr>
        <p:spPr>
          <a:xfrm>
            <a:off x="498720" y="2048844"/>
            <a:ext cx="6399900" cy="6073500"/>
          </a:xfrm>
          <a:prstGeom prst="rect">
            <a:avLst/>
          </a:prstGeom>
        </p:spPr>
        <p:txBody>
          <a:bodyPr anchorCtr="0" anchor="t" bIns="151700" lIns="151700" spcFirstLastPara="1" rIns="151700" wrap="square" tIns="151700">
            <a:normAutofit/>
          </a:bodyPr>
          <a:lstStyle>
            <a:lvl1pPr indent="-374650" lvl="0" marL="457200">
              <a:spcBef>
                <a:spcPts val="0"/>
              </a:spcBef>
              <a:spcAft>
                <a:spcPts val="0"/>
              </a:spcAft>
              <a:buSzPts val="2300"/>
              <a:buChar char="●"/>
              <a:defRPr sz="2300"/>
            </a:lvl1pPr>
            <a:lvl2pPr indent="-355600" lvl="1" marL="914400">
              <a:spcBef>
                <a:spcPts val="0"/>
              </a:spcBef>
              <a:spcAft>
                <a:spcPts val="0"/>
              </a:spcAft>
              <a:buSzPts val="2000"/>
              <a:buChar char="○"/>
              <a:defRPr sz="2000"/>
            </a:lvl2pPr>
            <a:lvl3pPr indent="-355600" lvl="2" marL="1371600">
              <a:spcBef>
                <a:spcPts val="0"/>
              </a:spcBef>
              <a:spcAft>
                <a:spcPts val="0"/>
              </a:spcAft>
              <a:buSzPts val="2000"/>
              <a:buChar char="■"/>
              <a:defRPr sz="2000"/>
            </a:lvl3pPr>
            <a:lvl4pPr indent="-355600" lvl="3" marL="1828800">
              <a:spcBef>
                <a:spcPts val="0"/>
              </a:spcBef>
              <a:spcAft>
                <a:spcPts val="0"/>
              </a:spcAft>
              <a:buSzPts val="2000"/>
              <a:buChar char="●"/>
              <a:defRPr sz="2000"/>
            </a:lvl4pPr>
            <a:lvl5pPr indent="-355600" lvl="4" marL="2286000">
              <a:spcBef>
                <a:spcPts val="0"/>
              </a:spcBef>
              <a:spcAft>
                <a:spcPts val="0"/>
              </a:spcAft>
              <a:buSzPts val="2000"/>
              <a:buChar char="○"/>
              <a:defRPr sz="2000"/>
            </a:lvl5pPr>
            <a:lvl6pPr indent="-355600" lvl="5" marL="2743200">
              <a:spcBef>
                <a:spcPts val="0"/>
              </a:spcBef>
              <a:spcAft>
                <a:spcPts val="0"/>
              </a:spcAft>
              <a:buSzPts val="2000"/>
              <a:buChar char="■"/>
              <a:defRPr sz="2000"/>
            </a:lvl6pPr>
            <a:lvl7pPr indent="-355600" lvl="6" marL="3200400">
              <a:spcBef>
                <a:spcPts val="0"/>
              </a:spcBef>
              <a:spcAft>
                <a:spcPts val="0"/>
              </a:spcAft>
              <a:buSzPts val="2000"/>
              <a:buChar char="●"/>
              <a:defRPr sz="2000"/>
            </a:lvl7pPr>
            <a:lvl8pPr indent="-355600" lvl="7" marL="3657600">
              <a:spcBef>
                <a:spcPts val="0"/>
              </a:spcBef>
              <a:spcAft>
                <a:spcPts val="0"/>
              </a:spcAft>
              <a:buSzPts val="2000"/>
              <a:buChar char="○"/>
              <a:defRPr sz="2000"/>
            </a:lvl8pPr>
            <a:lvl9pPr indent="-355600" lvl="8" marL="4114800">
              <a:spcBef>
                <a:spcPts val="0"/>
              </a:spcBef>
              <a:spcAft>
                <a:spcPts val="0"/>
              </a:spcAft>
              <a:buSzPts val="2000"/>
              <a:buChar char="■"/>
              <a:defRPr sz="2000"/>
            </a:lvl9pPr>
          </a:lstStyle>
          <a:p/>
        </p:txBody>
      </p:sp>
      <p:sp>
        <p:nvSpPr>
          <p:cNvPr id="23" name="Google Shape;23;p5"/>
          <p:cNvSpPr txBox="1"/>
          <p:nvPr>
            <p:ph idx="2" type="body"/>
          </p:nvPr>
        </p:nvSpPr>
        <p:spPr>
          <a:xfrm>
            <a:off x="7731840" y="2048844"/>
            <a:ext cx="6399900" cy="6073500"/>
          </a:xfrm>
          <a:prstGeom prst="rect">
            <a:avLst/>
          </a:prstGeom>
        </p:spPr>
        <p:txBody>
          <a:bodyPr anchorCtr="0" anchor="t" bIns="151700" lIns="151700" spcFirstLastPara="1" rIns="151700" wrap="square" tIns="151700">
            <a:normAutofit/>
          </a:bodyPr>
          <a:lstStyle>
            <a:lvl1pPr indent="-374650" lvl="0" marL="457200">
              <a:spcBef>
                <a:spcPts val="0"/>
              </a:spcBef>
              <a:spcAft>
                <a:spcPts val="0"/>
              </a:spcAft>
              <a:buSzPts val="2300"/>
              <a:buChar char="●"/>
              <a:defRPr sz="2300"/>
            </a:lvl1pPr>
            <a:lvl2pPr indent="-355600" lvl="1" marL="914400">
              <a:spcBef>
                <a:spcPts val="0"/>
              </a:spcBef>
              <a:spcAft>
                <a:spcPts val="0"/>
              </a:spcAft>
              <a:buSzPts val="2000"/>
              <a:buChar char="○"/>
              <a:defRPr sz="2000"/>
            </a:lvl2pPr>
            <a:lvl3pPr indent="-355600" lvl="2" marL="1371600">
              <a:spcBef>
                <a:spcPts val="0"/>
              </a:spcBef>
              <a:spcAft>
                <a:spcPts val="0"/>
              </a:spcAft>
              <a:buSzPts val="2000"/>
              <a:buChar char="■"/>
              <a:defRPr sz="2000"/>
            </a:lvl3pPr>
            <a:lvl4pPr indent="-355600" lvl="3" marL="1828800">
              <a:spcBef>
                <a:spcPts val="0"/>
              </a:spcBef>
              <a:spcAft>
                <a:spcPts val="0"/>
              </a:spcAft>
              <a:buSzPts val="2000"/>
              <a:buChar char="●"/>
              <a:defRPr sz="2000"/>
            </a:lvl4pPr>
            <a:lvl5pPr indent="-355600" lvl="4" marL="2286000">
              <a:spcBef>
                <a:spcPts val="0"/>
              </a:spcBef>
              <a:spcAft>
                <a:spcPts val="0"/>
              </a:spcAft>
              <a:buSzPts val="2000"/>
              <a:buChar char="○"/>
              <a:defRPr sz="2000"/>
            </a:lvl5pPr>
            <a:lvl6pPr indent="-355600" lvl="5" marL="2743200">
              <a:spcBef>
                <a:spcPts val="0"/>
              </a:spcBef>
              <a:spcAft>
                <a:spcPts val="0"/>
              </a:spcAft>
              <a:buSzPts val="2000"/>
              <a:buChar char="■"/>
              <a:defRPr sz="2000"/>
            </a:lvl6pPr>
            <a:lvl7pPr indent="-355600" lvl="6" marL="3200400">
              <a:spcBef>
                <a:spcPts val="0"/>
              </a:spcBef>
              <a:spcAft>
                <a:spcPts val="0"/>
              </a:spcAft>
              <a:buSzPts val="2000"/>
              <a:buChar char="●"/>
              <a:defRPr sz="2000"/>
            </a:lvl7pPr>
            <a:lvl8pPr indent="-355600" lvl="7" marL="3657600">
              <a:spcBef>
                <a:spcPts val="0"/>
              </a:spcBef>
              <a:spcAft>
                <a:spcPts val="0"/>
              </a:spcAft>
              <a:buSzPts val="2000"/>
              <a:buChar char="○"/>
              <a:defRPr sz="2000"/>
            </a:lvl8pPr>
            <a:lvl9pPr indent="-355600" lvl="8" marL="4114800">
              <a:spcBef>
                <a:spcPts val="0"/>
              </a:spcBef>
              <a:spcAft>
                <a:spcPts val="0"/>
              </a:spcAft>
              <a:buSzPts val="2000"/>
              <a:buChar char="■"/>
              <a:defRPr sz="2000"/>
            </a:lvl9pPr>
          </a:lstStyle>
          <a:p/>
        </p:txBody>
      </p:sp>
      <p:sp>
        <p:nvSpPr>
          <p:cNvPr id="24" name="Google Shape;24;p5"/>
          <p:cNvSpPr txBox="1"/>
          <p:nvPr>
            <p:ph idx="12" type="sldNum"/>
          </p:nvPr>
        </p:nvSpPr>
        <p:spPr>
          <a:xfrm>
            <a:off x="13555933" y="8290163"/>
            <a:ext cx="877800" cy="699600"/>
          </a:xfrm>
          <a:prstGeom prst="rect">
            <a:avLst/>
          </a:prstGeom>
        </p:spPr>
        <p:txBody>
          <a:bodyPr anchorCtr="0" anchor="ctr" bIns="151700" lIns="151700" spcFirstLastPara="1" rIns="151700" wrap="square" tIns="1517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498720" y="791156"/>
            <a:ext cx="13632900" cy="1018200"/>
          </a:xfrm>
          <a:prstGeom prst="rect">
            <a:avLst/>
          </a:prstGeom>
        </p:spPr>
        <p:txBody>
          <a:bodyPr anchorCtr="0" anchor="t" bIns="151700" lIns="151700" spcFirstLastPara="1" rIns="151700" wrap="square" tIns="151700">
            <a:normAutofit/>
          </a:bodyPr>
          <a:lstStyle>
            <a:lvl1pPr lvl="0">
              <a:spcBef>
                <a:spcPts val="0"/>
              </a:spcBef>
              <a:spcAft>
                <a:spcPts val="0"/>
              </a:spcAft>
              <a:buSzPts val="4600"/>
              <a:buNone/>
              <a:defRPr/>
            </a:lvl1pPr>
            <a:lvl2pPr lvl="1">
              <a:spcBef>
                <a:spcPts val="0"/>
              </a:spcBef>
              <a:spcAft>
                <a:spcPts val="0"/>
              </a:spcAft>
              <a:buSzPts val="4600"/>
              <a:buNone/>
              <a:defRPr/>
            </a:lvl2pPr>
            <a:lvl3pPr lvl="2">
              <a:spcBef>
                <a:spcPts val="0"/>
              </a:spcBef>
              <a:spcAft>
                <a:spcPts val="0"/>
              </a:spcAft>
              <a:buSzPts val="4600"/>
              <a:buNone/>
              <a:defRPr/>
            </a:lvl3pPr>
            <a:lvl4pPr lvl="3">
              <a:spcBef>
                <a:spcPts val="0"/>
              </a:spcBef>
              <a:spcAft>
                <a:spcPts val="0"/>
              </a:spcAft>
              <a:buSzPts val="4600"/>
              <a:buNone/>
              <a:defRPr/>
            </a:lvl4pPr>
            <a:lvl5pPr lvl="4">
              <a:spcBef>
                <a:spcPts val="0"/>
              </a:spcBef>
              <a:spcAft>
                <a:spcPts val="0"/>
              </a:spcAft>
              <a:buSzPts val="4600"/>
              <a:buNone/>
              <a:defRPr/>
            </a:lvl5pPr>
            <a:lvl6pPr lvl="5">
              <a:spcBef>
                <a:spcPts val="0"/>
              </a:spcBef>
              <a:spcAft>
                <a:spcPts val="0"/>
              </a:spcAft>
              <a:buSzPts val="4600"/>
              <a:buNone/>
              <a:defRPr/>
            </a:lvl6pPr>
            <a:lvl7pPr lvl="6">
              <a:spcBef>
                <a:spcPts val="0"/>
              </a:spcBef>
              <a:spcAft>
                <a:spcPts val="0"/>
              </a:spcAft>
              <a:buSzPts val="4600"/>
              <a:buNone/>
              <a:defRPr/>
            </a:lvl7pPr>
            <a:lvl8pPr lvl="7">
              <a:spcBef>
                <a:spcPts val="0"/>
              </a:spcBef>
              <a:spcAft>
                <a:spcPts val="0"/>
              </a:spcAft>
              <a:buSzPts val="4600"/>
              <a:buNone/>
              <a:defRPr/>
            </a:lvl8pPr>
            <a:lvl9pPr lvl="8">
              <a:spcBef>
                <a:spcPts val="0"/>
              </a:spcBef>
              <a:spcAft>
                <a:spcPts val="0"/>
              </a:spcAft>
              <a:buSzPts val="4600"/>
              <a:buNone/>
              <a:defRPr/>
            </a:lvl9pPr>
          </a:lstStyle>
          <a:p/>
        </p:txBody>
      </p:sp>
      <p:sp>
        <p:nvSpPr>
          <p:cNvPr id="27" name="Google Shape;27;p6"/>
          <p:cNvSpPr txBox="1"/>
          <p:nvPr>
            <p:ph idx="12" type="sldNum"/>
          </p:nvPr>
        </p:nvSpPr>
        <p:spPr>
          <a:xfrm>
            <a:off x="13555933" y="8290163"/>
            <a:ext cx="877800" cy="699600"/>
          </a:xfrm>
          <a:prstGeom prst="rect">
            <a:avLst/>
          </a:prstGeom>
        </p:spPr>
        <p:txBody>
          <a:bodyPr anchorCtr="0" anchor="ctr" bIns="151700" lIns="151700" spcFirstLastPara="1" rIns="151700" wrap="square" tIns="1517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498720" y="987733"/>
            <a:ext cx="4492800" cy="1343400"/>
          </a:xfrm>
          <a:prstGeom prst="rect">
            <a:avLst/>
          </a:prstGeom>
        </p:spPr>
        <p:txBody>
          <a:bodyPr anchorCtr="0" anchor="b" bIns="151700" lIns="151700" spcFirstLastPara="1" rIns="151700" wrap="square" tIns="151700">
            <a:norm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30" name="Google Shape;30;p7"/>
          <p:cNvSpPr txBox="1"/>
          <p:nvPr>
            <p:ph idx="1" type="body"/>
          </p:nvPr>
        </p:nvSpPr>
        <p:spPr>
          <a:xfrm>
            <a:off x="498720" y="2470400"/>
            <a:ext cx="4492800" cy="5652300"/>
          </a:xfrm>
          <a:prstGeom prst="rect">
            <a:avLst/>
          </a:prstGeom>
        </p:spPr>
        <p:txBody>
          <a:bodyPr anchorCtr="0" anchor="t" bIns="151700" lIns="151700" spcFirstLastPara="1" rIns="151700" wrap="square" tIns="151700">
            <a:normAutofit/>
          </a:bodyPr>
          <a:lstStyle>
            <a:lvl1pPr indent="-355600" lvl="0" marL="457200">
              <a:spcBef>
                <a:spcPts val="0"/>
              </a:spcBef>
              <a:spcAft>
                <a:spcPts val="0"/>
              </a:spcAft>
              <a:buSzPts val="2000"/>
              <a:buChar char="●"/>
              <a:defRPr sz="2000"/>
            </a:lvl1pPr>
            <a:lvl2pPr indent="-355600" lvl="1" marL="914400">
              <a:spcBef>
                <a:spcPts val="0"/>
              </a:spcBef>
              <a:spcAft>
                <a:spcPts val="0"/>
              </a:spcAft>
              <a:buSzPts val="2000"/>
              <a:buChar char="○"/>
              <a:defRPr sz="2000"/>
            </a:lvl2pPr>
            <a:lvl3pPr indent="-355600" lvl="2" marL="1371600">
              <a:spcBef>
                <a:spcPts val="0"/>
              </a:spcBef>
              <a:spcAft>
                <a:spcPts val="0"/>
              </a:spcAft>
              <a:buSzPts val="2000"/>
              <a:buChar char="■"/>
              <a:defRPr sz="2000"/>
            </a:lvl3pPr>
            <a:lvl4pPr indent="-355600" lvl="3" marL="1828800">
              <a:spcBef>
                <a:spcPts val="0"/>
              </a:spcBef>
              <a:spcAft>
                <a:spcPts val="0"/>
              </a:spcAft>
              <a:buSzPts val="2000"/>
              <a:buChar char="●"/>
              <a:defRPr sz="2000"/>
            </a:lvl4pPr>
            <a:lvl5pPr indent="-355600" lvl="4" marL="2286000">
              <a:spcBef>
                <a:spcPts val="0"/>
              </a:spcBef>
              <a:spcAft>
                <a:spcPts val="0"/>
              </a:spcAft>
              <a:buSzPts val="2000"/>
              <a:buChar char="○"/>
              <a:defRPr sz="2000"/>
            </a:lvl5pPr>
            <a:lvl6pPr indent="-355600" lvl="5" marL="2743200">
              <a:spcBef>
                <a:spcPts val="0"/>
              </a:spcBef>
              <a:spcAft>
                <a:spcPts val="0"/>
              </a:spcAft>
              <a:buSzPts val="2000"/>
              <a:buChar char="■"/>
              <a:defRPr sz="2000"/>
            </a:lvl6pPr>
            <a:lvl7pPr indent="-355600" lvl="6" marL="3200400">
              <a:spcBef>
                <a:spcPts val="0"/>
              </a:spcBef>
              <a:spcAft>
                <a:spcPts val="0"/>
              </a:spcAft>
              <a:buSzPts val="2000"/>
              <a:buChar char="●"/>
              <a:defRPr sz="2000"/>
            </a:lvl7pPr>
            <a:lvl8pPr indent="-355600" lvl="7" marL="3657600">
              <a:spcBef>
                <a:spcPts val="0"/>
              </a:spcBef>
              <a:spcAft>
                <a:spcPts val="0"/>
              </a:spcAft>
              <a:buSzPts val="2000"/>
              <a:buChar char="○"/>
              <a:defRPr sz="2000"/>
            </a:lvl8pPr>
            <a:lvl9pPr indent="-355600" lvl="8" marL="4114800">
              <a:spcBef>
                <a:spcPts val="0"/>
              </a:spcBef>
              <a:spcAft>
                <a:spcPts val="0"/>
              </a:spcAft>
              <a:buSzPts val="2000"/>
              <a:buChar char="■"/>
              <a:defRPr sz="2000"/>
            </a:lvl9pPr>
          </a:lstStyle>
          <a:p/>
        </p:txBody>
      </p:sp>
      <p:sp>
        <p:nvSpPr>
          <p:cNvPr id="31" name="Google Shape;31;p7"/>
          <p:cNvSpPr txBox="1"/>
          <p:nvPr>
            <p:ph idx="12" type="sldNum"/>
          </p:nvPr>
        </p:nvSpPr>
        <p:spPr>
          <a:xfrm>
            <a:off x="13555933" y="8290163"/>
            <a:ext cx="877800" cy="699600"/>
          </a:xfrm>
          <a:prstGeom prst="rect">
            <a:avLst/>
          </a:prstGeom>
        </p:spPr>
        <p:txBody>
          <a:bodyPr anchorCtr="0" anchor="ctr" bIns="151700" lIns="151700" spcFirstLastPara="1" rIns="151700" wrap="square" tIns="1517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784400" y="800267"/>
            <a:ext cx="10188600" cy="7272600"/>
          </a:xfrm>
          <a:prstGeom prst="rect">
            <a:avLst/>
          </a:prstGeom>
        </p:spPr>
        <p:txBody>
          <a:bodyPr anchorCtr="0" anchor="ctr" bIns="151700" lIns="151700" spcFirstLastPara="1" rIns="151700" wrap="square" tIns="151700">
            <a:normAutofit/>
          </a:bodyPr>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p:txBody>
      </p:sp>
      <p:sp>
        <p:nvSpPr>
          <p:cNvPr id="34" name="Google Shape;34;p8"/>
          <p:cNvSpPr txBox="1"/>
          <p:nvPr>
            <p:ph idx="12" type="sldNum"/>
          </p:nvPr>
        </p:nvSpPr>
        <p:spPr>
          <a:xfrm>
            <a:off x="13555933" y="8290163"/>
            <a:ext cx="877800" cy="699600"/>
          </a:xfrm>
          <a:prstGeom prst="rect">
            <a:avLst/>
          </a:prstGeom>
        </p:spPr>
        <p:txBody>
          <a:bodyPr anchorCtr="0" anchor="ctr" bIns="151700" lIns="151700" spcFirstLastPara="1" rIns="151700" wrap="square" tIns="1517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7315200" y="-222"/>
            <a:ext cx="7315200" cy="9144000"/>
          </a:xfrm>
          <a:prstGeom prst="rect">
            <a:avLst/>
          </a:prstGeom>
          <a:solidFill>
            <a:schemeClr val="lt2"/>
          </a:solidFill>
          <a:ln>
            <a:noFill/>
          </a:ln>
        </p:spPr>
        <p:txBody>
          <a:bodyPr anchorCtr="0" anchor="ctr" bIns="151700" lIns="151700" spcFirstLastPara="1" rIns="151700" wrap="square" tIns="15170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424800" y="2192311"/>
            <a:ext cx="6472200" cy="2635200"/>
          </a:xfrm>
          <a:prstGeom prst="rect">
            <a:avLst/>
          </a:prstGeom>
        </p:spPr>
        <p:txBody>
          <a:bodyPr anchorCtr="0" anchor="b" bIns="151700" lIns="151700" spcFirstLastPara="1" rIns="151700" wrap="square" tIns="151700">
            <a:norm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p:txBody>
      </p:sp>
      <p:sp>
        <p:nvSpPr>
          <p:cNvPr id="38" name="Google Shape;38;p9"/>
          <p:cNvSpPr txBox="1"/>
          <p:nvPr>
            <p:ph idx="1" type="subTitle"/>
          </p:nvPr>
        </p:nvSpPr>
        <p:spPr>
          <a:xfrm>
            <a:off x="424800" y="4983244"/>
            <a:ext cx="6472200" cy="2195700"/>
          </a:xfrm>
          <a:prstGeom prst="rect">
            <a:avLst/>
          </a:prstGeom>
        </p:spPr>
        <p:txBody>
          <a:bodyPr anchorCtr="0" anchor="t" bIns="151700" lIns="151700" spcFirstLastPara="1" rIns="151700" wrap="square" tIns="151700">
            <a:norm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39" name="Google Shape;39;p9"/>
          <p:cNvSpPr txBox="1"/>
          <p:nvPr>
            <p:ph idx="2" type="body"/>
          </p:nvPr>
        </p:nvSpPr>
        <p:spPr>
          <a:xfrm>
            <a:off x="7903200" y="1287244"/>
            <a:ext cx="6139200" cy="6569100"/>
          </a:xfrm>
          <a:prstGeom prst="rect">
            <a:avLst/>
          </a:prstGeom>
        </p:spPr>
        <p:txBody>
          <a:bodyPr anchorCtr="0" anchor="ctr" bIns="151700" lIns="151700" spcFirstLastPara="1" rIns="151700" wrap="square" tIns="151700">
            <a:normAutofit/>
          </a:bodyPr>
          <a:lstStyle>
            <a:lvl1pPr indent="-419100" lvl="0" marL="457200">
              <a:spcBef>
                <a:spcPts val="0"/>
              </a:spcBef>
              <a:spcAft>
                <a:spcPts val="0"/>
              </a:spcAft>
              <a:buSzPts val="3000"/>
              <a:buChar char="●"/>
              <a:defRPr/>
            </a:lvl1pPr>
            <a:lvl2pPr indent="-374650" lvl="1" marL="914400">
              <a:spcBef>
                <a:spcPts val="0"/>
              </a:spcBef>
              <a:spcAft>
                <a:spcPts val="0"/>
              </a:spcAft>
              <a:buSzPts val="2300"/>
              <a:buChar char="○"/>
              <a:defRPr/>
            </a:lvl2pPr>
            <a:lvl3pPr indent="-374650" lvl="2" marL="1371600">
              <a:spcBef>
                <a:spcPts val="0"/>
              </a:spcBef>
              <a:spcAft>
                <a:spcPts val="0"/>
              </a:spcAft>
              <a:buSzPts val="2300"/>
              <a:buChar char="■"/>
              <a:defRPr/>
            </a:lvl3pPr>
            <a:lvl4pPr indent="-374650" lvl="3" marL="1828800">
              <a:spcBef>
                <a:spcPts val="0"/>
              </a:spcBef>
              <a:spcAft>
                <a:spcPts val="0"/>
              </a:spcAft>
              <a:buSzPts val="2300"/>
              <a:buChar char="●"/>
              <a:defRPr/>
            </a:lvl4pPr>
            <a:lvl5pPr indent="-374650" lvl="4" marL="2286000">
              <a:spcBef>
                <a:spcPts val="0"/>
              </a:spcBef>
              <a:spcAft>
                <a:spcPts val="0"/>
              </a:spcAft>
              <a:buSzPts val="2300"/>
              <a:buChar char="○"/>
              <a:defRPr/>
            </a:lvl5pPr>
            <a:lvl6pPr indent="-374650" lvl="5" marL="2743200">
              <a:spcBef>
                <a:spcPts val="0"/>
              </a:spcBef>
              <a:spcAft>
                <a:spcPts val="0"/>
              </a:spcAft>
              <a:buSzPts val="2300"/>
              <a:buChar char="■"/>
              <a:defRPr/>
            </a:lvl6pPr>
            <a:lvl7pPr indent="-374650" lvl="6" marL="3200400">
              <a:spcBef>
                <a:spcPts val="0"/>
              </a:spcBef>
              <a:spcAft>
                <a:spcPts val="0"/>
              </a:spcAft>
              <a:buSzPts val="2300"/>
              <a:buChar char="●"/>
              <a:defRPr/>
            </a:lvl7pPr>
            <a:lvl8pPr indent="-374650" lvl="7" marL="3657600">
              <a:spcBef>
                <a:spcPts val="0"/>
              </a:spcBef>
              <a:spcAft>
                <a:spcPts val="0"/>
              </a:spcAft>
              <a:buSzPts val="2300"/>
              <a:buChar char="○"/>
              <a:defRPr/>
            </a:lvl8pPr>
            <a:lvl9pPr indent="-374650" lvl="8" marL="4114800">
              <a:spcBef>
                <a:spcPts val="0"/>
              </a:spcBef>
              <a:spcAft>
                <a:spcPts val="0"/>
              </a:spcAft>
              <a:buSzPts val="2300"/>
              <a:buChar char="■"/>
              <a:defRPr/>
            </a:lvl9pPr>
          </a:lstStyle>
          <a:p/>
        </p:txBody>
      </p:sp>
      <p:sp>
        <p:nvSpPr>
          <p:cNvPr id="40" name="Google Shape;40;p9"/>
          <p:cNvSpPr txBox="1"/>
          <p:nvPr>
            <p:ph idx="12" type="sldNum"/>
          </p:nvPr>
        </p:nvSpPr>
        <p:spPr>
          <a:xfrm>
            <a:off x="13555933" y="8290163"/>
            <a:ext cx="877800" cy="699600"/>
          </a:xfrm>
          <a:prstGeom prst="rect">
            <a:avLst/>
          </a:prstGeom>
        </p:spPr>
        <p:txBody>
          <a:bodyPr anchorCtr="0" anchor="ctr" bIns="151700" lIns="151700" spcFirstLastPara="1" rIns="151700" wrap="square" tIns="1517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498720" y="7521022"/>
            <a:ext cx="9598200" cy="1075800"/>
          </a:xfrm>
          <a:prstGeom prst="rect">
            <a:avLst/>
          </a:prstGeom>
        </p:spPr>
        <p:txBody>
          <a:bodyPr anchorCtr="0" anchor="ctr" bIns="151700" lIns="151700" spcFirstLastPara="1" rIns="151700" wrap="square" tIns="151700">
            <a:normAutofit/>
          </a:bodyPr>
          <a:lstStyle>
            <a:lvl1pPr indent="-228600" lvl="0" marL="457200">
              <a:lnSpc>
                <a:spcPct val="100000"/>
              </a:lnSpc>
              <a:spcBef>
                <a:spcPts val="0"/>
              </a:spcBef>
              <a:spcAft>
                <a:spcPts val="0"/>
              </a:spcAft>
              <a:buSzPts val="3000"/>
              <a:buNone/>
              <a:defRPr/>
            </a:lvl1pPr>
          </a:lstStyle>
          <a:p/>
        </p:txBody>
      </p:sp>
      <p:sp>
        <p:nvSpPr>
          <p:cNvPr id="43" name="Google Shape;43;p10"/>
          <p:cNvSpPr txBox="1"/>
          <p:nvPr>
            <p:ph idx="12" type="sldNum"/>
          </p:nvPr>
        </p:nvSpPr>
        <p:spPr>
          <a:xfrm>
            <a:off x="13555933" y="8290163"/>
            <a:ext cx="877800" cy="699600"/>
          </a:xfrm>
          <a:prstGeom prst="rect">
            <a:avLst/>
          </a:prstGeom>
        </p:spPr>
        <p:txBody>
          <a:bodyPr anchorCtr="0" anchor="ctr" bIns="151700" lIns="151700" spcFirstLastPara="1" rIns="151700" wrap="square" tIns="1517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98720" y="791156"/>
            <a:ext cx="13632900" cy="1018200"/>
          </a:xfrm>
          <a:prstGeom prst="rect">
            <a:avLst/>
          </a:prstGeom>
          <a:noFill/>
          <a:ln>
            <a:noFill/>
          </a:ln>
        </p:spPr>
        <p:txBody>
          <a:bodyPr anchorCtr="0" anchor="t" bIns="151700" lIns="151700" spcFirstLastPara="1" rIns="151700" wrap="square" tIns="151700">
            <a:normAutofit/>
          </a:bodyPr>
          <a:lstStyle>
            <a:lvl1pPr lvl="0">
              <a:spcBef>
                <a:spcPts val="0"/>
              </a:spcBef>
              <a:spcAft>
                <a:spcPts val="0"/>
              </a:spcAft>
              <a:buClr>
                <a:schemeClr val="dk1"/>
              </a:buClr>
              <a:buSzPts val="4600"/>
              <a:buNone/>
              <a:defRPr sz="4600">
                <a:solidFill>
                  <a:schemeClr val="dk1"/>
                </a:solidFill>
              </a:defRPr>
            </a:lvl1pPr>
            <a:lvl2pPr lvl="1">
              <a:spcBef>
                <a:spcPts val="0"/>
              </a:spcBef>
              <a:spcAft>
                <a:spcPts val="0"/>
              </a:spcAft>
              <a:buClr>
                <a:schemeClr val="dk1"/>
              </a:buClr>
              <a:buSzPts val="4600"/>
              <a:buNone/>
              <a:defRPr sz="4600">
                <a:solidFill>
                  <a:schemeClr val="dk1"/>
                </a:solidFill>
              </a:defRPr>
            </a:lvl2pPr>
            <a:lvl3pPr lvl="2">
              <a:spcBef>
                <a:spcPts val="0"/>
              </a:spcBef>
              <a:spcAft>
                <a:spcPts val="0"/>
              </a:spcAft>
              <a:buClr>
                <a:schemeClr val="dk1"/>
              </a:buClr>
              <a:buSzPts val="4600"/>
              <a:buNone/>
              <a:defRPr sz="4600">
                <a:solidFill>
                  <a:schemeClr val="dk1"/>
                </a:solidFill>
              </a:defRPr>
            </a:lvl3pPr>
            <a:lvl4pPr lvl="3">
              <a:spcBef>
                <a:spcPts val="0"/>
              </a:spcBef>
              <a:spcAft>
                <a:spcPts val="0"/>
              </a:spcAft>
              <a:buClr>
                <a:schemeClr val="dk1"/>
              </a:buClr>
              <a:buSzPts val="4600"/>
              <a:buNone/>
              <a:defRPr sz="4600">
                <a:solidFill>
                  <a:schemeClr val="dk1"/>
                </a:solidFill>
              </a:defRPr>
            </a:lvl4pPr>
            <a:lvl5pPr lvl="4">
              <a:spcBef>
                <a:spcPts val="0"/>
              </a:spcBef>
              <a:spcAft>
                <a:spcPts val="0"/>
              </a:spcAft>
              <a:buClr>
                <a:schemeClr val="dk1"/>
              </a:buClr>
              <a:buSzPts val="4600"/>
              <a:buNone/>
              <a:defRPr sz="4600">
                <a:solidFill>
                  <a:schemeClr val="dk1"/>
                </a:solidFill>
              </a:defRPr>
            </a:lvl5pPr>
            <a:lvl6pPr lvl="5">
              <a:spcBef>
                <a:spcPts val="0"/>
              </a:spcBef>
              <a:spcAft>
                <a:spcPts val="0"/>
              </a:spcAft>
              <a:buClr>
                <a:schemeClr val="dk1"/>
              </a:buClr>
              <a:buSzPts val="4600"/>
              <a:buNone/>
              <a:defRPr sz="4600">
                <a:solidFill>
                  <a:schemeClr val="dk1"/>
                </a:solidFill>
              </a:defRPr>
            </a:lvl6pPr>
            <a:lvl7pPr lvl="6">
              <a:spcBef>
                <a:spcPts val="0"/>
              </a:spcBef>
              <a:spcAft>
                <a:spcPts val="0"/>
              </a:spcAft>
              <a:buClr>
                <a:schemeClr val="dk1"/>
              </a:buClr>
              <a:buSzPts val="4600"/>
              <a:buNone/>
              <a:defRPr sz="4600">
                <a:solidFill>
                  <a:schemeClr val="dk1"/>
                </a:solidFill>
              </a:defRPr>
            </a:lvl7pPr>
            <a:lvl8pPr lvl="7">
              <a:spcBef>
                <a:spcPts val="0"/>
              </a:spcBef>
              <a:spcAft>
                <a:spcPts val="0"/>
              </a:spcAft>
              <a:buClr>
                <a:schemeClr val="dk1"/>
              </a:buClr>
              <a:buSzPts val="4600"/>
              <a:buNone/>
              <a:defRPr sz="4600">
                <a:solidFill>
                  <a:schemeClr val="dk1"/>
                </a:solidFill>
              </a:defRPr>
            </a:lvl8pPr>
            <a:lvl9pPr lvl="8">
              <a:spcBef>
                <a:spcPts val="0"/>
              </a:spcBef>
              <a:spcAft>
                <a:spcPts val="0"/>
              </a:spcAft>
              <a:buClr>
                <a:schemeClr val="dk1"/>
              </a:buClr>
              <a:buSzPts val="4600"/>
              <a:buNone/>
              <a:defRPr sz="4600">
                <a:solidFill>
                  <a:schemeClr val="dk1"/>
                </a:solidFill>
              </a:defRPr>
            </a:lvl9pPr>
          </a:lstStyle>
          <a:p/>
        </p:txBody>
      </p:sp>
      <p:sp>
        <p:nvSpPr>
          <p:cNvPr id="7" name="Google Shape;7;p1"/>
          <p:cNvSpPr txBox="1"/>
          <p:nvPr>
            <p:ph idx="1" type="body"/>
          </p:nvPr>
        </p:nvSpPr>
        <p:spPr>
          <a:xfrm>
            <a:off x="498720" y="2048844"/>
            <a:ext cx="13632900" cy="6073500"/>
          </a:xfrm>
          <a:prstGeom prst="rect">
            <a:avLst/>
          </a:prstGeom>
          <a:noFill/>
          <a:ln>
            <a:noFill/>
          </a:ln>
        </p:spPr>
        <p:txBody>
          <a:bodyPr anchorCtr="0" anchor="t" bIns="151700" lIns="151700" spcFirstLastPara="1" rIns="151700" wrap="square" tIns="151700">
            <a:normAutofit/>
          </a:bodyPr>
          <a:lstStyle>
            <a:lvl1pPr indent="-419100" lvl="0" marL="457200">
              <a:lnSpc>
                <a:spcPct val="115000"/>
              </a:lnSpc>
              <a:spcBef>
                <a:spcPts val="0"/>
              </a:spcBef>
              <a:spcAft>
                <a:spcPts val="0"/>
              </a:spcAft>
              <a:buClr>
                <a:schemeClr val="dk2"/>
              </a:buClr>
              <a:buSzPts val="3000"/>
              <a:buChar char="●"/>
              <a:defRPr sz="3000">
                <a:solidFill>
                  <a:schemeClr val="dk2"/>
                </a:solidFill>
              </a:defRPr>
            </a:lvl1pPr>
            <a:lvl2pPr indent="-374650" lvl="1" marL="914400">
              <a:lnSpc>
                <a:spcPct val="115000"/>
              </a:lnSpc>
              <a:spcBef>
                <a:spcPts val="0"/>
              </a:spcBef>
              <a:spcAft>
                <a:spcPts val="0"/>
              </a:spcAft>
              <a:buClr>
                <a:schemeClr val="dk2"/>
              </a:buClr>
              <a:buSzPts val="2300"/>
              <a:buChar char="○"/>
              <a:defRPr sz="2300">
                <a:solidFill>
                  <a:schemeClr val="dk2"/>
                </a:solidFill>
              </a:defRPr>
            </a:lvl2pPr>
            <a:lvl3pPr indent="-374650" lvl="2" marL="1371600">
              <a:lnSpc>
                <a:spcPct val="115000"/>
              </a:lnSpc>
              <a:spcBef>
                <a:spcPts val="0"/>
              </a:spcBef>
              <a:spcAft>
                <a:spcPts val="0"/>
              </a:spcAft>
              <a:buClr>
                <a:schemeClr val="dk2"/>
              </a:buClr>
              <a:buSzPts val="2300"/>
              <a:buChar char="■"/>
              <a:defRPr sz="2300">
                <a:solidFill>
                  <a:schemeClr val="dk2"/>
                </a:solidFill>
              </a:defRPr>
            </a:lvl3pPr>
            <a:lvl4pPr indent="-374650" lvl="3" marL="1828800">
              <a:lnSpc>
                <a:spcPct val="115000"/>
              </a:lnSpc>
              <a:spcBef>
                <a:spcPts val="0"/>
              </a:spcBef>
              <a:spcAft>
                <a:spcPts val="0"/>
              </a:spcAft>
              <a:buClr>
                <a:schemeClr val="dk2"/>
              </a:buClr>
              <a:buSzPts val="2300"/>
              <a:buChar char="●"/>
              <a:defRPr sz="2300">
                <a:solidFill>
                  <a:schemeClr val="dk2"/>
                </a:solidFill>
              </a:defRPr>
            </a:lvl4pPr>
            <a:lvl5pPr indent="-374650" lvl="4" marL="2286000">
              <a:lnSpc>
                <a:spcPct val="115000"/>
              </a:lnSpc>
              <a:spcBef>
                <a:spcPts val="0"/>
              </a:spcBef>
              <a:spcAft>
                <a:spcPts val="0"/>
              </a:spcAft>
              <a:buClr>
                <a:schemeClr val="dk2"/>
              </a:buClr>
              <a:buSzPts val="2300"/>
              <a:buChar char="○"/>
              <a:defRPr sz="2300">
                <a:solidFill>
                  <a:schemeClr val="dk2"/>
                </a:solidFill>
              </a:defRPr>
            </a:lvl5pPr>
            <a:lvl6pPr indent="-374650" lvl="5" marL="2743200">
              <a:lnSpc>
                <a:spcPct val="115000"/>
              </a:lnSpc>
              <a:spcBef>
                <a:spcPts val="0"/>
              </a:spcBef>
              <a:spcAft>
                <a:spcPts val="0"/>
              </a:spcAft>
              <a:buClr>
                <a:schemeClr val="dk2"/>
              </a:buClr>
              <a:buSzPts val="2300"/>
              <a:buChar char="■"/>
              <a:defRPr sz="2300">
                <a:solidFill>
                  <a:schemeClr val="dk2"/>
                </a:solidFill>
              </a:defRPr>
            </a:lvl6pPr>
            <a:lvl7pPr indent="-374650" lvl="6" marL="3200400">
              <a:lnSpc>
                <a:spcPct val="115000"/>
              </a:lnSpc>
              <a:spcBef>
                <a:spcPts val="0"/>
              </a:spcBef>
              <a:spcAft>
                <a:spcPts val="0"/>
              </a:spcAft>
              <a:buClr>
                <a:schemeClr val="dk2"/>
              </a:buClr>
              <a:buSzPts val="2300"/>
              <a:buChar char="●"/>
              <a:defRPr sz="2300">
                <a:solidFill>
                  <a:schemeClr val="dk2"/>
                </a:solidFill>
              </a:defRPr>
            </a:lvl7pPr>
            <a:lvl8pPr indent="-374650" lvl="7" marL="3657600">
              <a:lnSpc>
                <a:spcPct val="115000"/>
              </a:lnSpc>
              <a:spcBef>
                <a:spcPts val="0"/>
              </a:spcBef>
              <a:spcAft>
                <a:spcPts val="0"/>
              </a:spcAft>
              <a:buClr>
                <a:schemeClr val="dk2"/>
              </a:buClr>
              <a:buSzPts val="2300"/>
              <a:buChar char="○"/>
              <a:defRPr sz="2300">
                <a:solidFill>
                  <a:schemeClr val="dk2"/>
                </a:solidFill>
              </a:defRPr>
            </a:lvl8pPr>
            <a:lvl9pPr indent="-374650" lvl="8" marL="4114800">
              <a:lnSpc>
                <a:spcPct val="115000"/>
              </a:lnSpc>
              <a:spcBef>
                <a:spcPts val="0"/>
              </a:spcBef>
              <a:spcAft>
                <a:spcPts val="0"/>
              </a:spcAft>
              <a:buClr>
                <a:schemeClr val="dk2"/>
              </a:buClr>
              <a:buSzPts val="2300"/>
              <a:buChar char="■"/>
              <a:defRPr sz="2300">
                <a:solidFill>
                  <a:schemeClr val="dk2"/>
                </a:solidFill>
              </a:defRPr>
            </a:lvl9pPr>
          </a:lstStyle>
          <a:p/>
        </p:txBody>
      </p:sp>
      <p:sp>
        <p:nvSpPr>
          <p:cNvPr id="8" name="Google Shape;8;p1"/>
          <p:cNvSpPr txBox="1"/>
          <p:nvPr>
            <p:ph idx="12" type="sldNum"/>
          </p:nvPr>
        </p:nvSpPr>
        <p:spPr>
          <a:xfrm>
            <a:off x="13555933" y="8290163"/>
            <a:ext cx="877800" cy="699600"/>
          </a:xfrm>
          <a:prstGeom prst="rect">
            <a:avLst/>
          </a:prstGeom>
          <a:noFill/>
          <a:ln>
            <a:noFill/>
          </a:ln>
        </p:spPr>
        <p:txBody>
          <a:bodyPr anchorCtr="0" anchor="ctr" bIns="151700" lIns="151700" spcFirstLastPara="1" rIns="151700" wrap="square" tIns="151700">
            <a:normAutofit/>
          </a:bodyPr>
          <a:lstStyle>
            <a:lvl1pPr lvl="0" algn="r">
              <a:buNone/>
              <a:defRPr sz="1700">
                <a:solidFill>
                  <a:schemeClr val="dk2"/>
                </a:solidFill>
              </a:defRPr>
            </a:lvl1pPr>
            <a:lvl2pPr lvl="1" algn="r">
              <a:buNone/>
              <a:defRPr sz="1700">
                <a:solidFill>
                  <a:schemeClr val="dk2"/>
                </a:solidFill>
              </a:defRPr>
            </a:lvl2pPr>
            <a:lvl3pPr lvl="2" algn="r">
              <a:buNone/>
              <a:defRPr sz="1700">
                <a:solidFill>
                  <a:schemeClr val="dk2"/>
                </a:solidFill>
              </a:defRPr>
            </a:lvl3pPr>
            <a:lvl4pPr lvl="3" algn="r">
              <a:buNone/>
              <a:defRPr sz="1700">
                <a:solidFill>
                  <a:schemeClr val="dk2"/>
                </a:solidFill>
              </a:defRPr>
            </a:lvl4pPr>
            <a:lvl5pPr lvl="4" algn="r">
              <a:buNone/>
              <a:defRPr sz="1700">
                <a:solidFill>
                  <a:schemeClr val="dk2"/>
                </a:solidFill>
              </a:defRPr>
            </a:lvl5pPr>
            <a:lvl6pPr lvl="5" algn="r">
              <a:buNone/>
              <a:defRPr sz="1700">
                <a:solidFill>
                  <a:schemeClr val="dk2"/>
                </a:solidFill>
              </a:defRPr>
            </a:lvl6pPr>
            <a:lvl7pPr lvl="6" algn="r">
              <a:buNone/>
              <a:defRPr sz="1700">
                <a:solidFill>
                  <a:schemeClr val="dk2"/>
                </a:solidFill>
              </a:defRPr>
            </a:lvl7pPr>
            <a:lvl8pPr lvl="7" algn="r">
              <a:buNone/>
              <a:defRPr sz="1700">
                <a:solidFill>
                  <a:schemeClr val="dk2"/>
                </a:solidFill>
              </a:defRPr>
            </a:lvl8pPr>
            <a:lvl9pPr lvl="8" algn="r">
              <a:buNone/>
              <a:defRPr sz="17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docxology.omg.lol/" TargetMode="External"/><Relationship Id="rId4" Type="http://schemas.openxmlformats.org/officeDocument/2006/relationships/image" Target="../media/image1.png"/><Relationship Id="rId5" Type="http://schemas.openxmlformats.org/officeDocument/2006/relationships/image" Target="../media/image3.png"/><Relationship Id="rId6" Type="http://schemas.openxmlformats.org/officeDocument/2006/relationships/image" Target="../media/image68.png"/></Relationships>
</file>

<file path=ppt/slides/_rels/slide10.xml.rels><?xml version="1.0" encoding="UTF-8" standalone="yes"?><Relationships xmlns="http://schemas.openxmlformats.org/package/2006/relationships"><Relationship Id="rId11" Type="http://schemas.openxmlformats.org/officeDocument/2006/relationships/hyperlink" Target="https://muse.jhu.edu/article/246007/pdf" TargetMode="External"/><Relationship Id="rId10" Type="http://schemas.openxmlformats.org/officeDocument/2006/relationships/image" Target="../media/image28.png"/><Relationship Id="rId13" Type="http://schemas.openxmlformats.org/officeDocument/2006/relationships/image" Target="../media/image44.png"/><Relationship Id="rId12" Type="http://schemas.openxmlformats.org/officeDocument/2006/relationships/hyperlink" Target="http://www.literary-articles.com/2010/02/william-blakes-treatment-of-childhood.html" TargetMode="External"/><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hyperlink" Target="http://www.rwgrayprojects.com/SynergeticsDictionary/Additional/Preamble.pdf" TargetMode="External"/><Relationship Id="rId4" Type="http://schemas.openxmlformats.org/officeDocument/2006/relationships/hyperlink" Target="http://www.rwgrayprojects.com/SynergeticsDictionary/Additional/Preamble.pdf" TargetMode="External"/><Relationship Id="rId9" Type="http://schemas.openxmlformats.org/officeDocument/2006/relationships/image" Target="../media/image26.png"/><Relationship Id="rId15" Type="http://schemas.openxmlformats.org/officeDocument/2006/relationships/image" Target="../media/image40.png"/><Relationship Id="rId14" Type="http://schemas.openxmlformats.org/officeDocument/2006/relationships/image" Target="../media/image38.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36.png"/><Relationship Id="rId8" Type="http://schemas.openxmlformats.org/officeDocument/2006/relationships/hyperlink" Target="http://www.thehypertexts.com/William%20Blake%20Children.htm" TargetMode="External"/></Relationships>
</file>

<file path=ppt/slides/_rels/slide11.xml.rels><?xml version="1.0" encoding="UTF-8" standalone="yes"?><Relationships xmlns="http://schemas.openxmlformats.org/package/2006/relationships"><Relationship Id="rId40" Type="http://schemas.openxmlformats.org/officeDocument/2006/relationships/hyperlink" Target="http://www.rwgrayprojects.com/synergetics/s04/p0000.html#400.54" TargetMode="External"/><Relationship Id="rId42" Type="http://schemas.openxmlformats.org/officeDocument/2006/relationships/hyperlink" Target="http://www.rwgrayprojects.com/synergetics/s04/p6600.html#466.13" TargetMode="External"/><Relationship Id="rId41" Type="http://schemas.openxmlformats.org/officeDocument/2006/relationships/hyperlink" Target="http://www.rwgrayprojects.com/synergetics/s04/p4200.html#445.07" TargetMode="External"/><Relationship Id="rId44" Type="http://schemas.openxmlformats.org/officeDocument/2006/relationships/hyperlink" Target="http://www.rwgrayprojects.com/synergetics/s05/p2700.html#527.05" TargetMode="External"/><Relationship Id="rId43" Type="http://schemas.openxmlformats.org/officeDocument/2006/relationships/hyperlink" Target="http://www.rwgrayprojects.com/synergetics/s05/p0600.html#506.43" TargetMode="External"/><Relationship Id="rId46" Type="http://schemas.openxmlformats.org/officeDocument/2006/relationships/hyperlink" Target="http://www.rwgrayprojects.com/synergetics/s05/p4200.html#542.02" TargetMode="External"/><Relationship Id="rId45" Type="http://schemas.openxmlformats.org/officeDocument/2006/relationships/hyperlink" Target="http://www.rwgrayprojects.com/synergetics/s05/p3500.html#536.01" TargetMode="External"/><Relationship Id="rId107" Type="http://schemas.openxmlformats.org/officeDocument/2006/relationships/image" Target="../media/image50.png"/><Relationship Id="rId106" Type="http://schemas.openxmlformats.org/officeDocument/2006/relationships/hyperlink" Target="https://teachers.yale.edu/curriculum/viewer/initiative_14.02.10_u" TargetMode="External"/><Relationship Id="rId105" Type="http://schemas.openxmlformats.org/officeDocument/2006/relationships/image" Target="../media/image45.png"/><Relationship Id="rId104" Type="http://schemas.openxmlformats.org/officeDocument/2006/relationships/image" Target="../media/image48.png"/><Relationship Id="rId109" Type="http://schemas.openxmlformats.org/officeDocument/2006/relationships/image" Target="../media/image52.png"/><Relationship Id="rId108" Type="http://schemas.openxmlformats.org/officeDocument/2006/relationships/image" Target="../media/image53.png"/><Relationship Id="rId48" Type="http://schemas.openxmlformats.org/officeDocument/2006/relationships/hyperlink" Target="http://www.rwgrayprojects.com/synergetics/s05/p4200.html#542.04" TargetMode="External"/><Relationship Id="rId47" Type="http://schemas.openxmlformats.org/officeDocument/2006/relationships/hyperlink" Target="http://www.rwgrayprojects.com/synergetics/s05/p4200.html#542.02" TargetMode="External"/><Relationship Id="rId49" Type="http://schemas.openxmlformats.org/officeDocument/2006/relationships/hyperlink" Target="http://www.rwgrayprojects.com/synergetics/s06/p2200.html#622.10" TargetMode="External"/><Relationship Id="rId103" Type="http://schemas.openxmlformats.org/officeDocument/2006/relationships/image" Target="../media/image58.png"/><Relationship Id="rId102" Type="http://schemas.openxmlformats.org/officeDocument/2006/relationships/image" Target="../media/image47.png"/><Relationship Id="rId101" Type="http://schemas.openxmlformats.org/officeDocument/2006/relationships/hyperlink" Target="http://www.rwgrayprojects.com/CSynergetics/DisplayCmnt.jsp?sn=611_01" TargetMode="External"/><Relationship Id="rId100" Type="http://schemas.openxmlformats.org/officeDocument/2006/relationships/image" Target="../media/image43.png"/><Relationship Id="rId31" Type="http://schemas.openxmlformats.org/officeDocument/2006/relationships/hyperlink" Target="http://www.rwgrayprojects.com/synergetics/s09/p8700.html#987.044" TargetMode="External"/><Relationship Id="rId30" Type="http://schemas.openxmlformats.org/officeDocument/2006/relationships/hyperlink" Target="http://www.rwgrayprojects.com/synergetics/index/INDEXG.html#Great" TargetMode="External"/><Relationship Id="rId33" Type="http://schemas.openxmlformats.org/officeDocument/2006/relationships/hyperlink" Target="http://www.rwgrayprojects.com/synergetics/s10/p33180.html#1033.30" TargetMode="External"/><Relationship Id="rId32" Type="http://schemas.openxmlformats.org/officeDocument/2006/relationships/hyperlink" Target="http://www.rwgrayprojects.com/synergetics/s04/p6000.html#461.00" TargetMode="External"/><Relationship Id="rId35" Type="http://schemas.openxmlformats.org/officeDocument/2006/relationships/hyperlink" Target="http://www.rwgrayprojects.com/synergetics/s01/p6000.html#167.00" TargetMode="External"/><Relationship Id="rId34" Type="http://schemas.openxmlformats.org/officeDocument/2006/relationships/hyperlink" Target="http://www.rwgrayprojects.com/synergetics/index/INDEXJ.html#Jitterbug" TargetMode="External"/><Relationship Id="rId37" Type="http://schemas.openxmlformats.org/officeDocument/2006/relationships/hyperlink" Target="http://www.rwgrayprojects.com/synergetics/s02/p2000.html#222.51" TargetMode="External"/><Relationship Id="rId36" Type="http://schemas.openxmlformats.org/officeDocument/2006/relationships/hyperlink" Target="http://www.rwgrayprojects.com/synergetics/s01/p6000.html#174.00" TargetMode="External"/><Relationship Id="rId39" Type="http://schemas.openxmlformats.org/officeDocument/2006/relationships/hyperlink" Target="http://www.rwgrayprojects.com/synergetics/s02/p5000.html#260.41" TargetMode="External"/><Relationship Id="rId38" Type="http://schemas.openxmlformats.org/officeDocument/2006/relationships/hyperlink" Target="http://www.rwgrayprojects.com/synergetics/s02/p2300.html#223.31" TargetMode="External"/><Relationship Id="rId20" Type="http://schemas.openxmlformats.org/officeDocument/2006/relationships/hyperlink" Target="http://www.rwgrayprojects.com/synergetics/s09/p8700.html#987.111" TargetMode="External"/><Relationship Id="rId22" Type="http://schemas.openxmlformats.org/officeDocument/2006/relationships/hyperlink" Target="http://www.rwgrayprojects.com/synergetics/s09/p8700.html#987.122" TargetMode="External"/><Relationship Id="rId21" Type="http://schemas.openxmlformats.org/officeDocument/2006/relationships/hyperlink" Target="http://www.rwgrayprojects.com/synergetics/s09/p8700.html#987.121" TargetMode="External"/><Relationship Id="rId24" Type="http://schemas.openxmlformats.org/officeDocument/2006/relationships/hyperlink" Target="http://www.rwgrayprojects.com/synergetics/s10/p3363.html#1041.10" TargetMode="External"/><Relationship Id="rId23" Type="http://schemas.openxmlformats.org/officeDocument/2006/relationships/hyperlink" Target="http://www.rwgrayprojects.com/synergetics/s10/p3363.html#1040.00" TargetMode="External"/><Relationship Id="rId26" Type="http://schemas.openxmlformats.org/officeDocument/2006/relationships/hyperlink" Target="http://www.rwgrayprojects.com/synergetics/s10/p3363.html#1043.00" TargetMode="External"/><Relationship Id="rId25" Type="http://schemas.openxmlformats.org/officeDocument/2006/relationships/hyperlink" Target="http://www.rwgrayprojects.com/synergetics/s10/p3363.html#1041.11" TargetMode="External"/><Relationship Id="rId28" Type="http://schemas.openxmlformats.org/officeDocument/2006/relationships/hyperlink" Target="http://www.rwgrayprojects.com/synergetics/s12/p3100.html#1238.21" TargetMode="External"/><Relationship Id="rId27" Type="http://schemas.openxmlformats.org/officeDocument/2006/relationships/hyperlink" Target="http://www.rwgrayprojects.com/synergetics/s10/p3363.html#1044.00" TargetMode="External"/><Relationship Id="rId29" Type="http://schemas.openxmlformats.org/officeDocument/2006/relationships/hyperlink" Target="http://www.rwgrayprojects.com/synergetics/index/INDEXF.html#Fourteen" TargetMode="External"/><Relationship Id="rId95" Type="http://schemas.openxmlformats.org/officeDocument/2006/relationships/hyperlink" Target="http://www.rwgrayprojects.com/synergetics/s10/p2000.html#1031.11" TargetMode="External"/><Relationship Id="rId94" Type="http://schemas.openxmlformats.org/officeDocument/2006/relationships/hyperlink" Target="http://www.rwgrayprojects.com/synergetics/s09/p87400.html#990.04" TargetMode="External"/><Relationship Id="rId97" Type="http://schemas.openxmlformats.org/officeDocument/2006/relationships/hyperlink" Target="http://www.rwgrayprojects.com/synergetics/s12/p3830.html#1239.10" TargetMode="External"/><Relationship Id="rId96" Type="http://schemas.openxmlformats.org/officeDocument/2006/relationships/hyperlink" Target="http://www.rwgrayprojects.com/synergetics/s10/p5300.html#1053.30" TargetMode="External"/><Relationship Id="rId11" Type="http://schemas.openxmlformats.org/officeDocument/2006/relationships/hyperlink" Target="http://www.rwgrayprojects.com/synergetics/s02/p5000.html#251.021" TargetMode="External"/><Relationship Id="rId99" Type="http://schemas.openxmlformats.org/officeDocument/2006/relationships/hyperlink" Target="http://www.rwgrayprojects.com/synergetics/index/INDEXL.html#Locally" TargetMode="External"/><Relationship Id="rId10" Type="http://schemas.openxmlformats.org/officeDocument/2006/relationships/hyperlink" Target="http://www.rwgrayprojects.com/synergetics/s01/p0000.html#100.105" TargetMode="External"/><Relationship Id="rId98" Type="http://schemas.openxmlformats.org/officeDocument/2006/relationships/hyperlink" Target="http://www.rwgrayprojects.com/synergetics/s12/p3100.html#1232.23" TargetMode="External"/><Relationship Id="rId13" Type="http://schemas.openxmlformats.org/officeDocument/2006/relationships/hyperlink" Target="http://www.rwgrayprojects.com/synergetics/s02/p5000.html#251.29" TargetMode="External"/><Relationship Id="rId12" Type="http://schemas.openxmlformats.org/officeDocument/2006/relationships/hyperlink" Target="http://www.rwgrayprojects.com/synergetics/s02/p5000.html#251.18" TargetMode="External"/><Relationship Id="rId91" Type="http://schemas.openxmlformats.org/officeDocument/2006/relationships/hyperlink" Target="http://www.rwgrayprojects.com/synergetics/s09/p5100.html#954.10" TargetMode="External"/><Relationship Id="rId90" Type="http://schemas.openxmlformats.org/officeDocument/2006/relationships/hyperlink" Target="http://www.rwgrayprojects.com/synergetics/s09/p3600.html#936.14" TargetMode="External"/><Relationship Id="rId93" Type="http://schemas.openxmlformats.org/officeDocument/2006/relationships/hyperlink" Target="http://www.rwgrayprojects.com/synergetics/s09/p86600.html#986.721" TargetMode="External"/><Relationship Id="rId92" Type="http://schemas.openxmlformats.org/officeDocument/2006/relationships/hyperlink" Target="http://www.rwgrayprojects.com/synergetics/s09/p86600.html#986.634" TargetMode="External"/><Relationship Id="rId15" Type="http://schemas.openxmlformats.org/officeDocument/2006/relationships/hyperlink" Target="http://www.rwgrayprojects.com/synergetics/s05/p2700.html#527.25" TargetMode="External"/><Relationship Id="rId14" Type="http://schemas.openxmlformats.org/officeDocument/2006/relationships/hyperlink" Target="http://www.rwgrayprojects.com/synergetics/s04/p1520.html#415.50" TargetMode="External"/><Relationship Id="rId17" Type="http://schemas.openxmlformats.org/officeDocument/2006/relationships/hyperlink" Target="http://www.rwgrayprojects.com/synergetics/s09/p86200.html#986.304" TargetMode="External"/><Relationship Id="rId16" Type="http://schemas.openxmlformats.org/officeDocument/2006/relationships/hyperlink" Target="http://www.rwgrayprojects.com/synergetics/s09/p86200.html#986.204" TargetMode="External"/><Relationship Id="rId19" Type="http://schemas.openxmlformats.org/officeDocument/2006/relationships/hyperlink" Target="http://www.rwgrayprojects.com/synergetics/s09/p86770.html#986.821" TargetMode="External"/><Relationship Id="rId18" Type="http://schemas.openxmlformats.org/officeDocument/2006/relationships/hyperlink" Target="http://www.rwgrayprojects.com/synergetics/s09/p86310.html#986.317" TargetMode="External"/><Relationship Id="rId84" Type="http://schemas.openxmlformats.org/officeDocument/2006/relationships/hyperlink" Target="http://www.rwgrayprojects.com/synergetics/s06/p2000.html#620.04" TargetMode="External"/><Relationship Id="rId83" Type="http://schemas.openxmlformats.org/officeDocument/2006/relationships/hyperlink" Target="http://www.rwgrayprojects.com/synergetics/s06/p0000.html#605.01" TargetMode="External"/><Relationship Id="rId86" Type="http://schemas.openxmlformats.org/officeDocument/2006/relationships/hyperlink" Target="http://www.rwgrayprojects.com/synergetics/s06/p2200.html#632.01" TargetMode="External"/><Relationship Id="rId85" Type="http://schemas.openxmlformats.org/officeDocument/2006/relationships/hyperlink" Target="http://www.rwgrayprojects.com/synergetics/s06/p2200.html#623.14" TargetMode="External"/><Relationship Id="rId88" Type="http://schemas.openxmlformats.org/officeDocument/2006/relationships/hyperlink" Target="http://www.rwgrayprojects.com/synergetics/s09/p0570.html#905.71" TargetMode="External"/><Relationship Id="rId87" Type="http://schemas.openxmlformats.org/officeDocument/2006/relationships/hyperlink" Target="http://www.rwgrayprojects.com/synergetics/s09/p0500.html#905.18" TargetMode="External"/><Relationship Id="rId89" Type="http://schemas.openxmlformats.org/officeDocument/2006/relationships/hyperlink" Target="http://www.rwgrayprojects.com/synergetics/s09/p0570.html#910.11" TargetMode="External"/><Relationship Id="rId80" Type="http://schemas.openxmlformats.org/officeDocument/2006/relationships/hyperlink" Target="http://www.rwgrayprojects.com/synergetics/s05/p3100.html#532.10" TargetMode="External"/><Relationship Id="rId82" Type="http://schemas.openxmlformats.org/officeDocument/2006/relationships/hyperlink" Target="http://www.rwgrayprojects.com/synergetics/s06/p0000.html#602.01" TargetMode="External"/><Relationship Id="rId81" Type="http://schemas.openxmlformats.org/officeDocument/2006/relationships/hyperlink" Target="http://www.rwgrayprojects.com/synergetics/s05/p3100.html#532.17" TargetMode="External"/><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7.png"/><Relationship Id="rId4" Type="http://schemas.openxmlformats.org/officeDocument/2006/relationships/image" Target="../media/image30.png"/><Relationship Id="rId9" Type="http://schemas.openxmlformats.org/officeDocument/2006/relationships/hyperlink" Target="http://www.rwgrayprojects.com/synergetics/index/INDEXS.html" TargetMode="External"/><Relationship Id="rId5" Type="http://schemas.openxmlformats.org/officeDocument/2006/relationships/image" Target="../media/image41.png"/><Relationship Id="rId6" Type="http://schemas.openxmlformats.org/officeDocument/2006/relationships/image" Target="../media/image39.png"/><Relationship Id="rId7" Type="http://schemas.openxmlformats.org/officeDocument/2006/relationships/image" Target="../media/image42.png"/><Relationship Id="rId8" Type="http://schemas.openxmlformats.org/officeDocument/2006/relationships/image" Target="../media/image49.png"/><Relationship Id="rId73" Type="http://schemas.openxmlformats.org/officeDocument/2006/relationships/hyperlink" Target="http://www.rwgrayprojects.com/synergetics/s04/p0000.html#400.40" TargetMode="External"/><Relationship Id="rId72" Type="http://schemas.openxmlformats.org/officeDocument/2006/relationships/hyperlink" Target="http://www.rwgrayprojects.com/synergetics/s04/p0000.html#400.05" TargetMode="External"/><Relationship Id="rId75" Type="http://schemas.openxmlformats.org/officeDocument/2006/relationships/hyperlink" Target="http://www.rwgrayprojects.com/synergetics/s04/p2000.html#421.21" TargetMode="External"/><Relationship Id="rId74" Type="http://schemas.openxmlformats.org/officeDocument/2006/relationships/hyperlink" Target="http://www.rwgrayprojects.com/synergetics/s04/p0000.html#400.51" TargetMode="External"/><Relationship Id="rId77" Type="http://schemas.openxmlformats.org/officeDocument/2006/relationships/hyperlink" Target="http://www.rwgrayprojects.com/synergetics/s04/p2700.html#427.12" TargetMode="External"/><Relationship Id="rId76" Type="http://schemas.openxmlformats.org/officeDocument/2006/relationships/hyperlink" Target="http://www.rwgrayprojects.com/synergetics/s04/p2700.html#427.01" TargetMode="External"/><Relationship Id="rId79" Type="http://schemas.openxmlformats.org/officeDocument/2006/relationships/hyperlink" Target="http://www.rwgrayprojects.com/synergetics/s05/p3100.html#531.02" TargetMode="External"/><Relationship Id="rId78" Type="http://schemas.openxmlformats.org/officeDocument/2006/relationships/hyperlink" Target="http://www.rwgrayprojects.com/synergetics/s05/p2800.html#529.40" TargetMode="External"/><Relationship Id="rId71" Type="http://schemas.openxmlformats.org/officeDocument/2006/relationships/hyperlink" Target="http://www.rwgrayprojects.com/synergetics/s03/p2600.html#326.40" TargetMode="External"/><Relationship Id="rId70" Type="http://schemas.openxmlformats.org/officeDocument/2006/relationships/hyperlink" Target="http://www.rwgrayprojects.com/synergetics/s02/p5000.html#260.33" TargetMode="External"/><Relationship Id="rId62" Type="http://schemas.openxmlformats.org/officeDocument/2006/relationships/hyperlink" Target="http://www.rwgrayprojects.com/synergetics/index/INDEXM.html#Maximum" TargetMode="External"/><Relationship Id="rId61" Type="http://schemas.openxmlformats.org/officeDocument/2006/relationships/hyperlink" Target="http://www.rwgrayprojects.com/synergetics/index/INDEXG.html#Great" TargetMode="External"/><Relationship Id="rId64" Type="http://schemas.openxmlformats.org/officeDocument/2006/relationships/hyperlink" Target="http://www.rwgrayprojects.com/synergetics/index/INDEXR.html#Rotational" TargetMode="External"/><Relationship Id="rId63" Type="http://schemas.openxmlformats.org/officeDocument/2006/relationships/hyperlink" Target="http://www.rwgrayprojects.com/synergetics/index/INDEXO.html#Omnisymmetric" TargetMode="External"/><Relationship Id="rId66" Type="http://schemas.openxmlformats.org/officeDocument/2006/relationships/hyperlink" Target="http://www.rwgrayprojects.com/synergetics/s01/p6000.html#168.00" TargetMode="External"/><Relationship Id="rId65" Type="http://schemas.openxmlformats.org/officeDocument/2006/relationships/hyperlink" Target="http://www.rwgrayprojects.com/synergetics/index/INDEXS.html#Seven" TargetMode="External"/><Relationship Id="rId68" Type="http://schemas.openxmlformats.org/officeDocument/2006/relationships/hyperlink" Target="http://www.rwgrayprojects.com/synergetics/s02/p2300.html#223.34" TargetMode="External"/><Relationship Id="rId67" Type="http://schemas.openxmlformats.org/officeDocument/2006/relationships/hyperlink" Target="http://www.rwgrayprojects.com/synergetics/s02/p2300.html#223.33" TargetMode="External"/><Relationship Id="rId60" Type="http://schemas.openxmlformats.org/officeDocument/2006/relationships/hyperlink" Target="http://www.rwgrayprojects.com/synergetics/index/INDEXD.html#Dynamic" TargetMode="External"/><Relationship Id="rId69" Type="http://schemas.openxmlformats.org/officeDocument/2006/relationships/hyperlink" Target="http://www.rwgrayprojects.com/synergetics/s02/p2400.html#224.03" TargetMode="External"/><Relationship Id="rId51" Type="http://schemas.openxmlformats.org/officeDocument/2006/relationships/hyperlink" Target="http://www.rwgrayprojects.com/synergetics/s09/p5100.html#953.50" TargetMode="External"/><Relationship Id="rId50" Type="http://schemas.openxmlformats.org/officeDocument/2006/relationships/hyperlink" Target="http://www.rwgrayprojects.com/synergetics/s07/p1400.html#724.34" TargetMode="External"/><Relationship Id="rId53" Type="http://schemas.openxmlformats.org/officeDocument/2006/relationships/hyperlink" Target="http://www.rwgrayprojects.com/synergetics/s09/p8220.html#982.70" TargetMode="External"/><Relationship Id="rId52" Type="http://schemas.openxmlformats.org/officeDocument/2006/relationships/hyperlink" Target="http://www.rwgrayprojects.com/synergetics/s09/p8220.html#982.62" TargetMode="External"/><Relationship Id="rId55" Type="http://schemas.openxmlformats.org/officeDocument/2006/relationships/hyperlink" Target="http://www.rwgrayprojects.com/synergetics/index/INDEXC.html#Central" TargetMode="External"/><Relationship Id="rId54" Type="http://schemas.openxmlformats.org/officeDocument/2006/relationships/hyperlink" Target="http://www.rwgrayprojects.com/synergetics/index/INDEXA.html#Axes" TargetMode="External"/><Relationship Id="rId57" Type="http://schemas.openxmlformats.org/officeDocument/2006/relationships/hyperlink" Target="http://www.rwgrayprojects.com/synergetics/index/INDEXC.html#Constant" TargetMode="External"/><Relationship Id="rId56" Type="http://schemas.openxmlformats.org/officeDocument/2006/relationships/hyperlink" Target="http://www.rwgrayprojects.com/synergetics/index/INDEXC.html#Conservation" TargetMode="External"/><Relationship Id="rId59" Type="http://schemas.openxmlformats.org/officeDocument/2006/relationships/hyperlink" Target="http://www.rwgrayprojects.com/synergetics/index/INDEXC.html#Cosmic" TargetMode="External"/><Relationship Id="rId58" Type="http://schemas.openxmlformats.org/officeDocument/2006/relationships/hyperlink" Target="http://www.rwgrayprojects.com/synergetics/index/INDEXC.html#Coordinate" TargetMode="External"/></Relationships>
</file>

<file path=ppt/slides/_rels/slide12.xml.rels><?xml version="1.0" encoding="UTF-8" standalone="yes"?><Relationships xmlns="http://schemas.openxmlformats.org/package/2006/relationships"><Relationship Id="rId20" Type="http://schemas.openxmlformats.org/officeDocument/2006/relationships/image" Target="../media/image71.png"/><Relationship Id="rId11" Type="http://schemas.openxmlformats.org/officeDocument/2006/relationships/image" Target="../media/image46.png"/><Relationship Id="rId10" Type="http://schemas.openxmlformats.org/officeDocument/2006/relationships/hyperlink" Target="https://youtu.be/SrR-ccTsajU" TargetMode="External"/><Relationship Id="rId13" Type="http://schemas.openxmlformats.org/officeDocument/2006/relationships/image" Target="../media/image55.png"/><Relationship Id="rId12" Type="http://schemas.openxmlformats.org/officeDocument/2006/relationships/image" Target="../media/image60.png"/><Relationship Id="rId15" Type="http://schemas.openxmlformats.org/officeDocument/2006/relationships/image" Target="../media/image57.png"/><Relationship Id="rId14" Type="http://schemas.openxmlformats.org/officeDocument/2006/relationships/image" Target="../media/image65.png"/><Relationship Id="rId17" Type="http://schemas.openxmlformats.org/officeDocument/2006/relationships/hyperlink" Target="https://bq.blakearchive.org/19.4.groves" TargetMode="External"/><Relationship Id="rId16" Type="http://schemas.openxmlformats.org/officeDocument/2006/relationships/image" Target="../media/image62.png"/><Relationship Id="rId19" Type="http://schemas.openxmlformats.org/officeDocument/2006/relationships/image" Target="../media/image63.png"/><Relationship Id="rId18" Type="http://schemas.openxmlformats.org/officeDocument/2006/relationships/image" Target="../media/image56.png"/><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hyperlink" Target="http://www.newkabbalah.com/adam.html" TargetMode="External"/><Relationship Id="rId4" Type="http://schemas.openxmlformats.org/officeDocument/2006/relationships/hyperlink" Target="http://www.jewishencyclopedia.com/view.jsp?artid=761&amp;letter=A#1880" TargetMode="External"/><Relationship Id="rId9" Type="http://schemas.openxmlformats.org/officeDocument/2006/relationships/image" Target="../media/image54.png"/><Relationship Id="rId5" Type="http://schemas.openxmlformats.org/officeDocument/2006/relationships/hyperlink" Target="http://www.biblegateway.com/passage/?search=1%20Cor%2015:45%E2%80%9347;&amp;version=9;" TargetMode="External"/><Relationship Id="rId6" Type="http://schemas.openxmlformats.org/officeDocument/2006/relationships/hyperlink" Target="http://www.kheper.net/topics/Gnosticism/battle.html" TargetMode="External"/><Relationship Id="rId7" Type="http://schemas.openxmlformats.org/officeDocument/2006/relationships/hyperlink" Target="http://en.wikipedia.org/wiki/Krishna" TargetMode="External"/><Relationship Id="rId8" Type="http://schemas.openxmlformats.org/officeDocument/2006/relationships/hyperlink" Target="http://ramhornd.blogspot.com/2011/04/albion.html" TargetMode="External"/></Relationships>
</file>

<file path=ppt/slides/_rels/slide13.xml.rels><?xml version="1.0" encoding="UTF-8" standalone="yes"?><Relationships xmlns="http://schemas.openxmlformats.org/package/2006/relationships"><Relationship Id="rId11" Type="http://schemas.openxmlformats.org/officeDocument/2006/relationships/hyperlink" Target="https://fullerfuture.files.wordpress.com/2013/01/buckminsterfuller-everythingiknow.pdf" TargetMode="External"/><Relationship Id="rId10" Type="http://schemas.openxmlformats.org/officeDocument/2006/relationships/hyperlink" Target="https://thefablesoup.wordpress.com/2016/11/21/without-contraries-is-no-progression-in-view-of-blakes-the-lamb-and-the-tyger/" TargetMode="External"/><Relationship Id="rId13" Type="http://schemas.openxmlformats.org/officeDocument/2006/relationships/image" Target="../media/image70.png"/><Relationship Id="rId12" Type="http://schemas.openxmlformats.org/officeDocument/2006/relationships/hyperlink" Target="https://www.laetusinpraesens.org/docs80s/80vecteq.php" TargetMode="External"/><Relationship Id="rId15" Type="http://schemas.openxmlformats.org/officeDocument/2006/relationships/image" Target="../media/image73.png"/><Relationship Id="rId14" Type="http://schemas.openxmlformats.org/officeDocument/2006/relationships/image" Target="../media/image66.png"/><Relationship Id="rId16" Type="http://schemas.openxmlformats.org/officeDocument/2006/relationships/image" Target="../media/image75.pn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72.png"/><Relationship Id="rId4" Type="http://schemas.openxmlformats.org/officeDocument/2006/relationships/image" Target="../media/image67.png"/><Relationship Id="rId9" Type="http://schemas.openxmlformats.org/officeDocument/2006/relationships/hyperlink" Target="https://www.jstor.org/stable/25602118?" TargetMode="External"/><Relationship Id="rId5" Type="http://schemas.openxmlformats.org/officeDocument/2006/relationships/image" Target="../media/image61.png"/><Relationship Id="rId6" Type="http://schemas.openxmlformats.org/officeDocument/2006/relationships/image" Target="../media/image64.png"/><Relationship Id="rId7" Type="http://schemas.openxmlformats.org/officeDocument/2006/relationships/image" Target="../media/image59.png"/><Relationship Id="rId8" Type="http://schemas.openxmlformats.org/officeDocument/2006/relationships/image" Target="../media/image69.png"/></Relationships>
</file>

<file path=ppt/slides/_rels/slide14.xml.rels><?xml version="1.0" encoding="UTF-8" standalone="yes"?><Relationships xmlns="http://schemas.openxmlformats.org/package/2006/relationships"><Relationship Id="rId20" Type="http://schemas.openxmlformats.org/officeDocument/2006/relationships/image" Target="../media/image91.png"/><Relationship Id="rId11" Type="http://schemas.openxmlformats.org/officeDocument/2006/relationships/image" Target="../media/image78.png"/><Relationship Id="rId10" Type="http://schemas.openxmlformats.org/officeDocument/2006/relationships/image" Target="../media/image79.png"/><Relationship Id="rId13" Type="http://schemas.openxmlformats.org/officeDocument/2006/relationships/hyperlink" Target="https://academic.oup.com/edinburgh-scholarship-online/book/35901/chapter-abstract/309222847?" TargetMode="External"/><Relationship Id="rId12" Type="http://schemas.openxmlformats.org/officeDocument/2006/relationships/image" Target="../media/image81.png"/><Relationship Id="rId15" Type="http://schemas.openxmlformats.org/officeDocument/2006/relationships/image" Target="../media/image83.png"/><Relationship Id="rId14" Type="http://schemas.openxmlformats.org/officeDocument/2006/relationships/hyperlink" Target="https://www.atpweb.org/jtparchive/trps-38-01-055.pdf" TargetMode="External"/><Relationship Id="rId17" Type="http://schemas.openxmlformats.org/officeDocument/2006/relationships/image" Target="../media/image85.png"/><Relationship Id="rId16" Type="http://schemas.openxmlformats.org/officeDocument/2006/relationships/image" Target="../media/image82.png"/><Relationship Id="rId19" Type="http://schemas.openxmlformats.org/officeDocument/2006/relationships/image" Target="../media/image89.png"/><Relationship Id="rId18" Type="http://schemas.openxmlformats.org/officeDocument/2006/relationships/image" Target="../media/image86.png"/><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74.png"/><Relationship Id="rId4" Type="http://schemas.openxmlformats.org/officeDocument/2006/relationships/image" Target="../media/image77.png"/><Relationship Id="rId9" Type="http://schemas.openxmlformats.org/officeDocument/2006/relationships/image" Target="../media/image87.png"/><Relationship Id="rId5" Type="http://schemas.openxmlformats.org/officeDocument/2006/relationships/image" Target="../media/image76.png"/><Relationship Id="rId6" Type="http://schemas.openxmlformats.org/officeDocument/2006/relationships/hyperlink" Target="https://en.wikipedia.org/wiki/Agential_realism" TargetMode="External"/><Relationship Id="rId7" Type="http://schemas.openxmlformats.org/officeDocument/2006/relationships/hyperlink" Target="http://www.lightthroughmcluhan.org/senseratio.html" TargetMode="External"/><Relationship Id="rId8" Type="http://schemas.openxmlformats.org/officeDocument/2006/relationships/image" Target="../media/image80.png"/></Relationships>
</file>

<file path=ppt/slides/_rels/slide15.xml.rels><?xml version="1.0" encoding="UTF-8" standalone="yes"?><Relationships xmlns="http://schemas.openxmlformats.org/package/2006/relationships"><Relationship Id="rId11" Type="http://schemas.openxmlformats.org/officeDocument/2006/relationships/image" Target="../media/image97.png"/><Relationship Id="rId10" Type="http://schemas.openxmlformats.org/officeDocument/2006/relationships/image" Target="../media/image93.png"/><Relationship Id="rId13" Type="http://schemas.openxmlformats.org/officeDocument/2006/relationships/image" Target="../media/image115.png"/><Relationship Id="rId12" Type="http://schemas.openxmlformats.org/officeDocument/2006/relationships/image" Target="../media/image94.png"/><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90.png"/><Relationship Id="rId4" Type="http://schemas.openxmlformats.org/officeDocument/2006/relationships/image" Target="../media/image88.png"/><Relationship Id="rId9" Type="http://schemas.openxmlformats.org/officeDocument/2006/relationships/image" Target="../media/image96.png"/><Relationship Id="rId5" Type="http://schemas.openxmlformats.org/officeDocument/2006/relationships/image" Target="../media/image95.png"/><Relationship Id="rId6" Type="http://schemas.openxmlformats.org/officeDocument/2006/relationships/image" Target="../media/image84.png"/><Relationship Id="rId7" Type="http://schemas.openxmlformats.org/officeDocument/2006/relationships/image" Target="../media/image106.png"/><Relationship Id="rId8" Type="http://schemas.openxmlformats.org/officeDocument/2006/relationships/image" Target="../media/image92.png"/></Relationships>
</file>

<file path=ppt/slides/_rels/slide16.xml.rels><?xml version="1.0" encoding="UTF-8" standalone="yes"?><Relationships xmlns="http://schemas.openxmlformats.org/package/2006/relationships"><Relationship Id="rId11" Type="http://schemas.openxmlformats.org/officeDocument/2006/relationships/image" Target="../media/image103.png"/><Relationship Id="rId10" Type="http://schemas.openxmlformats.org/officeDocument/2006/relationships/image" Target="../media/image109.png"/><Relationship Id="rId13" Type="http://schemas.openxmlformats.org/officeDocument/2006/relationships/image" Target="../media/image105.png"/><Relationship Id="rId12" Type="http://schemas.openxmlformats.org/officeDocument/2006/relationships/image" Target="../media/image108.png"/><Relationship Id="rId14" Type="http://schemas.openxmlformats.org/officeDocument/2006/relationships/image" Target="../media/image107.png"/><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99.png"/><Relationship Id="rId4" Type="http://schemas.openxmlformats.org/officeDocument/2006/relationships/image" Target="../media/image104.png"/><Relationship Id="rId9" Type="http://schemas.openxmlformats.org/officeDocument/2006/relationships/image" Target="../media/image101.png"/><Relationship Id="rId5" Type="http://schemas.openxmlformats.org/officeDocument/2006/relationships/image" Target="../media/image98.png"/><Relationship Id="rId6" Type="http://schemas.openxmlformats.org/officeDocument/2006/relationships/image" Target="../media/image111.png"/><Relationship Id="rId7" Type="http://schemas.openxmlformats.org/officeDocument/2006/relationships/image" Target="../media/image100.png"/><Relationship Id="rId8" Type="http://schemas.openxmlformats.org/officeDocument/2006/relationships/image" Target="../media/image10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13.png"/><Relationship Id="rId4" Type="http://schemas.openxmlformats.org/officeDocument/2006/relationships/image" Target="../media/image116.png"/><Relationship Id="rId5" Type="http://schemas.openxmlformats.org/officeDocument/2006/relationships/image" Target="../media/image112.png"/><Relationship Id="rId6" Type="http://schemas.openxmlformats.org/officeDocument/2006/relationships/hyperlink" Target="https://en.wikisource.org/wiki/Jerusalem._The_Emanation_of_the_Giant_Albion"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14.png"/><Relationship Id="rId4" Type="http://schemas.openxmlformats.org/officeDocument/2006/relationships/image" Target="../media/image1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1" Type="http://schemas.openxmlformats.org/officeDocument/2006/relationships/hyperlink" Target="https://github.com/4dsolutions" TargetMode="External"/><Relationship Id="rId10" Type="http://schemas.openxmlformats.org/officeDocument/2006/relationships/hyperlink" Target="http://www.grunch.net/4dsolutions/kirby.html" TargetMode="External"/><Relationship Id="rId13" Type="http://schemas.openxmlformats.org/officeDocument/2006/relationships/hyperlink" Target="http://www.rwgrayprojects.com/synergetics/synergetics.html" TargetMode="External"/><Relationship Id="rId12" Type="http://schemas.openxmlformats.org/officeDocument/2006/relationships/hyperlink" Target="https://mcadsustainabledesign.com/profile/curt-mcnamara/" TargetMode="External"/><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www.blakearchive.org/" TargetMode="External"/><Relationship Id="rId4" Type="http://schemas.openxmlformats.org/officeDocument/2006/relationships/hyperlink" Target="https://blakequarterly.org/" TargetMode="External"/><Relationship Id="rId9" Type="http://schemas.openxmlformats.org/officeDocument/2006/relationships/hyperlink" Target="http://groups.google.com/g/trimtab-book-club" TargetMode="External"/><Relationship Id="rId15" Type="http://schemas.openxmlformats.org/officeDocument/2006/relationships/image" Target="../media/image20.jpg"/><Relationship Id="rId14" Type="http://schemas.openxmlformats.org/officeDocument/2006/relationships/hyperlink" Target="https://www.youtube.com/@HaileISela" TargetMode="External"/><Relationship Id="rId17" Type="http://schemas.openxmlformats.org/officeDocument/2006/relationships/image" Target="../media/image5.png"/><Relationship Id="rId16" Type="http://schemas.openxmlformats.org/officeDocument/2006/relationships/hyperlink" Target="https://www.youtube.com/playlist?list=PL36GDzgklWrnFimKCXb7eiUoLpEHqxnH3" TargetMode="External"/><Relationship Id="rId5" Type="http://schemas.openxmlformats.org/officeDocument/2006/relationships/hyperlink" Target="https://blake.lib.asu.edu/html/home.html" TargetMode="External"/><Relationship Id="rId6" Type="http://schemas.openxmlformats.org/officeDocument/2006/relationships/hyperlink" Target="http://ramhornd.blogspot.com/" TargetMode="External"/><Relationship Id="rId7" Type="http://schemas.openxmlformats.org/officeDocument/2006/relationships/hyperlink" Target="https://www.bfi.org/about-fuller/biography/guinea-pig-b/" TargetMode="External"/><Relationship Id="rId8" Type="http://schemas.openxmlformats.org/officeDocument/2006/relationships/hyperlink" Target="https://www.cjfearnley.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hyperlink" Target="https://www.cjfearnley.com/CfC/#ANewTradition"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hyperlink" Target="https://medium.com/art-stories/william-blake-s-illuminated-songs-something-between-a-thing-and-a-thought-9e33673b57c8" TargetMode="External"/><Relationship Id="rId5" Type="http://schemas.openxmlformats.org/officeDocument/2006/relationships/hyperlink" Target="https://www.ngv.vic.gov.au/collection/international/print/b/blake/illuminated.html" TargetMode="External"/><Relationship Id="rId6" Type="http://schemas.openxmlformats.org/officeDocument/2006/relationships/hyperlink" Target="https://www.bfi.org/about-fuller/bibliography/patents/" TargetMode="External"/><Relationship Id="rId7" Type="http://schemas.openxmlformats.org/officeDocument/2006/relationships/image" Target="../media/image15.png"/><Relationship Id="rId8" Type="http://schemas.openxmlformats.org/officeDocument/2006/relationships/image" Target="../media/image22.png"/></Relationships>
</file>

<file path=ppt/slides/_rels/slide8.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hyperlink" Target="https://en.wikipedia.org/wiki/Dymaxion_Chronofile" TargetMode="External"/><Relationship Id="rId13" Type="http://schemas.openxmlformats.org/officeDocument/2006/relationships/image" Target="../media/image17.png"/><Relationship Id="rId12"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8.png"/><Relationship Id="rId4" Type="http://schemas.openxmlformats.org/officeDocument/2006/relationships/image" Target="../media/image21.png"/><Relationship Id="rId9" Type="http://schemas.openxmlformats.org/officeDocument/2006/relationships/hyperlink" Target="https://www.wired.com/2006/12/the-dymaxion-ch/" TargetMode="External"/><Relationship Id="rId15" Type="http://schemas.openxmlformats.org/officeDocument/2006/relationships/hyperlink" Target="https://keep.lib.asu.edu/_flysystem/fedora/c7/66296/tmp/package-WZ8f_u/Facemire_asu_0010N_12448.pdf" TargetMode="External"/><Relationship Id="rId14" Type="http://schemas.openxmlformats.org/officeDocument/2006/relationships/image" Target="../media/image25.png"/><Relationship Id="rId17" Type="http://schemas.openxmlformats.org/officeDocument/2006/relationships/hyperlink" Target="https://www.bfi.org/about-fuller/bibliography/" TargetMode="External"/><Relationship Id="rId16" Type="http://schemas.openxmlformats.org/officeDocument/2006/relationships/image" Target="../media/image19.png"/><Relationship Id="rId5" Type="http://schemas.openxmlformats.org/officeDocument/2006/relationships/image" Target="../media/image11.png"/><Relationship Id="rId19" Type="http://schemas.openxmlformats.org/officeDocument/2006/relationships/hyperlink" Target="http://www.grunch.net/synergetics/links.html" TargetMode="External"/><Relationship Id="rId6" Type="http://schemas.openxmlformats.org/officeDocument/2006/relationships/image" Target="../media/image16.png"/><Relationship Id="rId18" Type="http://schemas.openxmlformats.org/officeDocument/2006/relationships/image" Target="../media/image24.png"/><Relationship Id="rId7" Type="http://schemas.openxmlformats.org/officeDocument/2006/relationships/image" Target="../media/image8.png"/><Relationship Id="rId8" Type="http://schemas.openxmlformats.org/officeDocument/2006/relationships/image" Target="../media/image12.png"/></Relationships>
</file>

<file path=ppt/slides/_rels/slide9.xml.rels><?xml version="1.0" encoding="UTF-8" standalone="yes"?><Relationships xmlns="http://schemas.openxmlformats.org/package/2006/relationships"><Relationship Id="rId10" Type="http://schemas.openxmlformats.org/officeDocument/2006/relationships/image" Target="../media/image34.png"/><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8.png"/><Relationship Id="rId4" Type="http://schemas.openxmlformats.org/officeDocument/2006/relationships/image" Target="../media/image23.png"/><Relationship Id="rId9" Type="http://schemas.openxmlformats.org/officeDocument/2006/relationships/image" Target="../media/image29.png"/><Relationship Id="rId5" Type="http://schemas.openxmlformats.org/officeDocument/2006/relationships/image" Target="../media/image33.png"/><Relationship Id="rId6" Type="http://schemas.openxmlformats.org/officeDocument/2006/relationships/image" Target="../media/image35.png"/><Relationship Id="rId7" Type="http://schemas.openxmlformats.org/officeDocument/2006/relationships/image" Target="../media/image51.png"/><Relationship Id="rId8"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50380" y="-331056"/>
            <a:ext cx="14509800" cy="6372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600">
                <a:solidFill>
                  <a:srgbClr val="0000FF"/>
                </a:solidFill>
                <a:latin typeface="Times New Roman"/>
                <a:ea typeface="Times New Roman"/>
                <a:cs typeface="Times New Roman"/>
                <a:sym typeface="Times New Roman"/>
              </a:rPr>
              <a:t>William Blake</a:t>
            </a:r>
            <a:endParaRPr b="1" sz="6500">
              <a:solidFill>
                <a:srgbClr val="0000FF"/>
              </a:solidFill>
              <a:latin typeface="Times New Roman"/>
              <a:ea typeface="Times New Roman"/>
              <a:cs typeface="Times New Roman"/>
              <a:sym typeface="Times New Roman"/>
            </a:endParaRPr>
          </a:p>
          <a:p>
            <a:pPr indent="0" lvl="0" marL="0" rtl="0" algn="ctr">
              <a:spcBef>
                <a:spcPts val="0"/>
              </a:spcBef>
              <a:spcAft>
                <a:spcPts val="0"/>
              </a:spcAft>
              <a:buNone/>
            </a:pPr>
            <a:r>
              <a:rPr b="1" lang="en" sz="15000">
                <a:latin typeface="Times New Roman"/>
                <a:ea typeface="Times New Roman"/>
                <a:cs typeface="Times New Roman"/>
                <a:sym typeface="Times New Roman"/>
              </a:rPr>
              <a:t>&amp; </a:t>
            </a:r>
            <a:endParaRPr b="1" sz="15000">
              <a:latin typeface="Times New Roman"/>
              <a:ea typeface="Times New Roman"/>
              <a:cs typeface="Times New Roman"/>
              <a:sym typeface="Times New Roman"/>
            </a:endParaRPr>
          </a:p>
          <a:p>
            <a:pPr indent="0" lvl="0" marL="0" rtl="0" algn="ctr">
              <a:spcBef>
                <a:spcPts val="0"/>
              </a:spcBef>
              <a:spcAft>
                <a:spcPts val="0"/>
              </a:spcAft>
              <a:buNone/>
            </a:pPr>
            <a:r>
              <a:rPr b="1" lang="en" sz="12600">
                <a:solidFill>
                  <a:srgbClr val="FF0000"/>
                </a:solidFill>
                <a:latin typeface="Times New Roman"/>
                <a:ea typeface="Times New Roman"/>
                <a:cs typeface="Times New Roman"/>
                <a:sym typeface="Times New Roman"/>
              </a:rPr>
              <a:t>Buckminster Fuller</a:t>
            </a:r>
            <a:endParaRPr b="1" sz="6500">
              <a:solidFill>
                <a:srgbClr val="FF0000"/>
              </a:solidFill>
              <a:latin typeface="Times New Roman"/>
              <a:ea typeface="Times New Roman"/>
              <a:cs typeface="Times New Roman"/>
              <a:sym typeface="Times New Roman"/>
            </a:endParaRPr>
          </a:p>
        </p:txBody>
      </p:sp>
      <p:sp>
        <p:nvSpPr>
          <p:cNvPr id="55" name="Google Shape;55;p13"/>
          <p:cNvSpPr txBox="1"/>
          <p:nvPr/>
        </p:nvSpPr>
        <p:spPr>
          <a:xfrm>
            <a:off x="75000" y="5785984"/>
            <a:ext cx="14509800" cy="226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5300">
                <a:latin typeface="Times New Roman"/>
                <a:ea typeface="Times New Roman"/>
                <a:cs typeface="Times New Roman"/>
                <a:sym typeface="Times New Roman"/>
              </a:rPr>
              <a:t>Lives in Juxtaposition // A study in Comprehensivity </a:t>
            </a:r>
            <a:endParaRPr i="1" sz="5300">
              <a:latin typeface="Times New Roman"/>
              <a:ea typeface="Times New Roman"/>
              <a:cs typeface="Times New Roman"/>
              <a:sym typeface="Times New Roman"/>
            </a:endParaRPr>
          </a:p>
          <a:p>
            <a:pPr indent="0" lvl="0" marL="0" rtl="0" algn="ctr">
              <a:spcBef>
                <a:spcPts val="0"/>
              </a:spcBef>
              <a:spcAft>
                <a:spcPts val="0"/>
              </a:spcAft>
              <a:buClr>
                <a:schemeClr val="dk1"/>
              </a:buClr>
              <a:buSzPts val="1100"/>
              <a:buFont typeface="Arial"/>
              <a:buNone/>
            </a:pPr>
            <a:r>
              <a:rPr lang="en" sz="4100">
                <a:solidFill>
                  <a:schemeClr val="dk1"/>
                </a:solidFill>
                <a:latin typeface="Times New Roman"/>
                <a:ea typeface="Times New Roman"/>
                <a:cs typeface="Times New Roman"/>
                <a:sym typeface="Times New Roman"/>
              </a:rPr>
              <a:t>Presented for 52 Living Ideas</a:t>
            </a:r>
            <a:endParaRPr sz="4100">
              <a:solidFill>
                <a:schemeClr val="dk1"/>
              </a:solidFill>
              <a:latin typeface="Times New Roman"/>
              <a:ea typeface="Times New Roman"/>
              <a:cs typeface="Times New Roman"/>
              <a:sym typeface="Times New Roman"/>
            </a:endParaRPr>
          </a:p>
          <a:p>
            <a:pPr indent="0" lvl="0" marL="0" rtl="0" algn="ctr">
              <a:spcBef>
                <a:spcPts val="0"/>
              </a:spcBef>
              <a:spcAft>
                <a:spcPts val="0"/>
              </a:spcAft>
              <a:buNone/>
            </a:pPr>
            <a:r>
              <a:rPr lang="en" sz="4100">
                <a:solidFill>
                  <a:schemeClr val="dk1"/>
                </a:solidFill>
                <a:latin typeface="Times New Roman"/>
                <a:ea typeface="Times New Roman"/>
                <a:cs typeface="Times New Roman"/>
                <a:sym typeface="Times New Roman"/>
              </a:rPr>
              <a:t>January 8, 2023</a:t>
            </a:r>
            <a:endParaRPr i="1" sz="6300">
              <a:latin typeface="Times New Roman"/>
              <a:ea typeface="Times New Roman"/>
              <a:cs typeface="Times New Roman"/>
              <a:sym typeface="Times New Roman"/>
            </a:endParaRPr>
          </a:p>
        </p:txBody>
      </p:sp>
      <p:sp>
        <p:nvSpPr>
          <p:cNvPr id="56" name="Google Shape;56;p13"/>
          <p:cNvSpPr txBox="1"/>
          <p:nvPr/>
        </p:nvSpPr>
        <p:spPr>
          <a:xfrm>
            <a:off x="63164" y="7864756"/>
            <a:ext cx="4246800" cy="1323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700">
                <a:latin typeface="Times New Roman"/>
                <a:ea typeface="Times New Roman"/>
                <a:cs typeface="Times New Roman"/>
                <a:sym typeface="Times New Roman"/>
              </a:rPr>
              <a:t>Daniel A. Friedman</a:t>
            </a:r>
            <a:endParaRPr sz="37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 sz="3700">
                <a:solidFill>
                  <a:schemeClr val="dk1"/>
                </a:solidFill>
                <a:latin typeface="Times New Roman"/>
                <a:ea typeface="Times New Roman"/>
                <a:cs typeface="Times New Roman"/>
                <a:sym typeface="Times New Roman"/>
              </a:rPr>
              <a:t>daf</a:t>
            </a:r>
            <a:r>
              <a:rPr lang="en" sz="3700">
                <a:solidFill>
                  <a:schemeClr val="dk1"/>
                </a:solidFill>
                <a:uFill>
                  <a:noFill/>
                </a:uFill>
                <a:latin typeface="Times New Roman"/>
                <a:ea typeface="Times New Roman"/>
                <a:cs typeface="Times New Roman"/>
                <a:sym typeface="Times New Roman"/>
                <a:hlinkClick r:id="rId3">
                  <a:extLst>
                    <a:ext uri="{A12FA001-AC4F-418D-AE19-62706E023703}">
                      <ahyp:hlinkClr val="tx"/>
                    </a:ext>
                  </a:extLst>
                </a:hlinkClick>
              </a:rPr>
              <a:t>.omg.lol</a:t>
            </a:r>
            <a:endParaRPr sz="3700">
              <a:solidFill>
                <a:schemeClr val="dk1"/>
              </a:solidFill>
              <a:latin typeface="Times New Roman"/>
              <a:ea typeface="Times New Roman"/>
              <a:cs typeface="Times New Roman"/>
              <a:sym typeface="Times New Roman"/>
            </a:endParaRPr>
          </a:p>
        </p:txBody>
      </p:sp>
      <p:pic>
        <p:nvPicPr>
          <p:cNvPr id="57" name="Google Shape;57;p13"/>
          <p:cNvPicPr preferRelativeResize="0"/>
          <p:nvPr/>
        </p:nvPicPr>
        <p:blipFill rotWithShape="1">
          <a:blip r:embed="rId4">
            <a:alphaModFix/>
          </a:blip>
          <a:srcRect b="0" l="1742" r="81056" t="0"/>
          <a:stretch/>
        </p:blipFill>
        <p:spPr>
          <a:xfrm>
            <a:off x="13234659" y="7735550"/>
            <a:ext cx="1395741" cy="1395751"/>
          </a:xfrm>
          <a:prstGeom prst="rect">
            <a:avLst/>
          </a:prstGeom>
          <a:noFill/>
          <a:ln>
            <a:noFill/>
          </a:ln>
        </p:spPr>
      </p:pic>
      <p:pic>
        <p:nvPicPr>
          <p:cNvPr id="58" name="Google Shape;58;p13"/>
          <p:cNvPicPr preferRelativeResize="0"/>
          <p:nvPr/>
        </p:nvPicPr>
        <p:blipFill>
          <a:blip r:embed="rId5">
            <a:alphaModFix/>
          </a:blip>
          <a:stretch>
            <a:fillRect/>
          </a:stretch>
        </p:blipFill>
        <p:spPr>
          <a:xfrm>
            <a:off x="12025353" y="7693402"/>
            <a:ext cx="1119739" cy="1395751"/>
          </a:xfrm>
          <a:prstGeom prst="rect">
            <a:avLst/>
          </a:prstGeom>
          <a:noFill/>
          <a:ln>
            <a:noFill/>
          </a:ln>
        </p:spPr>
      </p:pic>
      <p:pic>
        <p:nvPicPr>
          <p:cNvPr id="59" name="Google Shape;59;p13"/>
          <p:cNvPicPr preferRelativeResize="0"/>
          <p:nvPr/>
        </p:nvPicPr>
        <p:blipFill>
          <a:blip r:embed="rId6">
            <a:alphaModFix/>
          </a:blip>
          <a:stretch>
            <a:fillRect/>
          </a:stretch>
        </p:blipFill>
        <p:spPr>
          <a:xfrm>
            <a:off x="10564336" y="7722337"/>
            <a:ext cx="1395741" cy="1395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22"/>
          <p:cNvSpPr txBox="1"/>
          <p:nvPr/>
        </p:nvSpPr>
        <p:spPr>
          <a:xfrm>
            <a:off x="2412850" y="54000"/>
            <a:ext cx="9437400" cy="1231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6800">
                <a:solidFill>
                  <a:schemeClr val="lt1"/>
                </a:solidFill>
                <a:highlight>
                  <a:schemeClr val="dk1"/>
                </a:highlight>
              </a:rPr>
              <a:t>Children &amp; Education</a:t>
            </a:r>
            <a:endParaRPr sz="6800">
              <a:solidFill>
                <a:schemeClr val="lt1"/>
              </a:solidFill>
              <a:highlight>
                <a:schemeClr val="dk1"/>
              </a:highlight>
            </a:endParaRPr>
          </a:p>
        </p:txBody>
      </p:sp>
      <p:sp>
        <p:nvSpPr>
          <p:cNvPr id="239" name="Google Shape;239;p22"/>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240" name="Google Shape;240;p22"/>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sp>
        <p:nvSpPr>
          <p:cNvPr id="241" name="Google Shape;241;p22"/>
          <p:cNvSpPr txBox="1"/>
          <p:nvPr/>
        </p:nvSpPr>
        <p:spPr>
          <a:xfrm>
            <a:off x="12062675" y="4341100"/>
            <a:ext cx="1504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hlink"/>
                </a:solidFill>
                <a:uFill>
                  <a:noFill/>
                </a:uFill>
                <a:hlinkClick r:id="rId3"/>
              </a:rPr>
              <a:t>Synergetics </a:t>
            </a:r>
            <a:endParaRPr/>
          </a:p>
          <a:p>
            <a:pPr indent="0" lvl="0" marL="0" rtl="0" algn="l">
              <a:spcBef>
                <a:spcPts val="0"/>
              </a:spcBef>
              <a:spcAft>
                <a:spcPts val="0"/>
              </a:spcAft>
              <a:buNone/>
            </a:pPr>
            <a:r>
              <a:rPr lang="en" sz="1000">
                <a:solidFill>
                  <a:schemeClr val="hlink"/>
                </a:solidFill>
                <a:uFill>
                  <a:noFill/>
                </a:uFill>
                <a:hlinkClick r:id="rId4"/>
              </a:rPr>
              <a:t>Preamble</a:t>
            </a:r>
            <a:endParaRPr sz="1000"/>
          </a:p>
        </p:txBody>
      </p:sp>
      <p:pic>
        <p:nvPicPr>
          <p:cNvPr id="242" name="Google Shape;242;p22"/>
          <p:cNvPicPr preferRelativeResize="0"/>
          <p:nvPr/>
        </p:nvPicPr>
        <p:blipFill rotWithShape="1">
          <a:blip r:embed="rId5">
            <a:alphaModFix/>
          </a:blip>
          <a:srcRect b="0" l="50418" r="0" t="0"/>
          <a:stretch/>
        </p:blipFill>
        <p:spPr>
          <a:xfrm>
            <a:off x="10943696" y="2275925"/>
            <a:ext cx="3686700" cy="2190100"/>
          </a:xfrm>
          <a:prstGeom prst="rect">
            <a:avLst/>
          </a:prstGeom>
          <a:noFill/>
          <a:ln>
            <a:noFill/>
          </a:ln>
        </p:spPr>
      </p:pic>
      <p:cxnSp>
        <p:nvCxnSpPr>
          <p:cNvPr id="243" name="Google Shape;243;p22"/>
          <p:cNvCxnSpPr/>
          <p:nvPr/>
        </p:nvCxnSpPr>
        <p:spPr>
          <a:xfrm>
            <a:off x="12291268" y="3127258"/>
            <a:ext cx="1174500" cy="0"/>
          </a:xfrm>
          <a:prstGeom prst="straightConnector1">
            <a:avLst/>
          </a:prstGeom>
          <a:noFill/>
          <a:ln cap="flat" cmpd="sng" w="28575">
            <a:solidFill>
              <a:srgbClr val="0000FF"/>
            </a:solidFill>
            <a:prstDash val="solid"/>
            <a:round/>
            <a:headEnd len="med" w="med" type="none"/>
            <a:tailEnd len="med" w="med" type="none"/>
          </a:ln>
        </p:spPr>
      </p:cxnSp>
      <p:sp>
        <p:nvSpPr>
          <p:cNvPr id="244" name="Google Shape;244;p22"/>
          <p:cNvSpPr txBox="1"/>
          <p:nvPr/>
        </p:nvSpPr>
        <p:spPr>
          <a:xfrm>
            <a:off x="3284175" y="1119286"/>
            <a:ext cx="7685100" cy="1015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700"/>
              <a:t>Highlighted accessibility for children (in age &amp; in spirit) and all kinds of learners</a:t>
            </a:r>
            <a:endParaRPr b="1" sz="2700"/>
          </a:p>
        </p:txBody>
      </p:sp>
      <p:pic>
        <p:nvPicPr>
          <p:cNvPr id="245" name="Google Shape;245;p22"/>
          <p:cNvPicPr preferRelativeResize="0"/>
          <p:nvPr/>
        </p:nvPicPr>
        <p:blipFill rotWithShape="1">
          <a:blip r:embed="rId6">
            <a:alphaModFix/>
          </a:blip>
          <a:srcRect b="0" l="18620" r="22769" t="62370"/>
          <a:stretch/>
        </p:blipFill>
        <p:spPr>
          <a:xfrm>
            <a:off x="12925573" y="4033295"/>
            <a:ext cx="1725925" cy="923375"/>
          </a:xfrm>
          <a:prstGeom prst="rect">
            <a:avLst/>
          </a:prstGeom>
          <a:noFill/>
          <a:ln>
            <a:noFill/>
          </a:ln>
        </p:spPr>
      </p:pic>
      <p:pic>
        <p:nvPicPr>
          <p:cNvPr id="246" name="Google Shape;246;p22"/>
          <p:cNvPicPr preferRelativeResize="0"/>
          <p:nvPr/>
        </p:nvPicPr>
        <p:blipFill rotWithShape="1">
          <a:blip r:embed="rId5">
            <a:alphaModFix/>
          </a:blip>
          <a:srcRect b="6315" l="0" r="51632" t="37451"/>
          <a:stretch/>
        </p:blipFill>
        <p:spPr>
          <a:xfrm>
            <a:off x="10807373" y="1159089"/>
            <a:ext cx="3596425" cy="1231500"/>
          </a:xfrm>
          <a:prstGeom prst="rect">
            <a:avLst/>
          </a:prstGeom>
          <a:noFill/>
          <a:ln>
            <a:noFill/>
          </a:ln>
        </p:spPr>
      </p:pic>
      <p:cxnSp>
        <p:nvCxnSpPr>
          <p:cNvPr id="247" name="Google Shape;247;p22"/>
          <p:cNvCxnSpPr/>
          <p:nvPr/>
        </p:nvCxnSpPr>
        <p:spPr>
          <a:xfrm>
            <a:off x="11090316" y="1913400"/>
            <a:ext cx="1653000" cy="0"/>
          </a:xfrm>
          <a:prstGeom prst="straightConnector1">
            <a:avLst/>
          </a:prstGeom>
          <a:noFill/>
          <a:ln cap="flat" cmpd="sng" w="28575">
            <a:solidFill>
              <a:srgbClr val="FF0000"/>
            </a:solidFill>
            <a:prstDash val="solid"/>
            <a:round/>
            <a:headEnd len="med" w="med" type="none"/>
            <a:tailEnd len="med" w="med" type="none"/>
          </a:ln>
        </p:spPr>
      </p:cxnSp>
      <p:pic>
        <p:nvPicPr>
          <p:cNvPr id="248" name="Google Shape;248;p22"/>
          <p:cNvPicPr preferRelativeResize="0"/>
          <p:nvPr/>
        </p:nvPicPr>
        <p:blipFill rotWithShape="1">
          <a:blip r:embed="rId7">
            <a:alphaModFix/>
          </a:blip>
          <a:srcRect b="0" l="0" r="0" t="2714"/>
          <a:stretch/>
        </p:blipFill>
        <p:spPr>
          <a:xfrm>
            <a:off x="0" y="1002900"/>
            <a:ext cx="2099301" cy="3221914"/>
          </a:xfrm>
          <a:prstGeom prst="rect">
            <a:avLst/>
          </a:prstGeom>
          <a:noFill/>
          <a:ln>
            <a:noFill/>
          </a:ln>
        </p:spPr>
      </p:pic>
      <p:sp>
        <p:nvSpPr>
          <p:cNvPr id="249" name="Google Shape;249;p22"/>
          <p:cNvSpPr txBox="1"/>
          <p:nvPr/>
        </p:nvSpPr>
        <p:spPr>
          <a:xfrm>
            <a:off x="2074030" y="1934210"/>
            <a:ext cx="6097800" cy="2185800"/>
          </a:xfrm>
          <a:prstGeom prst="rect">
            <a:avLst/>
          </a:prstGeom>
          <a:noFill/>
          <a:ln>
            <a:noFill/>
          </a:ln>
        </p:spPr>
        <p:txBody>
          <a:bodyPr anchorCtr="0" anchor="t" bIns="91425" lIns="91425" spcFirstLastPara="1" rIns="91425" wrap="square" tIns="91425">
            <a:spAutoFit/>
          </a:bodyPr>
          <a:lstStyle/>
          <a:p>
            <a:pPr indent="-311150" lvl="0" marL="457200" rtl="0" algn="l">
              <a:spcBef>
                <a:spcPts val="0"/>
              </a:spcBef>
              <a:spcAft>
                <a:spcPts val="0"/>
              </a:spcAft>
              <a:buClr>
                <a:srgbClr val="0000FF"/>
              </a:buClr>
              <a:buSzPts val="1300"/>
              <a:buChar char="●"/>
            </a:pPr>
            <a:r>
              <a:rPr lang="en" sz="1300">
                <a:solidFill>
                  <a:srgbClr val="0000FF"/>
                </a:solidFill>
              </a:rPr>
              <a:t>Blake certainly had a wonderfully tender heart for children. </a:t>
            </a:r>
            <a:endParaRPr sz="1300">
              <a:solidFill>
                <a:srgbClr val="0000FF"/>
              </a:solidFill>
            </a:endParaRPr>
          </a:p>
          <a:p>
            <a:pPr indent="-311150" lvl="0" marL="457200" rtl="0" algn="l">
              <a:spcBef>
                <a:spcPts val="0"/>
              </a:spcBef>
              <a:spcAft>
                <a:spcPts val="0"/>
              </a:spcAft>
              <a:buClr>
                <a:srgbClr val="0000FF"/>
              </a:buClr>
              <a:buSzPts val="1300"/>
              <a:buChar char="●"/>
            </a:pPr>
            <a:r>
              <a:rPr lang="en" sz="1300">
                <a:solidFill>
                  <a:srgbClr val="0000FF"/>
                </a:solidFill>
              </a:rPr>
              <a:t>He was a </a:t>
            </a:r>
            <a:r>
              <a:rPr b="1" lang="en" sz="1300">
                <a:solidFill>
                  <a:srgbClr val="0000FF"/>
                </a:solidFill>
              </a:rPr>
              <a:t>peerless child advocate</a:t>
            </a:r>
            <a:r>
              <a:rPr lang="en" sz="1300">
                <a:solidFill>
                  <a:srgbClr val="0000FF"/>
                </a:solidFill>
              </a:rPr>
              <a:t> who, through his poetry and visual art, called for his fellow Englishmen to see and respond to the the plight of children forced to work long, grueling, hazardous hours providing virtual slave labor to unscrupulous businessmen. </a:t>
            </a:r>
            <a:endParaRPr sz="1300">
              <a:solidFill>
                <a:srgbClr val="0000FF"/>
              </a:solidFill>
            </a:endParaRPr>
          </a:p>
          <a:p>
            <a:pPr indent="-311150" lvl="0" marL="457200" rtl="0" algn="l">
              <a:spcBef>
                <a:spcPts val="0"/>
              </a:spcBef>
              <a:spcAft>
                <a:spcPts val="0"/>
              </a:spcAft>
              <a:buClr>
                <a:srgbClr val="0000FF"/>
              </a:buClr>
              <a:buSzPts val="1300"/>
              <a:buChar char="●"/>
            </a:pPr>
            <a:r>
              <a:rPr lang="en" sz="1300">
                <a:solidFill>
                  <a:srgbClr val="0000FF"/>
                </a:solidFill>
              </a:rPr>
              <a:t>Among major writers, perhaps only Charles Dickens rivals Blake as an illustrator of the plight of orphans and street urchins.</a:t>
            </a:r>
            <a:endParaRPr sz="1300">
              <a:solidFill>
                <a:srgbClr val="0000FF"/>
              </a:solidFill>
            </a:endParaRPr>
          </a:p>
          <a:p>
            <a:pPr indent="-311150" lvl="0" marL="457200" rtl="0" algn="l">
              <a:spcBef>
                <a:spcPts val="0"/>
              </a:spcBef>
              <a:spcAft>
                <a:spcPts val="0"/>
              </a:spcAft>
              <a:buClr>
                <a:srgbClr val="0000FF"/>
              </a:buClr>
              <a:buSzPts val="1300"/>
              <a:buChar char="●"/>
            </a:pPr>
            <a:r>
              <a:rPr lang="en" sz="1300">
                <a:solidFill>
                  <a:srgbClr val="0000FF"/>
                </a:solidFill>
              </a:rPr>
              <a:t>No great poet ever wrote more compassionately (or more frequently) about children than William Blake.</a:t>
            </a:r>
            <a:endParaRPr sz="1300">
              <a:solidFill>
                <a:srgbClr val="0000FF"/>
              </a:solidFill>
            </a:endParaRPr>
          </a:p>
          <a:p>
            <a:pPr indent="0" lvl="0" marL="0" rtl="0" algn="l">
              <a:spcBef>
                <a:spcPts val="0"/>
              </a:spcBef>
              <a:spcAft>
                <a:spcPts val="0"/>
              </a:spcAft>
              <a:buNone/>
            </a:pPr>
            <a:r>
              <a:rPr lang="en" sz="1300">
                <a:solidFill>
                  <a:srgbClr val="0000FF"/>
                </a:solidFill>
              </a:rPr>
              <a:t>From </a:t>
            </a:r>
            <a:r>
              <a:rPr lang="en" sz="1200">
                <a:solidFill>
                  <a:schemeClr val="accent5"/>
                </a:solidFill>
                <a:uFill>
                  <a:noFill/>
                </a:uFill>
                <a:hlinkClick r:id="rId8">
                  <a:extLst>
                    <a:ext uri="{A12FA001-AC4F-418D-AE19-62706E023703}">
                      <ahyp:hlinkClr val="tx"/>
                    </a:ext>
                  </a:extLst>
                </a:hlinkClick>
              </a:rPr>
              <a:t>The HyperTexts</a:t>
            </a:r>
            <a:endParaRPr sz="1300">
              <a:solidFill>
                <a:schemeClr val="dk1"/>
              </a:solidFill>
            </a:endParaRPr>
          </a:p>
        </p:txBody>
      </p:sp>
      <p:pic>
        <p:nvPicPr>
          <p:cNvPr id="250" name="Google Shape;250;p22"/>
          <p:cNvPicPr preferRelativeResize="0"/>
          <p:nvPr/>
        </p:nvPicPr>
        <p:blipFill rotWithShape="1">
          <a:blip r:embed="rId9">
            <a:alphaModFix/>
          </a:blip>
          <a:srcRect b="2770" l="0" r="0" t="5199"/>
          <a:stretch/>
        </p:blipFill>
        <p:spPr>
          <a:xfrm>
            <a:off x="11110725" y="5012600"/>
            <a:ext cx="3519675" cy="4154025"/>
          </a:xfrm>
          <a:prstGeom prst="rect">
            <a:avLst/>
          </a:prstGeom>
          <a:noFill/>
          <a:ln>
            <a:noFill/>
          </a:ln>
        </p:spPr>
      </p:pic>
      <p:pic>
        <p:nvPicPr>
          <p:cNvPr id="251" name="Google Shape;251;p22"/>
          <p:cNvPicPr preferRelativeResize="0"/>
          <p:nvPr/>
        </p:nvPicPr>
        <p:blipFill rotWithShape="1">
          <a:blip r:embed="rId10">
            <a:alphaModFix/>
          </a:blip>
          <a:srcRect b="0" l="2440" r="-2439" t="0"/>
          <a:stretch/>
        </p:blipFill>
        <p:spPr>
          <a:xfrm>
            <a:off x="8034841" y="4493500"/>
            <a:ext cx="3117153" cy="4680400"/>
          </a:xfrm>
          <a:prstGeom prst="rect">
            <a:avLst/>
          </a:prstGeom>
          <a:noFill/>
          <a:ln>
            <a:noFill/>
          </a:ln>
        </p:spPr>
      </p:pic>
      <p:sp>
        <p:nvSpPr>
          <p:cNvPr id="252" name="Google Shape;252;p22"/>
          <p:cNvSpPr txBox="1"/>
          <p:nvPr/>
        </p:nvSpPr>
        <p:spPr>
          <a:xfrm>
            <a:off x="7960475" y="2067275"/>
            <a:ext cx="33042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rgbClr val="FF0000"/>
                </a:solidFill>
              </a:rPr>
              <a:t>“An educational revolution is upon us.”</a:t>
            </a:r>
            <a:endParaRPr b="1" sz="1800">
              <a:solidFill>
                <a:srgbClr val="FF0000"/>
              </a:solidFill>
            </a:endParaRPr>
          </a:p>
          <a:p>
            <a:pPr indent="0" lvl="0" marL="0" rtl="0" algn="ctr">
              <a:spcBef>
                <a:spcPts val="0"/>
              </a:spcBef>
              <a:spcAft>
                <a:spcPts val="0"/>
              </a:spcAft>
              <a:buNone/>
            </a:pPr>
            <a:r>
              <a:rPr b="1" lang="en" sz="1800">
                <a:solidFill>
                  <a:srgbClr val="FF0000"/>
                </a:solidFill>
              </a:rPr>
              <a:t>“</a:t>
            </a:r>
            <a:r>
              <a:rPr b="1" i="1" lang="en" sz="1800">
                <a:solidFill>
                  <a:srgbClr val="FF0000"/>
                </a:solidFill>
              </a:rPr>
              <a:t>Every Child Is Born a Genius</a:t>
            </a:r>
            <a:r>
              <a:rPr b="1" lang="en" sz="1800">
                <a:solidFill>
                  <a:srgbClr val="FF0000"/>
                </a:solidFill>
              </a:rPr>
              <a:t>” (</a:t>
            </a:r>
            <a:r>
              <a:rPr b="1" lang="en" sz="1800" u="sng">
                <a:solidFill>
                  <a:schemeClr val="hlink"/>
                </a:solidFill>
                <a:hlinkClick r:id="rId11"/>
              </a:rPr>
              <a:t>link</a:t>
            </a:r>
            <a:r>
              <a:rPr b="1" lang="en" sz="1800">
                <a:solidFill>
                  <a:srgbClr val="FF0000"/>
                </a:solidFill>
              </a:rPr>
              <a:t>)</a:t>
            </a:r>
            <a:endParaRPr b="1" sz="1800">
              <a:solidFill>
                <a:srgbClr val="FF0000"/>
              </a:solidFill>
            </a:endParaRPr>
          </a:p>
        </p:txBody>
      </p:sp>
      <p:sp>
        <p:nvSpPr>
          <p:cNvPr id="253" name="Google Shape;253;p22"/>
          <p:cNvSpPr txBox="1"/>
          <p:nvPr/>
        </p:nvSpPr>
        <p:spPr>
          <a:xfrm>
            <a:off x="8053925" y="3261550"/>
            <a:ext cx="3117300" cy="118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300">
                <a:solidFill>
                  <a:srgbClr val="FF0000"/>
                </a:solidFill>
              </a:rPr>
              <a:t>I observe that every child demonstrates a comprehensive curiosity. Children are interested in everything and are forever embarrassing their specialized parents by the wholeness of their interests.</a:t>
            </a:r>
            <a:endParaRPr i="1" sz="1500">
              <a:solidFill>
                <a:srgbClr val="FF0000"/>
              </a:solidFill>
            </a:endParaRPr>
          </a:p>
        </p:txBody>
      </p:sp>
      <p:sp>
        <p:nvSpPr>
          <p:cNvPr id="254" name="Google Shape;254;p22"/>
          <p:cNvSpPr txBox="1"/>
          <p:nvPr/>
        </p:nvSpPr>
        <p:spPr>
          <a:xfrm>
            <a:off x="875" y="8134350"/>
            <a:ext cx="79596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0000FF"/>
                </a:solidFill>
                <a:highlight>
                  <a:srgbClr val="FFFFFF"/>
                </a:highlight>
              </a:rPr>
              <a:t>The glorification of childhood is [a] dominant romantic feature of Blake’s poetry. In his poems child is a figure symbolizing God or Christ. His world of innocence however is not entirely untouched by unpleasant elements.</a:t>
            </a:r>
            <a:r>
              <a:rPr lang="en" sz="1800">
                <a:solidFill>
                  <a:schemeClr val="dk1"/>
                </a:solidFill>
                <a:highlight>
                  <a:srgbClr val="FFFFFF"/>
                </a:highlight>
              </a:rPr>
              <a:t> </a:t>
            </a:r>
            <a:r>
              <a:rPr lang="en" sz="1800">
                <a:solidFill>
                  <a:schemeClr val="hlink"/>
                </a:solidFill>
                <a:highlight>
                  <a:srgbClr val="FFFFFF"/>
                </a:highlight>
                <a:uFill>
                  <a:noFill/>
                </a:uFill>
                <a:hlinkClick r:id="rId12"/>
              </a:rPr>
              <a:t>Link</a:t>
            </a:r>
            <a:endParaRPr sz="1800">
              <a:solidFill>
                <a:schemeClr val="dk1"/>
              </a:solidFill>
              <a:highlight>
                <a:srgbClr val="FFFFFF"/>
              </a:highlight>
            </a:endParaRPr>
          </a:p>
        </p:txBody>
      </p:sp>
      <p:pic>
        <p:nvPicPr>
          <p:cNvPr id="255" name="Google Shape;255;p22"/>
          <p:cNvPicPr preferRelativeResize="0"/>
          <p:nvPr/>
        </p:nvPicPr>
        <p:blipFill>
          <a:blip r:embed="rId13">
            <a:alphaModFix/>
          </a:blip>
          <a:stretch>
            <a:fillRect/>
          </a:stretch>
        </p:blipFill>
        <p:spPr>
          <a:xfrm>
            <a:off x="0" y="4041125"/>
            <a:ext cx="2628702" cy="4157019"/>
          </a:xfrm>
          <a:prstGeom prst="rect">
            <a:avLst/>
          </a:prstGeom>
          <a:noFill/>
          <a:ln>
            <a:noFill/>
          </a:ln>
        </p:spPr>
      </p:pic>
      <p:pic>
        <p:nvPicPr>
          <p:cNvPr id="256" name="Google Shape;256;p22"/>
          <p:cNvPicPr preferRelativeResize="0"/>
          <p:nvPr/>
        </p:nvPicPr>
        <p:blipFill>
          <a:blip r:embed="rId14">
            <a:alphaModFix/>
          </a:blip>
          <a:stretch>
            <a:fillRect/>
          </a:stretch>
        </p:blipFill>
        <p:spPr>
          <a:xfrm>
            <a:off x="2628701" y="4041125"/>
            <a:ext cx="2628701" cy="4154029"/>
          </a:xfrm>
          <a:prstGeom prst="rect">
            <a:avLst/>
          </a:prstGeom>
          <a:noFill/>
          <a:ln>
            <a:noFill/>
          </a:ln>
        </p:spPr>
      </p:pic>
      <p:pic>
        <p:nvPicPr>
          <p:cNvPr id="257" name="Google Shape;257;p22"/>
          <p:cNvPicPr preferRelativeResize="0"/>
          <p:nvPr/>
        </p:nvPicPr>
        <p:blipFill>
          <a:blip r:embed="rId15">
            <a:alphaModFix/>
          </a:blip>
          <a:stretch>
            <a:fillRect/>
          </a:stretch>
        </p:blipFill>
        <p:spPr>
          <a:xfrm>
            <a:off x="5257401" y="4041125"/>
            <a:ext cx="2703074" cy="41570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23"/>
          <p:cNvSpPr txBox="1"/>
          <p:nvPr/>
        </p:nvSpPr>
        <p:spPr>
          <a:xfrm>
            <a:off x="3899050" y="-22200"/>
            <a:ext cx="6549300" cy="1369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700">
                <a:solidFill>
                  <a:schemeClr val="lt1"/>
                </a:solidFill>
                <a:highlight>
                  <a:schemeClr val="dk1"/>
                </a:highlight>
              </a:rPr>
              <a:t>Symmetries</a:t>
            </a:r>
            <a:endParaRPr sz="7700">
              <a:solidFill>
                <a:schemeClr val="lt1"/>
              </a:solidFill>
              <a:highlight>
                <a:schemeClr val="dk1"/>
              </a:highlight>
            </a:endParaRPr>
          </a:p>
        </p:txBody>
      </p:sp>
      <p:sp>
        <p:nvSpPr>
          <p:cNvPr id="263" name="Google Shape;263;p23"/>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264" name="Google Shape;264;p23"/>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sp>
        <p:nvSpPr>
          <p:cNvPr id="265" name="Google Shape;265;p23"/>
          <p:cNvSpPr txBox="1"/>
          <p:nvPr/>
        </p:nvSpPr>
        <p:spPr>
          <a:xfrm>
            <a:off x="4219585" y="1299280"/>
            <a:ext cx="5705700" cy="1431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700"/>
              <a:t>Keen attention to </a:t>
            </a:r>
            <a:r>
              <a:rPr b="1" lang="en" sz="2700"/>
              <a:t>visual and symbolic symmetries in thought, history, biology, everything.</a:t>
            </a:r>
            <a:endParaRPr b="1" sz="2700"/>
          </a:p>
        </p:txBody>
      </p:sp>
      <p:pic>
        <p:nvPicPr>
          <p:cNvPr id="266" name="Google Shape;266;p23"/>
          <p:cNvPicPr preferRelativeResize="0"/>
          <p:nvPr/>
        </p:nvPicPr>
        <p:blipFill rotWithShape="1">
          <a:blip r:embed="rId3">
            <a:alphaModFix/>
          </a:blip>
          <a:srcRect b="0" l="4802" r="4403" t="0"/>
          <a:stretch/>
        </p:blipFill>
        <p:spPr>
          <a:xfrm>
            <a:off x="0" y="2390300"/>
            <a:ext cx="4532025" cy="2995000"/>
          </a:xfrm>
          <a:prstGeom prst="rect">
            <a:avLst/>
          </a:prstGeom>
          <a:noFill/>
          <a:ln>
            <a:noFill/>
          </a:ln>
        </p:spPr>
      </p:pic>
      <p:pic>
        <p:nvPicPr>
          <p:cNvPr id="267" name="Google Shape;267;p23"/>
          <p:cNvPicPr preferRelativeResize="0"/>
          <p:nvPr/>
        </p:nvPicPr>
        <p:blipFill>
          <a:blip r:embed="rId4">
            <a:alphaModFix/>
          </a:blip>
          <a:stretch>
            <a:fillRect/>
          </a:stretch>
        </p:blipFill>
        <p:spPr>
          <a:xfrm>
            <a:off x="146625" y="953775"/>
            <a:ext cx="3899050" cy="1411236"/>
          </a:xfrm>
          <a:prstGeom prst="rect">
            <a:avLst/>
          </a:prstGeom>
          <a:noFill/>
          <a:ln>
            <a:noFill/>
          </a:ln>
        </p:spPr>
      </p:pic>
      <p:pic>
        <p:nvPicPr>
          <p:cNvPr id="268" name="Google Shape;268;p23"/>
          <p:cNvPicPr preferRelativeResize="0"/>
          <p:nvPr/>
        </p:nvPicPr>
        <p:blipFill>
          <a:blip r:embed="rId5">
            <a:alphaModFix/>
          </a:blip>
          <a:stretch>
            <a:fillRect/>
          </a:stretch>
        </p:blipFill>
        <p:spPr>
          <a:xfrm>
            <a:off x="2397475" y="5362594"/>
            <a:ext cx="2508300" cy="3781405"/>
          </a:xfrm>
          <a:prstGeom prst="rect">
            <a:avLst/>
          </a:prstGeom>
          <a:noFill/>
          <a:ln>
            <a:noFill/>
          </a:ln>
        </p:spPr>
      </p:pic>
      <p:pic>
        <p:nvPicPr>
          <p:cNvPr id="269" name="Google Shape;269;p23"/>
          <p:cNvPicPr preferRelativeResize="0"/>
          <p:nvPr/>
        </p:nvPicPr>
        <p:blipFill>
          <a:blip r:embed="rId6">
            <a:alphaModFix/>
          </a:blip>
          <a:stretch>
            <a:fillRect/>
          </a:stretch>
        </p:blipFill>
        <p:spPr>
          <a:xfrm>
            <a:off x="4532025" y="2796025"/>
            <a:ext cx="1726792" cy="2589273"/>
          </a:xfrm>
          <a:prstGeom prst="rect">
            <a:avLst/>
          </a:prstGeom>
          <a:noFill/>
          <a:ln>
            <a:noFill/>
          </a:ln>
        </p:spPr>
      </p:pic>
      <p:pic>
        <p:nvPicPr>
          <p:cNvPr id="270" name="Google Shape;270;p23"/>
          <p:cNvPicPr preferRelativeResize="0"/>
          <p:nvPr/>
        </p:nvPicPr>
        <p:blipFill rotWithShape="1">
          <a:blip r:embed="rId7">
            <a:alphaModFix/>
          </a:blip>
          <a:srcRect b="0" l="2893" r="0" t="0"/>
          <a:stretch/>
        </p:blipFill>
        <p:spPr>
          <a:xfrm>
            <a:off x="4879561" y="5385300"/>
            <a:ext cx="2435650" cy="3758700"/>
          </a:xfrm>
          <a:prstGeom prst="rect">
            <a:avLst/>
          </a:prstGeom>
          <a:noFill/>
          <a:ln>
            <a:noFill/>
          </a:ln>
        </p:spPr>
      </p:pic>
      <p:pic>
        <p:nvPicPr>
          <p:cNvPr id="271" name="Google Shape;271;p23"/>
          <p:cNvPicPr preferRelativeResize="0"/>
          <p:nvPr/>
        </p:nvPicPr>
        <p:blipFill>
          <a:blip r:embed="rId8">
            <a:alphaModFix/>
          </a:blip>
          <a:stretch>
            <a:fillRect/>
          </a:stretch>
        </p:blipFill>
        <p:spPr>
          <a:xfrm>
            <a:off x="0" y="5385300"/>
            <a:ext cx="2435638" cy="3758700"/>
          </a:xfrm>
          <a:prstGeom prst="rect">
            <a:avLst/>
          </a:prstGeom>
          <a:noFill/>
          <a:ln>
            <a:noFill/>
          </a:ln>
        </p:spPr>
      </p:pic>
      <p:sp>
        <p:nvSpPr>
          <p:cNvPr id="272" name="Google Shape;272;p23"/>
          <p:cNvSpPr txBox="1"/>
          <p:nvPr/>
        </p:nvSpPr>
        <p:spPr>
          <a:xfrm>
            <a:off x="9883575" y="968766"/>
            <a:ext cx="4809600" cy="8558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700"/>
              <a:t>From </a:t>
            </a:r>
            <a:r>
              <a:rPr lang="en" sz="1700">
                <a:solidFill>
                  <a:schemeClr val="hlink"/>
                </a:solidFill>
                <a:uFill>
                  <a:noFill/>
                </a:uFill>
                <a:hlinkClick r:id="rId9"/>
              </a:rPr>
              <a:t>Synergetics Index</a:t>
            </a:r>
            <a:endParaRPr sz="1700"/>
          </a:p>
          <a:p>
            <a:pPr indent="0" lvl="0" marL="0" rtl="0" algn="r">
              <a:spcBef>
                <a:spcPts val="0"/>
              </a:spcBef>
              <a:spcAft>
                <a:spcPts val="0"/>
              </a:spcAft>
              <a:buNone/>
            </a:pPr>
            <a:r>
              <a:t/>
            </a:r>
            <a:endParaRPr sz="1700"/>
          </a:p>
          <a:p>
            <a:pPr indent="0" lvl="0" marL="0" rtl="0" algn="r">
              <a:spcBef>
                <a:spcPts val="0"/>
              </a:spcBef>
              <a:spcAft>
                <a:spcPts val="0"/>
              </a:spcAft>
              <a:buClr>
                <a:schemeClr val="dk1"/>
              </a:buClr>
              <a:buSzPts val="1100"/>
              <a:buFont typeface="Arial"/>
              <a:buNone/>
            </a:pPr>
            <a:r>
              <a:rPr lang="en">
                <a:solidFill>
                  <a:schemeClr val="dk1"/>
                </a:solidFill>
              </a:rPr>
              <a:t>Seven axes of symmetry,</a:t>
            </a:r>
            <a:endParaRPr>
              <a:solidFill>
                <a:schemeClr val="dk1"/>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10"/>
              </a:rPr>
              <a:t>100.105</a:t>
            </a:r>
            <a:r>
              <a:rPr lang="en">
                <a:solidFill>
                  <a:schemeClr val="dk1"/>
                </a:solidFill>
              </a:rPr>
              <a:t>, </a:t>
            </a:r>
            <a:r>
              <a:rPr lang="en">
                <a:solidFill>
                  <a:schemeClr val="hlink"/>
                </a:solidFill>
                <a:uFill>
                  <a:noFill/>
                </a:uFill>
                <a:hlinkClick r:id="rId11"/>
              </a:rPr>
              <a:t>251.021</a:t>
            </a:r>
            <a:r>
              <a:rPr lang="en">
                <a:solidFill>
                  <a:schemeClr val="dk1"/>
                </a:solidFill>
              </a:rPr>
              <a:t>, </a:t>
            </a:r>
            <a:r>
              <a:rPr lang="en">
                <a:solidFill>
                  <a:schemeClr val="hlink"/>
                </a:solidFill>
                <a:uFill>
                  <a:noFill/>
                </a:uFill>
                <a:hlinkClick r:id="rId12"/>
              </a:rPr>
              <a:t>251.18</a:t>
            </a:r>
            <a:r>
              <a:rPr lang="en">
                <a:solidFill>
                  <a:schemeClr val="dk1"/>
                </a:solidFill>
              </a:rPr>
              <a:t>, </a:t>
            </a:r>
            <a:r>
              <a:rPr lang="en">
                <a:solidFill>
                  <a:schemeClr val="hlink"/>
                </a:solidFill>
                <a:uFill>
                  <a:noFill/>
                </a:uFill>
                <a:hlinkClick r:id="rId13"/>
              </a:rPr>
              <a:t>251.29</a:t>
            </a:r>
            <a:r>
              <a:rPr lang="en">
                <a:solidFill>
                  <a:schemeClr val="dk1"/>
                </a:solidFill>
              </a:rPr>
              <a:t>, </a:t>
            </a:r>
            <a:r>
              <a:rPr lang="en">
                <a:solidFill>
                  <a:schemeClr val="hlink"/>
                </a:solidFill>
                <a:uFill>
                  <a:noFill/>
                </a:uFill>
                <a:hlinkClick r:id="rId14"/>
              </a:rPr>
              <a:t>415.50-53</a:t>
            </a:r>
            <a:r>
              <a:rPr lang="en">
                <a:solidFill>
                  <a:schemeClr val="dk1"/>
                </a:solidFill>
              </a:rPr>
              <a:t>, </a:t>
            </a:r>
            <a:r>
              <a:rPr lang="en">
                <a:solidFill>
                  <a:schemeClr val="hlink"/>
                </a:solidFill>
                <a:uFill>
                  <a:noFill/>
                </a:uFill>
                <a:hlinkClick r:id="rId15"/>
              </a:rPr>
              <a:t>527.25</a:t>
            </a:r>
            <a:r>
              <a:rPr lang="en">
                <a:solidFill>
                  <a:schemeClr val="dk1"/>
                </a:solidFill>
              </a:rPr>
              <a:t>, </a:t>
            </a:r>
            <a:r>
              <a:rPr lang="en">
                <a:solidFill>
                  <a:schemeClr val="hlink"/>
                </a:solidFill>
                <a:uFill>
                  <a:noFill/>
                </a:uFill>
                <a:hlinkClick r:id="rId16"/>
              </a:rPr>
              <a:t>986.204</a:t>
            </a:r>
            <a:r>
              <a:rPr lang="en">
                <a:solidFill>
                  <a:schemeClr val="dk1"/>
                </a:solidFill>
              </a:rPr>
              <a:t>, Table </a:t>
            </a:r>
            <a:r>
              <a:rPr lang="en">
                <a:solidFill>
                  <a:schemeClr val="hlink"/>
                </a:solidFill>
                <a:uFill>
                  <a:noFill/>
                </a:uFill>
                <a:hlinkClick r:id="rId17"/>
              </a:rPr>
              <a:t>986.304</a:t>
            </a:r>
            <a:r>
              <a:rPr lang="en">
                <a:solidFill>
                  <a:schemeClr val="dk1"/>
                </a:solidFill>
              </a:rPr>
              <a:t>, </a:t>
            </a:r>
            <a:r>
              <a:rPr lang="en">
                <a:solidFill>
                  <a:schemeClr val="hlink"/>
                </a:solidFill>
                <a:uFill>
                  <a:noFill/>
                </a:uFill>
                <a:hlinkClick r:id="rId18"/>
              </a:rPr>
              <a:t>986.317</a:t>
            </a:r>
            <a:r>
              <a:rPr lang="en">
                <a:solidFill>
                  <a:schemeClr val="dk1"/>
                </a:solidFill>
              </a:rPr>
              <a:t>, </a:t>
            </a:r>
            <a:r>
              <a:rPr lang="en">
                <a:solidFill>
                  <a:schemeClr val="hlink"/>
                </a:solidFill>
                <a:uFill>
                  <a:noFill/>
                </a:uFill>
                <a:hlinkClick r:id="rId19"/>
              </a:rPr>
              <a:t>986.821</a:t>
            </a:r>
            <a:r>
              <a:rPr lang="en">
                <a:solidFill>
                  <a:schemeClr val="dk1"/>
                </a:solidFill>
              </a:rPr>
              <a:t>, </a:t>
            </a:r>
            <a:r>
              <a:rPr lang="en">
                <a:solidFill>
                  <a:schemeClr val="hlink"/>
                </a:solidFill>
                <a:uFill>
                  <a:noFill/>
                </a:uFill>
                <a:hlinkClick r:id="rId20"/>
              </a:rPr>
              <a:t>987.111</a:t>
            </a:r>
            <a:r>
              <a:rPr lang="en">
                <a:solidFill>
                  <a:schemeClr val="dk1"/>
                </a:solidFill>
              </a:rPr>
              <a:t>, Table </a:t>
            </a:r>
            <a:r>
              <a:rPr lang="en">
                <a:solidFill>
                  <a:schemeClr val="hlink"/>
                </a:solidFill>
                <a:uFill>
                  <a:noFill/>
                </a:uFill>
                <a:hlinkClick r:id="rId21"/>
              </a:rPr>
              <a:t>987.121</a:t>
            </a:r>
            <a:r>
              <a:rPr lang="en">
                <a:solidFill>
                  <a:schemeClr val="dk1"/>
                </a:solidFill>
              </a:rPr>
              <a:t>, </a:t>
            </a:r>
            <a:r>
              <a:rPr lang="en">
                <a:solidFill>
                  <a:schemeClr val="hlink"/>
                </a:solidFill>
                <a:uFill>
                  <a:noFill/>
                </a:uFill>
                <a:hlinkClick r:id="rId22"/>
              </a:rPr>
              <a:t>987.122</a:t>
            </a:r>
            <a:r>
              <a:rPr lang="en">
                <a:solidFill>
                  <a:schemeClr val="dk1"/>
                </a:solidFill>
              </a:rPr>
              <a:t>, </a:t>
            </a:r>
            <a:r>
              <a:rPr b="1" lang="en">
                <a:solidFill>
                  <a:schemeClr val="hlink"/>
                </a:solidFill>
                <a:uFill>
                  <a:noFill/>
                </a:uFill>
                <a:hlinkClick r:id="rId23"/>
              </a:rPr>
              <a:t>1040-1042.05</a:t>
            </a:r>
            <a:r>
              <a:rPr lang="en">
                <a:solidFill>
                  <a:schemeClr val="dk1"/>
                </a:solidFill>
              </a:rPr>
              <a:t>, </a:t>
            </a:r>
            <a:r>
              <a:rPr lang="en">
                <a:solidFill>
                  <a:schemeClr val="hlink"/>
                </a:solidFill>
                <a:uFill>
                  <a:noFill/>
                </a:uFill>
                <a:hlinkClick r:id="rId24"/>
              </a:rPr>
              <a:t>1041.10-13</a:t>
            </a:r>
            <a:r>
              <a:rPr lang="en">
                <a:solidFill>
                  <a:schemeClr val="dk1"/>
                </a:solidFill>
              </a:rPr>
              <a:t>, Fig. </a:t>
            </a:r>
            <a:r>
              <a:rPr lang="en">
                <a:solidFill>
                  <a:schemeClr val="hlink"/>
                </a:solidFill>
                <a:uFill>
                  <a:noFill/>
                </a:uFill>
                <a:hlinkClick r:id="rId25"/>
              </a:rPr>
              <a:t>1041.11</a:t>
            </a:r>
            <a:r>
              <a:rPr lang="en">
                <a:solidFill>
                  <a:schemeClr val="dk1"/>
                </a:solidFill>
              </a:rPr>
              <a:t>, </a:t>
            </a:r>
            <a:r>
              <a:rPr lang="en">
                <a:solidFill>
                  <a:schemeClr val="hlink"/>
                </a:solidFill>
                <a:uFill>
                  <a:noFill/>
                </a:uFill>
                <a:hlinkClick r:id="rId26"/>
              </a:rPr>
              <a:t>1043.00-02</a:t>
            </a:r>
            <a:r>
              <a:rPr lang="en">
                <a:solidFill>
                  <a:schemeClr val="dk1"/>
                </a:solidFill>
              </a:rPr>
              <a:t>, </a:t>
            </a:r>
            <a:r>
              <a:rPr lang="en">
                <a:solidFill>
                  <a:schemeClr val="hlink"/>
                </a:solidFill>
                <a:uFill>
                  <a:noFill/>
                </a:uFill>
                <a:hlinkClick r:id="rId27"/>
              </a:rPr>
              <a:t>1044.00-13</a:t>
            </a:r>
            <a:r>
              <a:rPr lang="en">
                <a:solidFill>
                  <a:schemeClr val="dk1"/>
                </a:solidFill>
              </a:rPr>
              <a:t>, </a:t>
            </a:r>
            <a:r>
              <a:rPr lang="en">
                <a:solidFill>
                  <a:schemeClr val="hlink"/>
                </a:solidFill>
                <a:uFill>
                  <a:noFill/>
                </a:uFill>
                <a:hlinkClick r:id="rId28"/>
              </a:rPr>
              <a:t>1238.21</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dk1"/>
                </a:solidFill>
              </a:rPr>
              <a:t>See also: </a:t>
            </a:r>
            <a:r>
              <a:rPr lang="en">
                <a:solidFill>
                  <a:schemeClr val="hlink"/>
                </a:solidFill>
                <a:uFill>
                  <a:noFill/>
                </a:uFill>
                <a:hlinkClick r:id="rId29"/>
              </a:rPr>
              <a:t>Fourteen faces of truncated tetrahedron</a:t>
            </a:r>
            <a:r>
              <a:rPr lang="en" sz="1700"/>
              <a:t>, </a:t>
            </a:r>
            <a:r>
              <a:rPr lang="en">
                <a:solidFill>
                  <a:schemeClr val="hlink"/>
                </a:solidFill>
                <a:uFill>
                  <a:noFill/>
                </a:uFill>
                <a:hlinkClick r:id="rId30"/>
              </a:rPr>
              <a:t>Great circle foldability, Great circle spinnable symmetries</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dk1"/>
                </a:solidFill>
              </a:rPr>
              <a:t>Symmetrical &amp; concentric, </a:t>
            </a:r>
            <a:r>
              <a:rPr lang="en">
                <a:solidFill>
                  <a:schemeClr val="hlink"/>
                </a:solidFill>
                <a:uFill>
                  <a:noFill/>
                </a:uFill>
                <a:hlinkClick r:id="rId31"/>
              </a:rPr>
              <a:t>987.044</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dk1"/>
                </a:solidFill>
              </a:rPr>
              <a:t>Symmetrical contraction of vector equilibrium, </a:t>
            </a:r>
            <a:r>
              <a:rPr lang="en">
                <a:solidFill>
                  <a:schemeClr val="hlink"/>
                </a:solidFill>
                <a:uFill>
                  <a:noFill/>
                </a:uFill>
                <a:hlinkClick r:id="rId32"/>
              </a:rPr>
              <a:t>461.00-14</a:t>
            </a:r>
            <a:r>
              <a:rPr lang="en">
                <a:solidFill>
                  <a:schemeClr val="dk1"/>
                </a:solidFill>
              </a:rPr>
              <a:t>, </a:t>
            </a:r>
            <a:r>
              <a:rPr lang="en">
                <a:solidFill>
                  <a:schemeClr val="hlink"/>
                </a:solidFill>
                <a:uFill>
                  <a:noFill/>
                </a:uFill>
                <a:hlinkClick r:id="rId33"/>
              </a:rPr>
              <a:t>1033.30-36</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dk1"/>
                </a:solidFill>
              </a:rPr>
              <a:t>See also </a:t>
            </a:r>
            <a:r>
              <a:rPr lang="en">
                <a:solidFill>
                  <a:schemeClr val="hlink"/>
                </a:solidFill>
                <a:uFill>
                  <a:noFill/>
                </a:uFill>
                <a:hlinkClick r:id="rId34"/>
              </a:rPr>
              <a:t>Jitterbug: Jitterbug model</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dk1"/>
                </a:solidFill>
              </a:rPr>
              <a:t>Symmetry: Symmetric, </a:t>
            </a:r>
            <a:r>
              <a:rPr lang="en">
                <a:solidFill>
                  <a:schemeClr val="hlink"/>
                </a:solidFill>
                <a:uFill>
                  <a:noFill/>
                </a:uFill>
                <a:hlinkClick r:id="rId35"/>
              </a:rPr>
              <a:t>167-70</a:t>
            </a:r>
            <a:r>
              <a:rPr lang="en">
                <a:solidFill>
                  <a:schemeClr val="dk1"/>
                </a:solidFill>
              </a:rPr>
              <a:t>, </a:t>
            </a:r>
            <a:r>
              <a:rPr lang="en">
                <a:solidFill>
                  <a:schemeClr val="hlink"/>
                </a:solidFill>
                <a:uFill>
                  <a:noFill/>
                </a:uFill>
                <a:hlinkClick r:id="rId36"/>
              </a:rPr>
              <a:t>174</a:t>
            </a:r>
            <a:r>
              <a:rPr lang="en">
                <a:solidFill>
                  <a:schemeClr val="dk1"/>
                </a:solidFill>
              </a:rPr>
              <a:t>, </a:t>
            </a:r>
            <a:r>
              <a:rPr lang="en">
                <a:solidFill>
                  <a:schemeClr val="hlink"/>
                </a:solidFill>
                <a:uFill>
                  <a:noFill/>
                </a:uFill>
                <a:hlinkClick r:id="rId37"/>
              </a:rPr>
              <a:t>222.51</a:t>
            </a:r>
            <a:r>
              <a:rPr lang="en">
                <a:solidFill>
                  <a:schemeClr val="dk1"/>
                </a:solidFill>
              </a:rPr>
              <a:t>, </a:t>
            </a:r>
            <a:r>
              <a:rPr lang="en">
                <a:solidFill>
                  <a:schemeClr val="hlink"/>
                </a:solidFill>
                <a:uFill>
                  <a:noFill/>
                </a:uFill>
                <a:hlinkClick r:id="rId38"/>
              </a:rPr>
              <a:t>223.31</a:t>
            </a:r>
            <a:r>
              <a:rPr lang="en">
                <a:solidFill>
                  <a:schemeClr val="dk1"/>
                </a:solidFill>
              </a:rPr>
              <a:t>, </a:t>
            </a:r>
            <a:r>
              <a:rPr lang="en">
                <a:solidFill>
                  <a:schemeClr val="hlink"/>
                </a:solidFill>
                <a:uFill>
                  <a:noFill/>
                </a:uFill>
                <a:hlinkClick r:id="rId39"/>
              </a:rPr>
              <a:t>260.41</a:t>
            </a:r>
            <a:r>
              <a:rPr lang="en">
                <a:solidFill>
                  <a:schemeClr val="dk1"/>
                </a:solidFill>
              </a:rPr>
              <a:t>, </a:t>
            </a:r>
            <a:r>
              <a:rPr lang="en">
                <a:solidFill>
                  <a:schemeClr val="hlink"/>
                </a:solidFill>
                <a:uFill>
                  <a:noFill/>
                </a:uFill>
                <a:hlinkClick r:id="rId40"/>
              </a:rPr>
              <a:t>400.54</a:t>
            </a:r>
            <a:r>
              <a:rPr lang="en">
                <a:solidFill>
                  <a:schemeClr val="dk1"/>
                </a:solidFill>
              </a:rPr>
              <a:t>, </a:t>
            </a:r>
            <a:r>
              <a:rPr lang="en">
                <a:solidFill>
                  <a:schemeClr val="hlink"/>
                </a:solidFill>
                <a:uFill>
                  <a:noFill/>
                </a:uFill>
                <a:hlinkClick r:id="rId41"/>
              </a:rPr>
              <a:t>445.07</a:t>
            </a:r>
            <a:r>
              <a:rPr lang="en">
                <a:solidFill>
                  <a:schemeClr val="dk1"/>
                </a:solidFill>
              </a:rPr>
              <a:t>, </a:t>
            </a:r>
            <a:r>
              <a:rPr lang="en">
                <a:solidFill>
                  <a:schemeClr val="hlink"/>
                </a:solidFill>
                <a:uFill>
                  <a:noFill/>
                </a:uFill>
                <a:hlinkClick r:id="rId42"/>
              </a:rPr>
              <a:t>466.13-14</a:t>
            </a:r>
            <a:r>
              <a:rPr lang="en">
                <a:solidFill>
                  <a:schemeClr val="dk1"/>
                </a:solidFill>
              </a:rPr>
              <a:t>, </a:t>
            </a:r>
            <a:r>
              <a:rPr lang="en">
                <a:solidFill>
                  <a:schemeClr val="hlink"/>
                </a:solidFill>
                <a:uFill>
                  <a:noFill/>
                </a:uFill>
                <a:hlinkClick r:id="rId43"/>
              </a:rPr>
              <a:t>506.43</a:t>
            </a:r>
            <a:r>
              <a:rPr lang="en">
                <a:solidFill>
                  <a:schemeClr val="dk1"/>
                </a:solidFill>
              </a:rPr>
              <a:t>, </a:t>
            </a:r>
            <a:r>
              <a:rPr lang="en">
                <a:solidFill>
                  <a:schemeClr val="hlink"/>
                </a:solidFill>
                <a:uFill>
                  <a:noFill/>
                </a:uFill>
                <a:hlinkClick r:id="rId44"/>
              </a:rPr>
              <a:t>527.05</a:t>
            </a:r>
            <a:r>
              <a:rPr lang="en">
                <a:solidFill>
                  <a:schemeClr val="dk1"/>
                </a:solidFill>
              </a:rPr>
              <a:t>, </a:t>
            </a:r>
            <a:r>
              <a:rPr lang="en">
                <a:solidFill>
                  <a:schemeClr val="hlink"/>
                </a:solidFill>
                <a:uFill>
                  <a:noFill/>
                </a:uFill>
                <a:hlinkClick r:id="rId45"/>
              </a:rPr>
              <a:t>536.01</a:t>
            </a:r>
            <a:r>
              <a:rPr lang="en">
                <a:solidFill>
                  <a:schemeClr val="dk1"/>
                </a:solidFill>
              </a:rPr>
              <a:t>, </a:t>
            </a:r>
            <a:r>
              <a:rPr lang="en">
                <a:solidFill>
                  <a:schemeClr val="hlink"/>
                </a:solidFill>
                <a:uFill>
                  <a:noFill/>
                </a:uFill>
                <a:hlinkClick r:id="rId46"/>
              </a:rPr>
              <a:t>542.02</a:t>
            </a:r>
            <a:r>
              <a:rPr lang="en">
                <a:solidFill>
                  <a:schemeClr val="dk1"/>
                </a:solidFill>
              </a:rPr>
              <a:t>,Fig. </a:t>
            </a:r>
            <a:r>
              <a:rPr lang="en">
                <a:solidFill>
                  <a:schemeClr val="hlink"/>
                </a:solidFill>
                <a:uFill>
                  <a:noFill/>
                </a:uFill>
                <a:hlinkClick r:id="rId47"/>
              </a:rPr>
              <a:t>542.02</a:t>
            </a:r>
            <a:r>
              <a:rPr lang="en">
                <a:solidFill>
                  <a:schemeClr val="dk1"/>
                </a:solidFill>
              </a:rPr>
              <a:t>, </a:t>
            </a:r>
            <a:r>
              <a:rPr lang="en">
                <a:solidFill>
                  <a:schemeClr val="hlink"/>
                </a:solidFill>
                <a:uFill>
                  <a:noFill/>
                </a:uFill>
                <a:hlinkClick r:id="rId48"/>
              </a:rPr>
              <a:t>542.04</a:t>
            </a:r>
            <a:r>
              <a:rPr lang="en">
                <a:solidFill>
                  <a:schemeClr val="dk1"/>
                </a:solidFill>
              </a:rPr>
              <a:t>, </a:t>
            </a:r>
            <a:r>
              <a:rPr lang="en">
                <a:solidFill>
                  <a:schemeClr val="hlink"/>
                </a:solidFill>
                <a:uFill>
                  <a:noFill/>
                </a:uFill>
                <a:hlinkClick r:id="rId49"/>
              </a:rPr>
              <a:t>622.10</a:t>
            </a:r>
            <a:r>
              <a:rPr lang="en">
                <a:solidFill>
                  <a:schemeClr val="dk1"/>
                </a:solidFill>
              </a:rPr>
              <a:t>, </a:t>
            </a:r>
            <a:r>
              <a:rPr lang="en">
                <a:solidFill>
                  <a:schemeClr val="hlink"/>
                </a:solidFill>
                <a:uFill>
                  <a:noFill/>
                </a:uFill>
                <a:hlinkClick r:id="rId50"/>
              </a:rPr>
              <a:t>724.34</a:t>
            </a:r>
            <a:r>
              <a:rPr lang="en">
                <a:solidFill>
                  <a:schemeClr val="dk1"/>
                </a:solidFill>
              </a:rPr>
              <a:t>, </a:t>
            </a:r>
            <a:r>
              <a:rPr lang="en">
                <a:solidFill>
                  <a:schemeClr val="hlink"/>
                </a:solidFill>
                <a:uFill>
                  <a:noFill/>
                </a:uFill>
                <a:hlinkClick r:id="rId51"/>
              </a:rPr>
              <a:t>953.50</a:t>
            </a:r>
            <a:r>
              <a:rPr lang="en">
                <a:solidFill>
                  <a:schemeClr val="dk1"/>
                </a:solidFill>
              </a:rPr>
              <a:t>, Table </a:t>
            </a:r>
            <a:r>
              <a:rPr lang="en">
                <a:solidFill>
                  <a:schemeClr val="hlink"/>
                </a:solidFill>
                <a:uFill>
                  <a:noFill/>
                </a:uFill>
                <a:hlinkClick r:id="rId52"/>
              </a:rPr>
              <a:t>982.62</a:t>
            </a:r>
            <a:r>
              <a:rPr lang="en">
                <a:solidFill>
                  <a:schemeClr val="dk1"/>
                </a:solidFill>
              </a:rPr>
              <a:t>, </a:t>
            </a:r>
            <a:r>
              <a:rPr lang="en">
                <a:solidFill>
                  <a:schemeClr val="hlink"/>
                </a:solidFill>
                <a:uFill>
                  <a:noFill/>
                </a:uFill>
                <a:hlinkClick r:id="rId53"/>
              </a:rPr>
              <a:t>982.70</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dk1"/>
                </a:solidFill>
              </a:rPr>
              <a:t>See also:</a:t>
            </a:r>
            <a:endParaRPr>
              <a:solidFill>
                <a:schemeClr val="dk1"/>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54"/>
              </a:rPr>
              <a:t>Axes of symmetry</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55"/>
              </a:rPr>
              <a:t>Central symmetry</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56"/>
              </a:rPr>
              <a:t>Conservation of symmetry</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57"/>
              </a:rPr>
              <a:t>Constant triangular symmetry</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58"/>
              </a:rPr>
              <a:t>Coordinate symmetry</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59"/>
              </a:rPr>
              <a:t>Cosmic symmetry</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60"/>
              </a:rPr>
              <a:t>Dynamic symmetry</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61"/>
              </a:rPr>
              <a:t>Great circle spinnable symmetries</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62"/>
              </a:rPr>
              <a:t>Maximum symmetry</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63"/>
              </a:rPr>
              <a:t>Omnisymmetric</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64"/>
              </a:rPr>
              <a:t>Rotational symmetry</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hlink"/>
                </a:solidFill>
                <a:uFill>
                  <a:noFill/>
                </a:uFill>
                <a:hlinkClick r:id="rId65"/>
              </a:rPr>
              <a:t>Seven axes of symmetry</a:t>
            </a:r>
            <a:endParaRPr>
              <a:solidFill>
                <a:schemeClr val="hlink"/>
              </a:solidFill>
            </a:endParaRPr>
          </a:p>
          <a:p>
            <a:pPr indent="0" lvl="0" marL="0" rtl="0" algn="r">
              <a:spcBef>
                <a:spcPts val="0"/>
              </a:spcBef>
              <a:spcAft>
                <a:spcPts val="0"/>
              </a:spcAft>
              <a:buClr>
                <a:schemeClr val="dk1"/>
              </a:buClr>
              <a:buSzPts val="1100"/>
              <a:buFont typeface="Arial"/>
              <a:buNone/>
            </a:pPr>
            <a:r>
              <a:rPr lang="en">
                <a:solidFill>
                  <a:schemeClr val="dk1"/>
                </a:solidFill>
              </a:rPr>
              <a:t>Symmetry &amp; asymmetry, </a:t>
            </a:r>
            <a:r>
              <a:rPr lang="en">
                <a:solidFill>
                  <a:schemeClr val="hlink"/>
                </a:solidFill>
                <a:uFill>
                  <a:noFill/>
                </a:uFill>
                <a:hlinkClick r:id="rId66"/>
              </a:rPr>
              <a:t>168</a:t>
            </a:r>
            <a:r>
              <a:rPr lang="en">
                <a:solidFill>
                  <a:schemeClr val="dk1"/>
                </a:solidFill>
              </a:rPr>
              <a:t>, </a:t>
            </a:r>
            <a:r>
              <a:rPr lang="en">
                <a:solidFill>
                  <a:schemeClr val="hlink"/>
                </a:solidFill>
                <a:uFill>
                  <a:noFill/>
                </a:uFill>
                <a:hlinkClick r:id="rId67"/>
              </a:rPr>
              <a:t>223.33</a:t>
            </a:r>
            <a:r>
              <a:rPr lang="en">
                <a:solidFill>
                  <a:schemeClr val="dk1"/>
                </a:solidFill>
              </a:rPr>
              <a:t>, </a:t>
            </a:r>
            <a:r>
              <a:rPr lang="en">
                <a:solidFill>
                  <a:schemeClr val="hlink"/>
                </a:solidFill>
                <a:uFill>
                  <a:noFill/>
                </a:uFill>
                <a:hlinkClick r:id="rId68"/>
              </a:rPr>
              <a:t>223.34</a:t>
            </a:r>
            <a:r>
              <a:rPr lang="en">
                <a:solidFill>
                  <a:schemeClr val="dk1"/>
                </a:solidFill>
              </a:rPr>
              <a:t>, </a:t>
            </a:r>
            <a:r>
              <a:rPr lang="en">
                <a:solidFill>
                  <a:schemeClr val="hlink"/>
                </a:solidFill>
                <a:uFill>
                  <a:noFill/>
                </a:uFill>
                <a:hlinkClick r:id="rId69"/>
              </a:rPr>
              <a:t>224.03</a:t>
            </a:r>
            <a:r>
              <a:rPr lang="en">
                <a:solidFill>
                  <a:schemeClr val="dk1"/>
                </a:solidFill>
              </a:rPr>
              <a:t>, </a:t>
            </a:r>
            <a:r>
              <a:rPr b="1" lang="en">
                <a:solidFill>
                  <a:schemeClr val="hlink"/>
                </a:solidFill>
                <a:uFill>
                  <a:noFill/>
                </a:uFill>
                <a:hlinkClick r:id="rId70"/>
              </a:rPr>
              <a:t>260.33</a:t>
            </a:r>
            <a:r>
              <a:rPr lang="en">
                <a:solidFill>
                  <a:schemeClr val="dk1"/>
                </a:solidFill>
              </a:rPr>
              <a:t>, </a:t>
            </a:r>
            <a:r>
              <a:rPr lang="en">
                <a:solidFill>
                  <a:schemeClr val="hlink"/>
                </a:solidFill>
                <a:uFill>
                  <a:noFill/>
                </a:uFill>
                <a:hlinkClick r:id="rId71"/>
              </a:rPr>
              <a:t>326.40</a:t>
            </a:r>
            <a:r>
              <a:rPr lang="en">
                <a:solidFill>
                  <a:schemeClr val="dk1"/>
                </a:solidFill>
              </a:rPr>
              <a:t>, </a:t>
            </a:r>
            <a:r>
              <a:rPr lang="en">
                <a:solidFill>
                  <a:schemeClr val="hlink"/>
                </a:solidFill>
                <a:uFill>
                  <a:noFill/>
                </a:uFill>
                <a:hlinkClick r:id="rId72"/>
              </a:rPr>
              <a:t>400.05</a:t>
            </a:r>
            <a:r>
              <a:rPr lang="en">
                <a:solidFill>
                  <a:schemeClr val="dk1"/>
                </a:solidFill>
              </a:rPr>
              <a:t>, </a:t>
            </a:r>
            <a:r>
              <a:rPr lang="en">
                <a:solidFill>
                  <a:schemeClr val="hlink"/>
                </a:solidFill>
                <a:uFill>
                  <a:noFill/>
                </a:uFill>
                <a:hlinkClick r:id="rId73"/>
              </a:rPr>
              <a:t>400.40-44</a:t>
            </a:r>
            <a:r>
              <a:rPr lang="en">
                <a:solidFill>
                  <a:schemeClr val="dk1"/>
                </a:solidFill>
              </a:rPr>
              <a:t>, </a:t>
            </a:r>
            <a:r>
              <a:rPr lang="en">
                <a:solidFill>
                  <a:schemeClr val="hlink"/>
                </a:solidFill>
                <a:uFill>
                  <a:noFill/>
                </a:uFill>
                <a:hlinkClick r:id="rId74"/>
              </a:rPr>
              <a:t>400.51</a:t>
            </a:r>
            <a:r>
              <a:rPr lang="en">
                <a:solidFill>
                  <a:schemeClr val="dk1"/>
                </a:solidFill>
              </a:rPr>
              <a:t>, </a:t>
            </a:r>
            <a:r>
              <a:rPr lang="en">
                <a:solidFill>
                  <a:schemeClr val="hlink"/>
                </a:solidFill>
                <a:uFill>
                  <a:noFill/>
                </a:uFill>
                <a:hlinkClick r:id="rId75"/>
              </a:rPr>
              <a:t>421.21</a:t>
            </a:r>
            <a:r>
              <a:rPr lang="en">
                <a:solidFill>
                  <a:schemeClr val="dk1"/>
                </a:solidFill>
              </a:rPr>
              <a:t>, </a:t>
            </a:r>
            <a:r>
              <a:rPr lang="en">
                <a:solidFill>
                  <a:schemeClr val="hlink"/>
                </a:solidFill>
                <a:uFill>
                  <a:noFill/>
                </a:uFill>
                <a:hlinkClick r:id="rId76"/>
              </a:rPr>
              <a:t>427.01-02</a:t>
            </a:r>
            <a:r>
              <a:rPr lang="en">
                <a:solidFill>
                  <a:schemeClr val="dk1"/>
                </a:solidFill>
              </a:rPr>
              <a:t>, </a:t>
            </a:r>
            <a:r>
              <a:rPr lang="en">
                <a:solidFill>
                  <a:schemeClr val="hlink"/>
                </a:solidFill>
                <a:uFill>
                  <a:noFill/>
                </a:uFill>
                <a:hlinkClick r:id="rId77"/>
              </a:rPr>
              <a:t>427.12</a:t>
            </a:r>
            <a:r>
              <a:rPr lang="en">
                <a:solidFill>
                  <a:schemeClr val="dk1"/>
                </a:solidFill>
              </a:rPr>
              <a:t>, </a:t>
            </a:r>
            <a:r>
              <a:rPr lang="en">
                <a:solidFill>
                  <a:schemeClr val="hlink"/>
                </a:solidFill>
                <a:uFill>
                  <a:noFill/>
                </a:uFill>
                <a:hlinkClick r:id="rId78"/>
              </a:rPr>
              <a:t>529.40</a:t>
            </a:r>
            <a:r>
              <a:rPr lang="en">
                <a:solidFill>
                  <a:schemeClr val="dk1"/>
                </a:solidFill>
              </a:rPr>
              <a:t>, </a:t>
            </a:r>
            <a:r>
              <a:rPr lang="en">
                <a:solidFill>
                  <a:schemeClr val="hlink"/>
                </a:solidFill>
                <a:uFill>
                  <a:noFill/>
                </a:uFill>
                <a:hlinkClick r:id="rId79"/>
              </a:rPr>
              <a:t>531.02</a:t>
            </a:r>
            <a:r>
              <a:rPr lang="en">
                <a:solidFill>
                  <a:schemeClr val="dk1"/>
                </a:solidFill>
              </a:rPr>
              <a:t>, </a:t>
            </a:r>
            <a:r>
              <a:rPr b="1" lang="en">
                <a:solidFill>
                  <a:schemeClr val="hlink"/>
                </a:solidFill>
                <a:uFill>
                  <a:noFill/>
                </a:uFill>
                <a:hlinkClick r:id="rId80"/>
              </a:rPr>
              <a:t>532.10-16</a:t>
            </a:r>
            <a:r>
              <a:rPr lang="en">
                <a:solidFill>
                  <a:schemeClr val="dk1"/>
                </a:solidFill>
              </a:rPr>
              <a:t>, </a:t>
            </a:r>
            <a:r>
              <a:rPr lang="en">
                <a:solidFill>
                  <a:schemeClr val="hlink"/>
                </a:solidFill>
                <a:uFill>
                  <a:noFill/>
                </a:uFill>
                <a:hlinkClick r:id="rId81"/>
              </a:rPr>
              <a:t>532.17</a:t>
            </a:r>
            <a:r>
              <a:rPr lang="en">
                <a:solidFill>
                  <a:schemeClr val="dk1"/>
                </a:solidFill>
              </a:rPr>
              <a:t>, </a:t>
            </a:r>
            <a:r>
              <a:rPr lang="en">
                <a:solidFill>
                  <a:schemeClr val="hlink"/>
                </a:solidFill>
                <a:uFill>
                  <a:noFill/>
                </a:uFill>
                <a:hlinkClick r:id="rId82"/>
              </a:rPr>
              <a:t>602.01</a:t>
            </a:r>
            <a:r>
              <a:rPr lang="en">
                <a:solidFill>
                  <a:schemeClr val="dk1"/>
                </a:solidFill>
              </a:rPr>
              <a:t>, </a:t>
            </a:r>
            <a:r>
              <a:rPr lang="en">
                <a:solidFill>
                  <a:schemeClr val="hlink"/>
                </a:solidFill>
                <a:uFill>
                  <a:noFill/>
                </a:uFill>
                <a:hlinkClick r:id="rId83"/>
              </a:rPr>
              <a:t>605.01</a:t>
            </a:r>
            <a:r>
              <a:rPr lang="en">
                <a:solidFill>
                  <a:schemeClr val="dk1"/>
                </a:solidFill>
              </a:rPr>
              <a:t>, </a:t>
            </a:r>
            <a:r>
              <a:rPr lang="en">
                <a:solidFill>
                  <a:schemeClr val="hlink"/>
                </a:solidFill>
                <a:uFill>
                  <a:noFill/>
                </a:uFill>
                <a:hlinkClick r:id="rId84"/>
              </a:rPr>
              <a:t>620.04</a:t>
            </a:r>
            <a:r>
              <a:rPr lang="en">
                <a:solidFill>
                  <a:schemeClr val="dk1"/>
                </a:solidFill>
              </a:rPr>
              <a:t>, </a:t>
            </a:r>
            <a:r>
              <a:rPr lang="en">
                <a:solidFill>
                  <a:schemeClr val="hlink"/>
                </a:solidFill>
                <a:uFill>
                  <a:noFill/>
                </a:uFill>
                <a:hlinkClick r:id="rId85"/>
              </a:rPr>
              <a:t>623.14</a:t>
            </a:r>
            <a:r>
              <a:rPr lang="en">
                <a:solidFill>
                  <a:schemeClr val="dk1"/>
                </a:solidFill>
              </a:rPr>
              <a:t>, </a:t>
            </a:r>
            <a:r>
              <a:rPr lang="en">
                <a:solidFill>
                  <a:schemeClr val="hlink"/>
                </a:solidFill>
                <a:uFill>
                  <a:noFill/>
                </a:uFill>
                <a:hlinkClick r:id="rId86"/>
              </a:rPr>
              <a:t>632.01</a:t>
            </a:r>
            <a:r>
              <a:rPr lang="en">
                <a:solidFill>
                  <a:schemeClr val="dk1"/>
                </a:solidFill>
              </a:rPr>
              <a:t>, </a:t>
            </a:r>
            <a:r>
              <a:rPr lang="en">
                <a:solidFill>
                  <a:schemeClr val="hlink"/>
                </a:solidFill>
                <a:uFill>
                  <a:noFill/>
                </a:uFill>
                <a:hlinkClick r:id="rId87"/>
              </a:rPr>
              <a:t>905.18</a:t>
            </a:r>
            <a:r>
              <a:rPr lang="en">
                <a:solidFill>
                  <a:schemeClr val="dk1"/>
                </a:solidFill>
              </a:rPr>
              <a:t>, </a:t>
            </a:r>
            <a:r>
              <a:rPr lang="en">
                <a:solidFill>
                  <a:schemeClr val="hlink"/>
                </a:solidFill>
                <a:uFill>
                  <a:noFill/>
                </a:uFill>
                <a:hlinkClick r:id="rId88"/>
              </a:rPr>
              <a:t>905.71</a:t>
            </a:r>
            <a:r>
              <a:rPr lang="en">
                <a:solidFill>
                  <a:schemeClr val="dk1"/>
                </a:solidFill>
              </a:rPr>
              <a:t>, </a:t>
            </a:r>
            <a:r>
              <a:rPr lang="en">
                <a:solidFill>
                  <a:schemeClr val="hlink"/>
                </a:solidFill>
                <a:uFill>
                  <a:noFill/>
                </a:uFill>
                <a:hlinkClick r:id="rId89"/>
              </a:rPr>
              <a:t>910.11</a:t>
            </a:r>
            <a:r>
              <a:rPr lang="en">
                <a:solidFill>
                  <a:schemeClr val="dk1"/>
                </a:solidFill>
              </a:rPr>
              <a:t>, </a:t>
            </a:r>
            <a:r>
              <a:rPr lang="en">
                <a:solidFill>
                  <a:schemeClr val="hlink"/>
                </a:solidFill>
                <a:uFill>
                  <a:noFill/>
                </a:uFill>
                <a:hlinkClick r:id="rId90"/>
              </a:rPr>
              <a:t>936.14</a:t>
            </a:r>
            <a:r>
              <a:rPr lang="en">
                <a:solidFill>
                  <a:schemeClr val="dk1"/>
                </a:solidFill>
              </a:rPr>
              <a:t>, </a:t>
            </a:r>
            <a:r>
              <a:rPr lang="en">
                <a:solidFill>
                  <a:schemeClr val="hlink"/>
                </a:solidFill>
                <a:uFill>
                  <a:noFill/>
                </a:uFill>
                <a:hlinkClick r:id="rId91"/>
              </a:rPr>
              <a:t>954.10</a:t>
            </a:r>
            <a:r>
              <a:rPr lang="en">
                <a:solidFill>
                  <a:schemeClr val="dk1"/>
                </a:solidFill>
              </a:rPr>
              <a:t>, </a:t>
            </a:r>
            <a:r>
              <a:rPr lang="en">
                <a:solidFill>
                  <a:schemeClr val="hlink"/>
                </a:solidFill>
                <a:uFill>
                  <a:noFill/>
                </a:uFill>
                <a:hlinkClick r:id="rId92"/>
              </a:rPr>
              <a:t>986.634</a:t>
            </a:r>
            <a:r>
              <a:rPr lang="en">
                <a:solidFill>
                  <a:schemeClr val="dk1"/>
                </a:solidFill>
              </a:rPr>
              <a:t>, </a:t>
            </a:r>
            <a:r>
              <a:rPr lang="en">
                <a:solidFill>
                  <a:schemeClr val="hlink"/>
                </a:solidFill>
                <a:uFill>
                  <a:noFill/>
                </a:uFill>
                <a:hlinkClick r:id="rId93"/>
              </a:rPr>
              <a:t>986.721</a:t>
            </a:r>
            <a:r>
              <a:rPr lang="en">
                <a:solidFill>
                  <a:schemeClr val="dk1"/>
                </a:solidFill>
              </a:rPr>
              <a:t>, </a:t>
            </a:r>
            <a:r>
              <a:rPr lang="en">
                <a:solidFill>
                  <a:schemeClr val="hlink"/>
                </a:solidFill>
                <a:uFill>
                  <a:noFill/>
                </a:uFill>
                <a:hlinkClick r:id="rId94"/>
              </a:rPr>
              <a:t>990.04</a:t>
            </a:r>
            <a:r>
              <a:rPr lang="en">
                <a:solidFill>
                  <a:schemeClr val="dk1"/>
                </a:solidFill>
              </a:rPr>
              <a:t>, </a:t>
            </a:r>
            <a:r>
              <a:rPr lang="en">
                <a:solidFill>
                  <a:schemeClr val="hlink"/>
                </a:solidFill>
                <a:uFill>
                  <a:noFill/>
                </a:uFill>
                <a:hlinkClick r:id="rId95"/>
              </a:rPr>
              <a:t>1031.11-16</a:t>
            </a:r>
            <a:r>
              <a:rPr lang="en">
                <a:solidFill>
                  <a:schemeClr val="dk1"/>
                </a:solidFill>
              </a:rPr>
              <a:t>, </a:t>
            </a:r>
            <a:r>
              <a:rPr lang="en">
                <a:solidFill>
                  <a:schemeClr val="hlink"/>
                </a:solidFill>
                <a:uFill>
                  <a:noFill/>
                </a:uFill>
                <a:hlinkClick r:id="rId96"/>
              </a:rPr>
              <a:t>1053.30</a:t>
            </a:r>
            <a:r>
              <a:rPr lang="en">
                <a:solidFill>
                  <a:schemeClr val="dk1"/>
                </a:solidFill>
              </a:rPr>
              <a:t>, </a:t>
            </a:r>
            <a:r>
              <a:rPr lang="en">
                <a:solidFill>
                  <a:schemeClr val="hlink"/>
                </a:solidFill>
                <a:uFill>
                  <a:noFill/>
                </a:uFill>
                <a:hlinkClick r:id="rId97"/>
              </a:rPr>
              <a:t>1239.10-31</a:t>
            </a:r>
            <a:r>
              <a:rPr lang="en">
                <a:solidFill>
                  <a:schemeClr val="dk1"/>
                </a:solidFill>
              </a:rPr>
              <a:t>, </a:t>
            </a:r>
            <a:r>
              <a:rPr lang="en">
                <a:solidFill>
                  <a:schemeClr val="hlink"/>
                </a:solidFill>
                <a:uFill>
                  <a:noFill/>
                </a:uFill>
                <a:hlinkClick r:id="rId98"/>
              </a:rPr>
              <a:t>1232.23</a:t>
            </a:r>
            <a:r>
              <a:rPr lang="en">
                <a:solidFill>
                  <a:schemeClr val="dk1"/>
                </a:solidFill>
              </a:rPr>
              <a:t>,</a:t>
            </a:r>
            <a:endParaRPr>
              <a:solidFill>
                <a:schemeClr val="dk1"/>
              </a:solidFill>
            </a:endParaRPr>
          </a:p>
          <a:p>
            <a:pPr indent="0" lvl="0" marL="0" rtl="0" algn="r">
              <a:spcBef>
                <a:spcPts val="0"/>
              </a:spcBef>
              <a:spcAft>
                <a:spcPts val="0"/>
              </a:spcAft>
              <a:buClr>
                <a:schemeClr val="dk1"/>
              </a:buClr>
              <a:buSzPts val="1100"/>
              <a:buFont typeface="Arial"/>
              <a:buNone/>
            </a:pPr>
            <a:r>
              <a:rPr lang="en">
                <a:solidFill>
                  <a:schemeClr val="dk1"/>
                </a:solidFill>
              </a:rPr>
              <a:t>See also </a:t>
            </a:r>
            <a:r>
              <a:rPr lang="en">
                <a:solidFill>
                  <a:schemeClr val="hlink"/>
                </a:solidFill>
                <a:uFill>
                  <a:noFill/>
                </a:uFill>
                <a:hlinkClick r:id="rId99"/>
              </a:rPr>
              <a:t>Locally mixed symmetry</a:t>
            </a:r>
            <a:endParaRPr>
              <a:solidFill>
                <a:schemeClr val="hlink"/>
              </a:solidFill>
            </a:endParaRPr>
          </a:p>
          <a:p>
            <a:pPr indent="0" lvl="0" marL="0" rtl="0" algn="r">
              <a:spcBef>
                <a:spcPts val="0"/>
              </a:spcBef>
              <a:spcAft>
                <a:spcPts val="0"/>
              </a:spcAft>
              <a:buNone/>
            </a:pPr>
            <a:r>
              <a:t/>
            </a:r>
            <a:endParaRPr sz="1700"/>
          </a:p>
        </p:txBody>
      </p:sp>
      <p:pic>
        <p:nvPicPr>
          <p:cNvPr id="273" name="Google Shape;273;p23"/>
          <p:cNvPicPr preferRelativeResize="0"/>
          <p:nvPr/>
        </p:nvPicPr>
        <p:blipFill>
          <a:blip r:embed="rId100">
            <a:alphaModFix/>
          </a:blip>
          <a:stretch>
            <a:fillRect/>
          </a:stretch>
        </p:blipFill>
        <p:spPr>
          <a:xfrm>
            <a:off x="6258825" y="3575061"/>
            <a:ext cx="4189525" cy="1810240"/>
          </a:xfrm>
          <a:prstGeom prst="rect">
            <a:avLst/>
          </a:prstGeom>
          <a:noFill/>
          <a:ln>
            <a:noFill/>
          </a:ln>
        </p:spPr>
      </p:pic>
      <p:graphicFrame>
        <p:nvGraphicFramePr>
          <p:cNvPr id="274" name="Google Shape;274;p23"/>
          <p:cNvGraphicFramePr/>
          <p:nvPr/>
        </p:nvGraphicFramePr>
        <p:xfrm>
          <a:off x="7381725" y="5492455"/>
          <a:ext cx="3000000" cy="3000000"/>
        </p:xfrm>
        <a:graphic>
          <a:graphicData uri="http://schemas.openxmlformats.org/drawingml/2006/table">
            <a:tbl>
              <a:tblPr>
                <a:noFill/>
                <a:tableStyleId>{80ADE3C2-FE19-455C-83F9-E3E28FCCBCDA}</a:tableStyleId>
              </a:tblPr>
              <a:tblGrid>
                <a:gridCol w="2606250"/>
              </a:tblGrid>
              <a:tr h="742950">
                <a:tc>
                  <a:txBody>
                    <a:bodyPr/>
                    <a:lstStyle/>
                    <a:p>
                      <a:pPr indent="0" lvl="0" marL="0" rtl="0" algn="l">
                        <a:spcBef>
                          <a:spcPts val="0"/>
                        </a:spcBef>
                        <a:spcAft>
                          <a:spcPts val="0"/>
                        </a:spcAft>
                        <a:buNone/>
                      </a:pPr>
                      <a:r>
                        <a:rPr lang="en" sz="900" u="sng">
                          <a:solidFill>
                            <a:schemeClr val="hlink"/>
                          </a:solidFill>
                          <a:hlinkClick r:id="rId101"/>
                        </a:rPr>
                        <a:t>611.01 </a:t>
                      </a:r>
                      <a:r>
                        <a:rPr lang="en" sz="900"/>
                        <a:t> If the </a:t>
                      </a:r>
                      <a:r>
                        <a:rPr lang="en" sz="900">
                          <a:highlight>
                            <a:srgbClr val="F4CCCC"/>
                          </a:highlight>
                        </a:rPr>
                        <a:t>system's openings are all triangulated, it is structured with minimum effort. </a:t>
                      </a:r>
                      <a:r>
                        <a:rPr lang="en" sz="900"/>
                        <a:t>There are only </a:t>
                      </a:r>
                      <a:r>
                        <a:rPr lang="en" sz="900">
                          <a:highlight>
                            <a:srgbClr val="FFFF00"/>
                          </a:highlight>
                        </a:rPr>
                        <a:t>three</a:t>
                      </a:r>
                      <a:r>
                        <a:rPr lang="en" sz="900"/>
                        <a:t> possible omnisymmetrical, omnitriangulated, least-effort structural systems in nature. </a:t>
                      </a:r>
                      <a:r>
                        <a:rPr lang="en" sz="900">
                          <a:highlight>
                            <a:srgbClr val="F4CCCC"/>
                          </a:highlight>
                        </a:rPr>
                        <a:t>They are the tetrahedron, octahedron, and icosahedron.</a:t>
                      </a:r>
                      <a:r>
                        <a:rPr lang="en" sz="900"/>
                        <a:t> When their edges are all equal in length, the volumes of these three structures are, respectively, </a:t>
                      </a:r>
                      <a:r>
                        <a:rPr i="1" lang="en" sz="900"/>
                        <a:t>one,</a:t>
                      </a:r>
                      <a:r>
                        <a:rPr lang="en" sz="900"/>
                        <a:t> requiring one structural quantum; </a:t>
                      </a:r>
                      <a:r>
                        <a:rPr i="1" lang="en" sz="900"/>
                        <a:t>four,</a:t>
                      </a:r>
                      <a:r>
                        <a:rPr lang="en" sz="900"/>
                        <a:t> requiring two structural quanta; and 18.51, requiring five structural quanta. Six edge vectors equal one minimum-structural system: 6 edge vectors = 1 structural quantum.</a:t>
                      </a:r>
                      <a:endParaRPr sz="900"/>
                    </a:p>
                    <a:p>
                      <a:pPr indent="0" lvl="0" marL="0" rtl="0" algn="l">
                        <a:spcBef>
                          <a:spcPts val="0"/>
                        </a:spcBef>
                        <a:spcAft>
                          <a:spcPts val="0"/>
                        </a:spcAft>
                        <a:buNone/>
                      </a:pPr>
                      <a:r>
                        <a:t/>
                      </a:r>
                      <a:endParaRPr sz="900"/>
                    </a:p>
                  </a:txBody>
                  <a:tcPr marT="91425" marB="91425" marR="91425" marL="91425"/>
                </a:tc>
              </a:tr>
            </a:tbl>
          </a:graphicData>
        </a:graphic>
      </p:graphicFrame>
      <p:pic>
        <p:nvPicPr>
          <p:cNvPr id="275" name="Google Shape;275;p23"/>
          <p:cNvPicPr preferRelativeResize="0"/>
          <p:nvPr/>
        </p:nvPicPr>
        <p:blipFill rotWithShape="1">
          <a:blip r:embed="rId102">
            <a:alphaModFix/>
          </a:blip>
          <a:srcRect b="10743" l="16280" r="15399" t="14907"/>
          <a:stretch/>
        </p:blipFill>
        <p:spPr>
          <a:xfrm>
            <a:off x="7315200" y="7420200"/>
            <a:ext cx="2816157" cy="1723801"/>
          </a:xfrm>
          <a:prstGeom prst="rect">
            <a:avLst/>
          </a:prstGeom>
          <a:noFill/>
          <a:ln>
            <a:noFill/>
          </a:ln>
        </p:spPr>
      </p:pic>
      <p:pic>
        <p:nvPicPr>
          <p:cNvPr id="276" name="Google Shape;276;p23"/>
          <p:cNvPicPr preferRelativeResize="0"/>
          <p:nvPr/>
        </p:nvPicPr>
        <p:blipFill>
          <a:blip r:embed="rId103">
            <a:alphaModFix/>
          </a:blip>
          <a:stretch>
            <a:fillRect/>
          </a:stretch>
        </p:blipFill>
        <p:spPr>
          <a:xfrm>
            <a:off x="10609619" y="-32450"/>
            <a:ext cx="1432931" cy="1810251"/>
          </a:xfrm>
          <a:prstGeom prst="rect">
            <a:avLst/>
          </a:prstGeom>
          <a:noFill/>
          <a:ln>
            <a:noFill/>
          </a:ln>
        </p:spPr>
      </p:pic>
      <p:pic>
        <p:nvPicPr>
          <p:cNvPr id="277" name="Google Shape;277;p23"/>
          <p:cNvPicPr preferRelativeResize="0"/>
          <p:nvPr/>
        </p:nvPicPr>
        <p:blipFill rotWithShape="1">
          <a:blip r:embed="rId104">
            <a:alphaModFix/>
          </a:blip>
          <a:srcRect b="10410" l="0" r="9255" t="4678"/>
          <a:stretch/>
        </p:blipFill>
        <p:spPr>
          <a:xfrm>
            <a:off x="10559245" y="4622354"/>
            <a:ext cx="1432926" cy="1048911"/>
          </a:xfrm>
          <a:prstGeom prst="rect">
            <a:avLst/>
          </a:prstGeom>
          <a:noFill/>
          <a:ln>
            <a:noFill/>
          </a:ln>
        </p:spPr>
      </p:pic>
      <p:pic>
        <p:nvPicPr>
          <p:cNvPr id="278" name="Google Shape;278;p23"/>
          <p:cNvPicPr preferRelativeResize="0"/>
          <p:nvPr/>
        </p:nvPicPr>
        <p:blipFill>
          <a:blip r:embed="rId105">
            <a:alphaModFix/>
          </a:blip>
          <a:stretch>
            <a:fillRect/>
          </a:stretch>
        </p:blipFill>
        <p:spPr>
          <a:xfrm>
            <a:off x="10004225" y="5746574"/>
            <a:ext cx="1860450" cy="1655800"/>
          </a:xfrm>
          <a:prstGeom prst="rect">
            <a:avLst/>
          </a:prstGeom>
          <a:noFill/>
          <a:ln>
            <a:noFill/>
          </a:ln>
        </p:spPr>
      </p:pic>
      <p:sp>
        <p:nvSpPr>
          <p:cNvPr id="279" name="Google Shape;279;p23"/>
          <p:cNvSpPr txBox="1"/>
          <p:nvPr/>
        </p:nvSpPr>
        <p:spPr>
          <a:xfrm>
            <a:off x="2251475" y="200100"/>
            <a:ext cx="21696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hlink"/>
                </a:solidFill>
                <a:uFill>
                  <a:noFill/>
                </a:uFill>
                <a:hlinkClick r:id="rId106"/>
              </a:rPr>
              <a:t>Don't Fear the Symmetry: The Poetry of William Blake</a:t>
            </a:r>
            <a:r>
              <a:rPr lang="en" sz="1200"/>
              <a:t> by Stephanie Vest</a:t>
            </a:r>
            <a:endParaRPr sz="1200"/>
          </a:p>
        </p:txBody>
      </p:sp>
      <p:pic>
        <p:nvPicPr>
          <p:cNvPr id="280" name="Google Shape;280;p23"/>
          <p:cNvPicPr preferRelativeResize="0"/>
          <p:nvPr/>
        </p:nvPicPr>
        <p:blipFill rotWithShape="1">
          <a:blip r:embed="rId107">
            <a:alphaModFix/>
          </a:blip>
          <a:srcRect b="18821" l="0" r="0" t="22251"/>
          <a:stretch/>
        </p:blipFill>
        <p:spPr>
          <a:xfrm>
            <a:off x="6258825" y="2811875"/>
            <a:ext cx="1726800" cy="763175"/>
          </a:xfrm>
          <a:prstGeom prst="rect">
            <a:avLst/>
          </a:prstGeom>
          <a:noFill/>
          <a:ln>
            <a:noFill/>
          </a:ln>
        </p:spPr>
      </p:pic>
      <p:pic>
        <p:nvPicPr>
          <p:cNvPr id="281" name="Google Shape;281;p23"/>
          <p:cNvPicPr preferRelativeResize="0"/>
          <p:nvPr/>
        </p:nvPicPr>
        <p:blipFill>
          <a:blip r:embed="rId108">
            <a:alphaModFix/>
          </a:blip>
          <a:stretch>
            <a:fillRect/>
          </a:stretch>
        </p:blipFill>
        <p:spPr>
          <a:xfrm>
            <a:off x="8061818" y="2730868"/>
            <a:ext cx="1054169" cy="844175"/>
          </a:xfrm>
          <a:prstGeom prst="rect">
            <a:avLst/>
          </a:prstGeom>
          <a:noFill/>
          <a:ln>
            <a:noFill/>
          </a:ln>
        </p:spPr>
      </p:pic>
      <p:pic>
        <p:nvPicPr>
          <p:cNvPr id="282" name="Google Shape;282;p23"/>
          <p:cNvPicPr preferRelativeResize="0"/>
          <p:nvPr/>
        </p:nvPicPr>
        <p:blipFill>
          <a:blip r:embed="rId109">
            <a:alphaModFix/>
          </a:blip>
          <a:stretch>
            <a:fillRect/>
          </a:stretch>
        </p:blipFill>
        <p:spPr>
          <a:xfrm>
            <a:off x="9268376" y="2643400"/>
            <a:ext cx="747326" cy="93164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24"/>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288" name="Google Shape;288;p24"/>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sp>
        <p:nvSpPr>
          <p:cNvPr id="289" name="Google Shape;289;p24"/>
          <p:cNvSpPr txBox="1"/>
          <p:nvPr/>
        </p:nvSpPr>
        <p:spPr>
          <a:xfrm>
            <a:off x="-15300" y="3957087"/>
            <a:ext cx="8139000" cy="717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Clr>
                <a:schemeClr val="dk1"/>
              </a:buClr>
              <a:buSzPts val="1100"/>
              <a:buFont typeface="Arial"/>
              <a:buNone/>
            </a:pPr>
            <a:r>
              <a:rPr lang="en" sz="1050">
                <a:solidFill>
                  <a:srgbClr val="0000FF"/>
                </a:solidFill>
                <a:highlight>
                  <a:srgbClr val="FFFFFF"/>
                </a:highlight>
              </a:rPr>
              <a:t>Albion has a composite character second to none. It means (originally) England, but at a deeper level it means the cosmos, </a:t>
            </a:r>
            <a:r>
              <a:rPr b="1" lang="en" sz="1050">
                <a:solidFill>
                  <a:srgbClr val="0000FF"/>
                </a:solidFill>
                <a:highlight>
                  <a:srgbClr val="FFFFFF"/>
                </a:highlight>
              </a:rPr>
              <a:t>which is a man!</a:t>
            </a:r>
            <a:r>
              <a:rPr lang="en" sz="1050">
                <a:solidFill>
                  <a:srgbClr val="0000FF"/>
                </a:solidFill>
                <a:highlight>
                  <a:srgbClr val="FFFFFF"/>
                </a:highlight>
              </a:rPr>
              <a:t>. (In this Blake agrees with the </a:t>
            </a:r>
            <a:r>
              <a:rPr lang="en" sz="1050">
                <a:solidFill>
                  <a:srgbClr val="0000FF"/>
                </a:solidFill>
                <a:highlight>
                  <a:srgbClr val="FFFFFF"/>
                </a:highlight>
                <a:uFill>
                  <a:noFill/>
                </a:uFill>
                <a:hlinkClick r:id="rId3">
                  <a:extLst>
                    <a:ext uri="{A12FA001-AC4F-418D-AE19-62706E023703}">
                      <ahyp:hlinkClr val="tx"/>
                    </a:ext>
                  </a:extLst>
                </a:hlinkClick>
              </a:rPr>
              <a:t>Adam Kadmon</a:t>
            </a:r>
            <a:r>
              <a:rPr lang="en" sz="1050">
                <a:solidFill>
                  <a:srgbClr val="0000FF"/>
                </a:solidFill>
                <a:highlight>
                  <a:srgbClr val="FFFFFF"/>
                </a:highlight>
              </a:rPr>
              <a:t> of the Kabbalah, the </a:t>
            </a:r>
            <a:r>
              <a:rPr lang="en" sz="1050">
                <a:solidFill>
                  <a:srgbClr val="0000FF"/>
                </a:solidFill>
                <a:highlight>
                  <a:srgbClr val="FFFFFF"/>
                </a:highlight>
                <a:uFill>
                  <a:noFill/>
                </a:uFill>
                <a:hlinkClick r:id="rId4">
                  <a:extLst>
                    <a:ext uri="{A12FA001-AC4F-418D-AE19-62706E023703}">
                      <ahyp:hlinkClr val="tx"/>
                    </a:ext>
                  </a:extLst>
                </a:hlinkClick>
              </a:rPr>
              <a:t>Heavenly Man</a:t>
            </a:r>
            <a:r>
              <a:rPr lang="en" sz="1050">
                <a:solidFill>
                  <a:srgbClr val="0000FF"/>
                </a:solidFill>
                <a:highlight>
                  <a:srgbClr val="FFFFFF"/>
                </a:highlight>
              </a:rPr>
              <a:t> of Philo, St. Paul's heavenly man, </a:t>
            </a:r>
            <a:r>
              <a:rPr lang="en" sz="1050">
                <a:solidFill>
                  <a:srgbClr val="0000FF"/>
                </a:solidFill>
                <a:highlight>
                  <a:srgbClr val="FFFFFF"/>
                </a:highlight>
                <a:uFill>
                  <a:noFill/>
                </a:uFill>
                <a:hlinkClick r:id="rId5">
                  <a:extLst>
                    <a:ext uri="{A12FA001-AC4F-418D-AE19-62706E023703}">
                      <ahyp:hlinkClr val="tx"/>
                    </a:ext>
                  </a:extLst>
                </a:hlinkClick>
              </a:rPr>
              <a:t>the second Adam</a:t>
            </a:r>
            <a:r>
              <a:rPr lang="en" sz="1050">
                <a:solidFill>
                  <a:srgbClr val="0000FF"/>
                </a:solidFill>
                <a:highlight>
                  <a:srgbClr val="FFFFFF"/>
                </a:highlight>
              </a:rPr>
              <a:t>, and the </a:t>
            </a:r>
            <a:r>
              <a:rPr lang="en" sz="1050">
                <a:solidFill>
                  <a:srgbClr val="0000FF"/>
                </a:solidFill>
                <a:highlight>
                  <a:srgbClr val="FFFFFF"/>
                </a:highlight>
                <a:uFill>
                  <a:noFill/>
                </a:uFill>
                <a:hlinkClick r:id="rId6">
                  <a:extLst>
                    <a:ext uri="{A12FA001-AC4F-418D-AE19-62706E023703}">
                      <ahyp:hlinkClr val="tx"/>
                    </a:ext>
                  </a:extLst>
                </a:hlinkClick>
              </a:rPr>
              <a:t>cosmic man</a:t>
            </a:r>
            <a:r>
              <a:rPr lang="en" sz="1050">
                <a:solidFill>
                  <a:srgbClr val="0000FF"/>
                </a:solidFill>
                <a:highlight>
                  <a:srgbClr val="FFFFFF"/>
                </a:highlight>
              </a:rPr>
              <a:t> of Gnostic mythology, and the Hindu god, </a:t>
            </a:r>
            <a:r>
              <a:rPr lang="en" sz="1050">
                <a:solidFill>
                  <a:srgbClr val="0000FF"/>
                </a:solidFill>
                <a:highlight>
                  <a:srgbClr val="FFFFFF"/>
                </a:highlight>
                <a:uFill>
                  <a:noFill/>
                </a:uFill>
                <a:hlinkClick r:id="rId7">
                  <a:extLst>
                    <a:ext uri="{A12FA001-AC4F-418D-AE19-62706E023703}">
                      <ahyp:hlinkClr val="tx"/>
                    </a:ext>
                  </a:extLst>
                </a:hlinkClick>
              </a:rPr>
              <a:t>Krishna</a:t>
            </a:r>
            <a:r>
              <a:rPr lang="en" sz="1050">
                <a:solidFill>
                  <a:srgbClr val="0000FF"/>
                </a:solidFill>
                <a:highlight>
                  <a:srgbClr val="FFFFFF"/>
                </a:highlight>
              </a:rPr>
              <a:t>.). (</a:t>
            </a:r>
            <a:r>
              <a:rPr lang="en" sz="1050" u="sng">
                <a:solidFill>
                  <a:schemeClr val="hlink"/>
                </a:solidFill>
                <a:highlight>
                  <a:srgbClr val="FFFFFF"/>
                </a:highlight>
                <a:hlinkClick r:id="rId8"/>
              </a:rPr>
              <a:t>Ramhornd</a:t>
            </a:r>
            <a:r>
              <a:rPr lang="en" sz="1050">
                <a:solidFill>
                  <a:srgbClr val="0000FF"/>
                </a:solidFill>
                <a:highlight>
                  <a:srgbClr val="FFFFFF"/>
                </a:highlight>
              </a:rPr>
              <a:t>)</a:t>
            </a:r>
            <a:endParaRPr sz="1600">
              <a:solidFill>
                <a:srgbClr val="0000FF"/>
              </a:solidFill>
              <a:latin typeface="Times New Roman"/>
              <a:ea typeface="Times New Roman"/>
              <a:cs typeface="Times New Roman"/>
              <a:sym typeface="Times New Roman"/>
            </a:endParaRPr>
          </a:p>
        </p:txBody>
      </p:sp>
      <p:sp>
        <p:nvSpPr>
          <p:cNvPr id="290" name="Google Shape;290;p24"/>
          <p:cNvSpPr txBox="1"/>
          <p:nvPr/>
        </p:nvSpPr>
        <p:spPr>
          <a:xfrm>
            <a:off x="9476075" y="1132975"/>
            <a:ext cx="5230500" cy="2031900"/>
          </a:xfrm>
          <a:prstGeom prst="rect">
            <a:avLst/>
          </a:prstGeom>
          <a:noFill/>
          <a:ln>
            <a:noFill/>
          </a:ln>
        </p:spPr>
        <p:txBody>
          <a:bodyPr anchorCtr="0" anchor="t" bIns="91425" lIns="91425" spcFirstLastPara="1" rIns="91425" wrap="square" tIns="91425">
            <a:spAutoFit/>
          </a:bodyPr>
          <a:lstStyle/>
          <a:p>
            <a:pPr indent="-381000" lvl="0" marL="457200" rtl="0" algn="l">
              <a:spcBef>
                <a:spcPts val="0"/>
              </a:spcBef>
              <a:spcAft>
                <a:spcPts val="0"/>
              </a:spcAft>
              <a:buClr>
                <a:srgbClr val="FF0000"/>
              </a:buClr>
              <a:buSzPts val="2400"/>
              <a:buChar char="●"/>
            </a:pPr>
            <a:r>
              <a:rPr lang="en" sz="2400">
                <a:solidFill>
                  <a:srgbClr val="FF0000"/>
                </a:solidFill>
              </a:rPr>
              <a:t>Tetrahedron! </a:t>
            </a:r>
            <a:r>
              <a:rPr lang="en" sz="1800">
                <a:solidFill>
                  <a:srgbClr val="FF0000"/>
                </a:solidFill>
              </a:rPr>
              <a:t>(or call it what you like)</a:t>
            </a:r>
            <a:endParaRPr sz="1800">
              <a:solidFill>
                <a:srgbClr val="FF0000"/>
              </a:solidFill>
            </a:endParaRPr>
          </a:p>
          <a:p>
            <a:pPr indent="-381000" lvl="0" marL="457200" rtl="0" algn="l">
              <a:spcBef>
                <a:spcPts val="0"/>
              </a:spcBef>
              <a:spcAft>
                <a:spcPts val="0"/>
              </a:spcAft>
              <a:buClr>
                <a:srgbClr val="FF0000"/>
              </a:buClr>
              <a:buSzPts val="2400"/>
              <a:buChar char="●"/>
            </a:pPr>
            <a:r>
              <a:rPr lang="en" sz="2400">
                <a:solidFill>
                  <a:srgbClr val="FF0000"/>
                </a:solidFill>
              </a:rPr>
              <a:t>Tet is minimum system, has edge length </a:t>
            </a:r>
            <a:r>
              <a:rPr b="1" lang="en" sz="2400">
                <a:solidFill>
                  <a:srgbClr val="FF0000"/>
                </a:solidFill>
              </a:rPr>
              <a:t>and</a:t>
            </a:r>
            <a:r>
              <a:rPr lang="en" sz="2400">
                <a:solidFill>
                  <a:srgbClr val="FF0000"/>
                </a:solidFill>
              </a:rPr>
              <a:t> volume 1. </a:t>
            </a:r>
            <a:endParaRPr sz="2400">
              <a:solidFill>
                <a:srgbClr val="FF0000"/>
              </a:solidFill>
            </a:endParaRPr>
          </a:p>
          <a:p>
            <a:pPr indent="-381000" lvl="0" marL="457200" rtl="0" algn="l">
              <a:spcBef>
                <a:spcPts val="0"/>
              </a:spcBef>
              <a:spcAft>
                <a:spcPts val="0"/>
              </a:spcAft>
              <a:buClr>
                <a:srgbClr val="FF0000"/>
              </a:buClr>
              <a:buSzPts val="2400"/>
              <a:buChar char="●"/>
            </a:pPr>
            <a:r>
              <a:rPr lang="en" sz="2400">
                <a:solidFill>
                  <a:srgbClr val="FF0000"/>
                </a:solidFill>
              </a:rPr>
              <a:t>“Unity is plural and at minimum 2”</a:t>
            </a:r>
            <a:endParaRPr sz="2400">
              <a:solidFill>
                <a:srgbClr val="FF0000"/>
              </a:solidFill>
            </a:endParaRPr>
          </a:p>
          <a:p>
            <a:pPr indent="-381000" lvl="0" marL="457200" rtl="0" algn="l">
              <a:spcBef>
                <a:spcPts val="0"/>
              </a:spcBef>
              <a:spcAft>
                <a:spcPts val="0"/>
              </a:spcAft>
              <a:buClr>
                <a:srgbClr val="FF0000"/>
              </a:buClr>
              <a:buSzPts val="2400"/>
              <a:buChar char="●"/>
            </a:pPr>
            <a:r>
              <a:rPr lang="en" sz="2400">
                <a:solidFill>
                  <a:srgbClr val="FF0000"/>
                </a:solidFill>
              </a:rPr>
              <a:t>1+1+1+1=1</a:t>
            </a:r>
            <a:endParaRPr sz="2400">
              <a:solidFill>
                <a:srgbClr val="FF0000"/>
              </a:solidFill>
            </a:endParaRPr>
          </a:p>
        </p:txBody>
      </p:sp>
      <p:pic>
        <p:nvPicPr>
          <p:cNvPr id="291" name="Google Shape;291;p24"/>
          <p:cNvPicPr preferRelativeResize="0"/>
          <p:nvPr/>
        </p:nvPicPr>
        <p:blipFill>
          <a:blip r:embed="rId9">
            <a:alphaModFix/>
          </a:blip>
          <a:stretch>
            <a:fillRect/>
          </a:stretch>
        </p:blipFill>
        <p:spPr>
          <a:xfrm>
            <a:off x="20300" y="4590245"/>
            <a:ext cx="7576970" cy="3944400"/>
          </a:xfrm>
          <a:prstGeom prst="rect">
            <a:avLst/>
          </a:prstGeom>
          <a:noFill/>
          <a:ln>
            <a:noFill/>
          </a:ln>
        </p:spPr>
      </p:pic>
      <p:sp>
        <p:nvSpPr>
          <p:cNvPr id="292" name="Google Shape;292;p24"/>
          <p:cNvSpPr txBox="1"/>
          <p:nvPr/>
        </p:nvSpPr>
        <p:spPr>
          <a:xfrm>
            <a:off x="2138650" y="8559750"/>
            <a:ext cx="7044900" cy="527400"/>
          </a:xfrm>
          <a:prstGeom prst="rect">
            <a:avLst/>
          </a:prstGeom>
          <a:noFill/>
          <a:ln>
            <a:noFill/>
          </a:ln>
        </p:spPr>
        <p:txBody>
          <a:bodyPr anchorCtr="0" anchor="t" bIns="91425" lIns="91425" spcFirstLastPara="1" rIns="91425" wrap="square" tIns="91425">
            <a:spAutoFit/>
          </a:bodyPr>
          <a:lstStyle/>
          <a:p>
            <a:pPr indent="-282575" lvl="0" marL="457200" rtl="0" algn="l">
              <a:lnSpc>
                <a:spcPct val="115000"/>
              </a:lnSpc>
              <a:spcBef>
                <a:spcPts val="0"/>
              </a:spcBef>
              <a:spcAft>
                <a:spcPts val="0"/>
              </a:spcAft>
              <a:buClr>
                <a:srgbClr val="0000FF"/>
              </a:buClr>
              <a:buSzPts val="850"/>
              <a:buFont typeface="Roboto"/>
              <a:buChar char="●"/>
            </a:pPr>
            <a:r>
              <a:rPr b="1" lang="en" sz="850">
                <a:solidFill>
                  <a:srgbClr val="0000FF"/>
                </a:solidFill>
                <a:latin typeface="Roboto"/>
                <a:ea typeface="Roboto"/>
                <a:cs typeface="Roboto"/>
                <a:sym typeface="Roboto"/>
              </a:rPr>
              <a:t>The Fourfold Vision &amp; The Age of Imagination with Yasuhiko Kimura: New Spirituality of the Future </a:t>
            </a:r>
            <a:r>
              <a:rPr b="1" lang="en" sz="850">
                <a:solidFill>
                  <a:srgbClr val="0000FF"/>
                </a:solidFill>
                <a:uFill>
                  <a:noFill/>
                </a:uFill>
                <a:latin typeface="Roboto"/>
                <a:ea typeface="Roboto"/>
                <a:cs typeface="Roboto"/>
                <a:sym typeface="Roboto"/>
                <a:hlinkClick r:id="rId10">
                  <a:extLst>
                    <a:ext uri="{A12FA001-AC4F-418D-AE19-62706E023703}">
                      <ahyp:hlinkClr val="tx"/>
                    </a:ext>
                  </a:extLst>
                </a:hlinkClick>
              </a:rPr>
              <a:t>https://youtu.be/SrR-ccTsajU</a:t>
            </a:r>
            <a:r>
              <a:rPr b="1" lang="en" sz="850">
                <a:solidFill>
                  <a:srgbClr val="0000FF"/>
                </a:solidFill>
                <a:latin typeface="Roboto"/>
                <a:ea typeface="Roboto"/>
                <a:cs typeface="Roboto"/>
                <a:sym typeface="Roboto"/>
              </a:rPr>
              <a:t> </a:t>
            </a:r>
            <a:endParaRPr b="1" sz="850">
              <a:solidFill>
                <a:srgbClr val="0000FF"/>
              </a:solidFill>
              <a:latin typeface="Roboto"/>
              <a:ea typeface="Roboto"/>
              <a:cs typeface="Roboto"/>
              <a:sym typeface="Roboto"/>
            </a:endParaRPr>
          </a:p>
          <a:p>
            <a:pPr indent="-307975" lvl="0" marL="457200" rtl="0" algn="l">
              <a:lnSpc>
                <a:spcPct val="115000"/>
              </a:lnSpc>
              <a:spcBef>
                <a:spcPts val="0"/>
              </a:spcBef>
              <a:spcAft>
                <a:spcPts val="0"/>
              </a:spcAft>
              <a:buClr>
                <a:srgbClr val="0000FF"/>
              </a:buClr>
              <a:buSzPts val="1250"/>
              <a:buFont typeface="Roboto"/>
              <a:buChar char="●"/>
            </a:pPr>
            <a:r>
              <a:rPr b="1" lang="en" sz="1250">
                <a:solidFill>
                  <a:srgbClr val="0000FF"/>
                </a:solidFill>
                <a:latin typeface="Roboto"/>
                <a:ea typeface="Roboto"/>
                <a:cs typeface="Roboto"/>
                <a:sym typeface="Roboto"/>
              </a:rPr>
              <a:t>Fourfold Vision: Why, What, How, Who? an Exploration https://youtu.be/vGX9_huMMZc </a:t>
            </a:r>
            <a:endParaRPr b="1" sz="1250">
              <a:solidFill>
                <a:srgbClr val="0000FF"/>
              </a:solidFill>
              <a:latin typeface="Roboto"/>
              <a:ea typeface="Roboto"/>
              <a:cs typeface="Roboto"/>
              <a:sym typeface="Roboto"/>
            </a:endParaRPr>
          </a:p>
        </p:txBody>
      </p:sp>
      <p:pic>
        <p:nvPicPr>
          <p:cNvPr id="293" name="Google Shape;293;p24"/>
          <p:cNvPicPr preferRelativeResize="0"/>
          <p:nvPr/>
        </p:nvPicPr>
        <p:blipFill>
          <a:blip r:embed="rId11">
            <a:alphaModFix/>
          </a:blip>
          <a:stretch>
            <a:fillRect/>
          </a:stretch>
        </p:blipFill>
        <p:spPr>
          <a:xfrm>
            <a:off x="41344" y="8557451"/>
            <a:ext cx="1821211" cy="525950"/>
          </a:xfrm>
          <a:prstGeom prst="rect">
            <a:avLst/>
          </a:prstGeom>
          <a:noFill/>
          <a:ln>
            <a:noFill/>
          </a:ln>
        </p:spPr>
      </p:pic>
      <p:sp>
        <p:nvSpPr>
          <p:cNvPr id="294" name="Google Shape;294;p24"/>
          <p:cNvSpPr txBox="1"/>
          <p:nvPr/>
        </p:nvSpPr>
        <p:spPr>
          <a:xfrm>
            <a:off x="8999795" y="8433145"/>
            <a:ext cx="5642700" cy="714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1600">
                <a:solidFill>
                  <a:srgbClr val="FF0000"/>
                </a:solidFill>
                <a:latin typeface="Roboto"/>
                <a:ea typeface="Roboto"/>
                <a:cs typeface="Roboto"/>
                <a:sym typeface="Roboto"/>
              </a:rPr>
              <a:t>Exploring Dynamics, Unity and Interactions of Tetrahedrons ("Quartrorbs")  https://youtu.be/jNfpUFEjVL4</a:t>
            </a:r>
            <a:endParaRPr b="1" sz="1600">
              <a:solidFill>
                <a:srgbClr val="FF0000"/>
              </a:solidFill>
              <a:latin typeface="Roboto"/>
              <a:ea typeface="Roboto"/>
              <a:cs typeface="Roboto"/>
              <a:sym typeface="Roboto"/>
            </a:endParaRPr>
          </a:p>
        </p:txBody>
      </p:sp>
      <p:sp>
        <p:nvSpPr>
          <p:cNvPr id="295" name="Google Shape;295;p24"/>
          <p:cNvSpPr txBox="1"/>
          <p:nvPr/>
        </p:nvSpPr>
        <p:spPr>
          <a:xfrm>
            <a:off x="2087024" y="4954425"/>
            <a:ext cx="4642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0000FF"/>
                </a:solidFill>
              </a:rPr>
              <a:t>"Four Mighty Ones are in Every Man" The Development of the Fourfold in Blake By Dóra Janzer Csikós · 2003</a:t>
            </a:r>
            <a:endParaRPr>
              <a:solidFill>
                <a:srgbClr val="0000FF"/>
              </a:solidFill>
            </a:endParaRPr>
          </a:p>
        </p:txBody>
      </p:sp>
      <p:pic>
        <p:nvPicPr>
          <p:cNvPr id="296" name="Google Shape;296;p24"/>
          <p:cNvPicPr preferRelativeResize="0"/>
          <p:nvPr/>
        </p:nvPicPr>
        <p:blipFill>
          <a:blip r:embed="rId12">
            <a:alphaModFix/>
          </a:blip>
          <a:stretch>
            <a:fillRect/>
          </a:stretch>
        </p:blipFill>
        <p:spPr>
          <a:xfrm>
            <a:off x="-30100" y="945025"/>
            <a:ext cx="4768924" cy="525950"/>
          </a:xfrm>
          <a:prstGeom prst="rect">
            <a:avLst/>
          </a:prstGeom>
          <a:noFill/>
          <a:ln>
            <a:noFill/>
          </a:ln>
        </p:spPr>
      </p:pic>
      <p:sp>
        <p:nvSpPr>
          <p:cNvPr id="297" name="Google Shape;297;p24"/>
          <p:cNvSpPr txBox="1"/>
          <p:nvPr/>
        </p:nvSpPr>
        <p:spPr>
          <a:xfrm>
            <a:off x="4527341" y="985125"/>
            <a:ext cx="5135100" cy="226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700">
                <a:solidFill>
                  <a:schemeClr val="dk1"/>
                </a:solidFill>
              </a:rPr>
              <a:t>Used a four-fold </a:t>
            </a:r>
            <a:r>
              <a:rPr b="1" lang="en" sz="2700">
                <a:solidFill>
                  <a:schemeClr val="dk1"/>
                </a:solidFill>
              </a:rPr>
              <a:t>mnemonic</a:t>
            </a:r>
            <a:r>
              <a:rPr b="1" lang="en" sz="2700">
                <a:solidFill>
                  <a:schemeClr val="dk1"/>
                </a:solidFill>
              </a:rPr>
              <a:t> to summarize systems (physical and cognitive), in terms of a </a:t>
            </a:r>
            <a:r>
              <a:rPr b="1" lang="en" sz="2700">
                <a:solidFill>
                  <a:schemeClr val="dk1"/>
                </a:solidFill>
              </a:rPr>
              <a:t>unified-while-</a:t>
            </a:r>
            <a:r>
              <a:rPr b="1" lang="en" sz="2700">
                <a:solidFill>
                  <a:schemeClr val="dk1"/>
                </a:solidFill>
              </a:rPr>
              <a:t>compositional geometric nature</a:t>
            </a:r>
            <a:endParaRPr b="1" sz="1700">
              <a:solidFill>
                <a:schemeClr val="dk1"/>
              </a:solidFill>
            </a:endParaRPr>
          </a:p>
        </p:txBody>
      </p:sp>
      <p:pic>
        <p:nvPicPr>
          <p:cNvPr id="298" name="Google Shape;298;p24"/>
          <p:cNvPicPr preferRelativeResize="0"/>
          <p:nvPr/>
        </p:nvPicPr>
        <p:blipFill>
          <a:blip r:embed="rId13">
            <a:alphaModFix/>
          </a:blip>
          <a:stretch>
            <a:fillRect/>
          </a:stretch>
        </p:blipFill>
        <p:spPr>
          <a:xfrm>
            <a:off x="11825600" y="6405750"/>
            <a:ext cx="2804800" cy="2103600"/>
          </a:xfrm>
          <a:prstGeom prst="rect">
            <a:avLst/>
          </a:prstGeom>
          <a:noFill/>
          <a:ln>
            <a:noFill/>
          </a:ln>
        </p:spPr>
      </p:pic>
      <p:pic>
        <p:nvPicPr>
          <p:cNvPr id="299" name="Google Shape;299;p24"/>
          <p:cNvPicPr preferRelativeResize="0"/>
          <p:nvPr/>
        </p:nvPicPr>
        <p:blipFill rotWithShape="1">
          <a:blip r:embed="rId14">
            <a:alphaModFix/>
          </a:blip>
          <a:srcRect b="6260" l="5553" r="0" t="5314"/>
          <a:stretch/>
        </p:blipFill>
        <p:spPr>
          <a:xfrm>
            <a:off x="11837699" y="2734825"/>
            <a:ext cx="2804799" cy="3675851"/>
          </a:xfrm>
          <a:prstGeom prst="rect">
            <a:avLst/>
          </a:prstGeom>
          <a:noFill/>
          <a:ln>
            <a:noFill/>
          </a:ln>
        </p:spPr>
      </p:pic>
      <p:sp>
        <p:nvSpPr>
          <p:cNvPr id="300" name="Google Shape;300;p24"/>
          <p:cNvSpPr txBox="1"/>
          <p:nvPr/>
        </p:nvSpPr>
        <p:spPr>
          <a:xfrm>
            <a:off x="12906680" y="7564058"/>
            <a:ext cx="17673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highlight>
                  <a:schemeClr val="lt1"/>
                </a:highlight>
              </a:rPr>
              <a:t>Martian Math</a:t>
            </a:r>
            <a:endParaRPr>
              <a:highlight>
                <a:schemeClr val="lt1"/>
              </a:highlight>
            </a:endParaRPr>
          </a:p>
          <a:p>
            <a:pPr indent="0" lvl="0" marL="0" rtl="0" algn="l">
              <a:spcBef>
                <a:spcPts val="0"/>
              </a:spcBef>
              <a:spcAft>
                <a:spcPts val="0"/>
              </a:spcAft>
              <a:buNone/>
            </a:pPr>
            <a:r>
              <a:rPr lang="en">
                <a:highlight>
                  <a:schemeClr val="lt1"/>
                </a:highlight>
              </a:rPr>
              <a:t>School of Tomorrow</a:t>
            </a:r>
            <a:endParaRPr>
              <a:highlight>
                <a:schemeClr val="lt1"/>
              </a:highlight>
            </a:endParaRPr>
          </a:p>
          <a:p>
            <a:pPr indent="0" lvl="0" marL="0" rtl="0" algn="l">
              <a:spcBef>
                <a:spcPts val="0"/>
              </a:spcBef>
              <a:spcAft>
                <a:spcPts val="0"/>
              </a:spcAft>
              <a:buNone/>
            </a:pPr>
            <a:r>
              <a:rPr lang="en">
                <a:highlight>
                  <a:schemeClr val="lt1"/>
                </a:highlight>
              </a:rPr>
              <a:t>Kirby Urner </a:t>
            </a:r>
            <a:endParaRPr>
              <a:highlight>
                <a:schemeClr val="lt1"/>
              </a:highlight>
            </a:endParaRPr>
          </a:p>
        </p:txBody>
      </p:sp>
      <p:pic>
        <p:nvPicPr>
          <p:cNvPr id="301" name="Google Shape;301;p24"/>
          <p:cNvPicPr preferRelativeResize="0"/>
          <p:nvPr/>
        </p:nvPicPr>
        <p:blipFill>
          <a:blip r:embed="rId15">
            <a:alphaModFix/>
          </a:blip>
          <a:stretch>
            <a:fillRect/>
          </a:stretch>
        </p:blipFill>
        <p:spPr>
          <a:xfrm>
            <a:off x="5571901" y="6202200"/>
            <a:ext cx="2551650" cy="2322000"/>
          </a:xfrm>
          <a:prstGeom prst="rect">
            <a:avLst/>
          </a:prstGeom>
          <a:noFill/>
          <a:ln>
            <a:noFill/>
          </a:ln>
        </p:spPr>
      </p:pic>
      <p:cxnSp>
        <p:nvCxnSpPr>
          <p:cNvPr id="302" name="Google Shape;302;p24"/>
          <p:cNvCxnSpPr>
            <a:endCxn id="292" idx="1"/>
          </p:cNvCxnSpPr>
          <p:nvPr/>
        </p:nvCxnSpPr>
        <p:spPr>
          <a:xfrm>
            <a:off x="1782250" y="8756550"/>
            <a:ext cx="356400" cy="66900"/>
          </a:xfrm>
          <a:prstGeom prst="straightConnector1">
            <a:avLst/>
          </a:prstGeom>
          <a:noFill/>
          <a:ln cap="flat" cmpd="sng" w="19050">
            <a:solidFill>
              <a:srgbClr val="0000FF"/>
            </a:solidFill>
            <a:prstDash val="solid"/>
            <a:round/>
            <a:headEnd len="med" w="med" type="none"/>
            <a:tailEnd len="med" w="med" type="triangle"/>
          </a:ln>
        </p:spPr>
      </p:cxnSp>
      <p:pic>
        <p:nvPicPr>
          <p:cNvPr id="303" name="Google Shape;303;p24"/>
          <p:cNvPicPr preferRelativeResize="0"/>
          <p:nvPr/>
        </p:nvPicPr>
        <p:blipFill rotWithShape="1">
          <a:blip r:embed="rId16">
            <a:alphaModFix/>
          </a:blip>
          <a:srcRect b="2921" l="1969" r="1969" t="2533"/>
          <a:stretch/>
        </p:blipFill>
        <p:spPr>
          <a:xfrm>
            <a:off x="7075" y="1530128"/>
            <a:ext cx="3811490" cy="2550713"/>
          </a:xfrm>
          <a:prstGeom prst="rect">
            <a:avLst/>
          </a:prstGeom>
          <a:noFill/>
          <a:ln>
            <a:noFill/>
          </a:ln>
        </p:spPr>
      </p:pic>
      <p:sp>
        <p:nvSpPr>
          <p:cNvPr id="304" name="Google Shape;304;p24"/>
          <p:cNvSpPr txBox="1"/>
          <p:nvPr/>
        </p:nvSpPr>
        <p:spPr>
          <a:xfrm>
            <a:off x="2908450" y="-98400"/>
            <a:ext cx="8998500" cy="1231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6800">
                <a:solidFill>
                  <a:schemeClr val="lt1"/>
                </a:solidFill>
                <a:highlight>
                  <a:schemeClr val="dk1"/>
                </a:highlight>
              </a:rPr>
              <a:t>Fourfold Vision</a:t>
            </a:r>
            <a:endParaRPr sz="6800">
              <a:solidFill>
                <a:schemeClr val="lt1"/>
              </a:solidFill>
              <a:highlight>
                <a:schemeClr val="dk1"/>
              </a:highlight>
            </a:endParaRPr>
          </a:p>
        </p:txBody>
      </p:sp>
      <p:sp>
        <p:nvSpPr>
          <p:cNvPr id="305" name="Google Shape;305;p24"/>
          <p:cNvSpPr txBox="1"/>
          <p:nvPr/>
        </p:nvSpPr>
        <p:spPr>
          <a:xfrm>
            <a:off x="582000" y="5333325"/>
            <a:ext cx="1074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hlink"/>
                </a:solidFill>
                <a:uFill>
                  <a:noFill/>
                </a:uFill>
                <a:hlinkClick r:id="rId17"/>
              </a:rPr>
              <a:t>Link</a:t>
            </a:r>
            <a:endParaRPr/>
          </a:p>
        </p:txBody>
      </p:sp>
      <p:sp>
        <p:nvSpPr>
          <p:cNvPr id="306" name="Google Shape;306;p24"/>
          <p:cNvSpPr txBox="1"/>
          <p:nvPr/>
        </p:nvSpPr>
        <p:spPr>
          <a:xfrm>
            <a:off x="3326780" y="6019800"/>
            <a:ext cx="2314800" cy="243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rgbClr val="0000FF"/>
              </a:solidFill>
            </a:endParaRPr>
          </a:p>
          <a:p>
            <a:pPr indent="0" lvl="0" marL="0" rtl="0" algn="l">
              <a:spcBef>
                <a:spcPts val="0"/>
              </a:spcBef>
              <a:spcAft>
                <a:spcPts val="0"/>
              </a:spcAft>
              <a:buNone/>
            </a:pPr>
            <a:r>
              <a:rPr lang="en" sz="1200">
                <a:solidFill>
                  <a:srgbClr val="0000FF"/>
                </a:solidFill>
                <a:latin typeface="Times New Roman"/>
                <a:ea typeface="Times New Roman"/>
                <a:cs typeface="Times New Roman"/>
                <a:sym typeface="Times New Roman"/>
              </a:rPr>
              <a:t>The word “fourfold” can be found twice in the 1611 Bible and once in </a:t>
            </a:r>
            <a:r>
              <a:rPr i="1" lang="en" sz="1200">
                <a:solidFill>
                  <a:srgbClr val="0000FF"/>
                </a:solidFill>
                <a:latin typeface="Times New Roman"/>
                <a:ea typeface="Times New Roman"/>
                <a:cs typeface="Times New Roman"/>
                <a:sym typeface="Times New Roman"/>
              </a:rPr>
              <a:t>Paradise Lost</a:t>
            </a:r>
            <a:r>
              <a:rPr lang="en" sz="1200">
                <a:solidFill>
                  <a:srgbClr val="0000FF"/>
                </a:solidFill>
                <a:latin typeface="Times New Roman"/>
                <a:ea typeface="Times New Roman"/>
                <a:cs typeface="Times New Roman"/>
                <a:sym typeface="Times New Roman"/>
              </a:rPr>
              <a:t>, but its frequent use by Blake is very striking. Contemporary readers may have detected an echo of Thomas Boston’s book </a:t>
            </a:r>
            <a:r>
              <a:rPr i="1" lang="en" sz="1200">
                <a:solidFill>
                  <a:srgbClr val="0000FF"/>
                </a:solidFill>
                <a:latin typeface="Times New Roman"/>
                <a:ea typeface="Times New Roman"/>
                <a:cs typeface="Times New Roman"/>
                <a:sym typeface="Times New Roman"/>
              </a:rPr>
              <a:t>Human Nature, in its Four-fold State</a:t>
            </a:r>
            <a:r>
              <a:rPr lang="en" sz="1200">
                <a:solidFill>
                  <a:srgbClr val="0000FF"/>
                </a:solidFill>
                <a:latin typeface="Times New Roman"/>
                <a:ea typeface="Times New Roman"/>
                <a:cs typeface="Times New Roman"/>
                <a:sym typeface="Times New Roman"/>
              </a:rPr>
              <a:t>, a popular work of theology which went through at least two dozen editions in Britain between 1720 and 1800.</a:t>
            </a:r>
            <a:endParaRPr sz="1200">
              <a:solidFill>
                <a:srgbClr val="0000FF"/>
              </a:solidFill>
              <a:latin typeface="Times New Roman"/>
              <a:ea typeface="Times New Roman"/>
              <a:cs typeface="Times New Roman"/>
              <a:sym typeface="Times New Roman"/>
            </a:endParaRPr>
          </a:p>
        </p:txBody>
      </p:sp>
      <p:pic>
        <p:nvPicPr>
          <p:cNvPr id="307" name="Google Shape;307;p24"/>
          <p:cNvPicPr preferRelativeResize="0"/>
          <p:nvPr/>
        </p:nvPicPr>
        <p:blipFill>
          <a:blip r:embed="rId18">
            <a:alphaModFix/>
          </a:blip>
          <a:stretch>
            <a:fillRect/>
          </a:stretch>
        </p:blipFill>
        <p:spPr>
          <a:xfrm>
            <a:off x="8189263" y="3495639"/>
            <a:ext cx="3614438" cy="4987910"/>
          </a:xfrm>
          <a:prstGeom prst="rect">
            <a:avLst/>
          </a:prstGeom>
          <a:noFill/>
          <a:ln>
            <a:noFill/>
          </a:ln>
        </p:spPr>
      </p:pic>
      <p:pic>
        <p:nvPicPr>
          <p:cNvPr id="308" name="Google Shape;308;p24"/>
          <p:cNvPicPr preferRelativeResize="0"/>
          <p:nvPr/>
        </p:nvPicPr>
        <p:blipFill rotWithShape="1">
          <a:blip r:embed="rId19">
            <a:alphaModFix/>
          </a:blip>
          <a:srcRect b="7458" l="0" r="0" t="0"/>
          <a:stretch/>
        </p:blipFill>
        <p:spPr>
          <a:xfrm>
            <a:off x="13375775" y="4878025"/>
            <a:ext cx="1254625" cy="1527725"/>
          </a:xfrm>
          <a:prstGeom prst="rect">
            <a:avLst/>
          </a:prstGeom>
          <a:noFill/>
          <a:ln>
            <a:noFill/>
          </a:ln>
        </p:spPr>
      </p:pic>
      <p:pic>
        <p:nvPicPr>
          <p:cNvPr id="309" name="Google Shape;309;p24"/>
          <p:cNvPicPr preferRelativeResize="0"/>
          <p:nvPr/>
        </p:nvPicPr>
        <p:blipFill>
          <a:blip r:embed="rId20">
            <a:alphaModFix/>
          </a:blip>
          <a:stretch>
            <a:fillRect/>
          </a:stretch>
        </p:blipFill>
        <p:spPr>
          <a:xfrm>
            <a:off x="3484158" y="3172428"/>
            <a:ext cx="4668168" cy="831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25"/>
          <p:cNvSpPr txBox="1"/>
          <p:nvPr/>
        </p:nvSpPr>
        <p:spPr>
          <a:xfrm>
            <a:off x="3013625" y="54000"/>
            <a:ext cx="87363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5000">
                <a:solidFill>
                  <a:schemeClr val="lt1"/>
                </a:solidFill>
                <a:highlight>
                  <a:schemeClr val="dk1"/>
                </a:highlight>
              </a:rPr>
              <a:t>Negations &amp; Contradictions</a:t>
            </a:r>
            <a:endParaRPr sz="5000">
              <a:solidFill>
                <a:schemeClr val="lt1"/>
              </a:solidFill>
              <a:highlight>
                <a:schemeClr val="dk1"/>
              </a:highlight>
            </a:endParaRPr>
          </a:p>
        </p:txBody>
      </p:sp>
      <p:sp>
        <p:nvSpPr>
          <p:cNvPr id="315" name="Google Shape;315;p25"/>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316" name="Google Shape;316;p25"/>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sp>
        <p:nvSpPr>
          <p:cNvPr id="317" name="Google Shape;317;p25"/>
          <p:cNvSpPr txBox="1"/>
          <p:nvPr/>
        </p:nvSpPr>
        <p:spPr>
          <a:xfrm>
            <a:off x="54575" y="3225825"/>
            <a:ext cx="61365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solidFill>
                  <a:srgbClr val="0000FF"/>
                </a:solidFill>
              </a:rPr>
              <a:t>Marriage of Heaven and Hell, Plate 3</a:t>
            </a:r>
            <a:endParaRPr sz="2400">
              <a:solidFill>
                <a:srgbClr val="0000FF"/>
              </a:solidFill>
            </a:endParaRPr>
          </a:p>
          <a:p>
            <a:pPr indent="0" lvl="0" marL="0" rtl="0" algn="l">
              <a:spcBef>
                <a:spcPts val="0"/>
              </a:spcBef>
              <a:spcAft>
                <a:spcPts val="0"/>
              </a:spcAft>
              <a:buNone/>
            </a:pPr>
            <a:r>
              <a:rPr lang="en" sz="1200">
                <a:solidFill>
                  <a:srgbClr val="0000FF"/>
                </a:solidFill>
              </a:rPr>
              <a:t>Without Contraries is no progression. Attraction and</a:t>
            </a:r>
            <a:endParaRPr sz="1200">
              <a:solidFill>
                <a:srgbClr val="0000FF"/>
              </a:solidFill>
            </a:endParaRPr>
          </a:p>
          <a:p>
            <a:pPr indent="0" lvl="0" marL="0" rtl="0" algn="l">
              <a:spcBef>
                <a:spcPts val="0"/>
              </a:spcBef>
              <a:spcAft>
                <a:spcPts val="0"/>
              </a:spcAft>
              <a:buNone/>
            </a:pPr>
            <a:r>
              <a:rPr lang="en" sz="1200">
                <a:solidFill>
                  <a:srgbClr val="0000FF"/>
                </a:solidFill>
              </a:rPr>
              <a:t>Repulsion, Reason and Energy, Love and Hate, are necessary to</a:t>
            </a:r>
            <a:endParaRPr sz="1200">
              <a:solidFill>
                <a:srgbClr val="0000FF"/>
              </a:solidFill>
            </a:endParaRPr>
          </a:p>
          <a:p>
            <a:pPr indent="0" lvl="0" marL="0" rtl="0" algn="l">
              <a:spcBef>
                <a:spcPts val="0"/>
              </a:spcBef>
              <a:spcAft>
                <a:spcPts val="0"/>
              </a:spcAft>
              <a:buNone/>
            </a:pPr>
            <a:r>
              <a:rPr lang="en" sz="1200">
                <a:solidFill>
                  <a:srgbClr val="0000FF"/>
                </a:solidFill>
              </a:rPr>
              <a:t>Human existence.</a:t>
            </a:r>
            <a:endParaRPr sz="1200">
              <a:solidFill>
                <a:srgbClr val="0000FF"/>
              </a:solidFill>
            </a:endParaRPr>
          </a:p>
          <a:p>
            <a:pPr indent="0" lvl="0" marL="0" rtl="0" algn="l">
              <a:spcBef>
                <a:spcPts val="0"/>
              </a:spcBef>
              <a:spcAft>
                <a:spcPts val="0"/>
              </a:spcAft>
              <a:buNone/>
            </a:pPr>
            <a:r>
              <a:t/>
            </a:r>
            <a:endParaRPr sz="1200">
              <a:solidFill>
                <a:srgbClr val="0000FF"/>
              </a:solidFill>
            </a:endParaRPr>
          </a:p>
        </p:txBody>
      </p:sp>
      <p:sp>
        <p:nvSpPr>
          <p:cNvPr id="318" name="Google Shape;318;p25"/>
          <p:cNvSpPr txBox="1"/>
          <p:nvPr/>
        </p:nvSpPr>
        <p:spPr>
          <a:xfrm>
            <a:off x="76200" y="838200"/>
            <a:ext cx="5833800" cy="2539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300">
                <a:solidFill>
                  <a:srgbClr val="0000FF"/>
                </a:solidFill>
              </a:rPr>
              <a:t>Jerusalem, Plate 17</a:t>
            </a:r>
            <a:endParaRPr sz="2300">
              <a:solidFill>
                <a:srgbClr val="0000FF"/>
              </a:solidFill>
            </a:endParaRPr>
          </a:p>
          <a:p>
            <a:pPr indent="0" lvl="0" marL="0" rtl="0" algn="l">
              <a:spcBef>
                <a:spcPts val="0"/>
              </a:spcBef>
              <a:spcAft>
                <a:spcPts val="0"/>
              </a:spcAft>
              <a:buNone/>
            </a:pPr>
            <a:r>
              <a:rPr lang="en" sz="1300">
                <a:solidFill>
                  <a:srgbClr val="0000FF"/>
                </a:solidFill>
                <a:highlight>
                  <a:srgbClr val="FFFF00"/>
                </a:highlight>
              </a:rPr>
              <a:t>Negations are not Contraries: Contraries mutually Exist:</a:t>
            </a:r>
            <a:endParaRPr sz="1300">
              <a:solidFill>
                <a:srgbClr val="0000FF"/>
              </a:solidFill>
              <a:highlight>
                <a:srgbClr val="FFFF00"/>
              </a:highlight>
            </a:endParaRPr>
          </a:p>
          <a:p>
            <a:pPr indent="0" lvl="0" marL="0" rtl="0" algn="l">
              <a:spcBef>
                <a:spcPts val="0"/>
              </a:spcBef>
              <a:spcAft>
                <a:spcPts val="0"/>
              </a:spcAft>
              <a:buNone/>
            </a:pPr>
            <a:r>
              <a:rPr lang="en" sz="1300">
                <a:solidFill>
                  <a:srgbClr val="0000FF"/>
                </a:solidFill>
                <a:highlight>
                  <a:srgbClr val="FFFF00"/>
                </a:highlight>
              </a:rPr>
              <a:t>But Negations Exist Not</a:t>
            </a:r>
            <a:r>
              <a:rPr lang="en" sz="1300">
                <a:solidFill>
                  <a:srgbClr val="0000FF"/>
                </a:solidFill>
              </a:rPr>
              <a:t>: Exceptions &amp; Objections &amp; Unbeliefs</a:t>
            </a:r>
            <a:endParaRPr sz="1300">
              <a:solidFill>
                <a:srgbClr val="0000FF"/>
              </a:solidFill>
            </a:endParaRPr>
          </a:p>
          <a:p>
            <a:pPr indent="0" lvl="0" marL="0" rtl="0" algn="l">
              <a:spcBef>
                <a:spcPts val="0"/>
              </a:spcBef>
              <a:spcAft>
                <a:spcPts val="0"/>
              </a:spcAft>
              <a:buNone/>
            </a:pPr>
            <a:r>
              <a:rPr lang="en" sz="1300">
                <a:solidFill>
                  <a:srgbClr val="0000FF"/>
                </a:solidFill>
              </a:rPr>
              <a:t>Exist not: nor shall they ever be Organized for ever &amp; ever:</a:t>
            </a:r>
            <a:endParaRPr sz="1300">
              <a:solidFill>
                <a:srgbClr val="0000FF"/>
              </a:solidFill>
            </a:endParaRPr>
          </a:p>
          <a:p>
            <a:pPr indent="0" lvl="0" marL="0" rtl="0" algn="l">
              <a:spcBef>
                <a:spcPts val="0"/>
              </a:spcBef>
              <a:spcAft>
                <a:spcPts val="0"/>
              </a:spcAft>
              <a:buNone/>
            </a:pPr>
            <a:r>
              <a:rPr lang="en" sz="1300">
                <a:solidFill>
                  <a:srgbClr val="0000FF"/>
                </a:solidFill>
              </a:rPr>
              <a:t>If thou separate from me, thou art a Negation: a meer</a:t>
            </a:r>
            <a:endParaRPr sz="1300">
              <a:solidFill>
                <a:srgbClr val="0000FF"/>
              </a:solidFill>
            </a:endParaRPr>
          </a:p>
          <a:p>
            <a:pPr indent="0" lvl="0" marL="0" rtl="0" algn="l">
              <a:spcBef>
                <a:spcPts val="0"/>
              </a:spcBef>
              <a:spcAft>
                <a:spcPts val="0"/>
              </a:spcAft>
              <a:buNone/>
            </a:pPr>
            <a:r>
              <a:rPr lang="en" sz="1300">
                <a:solidFill>
                  <a:srgbClr val="0000FF"/>
                </a:solidFill>
              </a:rPr>
              <a:t>Reasoning &amp; Derogation from Me, an Objecting &amp; cruel Spite</a:t>
            </a:r>
            <a:endParaRPr sz="1300">
              <a:solidFill>
                <a:srgbClr val="0000FF"/>
              </a:solidFill>
            </a:endParaRPr>
          </a:p>
          <a:p>
            <a:pPr indent="0" lvl="0" marL="0" rtl="0" algn="l">
              <a:spcBef>
                <a:spcPts val="0"/>
              </a:spcBef>
              <a:spcAft>
                <a:spcPts val="0"/>
              </a:spcAft>
              <a:buNone/>
            </a:pPr>
            <a:r>
              <a:rPr lang="en" sz="1300">
                <a:solidFill>
                  <a:srgbClr val="0000FF"/>
                </a:solidFill>
              </a:rPr>
              <a:t>And Malice &amp; Envy: but my Emanation, Alas! will become</a:t>
            </a:r>
            <a:endParaRPr sz="1300">
              <a:solidFill>
                <a:srgbClr val="0000FF"/>
              </a:solidFill>
            </a:endParaRPr>
          </a:p>
          <a:p>
            <a:pPr indent="0" lvl="0" marL="0" rtl="0" algn="l">
              <a:spcBef>
                <a:spcPts val="0"/>
              </a:spcBef>
              <a:spcAft>
                <a:spcPts val="0"/>
              </a:spcAft>
              <a:buNone/>
            </a:pPr>
            <a:r>
              <a:rPr lang="en" sz="1300">
                <a:solidFill>
                  <a:srgbClr val="0000FF"/>
                </a:solidFill>
              </a:rPr>
              <a:t>My Contrary: O thou Negation, I will continually compell</a:t>
            </a:r>
            <a:endParaRPr sz="1300">
              <a:solidFill>
                <a:srgbClr val="0000FF"/>
              </a:solidFill>
            </a:endParaRPr>
          </a:p>
          <a:p>
            <a:pPr indent="0" lvl="0" marL="0" rtl="0" algn="l">
              <a:spcBef>
                <a:spcPts val="0"/>
              </a:spcBef>
              <a:spcAft>
                <a:spcPts val="0"/>
              </a:spcAft>
              <a:buNone/>
            </a:pPr>
            <a:r>
              <a:rPr lang="en" sz="1300">
                <a:solidFill>
                  <a:srgbClr val="0000FF"/>
                </a:solidFill>
              </a:rPr>
              <a:t>Thee to be invisible to any but whom I please, &amp; when</a:t>
            </a:r>
            <a:endParaRPr sz="1300">
              <a:solidFill>
                <a:srgbClr val="0000FF"/>
              </a:solidFill>
            </a:endParaRPr>
          </a:p>
          <a:p>
            <a:pPr indent="0" lvl="0" marL="0" rtl="0" algn="l">
              <a:spcBef>
                <a:spcPts val="0"/>
              </a:spcBef>
              <a:spcAft>
                <a:spcPts val="0"/>
              </a:spcAft>
              <a:buNone/>
            </a:pPr>
            <a:r>
              <a:rPr lang="en" sz="1300">
                <a:solidFill>
                  <a:srgbClr val="0000FF"/>
                </a:solidFill>
              </a:rPr>
              <a:t>And where &amp; how I please, and never! never! shalt thou be</a:t>
            </a:r>
            <a:endParaRPr sz="1300">
              <a:solidFill>
                <a:srgbClr val="0000FF"/>
              </a:solidFill>
            </a:endParaRPr>
          </a:p>
          <a:p>
            <a:pPr indent="0" lvl="0" marL="0" rtl="0" algn="l">
              <a:spcBef>
                <a:spcPts val="0"/>
              </a:spcBef>
              <a:spcAft>
                <a:spcPts val="0"/>
              </a:spcAft>
              <a:buNone/>
            </a:pPr>
            <a:r>
              <a:rPr lang="en" sz="1300">
                <a:solidFill>
                  <a:srgbClr val="0000FF"/>
                </a:solidFill>
              </a:rPr>
              <a:t>Organized</a:t>
            </a:r>
            <a:endParaRPr sz="1300">
              <a:solidFill>
                <a:srgbClr val="0000FF"/>
              </a:solidFill>
            </a:endParaRPr>
          </a:p>
        </p:txBody>
      </p:sp>
      <p:pic>
        <p:nvPicPr>
          <p:cNvPr id="319" name="Google Shape;319;p25"/>
          <p:cNvPicPr preferRelativeResize="0"/>
          <p:nvPr/>
        </p:nvPicPr>
        <p:blipFill rotWithShape="1">
          <a:blip r:embed="rId3">
            <a:alphaModFix/>
          </a:blip>
          <a:srcRect b="23761" l="0" r="0" t="17539"/>
          <a:stretch/>
        </p:blipFill>
        <p:spPr>
          <a:xfrm>
            <a:off x="5986200" y="8070650"/>
            <a:ext cx="1927950" cy="594150"/>
          </a:xfrm>
          <a:prstGeom prst="rect">
            <a:avLst/>
          </a:prstGeom>
          <a:noFill/>
          <a:ln>
            <a:noFill/>
          </a:ln>
        </p:spPr>
      </p:pic>
      <p:pic>
        <p:nvPicPr>
          <p:cNvPr id="320" name="Google Shape;320;p25"/>
          <p:cNvPicPr preferRelativeResize="0"/>
          <p:nvPr/>
        </p:nvPicPr>
        <p:blipFill rotWithShape="1">
          <a:blip r:embed="rId4">
            <a:alphaModFix/>
          </a:blip>
          <a:srcRect b="0" l="2771" r="0" t="0"/>
          <a:stretch/>
        </p:blipFill>
        <p:spPr>
          <a:xfrm>
            <a:off x="15096900" y="6656400"/>
            <a:ext cx="5019900" cy="6958074"/>
          </a:xfrm>
          <a:prstGeom prst="rect">
            <a:avLst/>
          </a:prstGeom>
          <a:noFill/>
          <a:ln>
            <a:noFill/>
          </a:ln>
        </p:spPr>
      </p:pic>
      <p:pic>
        <p:nvPicPr>
          <p:cNvPr id="321" name="Google Shape;321;p25"/>
          <p:cNvPicPr preferRelativeResize="0"/>
          <p:nvPr/>
        </p:nvPicPr>
        <p:blipFill>
          <a:blip r:embed="rId5">
            <a:alphaModFix/>
          </a:blip>
          <a:stretch>
            <a:fillRect/>
          </a:stretch>
        </p:blipFill>
        <p:spPr>
          <a:xfrm>
            <a:off x="10058400" y="9871531"/>
            <a:ext cx="5817194" cy="3881050"/>
          </a:xfrm>
          <a:prstGeom prst="rect">
            <a:avLst/>
          </a:prstGeom>
          <a:noFill/>
          <a:ln>
            <a:noFill/>
          </a:ln>
        </p:spPr>
      </p:pic>
      <p:pic>
        <p:nvPicPr>
          <p:cNvPr id="322" name="Google Shape;322;p25"/>
          <p:cNvPicPr preferRelativeResize="0"/>
          <p:nvPr/>
        </p:nvPicPr>
        <p:blipFill>
          <a:blip r:embed="rId6">
            <a:alphaModFix/>
          </a:blip>
          <a:stretch>
            <a:fillRect/>
          </a:stretch>
        </p:blipFill>
        <p:spPr>
          <a:xfrm>
            <a:off x="3054964" y="4067600"/>
            <a:ext cx="4797385" cy="3105500"/>
          </a:xfrm>
          <a:prstGeom prst="rect">
            <a:avLst/>
          </a:prstGeom>
          <a:noFill/>
          <a:ln>
            <a:noFill/>
          </a:ln>
        </p:spPr>
      </p:pic>
      <p:pic>
        <p:nvPicPr>
          <p:cNvPr id="323" name="Google Shape;323;p25"/>
          <p:cNvPicPr preferRelativeResize="0"/>
          <p:nvPr/>
        </p:nvPicPr>
        <p:blipFill>
          <a:blip r:embed="rId7">
            <a:alphaModFix/>
          </a:blip>
          <a:stretch>
            <a:fillRect/>
          </a:stretch>
        </p:blipFill>
        <p:spPr>
          <a:xfrm>
            <a:off x="34376" y="7173106"/>
            <a:ext cx="5817199" cy="1686031"/>
          </a:xfrm>
          <a:prstGeom prst="rect">
            <a:avLst/>
          </a:prstGeom>
          <a:noFill/>
          <a:ln>
            <a:noFill/>
          </a:ln>
        </p:spPr>
      </p:pic>
      <p:pic>
        <p:nvPicPr>
          <p:cNvPr id="324" name="Google Shape;324;p25"/>
          <p:cNvPicPr preferRelativeResize="0"/>
          <p:nvPr/>
        </p:nvPicPr>
        <p:blipFill>
          <a:blip r:embed="rId8">
            <a:alphaModFix/>
          </a:blip>
          <a:stretch>
            <a:fillRect/>
          </a:stretch>
        </p:blipFill>
        <p:spPr>
          <a:xfrm>
            <a:off x="-8636" y="4657171"/>
            <a:ext cx="3017271" cy="2755275"/>
          </a:xfrm>
          <a:prstGeom prst="rect">
            <a:avLst/>
          </a:prstGeom>
          <a:noFill/>
          <a:ln>
            <a:noFill/>
          </a:ln>
        </p:spPr>
      </p:pic>
      <p:sp>
        <p:nvSpPr>
          <p:cNvPr id="325" name="Google Shape;325;p25"/>
          <p:cNvSpPr txBox="1"/>
          <p:nvPr/>
        </p:nvSpPr>
        <p:spPr>
          <a:xfrm>
            <a:off x="1478600" y="5238524"/>
            <a:ext cx="646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9"/>
              </a:rPr>
              <a:t>Link</a:t>
            </a:r>
            <a:endParaRPr/>
          </a:p>
        </p:txBody>
      </p:sp>
      <p:sp>
        <p:nvSpPr>
          <p:cNvPr id="326" name="Google Shape;326;p25"/>
          <p:cNvSpPr txBox="1"/>
          <p:nvPr/>
        </p:nvSpPr>
        <p:spPr>
          <a:xfrm>
            <a:off x="9814475" y="951100"/>
            <a:ext cx="4797300" cy="3694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rgbClr val="FF0000"/>
                </a:solidFill>
              </a:rPr>
              <a:t>445.11  At eternal "outset," the vector equilibrium's frequency is none non, </a:t>
            </a:r>
            <a:r>
              <a:rPr lang="en" sz="1900">
                <a:solidFill>
                  <a:srgbClr val="FF0000"/>
                </a:solidFill>
                <a:highlight>
                  <a:srgbClr val="FFFF00"/>
                </a:highlight>
              </a:rPr>
              <a:t>which is inactive, which is different in meaning from nonexistent</a:t>
            </a:r>
            <a:r>
              <a:rPr lang="en" sz="1900">
                <a:solidFill>
                  <a:srgbClr val="FF0000"/>
                </a:solidFill>
              </a:rPr>
              <a:t>. Zero is the inside-out phase of conceptual integrity; it is the eternal complementation of system. Quite the </a:t>
            </a:r>
            <a:r>
              <a:rPr lang="en" sz="1900">
                <a:solidFill>
                  <a:srgbClr val="FF0000"/>
                </a:solidFill>
                <a:highlight>
                  <a:srgbClr val="FFFF00"/>
                </a:highlight>
              </a:rPr>
              <a:t>contrary</a:t>
            </a:r>
            <a:r>
              <a:rPr lang="en" sz="1900">
                <a:solidFill>
                  <a:srgbClr val="FF0000"/>
                </a:solidFill>
              </a:rPr>
              <a:t> to "nonexistent," it means only "eternally existent" in contrast to "temporarily existent." Experience is all temporary. Between experiences is the forever eternal metaphysical, which cannot be converted into existent.</a:t>
            </a:r>
            <a:endParaRPr sz="1900">
              <a:solidFill>
                <a:srgbClr val="FF0000"/>
              </a:solidFill>
            </a:endParaRPr>
          </a:p>
        </p:txBody>
      </p:sp>
      <p:sp>
        <p:nvSpPr>
          <p:cNvPr id="327" name="Google Shape;327;p25"/>
          <p:cNvSpPr txBox="1"/>
          <p:nvPr/>
        </p:nvSpPr>
        <p:spPr>
          <a:xfrm>
            <a:off x="-13275" y="8798425"/>
            <a:ext cx="8461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WITHOUT CONTRARIES IS NO PROGRESSION: IN VIEW OF BLAKE’S THE LAMB AND THE TYGER (</a:t>
            </a:r>
            <a:r>
              <a:rPr lang="en" sz="1200" u="sng">
                <a:solidFill>
                  <a:schemeClr val="hlink"/>
                </a:solidFill>
                <a:hlinkClick r:id="rId10"/>
              </a:rPr>
              <a:t>link</a:t>
            </a:r>
            <a:r>
              <a:rPr lang="en" sz="1200"/>
              <a:t>)</a:t>
            </a:r>
            <a:endParaRPr sz="1200"/>
          </a:p>
        </p:txBody>
      </p:sp>
      <p:sp>
        <p:nvSpPr>
          <p:cNvPr id="328" name="Google Shape;328;p25"/>
          <p:cNvSpPr/>
          <p:nvPr/>
        </p:nvSpPr>
        <p:spPr>
          <a:xfrm>
            <a:off x="1677535" y="8626605"/>
            <a:ext cx="4270200" cy="259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25"/>
          <p:cNvSpPr txBox="1"/>
          <p:nvPr/>
        </p:nvSpPr>
        <p:spPr>
          <a:xfrm>
            <a:off x="4674725" y="866150"/>
            <a:ext cx="5139600" cy="2555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200"/>
              <a:t>Used logical paradigms which distinguish between </a:t>
            </a:r>
            <a:r>
              <a:rPr b="1" lang="en" sz="2200">
                <a:highlight>
                  <a:srgbClr val="D9D9D9"/>
                </a:highlight>
              </a:rPr>
              <a:t>Negation</a:t>
            </a:r>
            <a:r>
              <a:rPr b="1" lang="en" sz="2200"/>
              <a:t> (not-A) and </a:t>
            </a:r>
            <a:r>
              <a:rPr b="1" lang="en" sz="2200">
                <a:highlight>
                  <a:srgbClr val="D9D9D9"/>
                </a:highlight>
              </a:rPr>
              <a:t>Contradiction</a:t>
            </a:r>
            <a:r>
              <a:rPr b="1" lang="en" sz="2200"/>
              <a:t> (complement-to-A)</a:t>
            </a:r>
            <a:endParaRPr b="1" sz="2200"/>
          </a:p>
          <a:p>
            <a:pPr indent="0" lvl="0" marL="0" rtl="0" algn="ctr">
              <a:spcBef>
                <a:spcPts val="0"/>
              </a:spcBef>
              <a:spcAft>
                <a:spcPts val="0"/>
              </a:spcAft>
              <a:buNone/>
            </a:pPr>
            <a:r>
              <a:t/>
            </a:r>
            <a:endParaRPr b="1" sz="2200"/>
          </a:p>
          <a:p>
            <a:pPr indent="0" lvl="0" marL="0" rtl="0" algn="ctr">
              <a:spcBef>
                <a:spcPts val="0"/>
              </a:spcBef>
              <a:spcAft>
                <a:spcPts val="0"/>
              </a:spcAft>
              <a:buNone/>
            </a:pPr>
            <a:r>
              <a:rPr b="1" lang="en" sz="2200"/>
              <a:t>Embodied and elaborated that paradigm into Art, Myth, and Beyond – Generating a system of their own</a:t>
            </a:r>
            <a:endParaRPr b="1" sz="2200"/>
          </a:p>
        </p:txBody>
      </p:sp>
      <p:sp>
        <p:nvSpPr>
          <p:cNvPr id="330" name="Google Shape;330;p25"/>
          <p:cNvSpPr txBox="1"/>
          <p:nvPr/>
        </p:nvSpPr>
        <p:spPr>
          <a:xfrm>
            <a:off x="7464725" y="5600700"/>
            <a:ext cx="7165800" cy="3632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rgbClr val="FF0000"/>
              </a:buClr>
              <a:buSzPts val="1400"/>
              <a:buChar char="●"/>
            </a:pPr>
            <a:r>
              <a:rPr lang="en">
                <a:solidFill>
                  <a:srgbClr val="FF0000"/>
                </a:solidFill>
              </a:rPr>
              <a:t>“Everything I Know” (</a:t>
            </a:r>
            <a:r>
              <a:rPr lang="en">
                <a:uFill>
                  <a:noFill/>
                </a:uFill>
                <a:hlinkClick r:id="rId11"/>
              </a:rPr>
              <a:t>link</a:t>
            </a:r>
            <a:r>
              <a:rPr lang="en">
                <a:solidFill>
                  <a:srgbClr val="FF0000"/>
                </a:solidFill>
              </a:rPr>
              <a:t>)</a:t>
            </a:r>
            <a:endParaRPr>
              <a:solidFill>
                <a:srgbClr val="FF0000"/>
              </a:solidFill>
            </a:endParaRPr>
          </a:p>
          <a:p>
            <a:pPr indent="-317500" lvl="0" marL="457200" rtl="0" algn="l">
              <a:spcBef>
                <a:spcPts val="0"/>
              </a:spcBef>
              <a:spcAft>
                <a:spcPts val="0"/>
              </a:spcAft>
              <a:buClr>
                <a:srgbClr val="FF0000"/>
              </a:buClr>
              <a:buSzPts val="1400"/>
              <a:buChar char="●"/>
            </a:pPr>
            <a:r>
              <a:rPr lang="en">
                <a:solidFill>
                  <a:srgbClr val="FF0000"/>
                </a:solidFill>
              </a:rPr>
              <a:t>We have, then, I found there is what you call a multiplicative “two” and an additive “two.” There was an additive two of the poles for EVERY system in Universe. There was </a:t>
            </a:r>
            <a:r>
              <a:rPr lang="en">
                <a:solidFill>
                  <a:srgbClr val="FF0000"/>
                </a:solidFill>
                <a:highlight>
                  <a:srgbClr val="FFFF00"/>
                </a:highlight>
              </a:rPr>
              <a:t>also a multiplicative two because there is a concave and a convex there is inherent duality of this congruence of an inside system because concave and convex are not the same</a:t>
            </a:r>
            <a:r>
              <a:rPr lang="en">
                <a:solidFill>
                  <a:srgbClr val="FF0000"/>
                </a:solidFill>
              </a:rPr>
              <a:t>. You just have to realize that you have a fundamental congruence of the macrocosm and microcosm. There is negative and positive simply congruent there, but you can’t separate them.</a:t>
            </a:r>
            <a:endParaRPr>
              <a:solidFill>
                <a:srgbClr val="FF0000"/>
              </a:solidFill>
            </a:endParaRPr>
          </a:p>
          <a:p>
            <a:pPr indent="-317500" lvl="0" marL="457200" rtl="0" algn="l">
              <a:spcBef>
                <a:spcPts val="0"/>
              </a:spcBef>
              <a:spcAft>
                <a:spcPts val="0"/>
              </a:spcAft>
              <a:buClr>
                <a:srgbClr val="FF0000"/>
              </a:buClr>
              <a:buSzPts val="1400"/>
              <a:buChar char="●"/>
            </a:pPr>
            <a:r>
              <a:rPr lang="en">
                <a:solidFill>
                  <a:srgbClr val="FF0000"/>
                </a:solidFill>
              </a:rPr>
              <a:t>I want you to realize then that you’re going to find in closest packing that the arrangement of centers of spheres and centers of spaces is this arrangement. Where you are suddenly going to discover that the vector equilibrium, I gave you originally the vector equilibrium flat, and then I gave you where it curved the edges, where it became convex, or it could be concave. The same vector equilibrium can become concave or it can become convex. And so can the octahedron. So we have, then, spaces that suddenly become spheres, they blow up and the spaces contract. </a:t>
            </a:r>
            <a:r>
              <a:rPr lang="en">
                <a:solidFill>
                  <a:srgbClr val="FF0000"/>
                </a:solidFill>
                <a:highlight>
                  <a:srgbClr val="F4CCCC"/>
                </a:highlight>
              </a:rPr>
              <a:t>So there is something terribly exciting going on here</a:t>
            </a:r>
            <a:endParaRPr>
              <a:solidFill>
                <a:srgbClr val="FF0000"/>
              </a:solidFill>
              <a:highlight>
                <a:srgbClr val="F4CCCC"/>
              </a:highlight>
            </a:endParaRPr>
          </a:p>
        </p:txBody>
      </p:sp>
      <p:sp>
        <p:nvSpPr>
          <p:cNvPr id="331" name="Google Shape;331;p25"/>
          <p:cNvSpPr txBox="1"/>
          <p:nvPr/>
        </p:nvSpPr>
        <p:spPr>
          <a:xfrm>
            <a:off x="9924900" y="4474637"/>
            <a:ext cx="46521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000"/>
              <a:t>Vector Equilibrium and its Transformation Pathways (</a:t>
            </a:r>
            <a:r>
              <a:rPr lang="en" sz="1000">
                <a:solidFill>
                  <a:schemeClr val="hlink"/>
                </a:solidFill>
                <a:uFill>
                  <a:noFill/>
                </a:uFill>
                <a:hlinkClick r:id="rId12"/>
              </a:rPr>
              <a:t>Laetus In Praesens</a:t>
            </a:r>
            <a:r>
              <a:rPr lang="en" sz="1000"/>
              <a:t>)</a:t>
            </a:r>
            <a:endParaRPr sz="1000"/>
          </a:p>
          <a:p>
            <a:pPr indent="0" lvl="0" marL="0" rtl="0" algn="l">
              <a:spcBef>
                <a:spcPts val="0"/>
              </a:spcBef>
              <a:spcAft>
                <a:spcPts val="0"/>
              </a:spcAft>
              <a:buClr>
                <a:schemeClr val="dk1"/>
              </a:buClr>
              <a:buSzPts val="1100"/>
              <a:buFont typeface="Arial"/>
              <a:buNone/>
            </a:pPr>
            <a:r>
              <a:t/>
            </a:r>
            <a:endParaRPr sz="1000"/>
          </a:p>
          <a:p>
            <a:pPr indent="0" lvl="0" marL="0" rtl="0" algn="l">
              <a:spcBef>
                <a:spcPts val="0"/>
              </a:spcBef>
              <a:spcAft>
                <a:spcPts val="0"/>
              </a:spcAft>
              <a:buNone/>
            </a:pPr>
            <a:r>
              <a:t/>
            </a:r>
            <a:endParaRPr sz="1000"/>
          </a:p>
        </p:txBody>
      </p:sp>
      <p:pic>
        <p:nvPicPr>
          <p:cNvPr id="332" name="Google Shape;332;p25"/>
          <p:cNvPicPr preferRelativeResize="0"/>
          <p:nvPr/>
        </p:nvPicPr>
        <p:blipFill>
          <a:blip r:embed="rId13">
            <a:alphaModFix/>
          </a:blip>
          <a:stretch>
            <a:fillRect/>
          </a:stretch>
        </p:blipFill>
        <p:spPr>
          <a:xfrm>
            <a:off x="7869776" y="3303200"/>
            <a:ext cx="1944549" cy="1686025"/>
          </a:xfrm>
          <a:prstGeom prst="rect">
            <a:avLst/>
          </a:prstGeom>
          <a:noFill/>
          <a:ln>
            <a:noFill/>
          </a:ln>
        </p:spPr>
      </p:pic>
      <p:pic>
        <p:nvPicPr>
          <p:cNvPr id="333" name="Google Shape;333;p25"/>
          <p:cNvPicPr preferRelativeResize="0"/>
          <p:nvPr/>
        </p:nvPicPr>
        <p:blipFill>
          <a:blip r:embed="rId14">
            <a:alphaModFix/>
          </a:blip>
          <a:stretch>
            <a:fillRect/>
          </a:stretch>
        </p:blipFill>
        <p:spPr>
          <a:xfrm>
            <a:off x="10058400" y="4810700"/>
            <a:ext cx="1251248" cy="1123575"/>
          </a:xfrm>
          <a:prstGeom prst="rect">
            <a:avLst/>
          </a:prstGeom>
          <a:noFill/>
          <a:ln>
            <a:noFill/>
          </a:ln>
        </p:spPr>
      </p:pic>
      <p:pic>
        <p:nvPicPr>
          <p:cNvPr id="334" name="Google Shape;334;p25"/>
          <p:cNvPicPr preferRelativeResize="0"/>
          <p:nvPr/>
        </p:nvPicPr>
        <p:blipFill>
          <a:blip r:embed="rId15">
            <a:alphaModFix/>
          </a:blip>
          <a:stretch>
            <a:fillRect/>
          </a:stretch>
        </p:blipFill>
        <p:spPr>
          <a:xfrm>
            <a:off x="11384668" y="4797375"/>
            <a:ext cx="2407657" cy="1123575"/>
          </a:xfrm>
          <a:prstGeom prst="rect">
            <a:avLst/>
          </a:prstGeom>
          <a:noFill/>
          <a:ln>
            <a:noFill/>
          </a:ln>
        </p:spPr>
      </p:pic>
      <p:pic>
        <p:nvPicPr>
          <p:cNvPr id="335" name="Google Shape;335;p25"/>
          <p:cNvPicPr preferRelativeResize="0"/>
          <p:nvPr/>
        </p:nvPicPr>
        <p:blipFill>
          <a:blip r:embed="rId16">
            <a:alphaModFix/>
          </a:blip>
          <a:stretch>
            <a:fillRect/>
          </a:stretch>
        </p:blipFill>
        <p:spPr>
          <a:xfrm>
            <a:off x="13678806" y="4824034"/>
            <a:ext cx="892978" cy="646500"/>
          </a:xfrm>
          <a:prstGeom prst="rect">
            <a:avLst/>
          </a:prstGeom>
          <a:noFill/>
          <a:ln>
            <a:noFill/>
          </a:ln>
        </p:spPr>
      </p:pic>
      <p:pic>
        <p:nvPicPr>
          <p:cNvPr id="336" name="Google Shape;336;p25"/>
          <p:cNvPicPr preferRelativeResize="0"/>
          <p:nvPr/>
        </p:nvPicPr>
        <p:blipFill>
          <a:blip r:embed="rId13">
            <a:alphaModFix/>
          </a:blip>
          <a:stretch>
            <a:fillRect/>
          </a:stretch>
        </p:blipFill>
        <p:spPr>
          <a:xfrm>
            <a:off x="7898701" y="5029774"/>
            <a:ext cx="611700" cy="530375"/>
          </a:xfrm>
          <a:prstGeom prst="rect">
            <a:avLst/>
          </a:prstGeom>
          <a:noFill/>
          <a:ln>
            <a:noFill/>
          </a:ln>
        </p:spPr>
      </p:pic>
      <p:pic>
        <p:nvPicPr>
          <p:cNvPr id="337" name="Google Shape;337;p25"/>
          <p:cNvPicPr preferRelativeResize="0"/>
          <p:nvPr/>
        </p:nvPicPr>
        <p:blipFill>
          <a:blip r:embed="rId13">
            <a:alphaModFix/>
          </a:blip>
          <a:stretch>
            <a:fillRect/>
          </a:stretch>
        </p:blipFill>
        <p:spPr>
          <a:xfrm>
            <a:off x="8582776" y="5029774"/>
            <a:ext cx="611700" cy="530375"/>
          </a:xfrm>
          <a:prstGeom prst="rect">
            <a:avLst/>
          </a:prstGeom>
          <a:noFill/>
          <a:ln>
            <a:noFill/>
          </a:ln>
        </p:spPr>
      </p:pic>
      <p:pic>
        <p:nvPicPr>
          <p:cNvPr id="338" name="Google Shape;338;p25"/>
          <p:cNvPicPr preferRelativeResize="0"/>
          <p:nvPr/>
        </p:nvPicPr>
        <p:blipFill>
          <a:blip r:embed="rId13">
            <a:alphaModFix/>
          </a:blip>
          <a:stretch>
            <a:fillRect/>
          </a:stretch>
        </p:blipFill>
        <p:spPr>
          <a:xfrm>
            <a:off x="9253838" y="5029774"/>
            <a:ext cx="611700" cy="530375"/>
          </a:xfrm>
          <a:prstGeom prst="rect">
            <a:avLst/>
          </a:prstGeom>
          <a:noFill/>
          <a:ln>
            <a:noFill/>
          </a:ln>
        </p:spPr>
      </p:pic>
      <p:cxnSp>
        <p:nvCxnSpPr>
          <p:cNvPr id="339" name="Google Shape;339;p25"/>
          <p:cNvCxnSpPr/>
          <p:nvPr/>
        </p:nvCxnSpPr>
        <p:spPr>
          <a:xfrm>
            <a:off x="2327660" y="7886814"/>
            <a:ext cx="3261300" cy="0"/>
          </a:xfrm>
          <a:prstGeom prst="straightConnector1">
            <a:avLst/>
          </a:prstGeom>
          <a:noFill/>
          <a:ln cap="flat" cmpd="sng" w="9525">
            <a:solidFill>
              <a:srgbClr val="0000FF"/>
            </a:solidFill>
            <a:prstDash val="solid"/>
            <a:round/>
            <a:headEnd len="med" w="med" type="none"/>
            <a:tailEnd len="med" w="med" type="none"/>
          </a:ln>
        </p:spPr>
      </p:cxnSp>
      <p:sp>
        <p:nvSpPr>
          <p:cNvPr id="340" name="Google Shape;340;p25"/>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26"/>
          <p:cNvSpPr txBox="1"/>
          <p:nvPr/>
        </p:nvSpPr>
        <p:spPr>
          <a:xfrm>
            <a:off x="2984650" y="54000"/>
            <a:ext cx="8977800" cy="985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5200">
                <a:solidFill>
                  <a:schemeClr val="lt1"/>
                </a:solidFill>
                <a:highlight>
                  <a:schemeClr val="dk1"/>
                </a:highlight>
              </a:rPr>
              <a:t>Perception, Cognition, Action</a:t>
            </a:r>
            <a:endParaRPr sz="5200">
              <a:solidFill>
                <a:schemeClr val="lt1"/>
              </a:solidFill>
              <a:highlight>
                <a:schemeClr val="dk1"/>
              </a:highlight>
            </a:endParaRPr>
          </a:p>
        </p:txBody>
      </p:sp>
      <p:sp>
        <p:nvSpPr>
          <p:cNvPr id="346" name="Google Shape;346;p26"/>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347" name="Google Shape;347;p26"/>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pic>
        <p:nvPicPr>
          <p:cNvPr id="348" name="Google Shape;348;p26"/>
          <p:cNvPicPr preferRelativeResize="0"/>
          <p:nvPr/>
        </p:nvPicPr>
        <p:blipFill>
          <a:blip r:embed="rId3">
            <a:alphaModFix/>
          </a:blip>
          <a:stretch>
            <a:fillRect/>
          </a:stretch>
        </p:blipFill>
        <p:spPr>
          <a:xfrm>
            <a:off x="0" y="8041963"/>
            <a:ext cx="7205650" cy="1144725"/>
          </a:xfrm>
          <a:prstGeom prst="rect">
            <a:avLst/>
          </a:prstGeom>
          <a:noFill/>
          <a:ln>
            <a:noFill/>
          </a:ln>
        </p:spPr>
      </p:pic>
      <p:pic>
        <p:nvPicPr>
          <p:cNvPr id="349" name="Google Shape;349;p26"/>
          <p:cNvPicPr preferRelativeResize="0"/>
          <p:nvPr/>
        </p:nvPicPr>
        <p:blipFill>
          <a:blip r:embed="rId4">
            <a:alphaModFix/>
          </a:blip>
          <a:stretch>
            <a:fillRect/>
          </a:stretch>
        </p:blipFill>
        <p:spPr>
          <a:xfrm>
            <a:off x="45400" y="9928895"/>
            <a:ext cx="5127726" cy="967705"/>
          </a:xfrm>
          <a:prstGeom prst="rect">
            <a:avLst/>
          </a:prstGeom>
          <a:noFill/>
          <a:ln>
            <a:noFill/>
          </a:ln>
        </p:spPr>
      </p:pic>
      <p:pic>
        <p:nvPicPr>
          <p:cNvPr id="350" name="Google Shape;350;p26"/>
          <p:cNvPicPr preferRelativeResize="0"/>
          <p:nvPr/>
        </p:nvPicPr>
        <p:blipFill>
          <a:blip r:embed="rId5">
            <a:alphaModFix/>
          </a:blip>
          <a:stretch>
            <a:fillRect/>
          </a:stretch>
        </p:blipFill>
        <p:spPr>
          <a:xfrm>
            <a:off x="45400" y="5129821"/>
            <a:ext cx="3860100" cy="1558204"/>
          </a:xfrm>
          <a:prstGeom prst="rect">
            <a:avLst/>
          </a:prstGeom>
          <a:noFill/>
          <a:ln>
            <a:noFill/>
          </a:ln>
        </p:spPr>
      </p:pic>
      <p:sp>
        <p:nvSpPr>
          <p:cNvPr id="351" name="Google Shape;351;p26"/>
          <p:cNvSpPr txBox="1"/>
          <p:nvPr/>
        </p:nvSpPr>
        <p:spPr>
          <a:xfrm>
            <a:off x="3855400" y="835995"/>
            <a:ext cx="7317600" cy="529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700">
                <a:solidFill>
                  <a:schemeClr val="dk1"/>
                </a:solidFill>
              </a:rPr>
              <a:t>Artistic, skillful, and professional use of physical tools</a:t>
            </a:r>
            <a:endParaRPr b="1" sz="1700">
              <a:solidFill>
                <a:schemeClr val="dk1"/>
              </a:solidFill>
            </a:endParaRPr>
          </a:p>
          <a:p>
            <a:pPr indent="0" lvl="0" marL="0" rtl="0" algn="ctr">
              <a:spcBef>
                <a:spcPts val="0"/>
              </a:spcBef>
              <a:spcAft>
                <a:spcPts val="0"/>
              </a:spcAft>
              <a:buNone/>
            </a:pPr>
            <a:r>
              <a:t/>
            </a:r>
            <a:endParaRPr b="1" sz="1700">
              <a:solidFill>
                <a:schemeClr val="dk1"/>
              </a:solidFill>
            </a:endParaRPr>
          </a:p>
          <a:p>
            <a:pPr indent="0" lvl="0" marL="0" rtl="0" algn="ctr">
              <a:spcBef>
                <a:spcPts val="0"/>
              </a:spcBef>
              <a:spcAft>
                <a:spcPts val="0"/>
              </a:spcAft>
              <a:buNone/>
            </a:pPr>
            <a:r>
              <a:rPr b="1" lang="en" sz="1700">
                <a:solidFill>
                  <a:schemeClr val="dk1"/>
                </a:solidFill>
              </a:rPr>
              <a:t>Lifelong development of physical, social, and cognitive niche</a:t>
            </a:r>
            <a:endParaRPr b="1" sz="1700">
              <a:solidFill>
                <a:schemeClr val="dk1"/>
              </a:solidFill>
            </a:endParaRPr>
          </a:p>
          <a:p>
            <a:pPr indent="0" lvl="0" marL="0" rtl="0" algn="ctr">
              <a:spcBef>
                <a:spcPts val="0"/>
              </a:spcBef>
              <a:spcAft>
                <a:spcPts val="0"/>
              </a:spcAft>
              <a:buNone/>
            </a:pPr>
            <a:r>
              <a:t/>
            </a:r>
            <a:endParaRPr b="1" sz="1700">
              <a:solidFill>
                <a:schemeClr val="dk1"/>
              </a:solidFill>
            </a:endParaRPr>
          </a:p>
          <a:p>
            <a:pPr indent="0" lvl="0" marL="0" rtl="0" algn="ctr">
              <a:spcBef>
                <a:spcPts val="0"/>
              </a:spcBef>
              <a:spcAft>
                <a:spcPts val="0"/>
              </a:spcAft>
              <a:buNone/>
            </a:pPr>
            <a:r>
              <a:rPr b="1" lang="en" sz="1700">
                <a:solidFill>
                  <a:schemeClr val="dk1"/>
                </a:solidFill>
              </a:rPr>
              <a:t>Cosmic, dual eso/exoteric perspective on the function and meaning of human life and sensemaking</a:t>
            </a:r>
            <a:r>
              <a:rPr lang="en" sz="1700">
                <a:solidFill>
                  <a:schemeClr val="dk1"/>
                </a:solidFill>
              </a:rPr>
              <a:t> </a:t>
            </a:r>
            <a:endParaRPr sz="1700">
              <a:solidFill>
                <a:schemeClr val="dk1"/>
              </a:solidFill>
            </a:endParaRPr>
          </a:p>
          <a:p>
            <a:pPr indent="0" lvl="0" marL="0" rtl="0" algn="ctr">
              <a:spcBef>
                <a:spcPts val="0"/>
              </a:spcBef>
              <a:spcAft>
                <a:spcPts val="0"/>
              </a:spcAft>
              <a:buNone/>
            </a:pPr>
            <a:r>
              <a:t/>
            </a:r>
            <a:endParaRPr sz="1700">
              <a:solidFill>
                <a:schemeClr val="dk1"/>
              </a:solidFill>
            </a:endParaRPr>
          </a:p>
          <a:p>
            <a:pPr indent="0" lvl="0" marL="0" rtl="0" algn="ctr">
              <a:spcBef>
                <a:spcPts val="0"/>
              </a:spcBef>
              <a:spcAft>
                <a:spcPts val="0"/>
              </a:spcAft>
              <a:buNone/>
            </a:pPr>
            <a:r>
              <a:rPr b="1" lang="en" sz="1700">
                <a:solidFill>
                  <a:schemeClr val="dk1"/>
                </a:solidFill>
              </a:rPr>
              <a:t>Aware and attentive towards historical and global traditions and practices of inquiry and action </a:t>
            </a:r>
            <a:endParaRPr b="1" sz="1700">
              <a:solidFill>
                <a:schemeClr val="dk1"/>
              </a:solidFill>
            </a:endParaRPr>
          </a:p>
          <a:p>
            <a:pPr indent="0" lvl="0" marL="0" rtl="0" algn="ctr">
              <a:spcBef>
                <a:spcPts val="0"/>
              </a:spcBef>
              <a:spcAft>
                <a:spcPts val="0"/>
              </a:spcAft>
              <a:buNone/>
            </a:pPr>
            <a:r>
              <a:t/>
            </a:r>
            <a:endParaRPr b="1" sz="1700">
              <a:solidFill>
                <a:schemeClr val="dk1"/>
              </a:solidFill>
            </a:endParaRPr>
          </a:p>
          <a:p>
            <a:pPr indent="0" lvl="0" marL="0" rtl="0" algn="ctr">
              <a:spcBef>
                <a:spcPts val="0"/>
              </a:spcBef>
              <a:spcAft>
                <a:spcPts val="0"/>
              </a:spcAft>
              <a:buNone/>
            </a:pPr>
            <a:r>
              <a:rPr b="1" lang="en" sz="1700">
                <a:solidFill>
                  <a:schemeClr val="dk1"/>
                </a:solidFill>
              </a:rPr>
              <a:t>Situated their work expertly and explicitly in relation to past, present, and future colleagues  </a:t>
            </a:r>
            <a:endParaRPr b="1" sz="1700">
              <a:solidFill>
                <a:schemeClr val="dk1"/>
              </a:solidFill>
            </a:endParaRPr>
          </a:p>
          <a:p>
            <a:pPr indent="0" lvl="0" marL="0" rtl="0" algn="ctr">
              <a:spcBef>
                <a:spcPts val="0"/>
              </a:spcBef>
              <a:spcAft>
                <a:spcPts val="0"/>
              </a:spcAft>
              <a:buNone/>
            </a:pPr>
            <a:r>
              <a:rPr lang="en" sz="1700">
                <a:solidFill>
                  <a:schemeClr val="dk1"/>
                </a:solidFill>
              </a:rPr>
              <a:t> </a:t>
            </a:r>
            <a:endParaRPr sz="1700">
              <a:solidFill>
                <a:schemeClr val="dk1"/>
              </a:solidFill>
            </a:endParaRPr>
          </a:p>
          <a:p>
            <a:pPr indent="0" lvl="0" marL="0" rtl="0" algn="ctr">
              <a:spcBef>
                <a:spcPts val="0"/>
              </a:spcBef>
              <a:spcAft>
                <a:spcPts val="0"/>
              </a:spcAft>
              <a:buNone/>
            </a:pPr>
            <a:r>
              <a:rPr b="1" lang="en" sz="1700">
                <a:solidFill>
                  <a:schemeClr val="dk1"/>
                </a:solidFill>
              </a:rPr>
              <a:t>Both find resonance with modern trends towards…</a:t>
            </a:r>
            <a:endParaRPr b="1" sz="1700">
              <a:solidFill>
                <a:schemeClr val="dk1"/>
              </a:solidFill>
            </a:endParaRPr>
          </a:p>
          <a:p>
            <a:pPr indent="-311150" lvl="0" marL="457200" rtl="0" algn="l">
              <a:spcBef>
                <a:spcPts val="0"/>
              </a:spcBef>
              <a:spcAft>
                <a:spcPts val="0"/>
              </a:spcAft>
              <a:buClr>
                <a:schemeClr val="dk1"/>
              </a:buClr>
              <a:buSzPts val="1300"/>
              <a:buChar char="●"/>
            </a:pPr>
            <a:r>
              <a:rPr lang="en" sz="1300">
                <a:solidFill>
                  <a:schemeClr val="hlink"/>
                </a:solidFill>
                <a:uFill>
                  <a:noFill/>
                </a:uFill>
                <a:hlinkClick r:id="rId6"/>
              </a:rPr>
              <a:t>Agential realism</a:t>
            </a:r>
            <a:r>
              <a:rPr lang="en" sz="1300">
                <a:solidFill>
                  <a:schemeClr val="dk1"/>
                </a:solidFill>
              </a:rPr>
              <a:t> (Barad et al.)</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Embodied, Embedded, Enacted, Extended, Affective (4EA) cognitive science</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Active Inference, Free Energy Principle and Cognitive/Physical (</a:t>
            </a:r>
            <a:r>
              <a:rPr i="1" lang="en" sz="1300">
                <a:solidFill>
                  <a:schemeClr val="dk1"/>
                </a:solidFill>
              </a:rPr>
              <a:t>another day!!!</a:t>
            </a:r>
            <a:r>
              <a:rPr lang="en" sz="1300">
                <a:solidFill>
                  <a:schemeClr val="dk1"/>
                </a:solidFill>
              </a:rPr>
              <a:t>)</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Systems and Complexity: Reductionism/Holism, Emergence, etc….</a:t>
            </a:r>
            <a:endParaRPr sz="1300">
              <a:solidFill>
                <a:schemeClr val="dk1"/>
              </a:solidFill>
            </a:endParaRPr>
          </a:p>
          <a:p>
            <a:pPr indent="-311150" lvl="1" marL="914400" rtl="0" algn="l">
              <a:spcBef>
                <a:spcPts val="0"/>
              </a:spcBef>
              <a:spcAft>
                <a:spcPts val="0"/>
              </a:spcAft>
              <a:buClr>
                <a:schemeClr val="dk1"/>
              </a:buClr>
              <a:buSzPts val="1300"/>
              <a:buChar char="○"/>
            </a:pPr>
            <a:r>
              <a:rPr lang="en" sz="1300">
                <a:solidFill>
                  <a:schemeClr val="dk1"/>
                </a:solidFill>
              </a:rPr>
              <a:t>MU below from </a:t>
            </a:r>
            <a:r>
              <a:rPr i="1" lang="en" sz="1300">
                <a:solidFill>
                  <a:schemeClr val="dk1"/>
                </a:solidFill>
              </a:rPr>
              <a:t>Gödel, Escher, Bach: an Eternal Golden Braid</a:t>
            </a:r>
            <a:endParaRPr i="1" sz="1300">
              <a:solidFill>
                <a:schemeClr val="dk1"/>
              </a:solidFill>
            </a:endParaRPr>
          </a:p>
          <a:p>
            <a:pPr indent="0" lvl="0" marL="0" rtl="0" algn="ctr">
              <a:spcBef>
                <a:spcPts val="0"/>
              </a:spcBef>
              <a:spcAft>
                <a:spcPts val="0"/>
              </a:spcAft>
              <a:buClr>
                <a:schemeClr val="dk1"/>
              </a:buClr>
              <a:buSzPts val="1100"/>
              <a:buFont typeface="Arial"/>
              <a:buNone/>
            </a:pPr>
            <a:r>
              <a:t/>
            </a:r>
            <a:endParaRPr sz="1200">
              <a:solidFill>
                <a:schemeClr val="dk1"/>
              </a:solidFill>
            </a:endParaRPr>
          </a:p>
          <a:p>
            <a:pPr indent="0" lvl="0" marL="0" rtl="0" algn="ctr">
              <a:spcBef>
                <a:spcPts val="0"/>
              </a:spcBef>
              <a:spcAft>
                <a:spcPts val="0"/>
              </a:spcAft>
              <a:buNone/>
            </a:pPr>
            <a:r>
              <a:t/>
            </a:r>
            <a:endParaRPr sz="1700">
              <a:solidFill>
                <a:schemeClr val="dk1"/>
              </a:solidFill>
            </a:endParaRPr>
          </a:p>
        </p:txBody>
      </p:sp>
      <p:sp>
        <p:nvSpPr>
          <p:cNvPr id="352" name="Google Shape;352;p26"/>
          <p:cNvSpPr txBox="1"/>
          <p:nvPr/>
        </p:nvSpPr>
        <p:spPr>
          <a:xfrm>
            <a:off x="2785125" y="6236675"/>
            <a:ext cx="10392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rgbClr val="FF0000"/>
                </a:solidFill>
                <a:uFill>
                  <a:noFill/>
                </a:uFill>
                <a:hlinkClick r:id="rId7">
                  <a:extLst>
                    <a:ext uri="{A12FA001-AC4F-418D-AE19-62706E023703}">
                      <ahyp:hlinkClr val="tx"/>
                    </a:ext>
                  </a:extLst>
                </a:hlinkClick>
              </a:rPr>
              <a:t>Link</a:t>
            </a:r>
            <a:endParaRPr sz="2100">
              <a:solidFill>
                <a:srgbClr val="FF0000"/>
              </a:solidFill>
            </a:endParaRPr>
          </a:p>
        </p:txBody>
      </p:sp>
      <p:pic>
        <p:nvPicPr>
          <p:cNvPr id="353" name="Google Shape;353;p26"/>
          <p:cNvPicPr preferRelativeResize="0"/>
          <p:nvPr/>
        </p:nvPicPr>
        <p:blipFill>
          <a:blip r:embed="rId8">
            <a:alphaModFix/>
          </a:blip>
          <a:stretch>
            <a:fillRect/>
          </a:stretch>
        </p:blipFill>
        <p:spPr>
          <a:xfrm>
            <a:off x="7451241" y="5655241"/>
            <a:ext cx="2452560" cy="2502500"/>
          </a:xfrm>
          <a:prstGeom prst="rect">
            <a:avLst/>
          </a:prstGeom>
          <a:noFill/>
          <a:ln>
            <a:noFill/>
          </a:ln>
        </p:spPr>
      </p:pic>
      <p:sp>
        <p:nvSpPr>
          <p:cNvPr id="354" name="Google Shape;354;p26"/>
          <p:cNvSpPr txBox="1"/>
          <p:nvPr/>
        </p:nvSpPr>
        <p:spPr>
          <a:xfrm>
            <a:off x="-1596700" y="9388249"/>
            <a:ext cx="9063600" cy="9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900">
                <a:latin typeface="Times New Roman"/>
                <a:ea typeface="Times New Roman"/>
                <a:cs typeface="Times New Roman"/>
                <a:sym typeface="Times New Roman"/>
              </a:rPr>
              <a:t>And another 4-fold English fellow, Karl J Friston:</a:t>
            </a:r>
            <a:endParaRPr sz="2900">
              <a:latin typeface="Times New Roman"/>
              <a:ea typeface="Times New Roman"/>
              <a:cs typeface="Times New Roman"/>
              <a:sym typeface="Times New Roman"/>
            </a:endParaRPr>
          </a:p>
          <a:p>
            <a:pPr indent="0" lvl="0" marL="0" rtl="0" algn="l">
              <a:spcBef>
                <a:spcPts val="0"/>
              </a:spcBef>
              <a:spcAft>
                <a:spcPts val="0"/>
              </a:spcAft>
              <a:buNone/>
            </a:pPr>
            <a:r>
              <a:rPr lang="en" sz="2100">
                <a:latin typeface="Times New Roman"/>
                <a:ea typeface="Times New Roman"/>
                <a:cs typeface="Times New Roman"/>
                <a:sym typeface="Times New Roman"/>
              </a:rPr>
              <a:t>Free Energy Principle &amp; Active Inference</a:t>
            </a:r>
            <a:endParaRPr sz="2100">
              <a:latin typeface="Times New Roman"/>
              <a:ea typeface="Times New Roman"/>
              <a:cs typeface="Times New Roman"/>
              <a:sym typeface="Times New Roman"/>
            </a:endParaRPr>
          </a:p>
        </p:txBody>
      </p:sp>
      <p:pic>
        <p:nvPicPr>
          <p:cNvPr id="355" name="Google Shape;355;p26"/>
          <p:cNvPicPr preferRelativeResize="0"/>
          <p:nvPr/>
        </p:nvPicPr>
        <p:blipFill>
          <a:blip r:embed="rId9">
            <a:alphaModFix/>
          </a:blip>
          <a:stretch>
            <a:fillRect/>
          </a:stretch>
        </p:blipFill>
        <p:spPr>
          <a:xfrm>
            <a:off x="886179" y="10544100"/>
            <a:ext cx="2227872" cy="3214500"/>
          </a:xfrm>
          <a:prstGeom prst="rect">
            <a:avLst/>
          </a:prstGeom>
          <a:noFill/>
          <a:ln>
            <a:noFill/>
          </a:ln>
        </p:spPr>
      </p:pic>
      <p:pic>
        <p:nvPicPr>
          <p:cNvPr id="356" name="Google Shape;356;p26"/>
          <p:cNvPicPr preferRelativeResize="0"/>
          <p:nvPr/>
        </p:nvPicPr>
        <p:blipFill rotWithShape="1">
          <a:blip r:embed="rId10">
            <a:alphaModFix/>
          </a:blip>
          <a:srcRect b="0" l="3037" r="45207" t="0"/>
          <a:stretch/>
        </p:blipFill>
        <p:spPr>
          <a:xfrm>
            <a:off x="3114050" y="11027500"/>
            <a:ext cx="2681674" cy="3027600"/>
          </a:xfrm>
          <a:prstGeom prst="rect">
            <a:avLst/>
          </a:prstGeom>
          <a:noFill/>
          <a:ln>
            <a:noFill/>
          </a:ln>
        </p:spPr>
      </p:pic>
      <p:pic>
        <p:nvPicPr>
          <p:cNvPr id="357" name="Google Shape;357;p26"/>
          <p:cNvPicPr preferRelativeResize="0"/>
          <p:nvPr/>
        </p:nvPicPr>
        <p:blipFill>
          <a:blip r:embed="rId11">
            <a:alphaModFix/>
          </a:blip>
          <a:stretch>
            <a:fillRect/>
          </a:stretch>
        </p:blipFill>
        <p:spPr>
          <a:xfrm>
            <a:off x="1464299" y="9767334"/>
            <a:ext cx="5023350" cy="2603531"/>
          </a:xfrm>
          <a:prstGeom prst="rect">
            <a:avLst/>
          </a:prstGeom>
          <a:noFill/>
          <a:ln>
            <a:noFill/>
          </a:ln>
        </p:spPr>
      </p:pic>
      <p:pic>
        <p:nvPicPr>
          <p:cNvPr id="358" name="Google Shape;358;p26"/>
          <p:cNvPicPr preferRelativeResize="0"/>
          <p:nvPr/>
        </p:nvPicPr>
        <p:blipFill>
          <a:blip r:embed="rId12">
            <a:alphaModFix/>
          </a:blip>
          <a:stretch>
            <a:fillRect/>
          </a:stretch>
        </p:blipFill>
        <p:spPr>
          <a:xfrm>
            <a:off x="0" y="1155300"/>
            <a:ext cx="2158525" cy="3130700"/>
          </a:xfrm>
          <a:prstGeom prst="rect">
            <a:avLst/>
          </a:prstGeom>
          <a:noFill/>
          <a:ln>
            <a:noFill/>
          </a:ln>
        </p:spPr>
      </p:pic>
      <p:sp>
        <p:nvSpPr>
          <p:cNvPr id="359" name="Google Shape;359;p26"/>
          <p:cNvSpPr txBox="1"/>
          <p:nvPr/>
        </p:nvSpPr>
        <p:spPr>
          <a:xfrm>
            <a:off x="2173125" y="901050"/>
            <a:ext cx="1806000" cy="255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rgbClr val="0000FF"/>
                </a:solidFill>
              </a:rPr>
              <a:t>“If the doors of perception were cleansed every thing would appear to man as it is: infinite.”</a:t>
            </a:r>
            <a:endParaRPr b="1" sz="1800">
              <a:solidFill>
                <a:srgbClr val="0000FF"/>
              </a:solidFill>
            </a:endParaRPr>
          </a:p>
          <a:p>
            <a:pPr indent="0" lvl="0" marL="0" rtl="0" algn="l">
              <a:spcBef>
                <a:spcPts val="0"/>
              </a:spcBef>
              <a:spcAft>
                <a:spcPts val="0"/>
              </a:spcAft>
              <a:buNone/>
            </a:pPr>
            <a:r>
              <a:rPr b="1" lang="en"/>
              <a:t>The Marriage of Heaven and Hell</a:t>
            </a:r>
            <a:endParaRPr b="1"/>
          </a:p>
        </p:txBody>
      </p:sp>
      <p:sp>
        <p:nvSpPr>
          <p:cNvPr id="360" name="Google Shape;360;p26"/>
          <p:cNvSpPr txBox="1"/>
          <p:nvPr/>
        </p:nvSpPr>
        <p:spPr>
          <a:xfrm>
            <a:off x="-497900" y="4268580"/>
            <a:ext cx="4877100" cy="11082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SzPts val="1200"/>
              <a:buChar char="●"/>
            </a:pPr>
            <a:r>
              <a:rPr lang="en" sz="1200"/>
              <a:t>“</a:t>
            </a:r>
            <a:r>
              <a:rPr lang="en" sz="1200"/>
              <a:t>Blake and the Mark of the Cognitive: Notes Towards the Appearance of the Sceptical Subject”, </a:t>
            </a:r>
            <a:r>
              <a:rPr lang="en" sz="1200" u="sng">
                <a:solidFill>
                  <a:schemeClr val="hlink"/>
                </a:solidFill>
                <a:hlinkClick r:id="rId13"/>
              </a:rPr>
              <a:t>Sha 2019</a:t>
            </a:r>
            <a:endParaRPr sz="1200"/>
          </a:p>
          <a:p>
            <a:pPr indent="-304800" lvl="0" marL="457200" rtl="0" algn="l">
              <a:spcBef>
                <a:spcPts val="0"/>
              </a:spcBef>
              <a:spcAft>
                <a:spcPts val="0"/>
              </a:spcAft>
              <a:buSzPts val="1200"/>
              <a:buChar char="●"/>
            </a:pPr>
            <a:r>
              <a:rPr lang="en" sz="1200"/>
              <a:t>WILLIAM BLAKE’S INTEGRAL PSYCHOLOGY: READING BLAKE AND KEN WILBER TOGETHER, </a:t>
            </a:r>
            <a:r>
              <a:rPr lang="en" sz="1200" u="sng">
                <a:solidFill>
                  <a:schemeClr val="hlink"/>
                </a:solidFill>
                <a:hlinkClick r:id="rId14"/>
              </a:rPr>
              <a:t>Adams (2006</a:t>
            </a:r>
            <a:endParaRPr sz="1200"/>
          </a:p>
          <a:p>
            <a:pPr indent="0" lvl="0" marL="457200" rtl="0" algn="l">
              <a:spcBef>
                <a:spcPts val="0"/>
              </a:spcBef>
              <a:spcAft>
                <a:spcPts val="0"/>
              </a:spcAft>
              <a:buNone/>
            </a:pPr>
            <a:r>
              <a:t/>
            </a:r>
            <a:endParaRPr sz="1200"/>
          </a:p>
        </p:txBody>
      </p:sp>
      <p:sp>
        <p:nvSpPr>
          <p:cNvPr id="361" name="Google Shape;361;p26"/>
          <p:cNvSpPr txBox="1"/>
          <p:nvPr/>
        </p:nvSpPr>
        <p:spPr>
          <a:xfrm>
            <a:off x="81270" y="6703365"/>
            <a:ext cx="38601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rgbClr val="FF0000"/>
                </a:solidFill>
              </a:rPr>
              <a:t>“In the Universe, there are things that are known, and things that are unknown, and in between there are doors.”</a:t>
            </a:r>
            <a:endParaRPr sz="2000">
              <a:solidFill>
                <a:srgbClr val="FF0000"/>
              </a:solidFill>
            </a:endParaRPr>
          </a:p>
        </p:txBody>
      </p:sp>
      <p:pic>
        <p:nvPicPr>
          <p:cNvPr id="362" name="Google Shape;362;p26"/>
          <p:cNvPicPr preferRelativeResize="0"/>
          <p:nvPr/>
        </p:nvPicPr>
        <p:blipFill>
          <a:blip r:embed="rId15">
            <a:alphaModFix/>
          </a:blip>
          <a:stretch>
            <a:fillRect/>
          </a:stretch>
        </p:blipFill>
        <p:spPr>
          <a:xfrm>
            <a:off x="3759108" y="5588150"/>
            <a:ext cx="3704391" cy="2502499"/>
          </a:xfrm>
          <a:prstGeom prst="rect">
            <a:avLst/>
          </a:prstGeom>
          <a:noFill/>
          <a:ln>
            <a:noFill/>
          </a:ln>
        </p:spPr>
      </p:pic>
      <p:sp>
        <p:nvSpPr>
          <p:cNvPr id="363" name="Google Shape;363;p26"/>
          <p:cNvSpPr txBox="1"/>
          <p:nvPr/>
        </p:nvSpPr>
        <p:spPr>
          <a:xfrm>
            <a:off x="11222825" y="1053280"/>
            <a:ext cx="3412800" cy="264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000">
                <a:solidFill>
                  <a:srgbClr val="FF0000"/>
                </a:solidFill>
              </a:rPr>
              <a:t>“Since the initial publication of the chart of the electromagnetic spectrum, humans have learned that what they can touch, smell, see, and hear is less than one-millionth of reality.”</a:t>
            </a:r>
            <a:endParaRPr b="1" sz="2000">
              <a:solidFill>
                <a:srgbClr val="FF0000"/>
              </a:solidFill>
            </a:endParaRPr>
          </a:p>
        </p:txBody>
      </p:sp>
      <p:pic>
        <p:nvPicPr>
          <p:cNvPr id="364" name="Google Shape;364;p26"/>
          <p:cNvPicPr preferRelativeResize="0"/>
          <p:nvPr/>
        </p:nvPicPr>
        <p:blipFill rotWithShape="1">
          <a:blip r:embed="rId16">
            <a:alphaModFix/>
          </a:blip>
          <a:srcRect b="9575" l="22362" r="20735" t="8085"/>
          <a:stretch/>
        </p:blipFill>
        <p:spPr>
          <a:xfrm>
            <a:off x="9697150" y="6225650"/>
            <a:ext cx="1990025" cy="2879575"/>
          </a:xfrm>
          <a:prstGeom prst="rect">
            <a:avLst/>
          </a:prstGeom>
          <a:noFill/>
          <a:ln>
            <a:noFill/>
          </a:ln>
        </p:spPr>
      </p:pic>
      <p:sp>
        <p:nvSpPr>
          <p:cNvPr id="365" name="Google Shape;365;p26"/>
          <p:cNvSpPr txBox="1"/>
          <p:nvPr/>
        </p:nvSpPr>
        <p:spPr>
          <a:xfrm>
            <a:off x="7265665" y="8265385"/>
            <a:ext cx="2227800" cy="769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lt1"/>
                </a:solidFill>
                <a:highlight>
                  <a:schemeClr val="dk1"/>
                </a:highlight>
              </a:rPr>
              <a:t>Communications</a:t>
            </a:r>
            <a:endParaRPr b="1" sz="1900">
              <a:solidFill>
                <a:schemeClr val="lt1"/>
              </a:solidFill>
              <a:highlight>
                <a:schemeClr val="dk1"/>
              </a:highlight>
            </a:endParaRPr>
          </a:p>
          <a:p>
            <a:pPr indent="0" lvl="0" marL="0" rtl="0" algn="ctr">
              <a:spcBef>
                <a:spcPts val="0"/>
              </a:spcBef>
              <a:spcAft>
                <a:spcPts val="0"/>
              </a:spcAft>
              <a:buNone/>
            </a:pPr>
            <a:r>
              <a:rPr b="1" lang="en" sz="1900">
                <a:solidFill>
                  <a:schemeClr val="lt1"/>
                </a:solidFill>
                <a:highlight>
                  <a:schemeClr val="dk1"/>
                </a:highlight>
              </a:rPr>
              <a:t>Physical media</a:t>
            </a:r>
            <a:endParaRPr b="1" sz="1900">
              <a:solidFill>
                <a:schemeClr val="lt1"/>
              </a:solidFill>
              <a:highlight>
                <a:schemeClr val="dk1"/>
              </a:highlight>
            </a:endParaRPr>
          </a:p>
        </p:txBody>
      </p:sp>
      <p:sp>
        <p:nvSpPr>
          <p:cNvPr id="366" name="Google Shape;366;p26"/>
          <p:cNvSpPr txBox="1"/>
          <p:nvPr/>
        </p:nvSpPr>
        <p:spPr>
          <a:xfrm>
            <a:off x="11668680" y="6209985"/>
            <a:ext cx="30000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Bucky Inc. offers a deep exploration of Richard Buckminster Fuller’s work and thought to shed new light on the questions raised by our increasingly electronic world. It shows that Fuller’s entire career was a multi-dimensional reflection on the architecture of radio. </a:t>
            </a:r>
            <a:r>
              <a:rPr lang="en" sz="1200">
                <a:highlight>
                  <a:srgbClr val="F4CCCC"/>
                </a:highlight>
              </a:rPr>
              <a:t>He always insisted that the real site of architecture is the electromagnetic spectrum</a:t>
            </a:r>
            <a:r>
              <a:rPr lang="en" sz="1200"/>
              <a:t>. His buildings were delicate mobile instruments for accessing the invisible universe of overlapping signals. Every detail was understood as a way of tuning into hidden waves. Architecture was built in, with, for and as radio.</a:t>
            </a:r>
            <a:endParaRPr sz="1200"/>
          </a:p>
        </p:txBody>
      </p:sp>
      <p:pic>
        <p:nvPicPr>
          <p:cNvPr id="367" name="Google Shape;367;p26"/>
          <p:cNvPicPr preferRelativeResize="0"/>
          <p:nvPr/>
        </p:nvPicPr>
        <p:blipFill>
          <a:blip r:embed="rId17">
            <a:alphaModFix/>
          </a:blip>
          <a:stretch>
            <a:fillRect/>
          </a:stretch>
        </p:blipFill>
        <p:spPr>
          <a:xfrm>
            <a:off x="11829925" y="3638027"/>
            <a:ext cx="2805725" cy="2087475"/>
          </a:xfrm>
          <a:prstGeom prst="rect">
            <a:avLst/>
          </a:prstGeom>
          <a:noFill/>
          <a:ln>
            <a:noFill/>
          </a:ln>
        </p:spPr>
      </p:pic>
      <p:sp>
        <p:nvSpPr>
          <p:cNvPr id="368" name="Google Shape;368;p26"/>
          <p:cNvSpPr txBox="1"/>
          <p:nvPr/>
        </p:nvSpPr>
        <p:spPr>
          <a:xfrm>
            <a:off x="11913850" y="5656925"/>
            <a:ext cx="2325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MAN IN UNIVERSE 1963</a:t>
            </a:r>
            <a:endParaRPr/>
          </a:p>
          <a:p>
            <a:pPr indent="0" lvl="0" marL="0" rtl="0" algn="l">
              <a:spcBef>
                <a:spcPts val="0"/>
              </a:spcBef>
              <a:spcAft>
                <a:spcPts val="0"/>
              </a:spcAft>
              <a:buNone/>
            </a:pPr>
            <a:r>
              <a:rPr lang="en"/>
              <a:t>CRITICAL PATH 1981</a:t>
            </a:r>
            <a:endParaRPr/>
          </a:p>
        </p:txBody>
      </p:sp>
      <p:pic>
        <p:nvPicPr>
          <p:cNvPr id="369" name="Google Shape;369;p26"/>
          <p:cNvPicPr preferRelativeResize="0"/>
          <p:nvPr/>
        </p:nvPicPr>
        <p:blipFill>
          <a:blip r:embed="rId18">
            <a:alphaModFix/>
          </a:blip>
          <a:stretch>
            <a:fillRect/>
          </a:stretch>
        </p:blipFill>
        <p:spPr>
          <a:xfrm>
            <a:off x="9839900" y="5117286"/>
            <a:ext cx="1990026" cy="1119390"/>
          </a:xfrm>
          <a:prstGeom prst="rect">
            <a:avLst/>
          </a:prstGeom>
          <a:noFill/>
          <a:ln>
            <a:noFill/>
          </a:ln>
        </p:spPr>
      </p:pic>
      <p:pic>
        <p:nvPicPr>
          <p:cNvPr id="370" name="Google Shape;370;p26"/>
          <p:cNvPicPr preferRelativeResize="0"/>
          <p:nvPr/>
        </p:nvPicPr>
        <p:blipFill rotWithShape="1">
          <a:blip r:embed="rId19">
            <a:alphaModFix/>
          </a:blip>
          <a:srcRect b="0" l="31304" r="31630" t="0"/>
          <a:stretch/>
        </p:blipFill>
        <p:spPr>
          <a:xfrm>
            <a:off x="2199926" y="3376714"/>
            <a:ext cx="818698" cy="989111"/>
          </a:xfrm>
          <a:prstGeom prst="rect">
            <a:avLst/>
          </a:prstGeom>
          <a:noFill/>
          <a:ln>
            <a:noFill/>
          </a:ln>
        </p:spPr>
      </p:pic>
      <p:pic>
        <p:nvPicPr>
          <p:cNvPr id="371" name="Google Shape;371;p26"/>
          <p:cNvPicPr preferRelativeResize="0"/>
          <p:nvPr/>
        </p:nvPicPr>
        <p:blipFill>
          <a:blip r:embed="rId20">
            <a:alphaModFix/>
          </a:blip>
          <a:stretch>
            <a:fillRect/>
          </a:stretch>
        </p:blipFill>
        <p:spPr>
          <a:xfrm>
            <a:off x="3010857" y="3380625"/>
            <a:ext cx="620460" cy="9852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27"/>
          <p:cNvSpPr txBox="1"/>
          <p:nvPr/>
        </p:nvSpPr>
        <p:spPr>
          <a:xfrm>
            <a:off x="3899050" y="-98400"/>
            <a:ext cx="6549300" cy="1246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6900">
                <a:solidFill>
                  <a:schemeClr val="lt1"/>
                </a:solidFill>
                <a:highlight>
                  <a:schemeClr val="dk1"/>
                </a:highlight>
              </a:rPr>
              <a:t>World-View</a:t>
            </a:r>
            <a:endParaRPr sz="6900">
              <a:solidFill>
                <a:schemeClr val="lt1"/>
              </a:solidFill>
              <a:highlight>
                <a:schemeClr val="dk1"/>
              </a:highlight>
            </a:endParaRPr>
          </a:p>
        </p:txBody>
      </p:sp>
      <p:sp>
        <p:nvSpPr>
          <p:cNvPr id="377" name="Google Shape;377;p27"/>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378" name="Google Shape;378;p27"/>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sp>
        <p:nvSpPr>
          <p:cNvPr id="379" name="Google Shape;379;p27"/>
          <p:cNvSpPr txBox="1"/>
          <p:nvPr/>
        </p:nvSpPr>
        <p:spPr>
          <a:xfrm>
            <a:off x="65625" y="964025"/>
            <a:ext cx="5123700" cy="41409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400"/>
              </a:spcBef>
              <a:spcAft>
                <a:spcPts val="0"/>
              </a:spcAft>
              <a:buNone/>
            </a:pPr>
            <a:r>
              <a:rPr lang="en" sz="1050">
                <a:solidFill>
                  <a:srgbClr val="0000FF"/>
                </a:solidFill>
                <a:highlight>
                  <a:srgbClr val="FFFFFF"/>
                </a:highlight>
              </a:rPr>
              <a:t>'The Sky is an immortal Tent built by the Sons of Los;</a:t>
            </a:r>
            <a:endParaRPr sz="1050">
              <a:solidFill>
                <a:srgbClr val="0000FF"/>
              </a:solidFill>
              <a:highlight>
                <a:srgbClr val="FFFFFF"/>
              </a:highlight>
            </a:endParaRPr>
          </a:p>
          <a:p>
            <a:pPr indent="0" lvl="0" marL="0" rtl="0" algn="just">
              <a:lnSpc>
                <a:spcPct val="115000"/>
              </a:lnSpc>
              <a:spcBef>
                <a:spcPts val="400"/>
              </a:spcBef>
              <a:spcAft>
                <a:spcPts val="0"/>
              </a:spcAft>
              <a:buNone/>
            </a:pPr>
            <a:r>
              <a:rPr lang="en" sz="1050">
                <a:solidFill>
                  <a:srgbClr val="0000FF"/>
                </a:solidFill>
                <a:highlight>
                  <a:srgbClr val="FFFFFF"/>
                </a:highlight>
              </a:rPr>
              <a:t>And every Space that a Man views around his dwelling-place</a:t>
            </a:r>
            <a:endParaRPr sz="1050">
              <a:solidFill>
                <a:srgbClr val="0000FF"/>
              </a:solidFill>
              <a:highlight>
                <a:srgbClr val="FFFFFF"/>
              </a:highlight>
            </a:endParaRPr>
          </a:p>
          <a:p>
            <a:pPr indent="0" lvl="0" marL="0" rtl="0" algn="just">
              <a:lnSpc>
                <a:spcPct val="115000"/>
              </a:lnSpc>
              <a:spcBef>
                <a:spcPts val="400"/>
              </a:spcBef>
              <a:spcAft>
                <a:spcPts val="0"/>
              </a:spcAft>
              <a:buNone/>
            </a:pPr>
            <a:r>
              <a:rPr lang="en" sz="1050">
                <a:solidFill>
                  <a:srgbClr val="0000FF"/>
                </a:solidFill>
                <a:highlight>
                  <a:srgbClr val="FFFFFF"/>
                </a:highlight>
              </a:rPr>
              <a:t>Standing on his own roof, or in his garden on a mount</a:t>
            </a:r>
            <a:endParaRPr sz="1050">
              <a:solidFill>
                <a:srgbClr val="0000FF"/>
              </a:solidFill>
              <a:highlight>
                <a:srgbClr val="FFFFFF"/>
              </a:highlight>
            </a:endParaRPr>
          </a:p>
          <a:p>
            <a:pPr indent="0" lvl="0" marL="0" rtl="0" algn="just">
              <a:lnSpc>
                <a:spcPct val="115000"/>
              </a:lnSpc>
              <a:spcBef>
                <a:spcPts val="400"/>
              </a:spcBef>
              <a:spcAft>
                <a:spcPts val="0"/>
              </a:spcAft>
              <a:buNone/>
            </a:pPr>
            <a:r>
              <a:rPr lang="en" sz="1050">
                <a:solidFill>
                  <a:srgbClr val="0000FF"/>
                </a:solidFill>
                <a:highlight>
                  <a:srgbClr val="FFFFFF"/>
                </a:highlight>
              </a:rPr>
              <a:t>Of twenty-five cubits in height, such space is his Universe:</a:t>
            </a:r>
            <a:endParaRPr sz="1050">
              <a:solidFill>
                <a:srgbClr val="0000FF"/>
              </a:solidFill>
              <a:highlight>
                <a:srgbClr val="FFFFFF"/>
              </a:highlight>
            </a:endParaRPr>
          </a:p>
          <a:p>
            <a:pPr indent="0" lvl="0" marL="0" rtl="0" algn="just">
              <a:lnSpc>
                <a:spcPct val="115000"/>
              </a:lnSpc>
              <a:spcBef>
                <a:spcPts val="400"/>
              </a:spcBef>
              <a:spcAft>
                <a:spcPts val="0"/>
              </a:spcAft>
              <a:buNone/>
            </a:pPr>
            <a:r>
              <a:rPr lang="en" sz="1050">
                <a:solidFill>
                  <a:srgbClr val="0000FF"/>
                </a:solidFill>
                <a:highlight>
                  <a:srgbClr val="FFFFFF"/>
                </a:highlight>
              </a:rPr>
              <a:t>And on its verge the Sun rises &amp; sets, the Clouds bow</a:t>
            </a:r>
            <a:endParaRPr sz="1050">
              <a:solidFill>
                <a:srgbClr val="0000FF"/>
              </a:solidFill>
              <a:highlight>
                <a:srgbClr val="FFFFFF"/>
              </a:highlight>
            </a:endParaRPr>
          </a:p>
          <a:p>
            <a:pPr indent="0" lvl="0" marL="0" rtl="0" algn="just">
              <a:lnSpc>
                <a:spcPct val="115000"/>
              </a:lnSpc>
              <a:spcBef>
                <a:spcPts val="400"/>
              </a:spcBef>
              <a:spcAft>
                <a:spcPts val="0"/>
              </a:spcAft>
              <a:buNone/>
            </a:pPr>
            <a:r>
              <a:rPr lang="en" sz="1050">
                <a:solidFill>
                  <a:srgbClr val="0000FF"/>
                </a:solidFill>
                <a:highlight>
                  <a:srgbClr val="FFFFFF"/>
                </a:highlight>
              </a:rPr>
              <a:t>To meet the flat Earth &amp; the Sea in such an order'd Space:</a:t>
            </a:r>
            <a:endParaRPr sz="1050">
              <a:solidFill>
                <a:srgbClr val="0000FF"/>
              </a:solidFill>
              <a:highlight>
                <a:srgbClr val="FFFFFF"/>
              </a:highlight>
            </a:endParaRPr>
          </a:p>
          <a:p>
            <a:pPr indent="0" lvl="0" marL="0" rtl="0" algn="just">
              <a:lnSpc>
                <a:spcPct val="115000"/>
              </a:lnSpc>
              <a:spcBef>
                <a:spcPts val="400"/>
              </a:spcBef>
              <a:spcAft>
                <a:spcPts val="0"/>
              </a:spcAft>
              <a:buNone/>
            </a:pPr>
            <a:r>
              <a:rPr lang="en" sz="1050">
                <a:solidFill>
                  <a:srgbClr val="0000FF"/>
                </a:solidFill>
                <a:highlight>
                  <a:srgbClr val="FFFFFF"/>
                </a:highlight>
              </a:rPr>
              <a:t>The Starry heavens reach no further but here bend and set</a:t>
            </a:r>
            <a:endParaRPr sz="1050">
              <a:solidFill>
                <a:srgbClr val="0000FF"/>
              </a:solidFill>
              <a:highlight>
                <a:srgbClr val="FFFFFF"/>
              </a:highlight>
            </a:endParaRPr>
          </a:p>
          <a:p>
            <a:pPr indent="0" lvl="0" marL="0" rtl="0" algn="just">
              <a:lnSpc>
                <a:spcPct val="115000"/>
              </a:lnSpc>
              <a:spcBef>
                <a:spcPts val="400"/>
              </a:spcBef>
              <a:spcAft>
                <a:spcPts val="0"/>
              </a:spcAft>
              <a:buNone/>
            </a:pPr>
            <a:r>
              <a:rPr lang="en" sz="1050">
                <a:solidFill>
                  <a:srgbClr val="0000FF"/>
                </a:solidFill>
                <a:highlight>
                  <a:srgbClr val="FFFFFF"/>
                </a:highlight>
              </a:rPr>
              <a:t>On all sides &amp; the two Poles turn on their valves of gold.</a:t>
            </a:r>
            <a:endParaRPr sz="1050">
              <a:solidFill>
                <a:srgbClr val="0000FF"/>
              </a:solidFill>
              <a:highlight>
                <a:srgbClr val="FFFFFF"/>
              </a:highlight>
            </a:endParaRPr>
          </a:p>
          <a:p>
            <a:pPr indent="0" lvl="0" marL="0" rtl="0" algn="just">
              <a:lnSpc>
                <a:spcPct val="115000"/>
              </a:lnSpc>
              <a:spcBef>
                <a:spcPts val="400"/>
              </a:spcBef>
              <a:spcAft>
                <a:spcPts val="0"/>
              </a:spcAft>
              <a:buNone/>
            </a:pPr>
            <a:r>
              <a:rPr lang="en" sz="1050">
                <a:solidFill>
                  <a:srgbClr val="0000FF"/>
                </a:solidFill>
                <a:highlight>
                  <a:srgbClr val="FFFFFF"/>
                </a:highlight>
              </a:rPr>
              <a:t>And if he move his dwelling-place his heavens also move</a:t>
            </a:r>
            <a:endParaRPr sz="1050">
              <a:solidFill>
                <a:srgbClr val="0000FF"/>
              </a:solidFill>
              <a:highlight>
                <a:srgbClr val="FFFFFF"/>
              </a:highlight>
            </a:endParaRPr>
          </a:p>
          <a:p>
            <a:pPr indent="0" lvl="0" marL="0" rtl="0" algn="just">
              <a:lnSpc>
                <a:spcPct val="115000"/>
              </a:lnSpc>
              <a:spcBef>
                <a:spcPts val="400"/>
              </a:spcBef>
              <a:spcAft>
                <a:spcPts val="0"/>
              </a:spcAft>
              <a:buNone/>
            </a:pPr>
            <a:r>
              <a:rPr lang="en" sz="1050">
                <a:solidFill>
                  <a:srgbClr val="0000FF"/>
                </a:solidFill>
                <a:highlight>
                  <a:srgbClr val="FFFFFF"/>
                </a:highlight>
              </a:rPr>
              <a:t>Where'er he goes &amp; all his neighbourhood bewail his loss.</a:t>
            </a:r>
            <a:endParaRPr sz="1050">
              <a:solidFill>
                <a:srgbClr val="0000FF"/>
              </a:solidFill>
              <a:highlight>
                <a:srgbClr val="FFFFFF"/>
              </a:highlight>
            </a:endParaRPr>
          </a:p>
          <a:p>
            <a:pPr indent="0" lvl="0" marL="0" rtl="0" algn="just">
              <a:lnSpc>
                <a:spcPct val="115000"/>
              </a:lnSpc>
              <a:spcBef>
                <a:spcPts val="400"/>
              </a:spcBef>
              <a:spcAft>
                <a:spcPts val="0"/>
              </a:spcAft>
              <a:buNone/>
            </a:pPr>
            <a:r>
              <a:rPr b="1" lang="en" sz="1050">
                <a:solidFill>
                  <a:srgbClr val="0000FF"/>
                </a:solidFill>
                <a:highlight>
                  <a:srgbClr val="FFFFFF"/>
                </a:highlight>
              </a:rPr>
              <a:t>Such are the Spaces called Earth &amp; such its dimension.</a:t>
            </a:r>
            <a:endParaRPr b="1" sz="1050">
              <a:solidFill>
                <a:srgbClr val="0000FF"/>
              </a:solidFill>
              <a:highlight>
                <a:srgbClr val="FFFFFF"/>
              </a:highlight>
            </a:endParaRPr>
          </a:p>
          <a:p>
            <a:pPr indent="0" lvl="0" marL="0" rtl="0" algn="just">
              <a:lnSpc>
                <a:spcPct val="115000"/>
              </a:lnSpc>
              <a:spcBef>
                <a:spcPts val="400"/>
              </a:spcBef>
              <a:spcAft>
                <a:spcPts val="0"/>
              </a:spcAft>
              <a:buNone/>
            </a:pPr>
            <a:r>
              <a:rPr b="1" lang="en" sz="1050">
                <a:solidFill>
                  <a:srgbClr val="0000FF"/>
                </a:solidFill>
                <a:highlight>
                  <a:srgbClr val="FFFFFF"/>
                </a:highlight>
              </a:rPr>
              <a:t>As to that false appearance which appears to the reasoner</a:t>
            </a:r>
            <a:endParaRPr b="1" sz="1050">
              <a:solidFill>
                <a:srgbClr val="0000FF"/>
              </a:solidFill>
              <a:highlight>
                <a:srgbClr val="FFFFFF"/>
              </a:highlight>
            </a:endParaRPr>
          </a:p>
          <a:p>
            <a:pPr indent="0" lvl="0" marL="0" rtl="0" algn="just">
              <a:lnSpc>
                <a:spcPct val="115000"/>
              </a:lnSpc>
              <a:spcBef>
                <a:spcPts val="400"/>
              </a:spcBef>
              <a:spcAft>
                <a:spcPts val="0"/>
              </a:spcAft>
              <a:buNone/>
            </a:pPr>
            <a:r>
              <a:rPr lang="en" sz="1050">
                <a:solidFill>
                  <a:srgbClr val="0000FF"/>
                </a:solidFill>
                <a:highlight>
                  <a:srgbClr val="FFFFFF"/>
                </a:highlight>
              </a:rPr>
              <a:t>As of a Globe rolling thro' Voidness, it is a delusion of Ulro.</a:t>
            </a:r>
            <a:endParaRPr sz="1050">
              <a:solidFill>
                <a:srgbClr val="0000FF"/>
              </a:solidFill>
              <a:highlight>
                <a:srgbClr val="FFFFFF"/>
              </a:highlight>
            </a:endParaRPr>
          </a:p>
          <a:p>
            <a:pPr indent="0" lvl="0" marL="0" rtl="0" algn="just">
              <a:lnSpc>
                <a:spcPct val="115000"/>
              </a:lnSpc>
              <a:spcBef>
                <a:spcPts val="400"/>
              </a:spcBef>
              <a:spcAft>
                <a:spcPts val="0"/>
              </a:spcAft>
              <a:buNone/>
            </a:pPr>
            <a:r>
              <a:rPr b="1" lang="en" sz="1050">
                <a:solidFill>
                  <a:srgbClr val="0000FF"/>
                </a:solidFill>
                <a:highlight>
                  <a:srgbClr val="FFFFFF"/>
                </a:highlight>
              </a:rPr>
              <a:t>The Microscope knows not of this nor the Telescope, they alter</a:t>
            </a:r>
            <a:endParaRPr b="1" sz="1050">
              <a:solidFill>
                <a:srgbClr val="0000FF"/>
              </a:solidFill>
              <a:highlight>
                <a:srgbClr val="FFFFFF"/>
              </a:highlight>
            </a:endParaRPr>
          </a:p>
          <a:p>
            <a:pPr indent="0" lvl="0" marL="0" rtl="0" algn="just">
              <a:lnSpc>
                <a:spcPct val="115000"/>
              </a:lnSpc>
              <a:spcBef>
                <a:spcPts val="400"/>
              </a:spcBef>
              <a:spcAft>
                <a:spcPts val="0"/>
              </a:spcAft>
              <a:buNone/>
            </a:pPr>
            <a:r>
              <a:rPr b="1" lang="en" sz="1050">
                <a:solidFill>
                  <a:srgbClr val="0000FF"/>
                </a:solidFill>
                <a:highlight>
                  <a:srgbClr val="FFFFFF"/>
                </a:highlight>
              </a:rPr>
              <a:t>The ratio of the Spectator's Organs but leave Objects untouch'd;</a:t>
            </a:r>
            <a:endParaRPr b="1" sz="1050">
              <a:solidFill>
                <a:srgbClr val="0000FF"/>
              </a:solidFill>
              <a:highlight>
                <a:srgbClr val="FFFFFF"/>
              </a:highlight>
            </a:endParaRPr>
          </a:p>
          <a:p>
            <a:pPr indent="0" lvl="0" marL="0" rtl="0" algn="just">
              <a:lnSpc>
                <a:spcPct val="115000"/>
              </a:lnSpc>
              <a:spcBef>
                <a:spcPts val="400"/>
              </a:spcBef>
              <a:spcAft>
                <a:spcPts val="0"/>
              </a:spcAft>
              <a:buNone/>
            </a:pPr>
            <a:r>
              <a:rPr b="1" lang="en" sz="1050">
                <a:solidFill>
                  <a:srgbClr val="0000FF"/>
                </a:solidFill>
                <a:highlight>
                  <a:srgbClr val="FFFFFF"/>
                </a:highlight>
              </a:rPr>
              <a:t>For every Space larger than a red Globule of Man's blood</a:t>
            </a:r>
            <a:endParaRPr b="1" sz="1050">
              <a:solidFill>
                <a:srgbClr val="0000FF"/>
              </a:solidFill>
              <a:highlight>
                <a:srgbClr val="FFFFFF"/>
              </a:highlight>
            </a:endParaRPr>
          </a:p>
          <a:p>
            <a:pPr indent="0" lvl="0" marL="0" rtl="0" algn="just">
              <a:lnSpc>
                <a:spcPct val="115000"/>
              </a:lnSpc>
              <a:spcBef>
                <a:spcPts val="400"/>
              </a:spcBef>
              <a:spcAft>
                <a:spcPts val="400"/>
              </a:spcAft>
              <a:buNone/>
            </a:pPr>
            <a:r>
              <a:rPr b="1" lang="en" sz="1050">
                <a:solidFill>
                  <a:srgbClr val="0000FF"/>
                </a:solidFill>
                <a:highlight>
                  <a:srgbClr val="FFFFFF"/>
                </a:highlight>
              </a:rPr>
              <a:t>Is visionary.'</a:t>
            </a:r>
            <a:endParaRPr b="1" sz="1050">
              <a:solidFill>
                <a:srgbClr val="0000FF"/>
              </a:solidFill>
              <a:highlight>
                <a:srgbClr val="FFFFFF"/>
              </a:highlight>
            </a:endParaRPr>
          </a:p>
        </p:txBody>
      </p:sp>
      <p:pic>
        <p:nvPicPr>
          <p:cNvPr id="380" name="Google Shape;380;p27"/>
          <p:cNvPicPr preferRelativeResize="0"/>
          <p:nvPr/>
        </p:nvPicPr>
        <p:blipFill>
          <a:blip r:embed="rId3">
            <a:alphaModFix/>
          </a:blip>
          <a:stretch>
            <a:fillRect/>
          </a:stretch>
        </p:blipFill>
        <p:spPr>
          <a:xfrm rot="-5400000">
            <a:off x="8814515" y="3465690"/>
            <a:ext cx="7699400" cy="3657200"/>
          </a:xfrm>
          <a:prstGeom prst="rect">
            <a:avLst/>
          </a:prstGeom>
          <a:noFill/>
          <a:ln>
            <a:noFill/>
          </a:ln>
        </p:spPr>
      </p:pic>
      <p:sp>
        <p:nvSpPr>
          <p:cNvPr id="381" name="Google Shape;381;p27"/>
          <p:cNvSpPr txBox="1"/>
          <p:nvPr/>
        </p:nvSpPr>
        <p:spPr>
          <a:xfrm>
            <a:off x="4267794" y="1010700"/>
            <a:ext cx="6549300" cy="5649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t>Intense, </a:t>
            </a:r>
            <a:r>
              <a:rPr lang="en" sz="1900"/>
              <a:t>unique, </a:t>
            </a:r>
            <a:r>
              <a:rPr lang="en" sz="1900"/>
              <a:t>charismatic world view characterized by:</a:t>
            </a:r>
            <a:endParaRPr sz="1900"/>
          </a:p>
          <a:p>
            <a:pPr indent="-406400" lvl="0" marL="457200" rtl="0" algn="l">
              <a:spcBef>
                <a:spcPts val="0"/>
              </a:spcBef>
              <a:spcAft>
                <a:spcPts val="0"/>
              </a:spcAft>
              <a:buSzPts val="2800"/>
              <a:buChar char="●"/>
            </a:pPr>
            <a:r>
              <a:rPr lang="en" sz="2100"/>
              <a:t>Emphasis on p</a:t>
            </a:r>
            <a:r>
              <a:rPr lang="en" sz="2100"/>
              <a:t>hysicality/metaphysicality and constraints/affordances of the brain and body</a:t>
            </a:r>
            <a:endParaRPr sz="2100"/>
          </a:p>
          <a:p>
            <a:pPr indent="-406400" lvl="0" marL="457200" rtl="0" algn="l">
              <a:spcBef>
                <a:spcPts val="0"/>
              </a:spcBef>
              <a:spcAft>
                <a:spcPts val="0"/>
              </a:spcAft>
              <a:buSzPts val="2800"/>
              <a:buChar char="●"/>
            </a:pPr>
            <a:r>
              <a:rPr lang="en" sz="2100"/>
              <a:t>A</a:t>
            </a:r>
            <a:r>
              <a:rPr lang="en" sz="2100"/>
              <a:t>uthentic</a:t>
            </a:r>
            <a:r>
              <a:rPr lang="en" sz="2100"/>
              <a:t> perspectives on histories and understandings of people and ideas</a:t>
            </a:r>
            <a:endParaRPr sz="2100"/>
          </a:p>
          <a:p>
            <a:pPr indent="-406400" lvl="0" marL="457200" rtl="0" algn="l">
              <a:spcBef>
                <a:spcPts val="0"/>
              </a:spcBef>
              <a:spcAft>
                <a:spcPts val="0"/>
              </a:spcAft>
              <a:buSzPts val="2800"/>
              <a:buChar char="●"/>
            </a:pPr>
            <a:r>
              <a:rPr lang="en" sz="2100"/>
              <a:t>Deep fractal mythologies (personal, national, global, cosmic) scattered across works</a:t>
            </a:r>
            <a:endParaRPr sz="2100"/>
          </a:p>
          <a:p>
            <a:pPr indent="-406400" lvl="0" marL="457200" rtl="0" algn="l">
              <a:spcBef>
                <a:spcPts val="0"/>
              </a:spcBef>
              <a:spcAft>
                <a:spcPts val="0"/>
              </a:spcAft>
              <a:buSzPts val="2800"/>
              <a:buChar char="●"/>
            </a:pPr>
            <a:r>
              <a:rPr lang="en" sz="2100"/>
              <a:t>Tone can be </a:t>
            </a:r>
            <a:r>
              <a:rPr lang="en" sz="2100"/>
              <a:t>ambiguous, is it a </a:t>
            </a:r>
            <a:r>
              <a:rPr lang="en" sz="2100"/>
              <a:t>prophecy, prediction, an exhortation, or what? </a:t>
            </a:r>
            <a:endParaRPr sz="2100"/>
          </a:p>
          <a:p>
            <a:pPr indent="-406400" lvl="0" marL="457200" rtl="0" algn="l">
              <a:spcBef>
                <a:spcPts val="0"/>
              </a:spcBef>
              <a:spcAft>
                <a:spcPts val="0"/>
              </a:spcAft>
              <a:buSzPts val="2800"/>
              <a:buChar char="●"/>
            </a:pPr>
            <a:r>
              <a:rPr lang="en" sz="2100"/>
              <a:t>Intense criticisms and compliments of other ideas and people, as contrast</a:t>
            </a:r>
            <a:endParaRPr sz="2100"/>
          </a:p>
          <a:p>
            <a:pPr indent="-361950" lvl="0" marL="457200" rtl="0" algn="l">
              <a:spcBef>
                <a:spcPts val="0"/>
              </a:spcBef>
              <a:spcAft>
                <a:spcPts val="0"/>
              </a:spcAft>
              <a:buSzPts val="2100"/>
              <a:buChar char="●"/>
            </a:pPr>
            <a:r>
              <a:rPr lang="en" sz="2100"/>
              <a:t>Critic (and visionary) about the relationship between humans, technology, and ecology</a:t>
            </a:r>
            <a:endParaRPr sz="2100"/>
          </a:p>
          <a:p>
            <a:pPr indent="-406400" lvl="0" marL="457200" rtl="0" algn="l">
              <a:spcBef>
                <a:spcPts val="0"/>
              </a:spcBef>
              <a:spcAft>
                <a:spcPts val="0"/>
              </a:spcAft>
              <a:buSzPts val="2800"/>
              <a:buChar char="●"/>
            </a:pPr>
            <a:r>
              <a:rPr lang="en" sz="2100"/>
              <a:t>Integrated their values, broader work, practices, skills, income, differently at different times </a:t>
            </a:r>
            <a:endParaRPr sz="2100"/>
          </a:p>
        </p:txBody>
      </p:sp>
      <p:pic>
        <p:nvPicPr>
          <p:cNvPr id="382" name="Google Shape;382;p27"/>
          <p:cNvPicPr preferRelativeResize="0"/>
          <p:nvPr/>
        </p:nvPicPr>
        <p:blipFill rotWithShape="1">
          <a:blip r:embed="rId4">
            <a:alphaModFix/>
          </a:blip>
          <a:srcRect b="0" l="25184" r="16191" t="0"/>
          <a:stretch/>
        </p:blipFill>
        <p:spPr>
          <a:xfrm>
            <a:off x="13319175" y="1099480"/>
            <a:ext cx="1173649" cy="1627445"/>
          </a:xfrm>
          <a:prstGeom prst="rect">
            <a:avLst/>
          </a:prstGeom>
          <a:noFill/>
          <a:ln>
            <a:noFill/>
          </a:ln>
        </p:spPr>
      </p:pic>
      <p:pic>
        <p:nvPicPr>
          <p:cNvPr id="383" name="Google Shape;383;p27"/>
          <p:cNvPicPr preferRelativeResize="0"/>
          <p:nvPr/>
        </p:nvPicPr>
        <p:blipFill>
          <a:blip r:embed="rId5">
            <a:alphaModFix/>
          </a:blip>
          <a:stretch>
            <a:fillRect/>
          </a:stretch>
        </p:blipFill>
        <p:spPr>
          <a:xfrm>
            <a:off x="-43275" y="5032150"/>
            <a:ext cx="3368625" cy="2587849"/>
          </a:xfrm>
          <a:prstGeom prst="rect">
            <a:avLst/>
          </a:prstGeom>
          <a:noFill/>
          <a:ln>
            <a:noFill/>
          </a:ln>
        </p:spPr>
      </p:pic>
      <p:pic>
        <p:nvPicPr>
          <p:cNvPr id="384" name="Google Shape;384;p27"/>
          <p:cNvPicPr preferRelativeResize="0"/>
          <p:nvPr/>
        </p:nvPicPr>
        <p:blipFill rotWithShape="1">
          <a:blip r:embed="rId6">
            <a:alphaModFix/>
          </a:blip>
          <a:srcRect b="0" l="0" r="0" t="31898"/>
          <a:stretch/>
        </p:blipFill>
        <p:spPr>
          <a:xfrm>
            <a:off x="0" y="7639100"/>
            <a:ext cx="6701450" cy="1507850"/>
          </a:xfrm>
          <a:prstGeom prst="rect">
            <a:avLst/>
          </a:prstGeom>
          <a:noFill/>
          <a:ln>
            <a:noFill/>
          </a:ln>
        </p:spPr>
      </p:pic>
      <p:cxnSp>
        <p:nvCxnSpPr>
          <p:cNvPr id="385" name="Google Shape;385;p27"/>
          <p:cNvCxnSpPr/>
          <p:nvPr/>
        </p:nvCxnSpPr>
        <p:spPr>
          <a:xfrm>
            <a:off x="0" y="8531817"/>
            <a:ext cx="6343500" cy="0"/>
          </a:xfrm>
          <a:prstGeom prst="straightConnector1">
            <a:avLst/>
          </a:prstGeom>
          <a:noFill/>
          <a:ln cap="flat" cmpd="sng" w="38100">
            <a:solidFill>
              <a:srgbClr val="0000FF"/>
            </a:solidFill>
            <a:prstDash val="solid"/>
            <a:round/>
            <a:headEnd len="med" w="med" type="none"/>
            <a:tailEnd len="med" w="med" type="none"/>
          </a:ln>
        </p:spPr>
      </p:cxnSp>
      <p:sp>
        <p:nvSpPr>
          <p:cNvPr id="386" name="Google Shape;386;p27"/>
          <p:cNvSpPr txBox="1"/>
          <p:nvPr/>
        </p:nvSpPr>
        <p:spPr>
          <a:xfrm>
            <a:off x="6473750" y="7663917"/>
            <a:ext cx="57936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rgbClr val="FF0000"/>
                </a:solidFill>
              </a:rPr>
              <a:t>making “the world work, for 100% of humanity, in the shortest possible time, through spontaneous cooperation, without ecological offense or the disadvantage of anyone.”</a:t>
            </a:r>
            <a:endParaRPr sz="2100">
              <a:solidFill>
                <a:srgbClr val="FF0000"/>
              </a:solidFill>
            </a:endParaRPr>
          </a:p>
        </p:txBody>
      </p:sp>
      <p:pic>
        <p:nvPicPr>
          <p:cNvPr id="387" name="Google Shape;387;p27"/>
          <p:cNvPicPr preferRelativeResize="0"/>
          <p:nvPr/>
        </p:nvPicPr>
        <p:blipFill>
          <a:blip r:embed="rId7">
            <a:alphaModFix/>
          </a:blip>
          <a:stretch>
            <a:fillRect/>
          </a:stretch>
        </p:blipFill>
        <p:spPr>
          <a:xfrm>
            <a:off x="3287550" y="6480575"/>
            <a:ext cx="1484625" cy="1087349"/>
          </a:xfrm>
          <a:prstGeom prst="rect">
            <a:avLst/>
          </a:prstGeom>
          <a:noFill/>
          <a:ln>
            <a:noFill/>
          </a:ln>
        </p:spPr>
      </p:pic>
      <p:sp>
        <p:nvSpPr>
          <p:cNvPr id="388" name="Google Shape;388;p27"/>
          <p:cNvSpPr txBox="1"/>
          <p:nvPr/>
        </p:nvSpPr>
        <p:spPr>
          <a:xfrm>
            <a:off x="953075" y="4655070"/>
            <a:ext cx="1801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sz="1800">
                <a:solidFill>
                  <a:srgbClr val="0000FF"/>
                </a:solidFill>
              </a:rPr>
              <a:t>Milton</a:t>
            </a:r>
            <a:endParaRPr b="1" i="1" sz="1800">
              <a:solidFill>
                <a:srgbClr val="0000FF"/>
              </a:solidFill>
            </a:endParaRPr>
          </a:p>
        </p:txBody>
      </p:sp>
      <p:pic>
        <p:nvPicPr>
          <p:cNvPr id="389" name="Google Shape;389;p27"/>
          <p:cNvPicPr preferRelativeResize="0"/>
          <p:nvPr/>
        </p:nvPicPr>
        <p:blipFill rotWithShape="1">
          <a:blip r:embed="rId8">
            <a:alphaModFix/>
          </a:blip>
          <a:srcRect b="17729" l="0" r="0" t="0"/>
          <a:stretch/>
        </p:blipFill>
        <p:spPr>
          <a:xfrm rot="5400000">
            <a:off x="9846636" y="769987"/>
            <a:ext cx="2647950" cy="1418325"/>
          </a:xfrm>
          <a:prstGeom prst="rect">
            <a:avLst/>
          </a:prstGeom>
          <a:noFill/>
          <a:ln>
            <a:noFill/>
          </a:ln>
        </p:spPr>
      </p:pic>
      <p:pic>
        <p:nvPicPr>
          <p:cNvPr id="390" name="Google Shape;390;p27"/>
          <p:cNvPicPr preferRelativeResize="0"/>
          <p:nvPr/>
        </p:nvPicPr>
        <p:blipFill>
          <a:blip r:embed="rId9">
            <a:alphaModFix/>
          </a:blip>
          <a:stretch>
            <a:fillRect/>
          </a:stretch>
        </p:blipFill>
        <p:spPr>
          <a:xfrm>
            <a:off x="9772889" y="6404363"/>
            <a:ext cx="1062726" cy="1345674"/>
          </a:xfrm>
          <a:prstGeom prst="rect">
            <a:avLst/>
          </a:prstGeom>
          <a:noFill/>
          <a:ln>
            <a:noFill/>
          </a:ln>
        </p:spPr>
      </p:pic>
      <p:pic>
        <p:nvPicPr>
          <p:cNvPr id="391" name="Google Shape;391;p27"/>
          <p:cNvPicPr preferRelativeResize="0"/>
          <p:nvPr/>
        </p:nvPicPr>
        <p:blipFill rotWithShape="1">
          <a:blip r:embed="rId10">
            <a:alphaModFix/>
          </a:blip>
          <a:srcRect b="0" l="0" r="0" t="4997"/>
          <a:stretch/>
        </p:blipFill>
        <p:spPr>
          <a:xfrm>
            <a:off x="8288275" y="6552422"/>
            <a:ext cx="1484625" cy="1197603"/>
          </a:xfrm>
          <a:prstGeom prst="rect">
            <a:avLst/>
          </a:prstGeom>
          <a:noFill/>
          <a:ln>
            <a:noFill/>
          </a:ln>
        </p:spPr>
      </p:pic>
      <p:pic>
        <p:nvPicPr>
          <p:cNvPr id="392" name="Google Shape;392;p27"/>
          <p:cNvPicPr preferRelativeResize="0"/>
          <p:nvPr/>
        </p:nvPicPr>
        <p:blipFill>
          <a:blip r:embed="rId11">
            <a:alphaModFix/>
          </a:blip>
          <a:stretch>
            <a:fillRect/>
          </a:stretch>
        </p:blipFill>
        <p:spPr>
          <a:xfrm>
            <a:off x="6240376" y="6496625"/>
            <a:ext cx="1994900" cy="1246800"/>
          </a:xfrm>
          <a:prstGeom prst="rect">
            <a:avLst/>
          </a:prstGeom>
          <a:noFill/>
          <a:ln>
            <a:noFill/>
          </a:ln>
        </p:spPr>
      </p:pic>
      <p:pic>
        <p:nvPicPr>
          <p:cNvPr id="393" name="Google Shape;393;p27"/>
          <p:cNvPicPr preferRelativeResize="0"/>
          <p:nvPr/>
        </p:nvPicPr>
        <p:blipFill>
          <a:blip r:embed="rId12">
            <a:alphaModFix/>
          </a:blip>
          <a:stretch>
            <a:fillRect/>
          </a:stretch>
        </p:blipFill>
        <p:spPr>
          <a:xfrm>
            <a:off x="3176625" y="5053900"/>
            <a:ext cx="1173650" cy="1534589"/>
          </a:xfrm>
          <a:prstGeom prst="rect">
            <a:avLst/>
          </a:prstGeom>
          <a:noFill/>
          <a:ln>
            <a:noFill/>
          </a:ln>
        </p:spPr>
      </p:pic>
      <p:pic>
        <p:nvPicPr>
          <p:cNvPr id="394" name="Google Shape;394;p27"/>
          <p:cNvPicPr preferRelativeResize="0"/>
          <p:nvPr/>
        </p:nvPicPr>
        <p:blipFill>
          <a:blip r:embed="rId13">
            <a:alphaModFix/>
          </a:blip>
          <a:stretch>
            <a:fillRect/>
          </a:stretch>
        </p:blipFill>
        <p:spPr>
          <a:xfrm>
            <a:off x="4699401" y="6478400"/>
            <a:ext cx="1540968" cy="10873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28"/>
          <p:cNvSpPr txBox="1"/>
          <p:nvPr/>
        </p:nvSpPr>
        <p:spPr>
          <a:xfrm>
            <a:off x="3899050" y="-98400"/>
            <a:ext cx="6549300" cy="1200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6600">
                <a:solidFill>
                  <a:schemeClr val="lt1"/>
                </a:solidFill>
                <a:highlight>
                  <a:schemeClr val="dk1"/>
                </a:highlight>
              </a:rPr>
              <a:t>Faith</a:t>
            </a:r>
            <a:endParaRPr sz="6600">
              <a:solidFill>
                <a:schemeClr val="lt1"/>
              </a:solidFill>
              <a:highlight>
                <a:schemeClr val="dk1"/>
              </a:highlight>
            </a:endParaRPr>
          </a:p>
        </p:txBody>
      </p:sp>
      <p:sp>
        <p:nvSpPr>
          <p:cNvPr id="400" name="Google Shape;400;p28"/>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401" name="Google Shape;401;p28"/>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sp>
        <p:nvSpPr>
          <p:cNvPr id="402" name="Google Shape;402;p28"/>
          <p:cNvSpPr txBox="1"/>
          <p:nvPr/>
        </p:nvSpPr>
        <p:spPr>
          <a:xfrm>
            <a:off x="6813050" y="4688275"/>
            <a:ext cx="4321200" cy="2131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400">
                <a:solidFill>
                  <a:srgbClr val="FF0000"/>
                </a:solidFill>
              </a:rPr>
              <a:t>“No More Secondhand God”</a:t>
            </a:r>
            <a:endParaRPr b="1" sz="2400">
              <a:solidFill>
                <a:srgbClr val="FF0000"/>
              </a:solidFill>
            </a:endParaRPr>
          </a:p>
          <a:p>
            <a:pPr indent="0" lvl="0" marL="0" rtl="0" algn="l">
              <a:spcBef>
                <a:spcPts val="0"/>
              </a:spcBef>
              <a:spcAft>
                <a:spcPts val="0"/>
              </a:spcAft>
              <a:buClr>
                <a:schemeClr val="dk1"/>
              </a:buClr>
              <a:buSzPts val="1100"/>
              <a:buFont typeface="Arial"/>
              <a:buNone/>
            </a:pPr>
            <a:r>
              <a:rPr lang="en" sz="2050">
                <a:solidFill>
                  <a:srgbClr val="FF0000"/>
                </a:solidFill>
                <a:highlight>
                  <a:srgbClr val="FFFFFF"/>
                </a:highlight>
                <a:latin typeface="Roboto"/>
                <a:ea typeface="Roboto"/>
                <a:cs typeface="Roboto"/>
                <a:sym typeface="Roboto"/>
              </a:rPr>
              <a:t>Here is God's purpose-</a:t>
            </a:r>
            <a:endParaRPr sz="2050">
              <a:solidFill>
                <a:srgbClr val="FF0000"/>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2050">
                <a:solidFill>
                  <a:srgbClr val="FF0000"/>
                </a:solidFill>
                <a:highlight>
                  <a:srgbClr val="FFFFFF"/>
                </a:highlight>
                <a:latin typeface="Roboto"/>
                <a:ea typeface="Roboto"/>
                <a:cs typeface="Roboto"/>
                <a:sym typeface="Roboto"/>
              </a:rPr>
              <a:t>for God, to me, it seems,</a:t>
            </a:r>
            <a:endParaRPr sz="2050">
              <a:solidFill>
                <a:srgbClr val="FF0000"/>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2050">
                <a:solidFill>
                  <a:srgbClr val="FF0000"/>
                </a:solidFill>
                <a:highlight>
                  <a:srgbClr val="FFFFFF"/>
                </a:highlight>
                <a:latin typeface="Roboto"/>
                <a:ea typeface="Roboto"/>
                <a:cs typeface="Roboto"/>
                <a:sym typeface="Roboto"/>
              </a:rPr>
              <a:t>is a verb</a:t>
            </a:r>
            <a:endParaRPr sz="2050">
              <a:solidFill>
                <a:srgbClr val="FF0000"/>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2050">
                <a:solidFill>
                  <a:srgbClr val="FF0000"/>
                </a:solidFill>
                <a:highlight>
                  <a:srgbClr val="FFFFFF"/>
                </a:highlight>
                <a:latin typeface="Roboto"/>
                <a:ea typeface="Roboto"/>
                <a:cs typeface="Roboto"/>
                <a:sym typeface="Roboto"/>
              </a:rPr>
              <a:t>not a noun,</a:t>
            </a:r>
            <a:endParaRPr sz="2050">
              <a:solidFill>
                <a:srgbClr val="FF0000"/>
              </a:solidFill>
              <a:highlight>
                <a:srgbClr val="FFFFFF"/>
              </a:highlight>
              <a:latin typeface="Roboto"/>
              <a:ea typeface="Roboto"/>
              <a:cs typeface="Roboto"/>
              <a:sym typeface="Roboto"/>
            </a:endParaRPr>
          </a:p>
          <a:p>
            <a:pPr indent="0" lvl="0" marL="0" rtl="0" algn="l">
              <a:spcBef>
                <a:spcPts val="0"/>
              </a:spcBef>
              <a:spcAft>
                <a:spcPts val="0"/>
              </a:spcAft>
              <a:buNone/>
            </a:pPr>
            <a:r>
              <a:rPr lang="en" sz="2050">
                <a:solidFill>
                  <a:srgbClr val="FF0000"/>
                </a:solidFill>
                <a:highlight>
                  <a:srgbClr val="FFFFFF"/>
                </a:highlight>
                <a:latin typeface="Roboto"/>
                <a:ea typeface="Roboto"/>
                <a:cs typeface="Roboto"/>
                <a:sym typeface="Roboto"/>
              </a:rPr>
              <a:t>proper or improper;</a:t>
            </a:r>
            <a:endParaRPr sz="1900">
              <a:solidFill>
                <a:srgbClr val="FF0000"/>
              </a:solidFill>
              <a:highlight>
                <a:srgbClr val="F5F5F5"/>
              </a:highlight>
            </a:endParaRPr>
          </a:p>
        </p:txBody>
      </p:sp>
      <p:pic>
        <p:nvPicPr>
          <p:cNvPr id="403" name="Google Shape;403;p28"/>
          <p:cNvPicPr preferRelativeResize="0"/>
          <p:nvPr/>
        </p:nvPicPr>
        <p:blipFill>
          <a:blip r:embed="rId3">
            <a:alphaModFix/>
          </a:blip>
          <a:stretch>
            <a:fillRect/>
          </a:stretch>
        </p:blipFill>
        <p:spPr>
          <a:xfrm>
            <a:off x="0" y="6332375"/>
            <a:ext cx="6822065" cy="2842525"/>
          </a:xfrm>
          <a:prstGeom prst="rect">
            <a:avLst/>
          </a:prstGeom>
          <a:noFill/>
          <a:ln>
            <a:noFill/>
          </a:ln>
        </p:spPr>
      </p:pic>
      <p:pic>
        <p:nvPicPr>
          <p:cNvPr id="404" name="Google Shape;404;p28"/>
          <p:cNvPicPr preferRelativeResize="0"/>
          <p:nvPr/>
        </p:nvPicPr>
        <p:blipFill>
          <a:blip r:embed="rId4">
            <a:alphaModFix/>
          </a:blip>
          <a:stretch>
            <a:fillRect/>
          </a:stretch>
        </p:blipFill>
        <p:spPr>
          <a:xfrm>
            <a:off x="4370742" y="7437710"/>
            <a:ext cx="2251450" cy="838800"/>
          </a:xfrm>
          <a:prstGeom prst="rect">
            <a:avLst/>
          </a:prstGeom>
          <a:noFill/>
          <a:ln>
            <a:noFill/>
          </a:ln>
        </p:spPr>
      </p:pic>
      <p:pic>
        <p:nvPicPr>
          <p:cNvPr id="405" name="Google Shape;405;p28"/>
          <p:cNvPicPr preferRelativeResize="0"/>
          <p:nvPr/>
        </p:nvPicPr>
        <p:blipFill>
          <a:blip r:embed="rId5">
            <a:alphaModFix/>
          </a:blip>
          <a:stretch>
            <a:fillRect/>
          </a:stretch>
        </p:blipFill>
        <p:spPr>
          <a:xfrm>
            <a:off x="6822075" y="6689052"/>
            <a:ext cx="7808325" cy="2454949"/>
          </a:xfrm>
          <a:prstGeom prst="rect">
            <a:avLst/>
          </a:prstGeom>
          <a:noFill/>
          <a:ln>
            <a:noFill/>
          </a:ln>
        </p:spPr>
      </p:pic>
      <p:sp>
        <p:nvSpPr>
          <p:cNvPr id="406" name="Google Shape;406;p28"/>
          <p:cNvSpPr txBox="1"/>
          <p:nvPr/>
        </p:nvSpPr>
        <p:spPr>
          <a:xfrm>
            <a:off x="0" y="901805"/>
            <a:ext cx="3410100" cy="2589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en" sz="700">
                <a:solidFill>
                  <a:srgbClr val="0000FF"/>
                </a:solidFill>
              </a:rPr>
              <a:t>All Bibles or sacred codes have been the causes of the following Errors.</a:t>
            </a:r>
            <a:endParaRPr sz="700">
              <a:solidFill>
                <a:srgbClr val="0000FF"/>
              </a:solidFill>
            </a:endParaRPr>
          </a:p>
          <a:p>
            <a:pPr indent="0" lvl="0" marL="0" rtl="0" algn="l">
              <a:lnSpc>
                <a:spcPct val="115000"/>
              </a:lnSpc>
              <a:spcBef>
                <a:spcPts val="1200"/>
              </a:spcBef>
              <a:spcAft>
                <a:spcPts val="0"/>
              </a:spcAft>
              <a:buNone/>
            </a:pPr>
            <a:r>
              <a:rPr lang="en" sz="700">
                <a:solidFill>
                  <a:srgbClr val="0000FF"/>
                </a:solidFill>
              </a:rPr>
              <a:t>1. That Man has two real existing principles Viz: a Body &amp; a Soul.</a:t>
            </a:r>
            <a:br>
              <a:rPr lang="en" sz="700">
                <a:solidFill>
                  <a:srgbClr val="0000FF"/>
                </a:solidFill>
              </a:rPr>
            </a:br>
            <a:r>
              <a:rPr lang="en" sz="700">
                <a:solidFill>
                  <a:srgbClr val="0000FF"/>
                </a:solidFill>
              </a:rPr>
              <a:t>2. That Energy, call'd Evil, is alone from the Body, &amp; that Reason, call'd Good, is alone from the Soul.</a:t>
            </a:r>
            <a:br>
              <a:rPr lang="en" sz="700">
                <a:solidFill>
                  <a:srgbClr val="0000FF"/>
                </a:solidFill>
              </a:rPr>
            </a:br>
            <a:r>
              <a:rPr lang="en" sz="700">
                <a:solidFill>
                  <a:srgbClr val="0000FF"/>
                </a:solidFill>
              </a:rPr>
              <a:t>3. That God will torment Man in Eternity for following his Energies.</a:t>
            </a:r>
            <a:endParaRPr sz="700">
              <a:solidFill>
                <a:srgbClr val="0000FF"/>
              </a:solidFill>
            </a:endParaRPr>
          </a:p>
          <a:p>
            <a:pPr indent="0" lvl="0" marL="0" rtl="0" algn="l">
              <a:lnSpc>
                <a:spcPct val="115000"/>
              </a:lnSpc>
              <a:spcBef>
                <a:spcPts val="1200"/>
              </a:spcBef>
              <a:spcAft>
                <a:spcPts val="0"/>
              </a:spcAft>
              <a:buNone/>
            </a:pPr>
            <a:r>
              <a:rPr lang="en" sz="700">
                <a:solidFill>
                  <a:srgbClr val="0000FF"/>
                </a:solidFill>
              </a:rPr>
              <a:t>But the following Contraries to these are True</a:t>
            </a:r>
            <a:endParaRPr sz="700">
              <a:solidFill>
                <a:srgbClr val="0000FF"/>
              </a:solidFill>
            </a:endParaRPr>
          </a:p>
          <a:p>
            <a:pPr indent="0" lvl="0" marL="0" rtl="0" algn="l">
              <a:lnSpc>
                <a:spcPct val="115000"/>
              </a:lnSpc>
              <a:spcBef>
                <a:spcPts val="1200"/>
              </a:spcBef>
              <a:spcAft>
                <a:spcPts val="0"/>
              </a:spcAft>
              <a:buNone/>
            </a:pPr>
            <a:r>
              <a:rPr lang="en" sz="700">
                <a:solidFill>
                  <a:srgbClr val="0000FF"/>
                </a:solidFill>
              </a:rPr>
              <a:t>1. Man has no Body distinct from his Soul for that call'd Body is a portion of Soul discern'd by the five Senses, the chief inlets of Soul in this age</a:t>
            </a:r>
            <a:br>
              <a:rPr lang="en" sz="700">
                <a:solidFill>
                  <a:srgbClr val="0000FF"/>
                </a:solidFill>
              </a:rPr>
            </a:br>
            <a:r>
              <a:rPr lang="en" sz="700">
                <a:solidFill>
                  <a:srgbClr val="0000FF"/>
                </a:solidFill>
              </a:rPr>
              <a:t>2. Energy is the only life and is from the Body and Reason is the bound or outward circumference of Energy.</a:t>
            </a:r>
            <a:br>
              <a:rPr lang="en" sz="700">
                <a:solidFill>
                  <a:srgbClr val="0000FF"/>
                </a:solidFill>
              </a:rPr>
            </a:br>
            <a:r>
              <a:rPr lang="en" sz="1100">
                <a:solidFill>
                  <a:srgbClr val="0000FF"/>
                </a:solidFill>
              </a:rPr>
              <a:t>3 Energy is Eternal Delight</a:t>
            </a:r>
            <a:br>
              <a:rPr lang="en" sz="700">
                <a:solidFill>
                  <a:srgbClr val="0000FF"/>
                </a:solidFill>
              </a:rPr>
            </a:br>
            <a:r>
              <a:rPr b="1" lang="en">
                <a:solidFill>
                  <a:srgbClr val="0000FF"/>
                </a:solidFill>
              </a:rPr>
              <a:t>The Marriage of Heaven and Hell</a:t>
            </a:r>
            <a:endParaRPr b="1">
              <a:solidFill>
                <a:srgbClr val="0000FF"/>
              </a:solidFill>
            </a:endParaRPr>
          </a:p>
          <a:p>
            <a:pPr indent="0" lvl="0" marL="0" rtl="0" algn="l">
              <a:lnSpc>
                <a:spcPct val="115000"/>
              </a:lnSpc>
              <a:spcBef>
                <a:spcPts val="1200"/>
              </a:spcBef>
              <a:spcAft>
                <a:spcPts val="1200"/>
              </a:spcAft>
              <a:buNone/>
            </a:pPr>
            <a:r>
              <a:t/>
            </a:r>
            <a:endParaRPr sz="700">
              <a:solidFill>
                <a:srgbClr val="0000FF"/>
              </a:solidFill>
            </a:endParaRPr>
          </a:p>
        </p:txBody>
      </p:sp>
      <p:cxnSp>
        <p:nvCxnSpPr>
          <p:cNvPr id="407" name="Google Shape;407;p28"/>
          <p:cNvCxnSpPr/>
          <p:nvPr/>
        </p:nvCxnSpPr>
        <p:spPr>
          <a:xfrm>
            <a:off x="9383550" y="6999025"/>
            <a:ext cx="4660200" cy="0"/>
          </a:xfrm>
          <a:prstGeom prst="straightConnector1">
            <a:avLst/>
          </a:prstGeom>
          <a:noFill/>
          <a:ln cap="flat" cmpd="sng" w="19050">
            <a:solidFill>
              <a:srgbClr val="FF0000"/>
            </a:solidFill>
            <a:prstDash val="solid"/>
            <a:round/>
            <a:headEnd len="med" w="med" type="none"/>
            <a:tailEnd len="med" w="med" type="none"/>
          </a:ln>
        </p:spPr>
      </p:cxnSp>
      <p:cxnSp>
        <p:nvCxnSpPr>
          <p:cNvPr id="408" name="Google Shape;408;p28"/>
          <p:cNvCxnSpPr/>
          <p:nvPr/>
        </p:nvCxnSpPr>
        <p:spPr>
          <a:xfrm>
            <a:off x="6856985" y="7266040"/>
            <a:ext cx="2010300" cy="0"/>
          </a:xfrm>
          <a:prstGeom prst="straightConnector1">
            <a:avLst/>
          </a:prstGeom>
          <a:noFill/>
          <a:ln cap="flat" cmpd="sng" w="19050">
            <a:solidFill>
              <a:srgbClr val="FF0000"/>
            </a:solidFill>
            <a:prstDash val="solid"/>
            <a:round/>
            <a:headEnd len="med" w="med" type="none"/>
            <a:tailEnd len="med" w="med" type="none"/>
          </a:ln>
        </p:spPr>
      </p:cxnSp>
      <p:sp>
        <p:nvSpPr>
          <p:cNvPr id="409" name="Google Shape;409;p28"/>
          <p:cNvSpPr txBox="1"/>
          <p:nvPr/>
        </p:nvSpPr>
        <p:spPr>
          <a:xfrm>
            <a:off x="3169600" y="988400"/>
            <a:ext cx="8161800" cy="846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900">
                <a:solidFill>
                  <a:schemeClr val="dk1"/>
                </a:solidFill>
              </a:rPr>
              <a:t>Deep personal &amp; family faith traditions. </a:t>
            </a:r>
            <a:endParaRPr b="1" sz="2900">
              <a:solidFill>
                <a:schemeClr val="dk1"/>
              </a:solidFill>
            </a:endParaRPr>
          </a:p>
          <a:p>
            <a:pPr indent="0" lvl="0" marL="0" rtl="0" algn="ctr">
              <a:spcBef>
                <a:spcPts val="0"/>
              </a:spcBef>
              <a:spcAft>
                <a:spcPts val="0"/>
              </a:spcAft>
              <a:buNone/>
            </a:pPr>
            <a:r>
              <a:rPr b="1" lang="en">
                <a:solidFill>
                  <a:schemeClr val="dk1"/>
                </a:solidFill>
              </a:rPr>
              <a:t>Complex and meaningful relationship with Christian and other faith &amp; belief communities </a:t>
            </a:r>
            <a:endParaRPr>
              <a:solidFill>
                <a:schemeClr val="dk1"/>
              </a:solidFill>
            </a:endParaRPr>
          </a:p>
        </p:txBody>
      </p:sp>
      <p:pic>
        <p:nvPicPr>
          <p:cNvPr id="410" name="Google Shape;410;p28"/>
          <p:cNvPicPr preferRelativeResize="0"/>
          <p:nvPr/>
        </p:nvPicPr>
        <p:blipFill>
          <a:blip r:embed="rId6">
            <a:alphaModFix/>
          </a:blip>
          <a:stretch>
            <a:fillRect/>
          </a:stretch>
        </p:blipFill>
        <p:spPr>
          <a:xfrm>
            <a:off x="3415500" y="1776450"/>
            <a:ext cx="3406574" cy="4146759"/>
          </a:xfrm>
          <a:prstGeom prst="rect">
            <a:avLst/>
          </a:prstGeom>
          <a:noFill/>
          <a:ln>
            <a:noFill/>
          </a:ln>
        </p:spPr>
      </p:pic>
      <p:pic>
        <p:nvPicPr>
          <p:cNvPr id="411" name="Google Shape;411;p28"/>
          <p:cNvPicPr preferRelativeResize="0"/>
          <p:nvPr/>
        </p:nvPicPr>
        <p:blipFill>
          <a:blip r:embed="rId7">
            <a:alphaModFix/>
          </a:blip>
          <a:stretch>
            <a:fillRect/>
          </a:stretch>
        </p:blipFill>
        <p:spPr>
          <a:xfrm>
            <a:off x="-2" y="3135005"/>
            <a:ext cx="3410100" cy="1481154"/>
          </a:xfrm>
          <a:prstGeom prst="rect">
            <a:avLst/>
          </a:prstGeom>
          <a:noFill/>
          <a:ln>
            <a:noFill/>
          </a:ln>
        </p:spPr>
      </p:pic>
      <p:pic>
        <p:nvPicPr>
          <p:cNvPr id="412" name="Google Shape;412;p28"/>
          <p:cNvPicPr preferRelativeResize="0"/>
          <p:nvPr/>
        </p:nvPicPr>
        <p:blipFill>
          <a:blip r:embed="rId8">
            <a:alphaModFix/>
          </a:blip>
          <a:stretch>
            <a:fillRect/>
          </a:stretch>
        </p:blipFill>
        <p:spPr>
          <a:xfrm>
            <a:off x="152400" y="4652111"/>
            <a:ext cx="3108286" cy="1084450"/>
          </a:xfrm>
          <a:prstGeom prst="rect">
            <a:avLst/>
          </a:prstGeom>
          <a:noFill/>
          <a:ln>
            <a:noFill/>
          </a:ln>
        </p:spPr>
      </p:pic>
      <p:pic>
        <p:nvPicPr>
          <p:cNvPr id="413" name="Google Shape;413;p28"/>
          <p:cNvPicPr preferRelativeResize="0"/>
          <p:nvPr/>
        </p:nvPicPr>
        <p:blipFill>
          <a:blip r:embed="rId9">
            <a:alphaModFix/>
          </a:blip>
          <a:stretch>
            <a:fillRect/>
          </a:stretch>
        </p:blipFill>
        <p:spPr>
          <a:xfrm>
            <a:off x="11047948" y="2648909"/>
            <a:ext cx="3529699" cy="3943709"/>
          </a:xfrm>
          <a:prstGeom prst="rect">
            <a:avLst/>
          </a:prstGeom>
          <a:noFill/>
          <a:ln>
            <a:noFill/>
          </a:ln>
        </p:spPr>
      </p:pic>
      <p:sp>
        <p:nvSpPr>
          <p:cNvPr id="414" name="Google Shape;414;p28"/>
          <p:cNvSpPr txBox="1"/>
          <p:nvPr/>
        </p:nvSpPr>
        <p:spPr>
          <a:xfrm>
            <a:off x="11394725" y="2119975"/>
            <a:ext cx="30000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FF0000"/>
                </a:solidFill>
                <a:latin typeface="Times New Roman"/>
                <a:ea typeface="Times New Roman"/>
                <a:cs typeface="Times New Roman"/>
                <a:sym typeface="Times New Roman"/>
              </a:rPr>
              <a:t>EVER RETHINKING THE LORD’S PRAYER</a:t>
            </a:r>
            <a:r>
              <a:rPr lang="en" sz="1600">
                <a:solidFill>
                  <a:srgbClr val="FF0000"/>
                </a:solidFill>
                <a:latin typeface="Times New Roman"/>
                <a:ea typeface="Times New Roman"/>
                <a:cs typeface="Times New Roman"/>
                <a:sym typeface="Times New Roman"/>
              </a:rPr>
              <a:t> July 12, 1979</a:t>
            </a:r>
            <a:endParaRPr sz="200"/>
          </a:p>
        </p:txBody>
      </p:sp>
      <p:sp>
        <p:nvSpPr>
          <p:cNvPr id="415" name="Google Shape;415;p28"/>
          <p:cNvSpPr txBox="1"/>
          <p:nvPr/>
        </p:nvSpPr>
        <p:spPr>
          <a:xfrm>
            <a:off x="12708010" y="2728005"/>
            <a:ext cx="1952400" cy="969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700">
                <a:solidFill>
                  <a:srgbClr val="FF0000"/>
                </a:solidFill>
              </a:rPr>
              <a:t>Love is metaphysical gravity.</a:t>
            </a:r>
            <a:endParaRPr b="1" sz="1700">
              <a:solidFill>
                <a:srgbClr val="FF0000"/>
              </a:solidFill>
            </a:endParaRPr>
          </a:p>
        </p:txBody>
      </p:sp>
      <p:sp>
        <p:nvSpPr>
          <p:cNvPr id="416" name="Google Shape;416;p28"/>
          <p:cNvSpPr txBox="1"/>
          <p:nvPr/>
        </p:nvSpPr>
        <p:spPr>
          <a:xfrm>
            <a:off x="11250300" y="921795"/>
            <a:ext cx="3410100" cy="1385400"/>
          </a:xfrm>
          <a:prstGeom prst="rect">
            <a:avLst/>
          </a:prstGeom>
          <a:noFill/>
          <a:ln>
            <a:noFill/>
          </a:ln>
        </p:spPr>
        <p:txBody>
          <a:bodyPr anchorCtr="0" anchor="t" bIns="91425" lIns="91425" spcFirstLastPara="1" rIns="91425" wrap="square" tIns="91425">
            <a:spAutoFit/>
          </a:bodyPr>
          <a:lstStyle/>
          <a:p>
            <a:pPr indent="-311150" lvl="0" marL="457200" rtl="0" algn="l">
              <a:spcBef>
                <a:spcPts val="0"/>
              </a:spcBef>
              <a:spcAft>
                <a:spcPts val="0"/>
              </a:spcAft>
              <a:buClr>
                <a:srgbClr val="FF0000"/>
              </a:buClr>
              <a:buSzPts val="1300"/>
              <a:buChar char="●"/>
            </a:pPr>
            <a:r>
              <a:rPr lang="en" sz="1300">
                <a:solidFill>
                  <a:srgbClr val="FF0000"/>
                </a:solidFill>
              </a:rPr>
              <a:t>By Glory I mean the synergetic totality of all physical and metaphysical radiation and of all physical and metaphysical gravity of finite but nonunitarily conceptual scenario Universe</a:t>
            </a:r>
            <a:endParaRPr sz="1300">
              <a:solidFill>
                <a:srgbClr val="FF0000"/>
              </a:solidFill>
            </a:endParaRPr>
          </a:p>
        </p:txBody>
      </p:sp>
      <p:pic>
        <p:nvPicPr>
          <p:cNvPr id="417" name="Google Shape;417;p28"/>
          <p:cNvPicPr preferRelativeResize="0"/>
          <p:nvPr/>
        </p:nvPicPr>
        <p:blipFill>
          <a:blip r:embed="rId10">
            <a:alphaModFix/>
          </a:blip>
          <a:stretch>
            <a:fillRect/>
          </a:stretch>
        </p:blipFill>
        <p:spPr>
          <a:xfrm>
            <a:off x="0" y="5780294"/>
            <a:ext cx="1243229" cy="1718755"/>
          </a:xfrm>
          <a:prstGeom prst="rect">
            <a:avLst/>
          </a:prstGeom>
          <a:noFill/>
          <a:ln>
            <a:noFill/>
          </a:ln>
        </p:spPr>
      </p:pic>
      <p:pic>
        <p:nvPicPr>
          <p:cNvPr id="418" name="Google Shape;418;p28"/>
          <p:cNvPicPr preferRelativeResize="0"/>
          <p:nvPr/>
        </p:nvPicPr>
        <p:blipFill>
          <a:blip r:embed="rId11">
            <a:alphaModFix/>
          </a:blip>
          <a:stretch>
            <a:fillRect/>
          </a:stretch>
        </p:blipFill>
        <p:spPr>
          <a:xfrm>
            <a:off x="1243234" y="5780715"/>
            <a:ext cx="1243230" cy="1717918"/>
          </a:xfrm>
          <a:prstGeom prst="rect">
            <a:avLst/>
          </a:prstGeom>
          <a:noFill/>
          <a:ln>
            <a:noFill/>
          </a:ln>
        </p:spPr>
      </p:pic>
      <p:pic>
        <p:nvPicPr>
          <p:cNvPr id="419" name="Google Shape;419;p28"/>
          <p:cNvPicPr preferRelativeResize="0"/>
          <p:nvPr/>
        </p:nvPicPr>
        <p:blipFill>
          <a:blip r:embed="rId12">
            <a:alphaModFix/>
          </a:blip>
          <a:stretch>
            <a:fillRect/>
          </a:stretch>
        </p:blipFill>
        <p:spPr>
          <a:xfrm>
            <a:off x="2454900" y="5781141"/>
            <a:ext cx="1351436" cy="1717910"/>
          </a:xfrm>
          <a:prstGeom prst="rect">
            <a:avLst/>
          </a:prstGeom>
          <a:noFill/>
          <a:ln>
            <a:noFill/>
          </a:ln>
        </p:spPr>
      </p:pic>
      <p:pic>
        <p:nvPicPr>
          <p:cNvPr id="420" name="Google Shape;420;p28"/>
          <p:cNvPicPr preferRelativeResize="0"/>
          <p:nvPr/>
        </p:nvPicPr>
        <p:blipFill rotWithShape="1">
          <a:blip r:embed="rId13">
            <a:alphaModFix/>
          </a:blip>
          <a:srcRect b="5038" l="4978" r="5158" t="5307"/>
          <a:stretch/>
        </p:blipFill>
        <p:spPr>
          <a:xfrm>
            <a:off x="3776706" y="5780294"/>
            <a:ext cx="1400035" cy="1653821"/>
          </a:xfrm>
          <a:prstGeom prst="rect">
            <a:avLst/>
          </a:prstGeom>
          <a:noFill/>
          <a:ln>
            <a:noFill/>
          </a:ln>
        </p:spPr>
      </p:pic>
      <p:pic>
        <p:nvPicPr>
          <p:cNvPr id="421" name="Google Shape;421;p28"/>
          <p:cNvPicPr preferRelativeResize="0"/>
          <p:nvPr/>
        </p:nvPicPr>
        <p:blipFill>
          <a:blip r:embed="rId14">
            <a:alphaModFix/>
          </a:blip>
          <a:stretch>
            <a:fillRect/>
          </a:stretch>
        </p:blipFill>
        <p:spPr>
          <a:xfrm>
            <a:off x="5176749" y="5779871"/>
            <a:ext cx="1645327" cy="1718756"/>
          </a:xfrm>
          <a:prstGeom prst="rect">
            <a:avLst/>
          </a:prstGeom>
          <a:noFill/>
          <a:ln>
            <a:noFill/>
          </a:ln>
        </p:spPr>
      </p:pic>
      <p:sp>
        <p:nvSpPr>
          <p:cNvPr id="422" name="Google Shape;422;p28"/>
          <p:cNvSpPr txBox="1"/>
          <p:nvPr/>
        </p:nvSpPr>
        <p:spPr>
          <a:xfrm>
            <a:off x="6979875" y="1850200"/>
            <a:ext cx="3916500" cy="1223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250">
                <a:solidFill>
                  <a:srgbClr val="FF0000"/>
                </a:solidFill>
                <a:highlight>
                  <a:srgbClr val="FFFFFF"/>
                </a:highlight>
              </a:rPr>
              <a:t>“</a:t>
            </a:r>
            <a:r>
              <a:rPr b="1" lang="en" sz="2250">
                <a:solidFill>
                  <a:srgbClr val="FF0000"/>
                </a:solidFill>
                <a:highlight>
                  <a:srgbClr val="FFFFFF"/>
                </a:highlight>
              </a:rPr>
              <a:t>My task was not to preach about God, but to serve God in silence about God.”</a:t>
            </a:r>
            <a:endParaRPr b="1" sz="2500">
              <a:solidFill>
                <a:srgbClr val="FF0000"/>
              </a:solidFill>
            </a:endParaRPr>
          </a:p>
        </p:txBody>
      </p:sp>
      <p:sp>
        <p:nvSpPr>
          <p:cNvPr id="423" name="Google Shape;423;p28"/>
          <p:cNvSpPr txBox="1"/>
          <p:nvPr/>
        </p:nvSpPr>
        <p:spPr>
          <a:xfrm>
            <a:off x="6866190" y="3179655"/>
            <a:ext cx="41307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rgbClr val="FF0000"/>
                </a:solidFill>
              </a:rPr>
              <a:t>“Personally, I am overwhelmed by the spiritual evidence of a greater intellect.  Call it God, but a word is just a direction and so utterly inadequate to capture the meaning of this 100 percent efficient, eternally unlimited integrity.  ...in whatever way we humans refer to this ‘integrity,’ it will always be an inadequate expression of its cosmic omniscience and omnipotence.”</a:t>
            </a:r>
            <a:endParaRPr sz="120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29"/>
          <p:cNvSpPr txBox="1"/>
          <p:nvPr/>
        </p:nvSpPr>
        <p:spPr>
          <a:xfrm>
            <a:off x="3899050" y="-85805"/>
            <a:ext cx="65493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5900">
                <a:solidFill>
                  <a:schemeClr val="lt1"/>
                </a:solidFill>
                <a:highlight>
                  <a:schemeClr val="dk1"/>
                </a:highlight>
              </a:rPr>
              <a:t>Closing Words</a:t>
            </a:r>
            <a:endParaRPr sz="5900">
              <a:solidFill>
                <a:schemeClr val="lt1"/>
              </a:solidFill>
              <a:highlight>
                <a:schemeClr val="dk1"/>
              </a:highlight>
            </a:endParaRPr>
          </a:p>
        </p:txBody>
      </p:sp>
      <p:sp>
        <p:nvSpPr>
          <p:cNvPr id="429" name="Google Shape;429;p29"/>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430" name="Google Shape;430;p29"/>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pic>
        <p:nvPicPr>
          <p:cNvPr id="431" name="Google Shape;431;p29"/>
          <p:cNvPicPr preferRelativeResize="0"/>
          <p:nvPr/>
        </p:nvPicPr>
        <p:blipFill rotWithShape="1">
          <a:blip r:embed="rId3">
            <a:alphaModFix/>
          </a:blip>
          <a:srcRect b="0" l="0" r="5829" t="0"/>
          <a:stretch/>
        </p:blipFill>
        <p:spPr>
          <a:xfrm>
            <a:off x="0" y="930900"/>
            <a:ext cx="6549301" cy="8237350"/>
          </a:xfrm>
          <a:prstGeom prst="rect">
            <a:avLst/>
          </a:prstGeom>
          <a:noFill/>
          <a:ln>
            <a:noFill/>
          </a:ln>
        </p:spPr>
      </p:pic>
      <p:pic>
        <p:nvPicPr>
          <p:cNvPr id="432" name="Google Shape;432;p29"/>
          <p:cNvPicPr preferRelativeResize="0"/>
          <p:nvPr/>
        </p:nvPicPr>
        <p:blipFill rotWithShape="1">
          <a:blip r:embed="rId4">
            <a:alphaModFix/>
          </a:blip>
          <a:srcRect b="0" l="0" r="7390" t="0"/>
          <a:stretch/>
        </p:blipFill>
        <p:spPr>
          <a:xfrm>
            <a:off x="6549300" y="2573720"/>
            <a:ext cx="8081102" cy="6544480"/>
          </a:xfrm>
          <a:prstGeom prst="rect">
            <a:avLst/>
          </a:prstGeom>
          <a:noFill/>
          <a:ln>
            <a:noFill/>
          </a:ln>
        </p:spPr>
      </p:pic>
      <p:sp>
        <p:nvSpPr>
          <p:cNvPr id="433" name="Google Shape;433;p29"/>
          <p:cNvSpPr txBox="1"/>
          <p:nvPr/>
        </p:nvSpPr>
        <p:spPr>
          <a:xfrm>
            <a:off x="1200" y="851525"/>
            <a:ext cx="54507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2000">
                <a:solidFill>
                  <a:srgbClr val="0000FF"/>
                </a:solidFill>
                <a:highlight>
                  <a:schemeClr val="lt1"/>
                </a:highlight>
                <a:latin typeface="Times New Roman"/>
                <a:ea typeface="Times New Roman"/>
                <a:cs typeface="Times New Roman"/>
                <a:sym typeface="Times New Roman"/>
              </a:rPr>
              <a:t>I give you the end of golden string, </a:t>
            </a:r>
            <a:endParaRPr i="1" sz="2000">
              <a:solidFill>
                <a:srgbClr val="0000FF"/>
              </a:solidFill>
              <a:highlight>
                <a:schemeClr val="lt1"/>
              </a:highlight>
              <a:latin typeface="Times New Roman"/>
              <a:ea typeface="Times New Roman"/>
              <a:cs typeface="Times New Roman"/>
              <a:sym typeface="Times New Roman"/>
            </a:endParaRPr>
          </a:p>
          <a:p>
            <a:pPr indent="0" lvl="0" marL="0" rtl="0" algn="l">
              <a:spcBef>
                <a:spcPts val="0"/>
              </a:spcBef>
              <a:spcAft>
                <a:spcPts val="0"/>
              </a:spcAft>
              <a:buNone/>
            </a:pPr>
            <a:r>
              <a:rPr i="1" lang="en" sz="2000">
                <a:solidFill>
                  <a:srgbClr val="0000FF"/>
                </a:solidFill>
                <a:highlight>
                  <a:schemeClr val="lt1"/>
                </a:highlight>
                <a:latin typeface="Times New Roman"/>
                <a:ea typeface="Times New Roman"/>
                <a:cs typeface="Times New Roman"/>
                <a:sym typeface="Times New Roman"/>
              </a:rPr>
              <a:t>Only wind it into a ball</a:t>
            </a:r>
            <a:endParaRPr i="1" sz="2000">
              <a:solidFill>
                <a:srgbClr val="0000FF"/>
              </a:solidFill>
              <a:highlight>
                <a:schemeClr val="lt1"/>
              </a:highlight>
              <a:latin typeface="Times New Roman"/>
              <a:ea typeface="Times New Roman"/>
              <a:cs typeface="Times New Roman"/>
              <a:sym typeface="Times New Roman"/>
            </a:endParaRPr>
          </a:p>
          <a:p>
            <a:pPr indent="0" lvl="0" marL="0" rtl="0" algn="l">
              <a:spcBef>
                <a:spcPts val="0"/>
              </a:spcBef>
              <a:spcAft>
                <a:spcPts val="0"/>
              </a:spcAft>
              <a:buNone/>
            </a:pPr>
            <a:r>
              <a:rPr i="1" lang="en" sz="2000">
                <a:solidFill>
                  <a:srgbClr val="0000FF"/>
                </a:solidFill>
                <a:highlight>
                  <a:schemeClr val="lt1"/>
                </a:highlight>
                <a:latin typeface="Times New Roman"/>
                <a:ea typeface="Times New Roman"/>
                <a:cs typeface="Times New Roman"/>
                <a:sym typeface="Times New Roman"/>
              </a:rPr>
              <a:t>It will lead you in at Heaven’s gate</a:t>
            </a:r>
            <a:endParaRPr i="1" sz="2000">
              <a:solidFill>
                <a:srgbClr val="0000FF"/>
              </a:solidFill>
              <a:highlight>
                <a:schemeClr val="lt1"/>
              </a:highlight>
              <a:latin typeface="Times New Roman"/>
              <a:ea typeface="Times New Roman"/>
              <a:cs typeface="Times New Roman"/>
              <a:sym typeface="Times New Roman"/>
            </a:endParaRPr>
          </a:p>
          <a:p>
            <a:pPr indent="0" lvl="0" marL="0" rtl="0" algn="l">
              <a:spcBef>
                <a:spcPts val="0"/>
              </a:spcBef>
              <a:spcAft>
                <a:spcPts val="0"/>
              </a:spcAft>
              <a:buNone/>
            </a:pPr>
            <a:r>
              <a:rPr i="1" lang="en" sz="2000">
                <a:solidFill>
                  <a:srgbClr val="0000FF"/>
                </a:solidFill>
                <a:highlight>
                  <a:schemeClr val="lt1"/>
                </a:highlight>
                <a:latin typeface="Times New Roman"/>
                <a:ea typeface="Times New Roman"/>
                <a:cs typeface="Times New Roman"/>
                <a:sym typeface="Times New Roman"/>
              </a:rPr>
              <a:t>Built in Jerusalem’s wall </a:t>
            </a:r>
            <a:endParaRPr i="1" sz="2000">
              <a:solidFill>
                <a:srgbClr val="0000FF"/>
              </a:solidFill>
              <a:highlight>
                <a:schemeClr val="lt1"/>
              </a:highlight>
              <a:latin typeface="Times New Roman"/>
              <a:ea typeface="Times New Roman"/>
              <a:cs typeface="Times New Roman"/>
              <a:sym typeface="Times New Roman"/>
            </a:endParaRPr>
          </a:p>
        </p:txBody>
      </p:sp>
      <p:sp>
        <p:nvSpPr>
          <p:cNvPr id="434" name="Google Shape;434;p29"/>
          <p:cNvSpPr txBox="1"/>
          <p:nvPr/>
        </p:nvSpPr>
        <p:spPr>
          <a:xfrm>
            <a:off x="6709965" y="1199850"/>
            <a:ext cx="78366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7000">
                <a:solidFill>
                  <a:srgbClr val="FF0000"/>
                </a:solidFill>
              </a:rPr>
              <a:t>“</a:t>
            </a:r>
            <a:r>
              <a:rPr b="1" lang="en" sz="7000">
                <a:solidFill>
                  <a:srgbClr val="FF0000"/>
                </a:solidFill>
              </a:rPr>
              <a:t>Call me Trimtab”</a:t>
            </a:r>
            <a:endParaRPr b="1" sz="7000">
              <a:solidFill>
                <a:srgbClr val="FF0000"/>
              </a:solidFill>
            </a:endParaRPr>
          </a:p>
        </p:txBody>
      </p:sp>
      <p:pic>
        <p:nvPicPr>
          <p:cNvPr id="435" name="Google Shape;435;p29"/>
          <p:cNvPicPr preferRelativeResize="0"/>
          <p:nvPr/>
        </p:nvPicPr>
        <p:blipFill>
          <a:blip r:embed="rId5">
            <a:alphaModFix/>
          </a:blip>
          <a:stretch>
            <a:fillRect/>
          </a:stretch>
        </p:blipFill>
        <p:spPr>
          <a:xfrm>
            <a:off x="0" y="7541175"/>
            <a:ext cx="6549300" cy="1544100"/>
          </a:xfrm>
          <a:prstGeom prst="rect">
            <a:avLst/>
          </a:prstGeom>
          <a:noFill/>
          <a:ln>
            <a:noFill/>
          </a:ln>
        </p:spPr>
      </p:pic>
      <p:sp>
        <p:nvSpPr>
          <p:cNvPr id="436" name="Google Shape;436;p29"/>
          <p:cNvSpPr txBox="1"/>
          <p:nvPr/>
        </p:nvSpPr>
        <p:spPr>
          <a:xfrm>
            <a:off x="2994705" y="7370078"/>
            <a:ext cx="3000000" cy="346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50">
                <a:solidFill>
                  <a:srgbClr val="202122"/>
                </a:solidFill>
                <a:highlight>
                  <a:srgbClr val="FFFFFF"/>
                </a:highlight>
              </a:rPr>
              <a:t> </a:t>
            </a:r>
            <a:r>
              <a:rPr lang="en" sz="1050">
                <a:solidFill>
                  <a:srgbClr val="0645AD"/>
                </a:solidFill>
                <a:highlight>
                  <a:srgbClr val="FFFFFF"/>
                </a:highlight>
                <a:uFill>
                  <a:noFill/>
                </a:uFill>
                <a:hlinkClick r:id="rId6">
                  <a:extLst>
                    <a:ext uri="{A12FA001-AC4F-418D-AE19-62706E023703}">
                      <ahyp:hlinkClr val="tx"/>
                    </a:ext>
                  </a:extLst>
                </a:hlinkClick>
              </a:rPr>
              <a:t>Jerusalem. The Emanation of the Giant Albion</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30"/>
          <p:cNvSpPr txBox="1"/>
          <p:nvPr/>
        </p:nvSpPr>
        <p:spPr>
          <a:xfrm>
            <a:off x="0" y="-152400"/>
            <a:ext cx="146304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800">
                <a:solidFill>
                  <a:schemeClr val="dk1"/>
                </a:solidFill>
              </a:rPr>
              <a:t>Conclusion</a:t>
            </a:r>
            <a:endParaRPr sz="9800">
              <a:solidFill>
                <a:schemeClr val="dk1"/>
              </a:solidFill>
            </a:endParaRPr>
          </a:p>
        </p:txBody>
      </p:sp>
      <p:sp>
        <p:nvSpPr>
          <p:cNvPr id="442" name="Google Shape;442;p30"/>
          <p:cNvSpPr txBox="1"/>
          <p:nvPr/>
        </p:nvSpPr>
        <p:spPr>
          <a:xfrm>
            <a:off x="249533" y="1219865"/>
            <a:ext cx="14457600" cy="4648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4500"/>
              <a:t>With respect to </a:t>
            </a:r>
            <a:r>
              <a:rPr b="1" lang="en" sz="4500">
                <a:solidFill>
                  <a:srgbClr val="0000FF"/>
                </a:solidFill>
              </a:rPr>
              <a:t>William Blake</a:t>
            </a:r>
            <a:r>
              <a:rPr b="1" lang="en" sz="4500"/>
              <a:t> </a:t>
            </a:r>
            <a:r>
              <a:rPr lang="en" sz="4500"/>
              <a:t>and </a:t>
            </a:r>
            <a:r>
              <a:rPr b="1" lang="en" sz="4500">
                <a:solidFill>
                  <a:srgbClr val="FF0000"/>
                </a:solidFill>
              </a:rPr>
              <a:t>Buckminster Fuller</a:t>
            </a:r>
            <a:endParaRPr sz="4500"/>
          </a:p>
          <a:p>
            <a:pPr indent="-469900" lvl="0" marL="457200" rtl="0" algn="l">
              <a:spcBef>
                <a:spcPts val="0"/>
              </a:spcBef>
              <a:spcAft>
                <a:spcPts val="0"/>
              </a:spcAft>
              <a:buSzPts val="3800"/>
              <a:buChar char="●"/>
            </a:pPr>
            <a:r>
              <a:rPr lang="en" sz="3200"/>
              <a:t>There are complex and rewarding similarities, </a:t>
            </a:r>
            <a:r>
              <a:rPr lang="en" sz="3200">
                <a:solidFill>
                  <a:schemeClr val="dk1"/>
                </a:solidFill>
              </a:rPr>
              <a:t>divergences, and resonances. </a:t>
            </a:r>
            <a:endParaRPr sz="3200">
              <a:solidFill>
                <a:schemeClr val="dk1"/>
              </a:solidFill>
            </a:endParaRPr>
          </a:p>
          <a:p>
            <a:pPr indent="-469900" lvl="0" marL="457200" rtl="0" algn="l">
              <a:spcBef>
                <a:spcPts val="0"/>
              </a:spcBef>
              <a:spcAft>
                <a:spcPts val="0"/>
              </a:spcAft>
              <a:buClr>
                <a:schemeClr val="dk1"/>
              </a:buClr>
              <a:buSzPts val="3800"/>
              <a:buChar char="●"/>
            </a:pPr>
            <a:r>
              <a:rPr lang="en" sz="3200">
                <a:solidFill>
                  <a:schemeClr val="dk1"/>
                </a:solidFill>
              </a:rPr>
              <a:t>There are multiple possible perspectives to take on this juxtaposition.</a:t>
            </a:r>
            <a:endParaRPr sz="3200">
              <a:solidFill>
                <a:schemeClr val="dk1"/>
              </a:solidFill>
            </a:endParaRPr>
          </a:p>
          <a:p>
            <a:pPr indent="-469900" lvl="0" marL="457200" rtl="0" algn="l">
              <a:spcBef>
                <a:spcPts val="0"/>
              </a:spcBef>
              <a:spcAft>
                <a:spcPts val="0"/>
              </a:spcAft>
              <a:buClr>
                <a:schemeClr val="dk1"/>
              </a:buClr>
              <a:buSzPts val="3800"/>
              <a:buChar char="●"/>
            </a:pPr>
            <a:r>
              <a:rPr lang="en" sz="3200">
                <a:solidFill>
                  <a:schemeClr val="dk1"/>
                </a:solidFill>
              </a:rPr>
              <a:t>There are many salient paths of INQUIRY and ACTION.</a:t>
            </a:r>
            <a:endParaRPr sz="3200">
              <a:solidFill>
                <a:schemeClr val="dk1"/>
              </a:solidFill>
            </a:endParaRPr>
          </a:p>
          <a:p>
            <a:pPr indent="0" lvl="0" marL="45720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t/>
            </a:r>
            <a:endParaRPr sz="4700">
              <a:solidFill>
                <a:schemeClr val="dk1"/>
              </a:solidFill>
            </a:endParaRPr>
          </a:p>
          <a:p>
            <a:pPr indent="0" lvl="0" marL="0" rtl="0" algn="l">
              <a:spcBef>
                <a:spcPts val="0"/>
              </a:spcBef>
              <a:spcAft>
                <a:spcPts val="0"/>
              </a:spcAft>
              <a:buNone/>
            </a:pPr>
            <a:r>
              <a:t/>
            </a:r>
            <a:endParaRPr sz="4700">
              <a:solidFill>
                <a:schemeClr val="dk1"/>
              </a:solidFill>
            </a:endParaRPr>
          </a:p>
          <a:p>
            <a:pPr indent="0" lvl="0" marL="0" rtl="0" algn="l">
              <a:spcBef>
                <a:spcPts val="0"/>
              </a:spcBef>
              <a:spcAft>
                <a:spcPts val="0"/>
              </a:spcAft>
              <a:buNone/>
            </a:pPr>
            <a:r>
              <a:t/>
            </a:r>
            <a:endParaRPr sz="2400">
              <a:solidFill>
                <a:schemeClr val="dk1"/>
              </a:solidFill>
            </a:endParaRPr>
          </a:p>
        </p:txBody>
      </p:sp>
      <p:pic>
        <p:nvPicPr>
          <p:cNvPr id="443" name="Google Shape;443;p30"/>
          <p:cNvPicPr preferRelativeResize="0"/>
          <p:nvPr/>
        </p:nvPicPr>
        <p:blipFill>
          <a:blip r:embed="rId3">
            <a:alphaModFix/>
          </a:blip>
          <a:stretch>
            <a:fillRect/>
          </a:stretch>
        </p:blipFill>
        <p:spPr>
          <a:xfrm>
            <a:off x="9898650" y="3808675"/>
            <a:ext cx="4731750" cy="5392626"/>
          </a:xfrm>
          <a:prstGeom prst="rect">
            <a:avLst/>
          </a:prstGeom>
          <a:noFill/>
          <a:ln>
            <a:noFill/>
          </a:ln>
        </p:spPr>
      </p:pic>
      <p:pic>
        <p:nvPicPr>
          <p:cNvPr id="444" name="Google Shape;444;p30"/>
          <p:cNvPicPr preferRelativeResize="0"/>
          <p:nvPr/>
        </p:nvPicPr>
        <p:blipFill>
          <a:blip r:embed="rId4">
            <a:alphaModFix/>
          </a:blip>
          <a:stretch>
            <a:fillRect/>
          </a:stretch>
        </p:blipFill>
        <p:spPr>
          <a:xfrm>
            <a:off x="5258080" y="3808675"/>
            <a:ext cx="4640570" cy="5335324"/>
          </a:xfrm>
          <a:prstGeom prst="rect">
            <a:avLst/>
          </a:prstGeom>
          <a:noFill/>
          <a:ln>
            <a:noFill/>
          </a:ln>
        </p:spPr>
      </p:pic>
      <p:sp>
        <p:nvSpPr>
          <p:cNvPr id="445" name="Google Shape;445;p30"/>
          <p:cNvSpPr txBox="1"/>
          <p:nvPr/>
        </p:nvSpPr>
        <p:spPr>
          <a:xfrm>
            <a:off x="102848" y="3949611"/>
            <a:ext cx="5346600" cy="4956300"/>
          </a:xfrm>
          <a:prstGeom prst="rect">
            <a:avLst/>
          </a:prstGeom>
          <a:noFill/>
          <a:ln>
            <a:noFill/>
          </a:ln>
        </p:spPr>
        <p:txBody>
          <a:bodyPr anchorCtr="0" anchor="t" bIns="91425" lIns="91425" spcFirstLastPara="1" rIns="91425" wrap="square" tIns="91425">
            <a:spAutoFit/>
          </a:bodyPr>
          <a:lstStyle/>
          <a:p>
            <a:pPr indent="-565150" lvl="0" marL="457200" rtl="0" algn="l">
              <a:spcBef>
                <a:spcPts val="0"/>
              </a:spcBef>
              <a:spcAft>
                <a:spcPts val="0"/>
              </a:spcAft>
              <a:buClr>
                <a:schemeClr val="dk1"/>
              </a:buClr>
              <a:buSzPts val="5300"/>
              <a:buChar char="●"/>
            </a:pPr>
            <a:r>
              <a:rPr lang="en" sz="3200">
                <a:solidFill>
                  <a:schemeClr val="dk1"/>
                </a:solidFill>
              </a:rPr>
              <a:t>These slides are downloadable and citable</a:t>
            </a:r>
            <a:endParaRPr sz="3200">
              <a:solidFill>
                <a:schemeClr val="dk1"/>
              </a:solidFill>
            </a:endParaRPr>
          </a:p>
          <a:p>
            <a:pPr indent="-374650" lvl="1" marL="914400" rtl="0" algn="l">
              <a:spcBef>
                <a:spcPts val="0"/>
              </a:spcBef>
              <a:spcAft>
                <a:spcPts val="0"/>
              </a:spcAft>
              <a:buClr>
                <a:schemeClr val="dk1"/>
              </a:buClr>
              <a:buSzPts val="2300"/>
              <a:buChar char="○"/>
            </a:pPr>
            <a:r>
              <a:rPr lang="en" sz="2300">
                <a:solidFill>
                  <a:schemeClr val="dk1"/>
                </a:solidFill>
              </a:rPr>
              <a:t>DOI: 10.5281/zenodo.7514368</a:t>
            </a:r>
            <a:endParaRPr sz="2300">
              <a:solidFill>
                <a:schemeClr val="dk1"/>
              </a:solidFill>
            </a:endParaRPr>
          </a:p>
          <a:p>
            <a:pPr indent="-565150" lvl="0" marL="457200" rtl="0" algn="l">
              <a:spcBef>
                <a:spcPts val="0"/>
              </a:spcBef>
              <a:spcAft>
                <a:spcPts val="0"/>
              </a:spcAft>
              <a:buClr>
                <a:schemeClr val="dk1"/>
              </a:buClr>
              <a:buSzPts val="5300"/>
              <a:buChar char="●"/>
            </a:pPr>
            <a:r>
              <a:rPr lang="en" sz="3200">
                <a:solidFill>
                  <a:schemeClr val="dk1"/>
                </a:solidFill>
              </a:rPr>
              <a:t>This is an early communication of a complex project </a:t>
            </a:r>
            <a:endParaRPr sz="3200">
              <a:solidFill>
                <a:schemeClr val="dk1"/>
              </a:solidFill>
            </a:endParaRPr>
          </a:p>
          <a:p>
            <a:pPr indent="-565150" lvl="0" marL="457200" rtl="0" algn="l">
              <a:spcBef>
                <a:spcPts val="0"/>
              </a:spcBef>
              <a:spcAft>
                <a:spcPts val="0"/>
              </a:spcAft>
              <a:buClr>
                <a:schemeClr val="dk1"/>
              </a:buClr>
              <a:buSzPts val="5300"/>
              <a:buChar char="●"/>
            </a:pPr>
            <a:r>
              <a:rPr lang="en" sz="3200">
                <a:solidFill>
                  <a:schemeClr val="dk1"/>
                </a:solidFill>
              </a:rPr>
              <a:t>Please reach out if you want to work in this area</a:t>
            </a:r>
            <a:endParaRPr sz="3200">
              <a:solidFill>
                <a:schemeClr val="dk1"/>
              </a:solidFill>
            </a:endParaRPr>
          </a:p>
        </p:txBody>
      </p:sp>
      <p:sp>
        <p:nvSpPr>
          <p:cNvPr id="446" name="Google Shape;446;p30"/>
          <p:cNvSpPr txBox="1"/>
          <p:nvPr/>
        </p:nvSpPr>
        <p:spPr>
          <a:xfrm>
            <a:off x="11469550" y="4153000"/>
            <a:ext cx="2250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FF0000"/>
                </a:solidFill>
              </a:rPr>
              <a:t>Stable Diffusion 2.1</a:t>
            </a:r>
            <a:endParaRPr>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31"/>
          <p:cNvSpPr txBox="1"/>
          <p:nvPr/>
        </p:nvSpPr>
        <p:spPr>
          <a:xfrm>
            <a:off x="0" y="-266966"/>
            <a:ext cx="12998400" cy="167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700">
                <a:solidFill>
                  <a:schemeClr val="dk1"/>
                </a:solidFill>
              </a:rPr>
              <a:t>Discussion</a:t>
            </a:r>
            <a:endParaRPr sz="9700">
              <a:solidFill>
                <a:schemeClr val="dk1"/>
              </a:solidFill>
            </a:endParaRPr>
          </a:p>
        </p:txBody>
      </p:sp>
      <p:sp>
        <p:nvSpPr>
          <p:cNvPr id="452" name="Google Shape;452;p31"/>
          <p:cNvSpPr txBox="1"/>
          <p:nvPr/>
        </p:nvSpPr>
        <p:spPr>
          <a:xfrm>
            <a:off x="109728" y="977139"/>
            <a:ext cx="12607500" cy="8327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4600"/>
              <a:t>We can go back to one of the previous areas: </a:t>
            </a:r>
            <a:endParaRPr sz="4600"/>
          </a:p>
          <a:p>
            <a:pPr indent="-412750" lvl="0" marL="457200" rtl="0" algn="l">
              <a:spcBef>
                <a:spcPts val="0"/>
              </a:spcBef>
              <a:spcAft>
                <a:spcPts val="0"/>
              </a:spcAft>
              <a:buSzPts val="2900"/>
              <a:buChar char="●"/>
            </a:pPr>
            <a:r>
              <a:rPr lang="en" sz="2900"/>
              <a:t>Life &amp; Times</a:t>
            </a:r>
            <a:endParaRPr sz="2900"/>
          </a:p>
          <a:p>
            <a:pPr indent="-412750" lvl="0" marL="457200" rtl="0" algn="l">
              <a:spcBef>
                <a:spcPts val="0"/>
              </a:spcBef>
              <a:spcAft>
                <a:spcPts val="0"/>
              </a:spcAft>
              <a:buSzPts val="2900"/>
              <a:buChar char="●"/>
            </a:pPr>
            <a:r>
              <a:rPr lang="en" sz="2900"/>
              <a:t>Approaches &amp; Practices</a:t>
            </a:r>
            <a:endParaRPr sz="2900"/>
          </a:p>
          <a:p>
            <a:pPr indent="-412750" lvl="0" marL="457200" rtl="0" algn="l">
              <a:spcBef>
                <a:spcPts val="0"/>
              </a:spcBef>
              <a:spcAft>
                <a:spcPts val="0"/>
              </a:spcAft>
              <a:buSzPts val="2900"/>
              <a:buChar char="●"/>
            </a:pPr>
            <a:r>
              <a:rPr lang="en" sz="2900"/>
              <a:t>Deep Generativity</a:t>
            </a:r>
            <a:endParaRPr sz="2900"/>
          </a:p>
          <a:p>
            <a:pPr indent="-412750" lvl="0" marL="457200" rtl="0" algn="l">
              <a:spcBef>
                <a:spcPts val="0"/>
              </a:spcBef>
              <a:spcAft>
                <a:spcPts val="0"/>
              </a:spcAft>
              <a:buSzPts val="2900"/>
              <a:buChar char="●"/>
            </a:pPr>
            <a:r>
              <a:rPr lang="en" sz="2900"/>
              <a:t>Full Page Creativity</a:t>
            </a:r>
            <a:endParaRPr sz="2900"/>
          </a:p>
          <a:p>
            <a:pPr indent="-412750" lvl="0" marL="457200" rtl="0" algn="l">
              <a:spcBef>
                <a:spcPts val="0"/>
              </a:spcBef>
              <a:spcAft>
                <a:spcPts val="0"/>
              </a:spcAft>
              <a:buSzPts val="2900"/>
              <a:buChar char="●"/>
            </a:pPr>
            <a:r>
              <a:rPr lang="en" sz="2900"/>
              <a:t>Children &amp; Education</a:t>
            </a:r>
            <a:endParaRPr sz="2900"/>
          </a:p>
          <a:p>
            <a:pPr indent="-412750" lvl="0" marL="457200" rtl="0" algn="l">
              <a:spcBef>
                <a:spcPts val="0"/>
              </a:spcBef>
              <a:spcAft>
                <a:spcPts val="0"/>
              </a:spcAft>
              <a:buSzPts val="2900"/>
              <a:buChar char="●"/>
            </a:pPr>
            <a:r>
              <a:rPr lang="en" sz="2900"/>
              <a:t>Symmetries</a:t>
            </a:r>
            <a:endParaRPr sz="2900"/>
          </a:p>
          <a:p>
            <a:pPr indent="-412750" lvl="0" marL="457200" rtl="0" algn="l">
              <a:spcBef>
                <a:spcPts val="0"/>
              </a:spcBef>
              <a:spcAft>
                <a:spcPts val="0"/>
              </a:spcAft>
              <a:buSzPts val="2900"/>
              <a:buChar char="●"/>
            </a:pPr>
            <a:r>
              <a:rPr lang="en" sz="2900"/>
              <a:t>Four-fold Vision</a:t>
            </a:r>
            <a:endParaRPr sz="2900"/>
          </a:p>
          <a:p>
            <a:pPr indent="-412750" lvl="0" marL="457200" rtl="0" algn="l">
              <a:spcBef>
                <a:spcPts val="0"/>
              </a:spcBef>
              <a:spcAft>
                <a:spcPts val="0"/>
              </a:spcAft>
              <a:buSzPts val="2900"/>
              <a:buChar char="●"/>
            </a:pPr>
            <a:r>
              <a:rPr lang="en" sz="2900"/>
              <a:t>Negations &amp; Contradictions</a:t>
            </a:r>
            <a:endParaRPr sz="2900"/>
          </a:p>
          <a:p>
            <a:pPr indent="-412750" lvl="0" marL="457200" rtl="0" algn="l">
              <a:spcBef>
                <a:spcPts val="0"/>
              </a:spcBef>
              <a:spcAft>
                <a:spcPts val="0"/>
              </a:spcAft>
              <a:buSzPts val="2900"/>
              <a:buChar char="●"/>
            </a:pPr>
            <a:r>
              <a:rPr lang="en" sz="2900"/>
              <a:t>Perception, Cognition, Action</a:t>
            </a:r>
            <a:endParaRPr sz="2900"/>
          </a:p>
          <a:p>
            <a:pPr indent="-412750" lvl="0" marL="457200" rtl="0" algn="l">
              <a:spcBef>
                <a:spcPts val="0"/>
              </a:spcBef>
              <a:spcAft>
                <a:spcPts val="0"/>
              </a:spcAft>
              <a:buSzPts val="2900"/>
              <a:buChar char="●"/>
            </a:pPr>
            <a:r>
              <a:rPr lang="en" sz="2900"/>
              <a:t>World-View</a:t>
            </a:r>
            <a:endParaRPr sz="2900"/>
          </a:p>
          <a:p>
            <a:pPr indent="-412750" lvl="0" marL="457200" rtl="0" algn="l">
              <a:spcBef>
                <a:spcPts val="0"/>
              </a:spcBef>
              <a:spcAft>
                <a:spcPts val="0"/>
              </a:spcAft>
              <a:buSzPts val="2900"/>
              <a:buChar char="●"/>
            </a:pPr>
            <a:r>
              <a:rPr lang="en" sz="2900"/>
              <a:t>Faith</a:t>
            </a:r>
            <a:endParaRPr sz="2900"/>
          </a:p>
          <a:p>
            <a:pPr indent="-412750" lvl="0" marL="457200" rtl="0" algn="l">
              <a:spcBef>
                <a:spcPts val="0"/>
              </a:spcBef>
              <a:spcAft>
                <a:spcPts val="0"/>
              </a:spcAft>
              <a:buSzPts val="2900"/>
              <a:buChar char="●"/>
            </a:pPr>
            <a:r>
              <a:rPr lang="en" sz="2900"/>
              <a:t>Closing Words</a:t>
            </a:r>
            <a:endParaRPr sz="2900"/>
          </a:p>
          <a:p>
            <a:pPr indent="0" lvl="0" marL="0" rtl="0" algn="l">
              <a:spcBef>
                <a:spcPts val="0"/>
              </a:spcBef>
              <a:spcAft>
                <a:spcPts val="0"/>
              </a:spcAft>
              <a:buNone/>
            </a:pPr>
            <a:r>
              <a:t/>
            </a:r>
            <a:endParaRPr sz="3200"/>
          </a:p>
          <a:p>
            <a:pPr indent="0" lvl="0" marL="0" rtl="0" algn="l">
              <a:spcBef>
                <a:spcPts val="0"/>
              </a:spcBef>
              <a:spcAft>
                <a:spcPts val="0"/>
              </a:spcAft>
              <a:buNone/>
            </a:pPr>
            <a:r>
              <a:rPr lang="en" sz="3200"/>
              <a:t>Or start a juxtaposition page for a new topic, or do something else </a:t>
            </a:r>
            <a:endParaRPr sz="3200"/>
          </a:p>
          <a:p>
            <a:pPr indent="0" lvl="0" marL="0" rtl="0" algn="l">
              <a:spcBef>
                <a:spcPts val="0"/>
              </a:spcBef>
              <a:spcAft>
                <a:spcPts val="0"/>
              </a:spcAft>
              <a:buNone/>
            </a:pPr>
            <a:r>
              <a:rPr b="1" lang="en" sz="7100"/>
              <a:t>Thank you, and Onwards! </a:t>
            </a:r>
            <a:endParaRPr b="1" sz="7100"/>
          </a:p>
        </p:txBody>
      </p:sp>
      <p:sp>
        <p:nvSpPr>
          <p:cNvPr id="453" name="Google Shape;453;p31"/>
          <p:cNvSpPr txBox="1"/>
          <p:nvPr/>
        </p:nvSpPr>
        <p:spPr>
          <a:xfrm>
            <a:off x="6583050" y="2711750"/>
            <a:ext cx="7753200" cy="3879000"/>
          </a:xfrm>
          <a:prstGeom prst="rect">
            <a:avLst/>
          </a:prstGeom>
          <a:noFill/>
          <a:ln>
            <a:noFill/>
          </a:ln>
        </p:spPr>
        <p:txBody>
          <a:bodyPr anchorCtr="0" anchor="t" bIns="91425" lIns="91425" spcFirstLastPara="1" rIns="91425" wrap="square" tIns="91425">
            <a:spAutoFit/>
          </a:bodyPr>
          <a:lstStyle/>
          <a:p>
            <a:pPr indent="-609600" lvl="0" marL="457200" rtl="0" algn="l">
              <a:spcBef>
                <a:spcPts val="0"/>
              </a:spcBef>
              <a:spcAft>
                <a:spcPts val="0"/>
              </a:spcAft>
              <a:buClr>
                <a:schemeClr val="dk1"/>
              </a:buClr>
              <a:buSzPts val="6000"/>
              <a:buChar char="●"/>
            </a:pPr>
            <a:r>
              <a:rPr lang="en" sz="6000">
                <a:solidFill>
                  <a:schemeClr val="dk1"/>
                </a:solidFill>
              </a:rPr>
              <a:t>Context</a:t>
            </a:r>
            <a:endParaRPr sz="6000">
              <a:solidFill>
                <a:schemeClr val="dk1"/>
              </a:solidFill>
            </a:endParaRPr>
          </a:p>
          <a:p>
            <a:pPr indent="-609600" lvl="0" marL="457200" rtl="0" algn="l">
              <a:spcBef>
                <a:spcPts val="0"/>
              </a:spcBef>
              <a:spcAft>
                <a:spcPts val="0"/>
              </a:spcAft>
              <a:buClr>
                <a:schemeClr val="dk1"/>
              </a:buClr>
              <a:buSzPts val="6000"/>
              <a:buChar char="●"/>
            </a:pPr>
            <a:r>
              <a:rPr lang="en" sz="6000">
                <a:solidFill>
                  <a:schemeClr val="dk1"/>
                </a:solidFill>
              </a:rPr>
              <a:t>Comprehensivity</a:t>
            </a:r>
            <a:endParaRPr sz="6000">
              <a:solidFill>
                <a:schemeClr val="dk1"/>
              </a:solidFill>
            </a:endParaRPr>
          </a:p>
          <a:p>
            <a:pPr indent="-609600" lvl="0" marL="457200" rtl="0" algn="l">
              <a:spcBef>
                <a:spcPts val="0"/>
              </a:spcBef>
              <a:spcAft>
                <a:spcPts val="0"/>
              </a:spcAft>
              <a:buClr>
                <a:schemeClr val="dk1"/>
              </a:buClr>
              <a:buSzPts val="6000"/>
              <a:buChar char="●"/>
            </a:pPr>
            <a:r>
              <a:rPr lang="en" sz="6000">
                <a:solidFill>
                  <a:schemeClr val="dk1"/>
                </a:solidFill>
              </a:rPr>
              <a:t>Conclusion</a:t>
            </a:r>
            <a:endParaRPr sz="6000">
              <a:solidFill>
                <a:schemeClr val="dk1"/>
              </a:solidFill>
            </a:endParaRPr>
          </a:p>
          <a:p>
            <a:pPr indent="0" lvl="0" marL="0" rtl="0" algn="l">
              <a:spcBef>
                <a:spcPts val="0"/>
              </a:spcBef>
              <a:spcAft>
                <a:spcPts val="0"/>
              </a:spcAft>
              <a:buNone/>
            </a:pPr>
            <a:r>
              <a:t/>
            </a:r>
            <a:endParaRPr sz="60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4"/>
          <p:cNvSpPr txBox="1"/>
          <p:nvPr/>
        </p:nvSpPr>
        <p:spPr>
          <a:xfrm>
            <a:off x="531750" y="1501625"/>
            <a:ext cx="14333100" cy="7572900"/>
          </a:xfrm>
          <a:prstGeom prst="rect">
            <a:avLst/>
          </a:prstGeom>
          <a:noFill/>
          <a:ln>
            <a:noFill/>
          </a:ln>
        </p:spPr>
        <p:txBody>
          <a:bodyPr anchorCtr="0" anchor="t" bIns="91425" lIns="91425" spcFirstLastPara="1" rIns="91425" wrap="square" tIns="91425">
            <a:spAutoFit/>
          </a:bodyPr>
          <a:lstStyle/>
          <a:p>
            <a:pPr indent="-838200" lvl="0" marL="457200" rtl="0" algn="l">
              <a:spcBef>
                <a:spcPts val="0"/>
              </a:spcBef>
              <a:spcAft>
                <a:spcPts val="0"/>
              </a:spcAft>
              <a:buSzPts val="9600"/>
              <a:buChar char="●"/>
            </a:pPr>
            <a:r>
              <a:rPr lang="en" sz="8000"/>
              <a:t>Context</a:t>
            </a:r>
            <a:endParaRPr sz="8000"/>
          </a:p>
          <a:p>
            <a:pPr indent="-838200" lvl="0" marL="457200" rtl="0" algn="l">
              <a:spcBef>
                <a:spcPts val="0"/>
              </a:spcBef>
              <a:spcAft>
                <a:spcPts val="0"/>
              </a:spcAft>
              <a:buSzPts val="9600"/>
              <a:buChar char="●"/>
            </a:pPr>
            <a:r>
              <a:rPr lang="en" sz="8000"/>
              <a:t>Comprehensivity</a:t>
            </a:r>
            <a:endParaRPr sz="8000"/>
          </a:p>
          <a:p>
            <a:pPr indent="-838200" lvl="0" marL="457200" rtl="0" algn="l">
              <a:spcBef>
                <a:spcPts val="0"/>
              </a:spcBef>
              <a:spcAft>
                <a:spcPts val="0"/>
              </a:spcAft>
              <a:buSzPts val="9600"/>
              <a:buChar char="●"/>
            </a:pPr>
            <a:r>
              <a:rPr lang="en" sz="8000"/>
              <a:t>Blake &amp; </a:t>
            </a:r>
            <a:r>
              <a:rPr lang="en" sz="8000"/>
              <a:t>Fuller in juxtaposition</a:t>
            </a:r>
            <a:endParaRPr sz="8000"/>
          </a:p>
          <a:p>
            <a:pPr indent="-838200" lvl="0" marL="457200" rtl="0" algn="l">
              <a:spcBef>
                <a:spcPts val="0"/>
              </a:spcBef>
              <a:spcAft>
                <a:spcPts val="0"/>
              </a:spcAft>
              <a:buSzPts val="9600"/>
              <a:buChar char="●"/>
            </a:pPr>
            <a:r>
              <a:rPr lang="en" sz="8000"/>
              <a:t>Conclusion</a:t>
            </a:r>
            <a:endParaRPr sz="8000"/>
          </a:p>
          <a:p>
            <a:pPr indent="-838200" lvl="0" marL="457200" rtl="0" algn="l">
              <a:spcBef>
                <a:spcPts val="0"/>
              </a:spcBef>
              <a:spcAft>
                <a:spcPts val="0"/>
              </a:spcAft>
              <a:buSzPts val="9600"/>
              <a:buChar char="●"/>
            </a:pPr>
            <a:r>
              <a:rPr lang="en" sz="8000"/>
              <a:t>Discussion</a:t>
            </a:r>
            <a:endParaRPr sz="8000"/>
          </a:p>
        </p:txBody>
      </p:sp>
      <p:sp>
        <p:nvSpPr>
          <p:cNvPr id="65" name="Google Shape;65;p14"/>
          <p:cNvSpPr/>
          <p:nvPr/>
        </p:nvSpPr>
        <p:spPr>
          <a:xfrm rot="5400000">
            <a:off x="6584250" y="-6584250"/>
            <a:ext cx="1461900" cy="1463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66" name="Google Shape;66;p14"/>
          <p:cNvCxnSpPr>
            <a:stCxn id="65" idx="0"/>
            <a:endCxn id="65" idx="2"/>
          </p:cNvCxnSpPr>
          <p:nvPr/>
        </p:nvCxnSpPr>
        <p:spPr>
          <a:xfrm rot="10800000">
            <a:off x="0" y="730950"/>
            <a:ext cx="14630400" cy="0"/>
          </a:xfrm>
          <a:prstGeom prst="straightConnector1">
            <a:avLst/>
          </a:prstGeom>
          <a:noFill/>
          <a:ln cap="flat" cmpd="sng" w="76200">
            <a:solidFill>
              <a:srgbClr val="FFFF00"/>
            </a:solidFill>
            <a:prstDash val="dash"/>
            <a:round/>
            <a:headEnd len="med" w="med" type="none"/>
            <a:tailEnd len="med" w="med" type="none"/>
          </a:ln>
        </p:spPr>
      </p:cxnSp>
      <p:sp>
        <p:nvSpPr>
          <p:cNvPr id="67" name="Google Shape;67;p14"/>
          <p:cNvSpPr txBox="1"/>
          <p:nvPr/>
        </p:nvSpPr>
        <p:spPr>
          <a:xfrm>
            <a:off x="4569844" y="0"/>
            <a:ext cx="5017200" cy="1461900"/>
          </a:xfrm>
          <a:prstGeom prst="rect">
            <a:avLst/>
          </a:prstGeom>
          <a:solidFill>
            <a:srgbClr val="000000"/>
          </a:solidFill>
          <a:ln>
            <a:noFill/>
          </a:ln>
        </p:spPr>
        <p:txBody>
          <a:bodyPr anchorCtr="0" anchor="b" bIns="91425" lIns="91425" spcFirstLastPara="1" rIns="91425" wrap="square" tIns="91425">
            <a:noAutofit/>
          </a:bodyPr>
          <a:lstStyle/>
          <a:p>
            <a:pPr indent="0" lvl="0" marL="0" rtl="0" algn="ctr">
              <a:spcBef>
                <a:spcPts val="0"/>
              </a:spcBef>
              <a:spcAft>
                <a:spcPts val="0"/>
              </a:spcAft>
              <a:buNone/>
            </a:pPr>
            <a:r>
              <a:rPr b="1" lang="en" sz="7900">
                <a:solidFill>
                  <a:srgbClr val="FFFFFF"/>
                </a:solidFill>
              </a:rPr>
              <a:t>Roadmap</a:t>
            </a:r>
            <a:r>
              <a:rPr b="1" lang="en" sz="7800">
                <a:solidFill>
                  <a:srgbClr val="FFFFFF"/>
                </a:solidFill>
              </a:rPr>
              <a:t>  </a:t>
            </a:r>
            <a:endParaRPr b="1" sz="7400">
              <a:solidFill>
                <a:srgbClr val="FFFFFF"/>
              </a:solidFill>
            </a:endParaRPr>
          </a:p>
        </p:txBody>
      </p:sp>
      <p:sp>
        <p:nvSpPr>
          <p:cNvPr id="68" name="Google Shape;68;p14"/>
          <p:cNvSpPr txBox="1"/>
          <p:nvPr/>
        </p:nvSpPr>
        <p:spPr>
          <a:xfrm>
            <a:off x="277970" y="2065160"/>
            <a:ext cx="5289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300">
                <a:solidFill>
                  <a:schemeClr val="lt1"/>
                </a:solidFill>
              </a:rPr>
              <a:t>1</a:t>
            </a:r>
            <a:endParaRPr b="1" sz="3300">
              <a:solidFill>
                <a:schemeClr val="lt1"/>
              </a:solidFill>
            </a:endParaRPr>
          </a:p>
        </p:txBody>
      </p:sp>
      <p:sp>
        <p:nvSpPr>
          <p:cNvPr id="69" name="Google Shape;69;p14"/>
          <p:cNvSpPr txBox="1"/>
          <p:nvPr/>
        </p:nvSpPr>
        <p:spPr>
          <a:xfrm>
            <a:off x="277970" y="3525555"/>
            <a:ext cx="5289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300">
                <a:solidFill>
                  <a:schemeClr val="lt1"/>
                </a:solidFill>
              </a:rPr>
              <a:t>1</a:t>
            </a:r>
            <a:endParaRPr b="1" sz="3300">
              <a:solidFill>
                <a:schemeClr val="lt1"/>
              </a:solidFill>
            </a:endParaRPr>
          </a:p>
        </p:txBody>
      </p:sp>
      <p:sp>
        <p:nvSpPr>
          <p:cNvPr id="70" name="Google Shape;70;p14"/>
          <p:cNvSpPr txBox="1"/>
          <p:nvPr/>
        </p:nvSpPr>
        <p:spPr>
          <a:xfrm>
            <a:off x="277970" y="6458940"/>
            <a:ext cx="5289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300">
                <a:solidFill>
                  <a:schemeClr val="lt1"/>
                </a:solidFill>
              </a:rPr>
              <a:t>1</a:t>
            </a:r>
            <a:endParaRPr b="1" sz="3300">
              <a:solidFill>
                <a:schemeClr val="lt1"/>
              </a:solidFill>
            </a:endParaRPr>
          </a:p>
        </p:txBody>
      </p:sp>
      <p:sp>
        <p:nvSpPr>
          <p:cNvPr id="71" name="Google Shape;71;p14"/>
          <p:cNvSpPr txBox="1"/>
          <p:nvPr/>
        </p:nvSpPr>
        <p:spPr>
          <a:xfrm>
            <a:off x="303160" y="7906740"/>
            <a:ext cx="5289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300">
                <a:solidFill>
                  <a:schemeClr val="lt1"/>
                </a:solidFill>
              </a:rPr>
              <a:t>1</a:t>
            </a:r>
            <a:endParaRPr b="1" sz="3300">
              <a:solidFill>
                <a:schemeClr val="lt1"/>
              </a:solidFill>
            </a:endParaRPr>
          </a:p>
        </p:txBody>
      </p:sp>
      <p:sp>
        <p:nvSpPr>
          <p:cNvPr id="72" name="Google Shape;72;p14"/>
          <p:cNvSpPr txBox="1"/>
          <p:nvPr/>
        </p:nvSpPr>
        <p:spPr>
          <a:xfrm>
            <a:off x="264745" y="4998545"/>
            <a:ext cx="5289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300">
                <a:solidFill>
                  <a:schemeClr val="lt1"/>
                </a:solidFill>
              </a:rPr>
              <a:t>?</a:t>
            </a:r>
            <a:endParaRPr b="1" sz="3300">
              <a:solidFill>
                <a:schemeClr val="lt1"/>
              </a:solidFill>
            </a:endParaRPr>
          </a:p>
        </p:txBody>
      </p:sp>
      <p:sp>
        <p:nvSpPr>
          <p:cNvPr id="73" name="Google Shape;73;p14"/>
          <p:cNvSpPr txBox="1"/>
          <p:nvPr/>
        </p:nvSpPr>
        <p:spPr>
          <a:xfrm>
            <a:off x="260" y="1536790"/>
            <a:ext cx="9321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t># of slides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p32"/>
          <p:cNvSpPr txBox="1"/>
          <p:nvPr/>
        </p:nvSpPr>
        <p:spPr>
          <a:xfrm>
            <a:off x="3899050" y="-85805"/>
            <a:ext cx="65493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5900">
                <a:solidFill>
                  <a:schemeClr val="lt1"/>
                </a:solidFill>
                <a:highlight>
                  <a:schemeClr val="dk1"/>
                </a:highlight>
              </a:rPr>
              <a:t>New topic…..</a:t>
            </a:r>
            <a:endParaRPr sz="5900">
              <a:solidFill>
                <a:schemeClr val="lt1"/>
              </a:solidFill>
              <a:highlight>
                <a:schemeClr val="dk1"/>
              </a:highlight>
            </a:endParaRPr>
          </a:p>
        </p:txBody>
      </p:sp>
      <p:sp>
        <p:nvSpPr>
          <p:cNvPr id="459" name="Google Shape;459;p32"/>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460" name="Google Shape;460;p32"/>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33"/>
          <p:cNvSpPr txBox="1"/>
          <p:nvPr/>
        </p:nvSpPr>
        <p:spPr>
          <a:xfrm>
            <a:off x="3899050" y="-85805"/>
            <a:ext cx="65493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5900">
                <a:solidFill>
                  <a:schemeClr val="lt1"/>
                </a:solidFill>
                <a:highlight>
                  <a:schemeClr val="dk1"/>
                </a:highlight>
              </a:rPr>
              <a:t>New topic…..</a:t>
            </a:r>
            <a:endParaRPr sz="5900">
              <a:solidFill>
                <a:schemeClr val="lt1"/>
              </a:solidFill>
              <a:highlight>
                <a:schemeClr val="dk1"/>
              </a:highlight>
            </a:endParaRPr>
          </a:p>
        </p:txBody>
      </p:sp>
      <p:sp>
        <p:nvSpPr>
          <p:cNvPr id="466" name="Google Shape;466;p33"/>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467" name="Google Shape;467;p33"/>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5"/>
          <p:cNvSpPr txBox="1"/>
          <p:nvPr/>
        </p:nvSpPr>
        <p:spPr>
          <a:xfrm>
            <a:off x="7169350" y="3056241"/>
            <a:ext cx="7480200" cy="370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500"/>
              <a:t>Some online resources </a:t>
            </a:r>
            <a:r>
              <a:rPr lang="en" sz="1300">
                <a:solidFill>
                  <a:schemeClr val="dk1"/>
                </a:solidFill>
              </a:rPr>
              <a:t>And many other voices: past, present, and future</a:t>
            </a:r>
            <a:endParaRPr/>
          </a:p>
          <a:p>
            <a:pPr indent="0" lvl="0" marL="0" rtl="0" algn="l">
              <a:spcBef>
                <a:spcPts val="0"/>
              </a:spcBef>
              <a:spcAft>
                <a:spcPts val="0"/>
              </a:spcAft>
              <a:buNone/>
            </a:pPr>
            <a:r>
              <a:rPr b="1" lang="en" sz="2400">
                <a:solidFill>
                  <a:srgbClr val="0000FF"/>
                </a:solidFill>
              </a:rPr>
              <a:t>Blake</a:t>
            </a:r>
            <a:r>
              <a:rPr lang="en" sz="1300"/>
              <a:t> </a:t>
            </a:r>
            <a:endParaRPr sz="1300"/>
          </a:p>
          <a:p>
            <a:pPr indent="-311150" lvl="0" marL="457200" rtl="0" algn="l">
              <a:spcBef>
                <a:spcPts val="0"/>
              </a:spcBef>
              <a:spcAft>
                <a:spcPts val="0"/>
              </a:spcAft>
              <a:buSzPts val="1300"/>
              <a:buChar char="●"/>
            </a:pPr>
            <a:r>
              <a:rPr lang="en" sz="1300"/>
              <a:t>Blake Archive </a:t>
            </a:r>
            <a:r>
              <a:rPr lang="en" sz="1300">
                <a:solidFill>
                  <a:srgbClr val="0000FF"/>
                </a:solidFill>
                <a:uFill>
                  <a:noFill/>
                </a:uFill>
                <a:hlinkClick r:id="rId3">
                  <a:extLst>
                    <a:ext uri="{A12FA001-AC4F-418D-AE19-62706E023703}">
                      <ahyp:hlinkClr val="tx"/>
                    </a:ext>
                  </a:extLst>
                </a:hlinkClick>
              </a:rPr>
              <a:t>blakearchive.org/</a:t>
            </a:r>
            <a:r>
              <a:rPr lang="en" sz="1300"/>
              <a:t> </a:t>
            </a:r>
            <a:endParaRPr sz="1300"/>
          </a:p>
          <a:p>
            <a:pPr indent="-311150" lvl="0" marL="457200" rtl="0" algn="l">
              <a:spcBef>
                <a:spcPts val="0"/>
              </a:spcBef>
              <a:spcAft>
                <a:spcPts val="0"/>
              </a:spcAft>
              <a:buSzPts val="1300"/>
              <a:buChar char="●"/>
            </a:pPr>
            <a:r>
              <a:rPr lang="en" sz="1300"/>
              <a:t>Blake Quarterly </a:t>
            </a:r>
            <a:r>
              <a:rPr lang="en" sz="1300">
                <a:solidFill>
                  <a:srgbClr val="0000FF"/>
                </a:solidFill>
                <a:uFill>
                  <a:noFill/>
                </a:uFill>
                <a:hlinkClick r:id="rId4">
                  <a:extLst>
                    <a:ext uri="{A12FA001-AC4F-418D-AE19-62706E023703}">
                      <ahyp:hlinkClr val="tx"/>
                    </a:ext>
                  </a:extLst>
                </a:hlinkClick>
              </a:rPr>
              <a:t>https://blakequarterly.org/</a:t>
            </a:r>
            <a:r>
              <a:rPr lang="en" sz="1300"/>
              <a:t> </a:t>
            </a:r>
            <a:endParaRPr sz="1300"/>
          </a:p>
          <a:p>
            <a:pPr indent="-311150" lvl="0" marL="457200" rtl="0" algn="l">
              <a:spcBef>
                <a:spcPts val="0"/>
              </a:spcBef>
              <a:spcAft>
                <a:spcPts val="0"/>
              </a:spcAft>
              <a:buSzPts val="1300"/>
              <a:buChar char="●"/>
            </a:pPr>
            <a:r>
              <a:rPr lang="en" sz="1300"/>
              <a:t>The Complete Poetry and Prose of William, Erdman </a:t>
            </a:r>
            <a:r>
              <a:rPr lang="en" sz="1300">
                <a:solidFill>
                  <a:srgbClr val="0000FF"/>
                </a:solidFill>
                <a:uFill>
                  <a:noFill/>
                </a:uFill>
                <a:hlinkClick r:id="rId5">
                  <a:extLst>
                    <a:ext uri="{A12FA001-AC4F-418D-AE19-62706E023703}">
                      <ahyp:hlinkClr val="tx"/>
                    </a:ext>
                  </a:extLst>
                </a:hlinkClick>
              </a:rPr>
              <a:t>https://blake.lib.asu.edu/html/home.html</a:t>
            </a:r>
            <a:r>
              <a:rPr lang="en" sz="1300"/>
              <a:t> </a:t>
            </a:r>
            <a:endParaRPr sz="1300"/>
          </a:p>
          <a:p>
            <a:pPr indent="-311150" lvl="0" marL="457200" rtl="0" algn="l">
              <a:spcBef>
                <a:spcPts val="0"/>
              </a:spcBef>
              <a:spcAft>
                <a:spcPts val="0"/>
              </a:spcAft>
              <a:buSzPts val="1300"/>
              <a:buChar char="●"/>
            </a:pPr>
            <a:r>
              <a:rPr lang="en" sz="1300"/>
              <a:t>William Blake: Religion and Psychology </a:t>
            </a:r>
            <a:r>
              <a:rPr lang="en" sz="1300">
                <a:solidFill>
                  <a:srgbClr val="0000FF"/>
                </a:solidFill>
                <a:uFill>
                  <a:noFill/>
                </a:uFill>
                <a:hlinkClick r:id="rId6">
                  <a:extLst>
                    <a:ext uri="{A12FA001-AC4F-418D-AE19-62706E023703}">
                      <ahyp:hlinkClr val="tx"/>
                    </a:ext>
                  </a:extLst>
                </a:hlinkClick>
              </a:rPr>
              <a:t>http://ramhornd.blogspot.com/</a:t>
            </a:r>
            <a:r>
              <a:rPr lang="en" sz="1300">
                <a:solidFill>
                  <a:srgbClr val="0000FF"/>
                </a:solidFill>
              </a:rPr>
              <a:t> </a:t>
            </a:r>
            <a:endParaRPr sz="1300">
              <a:solidFill>
                <a:srgbClr val="0000FF"/>
              </a:solidFill>
            </a:endParaRPr>
          </a:p>
          <a:p>
            <a:pPr indent="0" lvl="0" marL="0" rtl="0" algn="l">
              <a:spcBef>
                <a:spcPts val="0"/>
              </a:spcBef>
              <a:spcAft>
                <a:spcPts val="0"/>
              </a:spcAft>
              <a:buNone/>
            </a:pPr>
            <a:r>
              <a:rPr b="1" lang="en" sz="2400">
                <a:solidFill>
                  <a:srgbClr val="FF0000"/>
                </a:solidFill>
              </a:rPr>
              <a:t>Fuller</a:t>
            </a:r>
            <a:endParaRPr b="1" sz="2400">
              <a:solidFill>
                <a:srgbClr val="FF0000"/>
              </a:solidFill>
            </a:endParaRPr>
          </a:p>
          <a:p>
            <a:pPr indent="-311150" lvl="0" marL="457200" rtl="0" algn="l">
              <a:spcBef>
                <a:spcPts val="0"/>
              </a:spcBef>
              <a:spcAft>
                <a:spcPts val="0"/>
              </a:spcAft>
              <a:buSzPts val="1300"/>
              <a:buChar char="●"/>
            </a:pPr>
            <a:r>
              <a:rPr lang="en" sz="1300"/>
              <a:t>BFI </a:t>
            </a:r>
            <a:r>
              <a:rPr lang="en" sz="1300">
                <a:solidFill>
                  <a:srgbClr val="FF0000"/>
                </a:solidFill>
                <a:uFill>
                  <a:noFill/>
                </a:uFill>
                <a:hlinkClick r:id="rId7">
                  <a:extLst>
                    <a:ext uri="{A12FA001-AC4F-418D-AE19-62706E023703}">
                      <ahyp:hlinkClr val="tx"/>
                    </a:ext>
                  </a:extLst>
                </a:hlinkClick>
              </a:rPr>
              <a:t>bfi.org/</a:t>
            </a:r>
            <a:endParaRPr sz="1300">
              <a:solidFill>
                <a:srgbClr val="FF0000"/>
              </a:solidFill>
            </a:endParaRPr>
          </a:p>
          <a:p>
            <a:pPr indent="-311150" lvl="0" marL="457200" rtl="0" algn="l">
              <a:spcBef>
                <a:spcPts val="0"/>
              </a:spcBef>
              <a:spcAft>
                <a:spcPts val="0"/>
              </a:spcAft>
              <a:buClr>
                <a:schemeClr val="dk1"/>
              </a:buClr>
              <a:buSzPts val="1300"/>
              <a:buChar char="●"/>
            </a:pPr>
            <a:r>
              <a:rPr lang="en" sz="1300">
                <a:solidFill>
                  <a:schemeClr val="dk1"/>
                </a:solidFill>
              </a:rPr>
              <a:t>CJ Fearnley </a:t>
            </a:r>
            <a:r>
              <a:rPr lang="en" sz="1300">
                <a:solidFill>
                  <a:srgbClr val="FF0000"/>
                </a:solidFill>
                <a:uFill>
                  <a:noFill/>
                </a:uFill>
                <a:hlinkClick r:id="rId8">
                  <a:extLst>
                    <a:ext uri="{A12FA001-AC4F-418D-AE19-62706E023703}">
                      <ahyp:hlinkClr val="tx"/>
                    </a:ext>
                  </a:extLst>
                </a:hlinkClick>
              </a:rPr>
              <a:t>cjfearnley.com/</a:t>
            </a:r>
            <a:r>
              <a:rPr lang="en" sz="1300">
                <a:solidFill>
                  <a:srgbClr val="FF0000"/>
                </a:solidFill>
              </a:rPr>
              <a:t> </a:t>
            </a:r>
            <a:endParaRPr sz="1300">
              <a:solidFill>
                <a:srgbClr val="FF0000"/>
              </a:solidFill>
            </a:endParaRPr>
          </a:p>
          <a:p>
            <a:pPr indent="-311150" lvl="0" marL="457200" rtl="0" algn="l">
              <a:spcBef>
                <a:spcPts val="0"/>
              </a:spcBef>
              <a:spcAft>
                <a:spcPts val="0"/>
              </a:spcAft>
              <a:buClr>
                <a:schemeClr val="dk1"/>
              </a:buClr>
              <a:buSzPts val="1300"/>
              <a:buChar char="●"/>
            </a:pPr>
            <a:r>
              <a:rPr lang="en" sz="1300">
                <a:solidFill>
                  <a:schemeClr val="dk1"/>
                </a:solidFill>
              </a:rPr>
              <a:t>Trimtab Reading Group </a:t>
            </a:r>
            <a:r>
              <a:rPr lang="en" sz="1300">
                <a:solidFill>
                  <a:srgbClr val="FF0000"/>
                </a:solidFill>
                <a:uFill>
                  <a:noFill/>
                </a:uFill>
                <a:hlinkClick r:id="rId9">
                  <a:extLst>
                    <a:ext uri="{A12FA001-AC4F-418D-AE19-62706E023703}">
                      <ahyp:hlinkClr val="tx"/>
                    </a:ext>
                  </a:extLst>
                </a:hlinkClick>
              </a:rPr>
              <a:t>groups.google.com/g/trimtab-book-club</a:t>
            </a:r>
            <a:r>
              <a:rPr lang="en" sz="1300">
                <a:solidFill>
                  <a:schemeClr val="dk1"/>
                </a:solidFill>
              </a:rPr>
              <a:t> </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Kirby Urner </a:t>
            </a:r>
            <a:r>
              <a:rPr lang="en" sz="1300">
                <a:solidFill>
                  <a:srgbClr val="FF0000"/>
                </a:solidFill>
                <a:uFill>
                  <a:noFill/>
                </a:uFill>
                <a:hlinkClick r:id="rId10">
                  <a:extLst>
                    <a:ext uri="{A12FA001-AC4F-418D-AE19-62706E023703}">
                      <ahyp:hlinkClr val="tx"/>
                    </a:ext>
                  </a:extLst>
                </a:hlinkClick>
              </a:rPr>
              <a:t>grunch.net/4dsolutions/kirby.html</a:t>
            </a:r>
            <a:r>
              <a:rPr lang="en" sz="1300">
                <a:solidFill>
                  <a:srgbClr val="FF0000"/>
                </a:solidFill>
              </a:rPr>
              <a:t> </a:t>
            </a:r>
            <a:r>
              <a:rPr lang="en" sz="1300">
                <a:solidFill>
                  <a:schemeClr val="dk1"/>
                </a:solidFill>
              </a:rPr>
              <a:t>and</a:t>
            </a:r>
            <a:r>
              <a:rPr lang="en" sz="1300">
                <a:solidFill>
                  <a:srgbClr val="FF0000"/>
                </a:solidFill>
              </a:rPr>
              <a:t> </a:t>
            </a:r>
            <a:r>
              <a:rPr lang="en" sz="1300">
                <a:solidFill>
                  <a:srgbClr val="FF0000"/>
                </a:solidFill>
                <a:uFill>
                  <a:noFill/>
                </a:uFill>
                <a:hlinkClick r:id="rId11">
                  <a:extLst>
                    <a:ext uri="{A12FA001-AC4F-418D-AE19-62706E023703}">
                      <ahyp:hlinkClr val="tx"/>
                    </a:ext>
                  </a:extLst>
                </a:hlinkClick>
              </a:rPr>
              <a:t>github.com/4dsolutions</a:t>
            </a:r>
            <a:r>
              <a:rPr lang="en" sz="1300">
                <a:solidFill>
                  <a:schemeClr val="dk1"/>
                </a:solidFill>
              </a:rPr>
              <a:t> </a:t>
            </a:r>
            <a:endParaRPr sz="1300"/>
          </a:p>
          <a:p>
            <a:pPr indent="-311150" lvl="0" marL="457200" rtl="0" algn="l">
              <a:spcBef>
                <a:spcPts val="0"/>
              </a:spcBef>
              <a:spcAft>
                <a:spcPts val="0"/>
              </a:spcAft>
              <a:buSzPts val="1300"/>
              <a:buChar char="●"/>
            </a:pPr>
            <a:r>
              <a:rPr lang="en" sz="1300"/>
              <a:t>Curt McNamara </a:t>
            </a:r>
            <a:r>
              <a:rPr lang="en" sz="1300">
                <a:solidFill>
                  <a:srgbClr val="FF0000"/>
                </a:solidFill>
                <a:uFill>
                  <a:noFill/>
                </a:uFill>
                <a:hlinkClick r:id="rId12">
                  <a:extLst>
                    <a:ext uri="{A12FA001-AC4F-418D-AE19-62706E023703}">
                      <ahyp:hlinkClr val="tx"/>
                    </a:ext>
                  </a:extLst>
                </a:hlinkClick>
              </a:rPr>
              <a:t>mcadsustainabledesign.com/profile/curt-mcnamara/</a:t>
            </a:r>
            <a:r>
              <a:rPr lang="en" sz="1300"/>
              <a:t> </a:t>
            </a:r>
            <a:endParaRPr sz="1300"/>
          </a:p>
          <a:p>
            <a:pPr indent="-311150" lvl="0" marL="457200" rtl="0" algn="l">
              <a:spcBef>
                <a:spcPts val="0"/>
              </a:spcBef>
              <a:spcAft>
                <a:spcPts val="0"/>
              </a:spcAft>
              <a:buSzPts val="1300"/>
              <a:buChar char="●"/>
            </a:pPr>
            <a:r>
              <a:rPr lang="en" sz="1300"/>
              <a:t>RW Gray </a:t>
            </a:r>
            <a:r>
              <a:rPr lang="en" sz="1300">
                <a:solidFill>
                  <a:srgbClr val="FF0000"/>
                </a:solidFill>
                <a:uFill>
                  <a:noFill/>
                </a:uFill>
                <a:hlinkClick r:id="rId13">
                  <a:extLst>
                    <a:ext uri="{A12FA001-AC4F-418D-AE19-62706E023703}">
                      <ahyp:hlinkClr val="tx"/>
                    </a:ext>
                  </a:extLst>
                </a:hlinkClick>
              </a:rPr>
              <a:t>rwgrayprojects.com/synergetics/synergetics.html</a:t>
            </a:r>
            <a:endParaRPr sz="1300"/>
          </a:p>
          <a:p>
            <a:pPr indent="-311150" lvl="0" marL="457200" rtl="0" algn="l">
              <a:spcBef>
                <a:spcPts val="0"/>
              </a:spcBef>
              <a:spcAft>
                <a:spcPts val="0"/>
              </a:spcAft>
              <a:buSzPts val="1300"/>
              <a:buChar char="●"/>
            </a:pPr>
            <a:r>
              <a:rPr lang="en" sz="1300"/>
              <a:t>Struppi Pohl </a:t>
            </a:r>
            <a:r>
              <a:rPr lang="en" sz="1300">
                <a:solidFill>
                  <a:srgbClr val="FF0000"/>
                </a:solidFill>
                <a:uFill>
                  <a:noFill/>
                </a:uFill>
                <a:hlinkClick r:id="rId14">
                  <a:extLst>
                    <a:ext uri="{A12FA001-AC4F-418D-AE19-62706E023703}">
                      <ahyp:hlinkClr val="tx"/>
                    </a:ext>
                  </a:extLst>
                </a:hlinkClick>
              </a:rPr>
              <a:t>youtube.com/@HaileISela</a:t>
            </a:r>
            <a:r>
              <a:rPr lang="en" sz="1300"/>
              <a:t> </a:t>
            </a:r>
            <a:endParaRPr sz="1300"/>
          </a:p>
          <a:p>
            <a:pPr indent="0" lvl="0" marL="0" rtl="0" algn="l">
              <a:spcBef>
                <a:spcPts val="0"/>
              </a:spcBef>
              <a:spcAft>
                <a:spcPts val="0"/>
              </a:spcAft>
              <a:buNone/>
            </a:pPr>
            <a:r>
              <a:t/>
            </a:r>
            <a:endParaRPr sz="1300"/>
          </a:p>
        </p:txBody>
      </p:sp>
      <p:pic>
        <p:nvPicPr>
          <p:cNvPr id="79" name="Google Shape;79;p15"/>
          <p:cNvPicPr preferRelativeResize="0"/>
          <p:nvPr/>
        </p:nvPicPr>
        <p:blipFill rotWithShape="1">
          <a:blip r:embed="rId15">
            <a:alphaModFix/>
          </a:blip>
          <a:srcRect b="-2" l="0" r="46268" t="70620"/>
          <a:stretch/>
        </p:blipFill>
        <p:spPr>
          <a:xfrm>
            <a:off x="0" y="3010925"/>
            <a:ext cx="7169352" cy="3443151"/>
          </a:xfrm>
          <a:prstGeom prst="rect">
            <a:avLst/>
          </a:prstGeom>
          <a:noFill/>
          <a:ln>
            <a:noFill/>
          </a:ln>
        </p:spPr>
      </p:pic>
      <p:pic>
        <p:nvPicPr>
          <p:cNvPr id="80" name="Google Shape;80;p15"/>
          <p:cNvPicPr preferRelativeResize="0"/>
          <p:nvPr/>
        </p:nvPicPr>
        <p:blipFill rotWithShape="1">
          <a:blip r:embed="rId15">
            <a:alphaModFix/>
          </a:blip>
          <a:srcRect b="30059" l="0" r="0" t="37448"/>
          <a:stretch/>
        </p:blipFill>
        <p:spPr>
          <a:xfrm>
            <a:off x="0" y="0"/>
            <a:ext cx="11447951" cy="3123832"/>
          </a:xfrm>
          <a:prstGeom prst="rect">
            <a:avLst/>
          </a:prstGeom>
          <a:noFill/>
          <a:ln>
            <a:noFill/>
          </a:ln>
        </p:spPr>
      </p:pic>
      <p:sp>
        <p:nvSpPr>
          <p:cNvPr id="81" name="Google Shape;81;p15"/>
          <p:cNvSpPr txBox="1"/>
          <p:nvPr/>
        </p:nvSpPr>
        <p:spPr>
          <a:xfrm>
            <a:off x="4188775" y="221125"/>
            <a:ext cx="3928200" cy="1200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6600">
                <a:highlight>
                  <a:schemeClr val="lt1"/>
                </a:highlight>
              </a:rPr>
              <a:t>C</a:t>
            </a:r>
            <a:r>
              <a:rPr b="1" lang="en" sz="6600">
                <a:highlight>
                  <a:schemeClr val="lt1"/>
                </a:highlight>
              </a:rPr>
              <a:t>on</a:t>
            </a:r>
            <a:r>
              <a:rPr b="1" lang="en" sz="6600">
                <a:highlight>
                  <a:schemeClr val="lt1"/>
                </a:highlight>
              </a:rPr>
              <a:t>text</a:t>
            </a:r>
            <a:endParaRPr b="1" sz="6600">
              <a:highlight>
                <a:schemeClr val="lt1"/>
              </a:highlight>
            </a:endParaRPr>
          </a:p>
        </p:txBody>
      </p:sp>
      <p:sp>
        <p:nvSpPr>
          <p:cNvPr id="82" name="Google Shape;82;p15"/>
          <p:cNvSpPr txBox="1"/>
          <p:nvPr/>
        </p:nvSpPr>
        <p:spPr>
          <a:xfrm>
            <a:off x="-59137" y="6362261"/>
            <a:ext cx="14861700" cy="284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800">
                <a:solidFill>
                  <a:schemeClr val="dk1"/>
                </a:solidFill>
              </a:rPr>
              <a:t>Epistemic status</a:t>
            </a:r>
            <a:r>
              <a:rPr lang="en" sz="3800">
                <a:solidFill>
                  <a:schemeClr val="dk1"/>
                </a:solidFill>
              </a:rPr>
              <a:t> &amp; an Invitation:</a:t>
            </a:r>
            <a:endParaRPr sz="3600">
              <a:solidFill>
                <a:schemeClr val="dk1"/>
              </a:solidFill>
            </a:endParaRPr>
          </a:p>
          <a:p>
            <a:pPr indent="-368300" lvl="0" marL="457200" rtl="0" algn="l">
              <a:spcBef>
                <a:spcPts val="0"/>
              </a:spcBef>
              <a:spcAft>
                <a:spcPts val="0"/>
              </a:spcAft>
              <a:buClr>
                <a:schemeClr val="dk1"/>
              </a:buClr>
              <a:buSzPts val="2200"/>
              <a:buChar char="●"/>
            </a:pPr>
            <a:r>
              <a:rPr lang="en" sz="2200">
                <a:solidFill>
                  <a:schemeClr val="dk1"/>
                </a:solidFill>
              </a:rPr>
              <a:t>This presentation is a </a:t>
            </a:r>
            <a:r>
              <a:rPr lang="en" sz="2200">
                <a:solidFill>
                  <a:schemeClr val="dk1"/>
                </a:solidFill>
              </a:rPr>
              <a:t>draft linearized </a:t>
            </a:r>
            <a:r>
              <a:rPr lang="en" sz="2200">
                <a:solidFill>
                  <a:schemeClr val="dk1"/>
                </a:solidFill>
              </a:rPr>
              <a:t>snapshot perspective, as presented by one volunteer forager on a given day</a:t>
            </a:r>
            <a:endParaRPr sz="2200">
              <a:solidFill>
                <a:schemeClr val="dk1"/>
              </a:solidFill>
            </a:endParaRPr>
          </a:p>
          <a:p>
            <a:pPr indent="-387350" lvl="0" marL="457200" rtl="0" algn="l">
              <a:spcBef>
                <a:spcPts val="0"/>
              </a:spcBef>
              <a:spcAft>
                <a:spcPts val="0"/>
              </a:spcAft>
              <a:buClr>
                <a:schemeClr val="dk1"/>
              </a:buClr>
              <a:buSzPts val="2500"/>
              <a:buChar char="●"/>
            </a:pPr>
            <a:r>
              <a:rPr lang="en" sz="2500">
                <a:solidFill>
                  <a:schemeClr val="dk1"/>
                </a:solidFill>
              </a:rPr>
              <a:t>The work is ongoing and long-term; I welcome those with interest to connect and collaborate on…..</a:t>
            </a:r>
            <a:endParaRPr sz="2500">
              <a:solidFill>
                <a:schemeClr val="dk1"/>
              </a:solidFill>
            </a:endParaRPr>
          </a:p>
          <a:p>
            <a:pPr indent="-368300" lvl="1" marL="914400" rtl="0" algn="l">
              <a:spcBef>
                <a:spcPts val="0"/>
              </a:spcBef>
              <a:spcAft>
                <a:spcPts val="0"/>
              </a:spcAft>
              <a:buClr>
                <a:schemeClr val="dk1"/>
              </a:buClr>
              <a:buSzPts val="2200"/>
              <a:buChar char="○"/>
            </a:pPr>
            <a:r>
              <a:rPr lang="en" sz="2200">
                <a:solidFill>
                  <a:schemeClr val="dk1"/>
                </a:solidFill>
              </a:rPr>
              <a:t>Developing these juxtapositions alongside traditional and emerging practices of “Inquiry and Action”</a:t>
            </a:r>
            <a:endParaRPr sz="2200">
              <a:solidFill>
                <a:schemeClr val="dk1"/>
              </a:solidFill>
            </a:endParaRPr>
          </a:p>
          <a:p>
            <a:pPr indent="-368300" lvl="1" marL="914400" rtl="0" algn="l">
              <a:spcBef>
                <a:spcPts val="0"/>
              </a:spcBef>
              <a:spcAft>
                <a:spcPts val="0"/>
              </a:spcAft>
              <a:buClr>
                <a:schemeClr val="dk1"/>
              </a:buClr>
              <a:buSzPts val="2200"/>
              <a:buChar char="○"/>
            </a:pPr>
            <a:r>
              <a:rPr lang="en" sz="2200">
                <a:solidFill>
                  <a:schemeClr val="dk1"/>
                </a:solidFill>
              </a:rPr>
              <a:t>Connect with the lives &amp; ideas of: Kandinsky, Goethe, Sri Aurobindo, Krishnamurti, Friston, others</a:t>
            </a:r>
            <a:endParaRPr sz="2200">
              <a:solidFill>
                <a:schemeClr val="dk1"/>
              </a:solidFill>
            </a:endParaRPr>
          </a:p>
          <a:p>
            <a:pPr indent="-368300" lvl="1" marL="914400" rtl="0" algn="l">
              <a:spcBef>
                <a:spcPts val="0"/>
              </a:spcBef>
              <a:spcAft>
                <a:spcPts val="0"/>
              </a:spcAft>
              <a:buClr>
                <a:schemeClr val="dk1"/>
              </a:buClr>
              <a:buSzPts val="2200"/>
              <a:buChar char="○"/>
            </a:pPr>
            <a:r>
              <a:rPr lang="en" sz="2200">
                <a:solidFill>
                  <a:schemeClr val="dk1"/>
                </a:solidFill>
              </a:rPr>
              <a:t>Ontologies for Fuller/Synergetics and Blake, integrating with Active Inference Ontology, others</a:t>
            </a:r>
            <a:endParaRPr sz="2200">
              <a:solidFill>
                <a:schemeClr val="dk1"/>
              </a:solidFill>
            </a:endParaRPr>
          </a:p>
          <a:p>
            <a:pPr indent="-368300" lvl="1" marL="914400" rtl="0" algn="l">
              <a:spcBef>
                <a:spcPts val="0"/>
              </a:spcBef>
              <a:spcAft>
                <a:spcPts val="0"/>
              </a:spcAft>
              <a:buClr>
                <a:schemeClr val="dk1"/>
              </a:buClr>
              <a:buSzPts val="2200"/>
              <a:buChar char="○"/>
            </a:pPr>
            <a:r>
              <a:rPr lang="en" sz="2200">
                <a:solidFill>
                  <a:schemeClr val="dk1"/>
                </a:solidFill>
              </a:rPr>
              <a:t>Connections with multimedia, </a:t>
            </a:r>
            <a:r>
              <a:rPr lang="en" sz="2200">
                <a:solidFill>
                  <a:schemeClr val="dk1"/>
                </a:solidFill>
              </a:rPr>
              <a:t>philosophical, analytical, mathematical, practical systems</a:t>
            </a:r>
            <a:endParaRPr sz="2200">
              <a:solidFill>
                <a:schemeClr val="dk1"/>
              </a:solidFill>
            </a:endParaRPr>
          </a:p>
        </p:txBody>
      </p:sp>
      <p:sp>
        <p:nvSpPr>
          <p:cNvPr id="83" name="Google Shape;83;p15"/>
          <p:cNvSpPr txBox="1"/>
          <p:nvPr/>
        </p:nvSpPr>
        <p:spPr>
          <a:xfrm>
            <a:off x="11349981" y="18723"/>
            <a:ext cx="3385200" cy="1354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t>Synergetics Livestreams</a:t>
            </a:r>
            <a:endParaRPr sz="2200"/>
          </a:p>
          <a:p>
            <a:pPr indent="0" lvl="0" marL="0" rtl="0" algn="ctr">
              <a:spcBef>
                <a:spcPts val="0"/>
              </a:spcBef>
              <a:spcAft>
                <a:spcPts val="0"/>
              </a:spcAft>
              <a:buNone/>
            </a:pPr>
            <a:r>
              <a:rPr lang="en" sz="1800" u="sng">
                <a:solidFill>
                  <a:schemeClr val="hlink"/>
                </a:solidFill>
                <a:hlinkClick r:id="rId16"/>
              </a:rPr>
              <a:t>Playlist</a:t>
            </a:r>
            <a:r>
              <a:rPr lang="en" sz="1800"/>
              <a:t> of 16 videos (so far) </a:t>
            </a:r>
            <a:endParaRPr sz="1800"/>
          </a:p>
          <a:p>
            <a:pPr indent="0" lvl="0" marL="0" rtl="0" algn="ctr">
              <a:spcBef>
                <a:spcPts val="0"/>
              </a:spcBef>
              <a:spcAft>
                <a:spcPts val="0"/>
              </a:spcAft>
              <a:buNone/>
            </a:pPr>
            <a:r>
              <a:rPr lang="en" sz="1800"/>
              <a:t>Deep readings &amp; related topics to the text of Synergetics</a:t>
            </a:r>
            <a:endParaRPr sz="1800"/>
          </a:p>
        </p:txBody>
      </p:sp>
      <p:pic>
        <p:nvPicPr>
          <p:cNvPr id="84" name="Google Shape;84;p15"/>
          <p:cNvPicPr preferRelativeResize="0"/>
          <p:nvPr/>
        </p:nvPicPr>
        <p:blipFill rotWithShape="1">
          <a:blip r:embed="rId17">
            <a:alphaModFix/>
          </a:blip>
          <a:srcRect b="19607" l="0" r="6288" t="0"/>
          <a:stretch/>
        </p:blipFill>
        <p:spPr>
          <a:xfrm>
            <a:off x="11447950" y="1375150"/>
            <a:ext cx="3182451" cy="1748675"/>
          </a:xfrm>
          <a:prstGeom prst="rect">
            <a:avLst/>
          </a:prstGeom>
          <a:noFill/>
          <a:ln>
            <a:noFill/>
          </a:ln>
        </p:spPr>
      </p:pic>
      <p:sp>
        <p:nvSpPr>
          <p:cNvPr id="85" name="Google Shape;85;p15"/>
          <p:cNvSpPr/>
          <p:nvPr/>
        </p:nvSpPr>
        <p:spPr>
          <a:xfrm>
            <a:off x="-247425" y="1387981"/>
            <a:ext cx="13560675" cy="5392600"/>
          </a:xfrm>
          <a:custGeom>
            <a:rect b="b" l="l" r="r" t="t"/>
            <a:pathLst>
              <a:path extrusionOk="0" h="215704" w="542427">
                <a:moveTo>
                  <a:pt x="542427" y="196710"/>
                </a:moveTo>
                <a:cubicBezTo>
                  <a:pt x="509091" y="199524"/>
                  <a:pt x="396976" y="222714"/>
                  <a:pt x="342410" y="213591"/>
                </a:cubicBezTo>
                <a:cubicBezTo>
                  <a:pt x="287845" y="204468"/>
                  <a:pt x="235581" y="169854"/>
                  <a:pt x="215034" y="141974"/>
                </a:cubicBezTo>
                <a:cubicBezTo>
                  <a:pt x="194487" y="114094"/>
                  <a:pt x="236178" y="69162"/>
                  <a:pt x="219126" y="46313"/>
                </a:cubicBezTo>
                <a:cubicBezTo>
                  <a:pt x="202074" y="23464"/>
                  <a:pt x="133015" y="-13282"/>
                  <a:pt x="112723" y="4878"/>
                </a:cubicBezTo>
                <a:cubicBezTo>
                  <a:pt x="92432" y="23038"/>
                  <a:pt x="110251" y="127309"/>
                  <a:pt x="97377" y="155274"/>
                </a:cubicBezTo>
                <a:cubicBezTo>
                  <a:pt x="84503" y="183239"/>
                  <a:pt x="51709" y="175975"/>
                  <a:pt x="35479" y="172667"/>
                </a:cubicBezTo>
                <a:cubicBezTo>
                  <a:pt x="19250" y="169359"/>
                  <a:pt x="5913" y="141635"/>
                  <a:pt x="0" y="135428"/>
                </a:cubicBezTo>
              </a:path>
            </a:pathLst>
          </a:custGeom>
          <a:noFill/>
          <a:ln cap="flat" cmpd="sng" w="76200">
            <a:solidFill>
              <a:srgbClr val="9900FF"/>
            </a:solidFill>
            <a:prstDash val="dash"/>
            <a:round/>
            <a:headEnd len="med" w="med" type="none"/>
            <a:tailEnd len="med" w="med" type="none"/>
          </a:ln>
        </p:spPr>
      </p:sp>
      <p:grpSp>
        <p:nvGrpSpPr>
          <p:cNvPr id="86" name="Google Shape;86;p15"/>
          <p:cNvGrpSpPr/>
          <p:nvPr/>
        </p:nvGrpSpPr>
        <p:grpSpPr>
          <a:xfrm rot="857789">
            <a:off x="13119156" y="5973580"/>
            <a:ext cx="1360934" cy="1052753"/>
            <a:chOff x="3255625" y="1768100"/>
            <a:chExt cx="2498650" cy="1812069"/>
          </a:xfrm>
        </p:grpSpPr>
        <p:cxnSp>
          <p:nvCxnSpPr>
            <p:cNvPr id="87" name="Google Shape;87;p15"/>
            <p:cNvCxnSpPr/>
            <p:nvPr/>
          </p:nvCxnSpPr>
          <p:spPr>
            <a:xfrm flipH="1">
              <a:off x="3779971" y="2375808"/>
              <a:ext cx="537600" cy="103200"/>
            </a:xfrm>
            <a:prstGeom prst="straightConnector1">
              <a:avLst/>
            </a:prstGeom>
            <a:noFill/>
            <a:ln cap="flat" cmpd="sng" w="9525">
              <a:solidFill>
                <a:srgbClr val="9900FF"/>
              </a:solidFill>
              <a:prstDash val="solid"/>
              <a:round/>
              <a:headEnd len="med" w="med" type="none"/>
              <a:tailEnd len="med" w="med" type="none"/>
            </a:ln>
          </p:spPr>
        </p:cxnSp>
        <p:cxnSp>
          <p:nvCxnSpPr>
            <p:cNvPr id="88" name="Google Shape;88;p15"/>
            <p:cNvCxnSpPr/>
            <p:nvPr/>
          </p:nvCxnSpPr>
          <p:spPr>
            <a:xfrm flipH="1">
              <a:off x="5376319" y="1939211"/>
              <a:ext cx="221100" cy="498000"/>
            </a:xfrm>
            <a:prstGeom prst="straightConnector1">
              <a:avLst/>
            </a:prstGeom>
            <a:noFill/>
            <a:ln cap="flat" cmpd="sng" w="9525">
              <a:solidFill>
                <a:srgbClr val="9900FF"/>
              </a:solidFill>
              <a:prstDash val="solid"/>
              <a:round/>
              <a:headEnd len="med" w="med" type="none"/>
              <a:tailEnd len="med" w="med" type="none"/>
            </a:ln>
          </p:spPr>
        </p:cxnSp>
        <p:cxnSp>
          <p:nvCxnSpPr>
            <p:cNvPr id="89" name="Google Shape;89;p15"/>
            <p:cNvCxnSpPr/>
            <p:nvPr/>
          </p:nvCxnSpPr>
          <p:spPr>
            <a:xfrm flipH="1">
              <a:off x="5325027" y="1877704"/>
              <a:ext cx="221100" cy="498000"/>
            </a:xfrm>
            <a:prstGeom prst="straightConnector1">
              <a:avLst/>
            </a:prstGeom>
            <a:noFill/>
            <a:ln cap="flat" cmpd="sng" w="9525">
              <a:solidFill>
                <a:srgbClr val="9900FF"/>
              </a:solidFill>
              <a:prstDash val="solid"/>
              <a:round/>
              <a:headEnd len="med" w="med" type="none"/>
              <a:tailEnd len="med" w="med" type="none"/>
            </a:ln>
          </p:spPr>
        </p:cxnSp>
        <p:cxnSp>
          <p:nvCxnSpPr>
            <p:cNvPr id="90" name="Google Shape;90;p15"/>
            <p:cNvCxnSpPr/>
            <p:nvPr/>
          </p:nvCxnSpPr>
          <p:spPr>
            <a:xfrm rot="2193786">
              <a:off x="4106470" y="2493018"/>
              <a:ext cx="313744" cy="540690"/>
            </a:xfrm>
            <a:prstGeom prst="straightConnector1">
              <a:avLst/>
            </a:prstGeom>
            <a:noFill/>
            <a:ln cap="flat" cmpd="sng" w="9525">
              <a:solidFill>
                <a:srgbClr val="9900FF"/>
              </a:solidFill>
              <a:prstDash val="solid"/>
              <a:round/>
              <a:headEnd len="med" w="med" type="none"/>
              <a:tailEnd len="med" w="med" type="none"/>
            </a:ln>
          </p:spPr>
        </p:cxnSp>
        <p:cxnSp>
          <p:nvCxnSpPr>
            <p:cNvPr id="91" name="Google Shape;91;p15"/>
            <p:cNvCxnSpPr/>
            <p:nvPr/>
          </p:nvCxnSpPr>
          <p:spPr>
            <a:xfrm flipH="1">
              <a:off x="3693251" y="3031569"/>
              <a:ext cx="537600" cy="103200"/>
            </a:xfrm>
            <a:prstGeom prst="straightConnector1">
              <a:avLst/>
            </a:prstGeom>
            <a:noFill/>
            <a:ln cap="flat" cmpd="sng" w="9525">
              <a:solidFill>
                <a:srgbClr val="9900FF"/>
              </a:solidFill>
              <a:prstDash val="solid"/>
              <a:round/>
              <a:headEnd len="med" w="med" type="none"/>
              <a:tailEnd len="med" w="med" type="none"/>
            </a:ln>
          </p:spPr>
        </p:cxnSp>
        <p:cxnSp>
          <p:nvCxnSpPr>
            <p:cNvPr id="92" name="Google Shape;92;p15"/>
            <p:cNvCxnSpPr/>
            <p:nvPr/>
          </p:nvCxnSpPr>
          <p:spPr>
            <a:xfrm rot="2193786">
              <a:off x="4214724" y="2525701"/>
              <a:ext cx="313744" cy="540690"/>
            </a:xfrm>
            <a:prstGeom prst="straightConnector1">
              <a:avLst/>
            </a:prstGeom>
            <a:noFill/>
            <a:ln cap="flat" cmpd="sng" w="9525">
              <a:solidFill>
                <a:srgbClr val="9900FF"/>
              </a:solidFill>
              <a:prstDash val="solid"/>
              <a:round/>
              <a:headEnd len="med" w="med" type="none"/>
              <a:tailEnd len="med" w="med" type="none"/>
            </a:ln>
          </p:spPr>
        </p:cxnSp>
        <p:cxnSp>
          <p:nvCxnSpPr>
            <p:cNvPr id="93" name="Google Shape;93;p15"/>
            <p:cNvCxnSpPr/>
            <p:nvPr/>
          </p:nvCxnSpPr>
          <p:spPr>
            <a:xfrm rot="2185851">
              <a:off x="4148724" y="3029339"/>
              <a:ext cx="93963" cy="585527"/>
            </a:xfrm>
            <a:prstGeom prst="straightConnector1">
              <a:avLst/>
            </a:prstGeom>
            <a:noFill/>
            <a:ln cap="flat" cmpd="sng" w="9525">
              <a:solidFill>
                <a:srgbClr val="9900FF"/>
              </a:solidFill>
              <a:prstDash val="solid"/>
              <a:round/>
              <a:headEnd len="med" w="med" type="none"/>
              <a:tailEnd len="med" w="med" type="none"/>
            </a:ln>
          </p:spPr>
        </p:cxnSp>
        <p:cxnSp>
          <p:nvCxnSpPr>
            <p:cNvPr id="94" name="Google Shape;94;p15"/>
            <p:cNvCxnSpPr/>
            <p:nvPr/>
          </p:nvCxnSpPr>
          <p:spPr>
            <a:xfrm rot="2193786">
              <a:off x="4419223" y="2502210"/>
              <a:ext cx="313744" cy="540690"/>
            </a:xfrm>
            <a:prstGeom prst="straightConnector1">
              <a:avLst/>
            </a:prstGeom>
            <a:noFill/>
            <a:ln cap="flat" cmpd="sng" w="9525">
              <a:solidFill>
                <a:srgbClr val="9900FF"/>
              </a:solidFill>
              <a:prstDash val="solid"/>
              <a:round/>
              <a:headEnd len="med" w="med" type="none"/>
              <a:tailEnd len="med" w="med" type="none"/>
            </a:ln>
          </p:spPr>
        </p:cxnSp>
        <p:cxnSp>
          <p:nvCxnSpPr>
            <p:cNvPr id="95" name="Google Shape;95;p15"/>
            <p:cNvCxnSpPr/>
            <p:nvPr/>
          </p:nvCxnSpPr>
          <p:spPr>
            <a:xfrm rot="2185851">
              <a:off x="4353223" y="3005848"/>
              <a:ext cx="93963" cy="585527"/>
            </a:xfrm>
            <a:prstGeom prst="straightConnector1">
              <a:avLst/>
            </a:prstGeom>
            <a:noFill/>
            <a:ln cap="flat" cmpd="sng" w="9525">
              <a:solidFill>
                <a:srgbClr val="9900FF"/>
              </a:solidFill>
              <a:prstDash val="solid"/>
              <a:round/>
              <a:headEnd len="med" w="med" type="none"/>
              <a:tailEnd len="med" w="med" type="none"/>
            </a:ln>
          </p:spPr>
        </p:cxnSp>
        <p:cxnSp>
          <p:nvCxnSpPr>
            <p:cNvPr id="96" name="Google Shape;96;p15"/>
            <p:cNvCxnSpPr/>
            <p:nvPr/>
          </p:nvCxnSpPr>
          <p:spPr>
            <a:xfrm rot="-674766">
              <a:off x="4860818" y="2401011"/>
              <a:ext cx="316885" cy="535370"/>
            </a:xfrm>
            <a:prstGeom prst="straightConnector1">
              <a:avLst/>
            </a:prstGeom>
            <a:noFill/>
            <a:ln cap="flat" cmpd="sng" w="9525">
              <a:solidFill>
                <a:srgbClr val="9900FF"/>
              </a:solidFill>
              <a:prstDash val="solid"/>
              <a:round/>
              <a:headEnd len="med" w="med" type="none"/>
              <a:tailEnd len="med" w="med" type="none"/>
            </a:ln>
          </p:spPr>
        </p:cxnSp>
        <p:cxnSp>
          <p:nvCxnSpPr>
            <p:cNvPr id="97" name="Google Shape;97;p15"/>
            <p:cNvCxnSpPr/>
            <p:nvPr/>
          </p:nvCxnSpPr>
          <p:spPr>
            <a:xfrm rot="-231007">
              <a:off x="4747276" y="2428151"/>
              <a:ext cx="317216" cy="534802"/>
            </a:xfrm>
            <a:prstGeom prst="straightConnector1">
              <a:avLst/>
            </a:prstGeom>
            <a:noFill/>
            <a:ln cap="flat" cmpd="sng" w="9525">
              <a:solidFill>
                <a:srgbClr val="9900FF"/>
              </a:solidFill>
              <a:prstDash val="solid"/>
              <a:round/>
              <a:headEnd len="med" w="med" type="none"/>
              <a:tailEnd len="med" w="med" type="none"/>
            </a:ln>
          </p:spPr>
        </p:cxnSp>
        <p:cxnSp>
          <p:nvCxnSpPr>
            <p:cNvPr id="98" name="Google Shape;98;p15"/>
            <p:cNvCxnSpPr/>
            <p:nvPr/>
          </p:nvCxnSpPr>
          <p:spPr>
            <a:xfrm rot="940166">
              <a:off x="4601959" y="2468910"/>
              <a:ext cx="316565" cy="535905"/>
            </a:xfrm>
            <a:prstGeom prst="straightConnector1">
              <a:avLst/>
            </a:prstGeom>
            <a:noFill/>
            <a:ln cap="flat" cmpd="sng" w="9525">
              <a:solidFill>
                <a:srgbClr val="9900FF"/>
              </a:solidFill>
              <a:prstDash val="solid"/>
              <a:round/>
              <a:headEnd len="med" w="med" type="none"/>
              <a:tailEnd len="med" w="med" type="none"/>
            </a:ln>
          </p:spPr>
        </p:cxnSp>
        <p:sp>
          <p:nvSpPr>
            <p:cNvPr id="99" name="Google Shape;99;p15"/>
            <p:cNvSpPr/>
            <p:nvPr/>
          </p:nvSpPr>
          <p:spPr>
            <a:xfrm>
              <a:off x="4919370" y="2161896"/>
              <a:ext cx="591300" cy="444900"/>
            </a:xfrm>
            <a:prstGeom prst="ellipse">
              <a:avLst/>
            </a:prstGeom>
            <a:solidFill>
              <a:srgbClr val="9900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5"/>
            <p:cNvSpPr/>
            <p:nvPr/>
          </p:nvSpPr>
          <p:spPr>
            <a:xfrm>
              <a:off x="4154156" y="2229575"/>
              <a:ext cx="869400" cy="309300"/>
            </a:xfrm>
            <a:prstGeom prst="ellipse">
              <a:avLst/>
            </a:prstGeom>
            <a:solidFill>
              <a:srgbClr val="9900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15"/>
            <p:cNvSpPr/>
            <p:nvPr/>
          </p:nvSpPr>
          <p:spPr>
            <a:xfrm>
              <a:off x="3255625" y="2285908"/>
              <a:ext cx="828900" cy="551700"/>
            </a:xfrm>
            <a:prstGeom prst="ellipse">
              <a:avLst/>
            </a:prstGeom>
            <a:solidFill>
              <a:srgbClr val="9900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02" name="Google Shape;102;p15"/>
            <p:cNvCxnSpPr/>
            <p:nvPr/>
          </p:nvCxnSpPr>
          <p:spPr>
            <a:xfrm rot="-678596">
              <a:off x="5265337" y="2852781"/>
              <a:ext cx="94842" cy="579853"/>
            </a:xfrm>
            <a:prstGeom prst="straightConnector1">
              <a:avLst/>
            </a:prstGeom>
            <a:noFill/>
            <a:ln cap="flat" cmpd="sng" w="9525">
              <a:solidFill>
                <a:srgbClr val="9900FF"/>
              </a:solidFill>
              <a:prstDash val="solid"/>
              <a:round/>
              <a:headEnd len="med" w="med" type="none"/>
              <a:tailEnd len="med" w="med" type="none"/>
            </a:ln>
          </p:spPr>
        </p:cxnSp>
        <p:cxnSp>
          <p:nvCxnSpPr>
            <p:cNvPr id="103" name="Google Shape;103;p15"/>
            <p:cNvCxnSpPr/>
            <p:nvPr/>
          </p:nvCxnSpPr>
          <p:spPr>
            <a:xfrm rot="-228844">
              <a:off x="5084482" y="2913575"/>
              <a:ext cx="94710" cy="579281"/>
            </a:xfrm>
            <a:prstGeom prst="straightConnector1">
              <a:avLst/>
            </a:prstGeom>
            <a:noFill/>
            <a:ln cap="flat" cmpd="sng" w="9525">
              <a:solidFill>
                <a:srgbClr val="9900FF"/>
              </a:solidFill>
              <a:prstDash val="solid"/>
              <a:round/>
              <a:headEnd len="med" w="med" type="none"/>
              <a:tailEnd len="med" w="med" type="none"/>
            </a:ln>
          </p:spPr>
        </p:cxnSp>
        <p:cxnSp>
          <p:nvCxnSpPr>
            <p:cNvPr id="104" name="Google Shape;104;p15"/>
            <p:cNvCxnSpPr/>
            <p:nvPr/>
          </p:nvCxnSpPr>
          <p:spPr>
            <a:xfrm rot="937276">
              <a:off x="4745815" y="2998861"/>
              <a:ext cx="94698" cy="580617"/>
            </a:xfrm>
            <a:prstGeom prst="straightConnector1">
              <a:avLst/>
            </a:prstGeom>
            <a:noFill/>
            <a:ln cap="flat" cmpd="sng" w="9525">
              <a:solidFill>
                <a:srgbClr val="9900FF"/>
              </a:solidFill>
              <a:prstDash val="solid"/>
              <a:round/>
              <a:headEnd len="med" w="med" type="none"/>
              <a:tailEnd len="med" w="med" type="none"/>
            </a:ln>
          </p:spPr>
        </p:cxnSp>
        <p:cxnSp>
          <p:nvCxnSpPr>
            <p:cNvPr id="105" name="Google Shape;105;p15"/>
            <p:cNvCxnSpPr/>
            <p:nvPr/>
          </p:nvCxnSpPr>
          <p:spPr>
            <a:xfrm flipH="1">
              <a:off x="5597375" y="1901429"/>
              <a:ext cx="156900" cy="56700"/>
            </a:xfrm>
            <a:prstGeom prst="straightConnector1">
              <a:avLst/>
            </a:prstGeom>
            <a:noFill/>
            <a:ln cap="flat" cmpd="sng" w="9525">
              <a:solidFill>
                <a:srgbClr val="9900FF"/>
              </a:solidFill>
              <a:prstDash val="solid"/>
              <a:round/>
              <a:headEnd len="med" w="med" type="none"/>
              <a:tailEnd len="med" w="med" type="none"/>
            </a:ln>
          </p:spPr>
        </p:cxnSp>
        <p:cxnSp>
          <p:nvCxnSpPr>
            <p:cNvPr id="106" name="Google Shape;106;p15"/>
            <p:cNvCxnSpPr/>
            <p:nvPr/>
          </p:nvCxnSpPr>
          <p:spPr>
            <a:xfrm>
              <a:off x="5448717" y="1768100"/>
              <a:ext cx="97200" cy="109500"/>
            </a:xfrm>
            <a:prstGeom prst="straightConnector1">
              <a:avLst/>
            </a:prstGeom>
            <a:noFill/>
            <a:ln cap="flat" cmpd="sng" w="9525">
              <a:solidFill>
                <a:srgbClr val="9900FF"/>
              </a:solidFill>
              <a:prstDash val="solid"/>
              <a:round/>
              <a:headEnd len="med" w="med" type="none"/>
              <a:tailEnd len="med" w="med" type="none"/>
            </a:ln>
          </p:spPr>
        </p:cxnSp>
        <p:sp>
          <p:nvSpPr>
            <p:cNvPr id="107" name="Google Shape;107;p15"/>
            <p:cNvSpPr/>
            <p:nvPr/>
          </p:nvSpPr>
          <p:spPr>
            <a:xfrm>
              <a:off x="5267157" y="2245463"/>
              <a:ext cx="156900" cy="154800"/>
            </a:xfrm>
            <a:prstGeom prst="ellipse">
              <a:avLst/>
            </a:prstGeom>
            <a:solidFill>
              <a:srgbClr val="000000"/>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6"/>
          <p:cNvSpPr txBox="1"/>
          <p:nvPr/>
        </p:nvSpPr>
        <p:spPr>
          <a:xfrm>
            <a:off x="-12789" y="-232460"/>
            <a:ext cx="77967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7200">
                <a:solidFill>
                  <a:schemeClr val="dk1"/>
                </a:solidFill>
              </a:rPr>
              <a:t>Comprehensivity</a:t>
            </a:r>
            <a:endParaRPr b="1" sz="6600"/>
          </a:p>
        </p:txBody>
      </p:sp>
      <p:sp>
        <p:nvSpPr>
          <p:cNvPr id="113" name="Google Shape;113;p16"/>
          <p:cNvSpPr txBox="1"/>
          <p:nvPr/>
        </p:nvSpPr>
        <p:spPr>
          <a:xfrm>
            <a:off x="-14434" y="828024"/>
            <a:ext cx="14950200" cy="12006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SzPts val="2200"/>
              <a:buChar char="●"/>
            </a:pPr>
            <a:r>
              <a:rPr lang="en" sz="2200"/>
              <a:t>Today</a:t>
            </a:r>
            <a:r>
              <a:rPr lang="en" sz="2200"/>
              <a:t> with our intention and </a:t>
            </a:r>
            <a:r>
              <a:rPr lang="en" sz="2200"/>
              <a:t>attention</a:t>
            </a:r>
            <a:r>
              <a:rPr lang="en" sz="2200"/>
              <a:t>, we aim towards the strangely-attracting heart of Comprehensivity</a:t>
            </a:r>
            <a:endParaRPr sz="2200"/>
          </a:p>
          <a:p>
            <a:pPr indent="-368300" lvl="0" marL="457200" rtl="0" algn="l">
              <a:spcBef>
                <a:spcPts val="0"/>
              </a:spcBef>
              <a:spcAft>
                <a:spcPts val="0"/>
              </a:spcAft>
              <a:buClr>
                <a:schemeClr val="dk1"/>
              </a:buClr>
              <a:buSzPts val="2200"/>
              <a:buChar char="●"/>
            </a:pPr>
            <a:r>
              <a:rPr lang="en" sz="2200">
                <a:solidFill>
                  <a:schemeClr val="dk1"/>
                </a:solidFill>
              </a:rPr>
              <a:t>Comprehensivity is something that will unfold through our participation and engagement across multiple scales</a:t>
            </a:r>
            <a:endParaRPr sz="2200"/>
          </a:p>
          <a:p>
            <a:pPr indent="-368300" lvl="0" marL="457200" rtl="0" algn="l">
              <a:spcBef>
                <a:spcPts val="0"/>
              </a:spcBef>
              <a:spcAft>
                <a:spcPts val="0"/>
              </a:spcAft>
              <a:buSzPts val="2200"/>
              <a:buChar char="●"/>
            </a:pPr>
            <a:r>
              <a:rPr lang="en" sz="2200"/>
              <a:t>We can explore this more in the Discussion section (and in hundreds of upcoming meetings, and times between)</a:t>
            </a:r>
            <a:endParaRPr sz="2200"/>
          </a:p>
        </p:txBody>
      </p:sp>
      <p:sp>
        <p:nvSpPr>
          <p:cNvPr id="114" name="Google Shape;114;p16"/>
          <p:cNvSpPr txBox="1"/>
          <p:nvPr/>
        </p:nvSpPr>
        <p:spPr>
          <a:xfrm>
            <a:off x="-25578" y="3872345"/>
            <a:ext cx="14630400" cy="53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rPr>
              <a:t>From </a:t>
            </a:r>
            <a:r>
              <a:rPr lang="en" sz="2000">
                <a:solidFill>
                  <a:schemeClr val="dk1"/>
                </a:solidFill>
              </a:rPr>
              <a:t>“</a:t>
            </a:r>
            <a:r>
              <a:rPr i="1" lang="en" sz="2000">
                <a:solidFill>
                  <a:schemeClr val="dk1"/>
                </a:solidFill>
              </a:rPr>
              <a:t>Collaborating for Comprehensivity</a:t>
            </a:r>
            <a:r>
              <a:rPr lang="en" sz="2000">
                <a:solidFill>
                  <a:schemeClr val="dk1"/>
                </a:solidFill>
              </a:rPr>
              <a:t>” </a:t>
            </a:r>
            <a:r>
              <a:rPr lang="en" sz="2000">
                <a:solidFill>
                  <a:schemeClr val="accent5"/>
                </a:solidFill>
                <a:uFill>
                  <a:noFill/>
                </a:uFill>
                <a:hlinkClick r:id="rId3">
                  <a:extLst>
                    <a:ext uri="{A12FA001-AC4F-418D-AE19-62706E023703}">
                      <ahyp:hlinkClr val="tx"/>
                    </a:ext>
                  </a:extLst>
                </a:hlinkClick>
              </a:rPr>
              <a:t>cjfearnley.com/CfC/#ANewTradition</a:t>
            </a:r>
            <a:r>
              <a:rPr lang="en" sz="2000">
                <a:solidFill>
                  <a:schemeClr val="dk1"/>
                </a:solidFill>
              </a:rPr>
              <a:t> </a:t>
            </a:r>
            <a:endParaRPr sz="1850">
              <a:solidFill>
                <a:srgbClr val="0000FF"/>
              </a:solidFill>
            </a:endParaRPr>
          </a:p>
          <a:p>
            <a:pPr indent="-358775" lvl="0" marL="457200" rtl="0" algn="l">
              <a:lnSpc>
                <a:spcPct val="115000"/>
              </a:lnSpc>
              <a:spcBef>
                <a:spcPts val="0"/>
              </a:spcBef>
              <a:spcAft>
                <a:spcPts val="0"/>
              </a:spcAft>
              <a:buClr>
                <a:srgbClr val="333333"/>
              </a:buClr>
              <a:buSzPts val="2050"/>
              <a:buChar char="●"/>
            </a:pPr>
            <a:r>
              <a:rPr b="1" lang="en" sz="4550">
                <a:solidFill>
                  <a:schemeClr val="lt1"/>
                </a:solidFill>
                <a:highlight>
                  <a:schemeClr val="dk1"/>
                </a:highlight>
              </a:rPr>
              <a:t>Comprehensivity</a:t>
            </a:r>
            <a:r>
              <a:rPr b="1" lang="en" sz="2450">
                <a:solidFill>
                  <a:srgbClr val="333333"/>
                </a:solidFill>
              </a:rPr>
              <a:t> i</a:t>
            </a:r>
            <a:r>
              <a:rPr b="1" lang="en" sz="2450">
                <a:solidFill>
                  <a:schemeClr val="dk1"/>
                </a:solidFill>
              </a:rPr>
              <a:t>s our ability to comprehend our worlds broadly and deeply.</a:t>
            </a:r>
            <a:endParaRPr b="1" sz="2450">
              <a:solidFill>
                <a:schemeClr val="dk1"/>
              </a:solidFill>
            </a:endParaRPr>
          </a:p>
          <a:p>
            <a:pPr indent="-377825" lvl="0" marL="457200" rtl="0" algn="l">
              <a:lnSpc>
                <a:spcPct val="115000"/>
              </a:lnSpc>
              <a:spcBef>
                <a:spcPts val="0"/>
              </a:spcBef>
              <a:spcAft>
                <a:spcPts val="0"/>
              </a:spcAft>
              <a:buClr>
                <a:srgbClr val="333333"/>
              </a:buClr>
              <a:buSzPts val="2350"/>
              <a:buChar char="●"/>
            </a:pPr>
            <a:r>
              <a:rPr b="1" lang="en" sz="2350">
                <a:solidFill>
                  <a:schemeClr val="dk1"/>
                </a:solidFill>
              </a:rPr>
              <a:t>It is a facility in questioning, conceptualizing, interpreting, and acting to build a multi-perspectival yet integrated </a:t>
            </a:r>
            <a:r>
              <a:rPr b="1" lang="en" sz="2350">
                <a:solidFill>
                  <a:srgbClr val="FF9900"/>
                </a:solidFill>
              </a:rPr>
              <a:t>understanding</a:t>
            </a:r>
            <a:r>
              <a:rPr b="1" lang="en" sz="2350">
                <a:solidFill>
                  <a:srgbClr val="333333"/>
                </a:solidFill>
              </a:rPr>
              <a:t> </a:t>
            </a:r>
            <a:r>
              <a:rPr b="1" lang="en" sz="2350">
                <a:solidFill>
                  <a:schemeClr val="dk1"/>
                </a:solidFill>
              </a:rPr>
              <a:t>of the world, how it works, and how it changes.</a:t>
            </a:r>
            <a:endParaRPr b="1" sz="2350">
              <a:solidFill>
                <a:schemeClr val="dk1"/>
              </a:solidFill>
            </a:endParaRPr>
          </a:p>
          <a:p>
            <a:pPr indent="-346075" lvl="0" marL="457200" rtl="0" algn="l">
              <a:lnSpc>
                <a:spcPct val="115000"/>
              </a:lnSpc>
              <a:spcBef>
                <a:spcPts val="0"/>
              </a:spcBef>
              <a:spcAft>
                <a:spcPts val="0"/>
              </a:spcAft>
              <a:buClr>
                <a:srgbClr val="333333"/>
              </a:buClr>
              <a:buSzPts val="1850"/>
              <a:buChar char="●"/>
            </a:pPr>
            <a:r>
              <a:rPr lang="en" sz="1850">
                <a:solidFill>
                  <a:schemeClr val="dk1"/>
                </a:solidFill>
              </a:rPr>
              <a:t>It is the quality of our lives that shapes all we have learned </a:t>
            </a:r>
            <a:r>
              <a:rPr lang="en" sz="1850">
                <a:solidFill>
                  <a:srgbClr val="008000"/>
                </a:solidFill>
              </a:rPr>
              <a:t>in breadth for context</a:t>
            </a:r>
            <a:r>
              <a:rPr lang="en" sz="1850">
                <a:solidFill>
                  <a:srgbClr val="333333"/>
                </a:solidFill>
              </a:rPr>
              <a:t> </a:t>
            </a:r>
            <a:r>
              <a:rPr lang="en" sz="1850">
                <a:solidFill>
                  <a:schemeClr val="dk1"/>
                </a:solidFill>
              </a:rPr>
              <a:t>and all we have learned </a:t>
            </a:r>
            <a:r>
              <a:rPr lang="en" sz="1850">
                <a:solidFill>
                  <a:srgbClr val="008000"/>
                </a:solidFill>
              </a:rPr>
              <a:t>in depth for clarity</a:t>
            </a:r>
            <a:r>
              <a:rPr lang="en" sz="1850">
                <a:solidFill>
                  <a:srgbClr val="333333"/>
                </a:solidFill>
              </a:rPr>
              <a:t> </a:t>
            </a:r>
            <a:r>
              <a:rPr lang="en" sz="1850">
                <a:solidFill>
                  <a:schemeClr val="dk1"/>
                </a:solidFill>
              </a:rPr>
              <a:t>to form, as </a:t>
            </a:r>
            <a:r>
              <a:rPr b="1" lang="en" sz="1850">
                <a:solidFill>
                  <a:srgbClr val="FF0000"/>
                </a:solidFill>
              </a:rPr>
              <a:t>Buckminster Fuller</a:t>
            </a:r>
            <a:r>
              <a:rPr lang="en" sz="1850">
                <a:solidFill>
                  <a:schemeClr val="dk1"/>
                </a:solidFill>
              </a:rPr>
              <a:t> put it, "adequately macro-comprehensive and micro-incisive" considerations to better engage our worlds and its peoples with understanding and effectiveness.</a:t>
            </a:r>
            <a:endParaRPr sz="1850">
              <a:solidFill>
                <a:schemeClr val="dk1"/>
              </a:solidFill>
            </a:endParaRPr>
          </a:p>
          <a:p>
            <a:pPr indent="-346075" lvl="0" marL="457200" rtl="0" algn="l">
              <a:lnSpc>
                <a:spcPct val="115000"/>
              </a:lnSpc>
              <a:spcBef>
                <a:spcPts val="0"/>
              </a:spcBef>
              <a:spcAft>
                <a:spcPts val="0"/>
              </a:spcAft>
              <a:buClr>
                <a:srgbClr val="333333"/>
              </a:buClr>
              <a:buSzPts val="1850"/>
              <a:buChar char="●"/>
            </a:pPr>
            <a:r>
              <a:rPr lang="en" sz="1850">
                <a:solidFill>
                  <a:schemeClr val="dk1"/>
                </a:solidFill>
              </a:rPr>
              <a:t>It implies developing a large set of subjects about which one can effectively inquire, contextualize, interpret &amp; assess, and creatively re-imagine and re-combine for </a:t>
            </a:r>
            <a:r>
              <a:rPr lang="en" sz="1850">
                <a:solidFill>
                  <a:srgbClr val="800000"/>
                </a:solidFill>
              </a:rPr>
              <a:t>meaningful insights</a:t>
            </a:r>
            <a:r>
              <a:rPr lang="en" sz="1850">
                <a:solidFill>
                  <a:srgbClr val="333333"/>
                </a:solidFill>
              </a:rPr>
              <a:t> </a:t>
            </a:r>
            <a:r>
              <a:rPr lang="en" sz="1850">
                <a:solidFill>
                  <a:schemeClr val="dk1"/>
                </a:solidFill>
              </a:rPr>
              <a:t>and the forging of </a:t>
            </a:r>
            <a:r>
              <a:rPr lang="en" sz="1850">
                <a:solidFill>
                  <a:srgbClr val="800000"/>
                </a:solidFill>
              </a:rPr>
              <a:t>new possibilities</a:t>
            </a:r>
            <a:r>
              <a:rPr lang="en" sz="1850">
                <a:solidFill>
                  <a:srgbClr val="333333"/>
                </a:solidFill>
              </a:rPr>
              <a:t>.</a:t>
            </a:r>
            <a:endParaRPr sz="1850">
              <a:solidFill>
                <a:schemeClr val="dk1"/>
              </a:solidFill>
            </a:endParaRPr>
          </a:p>
          <a:p>
            <a:pPr indent="-346075" lvl="0" marL="457200" rtl="0" algn="l">
              <a:lnSpc>
                <a:spcPct val="115000"/>
              </a:lnSpc>
              <a:spcBef>
                <a:spcPts val="0"/>
              </a:spcBef>
              <a:spcAft>
                <a:spcPts val="0"/>
              </a:spcAft>
              <a:buClr>
                <a:schemeClr val="dk1"/>
              </a:buClr>
              <a:buSzPts val="1850"/>
              <a:buChar char="●"/>
            </a:pPr>
            <a:r>
              <a:rPr lang="en" sz="1850">
                <a:solidFill>
                  <a:schemeClr val="dk1"/>
                </a:solidFill>
              </a:rPr>
              <a:t>It entails developing a faculty for helping self and others build a broad range of interests and concerns, comprehensive knowledge, and skills, that is, a faculty for comprehensivity awareness and competency.</a:t>
            </a:r>
            <a:endParaRPr sz="1850">
              <a:solidFill>
                <a:schemeClr val="dk1"/>
              </a:solidFill>
            </a:endParaRPr>
          </a:p>
          <a:p>
            <a:pPr indent="-346075" lvl="0" marL="457200" rtl="0" algn="l">
              <a:lnSpc>
                <a:spcPct val="115000"/>
              </a:lnSpc>
              <a:spcBef>
                <a:spcPts val="0"/>
              </a:spcBef>
              <a:spcAft>
                <a:spcPts val="0"/>
              </a:spcAft>
              <a:buClr>
                <a:schemeClr val="dk1"/>
              </a:buClr>
              <a:buSzPts val="1850"/>
              <a:buChar char="●"/>
            </a:pPr>
            <a:r>
              <a:rPr lang="en" sz="1850">
                <a:solidFill>
                  <a:schemeClr val="dk1"/>
                </a:solidFill>
              </a:rPr>
              <a:t>It involves recognizing its inherent pathologies including analysis paralysis (an endless accumulation of information), value paralysis (an unrestrained accommodation of everyone's values), and the paralysis of wholism (an unlimited expansion of the whole). </a:t>
            </a:r>
            <a:r>
              <a:rPr b="1" lang="en" sz="1850">
                <a:solidFill>
                  <a:schemeClr val="dk1"/>
                </a:solidFill>
              </a:rPr>
              <a:t>So it requires cultivating judgment to stay incisively relevant.</a:t>
            </a:r>
            <a:endParaRPr b="1" sz="1850">
              <a:solidFill>
                <a:schemeClr val="dk1"/>
              </a:solidFill>
            </a:endParaRPr>
          </a:p>
        </p:txBody>
      </p:sp>
      <p:pic>
        <p:nvPicPr>
          <p:cNvPr id="115" name="Google Shape;115;p16"/>
          <p:cNvPicPr preferRelativeResize="0"/>
          <p:nvPr/>
        </p:nvPicPr>
        <p:blipFill>
          <a:blip r:embed="rId4">
            <a:alphaModFix/>
          </a:blip>
          <a:stretch>
            <a:fillRect/>
          </a:stretch>
        </p:blipFill>
        <p:spPr>
          <a:xfrm>
            <a:off x="75377" y="1951660"/>
            <a:ext cx="1939875" cy="1941402"/>
          </a:xfrm>
          <a:prstGeom prst="rect">
            <a:avLst/>
          </a:prstGeom>
          <a:noFill/>
          <a:ln>
            <a:noFill/>
          </a:ln>
        </p:spPr>
      </p:pic>
      <p:pic>
        <p:nvPicPr>
          <p:cNvPr id="116" name="Google Shape;116;p16"/>
          <p:cNvPicPr preferRelativeResize="0"/>
          <p:nvPr/>
        </p:nvPicPr>
        <p:blipFill>
          <a:blip r:embed="rId4">
            <a:alphaModFix/>
          </a:blip>
          <a:stretch>
            <a:fillRect/>
          </a:stretch>
        </p:blipFill>
        <p:spPr>
          <a:xfrm rot="10800000">
            <a:off x="2153807" y="1951660"/>
            <a:ext cx="1939875" cy="1941402"/>
          </a:xfrm>
          <a:prstGeom prst="rect">
            <a:avLst/>
          </a:prstGeom>
          <a:noFill/>
          <a:ln>
            <a:noFill/>
          </a:ln>
        </p:spPr>
      </p:pic>
      <p:pic>
        <p:nvPicPr>
          <p:cNvPr id="117" name="Google Shape;117;p16"/>
          <p:cNvPicPr preferRelativeResize="0"/>
          <p:nvPr/>
        </p:nvPicPr>
        <p:blipFill>
          <a:blip r:embed="rId4">
            <a:alphaModFix/>
          </a:blip>
          <a:stretch>
            <a:fillRect/>
          </a:stretch>
        </p:blipFill>
        <p:spPr>
          <a:xfrm>
            <a:off x="4232227" y="1951660"/>
            <a:ext cx="1939875" cy="1941402"/>
          </a:xfrm>
          <a:prstGeom prst="rect">
            <a:avLst/>
          </a:prstGeom>
          <a:noFill/>
          <a:ln>
            <a:noFill/>
          </a:ln>
        </p:spPr>
      </p:pic>
      <p:pic>
        <p:nvPicPr>
          <p:cNvPr id="118" name="Google Shape;118;p16"/>
          <p:cNvPicPr preferRelativeResize="0"/>
          <p:nvPr/>
        </p:nvPicPr>
        <p:blipFill>
          <a:blip r:embed="rId4">
            <a:alphaModFix/>
          </a:blip>
          <a:stretch>
            <a:fillRect/>
          </a:stretch>
        </p:blipFill>
        <p:spPr>
          <a:xfrm rot="10800000">
            <a:off x="6310657" y="1951660"/>
            <a:ext cx="1939875" cy="1941402"/>
          </a:xfrm>
          <a:prstGeom prst="rect">
            <a:avLst/>
          </a:prstGeom>
          <a:noFill/>
          <a:ln>
            <a:noFill/>
          </a:ln>
        </p:spPr>
      </p:pic>
      <p:pic>
        <p:nvPicPr>
          <p:cNvPr id="119" name="Google Shape;119;p16"/>
          <p:cNvPicPr preferRelativeResize="0"/>
          <p:nvPr/>
        </p:nvPicPr>
        <p:blipFill>
          <a:blip r:embed="rId4">
            <a:alphaModFix/>
          </a:blip>
          <a:stretch>
            <a:fillRect/>
          </a:stretch>
        </p:blipFill>
        <p:spPr>
          <a:xfrm>
            <a:off x="8391727" y="1951660"/>
            <a:ext cx="1939875" cy="1941402"/>
          </a:xfrm>
          <a:prstGeom prst="rect">
            <a:avLst/>
          </a:prstGeom>
          <a:noFill/>
          <a:ln>
            <a:noFill/>
          </a:ln>
        </p:spPr>
      </p:pic>
      <p:pic>
        <p:nvPicPr>
          <p:cNvPr id="120" name="Google Shape;120;p16"/>
          <p:cNvPicPr preferRelativeResize="0"/>
          <p:nvPr/>
        </p:nvPicPr>
        <p:blipFill>
          <a:blip r:embed="rId4">
            <a:alphaModFix/>
          </a:blip>
          <a:stretch>
            <a:fillRect/>
          </a:stretch>
        </p:blipFill>
        <p:spPr>
          <a:xfrm rot="10800000">
            <a:off x="10495347" y="1951660"/>
            <a:ext cx="1939875" cy="1941402"/>
          </a:xfrm>
          <a:prstGeom prst="rect">
            <a:avLst/>
          </a:prstGeom>
          <a:noFill/>
          <a:ln>
            <a:noFill/>
          </a:ln>
        </p:spPr>
      </p:pic>
      <p:pic>
        <p:nvPicPr>
          <p:cNvPr id="121" name="Google Shape;121;p16"/>
          <p:cNvPicPr preferRelativeResize="0"/>
          <p:nvPr/>
        </p:nvPicPr>
        <p:blipFill>
          <a:blip r:embed="rId4">
            <a:alphaModFix/>
          </a:blip>
          <a:stretch>
            <a:fillRect/>
          </a:stretch>
        </p:blipFill>
        <p:spPr>
          <a:xfrm>
            <a:off x="12588252" y="1951660"/>
            <a:ext cx="1939875" cy="1941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pic>
        <p:nvPicPr>
          <p:cNvPr id="126" name="Google Shape;126;p17"/>
          <p:cNvPicPr preferRelativeResize="0"/>
          <p:nvPr/>
        </p:nvPicPr>
        <p:blipFill>
          <a:blip r:embed="rId3">
            <a:alphaModFix/>
          </a:blip>
          <a:stretch>
            <a:fillRect/>
          </a:stretch>
        </p:blipFill>
        <p:spPr>
          <a:xfrm rot="1224850">
            <a:off x="4164712" y="1810105"/>
            <a:ext cx="6711290" cy="6711290"/>
          </a:xfrm>
          <a:prstGeom prst="rect">
            <a:avLst/>
          </a:prstGeom>
          <a:noFill/>
          <a:ln>
            <a:noFill/>
          </a:ln>
        </p:spPr>
      </p:pic>
      <p:sp>
        <p:nvSpPr>
          <p:cNvPr id="127" name="Google Shape;127;p17"/>
          <p:cNvSpPr txBox="1"/>
          <p:nvPr/>
        </p:nvSpPr>
        <p:spPr>
          <a:xfrm>
            <a:off x="3540947" y="3378"/>
            <a:ext cx="7110300" cy="1462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8300">
                <a:solidFill>
                  <a:schemeClr val="lt1"/>
                </a:solidFill>
                <a:highlight>
                  <a:schemeClr val="dk1"/>
                </a:highlight>
              </a:rPr>
              <a:t>Juxtaposition</a:t>
            </a:r>
            <a:endParaRPr sz="8300">
              <a:solidFill>
                <a:schemeClr val="lt1"/>
              </a:solidFill>
              <a:highlight>
                <a:schemeClr val="dk1"/>
              </a:highlight>
            </a:endParaRPr>
          </a:p>
        </p:txBody>
      </p:sp>
      <p:sp>
        <p:nvSpPr>
          <p:cNvPr id="128" name="Google Shape;128;p17"/>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129" name="Google Shape;129;p17"/>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sp>
        <p:nvSpPr>
          <p:cNvPr id="130" name="Google Shape;130;p17"/>
          <p:cNvSpPr txBox="1"/>
          <p:nvPr/>
        </p:nvSpPr>
        <p:spPr>
          <a:xfrm>
            <a:off x="9370950" y="2365300"/>
            <a:ext cx="5098500" cy="203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4000">
                <a:solidFill>
                  <a:srgbClr val="FF0000"/>
                </a:solidFill>
              </a:rPr>
              <a:t>Images and Texts </a:t>
            </a:r>
            <a:br>
              <a:rPr b="1" lang="en" sz="4000">
                <a:solidFill>
                  <a:srgbClr val="FF0000"/>
                </a:solidFill>
              </a:rPr>
            </a:br>
            <a:r>
              <a:rPr b="1" lang="en" sz="4000">
                <a:solidFill>
                  <a:srgbClr val="FF0000"/>
                </a:solidFill>
              </a:rPr>
              <a:t>related to </a:t>
            </a:r>
            <a:br>
              <a:rPr b="1" lang="en" sz="4000">
                <a:solidFill>
                  <a:srgbClr val="FF0000"/>
                </a:solidFill>
              </a:rPr>
            </a:br>
            <a:r>
              <a:rPr b="1" lang="en" sz="4000">
                <a:solidFill>
                  <a:srgbClr val="FF0000"/>
                </a:solidFill>
              </a:rPr>
              <a:t>Buckminster Fuller</a:t>
            </a:r>
            <a:endParaRPr b="1" sz="4000">
              <a:solidFill>
                <a:srgbClr val="FF0000"/>
              </a:solidFill>
            </a:endParaRPr>
          </a:p>
        </p:txBody>
      </p:sp>
      <p:sp>
        <p:nvSpPr>
          <p:cNvPr id="131" name="Google Shape;131;p17"/>
          <p:cNvSpPr txBox="1"/>
          <p:nvPr/>
        </p:nvSpPr>
        <p:spPr>
          <a:xfrm>
            <a:off x="-37525" y="2365300"/>
            <a:ext cx="4751400" cy="203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4000">
                <a:solidFill>
                  <a:srgbClr val="0000FF"/>
                </a:solidFill>
              </a:rPr>
              <a:t>Images and Texts </a:t>
            </a:r>
            <a:br>
              <a:rPr b="1" lang="en" sz="4000">
                <a:solidFill>
                  <a:srgbClr val="0000FF"/>
                </a:solidFill>
              </a:rPr>
            </a:br>
            <a:r>
              <a:rPr b="1" lang="en" sz="4000">
                <a:solidFill>
                  <a:srgbClr val="0000FF"/>
                </a:solidFill>
              </a:rPr>
              <a:t>related to </a:t>
            </a:r>
            <a:br>
              <a:rPr b="1" lang="en" sz="4000">
                <a:solidFill>
                  <a:srgbClr val="0000FF"/>
                </a:solidFill>
              </a:rPr>
            </a:br>
            <a:r>
              <a:rPr b="1" lang="en" sz="4000">
                <a:solidFill>
                  <a:srgbClr val="0000FF"/>
                </a:solidFill>
              </a:rPr>
              <a:t>William Blake</a:t>
            </a:r>
            <a:endParaRPr b="1" sz="4000">
              <a:solidFill>
                <a:srgbClr val="0000FF"/>
              </a:solidFill>
            </a:endParaRPr>
          </a:p>
        </p:txBody>
      </p:sp>
      <p:sp>
        <p:nvSpPr>
          <p:cNvPr id="132" name="Google Shape;132;p17"/>
          <p:cNvSpPr txBox="1"/>
          <p:nvPr/>
        </p:nvSpPr>
        <p:spPr>
          <a:xfrm>
            <a:off x="4023975" y="4309791"/>
            <a:ext cx="6195600" cy="264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200">
                <a:solidFill>
                  <a:schemeClr val="dk1"/>
                </a:solidFill>
              </a:rPr>
              <a:t>concordances</a:t>
            </a:r>
            <a:endParaRPr sz="3200">
              <a:solidFill>
                <a:schemeClr val="dk1"/>
              </a:solidFill>
            </a:endParaRPr>
          </a:p>
          <a:p>
            <a:pPr indent="0" lvl="0" marL="0" rtl="0" algn="ctr">
              <a:spcBef>
                <a:spcPts val="0"/>
              </a:spcBef>
              <a:spcAft>
                <a:spcPts val="0"/>
              </a:spcAft>
              <a:buNone/>
            </a:pPr>
            <a:r>
              <a:rPr lang="en" sz="3200">
                <a:solidFill>
                  <a:schemeClr val="dk1"/>
                </a:solidFill>
              </a:rPr>
              <a:t>points of contact</a:t>
            </a:r>
            <a:endParaRPr sz="3200">
              <a:solidFill>
                <a:schemeClr val="dk1"/>
              </a:solidFill>
            </a:endParaRPr>
          </a:p>
          <a:p>
            <a:pPr indent="0" lvl="0" marL="0" rtl="0" algn="ctr">
              <a:spcBef>
                <a:spcPts val="0"/>
              </a:spcBef>
              <a:spcAft>
                <a:spcPts val="0"/>
              </a:spcAft>
              <a:buNone/>
            </a:pPr>
            <a:r>
              <a:rPr lang="en" sz="3200">
                <a:solidFill>
                  <a:schemeClr val="dk1"/>
                </a:solidFill>
              </a:rPr>
              <a:t>areas of alignment</a:t>
            </a:r>
            <a:endParaRPr sz="3200">
              <a:solidFill>
                <a:schemeClr val="dk1"/>
              </a:solidFill>
            </a:endParaRPr>
          </a:p>
          <a:p>
            <a:pPr indent="0" lvl="0" marL="0" rtl="0" algn="ctr">
              <a:spcBef>
                <a:spcPts val="0"/>
              </a:spcBef>
              <a:spcAft>
                <a:spcPts val="0"/>
              </a:spcAft>
              <a:buNone/>
            </a:pPr>
            <a:r>
              <a:rPr lang="en" sz="3200">
                <a:solidFill>
                  <a:schemeClr val="dk1"/>
                </a:solidFill>
              </a:rPr>
              <a:t>provocative connections</a:t>
            </a:r>
            <a:endParaRPr sz="3200">
              <a:solidFill>
                <a:schemeClr val="dk1"/>
              </a:solidFill>
            </a:endParaRPr>
          </a:p>
          <a:p>
            <a:pPr indent="0" lvl="0" marL="0" rtl="0" algn="ctr">
              <a:spcBef>
                <a:spcPts val="0"/>
              </a:spcBef>
              <a:spcAft>
                <a:spcPts val="0"/>
              </a:spcAft>
              <a:buNone/>
            </a:pPr>
            <a:r>
              <a:rPr lang="en" sz="3200">
                <a:solidFill>
                  <a:schemeClr val="dk1"/>
                </a:solidFill>
              </a:rPr>
              <a:t>realms of ongoing exploration</a:t>
            </a:r>
            <a:endParaRPr sz="3200">
              <a:solidFill>
                <a:schemeClr val="dk1"/>
              </a:solidFill>
            </a:endParaRPr>
          </a:p>
        </p:txBody>
      </p:sp>
      <p:sp>
        <p:nvSpPr>
          <p:cNvPr id="133" name="Google Shape;133;p17"/>
          <p:cNvSpPr txBox="1"/>
          <p:nvPr/>
        </p:nvSpPr>
        <p:spPr>
          <a:xfrm>
            <a:off x="-37525" y="7056291"/>
            <a:ext cx="14667900" cy="212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4200"/>
              <a:t>What depth of field do we gain through juxtaposition? </a:t>
            </a:r>
            <a:endParaRPr b="1" sz="4200"/>
          </a:p>
          <a:p>
            <a:pPr indent="0" lvl="0" marL="0" rtl="0" algn="ctr">
              <a:spcBef>
                <a:spcPts val="0"/>
              </a:spcBef>
              <a:spcAft>
                <a:spcPts val="0"/>
              </a:spcAft>
              <a:buNone/>
            </a:pPr>
            <a:r>
              <a:rPr b="1" lang="en" sz="4200"/>
              <a:t>What is it to ride a bicycle? (Not just two unicycles)</a:t>
            </a:r>
            <a:endParaRPr b="1" sz="4200"/>
          </a:p>
          <a:p>
            <a:pPr indent="0" lvl="0" marL="0" rtl="0" algn="ctr">
              <a:spcBef>
                <a:spcPts val="0"/>
              </a:spcBef>
              <a:spcAft>
                <a:spcPts val="0"/>
              </a:spcAft>
              <a:buNone/>
            </a:pPr>
            <a:r>
              <a:rPr b="1" lang="en" sz="4200"/>
              <a:t>What is Unity &amp; Why is it “at minimum two”? </a:t>
            </a:r>
            <a:endParaRPr b="1" sz="4200"/>
          </a:p>
        </p:txBody>
      </p:sp>
      <p:pic>
        <p:nvPicPr>
          <p:cNvPr id="134" name="Google Shape;134;p17"/>
          <p:cNvPicPr preferRelativeResize="0"/>
          <p:nvPr/>
        </p:nvPicPr>
        <p:blipFill>
          <a:blip r:embed="rId3">
            <a:alphaModFix/>
          </a:blip>
          <a:stretch>
            <a:fillRect/>
          </a:stretch>
        </p:blipFill>
        <p:spPr>
          <a:xfrm rot="9200325">
            <a:off x="12092772" y="4888849"/>
            <a:ext cx="1523388" cy="1523388"/>
          </a:xfrm>
          <a:prstGeom prst="rect">
            <a:avLst/>
          </a:prstGeom>
          <a:noFill/>
          <a:ln>
            <a:noFill/>
          </a:ln>
        </p:spPr>
      </p:pic>
      <p:pic>
        <p:nvPicPr>
          <p:cNvPr id="135" name="Google Shape;135;p17"/>
          <p:cNvPicPr preferRelativeResize="0"/>
          <p:nvPr/>
        </p:nvPicPr>
        <p:blipFill>
          <a:blip r:embed="rId3">
            <a:alphaModFix/>
          </a:blip>
          <a:stretch>
            <a:fillRect/>
          </a:stretch>
        </p:blipFill>
        <p:spPr>
          <a:xfrm flipH="1" rot="-9200325">
            <a:off x="766672" y="4871861"/>
            <a:ext cx="1523388" cy="152338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8"/>
          <p:cNvSpPr txBox="1"/>
          <p:nvPr/>
        </p:nvSpPr>
        <p:spPr>
          <a:xfrm>
            <a:off x="4152695" y="22250"/>
            <a:ext cx="6549300" cy="1154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6300">
                <a:solidFill>
                  <a:schemeClr val="lt1"/>
                </a:solidFill>
                <a:highlight>
                  <a:schemeClr val="dk1"/>
                </a:highlight>
              </a:rPr>
              <a:t>Life &amp; Times</a:t>
            </a:r>
            <a:endParaRPr sz="6300">
              <a:solidFill>
                <a:schemeClr val="lt1"/>
              </a:solidFill>
              <a:highlight>
                <a:schemeClr val="dk1"/>
              </a:highlight>
            </a:endParaRPr>
          </a:p>
        </p:txBody>
      </p:sp>
      <p:sp>
        <p:nvSpPr>
          <p:cNvPr id="141" name="Google Shape;141;p18"/>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142" name="Google Shape;142;p18"/>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cxnSp>
        <p:nvCxnSpPr>
          <p:cNvPr id="143" name="Google Shape;143;p18"/>
          <p:cNvCxnSpPr/>
          <p:nvPr/>
        </p:nvCxnSpPr>
        <p:spPr>
          <a:xfrm>
            <a:off x="-352400" y="2063650"/>
            <a:ext cx="14950200" cy="0"/>
          </a:xfrm>
          <a:prstGeom prst="straightConnector1">
            <a:avLst/>
          </a:prstGeom>
          <a:noFill/>
          <a:ln cap="flat" cmpd="sng" w="152400">
            <a:solidFill>
              <a:schemeClr val="dk1"/>
            </a:solidFill>
            <a:prstDash val="solid"/>
            <a:round/>
            <a:headEnd len="med" w="med" type="none"/>
            <a:tailEnd len="med" w="med" type="triangle"/>
          </a:ln>
        </p:spPr>
      </p:cxnSp>
      <p:sp>
        <p:nvSpPr>
          <p:cNvPr id="144" name="Google Shape;144;p18"/>
          <p:cNvSpPr txBox="1"/>
          <p:nvPr/>
        </p:nvSpPr>
        <p:spPr>
          <a:xfrm>
            <a:off x="2475800" y="1180735"/>
            <a:ext cx="11460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300">
                <a:solidFill>
                  <a:srgbClr val="0000FF"/>
                </a:solidFill>
              </a:rPr>
              <a:t>1757</a:t>
            </a:r>
            <a:endParaRPr sz="2300">
              <a:solidFill>
                <a:srgbClr val="0000FF"/>
              </a:solidFill>
            </a:endParaRPr>
          </a:p>
        </p:txBody>
      </p:sp>
      <p:sp>
        <p:nvSpPr>
          <p:cNvPr id="145" name="Google Shape;145;p18"/>
          <p:cNvSpPr txBox="1"/>
          <p:nvPr/>
        </p:nvSpPr>
        <p:spPr>
          <a:xfrm>
            <a:off x="8462815" y="1182980"/>
            <a:ext cx="10203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300">
                <a:solidFill>
                  <a:srgbClr val="FF0000"/>
                </a:solidFill>
              </a:rPr>
              <a:t>1895</a:t>
            </a:r>
            <a:endParaRPr sz="2300">
              <a:solidFill>
                <a:srgbClr val="FF0000"/>
              </a:solidFill>
            </a:endParaRPr>
          </a:p>
        </p:txBody>
      </p:sp>
      <p:cxnSp>
        <p:nvCxnSpPr>
          <p:cNvPr id="146" name="Google Shape;146;p18"/>
          <p:cNvCxnSpPr/>
          <p:nvPr/>
        </p:nvCxnSpPr>
        <p:spPr>
          <a:xfrm>
            <a:off x="238925" y="1996300"/>
            <a:ext cx="0" cy="525300"/>
          </a:xfrm>
          <a:prstGeom prst="straightConnector1">
            <a:avLst/>
          </a:prstGeom>
          <a:noFill/>
          <a:ln cap="flat" cmpd="sng" w="76200">
            <a:solidFill>
              <a:schemeClr val="dk1"/>
            </a:solidFill>
            <a:prstDash val="solid"/>
            <a:round/>
            <a:headEnd len="med" w="med" type="none"/>
            <a:tailEnd len="med" w="med" type="none"/>
          </a:ln>
        </p:spPr>
      </p:cxnSp>
      <p:cxnSp>
        <p:nvCxnSpPr>
          <p:cNvPr id="147" name="Google Shape;147;p18"/>
          <p:cNvCxnSpPr/>
          <p:nvPr/>
        </p:nvCxnSpPr>
        <p:spPr>
          <a:xfrm>
            <a:off x="4824800" y="1996300"/>
            <a:ext cx="0" cy="525300"/>
          </a:xfrm>
          <a:prstGeom prst="straightConnector1">
            <a:avLst/>
          </a:prstGeom>
          <a:noFill/>
          <a:ln cap="flat" cmpd="sng" w="76200">
            <a:solidFill>
              <a:schemeClr val="dk1"/>
            </a:solidFill>
            <a:prstDash val="solid"/>
            <a:round/>
            <a:headEnd len="med" w="med" type="none"/>
            <a:tailEnd len="med" w="med" type="none"/>
          </a:ln>
        </p:spPr>
      </p:cxnSp>
      <p:cxnSp>
        <p:nvCxnSpPr>
          <p:cNvPr id="148" name="Google Shape;148;p18"/>
          <p:cNvCxnSpPr/>
          <p:nvPr/>
        </p:nvCxnSpPr>
        <p:spPr>
          <a:xfrm>
            <a:off x="9007625" y="2013270"/>
            <a:ext cx="0" cy="525300"/>
          </a:xfrm>
          <a:prstGeom prst="straightConnector1">
            <a:avLst/>
          </a:prstGeom>
          <a:noFill/>
          <a:ln cap="flat" cmpd="sng" w="76200">
            <a:solidFill>
              <a:schemeClr val="dk1"/>
            </a:solidFill>
            <a:prstDash val="solid"/>
            <a:round/>
            <a:headEnd len="med" w="med" type="none"/>
            <a:tailEnd len="med" w="med" type="none"/>
          </a:ln>
        </p:spPr>
      </p:cxnSp>
      <p:cxnSp>
        <p:nvCxnSpPr>
          <p:cNvPr id="149" name="Google Shape;149;p18"/>
          <p:cNvCxnSpPr/>
          <p:nvPr/>
        </p:nvCxnSpPr>
        <p:spPr>
          <a:xfrm>
            <a:off x="13203025" y="1996300"/>
            <a:ext cx="0" cy="525300"/>
          </a:xfrm>
          <a:prstGeom prst="straightConnector1">
            <a:avLst/>
          </a:prstGeom>
          <a:noFill/>
          <a:ln cap="flat" cmpd="sng" w="76200">
            <a:solidFill>
              <a:schemeClr val="dk1"/>
            </a:solidFill>
            <a:prstDash val="solid"/>
            <a:round/>
            <a:headEnd len="med" w="med" type="none"/>
            <a:tailEnd len="med" w="med" type="none"/>
          </a:ln>
        </p:spPr>
      </p:cxnSp>
      <p:sp>
        <p:nvSpPr>
          <p:cNvPr id="150" name="Google Shape;150;p18"/>
          <p:cNvSpPr txBox="1"/>
          <p:nvPr/>
        </p:nvSpPr>
        <p:spPr>
          <a:xfrm>
            <a:off x="75815" y="2418825"/>
            <a:ext cx="14106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t>1700</a:t>
            </a:r>
            <a:endParaRPr b="1" sz="2500"/>
          </a:p>
        </p:txBody>
      </p:sp>
      <p:sp>
        <p:nvSpPr>
          <p:cNvPr id="151" name="Google Shape;151;p18"/>
          <p:cNvSpPr txBox="1"/>
          <p:nvPr/>
        </p:nvSpPr>
        <p:spPr>
          <a:xfrm>
            <a:off x="4661660" y="2406870"/>
            <a:ext cx="14106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t>1800</a:t>
            </a:r>
            <a:endParaRPr b="1" sz="2500"/>
          </a:p>
        </p:txBody>
      </p:sp>
      <p:sp>
        <p:nvSpPr>
          <p:cNvPr id="152" name="Google Shape;152;p18"/>
          <p:cNvSpPr txBox="1"/>
          <p:nvPr/>
        </p:nvSpPr>
        <p:spPr>
          <a:xfrm>
            <a:off x="8831865" y="2420840"/>
            <a:ext cx="14106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t>1900</a:t>
            </a:r>
            <a:endParaRPr b="1" sz="2500"/>
          </a:p>
        </p:txBody>
      </p:sp>
      <p:sp>
        <p:nvSpPr>
          <p:cNvPr id="153" name="Google Shape;153;p18"/>
          <p:cNvSpPr txBox="1"/>
          <p:nvPr/>
        </p:nvSpPr>
        <p:spPr>
          <a:xfrm>
            <a:off x="13015315" y="2420829"/>
            <a:ext cx="14106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t>2000</a:t>
            </a:r>
            <a:endParaRPr b="1" sz="2500"/>
          </a:p>
        </p:txBody>
      </p:sp>
      <p:sp>
        <p:nvSpPr>
          <p:cNvPr id="154" name="Google Shape;154;p18"/>
          <p:cNvSpPr/>
          <p:nvPr/>
        </p:nvSpPr>
        <p:spPr>
          <a:xfrm>
            <a:off x="2569625" y="1614625"/>
            <a:ext cx="3348900" cy="264600"/>
          </a:xfrm>
          <a:prstGeom prst="rect">
            <a:avLst/>
          </a:prstGeom>
          <a:solidFill>
            <a:srgbClr val="00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8"/>
          <p:cNvSpPr/>
          <p:nvPr/>
        </p:nvSpPr>
        <p:spPr>
          <a:xfrm>
            <a:off x="8588800" y="1614625"/>
            <a:ext cx="3807900" cy="264600"/>
          </a:xfrm>
          <a:prstGeom prst="rect">
            <a:avLst/>
          </a:prstGeom>
          <a:solidFill>
            <a:srgbClr val="FF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8"/>
          <p:cNvSpPr txBox="1"/>
          <p:nvPr/>
        </p:nvSpPr>
        <p:spPr>
          <a:xfrm>
            <a:off x="5199069" y="1168874"/>
            <a:ext cx="12228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300">
                <a:solidFill>
                  <a:srgbClr val="0000FF"/>
                </a:solidFill>
              </a:rPr>
              <a:t>1827</a:t>
            </a:r>
            <a:endParaRPr sz="2300">
              <a:solidFill>
                <a:srgbClr val="0000FF"/>
              </a:solidFill>
            </a:endParaRPr>
          </a:p>
        </p:txBody>
      </p:sp>
      <p:sp>
        <p:nvSpPr>
          <p:cNvPr id="157" name="Google Shape;157;p18"/>
          <p:cNvSpPr txBox="1"/>
          <p:nvPr/>
        </p:nvSpPr>
        <p:spPr>
          <a:xfrm>
            <a:off x="11639602" y="1168145"/>
            <a:ext cx="9435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300">
                <a:solidFill>
                  <a:srgbClr val="FF0000"/>
                </a:solidFill>
              </a:rPr>
              <a:t>1983</a:t>
            </a:r>
            <a:endParaRPr sz="2300">
              <a:solidFill>
                <a:srgbClr val="FF0000"/>
              </a:solidFill>
            </a:endParaRPr>
          </a:p>
        </p:txBody>
      </p:sp>
      <p:sp>
        <p:nvSpPr>
          <p:cNvPr id="158" name="Google Shape;158;p18"/>
          <p:cNvSpPr txBox="1"/>
          <p:nvPr/>
        </p:nvSpPr>
        <p:spPr>
          <a:xfrm>
            <a:off x="4465409" y="3030743"/>
            <a:ext cx="4635000" cy="985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5200"/>
              <a:t>Location</a:t>
            </a:r>
            <a:endParaRPr b="1" sz="5200"/>
          </a:p>
        </p:txBody>
      </p:sp>
      <p:sp>
        <p:nvSpPr>
          <p:cNvPr id="159" name="Google Shape;159;p18"/>
          <p:cNvSpPr txBox="1"/>
          <p:nvPr/>
        </p:nvSpPr>
        <p:spPr>
          <a:xfrm>
            <a:off x="8588800" y="2974900"/>
            <a:ext cx="6109200" cy="1108200"/>
          </a:xfrm>
          <a:prstGeom prst="rect">
            <a:avLst/>
          </a:prstGeom>
          <a:noFill/>
          <a:ln>
            <a:noFill/>
          </a:ln>
        </p:spPr>
        <p:txBody>
          <a:bodyPr anchorCtr="0" anchor="t" bIns="91425" lIns="91425" spcFirstLastPara="1" rIns="91425" wrap="square" tIns="91425">
            <a:spAutoFit/>
          </a:bodyPr>
          <a:lstStyle/>
          <a:p>
            <a:pPr indent="-355600" lvl="0" marL="457200" rtl="0" algn="l">
              <a:spcBef>
                <a:spcPts val="0"/>
              </a:spcBef>
              <a:spcAft>
                <a:spcPts val="0"/>
              </a:spcAft>
              <a:buClr>
                <a:srgbClr val="FF0000"/>
              </a:buClr>
              <a:buSzPts val="2000"/>
              <a:buChar char="●"/>
            </a:pPr>
            <a:r>
              <a:rPr b="1" lang="en" sz="2000">
                <a:solidFill>
                  <a:srgbClr val="FF0000"/>
                </a:solidFill>
              </a:rPr>
              <a:t>Born in Milton, Massachusetts, USA</a:t>
            </a:r>
            <a:endParaRPr b="1" sz="2000">
              <a:solidFill>
                <a:srgbClr val="FF0000"/>
              </a:solidFill>
            </a:endParaRPr>
          </a:p>
          <a:p>
            <a:pPr indent="-355600" lvl="0" marL="457200" rtl="0" algn="l">
              <a:spcBef>
                <a:spcPts val="0"/>
              </a:spcBef>
              <a:spcAft>
                <a:spcPts val="0"/>
              </a:spcAft>
              <a:buClr>
                <a:srgbClr val="FF0000"/>
              </a:buClr>
              <a:buSzPts val="2000"/>
              <a:buChar char="●"/>
            </a:pPr>
            <a:r>
              <a:rPr b="1" lang="en" sz="2000">
                <a:solidFill>
                  <a:srgbClr val="FF0000"/>
                </a:solidFill>
              </a:rPr>
              <a:t>Well-documented travels around “Spaceship Earth” by land, sea, air, and mind</a:t>
            </a:r>
            <a:endParaRPr b="1" sz="2000">
              <a:solidFill>
                <a:srgbClr val="FF0000"/>
              </a:solidFill>
            </a:endParaRPr>
          </a:p>
        </p:txBody>
      </p:sp>
      <p:sp>
        <p:nvSpPr>
          <p:cNvPr id="160" name="Google Shape;160;p18"/>
          <p:cNvSpPr txBox="1"/>
          <p:nvPr/>
        </p:nvSpPr>
        <p:spPr>
          <a:xfrm>
            <a:off x="149500" y="2968100"/>
            <a:ext cx="5342100" cy="1108200"/>
          </a:xfrm>
          <a:prstGeom prst="rect">
            <a:avLst/>
          </a:prstGeom>
          <a:noFill/>
          <a:ln>
            <a:noFill/>
          </a:ln>
        </p:spPr>
        <p:txBody>
          <a:bodyPr anchorCtr="0" anchor="t" bIns="91425" lIns="91425" spcFirstLastPara="1" rIns="91425" wrap="square" tIns="91425">
            <a:spAutoFit/>
          </a:bodyPr>
          <a:lstStyle/>
          <a:p>
            <a:pPr indent="-355600" lvl="0" marL="457200" rtl="0" algn="l">
              <a:spcBef>
                <a:spcPts val="0"/>
              </a:spcBef>
              <a:spcAft>
                <a:spcPts val="0"/>
              </a:spcAft>
              <a:buClr>
                <a:srgbClr val="0000FF"/>
              </a:buClr>
              <a:buSzPts val="2000"/>
              <a:buChar char="●"/>
            </a:pPr>
            <a:r>
              <a:rPr b="1" lang="en" sz="2000">
                <a:solidFill>
                  <a:srgbClr val="0000FF"/>
                </a:solidFill>
              </a:rPr>
              <a:t>Born in Soho, London, England</a:t>
            </a:r>
            <a:endParaRPr b="1" sz="2000">
              <a:solidFill>
                <a:srgbClr val="0000FF"/>
              </a:solidFill>
            </a:endParaRPr>
          </a:p>
          <a:p>
            <a:pPr indent="-355600" lvl="0" marL="457200" rtl="0" algn="l">
              <a:spcBef>
                <a:spcPts val="0"/>
              </a:spcBef>
              <a:spcAft>
                <a:spcPts val="0"/>
              </a:spcAft>
              <a:buClr>
                <a:srgbClr val="0000FF"/>
              </a:buClr>
              <a:buSzPts val="2000"/>
              <a:buChar char="●"/>
            </a:pPr>
            <a:r>
              <a:rPr b="1" lang="en" sz="2000">
                <a:solidFill>
                  <a:srgbClr val="0000FF"/>
                </a:solidFill>
              </a:rPr>
              <a:t>Spent 3 years in Felpham (Sussex). Otherwise, life was in London</a:t>
            </a:r>
            <a:endParaRPr b="1" sz="2000">
              <a:solidFill>
                <a:srgbClr val="0000FF"/>
              </a:solidFill>
            </a:endParaRPr>
          </a:p>
        </p:txBody>
      </p:sp>
      <p:pic>
        <p:nvPicPr>
          <p:cNvPr id="161" name="Google Shape;161;p18"/>
          <p:cNvPicPr preferRelativeResize="0"/>
          <p:nvPr/>
        </p:nvPicPr>
        <p:blipFill>
          <a:blip r:embed="rId3">
            <a:alphaModFix/>
          </a:blip>
          <a:stretch>
            <a:fillRect/>
          </a:stretch>
        </p:blipFill>
        <p:spPr>
          <a:xfrm>
            <a:off x="100438" y="6063041"/>
            <a:ext cx="7141452" cy="1569900"/>
          </a:xfrm>
          <a:prstGeom prst="rect">
            <a:avLst/>
          </a:prstGeom>
          <a:noFill/>
          <a:ln>
            <a:noFill/>
          </a:ln>
        </p:spPr>
      </p:pic>
      <p:sp>
        <p:nvSpPr>
          <p:cNvPr id="162" name="Google Shape;162;p18"/>
          <p:cNvSpPr txBox="1"/>
          <p:nvPr/>
        </p:nvSpPr>
        <p:spPr>
          <a:xfrm>
            <a:off x="87800" y="4197728"/>
            <a:ext cx="5922000" cy="1800900"/>
          </a:xfrm>
          <a:prstGeom prst="rect">
            <a:avLst/>
          </a:prstGeom>
          <a:noFill/>
          <a:ln>
            <a:noFill/>
          </a:ln>
        </p:spPr>
        <p:txBody>
          <a:bodyPr anchorCtr="0" anchor="t" bIns="91425" lIns="91425" spcFirstLastPara="1" rIns="91425" wrap="square" tIns="91425">
            <a:spAutoFit/>
          </a:bodyPr>
          <a:lstStyle/>
          <a:p>
            <a:pPr indent="-361950" lvl="0" marL="457200" rtl="0" algn="l">
              <a:spcBef>
                <a:spcPts val="0"/>
              </a:spcBef>
              <a:spcAft>
                <a:spcPts val="0"/>
              </a:spcAft>
              <a:buClr>
                <a:srgbClr val="0000FF"/>
              </a:buClr>
              <a:buSzPts val="2100"/>
              <a:buChar char="●"/>
            </a:pPr>
            <a:r>
              <a:rPr b="1" lang="en" sz="2100">
                <a:solidFill>
                  <a:srgbClr val="0000FF"/>
                </a:solidFill>
              </a:rPr>
              <a:t>Married with Catherine Boucher in 1782 when he was 25, lifelong relationship</a:t>
            </a:r>
            <a:endParaRPr b="1" sz="2100">
              <a:solidFill>
                <a:srgbClr val="0000FF"/>
              </a:solidFill>
            </a:endParaRPr>
          </a:p>
          <a:p>
            <a:pPr indent="-361950" lvl="0" marL="457200" rtl="0" algn="l">
              <a:spcBef>
                <a:spcPts val="0"/>
              </a:spcBef>
              <a:spcAft>
                <a:spcPts val="0"/>
              </a:spcAft>
              <a:buClr>
                <a:srgbClr val="0000FF"/>
              </a:buClr>
              <a:buSzPts val="2100"/>
              <a:buChar char="●"/>
            </a:pPr>
            <a:r>
              <a:rPr b="1" lang="en" sz="2100">
                <a:solidFill>
                  <a:srgbClr val="0000FF"/>
                </a:solidFill>
              </a:rPr>
              <a:t>Catherine once wrote “</a:t>
            </a:r>
            <a:r>
              <a:rPr b="1" lang="en" sz="1700">
                <a:solidFill>
                  <a:srgbClr val="0000FF"/>
                </a:solidFill>
              </a:rPr>
              <a:t>I have very little of Mr Blake's company. He is always in Paradise.</a:t>
            </a:r>
            <a:r>
              <a:rPr b="1" lang="en" sz="2100">
                <a:solidFill>
                  <a:srgbClr val="0000FF"/>
                </a:solidFill>
              </a:rPr>
              <a:t>”</a:t>
            </a:r>
            <a:endParaRPr b="1" sz="2100">
              <a:solidFill>
                <a:srgbClr val="0000FF"/>
              </a:solidFill>
            </a:endParaRPr>
          </a:p>
          <a:p>
            <a:pPr indent="-361950" lvl="0" marL="457200" rtl="0" algn="l">
              <a:spcBef>
                <a:spcPts val="0"/>
              </a:spcBef>
              <a:spcAft>
                <a:spcPts val="0"/>
              </a:spcAft>
              <a:buClr>
                <a:srgbClr val="0000FF"/>
              </a:buClr>
              <a:buSzPts val="2100"/>
              <a:buChar char="●"/>
            </a:pPr>
            <a:r>
              <a:rPr b="1" lang="en" sz="2100">
                <a:solidFill>
                  <a:srgbClr val="0000FF"/>
                </a:solidFill>
              </a:rPr>
              <a:t>The Blakes did not have children</a:t>
            </a:r>
            <a:endParaRPr b="1" sz="2100">
              <a:solidFill>
                <a:srgbClr val="0000FF"/>
              </a:solidFill>
            </a:endParaRPr>
          </a:p>
        </p:txBody>
      </p:sp>
      <p:sp>
        <p:nvSpPr>
          <p:cNvPr id="163" name="Google Shape;163;p18"/>
          <p:cNvSpPr txBox="1"/>
          <p:nvPr/>
        </p:nvSpPr>
        <p:spPr>
          <a:xfrm>
            <a:off x="9071096" y="4202963"/>
            <a:ext cx="5469600" cy="1477500"/>
          </a:xfrm>
          <a:prstGeom prst="rect">
            <a:avLst/>
          </a:prstGeom>
          <a:noFill/>
          <a:ln>
            <a:noFill/>
          </a:ln>
        </p:spPr>
        <p:txBody>
          <a:bodyPr anchorCtr="0" anchor="t" bIns="91425" lIns="91425" spcFirstLastPara="1" rIns="91425" wrap="square" tIns="91425">
            <a:spAutoFit/>
          </a:bodyPr>
          <a:lstStyle/>
          <a:p>
            <a:pPr indent="-361950" lvl="0" marL="457200" rtl="0" algn="l">
              <a:spcBef>
                <a:spcPts val="0"/>
              </a:spcBef>
              <a:spcAft>
                <a:spcPts val="0"/>
              </a:spcAft>
              <a:buClr>
                <a:srgbClr val="FF0000"/>
              </a:buClr>
              <a:buSzPts val="2100"/>
              <a:buChar char="●"/>
            </a:pPr>
            <a:r>
              <a:rPr b="1" lang="en" sz="2100">
                <a:solidFill>
                  <a:srgbClr val="FF0000"/>
                </a:solidFill>
              </a:rPr>
              <a:t>Married with Anne Hewlett in 1917 when he was 22, lifelong relationship</a:t>
            </a:r>
            <a:endParaRPr b="1" sz="2100">
              <a:solidFill>
                <a:srgbClr val="FF0000"/>
              </a:solidFill>
            </a:endParaRPr>
          </a:p>
          <a:p>
            <a:pPr indent="-361950" lvl="0" marL="457200" rtl="0" algn="l">
              <a:spcBef>
                <a:spcPts val="0"/>
              </a:spcBef>
              <a:spcAft>
                <a:spcPts val="0"/>
              </a:spcAft>
              <a:buClr>
                <a:srgbClr val="FF0000"/>
              </a:buClr>
              <a:buSzPts val="2100"/>
              <a:buChar char="●"/>
            </a:pPr>
            <a:r>
              <a:rPr b="1" lang="en" sz="2100">
                <a:solidFill>
                  <a:srgbClr val="FF0000"/>
                </a:solidFill>
              </a:rPr>
              <a:t>Daughter: Alexandra (1918-1922)</a:t>
            </a:r>
            <a:endParaRPr b="1" sz="2100">
              <a:solidFill>
                <a:srgbClr val="FF0000"/>
              </a:solidFill>
            </a:endParaRPr>
          </a:p>
          <a:p>
            <a:pPr indent="-361950" lvl="0" marL="457200" rtl="0" algn="l">
              <a:spcBef>
                <a:spcPts val="0"/>
              </a:spcBef>
              <a:spcAft>
                <a:spcPts val="0"/>
              </a:spcAft>
              <a:buClr>
                <a:srgbClr val="FF0000"/>
              </a:buClr>
              <a:buSzPts val="2100"/>
              <a:buChar char="●"/>
            </a:pPr>
            <a:r>
              <a:rPr b="1" lang="en" sz="2100">
                <a:solidFill>
                  <a:srgbClr val="FF0000"/>
                </a:solidFill>
              </a:rPr>
              <a:t>Daughter: Allegra (1927-2021)</a:t>
            </a:r>
            <a:endParaRPr b="1" sz="2100">
              <a:solidFill>
                <a:srgbClr val="FF0000"/>
              </a:solidFill>
            </a:endParaRPr>
          </a:p>
        </p:txBody>
      </p:sp>
      <p:sp>
        <p:nvSpPr>
          <p:cNvPr id="164" name="Google Shape;164;p18"/>
          <p:cNvSpPr txBox="1"/>
          <p:nvPr/>
        </p:nvSpPr>
        <p:spPr>
          <a:xfrm>
            <a:off x="7525800" y="5782629"/>
            <a:ext cx="70281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rgbClr val="333333"/>
                </a:solidFill>
                <a:highlight>
                  <a:srgbClr val="FFFFFF"/>
                </a:highlight>
                <a:latin typeface="Georgia"/>
                <a:ea typeface="Georgia"/>
                <a:cs typeface="Georgia"/>
                <a:sym typeface="Georgia"/>
              </a:rPr>
              <a:t>Mr. Fuller once observed: ''When two people as diametrically different as Anne and I get married, it either cracks up right away, or it turns out to be fantastically good - the way it has been for us.''</a:t>
            </a:r>
            <a:endParaRPr sz="1900">
              <a:latin typeface="Times New Roman"/>
              <a:ea typeface="Times New Roman"/>
              <a:cs typeface="Times New Roman"/>
              <a:sym typeface="Times New Roman"/>
            </a:endParaRPr>
          </a:p>
        </p:txBody>
      </p:sp>
      <p:sp>
        <p:nvSpPr>
          <p:cNvPr id="165" name="Google Shape;165;p18"/>
          <p:cNvSpPr txBox="1"/>
          <p:nvPr/>
        </p:nvSpPr>
        <p:spPr>
          <a:xfrm>
            <a:off x="4988036" y="4434364"/>
            <a:ext cx="4635000" cy="1031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5500"/>
              <a:t>Family</a:t>
            </a:r>
            <a:endParaRPr b="1" sz="5500"/>
          </a:p>
        </p:txBody>
      </p:sp>
      <p:pic>
        <p:nvPicPr>
          <p:cNvPr id="166" name="Google Shape;166;p18"/>
          <p:cNvPicPr preferRelativeResize="0"/>
          <p:nvPr/>
        </p:nvPicPr>
        <p:blipFill rotWithShape="1">
          <a:blip r:embed="rId4">
            <a:alphaModFix/>
          </a:blip>
          <a:srcRect b="53268" l="31406" r="22970" t="10248"/>
          <a:stretch/>
        </p:blipFill>
        <p:spPr>
          <a:xfrm>
            <a:off x="3472644" y="75730"/>
            <a:ext cx="1381675" cy="1456252"/>
          </a:xfrm>
          <a:prstGeom prst="rect">
            <a:avLst/>
          </a:prstGeom>
          <a:noFill/>
          <a:ln>
            <a:noFill/>
          </a:ln>
        </p:spPr>
      </p:pic>
      <p:sp>
        <p:nvSpPr>
          <p:cNvPr id="167" name="Google Shape;167;p18"/>
          <p:cNvSpPr txBox="1"/>
          <p:nvPr/>
        </p:nvSpPr>
        <p:spPr>
          <a:xfrm>
            <a:off x="8310425" y="6907150"/>
            <a:ext cx="6323400" cy="2108700"/>
          </a:xfrm>
          <a:prstGeom prst="rect">
            <a:avLst/>
          </a:prstGeom>
          <a:noFill/>
          <a:ln>
            <a:noFill/>
          </a:ln>
        </p:spPr>
        <p:txBody>
          <a:bodyPr anchorCtr="0" anchor="t" bIns="91425" lIns="91425" spcFirstLastPara="1" rIns="91425" wrap="square" tIns="91425">
            <a:spAutoFit/>
          </a:bodyPr>
          <a:lstStyle/>
          <a:p>
            <a:pPr indent="-349250" lvl="0" marL="457200" rtl="0" algn="l">
              <a:spcBef>
                <a:spcPts val="0"/>
              </a:spcBef>
              <a:spcAft>
                <a:spcPts val="0"/>
              </a:spcAft>
              <a:buClr>
                <a:srgbClr val="FF0000"/>
              </a:buClr>
              <a:buSzPts val="1900"/>
              <a:buChar char="●"/>
            </a:pPr>
            <a:r>
              <a:rPr b="1" lang="en" sz="1900">
                <a:solidFill>
                  <a:srgbClr val="FF0000"/>
                </a:solidFill>
              </a:rPr>
              <a:t>Early life was in School, </a:t>
            </a:r>
            <a:r>
              <a:rPr b="1" lang="en" sz="1900">
                <a:solidFill>
                  <a:srgbClr val="FF0000"/>
                </a:solidFill>
              </a:rPr>
              <a:t>US Navy, other work</a:t>
            </a:r>
            <a:endParaRPr b="1" sz="1900">
              <a:solidFill>
                <a:srgbClr val="FF0000"/>
              </a:solidFill>
            </a:endParaRPr>
          </a:p>
          <a:p>
            <a:pPr indent="-349250" lvl="0" marL="457200" rtl="0" algn="l">
              <a:spcBef>
                <a:spcPts val="0"/>
              </a:spcBef>
              <a:spcAft>
                <a:spcPts val="0"/>
              </a:spcAft>
              <a:buClr>
                <a:srgbClr val="FF0000"/>
              </a:buClr>
              <a:buSzPts val="1900"/>
              <a:buChar char="●"/>
            </a:pPr>
            <a:r>
              <a:rPr b="1" lang="en" sz="1900">
                <a:solidFill>
                  <a:srgbClr val="FF0000"/>
                </a:solidFill>
              </a:rPr>
              <a:t>At 32</a:t>
            </a:r>
            <a:r>
              <a:rPr b="1" lang="en" sz="1900">
                <a:solidFill>
                  <a:srgbClr val="FF0000"/>
                </a:solidFill>
              </a:rPr>
              <a:t>: </a:t>
            </a:r>
            <a:r>
              <a:rPr b="1" lang="en" sz="1900">
                <a:solidFill>
                  <a:srgbClr val="FF0000"/>
                </a:solidFill>
              </a:rPr>
              <a:t>Transformative experience “Guinea Pig B”</a:t>
            </a:r>
            <a:endParaRPr b="1" sz="1900">
              <a:solidFill>
                <a:srgbClr val="FF0000"/>
              </a:solidFill>
            </a:endParaRPr>
          </a:p>
          <a:p>
            <a:pPr indent="-349250" lvl="0" marL="457200" rtl="0" algn="l">
              <a:spcBef>
                <a:spcPts val="0"/>
              </a:spcBef>
              <a:spcAft>
                <a:spcPts val="0"/>
              </a:spcAft>
              <a:buClr>
                <a:srgbClr val="FF0000"/>
              </a:buClr>
              <a:buSzPts val="1900"/>
              <a:buChar char="●"/>
            </a:pPr>
            <a:r>
              <a:rPr b="1" lang="en" sz="1900">
                <a:solidFill>
                  <a:srgbClr val="FF0000"/>
                </a:solidFill>
              </a:rPr>
              <a:t>Used a life-long Chronofile as archive</a:t>
            </a:r>
            <a:endParaRPr b="1" sz="1900">
              <a:solidFill>
                <a:srgbClr val="FF0000"/>
              </a:solidFill>
            </a:endParaRPr>
          </a:p>
          <a:p>
            <a:pPr indent="-349250" lvl="0" marL="457200" rtl="0" algn="l">
              <a:spcBef>
                <a:spcPts val="0"/>
              </a:spcBef>
              <a:spcAft>
                <a:spcPts val="0"/>
              </a:spcAft>
              <a:buClr>
                <a:srgbClr val="FF0000"/>
              </a:buClr>
              <a:buSzPts val="1900"/>
              <a:buChar char="●"/>
            </a:pPr>
            <a:r>
              <a:rPr b="1" lang="en" sz="1900">
                <a:solidFill>
                  <a:srgbClr val="FF0000"/>
                </a:solidFill>
              </a:rPr>
              <a:t>Extravagant life (in sense of Thoreau, </a:t>
            </a:r>
            <a:r>
              <a:rPr b="1" i="1" lang="en" sz="1900">
                <a:solidFill>
                  <a:srgbClr val="FF0000"/>
                </a:solidFill>
              </a:rPr>
              <a:t>Walden</a:t>
            </a:r>
            <a:r>
              <a:rPr b="1" lang="en" sz="1900">
                <a:solidFill>
                  <a:srgbClr val="FF0000"/>
                </a:solidFill>
              </a:rPr>
              <a:t>: </a:t>
            </a:r>
            <a:br>
              <a:rPr b="1" lang="en" sz="1900">
                <a:solidFill>
                  <a:srgbClr val="FF0000"/>
                </a:solidFill>
              </a:rPr>
            </a:br>
            <a:r>
              <a:rPr b="1" lang="en" sz="1900">
                <a:solidFill>
                  <a:srgbClr val="FF0000"/>
                </a:solidFill>
              </a:rPr>
              <a:t>“</a:t>
            </a:r>
            <a:r>
              <a:rPr lang="en" sz="1100">
                <a:solidFill>
                  <a:schemeClr val="dk1"/>
                </a:solidFill>
                <a:highlight>
                  <a:srgbClr val="FFFFFF"/>
                </a:highlight>
              </a:rPr>
              <a:t> I fear chiefly lest my expression may not be extravagant enough, may not wander far enough beyond the narrow limits of my daily experience, so as to be adequate to the truth of which I have been convinced. Extra vagance! it depends on how you are yarded.</a:t>
            </a:r>
            <a:r>
              <a:rPr b="1" lang="en" sz="1900">
                <a:solidFill>
                  <a:srgbClr val="FF0000"/>
                </a:solidFill>
              </a:rPr>
              <a:t>”) </a:t>
            </a:r>
            <a:endParaRPr b="1" sz="1900">
              <a:solidFill>
                <a:srgbClr val="FF0000"/>
              </a:solidFill>
            </a:endParaRPr>
          </a:p>
        </p:txBody>
      </p:sp>
      <p:sp>
        <p:nvSpPr>
          <p:cNvPr id="168" name="Google Shape;168;p18"/>
          <p:cNvSpPr txBox="1"/>
          <p:nvPr/>
        </p:nvSpPr>
        <p:spPr>
          <a:xfrm>
            <a:off x="4286350" y="7320825"/>
            <a:ext cx="4635000" cy="1062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5700"/>
              <a:t>Times</a:t>
            </a:r>
            <a:endParaRPr b="1" sz="5700"/>
          </a:p>
        </p:txBody>
      </p:sp>
      <p:sp>
        <p:nvSpPr>
          <p:cNvPr id="169" name="Google Shape;169;p18"/>
          <p:cNvSpPr txBox="1"/>
          <p:nvPr/>
        </p:nvSpPr>
        <p:spPr>
          <a:xfrm>
            <a:off x="11600" y="7607622"/>
            <a:ext cx="6236400" cy="15699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Clr>
                <a:srgbClr val="0000FF"/>
              </a:buClr>
              <a:buSzPts val="1800"/>
              <a:buChar char="●"/>
            </a:pPr>
            <a:r>
              <a:rPr b="1" lang="en" sz="1800">
                <a:solidFill>
                  <a:srgbClr val="0000FF"/>
                </a:solidFill>
              </a:rPr>
              <a:t>Early inclination for the Arts </a:t>
            </a:r>
            <a:endParaRPr b="1" sz="1800">
              <a:solidFill>
                <a:srgbClr val="0000FF"/>
              </a:solidFill>
            </a:endParaRPr>
          </a:p>
          <a:p>
            <a:pPr indent="-342900" lvl="0" marL="457200" rtl="0" algn="l">
              <a:spcBef>
                <a:spcPts val="0"/>
              </a:spcBef>
              <a:spcAft>
                <a:spcPts val="0"/>
              </a:spcAft>
              <a:buClr>
                <a:srgbClr val="0000FF"/>
              </a:buClr>
              <a:buSzPts val="1800"/>
              <a:buChar char="●"/>
            </a:pPr>
            <a:r>
              <a:rPr b="1" lang="en" sz="1800">
                <a:solidFill>
                  <a:srgbClr val="0000FF"/>
                </a:solidFill>
              </a:rPr>
              <a:t>Age 10-14, classical drawing training</a:t>
            </a:r>
            <a:endParaRPr b="1" sz="1800">
              <a:solidFill>
                <a:srgbClr val="0000FF"/>
              </a:solidFill>
            </a:endParaRPr>
          </a:p>
          <a:p>
            <a:pPr indent="-342900" lvl="0" marL="457200" rtl="0" algn="l">
              <a:spcBef>
                <a:spcPts val="0"/>
              </a:spcBef>
              <a:spcAft>
                <a:spcPts val="0"/>
              </a:spcAft>
              <a:buClr>
                <a:srgbClr val="0000FF"/>
              </a:buClr>
              <a:buSzPts val="1800"/>
              <a:buChar char="●"/>
            </a:pPr>
            <a:r>
              <a:rPr b="1" lang="en" sz="1800">
                <a:solidFill>
                  <a:srgbClr val="0000FF"/>
                </a:solidFill>
              </a:rPr>
              <a:t>Developed engraving and other craft skills</a:t>
            </a:r>
            <a:endParaRPr b="1" sz="1800">
              <a:solidFill>
                <a:srgbClr val="0000FF"/>
              </a:solidFill>
            </a:endParaRPr>
          </a:p>
          <a:p>
            <a:pPr indent="-342900" lvl="0" marL="457200" rtl="0" algn="l">
              <a:spcBef>
                <a:spcPts val="0"/>
              </a:spcBef>
              <a:spcAft>
                <a:spcPts val="0"/>
              </a:spcAft>
              <a:buClr>
                <a:srgbClr val="0000FF"/>
              </a:buClr>
              <a:buSzPts val="1800"/>
              <a:buChar char="●"/>
            </a:pPr>
            <a:r>
              <a:rPr b="1" lang="en" sz="1800">
                <a:solidFill>
                  <a:srgbClr val="0000FF"/>
                </a:solidFill>
              </a:rPr>
              <a:t>D</a:t>
            </a:r>
            <a:r>
              <a:rPr b="1" lang="en" sz="1800">
                <a:solidFill>
                  <a:srgbClr val="0000FF"/>
                </a:solidFill>
              </a:rPr>
              <a:t>iligent</a:t>
            </a:r>
            <a:r>
              <a:rPr b="1" lang="en" sz="1800">
                <a:solidFill>
                  <a:srgbClr val="0000FF"/>
                </a:solidFill>
              </a:rPr>
              <a:t>, prolific, eccentric aesthetic production</a:t>
            </a:r>
            <a:endParaRPr b="1" sz="1800">
              <a:solidFill>
                <a:srgbClr val="0000FF"/>
              </a:solidFill>
            </a:endParaRPr>
          </a:p>
          <a:p>
            <a:pPr indent="-342900" lvl="0" marL="457200" rtl="0" algn="l">
              <a:spcBef>
                <a:spcPts val="0"/>
              </a:spcBef>
              <a:spcAft>
                <a:spcPts val="0"/>
              </a:spcAft>
              <a:buClr>
                <a:srgbClr val="0000FF"/>
              </a:buClr>
              <a:buSzPts val="1800"/>
              <a:buChar char="●"/>
            </a:pPr>
            <a:r>
              <a:rPr b="1" lang="en" sz="1800">
                <a:solidFill>
                  <a:srgbClr val="0000FF"/>
                </a:solidFill>
              </a:rPr>
              <a:t>Humble &amp; challenging life of exhibitions, patronage</a:t>
            </a:r>
            <a:endParaRPr b="1" sz="1800">
              <a:solidFill>
                <a:srgbClr val="0000FF"/>
              </a:solidFill>
            </a:endParaRPr>
          </a:p>
        </p:txBody>
      </p:sp>
      <p:pic>
        <p:nvPicPr>
          <p:cNvPr id="170" name="Google Shape;170;p18"/>
          <p:cNvPicPr preferRelativeResize="0"/>
          <p:nvPr/>
        </p:nvPicPr>
        <p:blipFill rotWithShape="1">
          <a:blip r:embed="rId5">
            <a:alphaModFix/>
          </a:blip>
          <a:srcRect b="32898" l="44002" r="31168" t="36609"/>
          <a:stretch/>
        </p:blipFill>
        <p:spPr>
          <a:xfrm>
            <a:off x="9953373" y="69054"/>
            <a:ext cx="1514688" cy="1477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9"/>
          <p:cNvSpPr txBox="1"/>
          <p:nvPr/>
        </p:nvSpPr>
        <p:spPr>
          <a:xfrm>
            <a:off x="2531850" y="-47390"/>
            <a:ext cx="9459000" cy="1200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6600">
                <a:solidFill>
                  <a:schemeClr val="lt1"/>
                </a:solidFill>
                <a:highlight>
                  <a:schemeClr val="dk1"/>
                </a:highlight>
              </a:rPr>
              <a:t>Practices &amp; Professions </a:t>
            </a:r>
            <a:endParaRPr sz="6600">
              <a:solidFill>
                <a:schemeClr val="lt1"/>
              </a:solidFill>
              <a:highlight>
                <a:schemeClr val="dk1"/>
              </a:highlight>
            </a:endParaRPr>
          </a:p>
        </p:txBody>
      </p:sp>
      <p:sp>
        <p:nvSpPr>
          <p:cNvPr id="176" name="Google Shape;176;p19"/>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177" name="Google Shape;177;p19"/>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sp>
        <p:nvSpPr>
          <p:cNvPr id="178" name="Google Shape;178;p19"/>
          <p:cNvSpPr txBox="1"/>
          <p:nvPr/>
        </p:nvSpPr>
        <p:spPr>
          <a:xfrm>
            <a:off x="13200" y="1161700"/>
            <a:ext cx="5510100" cy="1893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sz="1500">
                <a:solidFill>
                  <a:srgbClr val="0000FF"/>
                </a:solidFill>
              </a:rPr>
              <a:t>Jerusalem The Emanation of The Giant Albion</a:t>
            </a:r>
            <a:r>
              <a:rPr b="1" lang="en" sz="1500">
                <a:solidFill>
                  <a:srgbClr val="0000FF"/>
                </a:solidFill>
              </a:rPr>
              <a:t>, plate 10:</a:t>
            </a:r>
            <a:endParaRPr b="1" sz="1500">
              <a:solidFill>
                <a:srgbClr val="0000FF"/>
              </a:solidFill>
            </a:endParaRPr>
          </a:p>
          <a:p>
            <a:pPr indent="-381000" lvl="0" marL="457200" rtl="0" algn="l">
              <a:spcBef>
                <a:spcPts val="0"/>
              </a:spcBef>
              <a:spcAft>
                <a:spcPts val="0"/>
              </a:spcAft>
              <a:buClr>
                <a:srgbClr val="0000FF"/>
              </a:buClr>
              <a:buSzPts val="2400"/>
              <a:buChar char="●"/>
            </a:pPr>
            <a:r>
              <a:rPr b="1" lang="en" sz="2400">
                <a:solidFill>
                  <a:srgbClr val="0000FF"/>
                </a:solidFill>
              </a:rPr>
              <a:t>I must create a system or be enslaved by another man’s; </a:t>
            </a:r>
            <a:endParaRPr b="1" sz="2400">
              <a:solidFill>
                <a:srgbClr val="0000FF"/>
              </a:solidFill>
            </a:endParaRPr>
          </a:p>
          <a:p>
            <a:pPr indent="-381000" lvl="0" marL="457200" rtl="0" algn="l">
              <a:spcBef>
                <a:spcPts val="0"/>
              </a:spcBef>
              <a:spcAft>
                <a:spcPts val="0"/>
              </a:spcAft>
              <a:buClr>
                <a:srgbClr val="0000FF"/>
              </a:buClr>
              <a:buSzPts val="2400"/>
              <a:buChar char="●"/>
            </a:pPr>
            <a:r>
              <a:rPr b="1" lang="en" sz="2400">
                <a:solidFill>
                  <a:srgbClr val="0000FF"/>
                </a:solidFill>
              </a:rPr>
              <a:t>I will not reason and compare: my business is to create.</a:t>
            </a:r>
            <a:endParaRPr b="1" sz="1900">
              <a:solidFill>
                <a:srgbClr val="0000FF"/>
              </a:solidFill>
            </a:endParaRPr>
          </a:p>
        </p:txBody>
      </p:sp>
      <p:sp>
        <p:nvSpPr>
          <p:cNvPr id="179" name="Google Shape;179;p19"/>
          <p:cNvSpPr txBox="1"/>
          <p:nvPr/>
        </p:nvSpPr>
        <p:spPr>
          <a:xfrm>
            <a:off x="9656650" y="1032175"/>
            <a:ext cx="49734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000">
                <a:solidFill>
                  <a:srgbClr val="FF0000"/>
                </a:solidFill>
              </a:rPr>
              <a:t>“You never change things by fighting the existing reality. To change something, build a new model that makes the existing model obsolete.”</a:t>
            </a:r>
            <a:endParaRPr b="1" sz="2000">
              <a:solidFill>
                <a:srgbClr val="FF0000"/>
              </a:solidFill>
            </a:endParaRPr>
          </a:p>
        </p:txBody>
      </p:sp>
      <p:sp>
        <p:nvSpPr>
          <p:cNvPr id="180" name="Google Shape;180;p19"/>
          <p:cNvSpPr txBox="1"/>
          <p:nvPr/>
        </p:nvSpPr>
        <p:spPr>
          <a:xfrm>
            <a:off x="5305325" y="1141525"/>
            <a:ext cx="4145400" cy="178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600"/>
              <a:t>Sought i</a:t>
            </a:r>
            <a:r>
              <a:rPr b="1" lang="en" sz="2600"/>
              <a:t>ndependence through </a:t>
            </a:r>
            <a:r>
              <a:rPr b="1" lang="en" sz="2600">
                <a:solidFill>
                  <a:schemeClr val="dk1"/>
                </a:solidFill>
              </a:rPr>
              <a:t>insight (inquiry) and </a:t>
            </a:r>
            <a:r>
              <a:rPr b="1" lang="en" sz="2600"/>
              <a:t>creation (action), in lifelong development </a:t>
            </a:r>
            <a:endParaRPr b="1" sz="2600"/>
          </a:p>
        </p:txBody>
      </p:sp>
      <p:sp>
        <p:nvSpPr>
          <p:cNvPr id="181" name="Google Shape;181;p19"/>
          <p:cNvSpPr txBox="1"/>
          <p:nvPr/>
        </p:nvSpPr>
        <p:spPr>
          <a:xfrm>
            <a:off x="5352425" y="3750750"/>
            <a:ext cx="4001400" cy="1416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000"/>
              <a:t>Exhibited craft, skill, and </a:t>
            </a:r>
            <a:r>
              <a:rPr b="1" lang="en" sz="2000"/>
              <a:t>commitment, and (reckless) professionalism</a:t>
            </a:r>
            <a:r>
              <a:rPr b="1" lang="en" sz="2000"/>
              <a:t> across forms, genres, </a:t>
            </a:r>
            <a:r>
              <a:rPr b="1" lang="en" sz="2000"/>
              <a:t>and communities</a:t>
            </a:r>
            <a:endParaRPr b="1" sz="2000"/>
          </a:p>
        </p:txBody>
      </p:sp>
      <p:pic>
        <p:nvPicPr>
          <p:cNvPr id="182" name="Google Shape;182;p19"/>
          <p:cNvPicPr preferRelativeResize="0"/>
          <p:nvPr/>
        </p:nvPicPr>
        <p:blipFill rotWithShape="1">
          <a:blip r:embed="rId3">
            <a:alphaModFix/>
          </a:blip>
          <a:srcRect b="64840" l="4291" r="3619" t="31131"/>
          <a:stretch/>
        </p:blipFill>
        <p:spPr>
          <a:xfrm>
            <a:off x="85900" y="3079525"/>
            <a:ext cx="9064887" cy="578074"/>
          </a:xfrm>
          <a:prstGeom prst="rect">
            <a:avLst/>
          </a:prstGeom>
          <a:noFill/>
          <a:ln>
            <a:noFill/>
          </a:ln>
        </p:spPr>
      </p:pic>
      <p:sp>
        <p:nvSpPr>
          <p:cNvPr id="183" name="Google Shape;183;p19"/>
          <p:cNvSpPr txBox="1"/>
          <p:nvPr/>
        </p:nvSpPr>
        <p:spPr>
          <a:xfrm>
            <a:off x="10950" y="3756075"/>
            <a:ext cx="5514600" cy="2232000"/>
          </a:xfrm>
          <a:prstGeom prst="rect">
            <a:avLst/>
          </a:prstGeom>
          <a:noFill/>
          <a:ln>
            <a:noFill/>
          </a:ln>
        </p:spPr>
        <p:txBody>
          <a:bodyPr anchorCtr="0" anchor="t" bIns="91425" lIns="91425" spcFirstLastPara="1" rIns="91425" wrap="square" tIns="91425">
            <a:spAutoFit/>
          </a:bodyPr>
          <a:lstStyle/>
          <a:p>
            <a:pPr indent="-349250" lvl="0" marL="457200" rtl="0" algn="l">
              <a:spcBef>
                <a:spcPts val="0"/>
              </a:spcBef>
              <a:spcAft>
                <a:spcPts val="0"/>
              </a:spcAft>
              <a:buClr>
                <a:srgbClr val="0000FF"/>
              </a:buClr>
              <a:buSzPts val="1900"/>
              <a:buChar char="●"/>
            </a:pPr>
            <a:r>
              <a:rPr b="1" lang="en" sz="1900">
                <a:solidFill>
                  <a:srgbClr val="0000FF"/>
                </a:solidFill>
              </a:rPr>
              <a:t>Music (spontaneous and unrecorded)</a:t>
            </a:r>
            <a:endParaRPr b="1" sz="1900">
              <a:solidFill>
                <a:srgbClr val="0000FF"/>
              </a:solidFill>
            </a:endParaRPr>
          </a:p>
          <a:p>
            <a:pPr indent="-349250" lvl="0" marL="457200" rtl="0" algn="l">
              <a:spcBef>
                <a:spcPts val="0"/>
              </a:spcBef>
              <a:spcAft>
                <a:spcPts val="0"/>
              </a:spcAft>
              <a:buClr>
                <a:srgbClr val="0000FF"/>
              </a:buClr>
              <a:buSzPts val="1900"/>
              <a:buChar char="●"/>
            </a:pPr>
            <a:r>
              <a:rPr b="1" lang="en" sz="1900">
                <a:solidFill>
                  <a:srgbClr val="0000FF"/>
                </a:solidFill>
              </a:rPr>
              <a:t>Visual media methods</a:t>
            </a:r>
            <a:endParaRPr b="1" sz="1900">
              <a:solidFill>
                <a:srgbClr val="0000FF"/>
              </a:solidFill>
            </a:endParaRPr>
          </a:p>
          <a:p>
            <a:pPr indent="-349250" lvl="1" marL="914400" rtl="0" algn="l">
              <a:spcBef>
                <a:spcPts val="0"/>
              </a:spcBef>
              <a:spcAft>
                <a:spcPts val="0"/>
              </a:spcAft>
              <a:buClr>
                <a:srgbClr val="0000FF"/>
              </a:buClr>
              <a:buSzPts val="1900"/>
              <a:buChar char="○"/>
            </a:pPr>
            <a:r>
              <a:rPr b="1" lang="en" sz="1900">
                <a:solidFill>
                  <a:srgbClr val="0000FF"/>
                </a:solidFill>
              </a:rPr>
              <a:t>Drawings</a:t>
            </a:r>
            <a:endParaRPr b="1" sz="1900">
              <a:solidFill>
                <a:srgbClr val="0000FF"/>
              </a:solidFill>
            </a:endParaRPr>
          </a:p>
          <a:p>
            <a:pPr indent="-349250" lvl="1" marL="914400" rtl="0" algn="l">
              <a:spcBef>
                <a:spcPts val="0"/>
              </a:spcBef>
              <a:spcAft>
                <a:spcPts val="0"/>
              </a:spcAft>
              <a:buClr>
                <a:srgbClr val="0000FF"/>
              </a:buClr>
              <a:buSzPts val="1900"/>
              <a:buChar char="○"/>
            </a:pPr>
            <a:r>
              <a:rPr b="1" lang="en" sz="1900">
                <a:solidFill>
                  <a:srgbClr val="0000FF"/>
                </a:solidFill>
              </a:rPr>
              <a:t>Woodcut </a:t>
            </a:r>
            <a:endParaRPr b="1" sz="1900">
              <a:solidFill>
                <a:srgbClr val="0000FF"/>
              </a:solidFill>
            </a:endParaRPr>
          </a:p>
          <a:p>
            <a:pPr indent="-349250" lvl="1" marL="914400" rtl="0" algn="l">
              <a:spcBef>
                <a:spcPts val="0"/>
              </a:spcBef>
              <a:spcAft>
                <a:spcPts val="0"/>
              </a:spcAft>
              <a:buClr>
                <a:srgbClr val="0000FF"/>
              </a:buClr>
              <a:buSzPts val="1900"/>
              <a:buChar char="○"/>
            </a:pPr>
            <a:r>
              <a:rPr b="1" lang="en" sz="1900">
                <a:solidFill>
                  <a:srgbClr val="0000FF"/>
                </a:solidFill>
              </a:rPr>
              <a:t>Relief etching (called “illuminated printing”, “Infernal Method”), </a:t>
            </a:r>
            <a:r>
              <a:rPr b="1" lang="en" sz="1900">
                <a:solidFill>
                  <a:schemeClr val="hlink"/>
                </a:solidFill>
                <a:uFill>
                  <a:noFill/>
                </a:uFill>
                <a:hlinkClick r:id="rId4"/>
              </a:rPr>
              <a:t>link</a:t>
            </a:r>
            <a:r>
              <a:rPr b="1" lang="en" sz="1900">
                <a:solidFill>
                  <a:srgbClr val="0000FF"/>
                </a:solidFill>
              </a:rPr>
              <a:t>, </a:t>
            </a:r>
            <a:r>
              <a:rPr b="1" lang="en" sz="1900">
                <a:solidFill>
                  <a:schemeClr val="hlink"/>
                </a:solidFill>
                <a:uFill>
                  <a:noFill/>
                </a:uFill>
                <a:hlinkClick r:id="rId5"/>
              </a:rPr>
              <a:t>2</a:t>
            </a:r>
            <a:endParaRPr b="1" sz="1900">
              <a:solidFill>
                <a:srgbClr val="0000FF"/>
              </a:solidFill>
            </a:endParaRPr>
          </a:p>
          <a:p>
            <a:pPr indent="0" lvl="0" marL="0" rtl="0" algn="l">
              <a:spcBef>
                <a:spcPts val="0"/>
              </a:spcBef>
              <a:spcAft>
                <a:spcPts val="0"/>
              </a:spcAft>
              <a:buNone/>
            </a:pPr>
            <a:r>
              <a:t/>
            </a:r>
            <a:endParaRPr b="1" sz="1900">
              <a:solidFill>
                <a:srgbClr val="0000FF"/>
              </a:solidFill>
            </a:endParaRPr>
          </a:p>
        </p:txBody>
      </p:sp>
      <p:sp>
        <p:nvSpPr>
          <p:cNvPr id="184" name="Google Shape;184;p19"/>
          <p:cNvSpPr txBox="1"/>
          <p:nvPr/>
        </p:nvSpPr>
        <p:spPr>
          <a:xfrm>
            <a:off x="9282850" y="4384925"/>
            <a:ext cx="5152800" cy="4802400"/>
          </a:xfrm>
          <a:prstGeom prst="rect">
            <a:avLst/>
          </a:prstGeom>
          <a:noFill/>
          <a:ln>
            <a:noFill/>
          </a:ln>
        </p:spPr>
        <p:txBody>
          <a:bodyPr anchorCtr="0" anchor="t" bIns="91425" lIns="91425" spcFirstLastPara="1" rIns="91425" wrap="square" tIns="91425">
            <a:spAutoFit/>
          </a:bodyPr>
          <a:lstStyle/>
          <a:p>
            <a:pPr indent="-355600" lvl="0" marL="457200" rtl="0" algn="l">
              <a:spcBef>
                <a:spcPts val="0"/>
              </a:spcBef>
              <a:spcAft>
                <a:spcPts val="0"/>
              </a:spcAft>
              <a:buClr>
                <a:srgbClr val="FF0000"/>
              </a:buClr>
              <a:buSzPts val="2000"/>
              <a:buChar char="●"/>
            </a:pPr>
            <a:r>
              <a:rPr b="1" lang="en" sz="2000">
                <a:solidFill>
                  <a:srgbClr val="FF0000"/>
                </a:solidFill>
              </a:rPr>
              <a:t>Paradigms, Themes, Memes: </a:t>
            </a:r>
            <a:endParaRPr b="1" sz="2000">
              <a:solidFill>
                <a:srgbClr val="FF0000"/>
              </a:solidFill>
            </a:endParaRPr>
          </a:p>
          <a:p>
            <a:pPr indent="-355600" lvl="1" marL="914400" rtl="0" algn="l">
              <a:spcBef>
                <a:spcPts val="0"/>
              </a:spcBef>
              <a:spcAft>
                <a:spcPts val="0"/>
              </a:spcAft>
              <a:buClr>
                <a:srgbClr val="FF0000"/>
              </a:buClr>
              <a:buSzPts val="2000"/>
              <a:buChar char="○"/>
            </a:pPr>
            <a:r>
              <a:rPr b="1" lang="en" sz="2000">
                <a:solidFill>
                  <a:srgbClr val="FF0000"/>
                </a:solidFill>
              </a:rPr>
              <a:t>Synergetics &amp; Tensegrity</a:t>
            </a:r>
            <a:endParaRPr b="1" sz="2000">
              <a:solidFill>
                <a:srgbClr val="FF0000"/>
              </a:solidFill>
            </a:endParaRPr>
          </a:p>
          <a:p>
            <a:pPr indent="-355600" lvl="1" marL="914400" rtl="0" algn="l">
              <a:spcBef>
                <a:spcPts val="0"/>
              </a:spcBef>
              <a:spcAft>
                <a:spcPts val="0"/>
              </a:spcAft>
              <a:buClr>
                <a:srgbClr val="FF0000"/>
              </a:buClr>
              <a:buSzPts val="2000"/>
              <a:buChar char="○"/>
            </a:pPr>
            <a:r>
              <a:rPr b="1" lang="en" sz="2000">
                <a:solidFill>
                  <a:srgbClr val="FF0000"/>
                </a:solidFill>
              </a:rPr>
              <a:t>4D TIMELOCK </a:t>
            </a:r>
            <a:endParaRPr b="1" sz="2000">
              <a:solidFill>
                <a:srgbClr val="FF0000"/>
              </a:solidFill>
            </a:endParaRPr>
          </a:p>
          <a:p>
            <a:pPr indent="-355600" lvl="1" marL="914400" rtl="0" algn="l">
              <a:spcBef>
                <a:spcPts val="0"/>
              </a:spcBef>
              <a:spcAft>
                <a:spcPts val="0"/>
              </a:spcAft>
              <a:buClr>
                <a:srgbClr val="FF0000"/>
              </a:buClr>
              <a:buSzPts val="2000"/>
              <a:buChar char="○"/>
            </a:pPr>
            <a:r>
              <a:rPr b="1" lang="en" sz="2000">
                <a:solidFill>
                  <a:srgbClr val="FF0000"/>
                </a:solidFill>
              </a:rPr>
              <a:t>Anticipatory Design Science</a:t>
            </a:r>
            <a:endParaRPr b="1" sz="2000">
              <a:solidFill>
                <a:srgbClr val="FF0000"/>
              </a:solidFill>
            </a:endParaRPr>
          </a:p>
          <a:p>
            <a:pPr indent="-355600" lvl="1" marL="914400" rtl="0" algn="l">
              <a:spcBef>
                <a:spcPts val="0"/>
              </a:spcBef>
              <a:spcAft>
                <a:spcPts val="0"/>
              </a:spcAft>
              <a:buClr>
                <a:srgbClr val="FF0000"/>
              </a:buClr>
              <a:buSzPts val="2000"/>
              <a:buChar char="○"/>
            </a:pPr>
            <a:r>
              <a:rPr b="1" lang="en" sz="2000">
                <a:solidFill>
                  <a:srgbClr val="FF0000"/>
                </a:solidFill>
              </a:rPr>
              <a:t>Dymaxion </a:t>
            </a:r>
            <a:endParaRPr b="1" sz="2000">
              <a:solidFill>
                <a:srgbClr val="FF0000"/>
              </a:solidFill>
            </a:endParaRPr>
          </a:p>
          <a:p>
            <a:pPr indent="-355600" lvl="1" marL="914400" rtl="0" algn="l">
              <a:spcBef>
                <a:spcPts val="0"/>
              </a:spcBef>
              <a:spcAft>
                <a:spcPts val="0"/>
              </a:spcAft>
              <a:buClr>
                <a:srgbClr val="FF0000"/>
              </a:buClr>
              <a:buSzPts val="2000"/>
              <a:buChar char="○"/>
            </a:pPr>
            <a:r>
              <a:rPr b="1" lang="en" sz="2000">
                <a:solidFill>
                  <a:srgbClr val="FF0000"/>
                </a:solidFill>
              </a:rPr>
              <a:t>Geodesic architecture</a:t>
            </a:r>
            <a:endParaRPr b="1" sz="2000">
              <a:solidFill>
                <a:srgbClr val="FF0000"/>
              </a:solidFill>
            </a:endParaRPr>
          </a:p>
          <a:p>
            <a:pPr indent="-355600" lvl="0" marL="457200" rtl="0" algn="l">
              <a:spcBef>
                <a:spcPts val="0"/>
              </a:spcBef>
              <a:spcAft>
                <a:spcPts val="0"/>
              </a:spcAft>
              <a:buClr>
                <a:srgbClr val="FF0000"/>
              </a:buClr>
              <a:buSzPts val="2000"/>
              <a:buChar char="●"/>
            </a:pPr>
            <a:r>
              <a:rPr b="1" lang="en" sz="2000">
                <a:solidFill>
                  <a:srgbClr val="FF0000"/>
                </a:solidFill>
              </a:rPr>
              <a:t>Patents (</a:t>
            </a:r>
            <a:r>
              <a:rPr b="1" lang="en" sz="2000">
                <a:solidFill>
                  <a:schemeClr val="hlink"/>
                </a:solidFill>
                <a:uFill>
                  <a:noFill/>
                </a:uFill>
                <a:hlinkClick r:id="rId6"/>
              </a:rPr>
              <a:t>BFI link</a:t>
            </a:r>
            <a:r>
              <a:rPr b="1" lang="en" sz="2000">
                <a:solidFill>
                  <a:srgbClr val="FF0000"/>
                </a:solidFill>
              </a:rPr>
              <a:t>)</a:t>
            </a:r>
            <a:endParaRPr b="1" sz="2000">
              <a:solidFill>
                <a:srgbClr val="FF0000"/>
              </a:solidFill>
            </a:endParaRPr>
          </a:p>
          <a:p>
            <a:pPr indent="-355600" lvl="0" marL="457200" rtl="0" algn="l">
              <a:spcBef>
                <a:spcPts val="0"/>
              </a:spcBef>
              <a:spcAft>
                <a:spcPts val="0"/>
              </a:spcAft>
              <a:buClr>
                <a:srgbClr val="FF0000"/>
              </a:buClr>
              <a:buSzPts val="2000"/>
              <a:buChar char="●"/>
            </a:pPr>
            <a:r>
              <a:rPr b="1" lang="en" sz="2000">
                <a:solidFill>
                  <a:srgbClr val="FF0000"/>
                </a:solidFill>
              </a:rPr>
              <a:t>New words</a:t>
            </a:r>
            <a:endParaRPr b="1" sz="2000">
              <a:solidFill>
                <a:srgbClr val="FF0000"/>
              </a:solidFill>
            </a:endParaRPr>
          </a:p>
          <a:p>
            <a:pPr indent="-355600" lvl="0" marL="457200" rtl="0" algn="l">
              <a:spcBef>
                <a:spcPts val="0"/>
              </a:spcBef>
              <a:spcAft>
                <a:spcPts val="0"/>
              </a:spcAft>
              <a:buClr>
                <a:srgbClr val="FF0000"/>
              </a:buClr>
              <a:buSzPts val="2000"/>
              <a:buChar char="●"/>
            </a:pPr>
            <a:r>
              <a:rPr b="1" lang="en" sz="2000">
                <a:solidFill>
                  <a:srgbClr val="FF0000"/>
                </a:solidFill>
              </a:rPr>
              <a:t>Processes &amp; Constructions</a:t>
            </a:r>
            <a:endParaRPr b="1" sz="2000">
              <a:solidFill>
                <a:srgbClr val="FF0000"/>
              </a:solidFill>
            </a:endParaRPr>
          </a:p>
          <a:p>
            <a:pPr indent="-355600" lvl="1" marL="914400" rtl="0" algn="l">
              <a:spcBef>
                <a:spcPts val="0"/>
              </a:spcBef>
              <a:spcAft>
                <a:spcPts val="0"/>
              </a:spcAft>
              <a:buClr>
                <a:srgbClr val="FF0000"/>
              </a:buClr>
              <a:buSzPts val="2000"/>
              <a:buChar char="○"/>
            </a:pPr>
            <a:r>
              <a:rPr b="1" lang="en" sz="2000">
                <a:solidFill>
                  <a:srgbClr val="FF0000"/>
                </a:solidFill>
              </a:rPr>
              <a:t>Industrial</a:t>
            </a:r>
            <a:endParaRPr b="1" sz="2000">
              <a:solidFill>
                <a:srgbClr val="FF0000"/>
              </a:solidFill>
            </a:endParaRPr>
          </a:p>
          <a:p>
            <a:pPr indent="-355600" lvl="1" marL="914400" rtl="0" algn="l">
              <a:spcBef>
                <a:spcPts val="0"/>
              </a:spcBef>
              <a:spcAft>
                <a:spcPts val="0"/>
              </a:spcAft>
              <a:buClr>
                <a:srgbClr val="FF0000"/>
              </a:buClr>
              <a:buSzPts val="2000"/>
              <a:buChar char="○"/>
            </a:pPr>
            <a:r>
              <a:rPr b="1" lang="en" sz="2000">
                <a:solidFill>
                  <a:srgbClr val="FF0000"/>
                </a:solidFill>
              </a:rPr>
              <a:t>Physical Tools</a:t>
            </a:r>
            <a:endParaRPr b="1" sz="2000">
              <a:solidFill>
                <a:srgbClr val="FF0000"/>
              </a:solidFill>
            </a:endParaRPr>
          </a:p>
          <a:p>
            <a:pPr indent="-355600" lvl="1" marL="914400" rtl="0" algn="l">
              <a:spcBef>
                <a:spcPts val="0"/>
              </a:spcBef>
              <a:spcAft>
                <a:spcPts val="0"/>
              </a:spcAft>
              <a:buClr>
                <a:srgbClr val="FF0000"/>
              </a:buClr>
              <a:buSzPts val="2000"/>
              <a:buChar char="○"/>
            </a:pPr>
            <a:r>
              <a:rPr b="1" lang="en" sz="2000">
                <a:solidFill>
                  <a:srgbClr val="FF0000"/>
                </a:solidFill>
              </a:rPr>
              <a:t>Housing and Livingry</a:t>
            </a:r>
            <a:endParaRPr b="1" sz="2000">
              <a:solidFill>
                <a:srgbClr val="FF0000"/>
              </a:solidFill>
            </a:endParaRPr>
          </a:p>
          <a:p>
            <a:pPr indent="-355600" lvl="1" marL="914400" rtl="0" algn="l">
              <a:spcBef>
                <a:spcPts val="0"/>
              </a:spcBef>
              <a:spcAft>
                <a:spcPts val="0"/>
              </a:spcAft>
              <a:buClr>
                <a:srgbClr val="FF0000"/>
              </a:buClr>
              <a:buSzPts val="2000"/>
              <a:buChar char="○"/>
            </a:pPr>
            <a:r>
              <a:rPr b="1" lang="en" sz="2000">
                <a:solidFill>
                  <a:srgbClr val="FF0000"/>
                </a:solidFill>
              </a:rPr>
              <a:t>Cars and Transportation</a:t>
            </a:r>
            <a:endParaRPr b="1" sz="2000">
              <a:solidFill>
                <a:srgbClr val="FF0000"/>
              </a:solidFill>
            </a:endParaRPr>
          </a:p>
          <a:p>
            <a:pPr indent="-355600" lvl="1" marL="914400" rtl="0" algn="l">
              <a:spcBef>
                <a:spcPts val="0"/>
              </a:spcBef>
              <a:spcAft>
                <a:spcPts val="0"/>
              </a:spcAft>
              <a:buClr>
                <a:srgbClr val="FF0000"/>
              </a:buClr>
              <a:buSzPts val="2000"/>
              <a:buChar char="○"/>
            </a:pPr>
            <a:r>
              <a:rPr b="1" lang="en" sz="2000">
                <a:solidFill>
                  <a:srgbClr val="FF0000"/>
                </a:solidFill>
              </a:rPr>
              <a:t>Communications and Intelligence systems and architectures</a:t>
            </a:r>
            <a:endParaRPr b="1" sz="2000">
              <a:solidFill>
                <a:srgbClr val="FF0000"/>
              </a:solidFill>
            </a:endParaRPr>
          </a:p>
        </p:txBody>
      </p:sp>
      <p:sp>
        <p:nvSpPr>
          <p:cNvPr id="185" name="Google Shape;185;p19"/>
          <p:cNvSpPr txBox="1"/>
          <p:nvPr/>
        </p:nvSpPr>
        <p:spPr>
          <a:xfrm>
            <a:off x="5229125" y="5125450"/>
            <a:ext cx="4711500" cy="38634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SzPts val="2200"/>
              <a:buChar char="●"/>
            </a:pPr>
            <a:r>
              <a:rPr b="1" lang="en" sz="1900"/>
              <a:t>Books</a:t>
            </a:r>
            <a:endParaRPr b="1" sz="1900"/>
          </a:p>
          <a:p>
            <a:pPr indent="-368300" lvl="0" marL="457200" rtl="0" algn="l">
              <a:spcBef>
                <a:spcPts val="0"/>
              </a:spcBef>
              <a:spcAft>
                <a:spcPts val="0"/>
              </a:spcAft>
              <a:buSzPts val="2200"/>
              <a:buChar char="●"/>
            </a:pPr>
            <a:r>
              <a:rPr b="1" lang="en" sz="1900"/>
              <a:t>Poems</a:t>
            </a:r>
            <a:endParaRPr b="1" sz="1900"/>
          </a:p>
          <a:p>
            <a:pPr indent="-368300" lvl="0" marL="457200" rtl="0" algn="l">
              <a:spcBef>
                <a:spcPts val="0"/>
              </a:spcBef>
              <a:spcAft>
                <a:spcPts val="0"/>
              </a:spcAft>
              <a:buSzPts val="2200"/>
              <a:buChar char="●"/>
            </a:pPr>
            <a:r>
              <a:rPr b="1" lang="en" sz="1900"/>
              <a:t>Stories</a:t>
            </a:r>
            <a:endParaRPr b="1" sz="1900"/>
          </a:p>
          <a:p>
            <a:pPr indent="-368300" lvl="0" marL="457200" rtl="0" algn="l">
              <a:spcBef>
                <a:spcPts val="0"/>
              </a:spcBef>
              <a:spcAft>
                <a:spcPts val="0"/>
              </a:spcAft>
              <a:buSzPts val="2200"/>
              <a:buChar char="●"/>
            </a:pPr>
            <a:r>
              <a:rPr b="1" lang="en" sz="1900"/>
              <a:t>Myths and Mythologies</a:t>
            </a:r>
            <a:endParaRPr b="1" sz="1900"/>
          </a:p>
          <a:p>
            <a:pPr indent="-368300" lvl="0" marL="457200" rtl="0" algn="l">
              <a:spcBef>
                <a:spcPts val="0"/>
              </a:spcBef>
              <a:spcAft>
                <a:spcPts val="0"/>
              </a:spcAft>
              <a:buSzPts val="2200"/>
              <a:buChar char="●"/>
            </a:pPr>
            <a:r>
              <a:rPr b="1" lang="en" sz="1900"/>
              <a:t>Marginal annotations</a:t>
            </a:r>
            <a:endParaRPr b="1" sz="1900"/>
          </a:p>
          <a:p>
            <a:pPr indent="-368300" lvl="0" marL="457200" rtl="0" algn="l">
              <a:spcBef>
                <a:spcPts val="0"/>
              </a:spcBef>
              <a:spcAft>
                <a:spcPts val="0"/>
              </a:spcAft>
              <a:buSzPts val="2200"/>
              <a:buChar char="●"/>
            </a:pPr>
            <a:r>
              <a:rPr b="1" lang="en" sz="1900"/>
              <a:t>Diverse Visual Arts</a:t>
            </a:r>
            <a:endParaRPr b="1" sz="1900"/>
          </a:p>
          <a:p>
            <a:pPr indent="-368300" lvl="0" marL="457200" rtl="0" algn="l">
              <a:spcBef>
                <a:spcPts val="0"/>
              </a:spcBef>
              <a:spcAft>
                <a:spcPts val="0"/>
              </a:spcAft>
              <a:buSzPts val="2200"/>
              <a:buChar char="●"/>
            </a:pPr>
            <a:r>
              <a:rPr b="1" lang="en" sz="1900"/>
              <a:t>Written and spoken work</a:t>
            </a:r>
            <a:endParaRPr b="1" sz="1900"/>
          </a:p>
          <a:p>
            <a:pPr indent="-368300" lvl="0" marL="457200" rtl="0" algn="l">
              <a:spcBef>
                <a:spcPts val="0"/>
              </a:spcBef>
              <a:spcAft>
                <a:spcPts val="0"/>
              </a:spcAft>
              <a:buSzPts val="2200"/>
              <a:buChar char="●"/>
            </a:pPr>
            <a:r>
              <a:rPr b="1" lang="en" sz="1900"/>
              <a:t>Mass &amp; personal communications</a:t>
            </a:r>
            <a:endParaRPr b="1" sz="1900"/>
          </a:p>
          <a:p>
            <a:pPr indent="-368300" lvl="0" marL="457200" rtl="0" algn="l">
              <a:spcBef>
                <a:spcPts val="0"/>
              </a:spcBef>
              <a:spcAft>
                <a:spcPts val="0"/>
              </a:spcAft>
              <a:buSzPts val="2200"/>
              <a:buChar char="●"/>
            </a:pPr>
            <a:r>
              <a:rPr b="1" lang="en" sz="1900"/>
              <a:t>Long-term Relationships</a:t>
            </a:r>
            <a:endParaRPr b="1" sz="1900"/>
          </a:p>
          <a:p>
            <a:pPr indent="-368300" lvl="0" marL="457200" rtl="0" algn="l">
              <a:spcBef>
                <a:spcPts val="0"/>
              </a:spcBef>
              <a:spcAft>
                <a:spcPts val="0"/>
              </a:spcAft>
              <a:buSzPts val="2200"/>
              <a:buChar char="●"/>
            </a:pPr>
            <a:r>
              <a:rPr b="1" lang="en" sz="1900"/>
              <a:t>Physical spaces (workshop, classroom, domestic)</a:t>
            </a:r>
            <a:endParaRPr b="1" sz="1900"/>
          </a:p>
        </p:txBody>
      </p:sp>
      <p:sp>
        <p:nvSpPr>
          <p:cNvPr id="186" name="Google Shape;186;p19"/>
          <p:cNvSpPr txBox="1"/>
          <p:nvPr/>
        </p:nvSpPr>
        <p:spPr>
          <a:xfrm>
            <a:off x="76200" y="7669541"/>
            <a:ext cx="52041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500">
                <a:solidFill>
                  <a:srgbClr val="0000FF"/>
                </a:solidFill>
              </a:rPr>
              <a:t>First the notion that man has a body distinct from his soul is to be expunged: this I shall do by printing in the infernal method by corrosives, which in Hell are salutary and medicinal, melting apparent surfaces away and displaying the infinite which was hid.</a:t>
            </a:r>
            <a:br>
              <a:rPr i="1" lang="en" sz="1500">
                <a:solidFill>
                  <a:srgbClr val="0000FF"/>
                </a:solidFill>
              </a:rPr>
            </a:br>
            <a:r>
              <a:rPr i="1" lang="en" sz="1500">
                <a:solidFill>
                  <a:schemeClr val="dk1"/>
                </a:solidFill>
              </a:rPr>
              <a:t>The Marriage of Heaven and Hell</a:t>
            </a:r>
            <a:r>
              <a:rPr lang="en" sz="1500">
                <a:solidFill>
                  <a:schemeClr val="dk1"/>
                </a:solidFill>
              </a:rPr>
              <a:t> </a:t>
            </a:r>
            <a:endParaRPr sz="1500">
              <a:solidFill>
                <a:schemeClr val="dk1"/>
              </a:solidFill>
            </a:endParaRPr>
          </a:p>
        </p:txBody>
      </p:sp>
      <p:sp>
        <p:nvSpPr>
          <p:cNvPr id="187" name="Google Shape;187;p19"/>
          <p:cNvSpPr txBox="1"/>
          <p:nvPr/>
        </p:nvSpPr>
        <p:spPr>
          <a:xfrm>
            <a:off x="76200" y="5585482"/>
            <a:ext cx="5152800" cy="218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300">
                <a:solidFill>
                  <a:schemeClr val="dk1"/>
                </a:solidFill>
                <a:highlight>
                  <a:srgbClr val="F3F0EB"/>
                </a:highlight>
              </a:rPr>
              <a:t>he used an acid-resistant liquid and drew and wrote, composing directly onto the copperplate (with brushes and a quill pen). When the acid-resistant liquid dried and hardened, the plate would be exposed to acid which etched away the uncovered parts of the copper. Because printing always reverses the design, the </a:t>
            </a:r>
            <a:r>
              <a:rPr b="1" i="1" lang="en" sz="1300">
                <a:solidFill>
                  <a:schemeClr val="dk1"/>
                </a:solidFill>
                <a:highlight>
                  <a:srgbClr val="F3F0EB"/>
                </a:highlight>
              </a:rPr>
              <a:t>text had to be written backwards</a:t>
            </a:r>
            <a:r>
              <a:rPr i="1" lang="en" sz="1300">
                <a:solidFill>
                  <a:schemeClr val="dk1"/>
                </a:solidFill>
                <a:highlight>
                  <a:srgbClr val="F3F0EB"/>
                </a:highlight>
              </a:rPr>
              <a:t>, and slanted appropriately, in order to appear the right way round when printed….</a:t>
            </a:r>
            <a:r>
              <a:rPr i="1" lang="en" sz="1300">
                <a:solidFill>
                  <a:schemeClr val="dk1"/>
                </a:solidFill>
                <a:highlight>
                  <a:srgbClr val="F3F0EB"/>
                </a:highlight>
              </a:rPr>
              <a:t>The evolution in Blake's approach to illuminated printing that accompanied this change has been described as a shift from the idea of 'print-as-page' to 'print-as-painting'.</a:t>
            </a:r>
            <a:endParaRPr i="1">
              <a:solidFill>
                <a:schemeClr val="dk1"/>
              </a:solidFill>
            </a:endParaRPr>
          </a:p>
        </p:txBody>
      </p:sp>
      <p:pic>
        <p:nvPicPr>
          <p:cNvPr id="188" name="Google Shape;188;p19"/>
          <p:cNvPicPr preferRelativeResize="0"/>
          <p:nvPr/>
        </p:nvPicPr>
        <p:blipFill rotWithShape="1">
          <a:blip r:embed="rId7">
            <a:alphaModFix/>
          </a:blip>
          <a:srcRect b="0" l="22125" r="26822" t="0"/>
          <a:stretch/>
        </p:blipFill>
        <p:spPr>
          <a:xfrm>
            <a:off x="9412272" y="2379651"/>
            <a:ext cx="2118774" cy="2075174"/>
          </a:xfrm>
          <a:prstGeom prst="rect">
            <a:avLst/>
          </a:prstGeom>
          <a:noFill/>
          <a:ln>
            <a:noFill/>
          </a:ln>
        </p:spPr>
      </p:pic>
      <p:pic>
        <p:nvPicPr>
          <p:cNvPr id="189" name="Google Shape;189;p19"/>
          <p:cNvPicPr preferRelativeResize="0"/>
          <p:nvPr/>
        </p:nvPicPr>
        <p:blipFill rotWithShape="1">
          <a:blip r:embed="rId8">
            <a:alphaModFix/>
          </a:blip>
          <a:srcRect b="0" l="0" r="14821" t="0"/>
          <a:stretch/>
        </p:blipFill>
        <p:spPr>
          <a:xfrm>
            <a:off x="11500647" y="2379650"/>
            <a:ext cx="3142400" cy="2075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0"/>
          <p:cNvSpPr txBox="1"/>
          <p:nvPr/>
        </p:nvSpPr>
        <p:spPr>
          <a:xfrm>
            <a:off x="3477657" y="-52636"/>
            <a:ext cx="7755600" cy="1215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6700">
                <a:solidFill>
                  <a:schemeClr val="lt1"/>
                </a:solidFill>
                <a:highlight>
                  <a:schemeClr val="dk1"/>
                </a:highlight>
              </a:rPr>
              <a:t>Deep Generativity</a:t>
            </a:r>
            <a:endParaRPr sz="6700">
              <a:solidFill>
                <a:schemeClr val="lt1"/>
              </a:solidFill>
              <a:highlight>
                <a:schemeClr val="dk1"/>
              </a:highlight>
            </a:endParaRPr>
          </a:p>
        </p:txBody>
      </p:sp>
      <p:sp>
        <p:nvSpPr>
          <p:cNvPr id="195" name="Google Shape;195;p20"/>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196" name="Google Shape;196;p20"/>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pic>
        <p:nvPicPr>
          <p:cNvPr id="197" name="Google Shape;197;p20"/>
          <p:cNvPicPr preferRelativeResize="0"/>
          <p:nvPr/>
        </p:nvPicPr>
        <p:blipFill rotWithShape="1">
          <a:blip r:embed="rId3">
            <a:alphaModFix/>
          </a:blip>
          <a:srcRect b="93578" l="0" r="80737" t="0"/>
          <a:stretch/>
        </p:blipFill>
        <p:spPr>
          <a:xfrm>
            <a:off x="0" y="1022000"/>
            <a:ext cx="3530976" cy="597384"/>
          </a:xfrm>
          <a:prstGeom prst="rect">
            <a:avLst/>
          </a:prstGeom>
          <a:noFill/>
          <a:ln>
            <a:noFill/>
          </a:ln>
        </p:spPr>
      </p:pic>
      <p:sp>
        <p:nvSpPr>
          <p:cNvPr id="198" name="Google Shape;198;p20"/>
          <p:cNvSpPr txBox="1"/>
          <p:nvPr/>
        </p:nvSpPr>
        <p:spPr>
          <a:xfrm>
            <a:off x="0" y="144780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highlight>
                  <a:srgbClr val="CFE2F3"/>
                </a:highlight>
              </a:rPr>
              <a:t>https://www.blakearchive.org/</a:t>
            </a:r>
            <a:endParaRPr>
              <a:highlight>
                <a:srgbClr val="CFE2F3"/>
              </a:highlight>
            </a:endParaRPr>
          </a:p>
        </p:txBody>
      </p:sp>
      <p:pic>
        <p:nvPicPr>
          <p:cNvPr id="199" name="Google Shape;199;p20"/>
          <p:cNvPicPr preferRelativeResize="0"/>
          <p:nvPr/>
        </p:nvPicPr>
        <p:blipFill>
          <a:blip r:embed="rId4">
            <a:alphaModFix/>
          </a:blip>
          <a:stretch>
            <a:fillRect/>
          </a:stretch>
        </p:blipFill>
        <p:spPr>
          <a:xfrm>
            <a:off x="0" y="4381500"/>
            <a:ext cx="6332737" cy="4762501"/>
          </a:xfrm>
          <a:prstGeom prst="rect">
            <a:avLst/>
          </a:prstGeom>
          <a:noFill/>
          <a:ln>
            <a:noFill/>
          </a:ln>
        </p:spPr>
      </p:pic>
      <p:sp>
        <p:nvSpPr>
          <p:cNvPr id="200" name="Google Shape;200;p20"/>
          <p:cNvSpPr txBox="1"/>
          <p:nvPr/>
        </p:nvSpPr>
        <p:spPr>
          <a:xfrm>
            <a:off x="2010288" y="5089375"/>
            <a:ext cx="2406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highlight>
                  <a:srgbClr val="C9DAF8"/>
                </a:highlight>
              </a:rPr>
              <a:t>https://blakequarterly.org/</a:t>
            </a:r>
            <a:endParaRPr>
              <a:highlight>
                <a:srgbClr val="C9DAF8"/>
              </a:highlight>
            </a:endParaRPr>
          </a:p>
        </p:txBody>
      </p:sp>
      <p:pic>
        <p:nvPicPr>
          <p:cNvPr id="201" name="Google Shape;201;p20"/>
          <p:cNvPicPr preferRelativeResize="0"/>
          <p:nvPr/>
        </p:nvPicPr>
        <p:blipFill>
          <a:blip r:embed="rId5">
            <a:alphaModFix/>
          </a:blip>
          <a:stretch>
            <a:fillRect/>
          </a:stretch>
        </p:blipFill>
        <p:spPr>
          <a:xfrm>
            <a:off x="5334690" y="3351020"/>
            <a:ext cx="1942725" cy="2917050"/>
          </a:xfrm>
          <a:prstGeom prst="rect">
            <a:avLst/>
          </a:prstGeom>
          <a:noFill/>
          <a:ln>
            <a:noFill/>
          </a:ln>
        </p:spPr>
      </p:pic>
      <p:pic>
        <p:nvPicPr>
          <p:cNvPr id="202" name="Google Shape;202;p20"/>
          <p:cNvPicPr preferRelativeResize="0"/>
          <p:nvPr/>
        </p:nvPicPr>
        <p:blipFill>
          <a:blip r:embed="rId6">
            <a:alphaModFix/>
          </a:blip>
          <a:stretch>
            <a:fillRect/>
          </a:stretch>
        </p:blipFill>
        <p:spPr>
          <a:xfrm>
            <a:off x="4355999" y="1117524"/>
            <a:ext cx="2922417" cy="2239055"/>
          </a:xfrm>
          <a:prstGeom prst="rect">
            <a:avLst/>
          </a:prstGeom>
          <a:noFill/>
          <a:ln>
            <a:noFill/>
          </a:ln>
        </p:spPr>
      </p:pic>
      <p:pic>
        <p:nvPicPr>
          <p:cNvPr id="203" name="Google Shape;203;p20"/>
          <p:cNvPicPr preferRelativeResize="0"/>
          <p:nvPr/>
        </p:nvPicPr>
        <p:blipFill>
          <a:blip r:embed="rId7">
            <a:alphaModFix/>
          </a:blip>
          <a:stretch>
            <a:fillRect/>
          </a:stretch>
        </p:blipFill>
        <p:spPr>
          <a:xfrm>
            <a:off x="5359880" y="6171607"/>
            <a:ext cx="1942725" cy="2972393"/>
          </a:xfrm>
          <a:prstGeom prst="rect">
            <a:avLst/>
          </a:prstGeom>
          <a:noFill/>
          <a:ln>
            <a:noFill/>
          </a:ln>
        </p:spPr>
      </p:pic>
      <p:pic>
        <p:nvPicPr>
          <p:cNvPr id="204" name="Google Shape;204;p20"/>
          <p:cNvPicPr preferRelativeResize="0"/>
          <p:nvPr/>
        </p:nvPicPr>
        <p:blipFill>
          <a:blip r:embed="rId8">
            <a:alphaModFix/>
          </a:blip>
          <a:stretch>
            <a:fillRect/>
          </a:stretch>
        </p:blipFill>
        <p:spPr>
          <a:xfrm>
            <a:off x="52100" y="1848000"/>
            <a:ext cx="5320372" cy="2533500"/>
          </a:xfrm>
          <a:prstGeom prst="rect">
            <a:avLst/>
          </a:prstGeom>
          <a:noFill/>
          <a:ln>
            <a:noFill/>
          </a:ln>
        </p:spPr>
      </p:pic>
      <p:sp>
        <p:nvSpPr>
          <p:cNvPr id="205" name="Google Shape;205;p20"/>
          <p:cNvSpPr txBox="1"/>
          <p:nvPr/>
        </p:nvSpPr>
        <p:spPr>
          <a:xfrm>
            <a:off x="7390616" y="1016925"/>
            <a:ext cx="7125900" cy="1523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700"/>
              <a:t>The </a:t>
            </a:r>
            <a:r>
              <a:rPr lang="en" sz="1700">
                <a:highlight>
                  <a:srgbClr val="F4CCCC"/>
                </a:highlight>
              </a:rPr>
              <a:t>Dymaxion Chronofile</a:t>
            </a:r>
            <a:r>
              <a:rPr lang="en" sz="1700"/>
              <a:t>: The Most Documented Life in History (</a:t>
            </a:r>
            <a:r>
              <a:rPr lang="en" sz="1700" u="sng">
                <a:solidFill>
                  <a:schemeClr val="hlink"/>
                </a:solidFill>
                <a:hlinkClick r:id="rId9"/>
              </a:rPr>
              <a:t>Wired</a:t>
            </a:r>
            <a:r>
              <a:rPr lang="en" sz="1700"/>
              <a:t>) </a:t>
            </a:r>
            <a:endParaRPr sz="1700"/>
          </a:p>
          <a:p>
            <a:pPr indent="0" lvl="0" marL="0" rtl="0" algn="l">
              <a:spcBef>
                <a:spcPts val="0"/>
              </a:spcBef>
              <a:spcAft>
                <a:spcPts val="0"/>
              </a:spcAft>
              <a:buNone/>
            </a:pPr>
            <a:r>
              <a:t/>
            </a:r>
            <a:endParaRPr/>
          </a:p>
          <a:p>
            <a:pPr indent="0" lvl="0" marL="0" rtl="0" algn="l">
              <a:spcBef>
                <a:spcPts val="0"/>
              </a:spcBef>
              <a:spcAft>
                <a:spcPts val="0"/>
              </a:spcAft>
              <a:buNone/>
            </a:pPr>
            <a:r>
              <a:rPr lang="en"/>
              <a:t>Fuller's Chronofile contains over 140,000 pieces of paper, as well as 64,000 feet of film, 1,500 hours of audio tape, and 300 hours of video recordings. The Chronofile is cross-referenced alphabetically using 13,500 5x8 inch index cards. Photos from Fuller's childhood from age four were added retrospectively (</a:t>
            </a:r>
            <a:r>
              <a:rPr lang="en" u="sng">
                <a:solidFill>
                  <a:schemeClr val="accent5"/>
                </a:solidFill>
                <a:hlinkClick r:id="rId10">
                  <a:extLst>
                    <a:ext uri="{A12FA001-AC4F-418D-AE19-62706E023703}">
                      <ahyp:hlinkClr val="tx"/>
                    </a:ext>
                  </a:extLst>
                </a:hlinkClick>
              </a:rPr>
              <a:t>Wiki</a:t>
            </a:r>
            <a:r>
              <a:rPr lang="en"/>
              <a:t>).</a:t>
            </a:r>
            <a:endParaRPr/>
          </a:p>
        </p:txBody>
      </p:sp>
      <p:pic>
        <p:nvPicPr>
          <p:cNvPr id="206" name="Google Shape;206;p20"/>
          <p:cNvPicPr preferRelativeResize="0"/>
          <p:nvPr/>
        </p:nvPicPr>
        <p:blipFill rotWithShape="1">
          <a:blip r:embed="rId11">
            <a:alphaModFix/>
          </a:blip>
          <a:srcRect b="0" l="0" r="7227" t="6933"/>
          <a:stretch/>
        </p:blipFill>
        <p:spPr>
          <a:xfrm>
            <a:off x="7277425" y="2527775"/>
            <a:ext cx="2024300" cy="3067675"/>
          </a:xfrm>
          <a:prstGeom prst="rect">
            <a:avLst/>
          </a:prstGeom>
          <a:noFill/>
          <a:ln>
            <a:noFill/>
          </a:ln>
        </p:spPr>
      </p:pic>
      <p:pic>
        <p:nvPicPr>
          <p:cNvPr id="207" name="Google Shape;207;p20"/>
          <p:cNvPicPr preferRelativeResize="0"/>
          <p:nvPr/>
        </p:nvPicPr>
        <p:blipFill>
          <a:blip r:embed="rId12">
            <a:alphaModFix/>
          </a:blip>
          <a:stretch>
            <a:fillRect/>
          </a:stretch>
        </p:blipFill>
        <p:spPr>
          <a:xfrm>
            <a:off x="7277425" y="5583025"/>
            <a:ext cx="2328860" cy="3560975"/>
          </a:xfrm>
          <a:prstGeom prst="rect">
            <a:avLst/>
          </a:prstGeom>
          <a:noFill/>
          <a:ln>
            <a:noFill/>
          </a:ln>
        </p:spPr>
      </p:pic>
      <p:pic>
        <p:nvPicPr>
          <p:cNvPr id="208" name="Google Shape;208;p20"/>
          <p:cNvPicPr preferRelativeResize="0"/>
          <p:nvPr/>
        </p:nvPicPr>
        <p:blipFill>
          <a:blip r:embed="rId13">
            <a:alphaModFix/>
          </a:blip>
          <a:stretch>
            <a:fillRect/>
          </a:stretch>
        </p:blipFill>
        <p:spPr>
          <a:xfrm>
            <a:off x="9606274" y="5593922"/>
            <a:ext cx="2328850" cy="3550079"/>
          </a:xfrm>
          <a:prstGeom prst="rect">
            <a:avLst/>
          </a:prstGeom>
          <a:noFill/>
          <a:ln>
            <a:noFill/>
          </a:ln>
        </p:spPr>
      </p:pic>
      <p:pic>
        <p:nvPicPr>
          <p:cNvPr id="209" name="Google Shape;209;p20"/>
          <p:cNvPicPr preferRelativeResize="0"/>
          <p:nvPr/>
        </p:nvPicPr>
        <p:blipFill>
          <a:blip r:embed="rId14">
            <a:alphaModFix/>
          </a:blip>
          <a:stretch>
            <a:fillRect/>
          </a:stretch>
        </p:blipFill>
        <p:spPr>
          <a:xfrm>
            <a:off x="11935126" y="7366084"/>
            <a:ext cx="2695274" cy="1777915"/>
          </a:xfrm>
          <a:prstGeom prst="rect">
            <a:avLst/>
          </a:prstGeom>
          <a:noFill/>
          <a:ln>
            <a:noFill/>
          </a:ln>
        </p:spPr>
      </p:pic>
      <p:sp>
        <p:nvSpPr>
          <p:cNvPr id="210" name="Google Shape;210;p20"/>
          <p:cNvSpPr txBox="1"/>
          <p:nvPr/>
        </p:nvSpPr>
        <p:spPr>
          <a:xfrm rot="-5400000">
            <a:off x="-1603650" y="6736350"/>
            <a:ext cx="42048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William Blake and Systems Theory The Attempted Unification of History and Psychology by Challie Facemire  </a:t>
            </a:r>
            <a:r>
              <a:rPr lang="en" sz="1100" u="sng">
                <a:solidFill>
                  <a:schemeClr val="hlink"/>
                </a:solidFill>
                <a:hlinkClick r:id="rId15"/>
              </a:rPr>
              <a:t>Link</a:t>
            </a:r>
            <a:r>
              <a:rPr lang="en" sz="1100"/>
              <a:t> (2012) </a:t>
            </a:r>
            <a:endParaRPr sz="1100"/>
          </a:p>
        </p:txBody>
      </p:sp>
      <p:pic>
        <p:nvPicPr>
          <p:cNvPr id="211" name="Google Shape;211;p20"/>
          <p:cNvPicPr preferRelativeResize="0"/>
          <p:nvPr/>
        </p:nvPicPr>
        <p:blipFill>
          <a:blip r:embed="rId16">
            <a:alphaModFix/>
          </a:blip>
          <a:stretch>
            <a:fillRect/>
          </a:stretch>
        </p:blipFill>
        <p:spPr>
          <a:xfrm>
            <a:off x="9233825" y="2596450"/>
            <a:ext cx="5320374" cy="3015015"/>
          </a:xfrm>
          <a:prstGeom prst="rect">
            <a:avLst/>
          </a:prstGeom>
          <a:noFill/>
          <a:ln>
            <a:noFill/>
          </a:ln>
        </p:spPr>
      </p:pic>
      <p:sp>
        <p:nvSpPr>
          <p:cNvPr id="212" name="Google Shape;212;p20"/>
          <p:cNvSpPr txBox="1"/>
          <p:nvPr/>
        </p:nvSpPr>
        <p:spPr>
          <a:xfrm>
            <a:off x="9539032" y="3719600"/>
            <a:ext cx="25281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chemeClr val="hlink"/>
                </a:solidFill>
                <a:highlight>
                  <a:srgbClr val="F4CCCC"/>
                </a:highlight>
                <a:uFill>
                  <a:noFill/>
                </a:uFill>
                <a:hlinkClick r:id="rId17"/>
              </a:rPr>
              <a:t>BFI</a:t>
            </a:r>
            <a:r>
              <a:rPr lang="en" sz="2200">
                <a:highlight>
                  <a:srgbClr val="F4CCCC"/>
                </a:highlight>
              </a:rPr>
              <a:t> Bibliography</a:t>
            </a:r>
            <a:endParaRPr sz="2200">
              <a:highlight>
                <a:srgbClr val="F4CCCC"/>
              </a:highlight>
            </a:endParaRPr>
          </a:p>
        </p:txBody>
      </p:sp>
      <p:pic>
        <p:nvPicPr>
          <p:cNvPr id="213" name="Google Shape;213;p20"/>
          <p:cNvPicPr preferRelativeResize="0"/>
          <p:nvPr/>
        </p:nvPicPr>
        <p:blipFill>
          <a:blip r:embed="rId18">
            <a:alphaModFix/>
          </a:blip>
          <a:stretch>
            <a:fillRect/>
          </a:stretch>
        </p:blipFill>
        <p:spPr>
          <a:xfrm>
            <a:off x="11935125" y="5640727"/>
            <a:ext cx="2695274" cy="1753473"/>
          </a:xfrm>
          <a:prstGeom prst="rect">
            <a:avLst/>
          </a:prstGeom>
          <a:noFill/>
          <a:ln>
            <a:noFill/>
          </a:ln>
        </p:spPr>
      </p:pic>
      <p:sp>
        <p:nvSpPr>
          <p:cNvPr id="214" name="Google Shape;214;p20"/>
          <p:cNvSpPr txBox="1"/>
          <p:nvPr/>
        </p:nvSpPr>
        <p:spPr>
          <a:xfrm>
            <a:off x="12529000" y="5257795"/>
            <a:ext cx="19428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chemeClr val="hlink"/>
                </a:solidFill>
                <a:highlight>
                  <a:srgbClr val="F4CCCC"/>
                </a:highlight>
                <a:uFill>
                  <a:noFill/>
                </a:uFill>
                <a:hlinkClick r:id="rId19"/>
              </a:rPr>
              <a:t>Grunch.net</a:t>
            </a:r>
            <a:endParaRPr sz="2100">
              <a:highlight>
                <a:srgbClr val="F4CCCC"/>
              </a:highlight>
            </a:endParaRPr>
          </a:p>
        </p:txBody>
      </p:sp>
      <p:sp>
        <p:nvSpPr>
          <p:cNvPr id="215" name="Google Shape;215;p20"/>
          <p:cNvSpPr txBox="1"/>
          <p:nvPr/>
        </p:nvSpPr>
        <p:spPr>
          <a:xfrm>
            <a:off x="3564655" y="6192920"/>
            <a:ext cx="18768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solidFill>
                  <a:srgbClr val="0000FF"/>
                </a:solidFill>
                <a:highlight>
                  <a:schemeClr val="lt1"/>
                </a:highlight>
              </a:rPr>
              <a:t>Personal</a:t>
            </a:r>
            <a:endParaRPr b="1" sz="1500">
              <a:solidFill>
                <a:srgbClr val="0000FF"/>
              </a:solidFill>
              <a:highlight>
                <a:schemeClr val="lt1"/>
              </a:highlight>
            </a:endParaRPr>
          </a:p>
          <a:p>
            <a:pPr indent="0" lvl="0" marL="0" rtl="0" algn="l">
              <a:spcBef>
                <a:spcPts val="0"/>
              </a:spcBef>
              <a:spcAft>
                <a:spcPts val="0"/>
              </a:spcAft>
              <a:buNone/>
            </a:pPr>
            <a:r>
              <a:rPr b="1" lang="en" sz="1500">
                <a:solidFill>
                  <a:srgbClr val="0000FF"/>
                </a:solidFill>
                <a:highlight>
                  <a:schemeClr val="lt1"/>
                </a:highlight>
              </a:rPr>
              <a:t>Historical </a:t>
            </a:r>
            <a:endParaRPr b="1" sz="1500">
              <a:solidFill>
                <a:srgbClr val="0000FF"/>
              </a:solidFill>
              <a:highlight>
                <a:schemeClr val="lt1"/>
              </a:highlight>
            </a:endParaRPr>
          </a:p>
          <a:p>
            <a:pPr indent="0" lvl="0" marL="0" rtl="0" algn="l">
              <a:spcBef>
                <a:spcPts val="0"/>
              </a:spcBef>
              <a:spcAft>
                <a:spcPts val="0"/>
              </a:spcAft>
              <a:buNone/>
            </a:pPr>
            <a:r>
              <a:rPr b="1" lang="en" sz="1500">
                <a:solidFill>
                  <a:srgbClr val="0000FF"/>
                </a:solidFill>
                <a:highlight>
                  <a:schemeClr val="lt1"/>
                </a:highlight>
              </a:rPr>
              <a:t>Mythological</a:t>
            </a:r>
            <a:endParaRPr b="1" sz="1500">
              <a:solidFill>
                <a:srgbClr val="0000FF"/>
              </a:solidFill>
              <a:highlight>
                <a:schemeClr val="lt1"/>
              </a:highlight>
            </a:endParaRPr>
          </a:p>
          <a:p>
            <a:pPr indent="0" lvl="0" marL="0" rtl="0" algn="l">
              <a:spcBef>
                <a:spcPts val="0"/>
              </a:spcBef>
              <a:spcAft>
                <a:spcPts val="0"/>
              </a:spcAft>
              <a:buNone/>
            </a:pPr>
            <a:r>
              <a:rPr b="1" lang="en" sz="1500">
                <a:solidFill>
                  <a:srgbClr val="0000FF"/>
                </a:solidFill>
                <a:highlight>
                  <a:schemeClr val="lt1"/>
                </a:highlight>
              </a:rPr>
              <a:t>Allegorical </a:t>
            </a:r>
            <a:endParaRPr b="1" sz="1500">
              <a:solidFill>
                <a:srgbClr val="0000FF"/>
              </a:solidFill>
              <a:highlight>
                <a:schemeClr val="lt1"/>
              </a:highlight>
            </a:endParaRPr>
          </a:p>
          <a:p>
            <a:pPr indent="0" lvl="0" marL="0" rtl="0" algn="l">
              <a:spcBef>
                <a:spcPts val="0"/>
              </a:spcBef>
              <a:spcAft>
                <a:spcPts val="0"/>
              </a:spcAft>
              <a:buNone/>
            </a:pPr>
            <a:r>
              <a:rPr b="1" lang="en" sz="1500">
                <a:solidFill>
                  <a:srgbClr val="0000FF"/>
                </a:solidFill>
                <a:highlight>
                  <a:schemeClr val="lt1"/>
                </a:highlight>
              </a:rPr>
              <a:t>Symbolic</a:t>
            </a:r>
            <a:endParaRPr b="1" sz="1500">
              <a:solidFill>
                <a:srgbClr val="0000FF"/>
              </a:solidFill>
              <a:highlight>
                <a:schemeClr val="lt1"/>
              </a:high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21"/>
          <p:cNvSpPr txBox="1"/>
          <p:nvPr/>
        </p:nvSpPr>
        <p:spPr>
          <a:xfrm>
            <a:off x="3477657" y="14012"/>
            <a:ext cx="7755600" cy="1215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6700">
                <a:solidFill>
                  <a:schemeClr val="lt1"/>
                </a:solidFill>
                <a:highlight>
                  <a:schemeClr val="dk1"/>
                </a:highlight>
              </a:rPr>
              <a:t>Full Page Creativity</a:t>
            </a:r>
            <a:endParaRPr sz="6700">
              <a:solidFill>
                <a:schemeClr val="lt1"/>
              </a:solidFill>
              <a:highlight>
                <a:schemeClr val="dk1"/>
              </a:highlight>
            </a:endParaRPr>
          </a:p>
        </p:txBody>
      </p:sp>
      <p:sp>
        <p:nvSpPr>
          <p:cNvPr id="221" name="Google Shape;221;p21"/>
          <p:cNvSpPr txBox="1"/>
          <p:nvPr/>
        </p:nvSpPr>
        <p:spPr>
          <a:xfrm>
            <a:off x="0" y="-1524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0000FF"/>
                </a:solidFill>
              </a:rPr>
              <a:t>Blake</a:t>
            </a:r>
            <a:endParaRPr/>
          </a:p>
        </p:txBody>
      </p:sp>
      <p:sp>
        <p:nvSpPr>
          <p:cNvPr id="222" name="Google Shape;222;p21"/>
          <p:cNvSpPr txBox="1"/>
          <p:nvPr/>
        </p:nvSpPr>
        <p:spPr>
          <a:xfrm>
            <a:off x="12163800" y="-76200"/>
            <a:ext cx="30000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800" u="sng">
                <a:solidFill>
                  <a:srgbClr val="FF0000"/>
                </a:solidFill>
              </a:rPr>
              <a:t>Fuller</a:t>
            </a:r>
            <a:endParaRPr/>
          </a:p>
        </p:txBody>
      </p:sp>
      <p:pic>
        <p:nvPicPr>
          <p:cNvPr id="223" name="Google Shape;223;p21"/>
          <p:cNvPicPr preferRelativeResize="0"/>
          <p:nvPr/>
        </p:nvPicPr>
        <p:blipFill rotWithShape="1">
          <a:blip r:embed="rId3">
            <a:alphaModFix/>
          </a:blip>
          <a:srcRect b="2910" l="15215" r="1046" t="14403"/>
          <a:stretch/>
        </p:blipFill>
        <p:spPr>
          <a:xfrm>
            <a:off x="0" y="4801950"/>
            <a:ext cx="8664377" cy="4342050"/>
          </a:xfrm>
          <a:prstGeom prst="rect">
            <a:avLst/>
          </a:prstGeom>
          <a:noFill/>
          <a:ln>
            <a:noFill/>
          </a:ln>
        </p:spPr>
      </p:pic>
      <p:pic>
        <p:nvPicPr>
          <p:cNvPr id="224" name="Google Shape;224;p21"/>
          <p:cNvPicPr preferRelativeResize="0"/>
          <p:nvPr/>
        </p:nvPicPr>
        <p:blipFill rotWithShape="1">
          <a:blip r:embed="rId4">
            <a:alphaModFix/>
          </a:blip>
          <a:srcRect b="0" l="5303" r="0" t="4251"/>
          <a:stretch/>
        </p:blipFill>
        <p:spPr>
          <a:xfrm>
            <a:off x="6793963" y="1195602"/>
            <a:ext cx="5259251" cy="3531050"/>
          </a:xfrm>
          <a:prstGeom prst="rect">
            <a:avLst/>
          </a:prstGeom>
          <a:noFill/>
          <a:ln>
            <a:noFill/>
          </a:ln>
        </p:spPr>
      </p:pic>
      <p:cxnSp>
        <p:nvCxnSpPr>
          <p:cNvPr id="225" name="Google Shape;225;p21"/>
          <p:cNvCxnSpPr/>
          <p:nvPr/>
        </p:nvCxnSpPr>
        <p:spPr>
          <a:xfrm>
            <a:off x="6668736" y="1115616"/>
            <a:ext cx="0" cy="3678900"/>
          </a:xfrm>
          <a:prstGeom prst="straightConnector1">
            <a:avLst/>
          </a:prstGeom>
          <a:noFill/>
          <a:ln cap="flat" cmpd="sng" w="76200">
            <a:solidFill>
              <a:schemeClr val="dk1"/>
            </a:solidFill>
            <a:prstDash val="solid"/>
            <a:round/>
            <a:headEnd len="med" w="med" type="none"/>
            <a:tailEnd len="med" w="med" type="none"/>
          </a:ln>
        </p:spPr>
      </p:cxnSp>
      <p:cxnSp>
        <p:nvCxnSpPr>
          <p:cNvPr id="226" name="Google Shape;226;p21"/>
          <p:cNvCxnSpPr/>
          <p:nvPr/>
        </p:nvCxnSpPr>
        <p:spPr>
          <a:xfrm rot="10800000">
            <a:off x="6651550" y="4767825"/>
            <a:ext cx="1999500" cy="0"/>
          </a:xfrm>
          <a:prstGeom prst="straightConnector1">
            <a:avLst/>
          </a:prstGeom>
          <a:noFill/>
          <a:ln cap="flat" cmpd="sng" w="76200">
            <a:solidFill>
              <a:schemeClr val="dk1"/>
            </a:solidFill>
            <a:prstDash val="solid"/>
            <a:round/>
            <a:headEnd len="med" w="med" type="none"/>
            <a:tailEnd len="med" w="med" type="none"/>
          </a:ln>
        </p:spPr>
      </p:cxnSp>
      <p:cxnSp>
        <p:nvCxnSpPr>
          <p:cNvPr id="227" name="Google Shape;227;p21"/>
          <p:cNvCxnSpPr/>
          <p:nvPr/>
        </p:nvCxnSpPr>
        <p:spPr>
          <a:xfrm>
            <a:off x="8677696" y="4727891"/>
            <a:ext cx="0" cy="4465500"/>
          </a:xfrm>
          <a:prstGeom prst="straightConnector1">
            <a:avLst/>
          </a:prstGeom>
          <a:noFill/>
          <a:ln cap="flat" cmpd="sng" w="76200">
            <a:solidFill>
              <a:schemeClr val="dk1"/>
            </a:solidFill>
            <a:prstDash val="solid"/>
            <a:round/>
            <a:headEnd len="med" w="med" type="none"/>
            <a:tailEnd len="med" w="med" type="none"/>
          </a:ln>
        </p:spPr>
      </p:cxnSp>
      <p:pic>
        <p:nvPicPr>
          <p:cNvPr id="228" name="Google Shape;228;p21"/>
          <p:cNvPicPr preferRelativeResize="0"/>
          <p:nvPr/>
        </p:nvPicPr>
        <p:blipFill rotWithShape="1">
          <a:blip r:embed="rId5">
            <a:alphaModFix/>
          </a:blip>
          <a:srcRect b="2912" l="0" r="0" t="0"/>
          <a:stretch/>
        </p:blipFill>
        <p:spPr>
          <a:xfrm>
            <a:off x="12053225" y="5068713"/>
            <a:ext cx="2577176" cy="4069220"/>
          </a:xfrm>
          <a:prstGeom prst="rect">
            <a:avLst/>
          </a:prstGeom>
          <a:noFill/>
          <a:ln>
            <a:noFill/>
          </a:ln>
        </p:spPr>
      </p:pic>
      <p:pic>
        <p:nvPicPr>
          <p:cNvPr id="229" name="Google Shape;229;p21"/>
          <p:cNvPicPr preferRelativeResize="0"/>
          <p:nvPr/>
        </p:nvPicPr>
        <p:blipFill>
          <a:blip r:embed="rId6">
            <a:alphaModFix/>
          </a:blip>
          <a:stretch>
            <a:fillRect/>
          </a:stretch>
        </p:blipFill>
        <p:spPr>
          <a:xfrm>
            <a:off x="12039891" y="1056453"/>
            <a:ext cx="2577176" cy="4044697"/>
          </a:xfrm>
          <a:prstGeom prst="rect">
            <a:avLst/>
          </a:prstGeom>
          <a:noFill/>
          <a:ln>
            <a:noFill/>
          </a:ln>
        </p:spPr>
      </p:pic>
      <p:pic>
        <p:nvPicPr>
          <p:cNvPr id="230" name="Google Shape;230;p21"/>
          <p:cNvPicPr preferRelativeResize="0"/>
          <p:nvPr/>
        </p:nvPicPr>
        <p:blipFill rotWithShape="1">
          <a:blip r:embed="rId7">
            <a:alphaModFix/>
          </a:blip>
          <a:srcRect b="3530" l="0" r="0" t="0"/>
          <a:stretch/>
        </p:blipFill>
        <p:spPr>
          <a:xfrm>
            <a:off x="8808447" y="4726662"/>
            <a:ext cx="3114032" cy="4342050"/>
          </a:xfrm>
          <a:prstGeom prst="rect">
            <a:avLst/>
          </a:prstGeom>
          <a:noFill/>
          <a:ln>
            <a:noFill/>
          </a:ln>
        </p:spPr>
      </p:pic>
      <p:pic>
        <p:nvPicPr>
          <p:cNvPr id="231" name="Google Shape;231;p21"/>
          <p:cNvPicPr preferRelativeResize="0"/>
          <p:nvPr/>
        </p:nvPicPr>
        <p:blipFill>
          <a:blip r:embed="rId8">
            <a:alphaModFix/>
          </a:blip>
          <a:stretch>
            <a:fillRect/>
          </a:stretch>
        </p:blipFill>
        <p:spPr>
          <a:xfrm>
            <a:off x="2902925" y="1155301"/>
            <a:ext cx="3689600" cy="5070477"/>
          </a:xfrm>
          <a:prstGeom prst="rect">
            <a:avLst/>
          </a:prstGeom>
          <a:noFill/>
          <a:ln>
            <a:noFill/>
          </a:ln>
        </p:spPr>
      </p:pic>
      <p:pic>
        <p:nvPicPr>
          <p:cNvPr id="232" name="Google Shape;232;p21"/>
          <p:cNvPicPr preferRelativeResize="0"/>
          <p:nvPr/>
        </p:nvPicPr>
        <p:blipFill rotWithShape="1">
          <a:blip r:embed="rId9">
            <a:alphaModFix/>
          </a:blip>
          <a:srcRect b="0" l="32520" r="32776" t="0"/>
          <a:stretch/>
        </p:blipFill>
        <p:spPr>
          <a:xfrm>
            <a:off x="0" y="1056450"/>
            <a:ext cx="2902932" cy="3745500"/>
          </a:xfrm>
          <a:prstGeom prst="rect">
            <a:avLst/>
          </a:prstGeom>
          <a:noFill/>
          <a:ln>
            <a:noFill/>
          </a:ln>
        </p:spPr>
      </p:pic>
      <p:pic>
        <p:nvPicPr>
          <p:cNvPr id="233" name="Google Shape;233;p21"/>
          <p:cNvPicPr preferRelativeResize="0"/>
          <p:nvPr/>
        </p:nvPicPr>
        <p:blipFill rotWithShape="1">
          <a:blip r:embed="rId10">
            <a:alphaModFix/>
          </a:blip>
          <a:srcRect b="13240" l="0" r="0" t="13159"/>
          <a:stretch/>
        </p:blipFill>
        <p:spPr>
          <a:xfrm>
            <a:off x="2902925" y="5960962"/>
            <a:ext cx="3689600" cy="121590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