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83" r:id="rId3"/>
    <p:sldId id="265" r:id="rId4"/>
    <p:sldId id="266" r:id="rId5"/>
    <p:sldId id="267" r:id="rId6"/>
    <p:sldId id="257" r:id="rId7"/>
    <p:sldId id="258" r:id="rId8"/>
    <p:sldId id="259" r:id="rId9"/>
    <p:sldId id="274" r:id="rId10"/>
    <p:sldId id="260" r:id="rId11"/>
    <p:sldId id="261" r:id="rId12"/>
    <p:sldId id="262" r:id="rId13"/>
    <p:sldId id="263" r:id="rId14"/>
    <p:sldId id="273" r:id="rId15"/>
    <p:sldId id="264" r:id="rId16"/>
    <p:sldId id="275" r:id="rId17"/>
    <p:sldId id="277" r:id="rId18"/>
    <p:sldId id="278" r:id="rId19"/>
    <p:sldId id="279" r:id="rId20"/>
    <p:sldId id="282" r:id="rId2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583" autoAdjust="0"/>
    <p:restoredTop sz="94660"/>
  </p:normalViewPr>
  <p:slideViewPr>
    <p:cSldViewPr snapToGrid="0">
      <p:cViewPr varScale="1">
        <p:scale>
          <a:sx n="82" d="100"/>
          <a:sy n="82" d="100"/>
        </p:scale>
        <p:origin x="134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CM"/>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1C9BCB-9E6F-42F7-B7E4-6B0F925188FE}" type="datetimeFigureOut">
              <a:rPr lang="fr-CM" smtClean="0"/>
              <a:t>20/12/2022</a:t>
            </a:fld>
            <a:endParaRPr lang="fr-CM"/>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CM"/>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CM"/>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CM"/>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B69D7F-458A-44EA-A70F-51813122E659}" type="slidenum">
              <a:rPr lang="fr-CM" smtClean="0"/>
              <a:t>‹#›</a:t>
            </a:fld>
            <a:endParaRPr lang="fr-CM"/>
          </a:p>
        </p:txBody>
      </p:sp>
    </p:spTree>
    <p:extLst>
      <p:ext uri="{BB962C8B-B14F-4D97-AF65-F5344CB8AC3E}">
        <p14:creationId xmlns:p14="http://schemas.microsoft.com/office/powerpoint/2010/main" val="732957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M" dirty="0"/>
          </a:p>
        </p:txBody>
      </p:sp>
      <p:sp>
        <p:nvSpPr>
          <p:cNvPr id="4" name="Slide Number Placeholder 3"/>
          <p:cNvSpPr>
            <a:spLocks noGrp="1"/>
          </p:cNvSpPr>
          <p:nvPr>
            <p:ph type="sldNum" sz="quarter" idx="5"/>
          </p:nvPr>
        </p:nvSpPr>
        <p:spPr/>
        <p:txBody>
          <a:bodyPr/>
          <a:lstStyle/>
          <a:p>
            <a:fld id="{84B69D7F-458A-44EA-A70F-51813122E659}" type="slidenum">
              <a:rPr lang="fr-CM" smtClean="0"/>
              <a:t>6</a:t>
            </a:fld>
            <a:endParaRPr lang="fr-CM"/>
          </a:p>
        </p:txBody>
      </p:sp>
    </p:spTree>
    <p:extLst>
      <p:ext uri="{BB962C8B-B14F-4D97-AF65-F5344CB8AC3E}">
        <p14:creationId xmlns:p14="http://schemas.microsoft.com/office/powerpoint/2010/main" val="41444497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M" dirty="0"/>
          </a:p>
        </p:txBody>
      </p:sp>
      <p:sp>
        <p:nvSpPr>
          <p:cNvPr id="4" name="Slide Number Placeholder 3"/>
          <p:cNvSpPr>
            <a:spLocks noGrp="1"/>
          </p:cNvSpPr>
          <p:nvPr>
            <p:ph type="sldNum" sz="quarter" idx="5"/>
          </p:nvPr>
        </p:nvSpPr>
        <p:spPr/>
        <p:txBody>
          <a:bodyPr/>
          <a:lstStyle/>
          <a:p>
            <a:fld id="{84B69D7F-458A-44EA-A70F-51813122E659}" type="slidenum">
              <a:rPr lang="fr-CM" smtClean="0"/>
              <a:t>19</a:t>
            </a:fld>
            <a:endParaRPr lang="fr-CM"/>
          </a:p>
        </p:txBody>
      </p:sp>
    </p:spTree>
    <p:extLst>
      <p:ext uri="{BB962C8B-B14F-4D97-AF65-F5344CB8AC3E}">
        <p14:creationId xmlns:p14="http://schemas.microsoft.com/office/powerpoint/2010/main" val="571493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M" dirty="0"/>
          </a:p>
        </p:txBody>
      </p:sp>
      <p:sp>
        <p:nvSpPr>
          <p:cNvPr id="4" name="Slide Number Placeholder 3"/>
          <p:cNvSpPr>
            <a:spLocks noGrp="1"/>
          </p:cNvSpPr>
          <p:nvPr>
            <p:ph type="sldNum" sz="quarter" idx="5"/>
          </p:nvPr>
        </p:nvSpPr>
        <p:spPr/>
        <p:txBody>
          <a:bodyPr/>
          <a:lstStyle/>
          <a:p>
            <a:fld id="{84B69D7F-458A-44EA-A70F-51813122E659}" type="slidenum">
              <a:rPr lang="fr-CM" smtClean="0"/>
              <a:t>7</a:t>
            </a:fld>
            <a:endParaRPr lang="fr-CM"/>
          </a:p>
        </p:txBody>
      </p:sp>
    </p:spTree>
    <p:extLst>
      <p:ext uri="{BB962C8B-B14F-4D97-AF65-F5344CB8AC3E}">
        <p14:creationId xmlns:p14="http://schemas.microsoft.com/office/powerpoint/2010/main" val="3598404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M" dirty="0"/>
          </a:p>
        </p:txBody>
      </p:sp>
      <p:sp>
        <p:nvSpPr>
          <p:cNvPr id="4" name="Slide Number Placeholder 3"/>
          <p:cNvSpPr>
            <a:spLocks noGrp="1"/>
          </p:cNvSpPr>
          <p:nvPr>
            <p:ph type="sldNum" sz="quarter" idx="5"/>
          </p:nvPr>
        </p:nvSpPr>
        <p:spPr/>
        <p:txBody>
          <a:bodyPr/>
          <a:lstStyle/>
          <a:p>
            <a:fld id="{84B69D7F-458A-44EA-A70F-51813122E659}" type="slidenum">
              <a:rPr lang="fr-CM" smtClean="0"/>
              <a:t>8</a:t>
            </a:fld>
            <a:endParaRPr lang="fr-CM"/>
          </a:p>
        </p:txBody>
      </p:sp>
    </p:spTree>
    <p:extLst>
      <p:ext uri="{BB962C8B-B14F-4D97-AF65-F5344CB8AC3E}">
        <p14:creationId xmlns:p14="http://schemas.microsoft.com/office/powerpoint/2010/main" val="290284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M" dirty="0"/>
          </a:p>
        </p:txBody>
      </p:sp>
      <p:sp>
        <p:nvSpPr>
          <p:cNvPr id="4" name="Slide Number Placeholder 3"/>
          <p:cNvSpPr>
            <a:spLocks noGrp="1"/>
          </p:cNvSpPr>
          <p:nvPr>
            <p:ph type="sldNum" sz="quarter" idx="5"/>
          </p:nvPr>
        </p:nvSpPr>
        <p:spPr/>
        <p:txBody>
          <a:bodyPr/>
          <a:lstStyle/>
          <a:p>
            <a:fld id="{84B69D7F-458A-44EA-A70F-51813122E659}" type="slidenum">
              <a:rPr lang="fr-CM" smtClean="0"/>
              <a:t>10</a:t>
            </a:fld>
            <a:endParaRPr lang="fr-CM"/>
          </a:p>
        </p:txBody>
      </p:sp>
    </p:spTree>
    <p:extLst>
      <p:ext uri="{BB962C8B-B14F-4D97-AF65-F5344CB8AC3E}">
        <p14:creationId xmlns:p14="http://schemas.microsoft.com/office/powerpoint/2010/main" val="9165593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M" dirty="0"/>
          </a:p>
        </p:txBody>
      </p:sp>
      <p:sp>
        <p:nvSpPr>
          <p:cNvPr id="4" name="Slide Number Placeholder 3"/>
          <p:cNvSpPr>
            <a:spLocks noGrp="1"/>
          </p:cNvSpPr>
          <p:nvPr>
            <p:ph type="sldNum" sz="quarter" idx="5"/>
          </p:nvPr>
        </p:nvSpPr>
        <p:spPr/>
        <p:txBody>
          <a:bodyPr/>
          <a:lstStyle/>
          <a:p>
            <a:fld id="{84B69D7F-458A-44EA-A70F-51813122E659}" type="slidenum">
              <a:rPr lang="fr-CM" smtClean="0"/>
              <a:t>11</a:t>
            </a:fld>
            <a:endParaRPr lang="fr-CM"/>
          </a:p>
        </p:txBody>
      </p:sp>
    </p:spTree>
    <p:extLst>
      <p:ext uri="{BB962C8B-B14F-4D97-AF65-F5344CB8AC3E}">
        <p14:creationId xmlns:p14="http://schemas.microsoft.com/office/powerpoint/2010/main" val="3042211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M" dirty="0"/>
          </a:p>
        </p:txBody>
      </p:sp>
      <p:sp>
        <p:nvSpPr>
          <p:cNvPr id="4" name="Slide Number Placeholder 3"/>
          <p:cNvSpPr>
            <a:spLocks noGrp="1"/>
          </p:cNvSpPr>
          <p:nvPr>
            <p:ph type="sldNum" sz="quarter" idx="5"/>
          </p:nvPr>
        </p:nvSpPr>
        <p:spPr/>
        <p:txBody>
          <a:bodyPr/>
          <a:lstStyle/>
          <a:p>
            <a:fld id="{84B69D7F-458A-44EA-A70F-51813122E659}" type="slidenum">
              <a:rPr lang="fr-CM" smtClean="0"/>
              <a:t>12</a:t>
            </a:fld>
            <a:endParaRPr lang="fr-CM"/>
          </a:p>
        </p:txBody>
      </p:sp>
    </p:spTree>
    <p:extLst>
      <p:ext uri="{BB962C8B-B14F-4D97-AF65-F5344CB8AC3E}">
        <p14:creationId xmlns:p14="http://schemas.microsoft.com/office/powerpoint/2010/main" val="5631277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M" dirty="0"/>
          </a:p>
        </p:txBody>
      </p:sp>
      <p:sp>
        <p:nvSpPr>
          <p:cNvPr id="4" name="Slide Number Placeholder 3"/>
          <p:cNvSpPr>
            <a:spLocks noGrp="1"/>
          </p:cNvSpPr>
          <p:nvPr>
            <p:ph type="sldNum" sz="quarter" idx="5"/>
          </p:nvPr>
        </p:nvSpPr>
        <p:spPr/>
        <p:txBody>
          <a:bodyPr/>
          <a:lstStyle/>
          <a:p>
            <a:fld id="{84B69D7F-458A-44EA-A70F-51813122E659}" type="slidenum">
              <a:rPr lang="fr-CM" smtClean="0"/>
              <a:t>13</a:t>
            </a:fld>
            <a:endParaRPr lang="fr-CM"/>
          </a:p>
        </p:txBody>
      </p:sp>
    </p:spTree>
    <p:extLst>
      <p:ext uri="{BB962C8B-B14F-4D97-AF65-F5344CB8AC3E}">
        <p14:creationId xmlns:p14="http://schemas.microsoft.com/office/powerpoint/2010/main" val="17917993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M" dirty="0"/>
          </a:p>
        </p:txBody>
      </p:sp>
      <p:sp>
        <p:nvSpPr>
          <p:cNvPr id="4" name="Slide Number Placeholder 3"/>
          <p:cNvSpPr>
            <a:spLocks noGrp="1"/>
          </p:cNvSpPr>
          <p:nvPr>
            <p:ph type="sldNum" sz="quarter" idx="5"/>
          </p:nvPr>
        </p:nvSpPr>
        <p:spPr/>
        <p:txBody>
          <a:bodyPr/>
          <a:lstStyle/>
          <a:p>
            <a:fld id="{84B69D7F-458A-44EA-A70F-51813122E659}" type="slidenum">
              <a:rPr lang="fr-CM" smtClean="0"/>
              <a:t>15</a:t>
            </a:fld>
            <a:endParaRPr lang="fr-CM"/>
          </a:p>
        </p:txBody>
      </p:sp>
    </p:spTree>
    <p:extLst>
      <p:ext uri="{BB962C8B-B14F-4D97-AF65-F5344CB8AC3E}">
        <p14:creationId xmlns:p14="http://schemas.microsoft.com/office/powerpoint/2010/main" val="39453282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M" dirty="0"/>
          </a:p>
        </p:txBody>
      </p:sp>
      <p:sp>
        <p:nvSpPr>
          <p:cNvPr id="4" name="Slide Number Placeholder 3"/>
          <p:cNvSpPr>
            <a:spLocks noGrp="1"/>
          </p:cNvSpPr>
          <p:nvPr>
            <p:ph type="sldNum" sz="quarter" idx="5"/>
          </p:nvPr>
        </p:nvSpPr>
        <p:spPr/>
        <p:txBody>
          <a:bodyPr/>
          <a:lstStyle/>
          <a:p>
            <a:fld id="{84B69D7F-458A-44EA-A70F-51813122E659}" type="slidenum">
              <a:rPr lang="fr-CM" smtClean="0"/>
              <a:t>16</a:t>
            </a:fld>
            <a:endParaRPr lang="fr-CM"/>
          </a:p>
        </p:txBody>
      </p:sp>
    </p:spTree>
    <p:extLst>
      <p:ext uri="{BB962C8B-B14F-4D97-AF65-F5344CB8AC3E}">
        <p14:creationId xmlns:p14="http://schemas.microsoft.com/office/powerpoint/2010/main" val="1914871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F200C-0F67-4824-AA7F-6583BDE0B19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r-CM"/>
          </a:p>
        </p:txBody>
      </p:sp>
      <p:sp>
        <p:nvSpPr>
          <p:cNvPr id="3" name="Subtitle 2">
            <a:extLst>
              <a:ext uri="{FF2B5EF4-FFF2-40B4-BE49-F238E27FC236}">
                <a16:creationId xmlns:a16="http://schemas.microsoft.com/office/drawing/2014/main" id="{69605CC5-4408-49CA-9F54-D60F9AF4288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r-CM"/>
          </a:p>
        </p:txBody>
      </p:sp>
      <p:sp>
        <p:nvSpPr>
          <p:cNvPr id="4" name="Date Placeholder 3">
            <a:extLst>
              <a:ext uri="{FF2B5EF4-FFF2-40B4-BE49-F238E27FC236}">
                <a16:creationId xmlns:a16="http://schemas.microsoft.com/office/drawing/2014/main" id="{D27C2BA7-F0F2-481C-BC4C-238E1049B69D}"/>
              </a:ext>
            </a:extLst>
          </p:cNvPr>
          <p:cNvSpPr>
            <a:spLocks noGrp="1"/>
          </p:cNvSpPr>
          <p:nvPr>
            <p:ph type="dt" sz="half" idx="10"/>
          </p:nvPr>
        </p:nvSpPr>
        <p:spPr/>
        <p:txBody>
          <a:bodyPr/>
          <a:lstStyle/>
          <a:p>
            <a:fld id="{8E02114B-2E83-42BF-B0FB-A828BA94FF83}" type="datetimeFigureOut">
              <a:rPr lang="fr-CM" smtClean="0"/>
              <a:t>20/12/2022</a:t>
            </a:fld>
            <a:endParaRPr lang="fr-CM"/>
          </a:p>
        </p:txBody>
      </p:sp>
      <p:sp>
        <p:nvSpPr>
          <p:cNvPr id="5" name="Footer Placeholder 4">
            <a:extLst>
              <a:ext uri="{FF2B5EF4-FFF2-40B4-BE49-F238E27FC236}">
                <a16:creationId xmlns:a16="http://schemas.microsoft.com/office/drawing/2014/main" id="{83FE2B43-5DBC-4E69-82A9-A3B9896AD934}"/>
              </a:ext>
            </a:extLst>
          </p:cNvPr>
          <p:cNvSpPr>
            <a:spLocks noGrp="1"/>
          </p:cNvSpPr>
          <p:nvPr>
            <p:ph type="ftr" sz="quarter" idx="11"/>
          </p:nvPr>
        </p:nvSpPr>
        <p:spPr/>
        <p:txBody>
          <a:bodyPr/>
          <a:lstStyle/>
          <a:p>
            <a:endParaRPr lang="fr-CM"/>
          </a:p>
        </p:txBody>
      </p:sp>
      <p:sp>
        <p:nvSpPr>
          <p:cNvPr id="6" name="Slide Number Placeholder 5">
            <a:extLst>
              <a:ext uri="{FF2B5EF4-FFF2-40B4-BE49-F238E27FC236}">
                <a16:creationId xmlns:a16="http://schemas.microsoft.com/office/drawing/2014/main" id="{68BF55E2-B85E-4665-8628-49AD1812A6A7}"/>
              </a:ext>
            </a:extLst>
          </p:cNvPr>
          <p:cNvSpPr>
            <a:spLocks noGrp="1"/>
          </p:cNvSpPr>
          <p:nvPr>
            <p:ph type="sldNum" sz="quarter" idx="12"/>
          </p:nvPr>
        </p:nvSpPr>
        <p:spPr/>
        <p:txBody>
          <a:bodyPr/>
          <a:lstStyle/>
          <a:p>
            <a:fld id="{47ADFC24-1E26-4E32-BA70-0EEF2111C054}" type="slidenum">
              <a:rPr lang="fr-CM" smtClean="0"/>
              <a:t>‹#›</a:t>
            </a:fld>
            <a:endParaRPr lang="fr-CM"/>
          </a:p>
        </p:txBody>
      </p:sp>
    </p:spTree>
    <p:extLst>
      <p:ext uri="{BB962C8B-B14F-4D97-AF65-F5344CB8AC3E}">
        <p14:creationId xmlns:p14="http://schemas.microsoft.com/office/powerpoint/2010/main" val="38930778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BFD0-787E-477B-8EDC-D8AE535A8549}"/>
              </a:ext>
            </a:extLst>
          </p:cNvPr>
          <p:cNvSpPr>
            <a:spLocks noGrp="1"/>
          </p:cNvSpPr>
          <p:nvPr>
            <p:ph type="title"/>
          </p:nvPr>
        </p:nvSpPr>
        <p:spPr/>
        <p:txBody>
          <a:bodyPr/>
          <a:lstStyle/>
          <a:p>
            <a:r>
              <a:rPr lang="en-US"/>
              <a:t>Click to edit Master title style</a:t>
            </a:r>
            <a:endParaRPr lang="fr-CM"/>
          </a:p>
        </p:txBody>
      </p:sp>
      <p:sp>
        <p:nvSpPr>
          <p:cNvPr id="3" name="Vertical Text Placeholder 2">
            <a:extLst>
              <a:ext uri="{FF2B5EF4-FFF2-40B4-BE49-F238E27FC236}">
                <a16:creationId xmlns:a16="http://schemas.microsoft.com/office/drawing/2014/main" id="{4F978061-0830-4CB5-BD9E-19A8F115BA0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CM"/>
          </a:p>
        </p:txBody>
      </p:sp>
      <p:sp>
        <p:nvSpPr>
          <p:cNvPr id="4" name="Date Placeholder 3">
            <a:extLst>
              <a:ext uri="{FF2B5EF4-FFF2-40B4-BE49-F238E27FC236}">
                <a16:creationId xmlns:a16="http://schemas.microsoft.com/office/drawing/2014/main" id="{332EEAF0-A1FE-4C84-B6DF-3CEF3ADA267E}"/>
              </a:ext>
            </a:extLst>
          </p:cNvPr>
          <p:cNvSpPr>
            <a:spLocks noGrp="1"/>
          </p:cNvSpPr>
          <p:nvPr>
            <p:ph type="dt" sz="half" idx="10"/>
          </p:nvPr>
        </p:nvSpPr>
        <p:spPr/>
        <p:txBody>
          <a:bodyPr/>
          <a:lstStyle/>
          <a:p>
            <a:fld id="{8E02114B-2E83-42BF-B0FB-A828BA94FF83}" type="datetimeFigureOut">
              <a:rPr lang="fr-CM" smtClean="0"/>
              <a:t>20/12/2022</a:t>
            </a:fld>
            <a:endParaRPr lang="fr-CM"/>
          </a:p>
        </p:txBody>
      </p:sp>
      <p:sp>
        <p:nvSpPr>
          <p:cNvPr id="5" name="Footer Placeholder 4">
            <a:extLst>
              <a:ext uri="{FF2B5EF4-FFF2-40B4-BE49-F238E27FC236}">
                <a16:creationId xmlns:a16="http://schemas.microsoft.com/office/drawing/2014/main" id="{D64D040B-D5A1-4C81-854E-9CCB27193CF5}"/>
              </a:ext>
            </a:extLst>
          </p:cNvPr>
          <p:cNvSpPr>
            <a:spLocks noGrp="1"/>
          </p:cNvSpPr>
          <p:nvPr>
            <p:ph type="ftr" sz="quarter" idx="11"/>
          </p:nvPr>
        </p:nvSpPr>
        <p:spPr/>
        <p:txBody>
          <a:bodyPr/>
          <a:lstStyle/>
          <a:p>
            <a:endParaRPr lang="fr-CM"/>
          </a:p>
        </p:txBody>
      </p:sp>
      <p:sp>
        <p:nvSpPr>
          <p:cNvPr id="6" name="Slide Number Placeholder 5">
            <a:extLst>
              <a:ext uri="{FF2B5EF4-FFF2-40B4-BE49-F238E27FC236}">
                <a16:creationId xmlns:a16="http://schemas.microsoft.com/office/drawing/2014/main" id="{E23531C2-9A95-405F-85FB-140FF389C402}"/>
              </a:ext>
            </a:extLst>
          </p:cNvPr>
          <p:cNvSpPr>
            <a:spLocks noGrp="1"/>
          </p:cNvSpPr>
          <p:nvPr>
            <p:ph type="sldNum" sz="quarter" idx="12"/>
          </p:nvPr>
        </p:nvSpPr>
        <p:spPr/>
        <p:txBody>
          <a:bodyPr/>
          <a:lstStyle/>
          <a:p>
            <a:fld id="{47ADFC24-1E26-4E32-BA70-0EEF2111C054}" type="slidenum">
              <a:rPr lang="fr-CM" smtClean="0"/>
              <a:t>‹#›</a:t>
            </a:fld>
            <a:endParaRPr lang="fr-CM"/>
          </a:p>
        </p:txBody>
      </p:sp>
    </p:spTree>
    <p:extLst>
      <p:ext uri="{BB962C8B-B14F-4D97-AF65-F5344CB8AC3E}">
        <p14:creationId xmlns:p14="http://schemas.microsoft.com/office/powerpoint/2010/main" val="11813908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344D25B-0113-4EF2-AB28-16B23EB6CFB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r-CM"/>
          </a:p>
        </p:txBody>
      </p:sp>
      <p:sp>
        <p:nvSpPr>
          <p:cNvPr id="3" name="Vertical Text Placeholder 2">
            <a:extLst>
              <a:ext uri="{FF2B5EF4-FFF2-40B4-BE49-F238E27FC236}">
                <a16:creationId xmlns:a16="http://schemas.microsoft.com/office/drawing/2014/main" id="{574575DD-7913-49C8-847D-F0160062107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CM"/>
          </a:p>
        </p:txBody>
      </p:sp>
      <p:sp>
        <p:nvSpPr>
          <p:cNvPr id="4" name="Date Placeholder 3">
            <a:extLst>
              <a:ext uri="{FF2B5EF4-FFF2-40B4-BE49-F238E27FC236}">
                <a16:creationId xmlns:a16="http://schemas.microsoft.com/office/drawing/2014/main" id="{F381D7EE-BC0C-4DCA-8DB0-EB5AB6A629E8}"/>
              </a:ext>
            </a:extLst>
          </p:cNvPr>
          <p:cNvSpPr>
            <a:spLocks noGrp="1"/>
          </p:cNvSpPr>
          <p:nvPr>
            <p:ph type="dt" sz="half" idx="10"/>
          </p:nvPr>
        </p:nvSpPr>
        <p:spPr/>
        <p:txBody>
          <a:bodyPr/>
          <a:lstStyle/>
          <a:p>
            <a:fld id="{8E02114B-2E83-42BF-B0FB-A828BA94FF83}" type="datetimeFigureOut">
              <a:rPr lang="fr-CM" smtClean="0"/>
              <a:t>20/12/2022</a:t>
            </a:fld>
            <a:endParaRPr lang="fr-CM"/>
          </a:p>
        </p:txBody>
      </p:sp>
      <p:sp>
        <p:nvSpPr>
          <p:cNvPr id="5" name="Footer Placeholder 4">
            <a:extLst>
              <a:ext uri="{FF2B5EF4-FFF2-40B4-BE49-F238E27FC236}">
                <a16:creationId xmlns:a16="http://schemas.microsoft.com/office/drawing/2014/main" id="{1773A524-668C-4F25-8756-0BC5A035B09C}"/>
              </a:ext>
            </a:extLst>
          </p:cNvPr>
          <p:cNvSpPr>
            <a:spLocks noGrp="1"/>
          </p:cNvSpPr>
          <p:nvPr>
            <p:ph type="ftr" sz="quarter" idx="11"/>
          </p:nvPr>
        </p:nvSpPr>
        <p:spPr/>
        <p:txBody>
          <a:bodyPr/>
          <a:lstStyle/>
          <a:p>
            <a:endParaRPr lang="fr-CM"/>
          </a:p>
        </p:txBody>
      </p:sp>
      <p:sp>
        <p:nvSpPr>
          <p:cNvPr id="6" name="Slide Number Placeholder 5">
            <a:extLst>
              <a:ext uri="{FF2B5EF4-FFF2-40B4-BE49-F238E27FC236}">
                <a16:creationId xmlns:a16="http://schemas.microsoft.com/office/drawing/2014/main" id="{AE85F311-0639-441F-91ED-2891DFBFB53C}"/>
              </a:ext>
            </a:extLst>
          </p:cNvPr>
          <p:cNvSpPr>
            <a:spLocks noGrp="1"/>
          </p:cNvSpPr>
          <p:nvPr>
            <p:ph type="sldNum" sz="quarter" idx="12"/>
          </p:nvPr>
        </p:nvSpPr>
        <p:spPr/>
        <p:txBody>
          <a:bodyPr/>
          <a:lstStyle/>
          <a:p>
            <a:fld id="{47ADFC24-1E26-4E32-BA70-0EEF2111C054}" type="slidenum">
              <a:rPr lang="fr-CM" smtClean="0"/>
              <a:t>‹#›</a:t>
            </a:fld>
            <a:endParaRPr lang="fr-CM"/>
          </a:p>
        </p:txBody>
      </p:sp>
    </p:spTree>
    <p:extLst>
      <p:ext uri="{BB962C8B-B14F-4D97-AF65-F5344CB8AC3E}">
        <p14:creationId xmlns:p14="http://schemas.microsoft.com/office/powerpoint/2010/main" val="3423623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6C997C-FA12-4BD3-85D2-BAD6D3166A72}"/>
              </a:ext>
            </a:extLst>
          </p:cNvPr>
          <p:cNvSpPr>
            <a:spLocks noGrp="1"/>
          </p:cNvSpPr>
          <p:nvPr>
            <p:ph type="title"/>
          </p:nvPr>
        </p:nvSpPr>
        <p:spPr/>
        <p:txBody>
          <a:bodyPr/>
          <a:lstStyle/>
          <a:p>
            <a:r>
              <a:rPr lang="en-US"/>
              <a:t>Click to edit Master title style</a:t>
            </a:r>
            <a:endParaRPr lang="fr-CM"/>
          </a:p>
        </p:txBody>
      </p:sp>
      <p:sp>
        <p:nvSpPr>
          <p:cNvPr id="3" name="Content Placeholder 2">
            <a:extLst>
              <a:ext uri="{FF2B5EF4-FFF2-40B4-BE49-F238E27FC236}">
                <a16:creationId xmlns:a16="http://schemas.microsoft.com/office/drawing/2014/main" id="{C26B7393-D89B-4728-AEF3-0E17FD651E6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CM"/>
          </a:p>
        </p:txBody>
      </p:sp>
      <p:sp>
        <p:nvSpPr>
          <p:cNvPr id="4" name="Date Placeholder 3">
            <a:extLst>
              <a:ext uri="{FF2B5EF4-FFF2-40B4-BE49-F238E27FC236}">
                <a16:creationId xmlns:a16="http://schemas.microsoft.com/office/drawing/2014/main" id="{BC7A877F-CAAA-4A58-AB49-F080733FEF60}"/>
              </a:ext>
            </a:extLst>
          </p:cNvPr>
          <p:cNvSpPr>
            <a:spLocks noGrp="1"/>
          </p:cNvSpPr>
          <p:nvPr>
            <p:ph type="dt" sz="half" idx="10"/>
          </p:nvPr>
        </p:nvSpPr>
        <p:spPr/>
        <p:txBody>
          <a:bodyPr/>
          <a:lstStyle/>
          <a:p>
            <a:fld id="{8E02114B-2E83-42BF-B0FB-A828BA94FF83}" type="datetimeFigureOut">
              <a:rPr lang="fr-CM" smtClean="0"/>
              <a:t>20/12/2022</a:t>
            </a:fld>
            <a:endParaRPr lang="fr-CM"/>
          </a:p>
        </p:txBody>
      </p:sp>
      <p:sp>
        <p:nvSpPr>
          <p:cNvPr id="5" name="Footer Placeholder 4">
            <a:extLst>
              <a:ext uri="{FF2B5EF4-FFF2-40B4-BE49-F238E27FC236}">
                <a16:creationId xmlns:a16="http://schemas.microsoft.com/office/drawing/2014/main" id="{F035E3E0-B633-4DFA-8BFA-13974C944E26}"/>
              </a:ext>
            </a:extLst>
          </p:cNvPr>
          <p:cNvSpPr>
            <a:spLocks noGrp="1"/>
          </p:cNvSpPr>
          <p:nvPr>
            <p:ph type="ftr" sz="quarter" idx="11"/>
          </p:nvPr>
        </p:nvSpPr>
        <p:spPr/>
        <p:txBody>
          <a:bodyPr/>
          <a:lstStyle/>
          <a:p>
            <a:endParaRPr lang="fr-CM"/>
          </a:p>
        </p:txBody>
      </p:sp>
      <p:sp>
        <p:nvSpPr>
          <p:cNvPr id="6" name="Slide Number Placeholder 5">
            <a:extLst>
              <a:ext uri="{FF2B5EF4-FFF2-40B4-BE49-F238E27FC236}">
                <a16:creationId xmlns:a16="http://schemas.microsoft.com/office/drawing/2014/main" id="{5EEEFD4B-58C0-42B8-B201-63E7E06A740C}"/>
              </a:ext>
            </a:extLst>
          </p:cNvPr>
          <p:cNvSpPr>
            <a:spLocks noGrp="1"/>
          </p:cNvSpPr>
          <p:nvPr>
            <p:ph type="sldNum" sz="quarter" idx="12"/>
          </p:nvPr>
        </p:nvSpPr>
        <p:spPr/>
        <p:txBody>
          <a:bodyPr/>
          <a:lstStyle/>
          <a:p>
            <a:fld id="{47ADFC24-1E26-4E32-BA70-0EEF2111C054}" type="slidenum">
              <a:rPr lang="fr-CM" smtClean="0"/>
              <a:t>‹#›</a:t>
            </a:fld>
            <a:endParaRPr lang="fr-CM"/>
          </a:p>
        </p:txBody>
      </p:sp>
    </p:spTree>
    <p:extLst>
      <p:ext uri="{BB962C8B-B14F-4D97-AF65-F5344CB8AC3E}">
        <p14:creationId xmlns:p14="http://schemas.microsoft.com/office/powerpoint/2010/main" val="172763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82B5-70B9-49DC-9EA4-8A32C0467A0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r-CM"/>
          </a:p>
        </p:txBody>
      </p:sp>
      <p:sp>
        <p:nvSpPr>
          <p:cNvPr id="3" name="Text Placeholder 2">
            <a:extLst>
              <a:ext uri="{FF2B5EF4-FFF2-40B4-BE49-F238E27FC236}">
                <a16:creationId xmlns:a16="http://schemas.microsoft.com/office/drawing/2014/main" id="{7FD6171F-8036-4DD6-80C7-DB49CC14481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FC437C-1B5B-4BAF-858F-E656ED7A189D}"/>
              </a:ext>
            </a:extLst>
          </p:cNvPr>
          <p:cNvSpPr>
            <a:spLocks noGrp="1"/>
          </p:cNvSpPr>
          <p:nvPr>
            <p:ph type="dt" sz="half" idx="10"/>
          </p:nvPr>
        </p:nvSpPr>
        <p:spPr/>
        <p:txBody>
          <a:bodyPr/>
          <a:lstStyle/>
          <a:p>
            <a:fld id="{8E02114B-2E83-42BF-B0FB-A828BA94FF83}" type="datetimeFigureOut">
              <a:rPr lang="fr-CM" smtClean="0"/>
              <a:t>20/12/2022</a:t>
            </a:fld>
            <a:endParaRPr lang="fr-CM"/>
          </a:p>
        </p:txBody>
      </p:sp>
      <p:sp>
        <p:nvSpPr>
          <p:cNvPr id="5" name="Footer Placeholder 4">
            <a:extLst>
              <a:ext uri="{FF2B5EF4-FFF2-40B4-BE49-F238E27FC236}">
                <a16:creationId xmlns:a16="http://schemas.microsoft.com/office/drawing/2014/main" id="{163F9EB4-8AE2-4DFF-B455-B9F25B97B953}"/>
              </a:ext>
            </a:extLst>
          </p:cNvPr>
          <p:cNvSpPr>
            <a:spLocks noGrp="1"/>
          </p:cNvSpPr>
          <p:nvPr>
            <p:ph type="ftr" sz="quarter" idx="11"/>
          </p:nvPr>
        </p:nvSpPr>
        <p:spPr/>
        <p:txBody>
          <a:bodyPr/>
          <a:lstStyle/>
          <a:p>
            <a:endParaRPr lang="fr-CM"/>
          </a:p>
        </p:txBody>
      </p:sp>
      <p:sp>
        <p:nvSpPr>
          <p:cNvPr id="6" name="Slide Number Placeholder 5">
            <a:extLst>
              <a:ext uri="{FF2B5EF4-FFF2-40B4-BE49-F238E27FC236}">
                <a16:creationId xmlns:a16="http://schemas.microsoft.com/office/drawing/2014/main" id="{F103EFBB-F3E1-4AB2-A56F-E3058A5ABB76}"/>
              </a:ext>
            </a:extLst>
          </p:cNvPr>
          <p:cNvSpPr>
            <a:spLocks noGrp="1"/>
          </p:cNvSpPr>
          <p:nvPr>
            <p:ph type="sldNum" sz="quarter" idx="12"/>
          </p:nvPr>
        </p:nvSpPr>
        <p:spPr/>
        <p:txBody>
          <a:bodyPr/>
          <a:lstStyle/>
          <a:p>
            <a:fld id="{47ADFC24-1E26-4E32-BA70-0EEF2111C054}" type="slidenum">
              <a:rPr lang="fr-CM" smtClean="0"/>
              <a:t>‹#›</a:t>
            </a:fld>
            <a:endParaRPr lang="fr-CM"/>
          </a:p>
        </p:txBody>
      </p:sp>
    </p:spTree>
    <p:extLst>
      <p:ext uri="{BB962C8B-B14F-4D97-AF65-F5344CB8AC3E}">
        <p14:creationId xmlns:p14="http://schemas.microsoft.com/office/powerpoint/2010/main" val="1445783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FCC2C-AA92-49DF-A8A4-BA5481CFED56}"/>
              </a:ext>
            </a:extLst>
          </p:cNvPr>
          <p:cNvSpPr>
            <a:spLocks noGrp="1"/>
          </p:cNvSpPr>
          <p:nvPr>
            <p:ph type="title"/>
          </p:nvPr>
        </p:nvSpPr>
        <p:spPr/>
        <p:txBody>
          <a:bodyPr/>
          <a:lstStyle/>
          <a:p>
            <a:r>
              <a:rPr lang="en-US"/>
              <a:t>Click to edit Master title style</a:t>
            </a:r>
            <a:endParaRPr lang="fr-CM"/>
          </a:p>
        </p:txBody>
      </p:sp>
      <p:sp>
        <p:nvSpPr>
          <p:cNvPr id="3" name="Content Placeholder 2">
            <a:extLst>
              <a:ext uri="{FF2B5EF4-FFF2-40B4-BE49-F238E27FC236}">
                <a16:creationId xmlns:a16="http://schemas.microsoft.com/office/drawing/2014/main" id="{EF98861E-2044-438C-9937-40C076AF65B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CM"/>
          </a:p>
        </p:txBody>
      </p:sp>
      <p:sp>
        <p:nvSpPr>
          <p:cNvPr id="4" name="Content Placeholder 3">
            <a:extLst>
              <a:ext uri="{FF2B5EF4-FFF2-40B4-BE49-F238E27FC236}">
                <a16:creationId xmlns:a16="http://schemas.microsoft.com/office/drawing/2014/main" id="{D42FFC8B-6D38-477B-84B7-873595CD1C5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CM"/>
          </a:p>
        </p:txBody>
      </p:sp>
      <p:sp>
        <p:nvSpPr>
          <p:cNvPr id="5" name="Date Placeholder 4">
            <a:extLst>
              <a:ext uri="{FF2B5EF4-FFF2-40B4-BE49-F238E27FC236}">
                <a16:creationId xmlns:a16="http://schemas.microsoft.com/office/drawing/2014/main" id="{3A306AC3-67B8-4363-ABB3-64B791193A6E}"/>
              </a:ext>
            </a:extLst>
          </p:cNvPr>
          <p:cNvSpPr>
            <a:spLocks noGrp="1"/>
          </p:cNvSpPr>
          <p:nvPr>
            <p:ph type="dt" sz="half" idx="10"/>
          </p:nvPr>
        </p:nvSpPr>
        <p:spPr/>
        <p:txBody>
          <a:bodyPr/>
          <a:lstStyle/>
          <a:p>
            <a:fld id="{8E02114B-2E83-42BF-B0FB-A828BA94FF83}" type="datetimeFigureOut">
              <a:rPr lang="fr-CM" smtClean="0"/>
              <a:t>20/12/2022</a:t>
            </a:fld>
            <a:endParaRPr lang="fr-CM"/>
          </a:p>
        </p:txBody>
      </p:sp>
      <p:sp>
        <p:nvSpPr>
          <p:cNvPr id="6" name="Footer Placeholder 5">
            <a:extLst>
              <a:ext uri="{FF2B5EF4-FFF2-40B4-BE49-F238E27FC236}">
                <a16:creationId xmlns:a16="http://schemas.microsoft.com/office/drawing/2014/main" id="{6F13786B-1C1C-49D5-8732-0BCD1669A983}"/>
              </a:ext>
            </a:extLst>
          </p:cNvPr>
          <p:cNvSpPr>
            <a:spLocks noGrp="1"/>
          </p:cNvSpPr>
          <p:nvPr>
            <p:ph type="ftr" sz="quarter" idx="11"/>
          </p:nvPr>
        </p:nvSpPr>
        <p:spPr/>
        <p:txBody>
          <a:bodyPr/>
          <a:lstStyle/>
          <a:p>
            <a:endParaRPr lang="fr-CM"/>
          </a:p>
        </p:txBody>
      </p:sp>
      <p:sp>
        <p:nvSpPr>
          <p:cNvPr id="7" name="Slide Number Placeholder 6">
            <a:extLst>
              <a:ext uri="{FF2B5EF4-FFF2-40B4-BE49-F238E27FC236}">
                <a16:creationId xmlns:a16="http://schemas.microsoft.com/office/drawing/2014/main" id="{553E6E4B-9978-4A70-BDBC-C8FDF8D9022E}"/>
              </a:ext>
            </a:extLst>
          </p:cNvPr>
          <p:cNvSpPr>
            <a:spLocks noGrp="1"/>
          </p:cNvSpPr>
          <p:nvPr>
            <p:ph type="sldNum" sz="quarter" idx="12"/>
          </p:nvPr>
        </p:nvSpPr>
        <p:spPr/>
        <p:txBody>
          <a:bodyPr/>
          <a:lstStyle/>
          <a:p>
            <a:fld id="{47ADFC24-1E26-4E32-BA70-0EEF2111C054}" type="slidenum">
              <a:rPr lang="fr-CM" smtClean="0"/>
              <a:t>‹#›</a:t>
            </a:fld>
            <a:endParaRPr lang="fr-CM"/>
          </a:p>
        </p:txBody>
      </p:sp>
    </p:spTree>
    <p:extLst>
      <p:ext uri="{BB962C8B-B14F-4D97-AF65-F5344CB8AC3E}">
        <p14:creationId xmlns:p14="http://schemas.microsoft.com/office/powerpoint/2010/main" val="15533093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E4E26-7DBD-46FE-870E-4E1AF2648F16}"/>
              </a:ext>
            </a:extLst>
          </p:cNvPr>
          <p:cNvSpPr>
            <a:spLocks noGrp="1"/>
          </p:cNvSpPr>
          <p:nvPr>
            <p:ph type="title"/>
          </p:nvPr>
        </p:nvSpPr>
        <p:spPr>
          <a:xfrm>
            <a:off x="839788" y="365125"/>
            <a:ext cx="10515600" cy="1325563"/>
          </a:xfrm>
        </p:spPr>
        <p:txBody>
          <a:bodyPr/>
          <a:lstStyle/>
          <a:p>
            <a:r>
              <a:rPr lang="en-US"/>
              <a:t>Click to edit Master title style</a:t>
            </a:r>
            <a:endParaRPr lang="fr-CM"/>
          </a:p>
        </p:txBody>
      </p:sp>
      <p:sp>
        <p:nvSpPr>
          <p:cNvPr id="3" name="Text Placeholder 2">
            <a:extLst>
              <a:ext uri="{FF2B5EF4-FFF2-40B4-BE49-F238E27FC236}">
                <a16:creationId xmlns:a16="http://schemas.microsoft.com/office/drawing/2014/main" id="{FA010F41-B5BF-4369-B46E-1857559D3D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AA1EA3C-3279-4AE0-B07D-AACB26F7372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CM"/>
          </a:p>
        </p:txBody>
      </p:sp>
      <p:sp>
        <p:nvSpPr>
          <p:cNvPr id="5" name="Text Placeholder 4">
            <a:extLst>
              <a:ext uri="{FF2B5EF4-FFF2-40B4-BE49-F238E27FC236}">
                <a16:creationId xmlns:a16="http://schemas.microsoft.com/office/drawing/2014/main" id="{0848A5B4-65FD-410E-921F-30517ABDE20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7FC84F8-5B61-4DA0-B38A-DB84A5FB0C2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CM"/>
          </a:p>
        </p:txBody>
      </p:sp>
      <p:sp>
        <p:nvSpPr>
          <p:cNvPr id="7" name="Date Placeholder 6">
            <a:extLst>
              <a:ext uri="{FF2B5EF4-FFF2-40B4-BE49-F238E27FC236}">
                <a16:creationId xmlns:a16="http://schemas.microsoft.com/office/drawing/2014/main" id="{DB74C019-61C0-4335-A41D-39DA16A54CD3}"/>
              </a:ext>
            </a:extLst>
          </p:cNvPr>
          <p:cNvSpPr>
            <a:spLocks noGrp="1"/>
          </p:cNvSpPr>
          <p:nvPr>
            <p:ph type="dt" sz="half" idx="10"/>
          </p:nvPr>
        </p:nvSpPr>
        <p:spPr/>
        <p:txBody>
          <a:bodyPr/>
          <a:lstStyle/>
          <a:p>
            <a:fld id="{8E02114B-2E83-42BF-B0FB-A828BA94FF83}" type="datetimeFigureOut">
              <a:rPr lang="fr-CM" smtClean="0"/>
              <a:t>20/12/2022</a:t>
            </a:fld>
            <a:endParaRPr lang="fr-CM"/>
          </a:p>
        </p:txBody>
      </p:sp>
      <p:sp>
        <p:nvSpPr>
          <p:cNvPr id="8" name="Footer Placeholder 7">
            <a:extLst>
              <a:ext uri="{FF2B5EF4-FFF2-40B4-BE49-F238E27FC236}">
                <a16:creationId xmlns:a16="http://schemas.microsoft.com/office/drawing/2014/main" id="{D9785FB2-0116-4017-9EAF-845BF658A052}"/>
              </a:ext>
            </a:extLst>
          </p:cNvPr>
          <p:cNvSpPr>
            <a:spLocks noGrp="1"/>
          </p:cNvSpPr>
          <p:nvPr>
            <p:ph type="ftr" sz="quarter" idx="11"/>
          </p:nvPr>
        </p:nvSpPr>
        <p:spPr/>
        <p:txBody>
          <a:bodyPr/>
          <a:lstStyle/>
          <a:p>
            <a:endParaRPr lang="fr-CM"/>
          </a:p>
        </p:txBody>
      </p:sp>
      <p:sp>
        <p:nvSpPr>
          <p:cNvPr id="9" name="Slide Number Placeholder 8">
            <a:extLst>
              <a:ext uri="{FF2B5EF4-FFF2-40B4-BE49-F238E27FC236}">
                <a16:creationId xmlns:a16="http://schemas.microsoft.com/office/drawing/2014/main" id="{2B533666-C930-4ED6-A25E-AA4794D9324B}"/>
              </a:ext>
            </a:extLst>
          </p:cNvPr>
          <p:cNvSpPr>
            <a:spLocks noGrp="1"/>
          </p:cNvSpPr>
          <p:nvPr>
            <p:ph type="sldNum" sz="quarter" idx="12"/>
          </p:nvPr>
        </p:nvSpPr>
        <p:spPr/>
        <p:txBody>
          <a:bodyPr/>
          <a:lstStyle/>
          <a:p>
            <a:fld id="{47ADFC24-1E26-4E32-BA70-0EEF2111C054}" type="slidenum">
              <a:rPr lang="fr-CM" smtClean="0"/>
              <a:t>‹#›</a:t>
            </a:fld>
            <a:endParaRPr lang="fr-CM"/>
          </a:p>
        </p:txBody>
      </p:sp>
    </p:spTree>
    <p:extLst>
      <p:ext uri="{BB962C8B-B14F-4D97-AF65-F5344CB8AC3E}">
        <p14:creationId xmlns:p14="http://schemas.microsoft.com/office/powerpoint/2010/main" val="1982330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169F1-2ABD-4958-AB81-5593B9B1A546}"/>
              </a:ext>
            </a:extLst>
          </p:cNvPr>
          <p:cNvSpPr>
            <a:spLocks noGrp="1"/>
          </p:cNvSpPr>
          <p:nvPr>
            <p:ph type="title"/>
          </p:nvPr>
        </p:nvSpPr>
        <p:spPr/>
        <p:txBody>
          <a:bodyPr/>
          <a:lstStyle/>
          <a:p>
            <a:r>
              <a:rPr lang="en-US"/>
              <a:t>Click to edit Master title style</a:t>
            </a:r>
            <a:endParaRPr lang="fr-CM"/>
          </a:p>
        </p:txBody>
      </p:sp>
      <p:sp>
        <p:nvSpPr>
          <p:cNvPr id="3" name="Date Placeholder 2">
            <a:extLst>
              <a:ext uri="{FF2B5EF4-FFF2-40B4-BE49-F238E27FC236}">
                <a16:creationId xmlns:a16="http://schemas.microsoft.com/office/drawing/2014/main" id="{07114C94-CA87-4FAA-8DB1-47019E04970A}"/>
              </a:ext>
            </a:extLst>
          </p:cNvPr>
          <p:cNvSpPr>
            <a:spLocks noGrp="1"/>
          </p:cNvSpPr>
          <p:nvPr>
            <p:ph type="dt" sz="half" idx="10"/>
          </p:nvPr>
        </p:nvSpPr>
        <p:spPr/>
        <p:txBody>
          <a:bodyPr/>
          <a:lstStyle/>
          <a:p>
            <a:fld id="{8E02114B-2E83-42BF-B0FB-A828BA94FF83}" type="datetimeFigureOut">
              <a:rPr lang="fr-CM" smtClean="0"/>
              <a:t>20/12/2022</a:t>
            </a:fld>
            <a:endParaRPr lang="fr-CM"/>
          </a:p>
        </p:txBody>
      </p:sp>
      <p:sp>
        <p:nvSpPr>
          <p:cNvPr id="4" name="Footer Placeholder 3">
            <a:extLst>
              <a:ext uri="{FF2B5EF4-FFF2-40B4-BE49-F238E27FC236}">
                <a16:creationId xmlns:a16="http://schemas.microsoft.com/office/drawing/2014/main" id="{07A626EF-B821-4879-99D5-6A5BB0440D30}"/>
              </a:ext>
            </a:extLst>
          </p:cNvPr>
          <p:cNvSpPr>
            <a:spLocks noGrp="1"/>
          </p:cNvSpPr>
          <p:nvPr>
            <p:ph type="ftr" sz="quarter" idx="11"/>
          </p:nvPr>
        </p:nvSpPr>
        <p:spPr/>
        <p:txBody>
          <a:bodyPr/>
          <a:lstStyle/>
          <a:p>
            <a:endParaRPr lang="fr-CM"/>
          </a:p>
        </p:txBody>
      </p:sp>
      <p:sp>
        <p:nvSpPr>
          <p:cNvPr id="5" name="Slide Number Placeholder 4">
            <a:extLst>
              <a:ext uri="{FF2B5EF4-FFF2-40B4-BE49-F238E27FC236}">
                <a16:creationId xmlns:a16="http://schemas.microsoft.com/office/drawing/2014/main" id="{21DB3288-1BB1-41AD-A53D-DD6908379561}"/>
              </a:ext>
            </a:extLst>
          </p:cNvPr>
          <p:cNvSpPr>
            <a:spLocks noGrp="1"/>
          </p:cNvSpPr>
          <p:nvPr>
            <p:ph type="sldNum" sz="quarter" idx="12"/>
          </p:nvPr>
        </p:nvSpPr>
        <p:spPr/>
        <p:txBody>
          <a:bodyPr/>
          <a:lstStyle/>
          <a:p>
            <a:fld id="{47ADFC24-1E26-4E32-BA70-0EEF2111C054}" type="slidenum">
              <a:rPr lang="fr-CM" smtClean="0"/>
              <a:t>‹#›</a:t>
            </a:fld>
            <a:endParaRPr lang="fr-CM"/>
          </a:p>
        </p:txBody>
      </p:sp>
    </p:spTree>
    <p:extLst>
      <p:ext uri="{BB962C8B-B14F-4D97-AF65-F5344CB8AC3E}">
        <p14:creationId xmlns:p14="http://schemas.microsoft.com/office/powerpoint/2010/main" val="8243940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DF20547-002C-4D30-A1EA-D08EE9CECFE0}"/>
              </a:ext>
            </a:extLst>
          </p:cNvPr>
          <p:cNvSpPr>
            <a:spLocks noGrp="1"/>
          </p:cNvSpPr>
          <p:nvPr>
            <p:ph type="dt" sz="half" idx="10"/>
          </p:nvPr>
        </p:nvSpPr>
        <p:spPr/>
        <p:txBody>
          <a:bodyPr/>
          <a:lstStyle/>
          <a:p>
            <a:fld id="{8E02114B-2E83-42BF-B0FB-A828BA94FF83}" type="datetimeFigureOut">
              <a:rPr lang="fr-CM" smtClean="0"/>
              <a:t>20/12/2022</a:t>
            </a:fld>
            <a:endParaRPr lang="fr-CM"/>
          </a:p>
        </p:txBody>
      </p:sp>
      <p:sp>
        <p:nvSpPr>
          <p:cNvPr id="3" name="Footer Placeholder 2">
            <a:extLst>
              <a:ext uri="{FF2B5EF4-FFF2-40B4-BE49-F238E27FC236}">
                <a16:creationId xmlns:a16="http://schemas.microsoft.com/office/drawing/2014/main" id="{60AB7373-DEF9-4A7A-961E-84CCE1699092}"/>
              </a:ext>
            </a:extLst>
          </p:cNvPr>
          <p:cNvSpPr>
            <a:spLocks noGrp="1"/>
          </p:cNvSpPr>
          <p:nvPr>
            <p:ph type="ftr" sz="quarter" idx="11"/>
          </p:nvPr>
        </p:nvSpPr>
        <p:spPr/>
        <p:txBody>
          <a:bodyPr/>
          <a:lstStyle/>
          <a:p>
            <a:endParaRPr lang="fr-CM"/>
          </a:p>
        </p:txBody>
      </p:sp>
      <p:sp>
        <p:nvSpPr>
          <p:cNvPr id="4" name="Slide Number Placeholder 3">
            <a:extLst>
              <a:ext uri="{FF2B5EF4-FFF2-40B4-BE49-F238E27FC236}">
                <a16:creationId xmlns:a16="http://schemas.microsoft.com/office/drawing/2014/main" id="{8402B536-BA07-4192-9A88-0B4E3C8551D5}"/>
              </a:ext>
            </a:extLst>
          </p:cNvPr>
          <p:cNvSpPr>
            <a:spLocks noGrp="1"/>
          </p:cNvSpPr>
          <p:nvPr>
            <p:ph type="sldNum" sz="quarter" idx="12"/>
          </p:nvPr>
        </p:nvSpPr>
        <p:spPr/>
        <p:txBody>
          <a:bodyPr/>
          <a:lstStyle/>
          <a:p>
            <a:fld id="{47ADFC24-1E26-4E32-BA70-0EEF2111C054}" type="slidenum">
              <a:rPr lang="fr-CM" smtClean="0"/>
              <a:t>‹#›</a:t>
            </a:fld>
            <a:endParaRPr lang="fr-CM"/>
          </a:p>
        </p:txBody>
      </p:sp>
    </p:spTree>
    <p:extLst>
      <p:ext uri="{BB962C8B-B14F-4D97-AF65-F5344CB8AC3E}">
        <p14:creationId xmlns:p14="http://schemas.microsoft.com/office/powerpoint/2010/main" val="5185424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A7713-0923-4803-9E00-C4B2904C8D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CM"/>
          </a:p>
        </p:txBody>
      </p:sp>
      <p:sp>
        <p:nvSpPr>
          <p:cNvPr id="3" name="Content Placeholder 2">
            <a:extLst>
              <a:ext uri="{FF2B5EF4-FFF2-40B4-BE49-F238E27FC236}">
                <a16:creationId xmlns:a16="http://schemas.microsoft.com/office/drawing/2014/main" id="{2288E2A8-2352-443A-BD32-1AA8837CDB3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CM"/>
          </a:p>
        </p:txBody>
      </p:sp>
      <p:sp>
        <p:nvSpPr>
          <p:cNvPr id="4" name="Text Placeholder 3">
            <a:extLst>
              <a:ext uri="{FF2B5EF4-FFF2-40B4-BE49-F238E27FC236}">
                <a16:creationId xmlns:a16="http://schemas.microsoft.com/office/drawing/2014/main" id="{816CED81-2320-404F-83D9-F04CD611F8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743E702-113A-44F9-B618-39EDE4D6B38B}"/>
              </a:ext>
            </a:extLst>
          </p:cNvPr>
          <p:cNvSpPr>
            <a:spLocks noGrp="1"/>
          </p:cNvSpPr>
          <p:nvPr>
            <p:ph type="dt" sz="half" idx="10"/>
          </p:nvPr>
        </p:nvSpPr>
        <p:spPr/>
        <p:txBody>
          <a:bodyPr/>
          <a:lstStyle/>
          <a:p>
            <a:fld id="{8E02114B-2E83-42BF-B0FB-A828BA94FF83}" type="datetimeFigureOut">
              <a:rPr lang="fr-CM" smtClean="0"/>
              <a:t>20/12/2022</a:t>
            </a:fld>
            <a:endParaRPr lang="fr-CM"/>
          </a:p>
        </p:txBody>
      </p:sp>
      <p:sp>
        <p:nvSpPr>
          <p:cNvPr id="6" name="Footer Placeholder 5">
            <a:extLst>
              <a:ext uri="{FF2B5EF4-FFF2-40B4-BE49-F238E27FC236}">
                <a16:creationId xmlns:a16="http://schemas.microsoft.com/office/drawing/2014/main" id="{028A7FFF-BB72-4195-AD02-D4A334184F1C}"/>
              </a:ext>
            </a:extLst>
          </p:cNvPr>
          <p:cNvSpPr>
            <a:spLocks noGrp="1"/>
          </p:cNvSpPr>
          <p:nvPr>
            <p:ph type="ftr" sz="quarter" idx="11"/>
          </p:nvPr>
        </p:nvSpPr>
        <p:spPr/>
        <p:txBody>
          <a:bodyPr/>
          <a:lstStyle/>
          <a:p>
            <a:endParaRPr lang="fr-CM"/>
          </a:p>
        </p:txBody>
      </p:sp>
      <p:sp>
        <p:nvSpPr>
          <p:cNvPr id="7" name="Slide Number Placeholder 6">
            <a:extLst>
              <a:ext uri="{FF2B5EF4-FFF2-40B4-BE49-F238E27FC236}">
                <a16:creationId xmlns:a16="http://schemas.microsoft.com/office/drawing/2014/main" id="{36D62214-CF4F-47D9-9825-B0C444345B57}"/>
              </a:ext>
            </a:extLst>
          </p:cNvPr>
          <p:cNvSpPr>
            <a:spLocks noGrp="1"/>
          </p:cNvSpPr>
          <p:nvPr>
            <p:ph type="sldNum" sz="quarter" idx="12"/>
          </p:nvPr>
        </p:nvSpPr>
        <p:spPr/>
        <p:txBody>
          <a:bodyPr/>
          <a:lstStyle/>
          <a:p>
            <a:fld id="{47ADFC24-1E26-4E32-BA70-0EEF2111C054}" type="slidenum">
              <a:rPr lang="fr-CM" smtClean="0"/>
              <a:t>‹#›</a:t>
            </a:fld>
            <a:endParaRPr lang="fr-CM"/>
          </a:p>
        </p:txBody>
      </p:sp>
    </p:spTree>
    <p:extLst>
      <p:ext uri="{BB962C8B-B14F-4D97-AF65-F5344CB8AC3E}">
        <p14:creationId xmlns:p14="http://schemas.microsoft.com/office/powerpoint/2010/main" val="7699127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6DA44D-CDD6-4E19-A13E-2D0EA754C1B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CM"/>
          </a:p>
        </p:txBody>
      </p:sp>
      <p:sp>
        <p:nvSpPr>
          <p:cNvPr id="3" name="Picture Placeholder 2">
            <a:extLst>
              <a:ext uri="{FF2B5EF4-FFF2-40B4-BE49-F238E27FC236}">
                <a16:creationId xmlns:a16="http://schemas.microsoft.com/office/drawing/2014/main" id="{C1D7B4BB-E91D-4D3D-BEB8-BB6D6A36AB8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CM"/>
          </a:p>
        </p:txBody>
      </p:sp>
      <p:sp>
        <p:nvSpPr>
          <p:cNvPr id="4" name="Text Placeholder 3">
            <a:extLst>
              <a:ext uri="{FF2B5EF4-FFF2-40B4-BE49-F238E27FC236}">
                <a16:creationId xmlns:a16="http://schemas.microsoft.com/office/drawing/2014/main" id="{A18A28CC-4145-46DB-BD81-C327A4BE0B1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AF74DC1-D5B1-47A8-87A4-4504975E9E36}"/>
              </a:ext>
            </a:extLst>
          </p:cNvPr>
          <p:cNvSpPr>
            <a:spLocks noGrp="1"/>
          </p:cNvSpPr>
          <p:nvPr>
            <p:ph type="dt" sz="half" idx="10"/>
          </p:nvPr>
        </p:nvSpPr>
        <p:spPr/>
        <p:txBody>
          <a:bodyPr/>
          <a:lstStyle/>
          <a:p>
            <a:fld id="{8E02114B-2E83-42BF-B0FB-A828BA94FF83}" type="datetimeFigureOut">
              <a:rPr lang="fr-CM" smtClean="0"/>
              <a:t>20/12/2022</a:t>
            </a:fld>
            <a:endParaRPr lang="fr-CM"/>
          </a:p>
        </p:txBody>
      </p:sp>
      <p:sp>
        <p:nvSpPr>
          <p:cNvPr id="6" name="Footer Placeholder 5">
            <a:extLst>
              <a:ext uri="{FF2B5EF4-FFF2-40B4-BE49-F238E27FC236}">
                <a16:creationId xmlns:a16="http://schemas.microsoft.com/office/drawing/2014/main" id="{84006138-A0D6-489D-BC63-DA27AD5FB9C8}"/>
              </a:ext>
            </a:extLst>
          </p:cNvPr>
          <p:cNvSpPr>
            <a:spLocks noGrp="1"/>
          </p:cNvSpPr>
          <p:nvPr>
            <p:ph type="ftr" sz="quarter" idx="11"/>
          </p:nvPr>
        </p:nvSpPr>
        <p:spPr/>
        <p:txBody>
          <a:bodyPr/>
          <a:lstStyle/>
          <a:p>
            <a:endParaRPr lang="fr-CM"/>
          </a:p>
        </p:txBody>
      </p:sp>
      <p:sp>
        <p:nvSpPr>
          <p:cNvPr id="7" name="Slide Number Placeholder 6">
            <a:extLst>
              <a:ext uri="{FF2B5EF4-FFF2-40B4-BE49-F238E27FC236}">
                <a16:creationId xmlns:a16="http://schemas.microsoft.com/office/drawing/2014/main" id="{E4550C6B-A227-4D73-9905-3FE6670A815E}"/>
              </a:ext>
            </a:extLst>
          </p:cNvPr>
          <p:cNvSpPr>
            <a:spLocks noGrp="1"/>
          </p:cNvSpPr>
          <p:nvPr>
            <p:ph type="sldNum" sz="quarter" idx="12"/>
          </p:nvPr>
        </p:nvSpPr>
        <p:spPr/>
        <p:txBody>
          <a:bodyPr/>
          <a:lstStyle/>
          <a:p>
            <a:fld id="{47ADFC24-1E26-4E32-BA70-0EEF2111C054}" type="slidenum">
              <a:rPr lang="fr-CM" smtClean="0"/>
              <a:t>‹#›</a:t>
            </a:fld>
            <a:endParaRPr lang="fr-CM"/>
          </a:p>
        </p:txBody>
      </p:sp>
    </p:spTree>
    <p:extLst>
      <p:ext uri="{BB962C8B-B14F-4D97-AF65-F5344CB8AC3E}">
        <p14:creationId xmlns:p14="http://schemas.microsoft.com/office/powerpoint/2010/main" val="19452364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AA8795-A97F-497F-9641-A610375B943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r-CM"/>
          </a:p>
        </p:txBody>
      </p:sp>
      <p:sp>
        <p:nvSpPr>
          <p:cNvPr id="3" name="Text Placeholder 2">
            <a:extLst>
              <a:ext uri="{FF2B5EF4-FFF2-40B4-BE49-F238E27FC236}">
                <a16:creationId xmlns:a16="http://schemas.microsoft.com/office/drawing/2014/main" id="{EF026CD1-EAB1-4138-B4E4-8F28446D3D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CM"/>
          </a:p>
        </p:txBody>
      </p:sp>
      <p:sp>
        <p:nvSpPr>
          <p:cNvPr id="4" name="Date Placeholder 3">
            <a:extLst>
              <a:ext uri="{FF2B5EF4-FFF2-40B4-BE49-F238E27FC236}">
                <a16:creationId xmlns:a16="http://schemas.microsoft.com/office/drawing/2014/main" id="{D1398F5A-F35F-4C74-A60A-7FDEFDCE6A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02114B-2E83-42BF-B0FB-A828BA94FF83}" type="datetimeFigureOut">
              <a:rPr lang="fr-CM" smtClean="0"/>
              <a:t>20/12/2022</a:t>
            </a:fld>
            <a:endParaRPr lang="fr-CM"/>
          </a:p>
        </p:txBody>
      </p:sp>
      <p:sp>
        <p:nvSpPr>
          <p:cNvPr id="5" name="Footer Placeholder 4">
            <a:extLst>
              <a:ext uri="{FF2B5EF4-FFF2-40B4-BE49-F238E27FC236}">
                <a16:creationId xmlns:a16="http://schemas.microsoft.com/office/drawing/2014/main" id="{A05F49EF-D820-4C31-B9EE-9BEA07BF71C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M"/>
          </a:p>
        </p:txBody>
      </p:sp>
      <p:sp>
        <p:nvSpPr>
          <p:cNvPr id="6" name="Slide Number Placeholder 5">
            <a:extLst>
              <a:ext uri="{FF2B5EF4-FFF2-40B4-BE49-F238E27FC236}">
                <a16:creationId xmlns:a16="http://schemas.microsoft.com/office/drawing/2014/main" id="{3A4BB4E7-0438-4604-92AB-4F7417B753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ADFC24-1E26-4E32-BA70-0EEF2111C054}" type="slidenum">
              <a:rPr lang="fr-CM" smtClean="0"/>
              <a:t>‹#›</a:t>
            </a:fld>
            <a:endParaRPr lang="fr-CM"/>
          </a:p>
        </p:txBody>
      </p:sp>
    </p:spTree>
    <p:extLst>
      <p:ext uri="{BB962C8B-B14F-4D97-AF65-F5344CB8AC3E}">
        <p14:creationId xmlns:p14="http://schemas.microsoft.com/office/powerpoint/2010/main" val="2047873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B7C623D-88DA-4698-8530-7796605ADC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5774288"/>
          </a:xfrm>
          <a:prstGeom prst="rect">
            <a:avLst/>
          </a:prstGeom>
        </p:spPr>
      </p:pic>
      <p:pic>
        <p:nvPicPr>
          <p:cNvPr id="14" name="Picture 13">
            <a:extLst>
              <a:ext uri="{FF2B5EF4-FFF2-40B4-BE49-F238E27FC236}">
                <a16:creationId xmlns:a16="http://schemas.microsoft.com/office/drawing/2014/main" id="{0170B182-0EAE-460E-940F-C3DE7E5CAD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91010" y="5808311"/>
            <a:ext cx="1419069" cy="771835"/>
          </a:xfrm>
          <a:prstGeom prst="rect">
            <a:avLst/>
          </a:prstGeom>
        </p:spPr>
      </p:pic>
      <p:sp>
        <p:nvSpPr>
          <p:cNvPr id="15" name="TextBox 14">
            <a:extLst>
              <a:ext uri="{FF2B5EF4-FFF2-40B4-BE49-F238E27FC236}">
                <a16:creationId xmlns:a16="http://schemas.microsoft.com/office/drawing/2014/main" id="{F89458A2-52F5-4A9E-867E-0278E9743281}"/>
              </a:ext>
            </a:extLst>
          </p:cNvPr>
          <p:cNvSpPr txBox="1"/>
          <p:nvPr/>
        </p:nvSpPr>
        <p:spPr>
          <a:xfrm>
            <a:off x="8463719" y="6395480"/>
            <a:ext cx="4073653" cy="369332"/>
          </a:xfrm>
          <a:prstGeom prst="rect">
            <a:avLst/>
          </a:prstGeom>
          <a:noFill/>
        </p:spPr>
        <p:txBody>
          <a:bodyPr wrap="square" rtlCol="0">
            <a:spAutoFit/>
          </a:bodyPr>
          <a:lstStyle/>
          <a:p>
            <a:r>
              <a:rPr lang="fr-FR" sz="1100" b="1" i="1" dirty="0" err="1"/>
              <a:t>Catalyze</a:t>
            </a:r>
            <a:r>
              <a:rPr lang="fr-FR" sz="1100" b="1" i="1" dirty="0"/>
              <a:t> local </a:t>
            </a:r>
            <a:r>
              <a:rPr lang="fr-FR" sz="1100" b="1" i="1" dirty="0" err="1"/>
              <a:t>sustainable</a:t>
            </a:r>
            <a:r>
              <a:rPr lang="fr-FR" sz="1100" b="1" i="1" dirty="0"/>
              <a:t> </a:t>
            </a:r>
            <a:r>
              <a:rPr lang="fr-FR" sz="1100" b="1" i="1" dirty="0" err="1"/>
              <a:t>development</a:t>
            </a:r>
            <a:r>
              <a:rPr lang="fr-FR" sz="1100" b="1" i="1" dirty="0"/>
              <a:t> </a:t>
            </a:r>
            <a:r>
              <a:rPr lang="fr-FR" sz="1100" b="1" i="1" dirty="0" err="1"/>
              <a:t>through</a:t>
            </a:r>
            <a:r>
              <a:rPr lang="fr-FR" sz="1100" b="1" i="1" dirty="0"/>
              <a:t> Open Science</a:t>
            </a:r>
            <a:r>
              <a:rPr lang="fr-FR" dirty="0"/>
              <a:t>.</a:t>
            </a:r>
            <a:endParaRPr lang="fr-CM" dirty="0"/>
          </a:p>
        </p:txBody>
      </p:sp>
      <p:sp>
        <p:nvSpPr>
          <p:cNvPr id="16" name="TextBox 15">
            <a:extLst>
              <a:ext uri="{FF2B5EF4-FFF2-40B4-BE49-F238E27FC236}">
                <a16:creationId xmlns:a16="http://schemas.microsoft.com/office/drawing/2014/main" id="{999600BE-F736-4B37-8581-A8D1581C47CD}"/>
              </a:ext>
            </a:extLst>
          </p:cNvPr>
          <p:cNvSpPr txBox="1"/>
          <p:nvPr/>
        </p:nvSpPr>
        <p:spPr>
          <a:xfrm>
            <a:off x="201591" y="1765722"/>
            <a:ext cx="11788817" cy="1323439"/>
          </a:xfrm>
          <a:prstGeom prst="rect">
            <a:avLst/>
          </a:prstGeom>
          <a:noFill/>
        </p:spPr>
        <p:txBody>
          <a:bodyPr wrap="square" rtlCol="0">
            <a:spAutoFit/>
          </a:bodyPr>
          <a:lstStyle/>
          <a:p>
            <a:pPr algn="ctr"/>
            <a:r>
              <a:rPr lang="en-US" sz="4000" b="1" dirty="0">
                <a:solidFill>
                  <a:schemeClr val="bg1"/>
                </a:solidFill>
                <a:latin typeface="Roboto Condensed" panose="02000000000000000000" pitchFamily="2" charset="0"/>
                <a:ea typeface="Roboto Condensed" panose="02000000000000000000" pitchFamily="2" charset="0"/>
              </a:rPr>
              <a:t>Improve diagnostics of typhoid through </a:t>
            </a:r>
          </a:p>
          <a:p>
            <a:pPr algn="ctr"/>
            <a:r>
              <a:rPr lang="en-US" sz="4000" b="1" dirty="0">
                <a:solidFill>
                  <a:schemeClr val="bg1"/>
                </a:solidFill>
                <a:latin typeface="Roboto Condensed" panose="02000000000000000000" pitchFamily="2" charset="0"/>
                <a:ea typeface="Roboto Condensed" panose="02000000000000000000" pitchFamily="2" charset="0"/>
              </a:rPr>
              <a:t>Open Science: An Artificial Intelligence-based technique</a:t>
            </a:r>
          </a:p>
        </p:txBody>
      </p:sp>
    </p:spTree>
    <p:extLst>
      <p:ext uri="{BB962C8B-B14F-4D97-AF65-F5344CB8AC3E}">
        <p14:creationId xmlns:p14="http://schemas.microsoft.com/office/powerpoint/2010/main" val="11379882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2FB283C-8F64-4A8C-B2AA-C8C046D60AEB}"/>
              </a:ext>
            </a:extLst>
          </p:cNvPr>
          <p:cNvSpPr txBox="1"/>
          <p:nvPr/>
        </p:nvSpPr>
        <p:spPr>
          <a:xfrm>
            <a:off x="0" y="0"/>
            <a:ext cx="12192000" cy="461665"/>
          </a:xfrm>
          <a:prstGeom prst="rect">
            <a:avLst/>
          </a:prstGeom>
          <a:solidFill>
            <a:schemeClr val="tx1"/>
          </a:solidFill>
        </p:spPr>
        <p:txBody>
          <a:bodyPr wrap="square" rtlCol="0">
            <a:spAutoFit/>
          </a:bodyPr>
          <a:lstStyle/>
          <a:p>
            <a:endParaRPr lang="fr-CM" sz="2400" dirty="0"/>
          </a:p>
        </p:txBody>
      </p:sp>
      <p:sp>
        <p:nvSpPr>
          <p:cNvPr id="6" name="TextBox 5">
            <a:extLst>
              <a:ext uri="{FF2B5EF4-FFF2-40B4-BE49-F238E27FC236}">
                <a16:creationId xmlns:a16="http://schemas.microsoft.com/office/drawing/2014/main" id="{0AF442DD-F809-4B00-9D69-23319498320F}"/>
              </a:ext>
            </a:extLst>
          </p:cNvPr>
          <p:cNvSpPr txBox="1"/>
          <p:nvPr/>
        </p:nvSpPr>
        <p:spPr>
          <a:xfrm>
            <a:off x="0" y="6493397"/>
            <a:ext cx="12192000" cy="461665"/>
          </a:xfrm>
          <a:prstGeom prst="rect">
            <a:avLst/>
          </a:prstGeom>
          <a:solidFill>
            <a:schemeClr val="accent1"/>
          </a:solidFill>
        </p:spPr>
        <p:txBody>
          <a:bodyPr wrap="square" rtlCol="0">
            <a:spAutoFit/>
          </a:bodyPr>
          <a:lstStyle/>
          <a:p>
            <a:endParaRPr lang="fr-CM" sz="2400" dirty="0"/>
          </a:p>
        </p:txBody>
      </p:sp>
      <p:sp>
        <p:nvSpPr>
          <p:cNvPr id="27" name="Google Shape;234;p20">
            <a:extLst>
              <a:ext uri="{FF2B5EF4-FFF2-40B4-BE49-F238E27FC236}">
                <a16:creationId xmlns:a16="http://schemas.microsoft.com/office/drawing/2014/main" id="{41F8AA80-36DD-4F5C-9737-455181D886DC}"/>
              </a:ext>
            </a:extLst>
          </p:cNvPr>
          <p:cNvSpPr txBox="1">
            <a:spLocks/>
          </p:cNvSpPr>
          <p:nvPr/>
        </p:nvSpPr>
        <p:spPr>
          <a:xfrm>
            <a:off x="1384275" y="1634940"/>
            <a:ext cx="8080415" cy="3718350"/>
          </a:xfrm>
          <a:prstGeom prst="rect">
            <a:avLst/>
          </a:prstGeom>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750"/>
              </a:spcBef>
              <a:spcAft>
                <a:spcPct val="0"/>
              </a:spcAft>
              <a:buNone/>
            </a:pPr>
            <a:endParaRPr lang="en-US" dirty="0">
              <a:sym typeface="Barlow SemiBold"/>
            </a:endParaRPr>
          </a:p>
        </p:txBody>
      </p:sp>
      <p:sp>
        <p:nvSpPr>
          <p:cNvPr id="28" name="Google Shape;235;p20">
            <a:extLst>
              <a:ext uri="{FF2B5EF4-FFF2-40B4-BE49-F238E27FC236}">
                <a16:creationId xmlns:a16="http://schemas.microsoft.com/office/drawing/2014/main" id="{DF65916F-7F87-462D-968C-BE3359BBC2AE}"/>
              </a:ext>
            </a:extLst>
          </p:cNvPr>
          <p:cNvSpPr txBox="1">
            <a:spLocks noGrp="1"/>
          </p:cNvSpPr>
          <p:nvPr>
            <p:ph type="title"/>
          </p:nvPr>
        </p:nvSpPr>
        <p:spPr>
          <a:xfrm>
            <a:off x="1145894" y="715440"/>
            <a:ext cx="7662142" cy="919500"/>
          </a:xfrm>
          <a:prstGeom prst="rect">
            <a:avLst/>
          </a:prstGeom>
        </p:spPr>
        <p:txBody>
          <a:bodyPr spcFirstLastPara="1" wrap="square" lIns="0" tIns="0" rIns="0" bIns="0" anchor="ctr" anchorCtr="0">
            <a:noAutofit/>
          </a:bodyPr>
          <a:lstStyle>
            <a:defPPr/>
          </a:lstStyle>
          <a:p>
            <a:pPr marL="0" lvl="0" indent="0" algn="l" rtl="0">
              <a:spcBef>
                <a:spcPct val="0"/>
              </a:spcBef>
              <a:spcAft>
                <a:spcPct val="0"/>
              </a:spcAft>
              <a:buNone/>
            </a:pPr>
            <a:r>
              <a:rPr lang="en-US" b="1" dirty="0">
                <a:solidFill>
                  <a:srgbClr val="001A72"/>
                </a:solidFill>
                <a:latin typeface="Roboto Condensed" panose="02000000000000000000"/>
              </a:rPr>
              <a:t>WHAT?</a:t>
            </a:r>
            <a:endParaRPr dirty="0">
              <a:solidFill>
                <a:schemeClr val="accent1"/>
              </a:solidFill>
              <a:latin typeface="Roboto Condensed" panose="02000000000000000000" pitchFamily="2" charset="0"/>
              <a:ea typeface="Roboto Condensed" panose="02000000000000000000" pitchFamily="2" charset="0"/>
            </a:endParaRPr>
          </a:p>
        </p:txBody>
      </p:sp>
      <p:sp>
        <p:nvSpPr>
          <p:cNvPr id="29" name="Google Shape;237;p20">
            <a:extLst>
              <a:ext uri="{FF2B5EF4-FFF2-40B4-BE49-F238E27FC236}">
                <a16:creationId xmlns:a16="http://schemas.microsoft.com/office/drawing/2014/main" id="{89944789-FA89-4142-BB0E-0E95FB842C70}"/>
              </a:ext>
            </a:extLst>
          </p:cNvPr>
          <p:cNvSpPr txBox="1">
            <a:spLocks noGrp="1"/>
          </p:cNvSpPr>
          <p:nvPr>
            <p:ph type="sldNum" idx="12"/>
          </p:nvPr>
        </p:nvSpPr>
        <p:spPr>
          <a:xfrm>
            <a:off x="1384275" y="5086490"/>
            <a:ext cx="431986" cy="386400"/>
          </a:xfrm>
          <a:prstGeom prst="rect">
            <a:avLst/>
          </a:prstGeom>
        </p:spPr>
        <p:txBody>
          <a:bodyPr spcFirstLastPara="1" wrap="square" lIns="0" tIns="0" rIns="0" bIns="0" anchor="ctr" anchorCtr="0">
            <a:noAutofit/>
          </a:bodyPr>
          <a:lstStyle>
            <a:defPPr/>
          </a:lstStyle>
          <a:p>
            <a:pPr marL="0" lvl="0" indent="0" algn="ctr" rtl="0">
              <a:spcBef>
                <a:spcPct val="0"/>
              </a:spcBef>
              <a:spcAft>
                <a:spcPct val="0"/>
              </a:spcAft>
              <a:buNone/>
            </a:pPr>
            <a:fld id="{00000000-1234-1234-1234-123412341234}" type="slidenum">
              <a:rPr lang="en"/>
              <a:pPr marL="0" lvl="0" indent="0" algn="ctr" rtl="0">
                <a:spcBef>
                  <a:spcPct val="0"/>
                </a:spcBef>
                <a:spcAft>
                  <a:spcPct val="0"/>
                </a:spcAft>
                <a:buNone/>
              </a:pPr>
              <a:t>10</a:t>
            </a:fld>
            <a:endParaRPr/>
          </a:p>
        </p:txBody>
      </p:sp>
      <p:sp>
        <p:nvSpPr>
          <p:cNvPr id="14" name="Google Shape;234;p20">
            <a:extLst>
              <a:ext uri="{FF2B5EF4-FFF2-40B4-BE49-F238E27FC236}">
                <a16:creationId xmlns:a16="http://schemas.microsoft.com/office/drawing/2014/main" id="{5E7C58CA-2D34-49F2-8388-15C6A5951848}"/>
              </a:ext>
            </a:extLst>
          </p:cNvPr>
          <p:cNvSpPr txBox="1">
            <a:spLocks/>
          </p:cNvSpPr>
          <p:nvPr/>
        </p:nvSpPr>
        <p:spPr>
          <a:xfrm>
            <a:off x="1384275" y="1634940"/>
            <a:ext cx="4628773" cy="3718350"/>
          </a:xfrm>
          <a:prstGeom prst="rect">
            <a:avLst/>
          </a:prstGeom>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750"/>
              </a:spcBef>
              <a:spcAft>
                <a:spcPct val="0"/>
              </a:spcAft>
              <a:buNone/>
            </a:pPr>
            <a:endParaRPr lang="en-US" dirty="0">
              <a:sym typeface="Barlow SemiBold"/>
            </a:endParaRPr>
          </a:p>
        </p:txBody>
      </p:sp>
      <p:sp>
        <p:nvSpPr>
          <p:cNvPr id="15" name="TextBox 14">
            <a:extLst>
              <a:ext uri="{FF2B5EF4-FFF2-40B4-BE49-F238E27FC236}">
                <a16:creationId xmlns:a16="http://schemas.microsoft.com/office/drawing/2014/main" id="{391CA968-37E0-4AEF-9E70-D629BD37819A}"/>
              </a:ext>
            </a:extLst>
          </p:cNvPr>
          <p:cNvSpPr txBox="1"/>
          <p:nvPr/>
        </p:nvSpPr>
        <p:spPr>
          <a:xfrm>
            <a:off x="932863" y="2975994"/>
            <a:ext cx="6094070" cy="769441"/>
          </a:xfrm>
          <a:prstGeom prst="rect">
            <a:avLst/>
          </a:prstGeom>
          <a:noFill/>
        </p:spPr>
        <p:txBody>
          <a:bodyPr wrap="square">
            <a:spAutoFit/>
          </a:bodyPr>
          <a:lstStyle/>
          <a:p>
            <a:r>
              <a:rPr lang="en-US" b="1" dirty="0"/>
              <a:t> </a:t>
            </a:r>
            <a:r>
              <a:rPr lang="en-US" sz="4400" b="1" dirty="0"/>
              <a:t>Task automation</a:t>
            </a:r>
          </a:p>
        </p:txBody>
      </p:sp>
      <p:pic>
        <p:nvPicPr>
          <p:cNvPr id="3" name="Picture 2">
            <a:extLst>
              <a:ext uri="{FF2B5EF4-FFF2-40B4-BE49-F238E27FC236}">
                <a16:creationId xmlns:a16="http://schemas.microsoft.com/office/drawing/2014/main" id="{3026E558-7347-454A-BE28-087E9D5E770F}"/>
              </a:ext>
            </a:extLst>
          </p:cNvPr>
          <p:cNvPicPr>
            <a:picLocks noChangeAspect="1"/>
          </p:cNvPicPr>
          <p:nvPr/>
        </p:nvPicPr>
        <p:blipFill>
          <a:blip r:embed="rId3"/>
          <a:stretch>
            <a:fillRect/>
          </a:stretch>
        </p:blipFill>
        <p:spPr>
          <a:xfrm>
            <a:off x="6835419" y="1838562"/>
            <a:ext cx="4423718" cy="3271374"/>
          </a:xfrm>
          <a:prstGeom prst="rect">
            <a:avLst/>
          </a:prstGeom>
        </p:spPr>
      </p:pic>
    </p:spTree>
    <p:extLst>
      <p:ext uri="{BB962C8B-B14F-4D97-AF65-F5344CB8AC3E}">
        <p14:creationId xmlns:p14="http://schemas.microsoft.com/office/powerpoint/2010/main" val="25316862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2FB283C-8F64-4A8C-B2AA-C8C046D60AEB}"/>
              </a:ext>
            </a:extLst>
          </p:cNvPr>
          <p:cNvSpPr txBox="1"/>
          <p:nvPr/>
        </p:nvSpPr>
        <p:spPr>
          <a:xfrm>
            <a:off x="0" y="0"/>
            <a:ext cx="12192000" cy="461665"/>
          </a:xfrm>
          <a:prstGeom prst="rect">
            <a:avLst/>
          </a:prstGeom>
          <a:solidFill>
            <a:schemeClr val="tx1"/>
          </a:solidFill>
        </p:spPr>
        <p:txBody>
          <a:bodyPr wrap="square" rtlCol="0">
            <a:spAutoFit/>
          </a:bodyPr>
          <a:lstStyle/>
          <a:p>
            <a:endParaRPr lang="fr-CM" sz="2400" dirty="0"/>
          </a:p>
        </p:txBody>
      </p:sp>
      <p:sp>
        <p:nvSpPr>
          <p:cNvPr id="6" name="TextBox 5">
            <a:extLst>
              <a:ext uri="{FF2B5EF4-FFF2-40B4-BE49-F238E27FC236}">
                <a16:creationId xmlns:a16="http://schemas.microsoft.com/office/drawing/2014/main" id="{0AF442DD-F809-4B00-9D69-23319498320F}"/>
              </a:ext>
            </a:extLst>
          </p:cNvPr>
          <p:cNvSpPr txBox="1"/>
          <p:nvPr/>
        </p:nvSpPr>
        <p:spPr>
          <a:xfrm>
            <a:off x="0" y="6493397"/>
            <a:ext cx="12192000" cy="461665"/>
          </a:xfrm>
          <a:prstGeom prst="rect">
            <a:avLst/>
          </a:prstGeom>
          <a:solidFill>
            <a:schemeClr val="accent1"/>
          </a:solidFill>
        </p:spPr>
        <p:txBody>
          <a:bodyPr wrap="square" rtlCol="0">
            <a:spAutoFit/>
          </a:bodyPr>
          <a:lstStyle/>
          <a:p>
            <a:endParaRPr lang="fr-CM" sz="2400" dirty="0"/>
          </a:p>
        </p:txBody>
      </p:sp>
      <p:sp>
        <p:nvSpPr>
          <p:cNvPr id="27" name="Google Shape;234;p20">
            <a:extLst>
              <a:ext uri="{FF2B5EF4-FFF2-40B4-BE49-F238E27FC236}">
                <a16:creationId xmlns:a16="http://schemas.microsoft.com/office/drawing/2014/main" id="{41F8AA80-36DD-4F5C-9737-455181D886DC}"/>
              </a:ext>
            </a:extLst>
          </p:cNvPr>
          <p:cNvSpPr txBox="1">
            <a:spLocks/>
          </p:cNvSpPr>
          <p:nvPr/>
        </p:nvSpPr>
        <p:spPr>
          <a:xfrm>
            <a:off x="1384275" y="1634940"/>
            <a:ext cx="8080415" cy="3718350"/>
          </a:xfrm>
          <a:prstGeom prst="rect">
            <a:avLst/>
          </a:prstGeom>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750"/>
              </a:spcBef>
              <a:spcAft>
                <a:spcPct val="0"/>
              </a:spcAft>
              <a:buNone/>
            </a:pPr>
            <a:endParaRPr lang="en-US" dirty="0">
              <a:sym typeface="Barlow SemiBold"/>
            </a:endParaRPr>
          </a:p>
        </p:txBody>
      </p:sp>
      <p:sp>
        <p:nvSpPr>
          <p:cNvPr id="28" name="Google Shape;235;p20">
            <a:extLst>
              <a:ext uri="{FF2B5EF4-FFF2-40B4-BE49-F238E27FC236}">
                <a16:creationId xmlns:a16="http://schemas.microsoft.com/office/drawing/2014/main" id="{DF65916F-7F87-462D-968C-BE3359BBC2AE}"/>
              </a:ext>
            </a:extLst>
          </p:cNvPr>
          <p:cNvSpPr txBox="1">
            <a:spLocks noGrp="1"/>
          </p:cNvSpPr>
          <p:nvPr>
            <p:ph type="title"/>
          </p:nvPr>
        </p:nvSpPr>
        <p:spPr>
          <a:xfrm>
            <a:off x="1145894" y="715440"/>
            <a:ext cx="7662142" cy="919500"/>
          </a:xfrm>
          <a:prstGeom prst="rect">
            <a:avLst/>
          </a:prstGeom>
        </p:spPr>
        <p:txBody>
          <a:bodyPr spcFirstLastPara="1" wrap="square" lIns="0" tIns="0" rIns="0" bIns="0" anchor="ctr" anchorCtr="0">
            <a:noAutofit/>
          </a:bodyPr>
          <a:lstStyle>
            <a:defPPr/>
          </a:lstStyle>
          <a:p>
            <a:pPr marL="0" lvl="0" indent="0" algn="l" rtl="0">
              <a:spcBef>
                <a:spcPct val="0"/>
              </a:spcBef>
              <a:spcAft>
                <a:spcPct val="0"/>
              </a:spcAft>
              <a:buNone/>
            </a:pPr>
            <a:r>
              <a:rPr lang="en-US" b="1" dirty="0">
                <a:solidFill>
                  <a:srgbClr val="001A72"/>
                </a:solidFill>
                <a:latin typeface="Roboto Condensed" panose="02000000000000000000"/>
              </a:rPr>
              <a:t>WHAT?</a:t>
            </a:r>
            <a:endParaRPr dirty="0">
              <a:solidFill>
                <a:schemeClr val="accent1"/>
              </a:solidFill>
              <a:latin typeface="Roboto Condensed" panose="02000000000000000000" pitchFamily="2" charset="0"/>
              <a:ea typeface="Roboto Condensed" panose="02000000000000000000" pitchFamily="2" charset="0"/>
            </a:endParaRPr>
          </a:p>
        </p:txBody>
      </p:sp>
      <p:sp>
        <p:nvSpPr>
          <p:cNvPr id="29" name="Google Shape;237;p20">
            <a:extLst>
              <a:ext uri="{FF2B5EF4-FFF2-40B4-BE49-F238E27FC236}">
                <a16:creationId xmlns:a16="http://schemas.microsoft.com/office/drawing/2014/main" id="{89944789-FA89-4142-BB0E-0E95FB842C70}"/>
              </a:ext>
            </a:extLst>
          </p:cNvPr>
          <p:cNvSpPr txBox="1">
            <a:spLocks noGrp="1"/>
          </p:cNvSpPr>
          <p:nvPr>
            <p:ph type="sldNum" idx="12"/>
          </p:nvPr>
        </p:nvSpPr>
        <p:spPr>
          <a:xfrm>
            <a:off x="1384275" y="5086490"/>
            <a:ext cx="431986" cy="386400"/>
          </a:xfrm>
          <a:prstGeom prst="rect">
            <a:avLst/>
          </a:prstGeom>
        </p:spPr>
        <p:txBody>
          <a:bodyPr spcFirstLastPara="1" wrap="square" lIns="0" tIns="0" rIns="0" bIns="0" anchor="ctr" anchorCtr="0">
            <a:noAutofit/>
          </a:bodyPr>
          <a:lstStyle>
            <a:defPPr/>
          </a:lstStyle>
          <a:p>
            <a:pPr marL="0" lvl="0" indent="0" algn="ctr" rtl="0">
              <a:spcBef>
                <a:spcPct val="0"/>
              </a:spcBef>
              <a:spcAft>
                <a:spcPct val="0"/>
              </a:spcAft>
              <a:buNone/>
            </a:pPr>
            <a:fld id="{00000000-1234-1234-1234-123412341234}" type="slidenum">
              <a:rPr lang="en"/>
              <a:pPr marL="0" lvl="0" indent="0" algn="ctr" rtl="0">
                <a:spcBef>
                  <a:spcPct val="0"/>
                </a:spcBef>
                <a:spcAft>
                  <a:spcPct val="0"/>
                </a:spcAft>
                <a:buNone/>
              </a:pPr>
              <a:t>11</a:t>
            </a:fld>
            <a:endParaRPr/>
          </a:p>
        </p:txBody>
      </p:sp>
      <p:sp>
        <p:nvSpPr>
          <p:cNvPr id="14" name="Google Shape;234;p20">
            <a:extLst>
              <a:ext uri="{FF2B5EF4-FFF2-40B4-BE49-F238E27FC236}">
                <a16:creationId xmlns:a16="http://schemas.microsoft.com/office/drawing/2014/main" id="{5E7C58CA-2D34-49F2-8388-15C6A5951848}"/>
              </a:ext>
            </a:extLst>
          </p:cNvPr>
          <p:cNvSpPr txBox="1">
            <a:spLocks/>
          </p:cNvSpPr>
          <p:nvPr/>
        </p:nvSpPr>
        <p:spPr>
          <a:xfrm>
            <a:off x="1384275" y="1634940"/>
            <a:ext cx="4628773" cy="3718350"/>
          </a:xfrm>
          <a:prstGeom prst="rect">
            <a:avLst/>
          </a:prstGeom>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750"/>
              </a:spcBef>
              <a:spcAft>
                <a:spcPct val="0"/>
              </a:spcAft>
              <a:buNone/>
            </a:pPr>
            <a:endParaRPr lang="en-US" dirty="0">
              <a:sym typeface="Barlow SemiBold"/>
            </a:endParaRPr>
          </a:p>
        </p:txBody>
      </p:sp>
      <p:sp>
        <p:nvSpPr>
          <p:cNvPr id="15" name="TextBox 14">
            <a:extLst>
              <a:ext uri="{FF2B5EF4-FFF2-40B4-BE49-F238E27FC236}">
                <a16:creationId xmlns:a16="http://schemas.microsoft.com/office/drawing/2014/main" id="{391CA968-37E0-4AEF-9E70-D629BD37819A}"/>
              </a:ext>
            </a:extLst>
          </p:cNvPr>
          <p:cNvSpPr txBox="1"/>
          <p:nvPr/>
        </p:nvSpPr>
        <p:spPr>
          <a:xfrm>
            <a:off x="1384275" y="2980838"/>
            <a:ext cx="6094070" cy="369332"/>
          </a:xfrm>
          <a:prstGeom prst="rect">
            <a:avLst/>
          </a:prstGeom>
          <a:noFill/>
        </p:spPr>
        <p:txBody>
          <a:bodyPr wrap="square">
            <a:spAutoFit/>
          </a:bodyPr>
          <a:lstStyle/>
          <a:p>
            <a:r>
              <a:rPr lang="en-US" b="1" dirty="0"/>
              <a:t> </a:t>
            </a:r>
            <a:endParaRPr lang="en-US" sz="4400" b="1" dirty="0"/>
          </a:p>
        </p:txBody>
      </p:sp>
      <p:sp>
        <p:nvSpPr>
          <p:cNvPr id="13" name="Google Shape;234;p20">
            <a:extLst>
              <a:ext uri="{FF2B5EF4-FFF2-40B4-BE49-F238E27FC236}">
                <a16:creationId xmlns:a16="http://schemas.microsoft.com/office/drawing/2014/main" id="{88874754-EE83-4869-AB74-9E206F428550}"/>
              </a:ext>
            </a:extLst>
          </p:cNvPr>
          <p:cNvSpPr txBox="1">
            <a:spLocks/>
          </p:cNvSpPr>
          <p:nvPr/>
        </p:nvSpPr>
        <p:spPr>
          <a:xfrm>
            <a:off x="940274" y="1771510"/>
            <a:ext cx="7783608" cy="2375905"/>
          </a:xfrm>
          <a:prstGeom prst="rect">
            <a:avLst/>
          </a:prstGeom>
          <a:solidFill>
            <a:schemeClr val="lt1"/>
          </a:solidFill>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600"/>
              </a:spcBef>
              <a:spcAft>
                <a:spcPct val="0"/>
              </a:spcAft>
              <a:buFont typeface="Arial" panose="020B0604020202020204" pitchFamily="34" charset="0"/>
              <a:buNone/>
            </a:pPr>
            <a:endParaRPr lang="en-US" dirty="0">
              <a:solidFill>
                <a:schemeClr val="accent2"/>
              </a:solidFill>
            </a:endParaRPr>
          </a:p>
          <a:p>
            <a:pPr marL="0" indent="0" algn="just">
              <a:spcBef>
                <a:spcPts val="600"/>
              </a:spcBef>
              <a:spcAft>
                <a:spcPct val="0"/>
              </a:spcAft>
              <a:buFont typeface="Arial" panose="020B0604020202020204" pitchFamily="34" charset="0"/>
              <a:buNone/>
            </a:pPr>
            <a:endParaRPr lang="en-US" dirty="0">
              <a:solidFill>
                <a:schemeClr val="accent2"/>
              </a:solidFill>
            </a:endParaRPr>
          </a:p>
          <a:p>
            <a:pPr marL="0" indent="0" algn="just">
              <a:spcBef>
                <a:spcPts val="600"/>
              </a:spcBef>
              <a:spcAft>
                <a:spcPct val="0"/>
              </a:spcAft>
              <a:buFont typeface="Arial" panose="020B0604020202020204" pitchFamily="34" charset="0"/>
              <a:buNone/>
            </a:pPr>
            <a:r>
              <a:rPr lang="en-US" b="1" dirty="0">
                <a:latin typeface="Barlow SemiBold"/>
              </a:rPr>
              <a:t>Augmentation </a:t>
            </a:r>
          </a:p>
          <a:p>
            <a:pPr marL="0" indent="0" algn="just">
              <a:spcBef>
                <a:spcPts val="600"/>
              </a:spcBef>
              <a:spcAft>
                <a:spcPct val="0"/>
              </a:spcAft>
              <a:buFont typeface="Arial" panose="020B0604020202020204" pitchFamily="34" charset="0"/>
              <a:buNone/>
            </a:pPr>
            <a:endParaRPr lang="en-US" b="1" dirty="0">
              <a:latin typeface="Barlow SemiBold"/>
            </a:endParaRPr>
          </a:p>
          <a:p>
            <a:pPr marL="0" indent="0" algn="just">
              <a:spcBef>
                <a:spcPts val="600"/>
              </a:spcBef>
              <a:spcAft>
                <a:spcPct val="0"/>
              </a:spcAft>
              <a:buFont typeface="Arial" panose="020B0604020202020204" pitchFamily="34" charset="0"/>
              <a:buNone/>
            </a:pPr>
            <a:r>
              <a:rPr lang="en-US" sz="1600" b="1" dirty="0">
                <a:latin typeface="Barlow SemiBold"/>
              </a:rPr>
              <a:t>We value the human judgement expertise which</a:t>
            </a:r>
          </a:p>
          <a:p>
            <a:pPr marL="0" indent="0" algn="just">
              <a:spcBef>
                <a:spcPts val="600"/>
              </a:spcBef>
              <a:spcAft>
                <a:spcPct val="0"/>
              </a:spcAft>
              <a:buFont typeface="Arial" panose="020B0604020202020204" pitchFamily="34" charset="0"/>
              <a:buNone/>
            </a:pPr>
            <a:r>
              <a:rPr lang="en-US" sz="1600" b="1" dirty="0">
                <a:latin typeface="Barlow SemiBold"/>
              </a:rPr>
              <a:t> will make the results better.</a:t>
            </a:r>
          </a:p>
          <a:p>
            <a:pPr marL="0" indent="0" algn="just">
              <a:spcBef>
                <a:spcPts val="600"/>
              </a:spcBef>
              <a:spcAft>
                <a:spcPct val="0"/>
              </a:spcAft>
              <a:buFont typeface="Arial" panose="020B0604020202020204" pitchFamily="34" charset="0"/>
              <a:buNone/>
            </a:pPr>
            <a:endParaRPr lang="en-US" b="1" dirty="0">
              <a:latin typeface="Barlow SemiBold"/>
            </a:endParaRPr>
          </a:p>
          <a:p>
            <a:pPr marL="0" indent="0" algn="just">
              <a:spcBef>
                <a:spcPts val="600"/>
              </a:spcBef>
              <a:spcAft>
                <a:spcPct val="0"/>
              </a:spcAft>
              <a:buFont typeface="Arial" panose="020B0604020202020204" pitchFamily="34" charset="0"/>
              <a:buNone/>
            </a:pPr>
            <a:endParaRPr lang="en-US" dirty="0">
              <a:solidFill>
                <a:schemeClr val="accent1"/>
              </a:solidFill>
              <a:latin typeface="Barlow SemiBold"/>
            </a:endParaRPr>
          </a:p>
          <a:p>
            <a:pPr marL="0" indent="0" algn="just">
              <a:spcBef>
                <a:spcPts val="600"/>
              </a:spcBef>
              <a:spcAft>
                <a:spcPct val="0"/>
              </a:spcAft>
              <a:buFont typeface="Arial" panose="020B0604020202020204" pitchFamily="34" charset="0"/>
              <a:buNone/>
            </a:pPr>
            <a:r>
              <a:rPr lang="en-US" dirty="0">
                <a:solidFill>
                  <a:schemeClr val="accent2"/>
                </a:solidFill>
              </a:rPr>
              <a:t>          </a:t>
            </a:r>
          </a:p>
          <a:p>
            <a:pPr marL="0" indent="0" algn="just">
              <a:spcBef>
                <a:spcPts val="600"/>
              </a:spcBef>
              <a:spcAft>
                <a:spcPct val="0"/>
              </a:spcAft>
              <a:buFont typeface="Arial" panose="020B0604020202020204" pitchFamily="34" charset="0"/>
              <a:buNone/>
            </a:pPr>
            <a:endParaRPr lang="en-US" dirty="0">
              <a:solidFill>
                <a:schemeClr val="accent2"/>
              </a:solidFill>
            </a:endParaRPr>
          </a:p>
          <a:p>
            <a:pPr marL="0" indent="0" algn="just">
              <a:spcBef>
                <a:spcPts val="600"/>
              </a:spcBef>
              <a:spcAft>
                <a:spcPct val="0"/>
              </a:spcAft>
              <a:buFont typeface="Arial" panose="020B0604020202020204" pitchFamily="34" charset="0"/>
              <a:buNone/>
            </a:pPr>
            <a:r>
              <a:rPr lang="en-US" dirty="0">
                <a:solidFill>
                  <a:schemeClr val="accent2"/>
                </a:solidFill>
              </a:rPr>
              <a:t>     </a:t>
            </a:r>
          </a:p>
          <a:p>
            <a:pPr marL="0" indent="0" algn="just">
              <a:spcBef>
                <a:spcPts val="600"/>
              </a:spcBef>
              <a:spcAft>
                <a:spcPct val="0"/>
              </a:spcAft>
              <a:buFont typeface="Arial" panose="020B0604020202020204" pitchFamily="34" charset="0"/>
              <a:buNone/>
            </a:pPr>
            <a:endParaRPr lang="en-US" dirty="0">
              <a:solidFill>
                <a:schemeClr val="accent2"/>
              </a:solidFill>
            </a:endParaRPr>
          </a:p>
        </p:txBody>
      </p:sp>
      <p:pic>
        <p:nvPicPr>
          <p:cNvPr id="3" name="Picture 2">
            <a:extLst>
              <a:ext uri="{FF2B5EF4-FFF2-40B4-BE49-F238E27FC236}">
                <a16:creationId xmlns:a16="http://schemas.microsoft.com/office/drawing/2014/main" id="{28430C92-875B-4DE5-9572-CDE3743348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1584" y="1476632"/>
            <a:ext cx="5572903" cy="4048690"/>
          </a:xfrm>
          <a:prstGeom prst="rect">
            <a:avLst/>
          </a:prstGeom>
        </p:spPr>
      </p:pic>
    </p:spTree>
    <p:extLst>
      <p:ext uri="{BB962C8B-B14F-4D97-AF65-F5344CB8AC3E}">
        <p14:creationId xmlns:p14="http://schemas.microsoft.com/office/powerpoint/2010/main" val="3715016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2FB283C-8F64-4A8C-B2AA-C8C046D60AEB}"/>
              </a:ext>
            </a:extLst>
          </p:cNvPr>
          <p:cNvSpPr txBox="1"/>
          <p:nvPr/>
        </p:nvSpPr>
        <p:spPr>
          <a:xfrm>
            <a:off x="0" y="0"/>
            <a:ext cx="12192000" cy="461665"/>
          </a:xfrm>
          <a:prstGeom prst="rect">
            <a:avLst/>
          </a:prstGeom>
          <a:solidFill>
            <a:schemeClr val="tx1"/>
          </a:solidFill>
        </p:spPr>
        <p:txBody>
          <a:bodyPr wrap="square" rtlCol="0">
            <a:spAutoFit/>
          </a:bodyPr>
          <a:lstStyle/>
          <a:p>
            <a:endParaRPr lang="fr-CM" sz="2400" dirty="0"/>
          </a:p>
        </p:txBody>
      </p:sp>
      <p:sp>
        <p:nvSpPr>
          <p:cNvPr id="6" name="TextBox 5">
            <a:extLst>
              <a:ext uri="{FF2B5EF4-FFF2-40B4-BE49-F238E27FC236}">
                <a16:creationId xmlns:a16="http://schemas.microsoft.com/office/drawing/2014/main" id="{0AF442DD-F809-4B00-9D69-23319498320F}"/>
              </a:ext>
            </a:extLst>
          </p:cNvPr>
          <p:cNvSpPr txBox="1"/>
          <p:nvPr/>
        </p:nvSpPr>
        <p:spPr>
          <a:xfrm>
            <a:off x="0" y="6493397"/>
            <a:ext cx="12192000" cy="461665"/>
          </a:xfrm>
          <a:prstGeom prst="rect">
            <a:avLst/>
          </a:prstGeom>
          <a:solidFill>
            <a:schemeClr val="accent1"/>
          </a:solidFill>
        </p:spPr>
        <p:txBody>
          <a:bodyPr wrap="square" rtlCol="0">
            <a:spAutoFit/>
          </a:bodyPr>
          <a:lstStyle/>
          <a:p>
            <a:endParaRPr lang="fr-CM" sz="2400" dirty="0"/>
          </a:p>
        </p:txBody>
      </p:sp>
      <p:sp>
        <p:nvSpPr>
          <p:cNvPr id="27" name="Google Shape;234;p20">
            <a:extLst>
              <a:ext uri="{FF2B5EF4-FFF2-40B4-BE49-F238E27FC236}">
                <a16:creationId xmlns:a16="http://schemas.microsoft.com/office/drawing/2014/main" id="{41F8AA80-36DD-4F5C-9737-455181D886DC}"/>
              </a:ext>
            </a:extLst>
          </p:cNvPr>
          <p:cNvSpPr txBox="1">
            <a:spLocks/>
          </p:cNvSpPr>
          <p:nvPr/>
        </p:nvSpPr>
        <p:spPr>
          <a:xfrm>
            <a:off x="1384275" y="1634940"/>
            <a:ext cx="8080415" cy="3718350"/>
          </a:xfrm>
          <a:prstGeom prst="rect">
            <a:avLst/>
          </a:prstGeom>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750"/>
              </a:spcBef>
              <a:spcAft>
                <a:spcPct val="0"/>
              </a:spcAft>
              <a:buNone/>
            </a:pPr>
            <a:endParaRPr lang="en-US" dirty="0">
              <a:sym typeface="Barlow SemiBold"/>
            </a:endParaRPr>
          </a:p>
        </p:txBody>
      </p:sp>
      <p:sp>
        <p:nvSpPr>
          <p:cNvPr id="28" name="Google Shape;235;p20">
            <a:extLst>
              <a:ext uri="{FF2B5EF4-FFF2-40B4-BE49-F238E27FC236}">
                <a16:creationId xmlns:a16="http://schemas.microsoft.com/office/drawing/2014/main" id="{DF65916F-7F87-462D-968C-BE3359BBC2AE}"/>
              </a:ext>
            </a:extLst>
          </p:cNvPr>
          <p:cNvSpPr txBox="1">
            <a:spLocks noGrp="1"/>
          </p:cNvSpPr>
          <p:nvPr>
            <p:ph type="title"/>
          </p:nvPr>
        </p:nvSpPr>
        <p:spPr>
          <a:xfrm>
            <a:off x="1145894" y="715440"/>
            <a:ext cx="7662142" cy="919500"/>
          </a:xfrm>
          <a:prstGeom prst="rect">
            <a:avLst/>
          </a:prstGeom>
        </p:spPr>
        <p:txBody>
          <a:bodyPr spcFirstLastPara="1" wrap="square" lIns="0" tIns="0" rIns="0" bIns="0" anchor="ctr" anchorCtr="0">
            <a:noAutofit/>
          </a:bodyPr>
          <a:lstStyle>
            <a:defPPr/>
          </a:lstStyle>
          <a:p>
            <a:pPr marL="0" lvl="0" indent="0" algn="l" rtl="0">
              <a:spcBef>
                <a:spcPct val="0"/>
              </a:spcBef>
              <a:spcAft>
                <a:spcPct val="0"/>
              </a:spcAft>
              <a:buNone/>
            </a:pPr>
            <a:r>
              <a:rPr lang="en-US" b="1" dirty="0">
                <a:solidFill>
                  <a:srgbClr val="001A72"/>
                </a:solidFill>
                <a:latin typeface="Roboto Condensed" panose="02000000000000000000"/>
              </a:rPr>
              <a:t>WHAT?</a:t>
            </a:r>
            <a:endParaRPr dirty="0">
              <a:solidFill>
                <a:schemeClr val="accent1"/>
              </a:solidFill>
              <a:latin typeface="Roboto Condensed" panose="02000000000000000000" pitchFamily="2" charset="0"/>
              <a:ea typeface="Roboto Condensed" panose="02000000000000000000" pitchFamily="2" charset="0"/>
            </a:endParaRPr>
          </a:p>
        </p:txBody>
      </p:sp>
      <p:sp>
        <p:nvSpPr>
          <p:cNvPr id="29" name="Google Shape;237;p20">
            <a:extLst>
              <a:ext uri="{FF2B5EF4-FFF2-40B4-BE49-F238E27FC236}">
                <a16:creationId xmlns:a16="http://schemas.microsoft.com/office/drawing/2014/main" id="{89944789-FA89-4142-BB0E-0E95FB842C70}"/>
              </a:ext>
            </a:extLst>
          </p:cNvPr>
          <p:cNvSpPr txBox="1">
            <a:spLocks noGrp="1"/>
          </p:cNvSpPr>
          <p:nvPr>
            <p:ph type="sldNum" idx="12"/>
          </p:nvPr>
        </p:nvSpPr>
        <p:spPr>
          <a:xfrm>
            <a:off x="1384275" y="5086490"/>
            <a:ext cx="431986" cy="386400"/>
          </a:xfrm>
          <a:prstGeom prst="rect">
            <a:avLst/>
          </a:prstGeom>
        </p:spPr>
        <p:txBody>
          <a:bodyPr spcFirstLastPara="1" wrap="square" lIns="0" tIns="0" rIns="0" bIns="0" anchor="ctr" anchorCtr="0">
            <a:noAutofit/>
          </a:bodyPr>
          <a:lstStyle>
            <a:defPPr/>
          </a:lstStyle>
          <a:p>
            <a:pPr marL="0" lvl="0" indent="0" algn="ctr" rtl="0">
              <a:spcBef>
                <a:spcPct val="0"/>
              </a:spcBef>
              <a:spcAft>
                <a:spcPct val="0"/>
              </a:spcAft>
              <a:buNone/>
            </a:pPr>
            <a:fld id="{00000000-1234-1234-1234-123412341234}" type="slidenum">
              <a:rPr lang="en"/>
              <a:pPr marL="0" lvl="0" indent="0" algn="ctr" rtl="0">
                <a:spcBef>
                  <a:spcPct val="0"/>
                </a:spcBef>
                <a:spcAft>
                  <a:spcPct val="0"/>
                </a:spcAft>
                <a:buNone/>
              </a:pPr>
              <a:t>12</a:t>
            </a:fld>
            <a:endParaRPr/>
          </a:p>
        </p:txBody>
      </p:sp>
      <p:sp>
        <p:nvSpPr>
          <p:cNvPr id="14" name="Google Shape;234;p20">
            <a:extLst>
              <a:ext uri="{FF2B5EF4-FFF2-40B4-BE49-F238E27FC236}">
                <a16:creationId xmlns:a16="http://schemas.microsoft.com/office/drawing/2014/main" id="{5E7C58CA-2D34-49F2-8388-15C6A5951848}"/>
              </a:ext>
            </a:extLst>
          </p:cNvPr>
          <p:cNvSpPr txBox="1">
            <a:spLocks/>
          </p:cNvSpPr>
          <p:nvPr/>
        </p:nvSpPr>
        <p:spPr>
          <a:xfrm>
            <a:off x="1384275" y="1634940"/>
            <a:ext cx="4628773" cy="3718350"/>
          </a:xfrm>
          <a:prstGeom prst="rect">
            <a:avLst/>
          </a:prstGeom>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750"/>
              </a:spcBef>
              <a:spcAft>
                <a:spcPct val="0"/>
              </a:spcAft>
              <a:buNone/>
            </a:pPr>
            <a:endParaRPr lang="en-US" dirty="0">
              <a:sym typeface="Barlow SemiBold"/>
            </a:endParaRPr>
          </a:p>
        </p:txBody>
      </p:sp>
      <p:sp>
        <p:nvSpPr>
          <p:cNvPr id="15" name="TextBox 14">
            <a:extLst>
              <a:ext uri="{FF2B5EF4-FFF2-40B4-BE49-F238E27FC236}">
                <a16:creationId xmlns:a16="http://schemas.microsoft.com/office/drawing/2014/main" id="{391CA968-37E0-4AEF-9E70-D629BD37819A}"/>
              </a:ext>
            </a:extLst>
          </p:cNvPr>
          <p:cNvSpPr txBox="1"/>
          <p:nvPr/>
        </p:nvSpPr>
        <p:spPr>
          <a:xfrm>
            <a:off x="1384275" y="2980838"/>
            <a:ext cx="6094070" cy="369332"/>
          </a:xfrm>
          <a:prstGeom prst="rect">
            <a:avLst/>
          </a:prstGeom>
          <a:noFill/>
        </p:spPr>
        <p:txBody>
          <a:bodyPr wrap="square">
            <a:spAutoFit/>
          </a:bodyPr>
          <a:lstStyle/>
          <a:p>
            <a:r>
              <a:rPr lang="en-US" b="1" dirty="0"/>
              <a:t> </a:t>
            </a:r>
            <a:endParaRPr lang="en-US" sz="4400" b="1" dirty="0"/>
          </a:p>
        </p:txBody>
      </p:sp>
      <p:sp>
        <p:nvSpPr>
          <p:cNvPr id="16" name="Google Shape;234;p20">
            <a:extLst>
              <a:ext uri="{FF2B5EF4-FFF2-40B4-BE49-F238E27FC236}">
                <a16:creationId xmlns:a16="http://schemas.microsoft.com/office/drawing/2014/main" id="{895CF3E6-DADC-4FF7-853D-CD1E5341BEC7}"/>
              </a:ext>
            </a:extLst>
          </p:cNvPr>
          <p:cNvSpPr txBox="1">
            <a:spLocks/>
          </p:cNvSpPr>
          <p:nvPr/>
        </p:nvSpPr>
        <p:spPr>
          <a:xfrm>
            <a:off x="1145894" y="1432992"/>
            <a:ext cx="4783258" cy="3370107"/>
          </a:xfrm>
          <a:prstGeom prst="rect">
            <a:avLst/>
          </a:prstGeom>
          <a:solidFill>
            <a:schemeClr val="lt1"/>
          </a:solidFill>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600"/>
              </a:spcBef>
              <a:spcAft>
                <a:spcPct val="0"/>
              </a:spcAft>
              <a:buFont typeface="Arial" panose="020B0604020202020204" pitchFamily="34" charset="0"/>
              <a:buNone/>
            </a:pPr>
            <a:endParaRPr lang="en-US" dirty="0">
              <a:solidFill>
                <a:schemeClr val="accent2"/>
              </a:solidFill>
            </a:endParaRPr>
          </a:p>
          <a:p>
            <a:pPr marL="0" indent="0" algn="just">
              <a:spcBef>
                <a:spcPts val="600"/>
              </a:spcBef>
              <a:spcAft>
                <a:spcPct val="0"/>
              </a:spcAft>
              <a:buFont typeface="Arial" panose="020B0604020202020204" pitchFamily="34" charset="0"/>
              <a:buNone/>
            </a:pPr>
            <a:endParaRPr lang="en-US" dirty="0">
              <a:solidFill>
                <a:schemeClr val="accent2"/>
              </a:solidFill>
            </a:endParaRPr>
          </a:p>
          <a:p>
            <a:pPr algn="just">
              <a:spcBef>
                <a:spcPts val="600"/>
              </a:spcBef>
              <a:spcAft>
                <a:spcPct val="0"/>
              </a:spcAft>
            </a:pPr>
            <a:r>
              <a:rPr lang="en-US" dirty="0">
                <a:latin typeface="Barlow SemiBold"/>
              </a:rPr>
              <a:t>AI is a decision support to </a:t>
            </a:r>
          </a:p>
          <a:p>
            <a:pPr marL="0" indent="0" algn="just">
              <a:spcBef>
                <a:spcPts val="600"/>
              </a:spcBef>
              <a:spcAft>
                <a:spcPct val="0"/>
              </a:spcAft>
              <a:buFont typeface="Arial" panose="020B0604020202020204" pitchFamily="34" charset="0"/>
              <a:buNone/>
            </a:pPr>
            <a:r>
              <a:rPr lang="en-US" dirty="0">
                <a:latin typeface="Barlow SemiBold"/>
              </a:rPr>
              <a:t>the prescription that follows</a:t>
            </a:r>
          </a:p>
          <a:p>
            <a:pPr marL="0" indent="0" algn="just">
              <a:spcBef>
                <a:spcPts val="600"/>
              </a:spcBef>
              <a:spcAft>
                <a:spcPct val="0"/>
              </a:spcAft>
              <a:buFont typeface="Arial" panose="020B0604020202020204" pitchFamily="34" charset="0"/>
              <a:buNone/>
            </a:pPr>
            <a:r>
              <a:rPr lang="en-US" dirty="0">
                <a:latin typeface="Barlow SemiBold"/>
              </a:rPr>
              <a:t> the diagnosis.</a:t>
            </a:r>
          </a:p>
          <a:p>
            <a:pPr marL="0" indent="0" algn="just">
              <a:spcBef>
                <a:spcPts val="600"/>
              </a:spcBef>
              <a:spcAft>
                <a:spcPct val="0"/>
              </a:spcAft>
              <a:buFont typeface="Arial" panose="020B0604020202020204" pitchFamily="34" charset="0"/>
              <a:buNone/>
            </a:pPr>
            <a:endParaRPr lang="en-US" dirty="0">
              <a:latin typeface="Barlow SemiBold"/>
            </a:endParaRPr>
          </a:p>
          <a:p>
            <a:pPr algn="just">
              <a:spcBef>
                <a:spcPts val="600"/>
              </a:spcBef>
              <a:spcAft>
                <a:spcPct val="0"/>
              </a:spcAft>
            </a:pPr>
            <a:r>
              <a:rPr lang="en-US" dirty="0">
                <a:latin typeface="Barlow SemiBold"/>
              </a:rPr>
              <a:t>Efficiency and accuracy.</a:t>
            </a:r>
          </a:p>
          <a:p>
            <a:pPr marL="0" indent="0" algn="just">
              <a:spcBef>
                <a:spcPts val="600"/>
              </a:spcBef>
              <a:spcAft>
                <a:spcPct val="0"/>
              </a:spcAft>
              <a:buFont typeface="Arial" panose="020B0604020202020204" pitchFamily="34" charset="0"/>
              <a:buNone/>
            </a:pPr>
            <a:r>
              <a:rPr lang="en-US" dirty="0">
                <a:solidFill>
                  <a:schemeClr val="accent2"/>
                </a:solidFill>
              </a:rPr>
              <a:t>          </a:t>
            </a:r>
          </a:p>
          <a:p>
            <a:pPr marL="0" indent="0" algn="just">
              <a:spcBef>
                <a:spcPts val="600"/>
              </a:spcBef>
              <a:spcAft>
                <a:spcPct val="0"/>
              </a:spcAft>
              <a:buFont typeface="Arial" panose="020B0604020202020204" pitchFamily="34" charset="0"/>
              <a:buNone/>
            </a:pPr>
            <a:endParaRPr lang="en-US" dirty="0">
              <a:solidFill>
                <a:schemeClr val="accent2"/>
              </a:solidFill>
            </a:endParaRPr>
          </a:p>
          <a:p>
            <a:pPr marL="0" indent="0" algn="just">
              <a:spcBef>
                <a:spcPts val="600"/>
              </a:spcBef>
              <a:spcAft>
                <a:spcPct val="0"/>
              </a:spcAft>
              <a:buFont typeface="Arial" panose="020B0604020202020204" pitchFamily="34" charset="0"/>
              <a:buNone/>
            </a:pPr>
            <a:r>
              <a:rPr lang="en-US" dirty="0">
                <a:solidFill>
                  <a:schemeClr val="accent2"/>
                </a:solidFill>
              </a:rPr>
              <a:t>     </a:t>
            </a:r>
          </a:p>
          <a:p>
            <a:pPr marL="0" indent="0" algn="just">
              <a:spcBef>
                <a:spcPts val="600"/>
              </a:spcBef>
              <a:spcAft>
                <a:spcPct val="0"/>
              </a:spcAft>
              <a:buFont typeface="Arial" panose="020B0604020202020204" pitchFamily="34" charset="0"/>
              <a:buNone/>
            </a:pPr>
            <a:endParaRPr lang="en-US" dirty="0">
              <a:solidFill>
                <a:schemeClr val="accent2"/>
              </a:solidFill>
            </a:endParaRPr>
          </a:p>
        </p:txBody>
      </p:sp>
      <p:pic>
        <p:nvPicPr>
          <p:cNvPr id="2" name="Picture 1">
            <a:extLst>
              <a:ext uri="{FF2B5EF4-FFF2-40B4-BE49-F238E27FC236}">
                <a16:creationId xmlns:a16="http://schemas.microsoft.com/office/drawing/2014/main" id="{3E78A320-019E-4F9F-B125-4184D2599895}"/>
              </a:ext>
            </a:extLst>
          </p:cNvPr>
          <p:cNvPicPr>
            <a:picLocks noChangeAspect="1"/>
          </p:cNvPicPr>
          <p:nvPr/>
        </p:nvPicPr>
        <p:blipFill>
          <a:blip r:embed="rId3"/>
          <a:stretch>
            <a:fillRect/>
          </a:stretch>
        </p:blipFill>
        <p:spPr>
          <a:xfrm>
            <a:off x="6646760" y="2093245"/>
            <a:ext cx="4543751" cy="3274451"/>
          </a:xfrm>
          <a:prstGeom prst="rect">
            <a:avLst/>
          </a:prstGeom>
        </p:spPr>
      </p:pic>
    </p:spTree>
    <p:extLst>
      <p:ext uri="{BB962C8B-B14F-4D97-AF65-F5344CB8AC3E}">
        <p14:creationId xmlns:p14="http://schemas.microsoft.com/office/powerpoint/2010/main" val="37206186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2FB283C-8F64-4A8C-B2AA-C8C046D60AEB}"/>
              </a:ext>
            </a:extLst>
          </p:cNvPr>
          <p:cNvSpPr txBox="1"/>
          <p:nvPr/>
        </p:nvSpPr>
        <p:spPr>
          <a:xfrm>
            <a:off x="0" y="0"/>
            <a:ext cx="12192000" cy="461665"/>
          </a:xfrm>
          <a:prstGeom prst="rect">
            <a:avLst/>
          </a:prstGeom>
          <a:solidFill>
            <a:schemeClr val="tx1"/>
          </a:solidFill>
        </p:spPr>
        <p:txBody>
          <a:bodyPr wrap="square" rtlCol="0">
            <a:spAutoFit/>
          </a:bodyPr>
          <a:lstStyle/>
          <a:p>
            <a:endParaRPr lang="fr-CM" sz="2400" dirty="0"/>
          </a:p>
        </p:txBody>
      </p:sp>
      <p:sp>
        <p:nvSpPr>
          <p:cNvPr id="6" name="TextBox 5">
            <a:extLst>
              <a:ext uri="{FF2B5EF4-FFF2-40B4-BE49-F238E27FC236}">
                <a16:creationId xmlns:a16="http://schemas.microsoft.com/office/drawing/2014/main" id="{0AF442DD-F809-4B00-9D69-23319498320F}"/>
              </a:ext>
            </a:extLst>
          </p:cNvPr>
          <p:cNvSpPr txBox="1"/>
          <p:nvPr/>
        </p:nvSpPr>
        <p:spPr>
          <a:xfrm>
            <a:off x="0" y="6493397"/>
            <a:ext cx="12192000" cy="461665"/>
          </a:xfrm>
          <a:prstGeom prst="rect">
            <a:avLst/>
          </a:prstGeom>
          <a:solidFill>
            <a:schemeClr val="accent1"/>
          </a:solidFill>
        </p:spPr>
        <p:txBody>
          <a:bodyPr wrap="square" rtlCol="0">
            <a:spAutoFit/>
          </a:bodyPr>
          <a:lstStyle/>
          <a:p>
            <a:endParaRPr lang="fr-CM" sz="2400" dirty="0"/>
          </a:p>
        </p:txBody>
      </p:sp>
      <p:sp>
        <p:nvSpPr>
          <p:cNvPr id="27" name="Google Shape;234;p20">
            <a:extLst>
              <a:ext uri="{FF2B5EF4-FFF2-40B4-BE49-F238E27FC236}">
                <a16:creationId xmlns:a16="http://schemas.microsoft.com/office/drawing/2014/main" id="{41F8AA80-36DD-4F5C-9737-455181D886DC}"/>
              </a:ext>
            </a:extLst>
          </p:cNvPr>
          <p:cNvSpPr txBox="1">
            <a:spLocks/>
          </p:cNvSpPr>
          <p:nvPr/>
        </p:nvSpPr>
        <p:spPr>
          <a:xfrm>
            <a:off x="1384275" y="1634940"/>
            <a:ext cx="8080415" cy="3718350"/>
          </a:xfrm>
          <a:prstGeom prst="rect">
            <a:avLst/>
          </a:prstGeom>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750"/>
              </a:spcBef>
              <a:spcAft>
                <a:spcPct val="0"/>
              </a:spcAft>
              <a:buNone/>
            </a:pPr>
            <a:endParaRPr lang="en-US" dirty="0">
              <a:sym typeface="Barlow SemiBold"/>
            </a:endParaRPr>
          </a:p>
        </p:txBody>
      </p:sp>
      <p:sp>
        <p:nvSpPr>
          <p:cNvPr id="28" name="Google Shape;235;p20">
            <a:extLst>
              <a:ext uri="{FF2B5EF4-FFF2-40B4-BE49-F238E27FC236}">
                <a16:creationId xmlns:a16="http://schemas.microsoft.com/office/drawing/2014/main" id="{DF65916F-7F87-462D-968C-BE3359BBC2AE}"/>
              </a:ext>
            </a:extLst>
          </p:cNvPr>
          <p:cNvSpPr txBox="1">
            <a:spLocks noGrp="1"/>
          </p:cNvSpPr>
          <p:nvPr>
            <p:ph type="title"/>
          </p:nvPr>
        </p:nvSpPr>
        <p:spPr>
          <a:xfrm>
            <a:off x="1145894" y="715440"/>
            <a:ext cx="7662142" cy="919500"/>
          </a:xfrm>
          <a:prstGeom prst="rect">
            <a:avLst/>
          </a:prstGeom>
        </p:spPr>
        <p:txBody>
          <a:bodyPr spcFirstLastPara="1" wrap="square" lIns="0" tIns="0" rIns="0" bIns="0" anchor="ctr" anchorCtr="0">
            <a:noAutofit/>
          </a:bodyPr>
          <a:lstStyle>
            <a:defPPr/>
          </a:lstStyle>
          <a:p>
            <a:pPr marL="0" lvl="0" indent="0" algn="l" rtl="0">
              <a:spcBef>
                <a:spcPct val="0"/>
              </a:spcBef>
              <a:spcAft>
                <a:spcPct val="0"/>
              </a:spcAft>
              <a:buNone/>
            </a:pPr>
            <a:r>
              <a:rPr lang="en-US" b="1" dirty="0">
                <a:solidFill>
                  <a:srgbClr val="001A72"/>
                </a:solidFill>
                <a:latin typeface="Roboto Condensed" panose="02000000000000000000"/>
              </a:rPr>
              <a:t>WHAT?</a:t>
            </a:r>
            <a:endParaRPr dirty="0">
              <a:solidFill>
                <a:schemeClr val="accent1"/>
              </a:solidFill>
              <a:latin typeface="Roboto Condensed" panose="02000000000000000000" pitchFamily="2" charset="0"/>
              <a:ea typeface="Roboto Condensed" panose="02000000000000000000" pitchFamily="2" charset="0"/>
            </a:endParaRPr>
          </a:p>
        </p:txBody>
      </p:sp>
      <p:sp>
        <p:nvSpPr>
          <p:cNvPr id="29" name="Google Shape;237;p20">
            <a:extLst>
              <a:ext uri="{FF2B5EF4-FFF2-40B4-BE49-F238E27FC236}">
                <a16:creationId xmlns:a16="http://schemas.microsoft.com/office/drawing/2014/main" id="{89944789-FA89-4142-BB0E-0E95FB842C70}"/>
              </a:ext>
            </a:extLst>
          </p:cNvPr>
          <p:cNvSpPr txBox="1">
            <a:spLocks noGrp="1"/>
          </p:cNvSpPr>
          <p:nvPr>
            <p:ph type="sldNum" idx="12"/>
          </p:nvPr>
        </p:nvSpPr>
        <p:spPr>
          <a:xfrm>
            <a:off x="1384275" y="5086490"/>
            <a:ext cx="431986" cy="386400"/>
          </a:xfrm>
          <a:prstGeom prst="rect">
            <a:avLst/>
          </a:prstGeom>
        </p:spPr>
        <p:txBody>
          <a:bodyPr spcFirstLastPara="1" wrap="square" lIns="0" tIns="0" rIns="0" bIns="0" anchor="ctr" anchorCtr="0">
            <a:noAutofit/>
          </a:bodyPr>
          <a:lstStyle>
            <a:defPPr/>
          </a:lstStyle>
          <a:p>
            <a:pPr marL="0" lvl="0" indent="0" algn="ctr" rtl="0">
              <a:spcBef>
                <a:spcPct val="0"/>
              </a:spcBef>
              <a:spcAft>
                <a:spcPct val="0"/>
              </a:spcAft>
              <a:buNone/>
            </a:pPr>
            <a:fld id="{00000000-1234-1234-1234-123412341234}" type="slidenum">
              <a:rPr lang="en"/>
              <a:pPr marL="0" lvl="0" indent="0" algn="ctr" rtl="0">
                <a:spcBef>
                  <a:spcPct val="0"/>
                </a:spcBef>
                <a:spcAft>
                  <a:spcPct val="0"/>
                </a:spcAft>
                <a:buNone/>
              </a:pPr>
              <a:t>13</a:t>
            </a:fld>
            <a:endParaRPr/>
          </a:p>
        </p:txBody>
      </p:sp>
      <p:grpSp>
        <p:nvGrpSpPr>
          <p:cNvPr id="30" name="Google Shape;504;p37">
            <a:extLst>
              <a:ext uri="{FF2B5EF4-FFF2-40B4-BE49-F238E27FC236}">
                <a16:creationId xmlns:a16="http://schemas.microsoft.com/office/drawing/2014/main" id="{D7E663B7-452E-401C-A01F-4FC84CAD20C8}"/>
              </a:ext>
            </a:extLst>
          </p:cNvPr>
          <p:cNvGrpSpPr/>
          <p:nvPr/>
        </p:nvGrpSpPr>
        <p:grpSpPr>
          <a:xfrm>
            <a:off x="9863792" y="641077"/>
            <a:ext cx="337262" cy="419938"/>
            <a:chOff x="7938657" y="1397104"/>
            <a:chExt cx="323850" cy="457200"/>
          </a:xfrm>
        </p:grpSpPr>
        <p:sp>
          <p:nvSpPr>
            <p:cNvPr id="31" name="Google Shape;505;p37">
              <a:extLst>
                <a:ext uri="{FF2B5EF4-FFF2-40B4-BE49-F238E27FC236}">
                  <a16:creationId xmlns:a16="http://schemas.microsoft.com/office/drawing/2014/main" id="{A6EF759C-FCC9-43C5-A2C4-2CEE433CA0F5}"/>
                </a:ext>
              </a:extLst>
            </p:cNvPr>
            <p:cNvSpPr/>
            <p:nvPr/>
          </p:nvSpPr>
          <p:spPr>
            <a:xfrm>
              <a:off x="8081532" y="1397104"/>
              <a:ext cx="57150" cy="57150"/>
            </a:xfrm>
            <a:custGeom>
              <a:avLst/>
              <a:gdLst/>
              <a:ahLst/>
              <a:cxnLst/>
              <a:rect l="l" t="t" r="r" b="b"/>
              <a:pathLst>
                <a:path w="57150" h="57150" extrusionOk="0">
                  <a:moveTo>
                    <a:pt x="57150" y="28575"/>
                  </a:moveTo>
                  <a:cubicBezTo>
                    <a:pt x="57150" y="12764"/>
                    <a:pt x="44387" y="0"/>
                    <a:pt x="28575" y="0"/>
                  </a:cubicBezTo>
                  <a:cubicBezTo>
                    <a:pt x="12764" y="0"/>
                    <a:pt x="0" y="12764"/>
                    <a:pt x="0" y="28575"/>
                  </a:cubicBezTo>
                  <a:lnTo>
                    <a:pt x="0" y="57150"/>
                  </a:lnTo>
                  <a:lnTo>
                    <a:pt x="57150" y="57150"/>
                  </a:lnTo>
                  <a:lnTo>
                    <a:pt x="57150" y="28575"/>
                  </a:lnTo>
                  <a:close/>
                </a:path>
              </a:pathLst>
            </a:custGeom>
            <a:solidFill>
              <a:schemeClr val="lt1"/>
            </a:solidFill>
            <a:ln>
              <a:noFill/>
            </a:ln>
            <a:effectLst>
              <a:outerShdw dist="19050" dir="5400000" algn="bl" rotWithShape="0">
                <a:schemeClr val="dk1">
                  <a:alpha val="15000"/>
                </a:schemeClr>
              </a:outerShdw>
            </a:effectLst>
          </p:spPr>
          <p:txBody>
            <a:bodyPr spcFirstLastPara="1" wrap="square" lIns="91425" tIns="45700" rIns="91425" bIns="45700" anchor="ctr" anchorCtr="0">
              <a:noAutofit/>
            </a:bodyPr>
            <a:lstStyle>
              <a:defPPr/>
            </a:lstStyle>
            <a:p>
              <a:pPr marL="0" marR="0" lvl="0" indent="0" algn="l" rtl="0">
                <a:spcBef>
                  <a:spcPct val="0"/>
                </a:spcBef>
                <a:spcAft>
                  <a:spcPct val="0"/>
                </a:spcAft>
                <a:buNone/>
              </a:pPr>
              <a:endParaRPr sz="1800">
                <a:solidFill>
                  <a:srgbClr val="000000"/>
                </a:solidFill>
                <a:latin typeface="Calibri"/>
                <a:ea typeface="Calibri"/>
                <a:cs typeface="Calibri"/>
                <a:sym typeface="Calibri"/>
              </a:endParaRPr>
            </a:p>
          </p:txBody>
        </p:sp>
        <p:sp>
          <p:nvSpPr>
            <p:cNvPr id="32" name="Google Shape;506;p37">
              <a:extLst>
                <a:ext uri="{FF2B5EF4-FFF2-40B4-BE49-F238E27FC236}">
                  <a16:creationId xmlns:a16="http://schemas.microsoft.com/office/drawing/2014/main" id="{8EAEB238-5A43-4EDE-8C4F-2297DCFFB03E}"/>
                </a:ext>
              </a:extLst>
            </p:cNvPr>
            <p:cNvSpPr/>
            <p:nvPr/>
          </p:nvSpPr>
          <p:spPr>
            <a:xfrm>
              <a:off x="7938657" y="1463779"/>
              <a:ext cx="323850" cy="390525"/>
            </a:xfrm>
            <a:custGeom>
              <a:avLst/>
              <a:gdLst/>
              <a:ahLst/>
              <a:cxnLst/>
              <a:rect l="l" t="t" r="r" b="b"/>
              <a:pathLst>
                <a:path w="323850" h="390525" extrusionOk="0">
                  <a:moveTo>
                    <a:pt x="142875" y="180975"/>
                  </a:moveTo>
                  <a:lnTo>
                    <a:pt x="200025" y="180975"/>
                  </a:lnTo>
                  <a:lnTo>
                    <a:pt x="200025" y="161925"/>
                  </a:lnTo>
                  <a:lnTo>
                    <a:pt x="247650" y="161925"/>
                  </a:lnTo>
                  <a:cubicBezTo>
                    <a:pt x="289655" y="161925"/>
                    <a:pt x="323850" y="127730"/>
                    <a:pt x="323850" y="85725"/>
                  </a:cubicBezTo>
                  <a:cubicBezTo>
                    <a:pt x="323850" y="43720"/>
                    <a:pt x="289655" y="9525"/>
                    <a:pt x="247650" y="9525"/>
                  </a:cubicBezTo>
                  <a:lnTo>
                    <a:pt x="110871" y="9525"/>
                  </a:lnTo>
                  <a:cubicBezTo>
                    <a:pt x="104108" y="3620"/>
                    <a:pt x="95345" y="0"/>
                    <a:pt x="85725" y="0"/>
                  </a:cubicBezTo>
                  <a:lnTo>
                    <a:pt x="38100" y="0"/>
                  </a:lnTo>
                  <a:cubicBezTo>
                    <a:pt x="27623" y="0"/>
                    <a:pt x="18098" y="4286"/>
                    <a:pt x="11144" y="11144"/>
                  </a:cubicBezTo>
                  <a:cubicBezTo>
                    <a:pt x="4286" y="18097"/>
                    <a:pt x="0" y="27622"/>
                    <a:pt x="0" y="38100"/>
                  </a:cubicBezTo>
                  <a:cubicBezTo>
                    <a:pt x="0" y="59150"/>
                    <a:pt x="17050" y="76200"/>
                    <a:pt x="38100" y="76200"/>
                  </a:cubicBezTo>
                  <a:lnTo>
                    <a:pt x="85725" y="76200"/>
                  </a:lnTo>
                  <a:cubicBezTo>
                    <a:pt x="95345" y="76200"/>
                    <a:pt x="104108" y="72581"/>
                    <a:pt x="110871" y="66675"/>
                  </a:cubicBezTo>
                  <a:lnTo>
                    <a:pt x="247650" y="66675"/>
                  </a:lnTo>
                  <a:cubicBezTo>
                    <a:pt x="258128" y="66675"/>
                    <a:pt x="266700" y="75248"/>
                    <a:pt x="266700" y="85725"/>
                  </a:cubicBezTo>
                  <a:cubicBezTo>
                    <a:pt x="266700" y="96203"/>
                    <a:pt x="258128" y="104775"/>
                    <a:pt x="247650" y="104775"/>
                  </a:cubicBezTo>
                  <a:lnTo>
                    <a:pt x="200025" y="104775"/>
                  </a:lnTo>
                  <a:lnTo>
                    <a:pt x="200025" y="85725"/>
                  </a:lnTo>
                  <a:lnTo>
                    <a:pt x="142875" y="85725"/>
                  </a:lnTo>
                  <a:lnTo>
                    <a:pt x="142875" y="104775"/>
                  </a:lnTo>
                  <a:lnTo>
                    <a:pt x="114300" y="104775"/>
                  </a:lnTo>
                  <a:cubicBezTo>
                    <a:pt x="72295" y="104775"/>
                    <a:pt x="38100" y="138970"/>
                    <a:pt x="38100" y="180975"/>
                  </a:cubicBezTo>
                  <a:cubicBezTo>
                    <a:pt x="38100" y="222980"/>
                    <a:pt x="72295" y="257175"/>
                    <a:pt x="114300" y="257175"/>
                  </a:cubicBezTo>
                  <a:lnTo>
                    <a:pt x="209550" y="257175"/>
                  </a:lnTo>
                  <a:cubicBezTo>
                    <a:pt x="220028" y="257175"/>
                    <a:pt x="228600" y="265748"/>
                    <a:pt x="228600" y="276225"/>
                  </a:cubicBezTo>
                  <a:cubicBezTo>
                    <a:pt x="228600" y="286703"/>
                    <a:pt x="220028" y="295275"/>
                    <a:pt x="209550" y="295275"/>
                  </a:cubicBezTo>
                  <a:lnTo>
                    <a:pt x="200025" y="295275"/>
                  </a:lnTo>
                  <a:lnTo>
                    <a:pt x="200025" y="276225"/>
                  </a:lnTo>
                  <a:lnTo>
                    <a:pt x="142875" y="276225"/>
                  </a:lnTo>
                  <a:lnTo>
                    <a:pt x="142875" y="295275"/>
                  </a:lnTo>
                  <a:lnTo>
                    <a:pt x="123825" y="295275"/>
                  </a:lnTo>
                  <a:cubicBezTo>
                    <a:pt x="108014" y="295275"/>
                    <a:pt x="95250" y="308039"/>
                    <a:pt x="95250" y="323850"/>
                  </a:cubicBezTo>
                  <a:cubicBezTo>
                    <a:pt x="95250" y="339662"/>
                    <a:pt x="108014" y="352425"/>
                    <a:pt x="123825" y="352425"/>
                  </a:cubicBezTo>
                  <a:lnTo>
                    <a:pt x="142875" y="352425"/>
                  </a:lnTo>
                  <a:lnTo>
                    <a:pt x="142875" y="361950"/>
                  </a:lnTo>
                  <a:cubicBezTo>
                    <a:pt x="142875" y="365284"/>
                    <a:pt x="143447" y="368522"/>
                    <a:pt x="144590" y="371475"/>
                  </a:cubicBezTo>
                  <a:cubicBezTo>
                    <a:pt x="145066" y="372904"/>
                    <a:pt x="145637" y="374237"/>
                    <a:pt x="146304" y="375475"/>
                  </a:cubicBezTo>
                  <a:cubicBezTo>
                    <a:pt x="146590" y="376142"/>
                    <a:pt x="146971" y="376809"/>
                    <a:pt x="147447" y="377381"/>
                  </a:cubicBezTo>
                  <a:cubicBezTo>
                    <a:pt x="147733" y="377857"/>
                    <a:pt x="148019" y="378333"/>
                    <a:pt x="148400" y="378809"/>
                  </a:cubicBezTo>
                  <a:cubicBezTo>
                    <a:pt x="151638" y="383286"/>
                    <a:pt x="156115" y="386715"/>
                    <a:pt x="161354" y="388620"/>
                  </a:cubicBezTo>
                  <a:cubicBezTo>
                    <a:pt x="161830" y="388906"/>
                    <a:pt x="162401" y="389096"/>
                    <a:pt x="162973" y="389192"/>
                  </a:cubicBezTo>
                  <a:cubicBezTo>
                    <a:pt x="163640" y="389477"/>
                    <a:pt x="164306" y="389668"/>
                    <a:pt x="164973" y="389763"/>
                  </a:cubicBezTo>
                  <a:cubicBezTo>
                    <a:pt x="165449" y="389954"/>
                    <a:pt x="166021" y="389954"/>
                    <a:pt x="166592" y="390049"/>
                  </a:cubicBezTo>
                  <a:cubicBezTo>
                    <a:pt x="168212" y="390430"/>
                    <a:pt x="169831" y="390525"/>
                    <a:pt x="171450" y="390525"/>
                  </a:cubicBezTo>
                  <a:cubicBezTo>
                    <a:pt x="173069" y="390525"/>
                    <a:pt x="174689" y="390430"/>
                    <a:pt x="176308" y="390049"/>
                  </a:cubicBezTo>
                  <a:cubicBezTo>
                    <a:pt x="176879" y="389954"/>
                    <a:pt x="177451" y="389954"/>
                    <a:pt x="177927" y="389763"/>
                  </a:cubicBezTo>
                  <a:cubicBezTo>
                    <a:pt x="184690" y="388239"/>
                    <a:pt x="190595" y="384239"/>
                    <a:pt x="194501" y="378809"/>
                  </a:cubicBezTo>
                  <a:cubicBezTo>
                    <a:pt x="194881" y="378333"/>
                    <a:pt x="195167" y="377857"/>
                    <a:pt x="195453" y="377381"/>
                  </a:cubicBezTo>
                  <a:cubicBezTo>
                    <a:pt x="195929" y="376809"/>
                    <a:pt x="196310" y="376142"/>
                    <a:pt x="196596" y="375475"/>
                  </a:cubicBezTo>
                  <a:cubicBezTo>
                    <a:pt x="197263" y="374237"/>
                    <a:pt x="197834" y="372904"/>
                    <a:pt x="198311" y="371475"/>
                  </a:cubicBezTo>
                  <a:cubicBezTo>
                    <a:pt x="199454" y="368522"/>
                    <a:pt x="200025" y="365284"/>
                    <a:pt x="200025" y="361950"/>
                  </a:cubicBezTo>
                  <a:lnTo>
                    <a:pt x="200025" y="352425"/>
                  </a:lnTo>
                  <a:lnTo>
                    <a:pt x="209550" y="352425"/>
                  </a:lnTo>
                  <a:cubicBezTo>
                    <a:pt x="251555" y="352425"/>
                    <a:pt x="285750" y="318230"/>
                    <a:pt x="285750" y="276225"/>
                  </a:cubicBezTo>
                  <a:cubicBezTo>
                    <a:pt x="285750" y="234220"/>
                    <a:pt x="251555" y="200025"/>
                    <a:pt x="209550" y="200025"/>
                  </a:cubicBezTo>
                  <a:lnTo>
                    <a:pt x="114300" y="200025"/>
                  </a:lnTo>
                  <a:cubicBezTo>
                    <a:pt x="103823" y="200025"/>
                    <a:pt x="95250" y="191453"/>
                    <a:pt x="95250" y="180975"/>
                  </a:cubicBezTo>
                  <a:cubicBezTo>
                    <a:pt x="95250" y="170498"/>
                    <a:pt x="103823" y="161925"/>
                    <a:pt x="114300" y="161925"/>
                  </a:cubicBezTo>
                  <a:lnTo>
                    <a:pt x="142875" y="161925"/>
                  </a:lnTo>
                  <a:lnTo>
                    <a:pt x="142875" y="180975"/>
                  </a:lnTo>
                  <a:close/>
                  <a:moveTo>
                    <a:pt x="38100" y="38100"/>
                  </a:moveTo>
                  <a:cubicBezTo>
                    <a:pt x="32861" y="38100"/>
                    <a:pt x="28575" y="33814"/>
                    <a:pt x="28575" y="28575"/>
                  </a:cubicBezTo>
                  <a:cubicBezTo>
                    <a:pt x="28575" y="23336"/>
                    <a:pt x="32861" y="19050"/>
                    <a:pt x="38100" y="19050"/>
                  </a:cubicBezTo>
                  <a:cubicBezTo>
                    <a:pt x="43339" y="19050"/>
                    <a:pt x="47625" y="23336"/>
                    <a:pt x="47625" y="28575"/>
                  </a:cubicBezTo>
                  <a:cubicBezTo>
                    <a:pt x="47625" y="33814"/>
                    <a:pt x="43339" y="38100"/>
                    <a:pt x="38100" y="38100"/>
                  </a:cubicBezTo>
                  <a:close/>
                </a:path>
              </a:pathLst>
            </a:custGeom>
            <a:solidFill>
              <a:schemeClr val="lt1"/>
            </a:solidFill>
            <a:ln>
              <a:noFill/>
            </a:ln>
            <a:effectLst>
              <a:outerShdw dist="19050" dir="5400000" algn="bl" rotWithShape="0">
                <a:schemeClr val="dk1">
                  <a:alpha val="15000"/>
                </a:schemeClr>
              </a:outerShdw>
            </a:effectLst>
          </p:spPr>
          <p:txBody>
            <a:bodyPr spcFirstLastPara="1" wrap="square" lIns="91425" tIns="45700" rIns="91425" bIns="45700" anchor="ctr" anchorCtr="0">
              <a:noAutofit/>
            </a:bodyPr>
            <a:lstStyle>
              <a:defPPr/>
            </a:lstStyle>
            <a:p>
              <a:pPr marL="0" marR="0" lvl="0" indent="0" algn="l" rtl="0">
                <a:spcBef>
                  <a:spcPct val="0"/>
                </a:spcBef>
                <a:spcAft>
                  <a:spcPct val="0"/>
                </a:spcAft>
                <a:buNone/>
              </a:pPr>
              <a:endParaRPr sz="1800">
                <a:solidFill>
                  <a:srgbClr val="000000"/>
                </a:solidFill>
                <a:latin typeface="Calibri"/>
                <a:ea typeface="Calibri"/>
                <a:cs typeface="Calibri"/>
                <a:sym typeface="Calibri"/>
              </a:endParaRPr>
            </a:p>
          </p:txBody>
        </p:sp>
      </p:grpSp>
      <p:sp>
        <p:nvSpPr>
          <p:cNvPr id="14" name="Google Shape;234;p20">
            <a:extLst>
              <a:ext uri="{FF2B5EF4-FFF2-40B4-BE49-F238E27FC236}">
                <a16:creationId xmlns:a16="http://schemas.microsoft.com/office/drawing/2014/main" id="{5E7C58CA-2D34-49F2-8388-15C6A5951848}"/>
              </a:ext>
            </a:extLst>
          </p:cNvPr>
          <p:cNvSpPr txBox="1">
            <a:spLocks/>
          </p:cNvSpPr>
          <p:nvPr/>
        </p:nvSpPr>
        <p:spPr>
          <a:xfrm>
            <a:off x="1384275" y="1634940"/>
            <a:ext cx="4628773" cy="3718350"/>
          </a:xfrm>
          <a:prstGeom prst="rect">
            <a:avLst/>
          </a:prstGeom>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750"/>
              </a:spcBef>
              <a:spcAft>
                <a:spcPct val="0"/>
              </a:spcAft>
              <a:buNone/>
            </a:pPr>
            <a:endParaRPr lang="en-US" dirty="0">
              <a:sym typeface="Barlow SemiBold"/>
            </a:endParaRPr>
          </a:p>
        </p:txBody>
      </p:sp>
      <p:sp>
        <p:nvSpPr>
          <p:cNvPr id="15" name="TextBox 14">
            <a:extLst>
              <a:ext uri="{FF2B5EF4-FFF2-40B4-BE49-F238E27FC236}">
                <a16:creationId xmlns:a16="http://schemas.microsoft.com/office/drawing/2014/main" id="{391CA968-37E0-4AEF-9E70-D629BD37819A}"/>
              </a:ext>
            </a:extLst>
          </p:cNvPr>
          <p:cNvSpPr txBox="1"/>
          <p:nvPr/>
        </p:nvSpPr>
        <p:spPr>
          <a:xfrm>
            <a:off x="1384275" y="2980838"/>
            <a:ext cx="6094070" cy="369332"/>
          </a:xfrm>
          <a:prstGeom prst="rect">
            <a:avLst/>
          </a:prstGeom>
          <a:noFill/>
        </p:spPr>
        <p:txBody>
          <a:bodyPr wrap="square">
            <a:spAutoFit/>
          </a:bodyPr>
          <a:lstStyle/>
          <a:p>
            <a:r>
              <a:rPr lang="en-US" b="1" dirty="0"/>
              <a:t> </a:t>
            </a:r>
            <a:endParaRPr lang="en-US" sz="4400" b="1" dirty="0"/>
          </a:p>
        </p:txBody>
      </p:sp>
      <p:sp>
        <p:nvSpPr>
          <p:cNvPr id="17" name="Google Shape;234;p20">
            <a:extLst>
              <a:ext uri="{FF2B5EF4-FFF2-40B4-BE49-F238E27FC236}">
                <a16:creationId xmlns:a16="http://schemas.microsoft.com/office/drawing/2014/main" id="{1205F350-21DC-44DE-A73D-E9688501F5DC}"/>
              </a:ext>
            </a:extLst>
          </p:cNvPr>
          <p:cNvSpPr txBox="1">
            <a:spLocks/>
          </p:cNvSpPr>
          <p:nvPr/>
        </p:nvSpPr>
        <p:spPr>
          <a:xfrm>
            <a:off x="1108997" y="2115842"/>
            <a:ext cx="7060065" cy="2375905"/>
          </a:xfrm>
          <a:prstGeom prst="rect">
            <a:avLst/>
          </a:prstGeom>
          <a:solidFill>
            <a:schemeClr val="lt1"/>
          </a:solidFill>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600"/>
              </a:spcBef>
              <a:spcAft>
                <a:spcPct val="0"/>
              </a:spcAft>
              <a:buFont typeface="Arial" panose="020B0604020202020204" pitchFamily="34" charset="0"/>
              <a:buNone/>
            </a:pPr>
            <a:endParaRPr lang="en-US" dirty="0">
              <a:solidFill>
                <a:schemeClr val="accent2"/>
              </a:solidFill>
            </a:endParaRPr>
          </a:p>
          <a:p>
            <a:pPr marL="0" indent="0" algn="just">
              <a:spcBef>
                <a:spcPts val="600"/>
              </a:spcBef>
              <a:spcAft>
                <a:spcPct val="0"/>
              </a:spcAft>
              <a:buFont typeface="Arial" panose="020B0604020202020204" pitchFamily="34" charset="0"/>
              <a:buNone/>
            </a:pPr>
            <a:endParaRPr lang="en-US" dirty="0">
              <a:solidFill>
                <a:schemeClr val="accent2"/>
              </a:solidFill>
            </a:endParaRPr>
          </a:p>
          <a:p>
            <a:pPr algn="just">
              <a:spcBef>
                <a:spcPts val="600"/>
              </a:spcBef>
              <a:spcAft>
                <a:spcPct val="0"/>
              </a:spcAft>
            </a:pPr>
            <a:r>
              <a:rPr lang="en-US" dirty="0">
                <a:latin typeface="Barlow SemiBold"/>
              </a:rPr>
              <a:t>Rough Set Theory (RST) </a:t>
            </a:r>
          </a:p>
          <a:p>
            <a:pPr marL="0" indent="0" algn="just">
              <a:spcBef>
                <a:spcPts val="600"/>
              </a:spcBef>
              <a:spcAft>
                <a:spcPct val="0"/>
              </a:spcAft>
              <a:buFont typeface="Arial" panose="020B0604020202020204" pitchFamily="34" charset="0"/>
              <a:buNone/>
            </a:pPr>
            <a:endParaRPr lang="en-US" dirty="0">
              <a:latin typeface="Barlow SemiBold"/>
            </a:endParaRPr>
          </a:p>
          <a:p>
            <a:pPr algn="just">
              <a:spcBef>
                <a:spcPts val="600"/>
              </a:spcBef>
              <a:spcAft>
                <a:spcPct val="0"/>
              </a:spcAft>
            </a:pPr>
            <a:r>
              <a:rPr lang="en-US" dirty="0">
                <a:latin typeface="Barlow SemiBold"/>
              </a:rPr>
              <a:t>Learning Vector Quantization (LVQ)</a:t>
            </a:r>
          </a:p>
          <a:p>
            <a:pPr marL="0" indent="0" algn="just">
              <a:spcBef>
                <a:spcPts val="600"/>
              </a:spcBef>
              <a:spcAft>
                <a:spcPct val="0"/>
              </a:spcAft>
              <a:buFont typeface="Arial" panose="020B0604020202020204" pitchFamily="34" charset="0"/>
              <a:buNone/>
            </a:pPr>
            <a:r>
              <a:rPr lang="en-US" dirty="0">
                <a:solidFill>
                  <a:schemeClr val="accent2"/>
                </a:solidFill>
              </a:rPr>
              <a:t>          </a:t>
            </a:r>
          </a:p>
          <a:p>
            <a:pPr marL="0" indent="0" algn="just">
              <a:spcBef>
                <a:spcPts val="600"/>
              </a:spcBef>
              <a:spcAft>
                <a:spcPct val="0"/>
              </a:spcAft>
              <a:buFont typeface="Arial" panose="020B0604020202020204" pitchFamily="34" charset="0"/>
              <a:buNone/>
            </a:pPr>
            <a:endParaRPr lang="en-US" dirty="0">
              <a:solidFill>
                <a:schemeClr val="accent2"/>
              </a:solidFill>
            </a:endParaRPr>
          </a:p>
          <a:p>
            <a:pPr marL="0" indent="0" algn="just">
              <a:spcBef>
                <a:spcPts val="600"/>
              </a:spcBef>
              <a:spcAft>
                <a:spcPct val="0"/>
              </a:spcAft>
              <a:buFont typeface="Arial" panose="020B0604020202020204" pitchFamily="34" charset="0"/>
              <a:buNone/>
            </a:pPr>
            <a:r>
              <a:rPr lang="en-US" dirty="0">
                <a:solidFill>
                  <a:schemeClr val="accent2"/>
                </a:solidFill>
              </a:rPr>
              <a:t>     </a:t>
            </a:r>
          </a:p>
          <a:p>
            <a:pPr marL="0" indent="0" algn="just">
              <a:spcBef>
                <a:spcPts val="600"/>
              </a:spcBef>
              <a:spcAft>
                <a:spcPct val="0"/>
              </a:spcAft>
              <a:buFont typeface="Arial" panose="020B0604020202020204" pitchFamily="34" charset="0"/>
              <a:buNone/>
            </a:pPr>
            <a:endParaRPr lang="en-US" dirty="0">
              <a:solidFill>
                <a:schemeClr val="accent2"/>
              </a:solidFill>
            </a:endParaRPr>
          </a:p>
        </p:txBody>
      </p:sp>
      <p:pic>
        <p:nvPicPr>
          <p:cNvPr id="4" name="Picture 3">
            <a:extLst>
              <a:ext uri="{FF2B5EF4-FFF2-40B4-BE49-F238E27FC236}">
                <a16:creationId xmlns:a16="http://schemas.microsoft.com/office/drawing/2014/main" id="{7DF36898-0361-416D-A740-56D7EA8DDEB1}"/>
              </a:ext>
            </a:extLst>
          </p:cNvPr>
          <p:cNvPicPr>
            <a:picLocks noChangeAspect="1"/>
          </p:cNvPicPr>
          <p:nvPr/>
        </p:nvPicPr>
        <p:blipFill>
          <a:blip r:embed="rId3"/>
          <a:stretch>
            <a:fillRect/>
          </a:stretch>
        </p:blipFill>
        <p:spPr>
          <a:xfrm>
            <a:off x="8132164" y="1196342"/>
            <a:ext cx="3820356" cy="2241627"/>
          </a:xfrm>
          <a:prstGeom prst="rect">
            <a:avLst/>
          </a:prstGeom>
        </p:spPr>
      </p:pic>
      <p:pic>
        <p:nvPicPr>
          <p:cNvPr id="7" name="Picture 6">
            <a:extLst>
              <a:ext uri="{FF2B5EF4-FFF2-40B4-BE49-F238E27FC236}">
                <a16:creationId xmlns:a16="http://schemas.microsoft.com/office/drawing/2014/main" id="{27667FBE-1267-48D2-AD4B-B5811F328BD3}"/>
              </a:ext>
            </a:extLst>
          </p:cNvPr>
          <p:cNvPicPr>
            <a:picLocks noChangeAspect="1"/>
          </p:cNvPicPr>
          <p:nvPr/>
        </p:nvPicPr>
        <p:blipFill>
          <a:blip r:embed="rId4"/>
          <a:stretch>
            <a:fillRect/>
          </a:stretch>
        </p:blipFill>
        <p:spPr>
          <a:xfrm>
            <a:off x="8132165" y="3569554"/>
            <a:ext cx="3739298" cy="2573005"/>
          </a:xfrm>
          <a:prstGeom prst="rect">
            <a:avLst/>
          </a:prstGeom>
        </p:spPr>
      </p:pic>
    </p:spTree>
    <p:extLst>
      <p:ext uri="{BB962C8B-B14F-4D97-AF65-F5344CB8AC3E}">
        <p14:creationId xmlns:p14="http://schemas.microsoft.com/office/powerpoint/2010/main" val="17629289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2FB283C-8F64-4A8C-B2AA-C8C046D60AEB}"/>
              </a:ext>
            </a:extLst>
          </p:cNvPr>
          <p:cNvSpPr txBox="1"/>
          <p:nvPr/>
        </p:nvSpPr>
        <p:spPr>
          <a:xfrm>
            <a:off x="0" y="-97062"/>
            <a:ext cx="12192000" cy="461665"/>
          </a:xfrm>
          <a:prstGeom prst="rect">
            <a:avLst/>
          </a:prstGeom>
          <a:solidFill>
            <a:schemeClr val="tx1"/>
          </a:solidFill>
        </p:spPr>
        <p:txBody>
          <a:bodyPr wrap="square" rtlCol="0">
            <a:spAutoFit/>
          </a:bodyPr>
          <a:lstStyle/>
          <a:p>
            <a:endParaRPr lang="fr-CM" sz="2400" dirty="0"/>
          </a:p>
        </p:txBody>
      </p:sp>
      <p:sp>
        <p:nvSpPr>
          <p:cNvPr id="6" name="TextBox 5">
            <a:extLst>
              <a:ext uri="{FF2B5EF4-FFF2-40B4-BE49-F238E27FC236}">
                <a16:creationId xmlns:a16="http://schemas.microsoft.com/office/drawing/2014/main" id="{0AF442DD-F809-4B00-9D69-23319498320F}"/>
              </a:ext>
            </a:extLst>
          </p:cNvPr>
          <p:cNvSpPr txBox="1"/>
          <p:nvPr/>
        </p:nvSpPr>
        <p:spPr>
          <a:xfrm>
            <a:off x="0" y="6396335"/>
            <a:ext cx="12192000" cy="461665"/>
          </a:xfrm>
          <a:prstGeom prst="rect">
            <a:avLst/>
          </a:prstGeom>
          <a:solidFill>
            <a:schemeClr val="accent1"/>
          </a:solidFill>
        </p:spPr>
        <p:txBody>
          <a:bodyPr wrap="square" rtlCol="0">
            <a:spAutoFit/>
          </a:bodyPr>
          <a:lstStyle/>
          <a:p>
            <a:endParaRPr lang="fr-CM" sz="2400" dirty="0"/>
          </a:p>
        </p:txBody>
      </p:sp>
      <p:sp>
        <p:nvSpPr>
          <p:cNvPr id="15" name="Google Shape;1945;p57">
            <a:extLst>
              <a:ext uri="{FF2B5EF4-FFF2-40B4-BE49-F238E27FC236}">
                <a16:creationId xmlns:a16="http://schemas.microsoft.com/office/drawing/2014/main" id="{99FD9FCA-D9B4-490A-962D-E6B19116F7AE}"/>
              </a:ext>
            </a:extLst>
          </p:cNvPr>
          <p:cNvSpPr/>
          <p:nvPr/>
        </p:nvSpPr>
        <p:spPr>
          <a:xfrm>
            <a:off x="3415377" y="1615330"/>
            <a:ext cx="4791919" cy="3530277"/>
          </a:xfrm>
          <a:custGeom>
            <a:avLst/>
            <a:gdLst/>
            <a:ahLst/>
            <a:cxnLst/>
            <a:rect l="l" t="t" r="r" b="b"/>
            <a:pathLst>
              <a:path w="184777" h="129821" extrusionOk="0">
                <a:moveTo>
                  <a:pt x="6262" y="1"/>
                </a:moveTo>
                <a:cubicBezTo>
                  <a:pt x="2828" y="1"/>
                  <a:pt x="1" y="2797"/>
                  <a:pt x="1" y="6262"/>
                </a:cubicBezTo>
                <a:lnTo>
                  <a:pt x="1" y="102312"/>
                </a:lnTo>
                <a:cubicBezTo>
                  <a:pt x="1" y="105777"/>
                  <a:pt x="2828" y="108574"/>
                  <a:pt x="6262" y="108574"/>
                </a:cubicBezTo>
                <a:lnTo>
                  <a:pt x="74957" y="108574"/>
                </a:lnTo>
                <a:lnTo>
                  <a:pt x="74288" y="111613"/>
                </a:lnTo>
                <a:lnTo>
                  <a:pt x="71613" y="123315"/>
                </a:lnTo>
                <a:lnTo>
                  <a:pt x="59394" y="123315"/>
                </a:lnTo>
                <a:cubicBezTo>
                  <a:pt x="58026" y="123315"/>
                  <a:pt x="56871" y="124440"/>
                  <a:pt x="56871" y="125838"/>
                </a:cubicBezTo>
                <a:lnTo>
                  <a:pt x="56871" y="125899"/>
                </a:lnTo>
                <a:lnTo>
                  <a:pt x="56871" y="127328"/>
                </a:lnTo>
                <a:cubicBezTo>
                  <a:pt x="56871" y="128695"/>
                  <a:pt x="57966" y="129820"/>
                  <a:pt x="59394" y="129820"/>
                </a:cubicBezTo>
                <a:lnTo>
                  <a:pt x="129152" y="129820"/>
                </a:lnTo>
                <a:cubicBezTo>
                  <a:pt x="130520" y="129820"/>
                  <a:pt x="131645" y="128726"/>
                  <a:pt x="131645" y="127328"/>
                </a:cubicBezTo>
                <a:lnTo>
                  <a:pt x="131645" y="125899"/>
                </a:lnTo>
                <a:lnTo>
                  <a:pt x="131645" y="125838"/>
                </a:lnTo>
                <a:cubicBezTo>
                  <a:pt x="131645" y="124471"/>
                  <a:pt x="130550" y="123315"/>
                  <a:pt x="129152" y="123315"/>
                </a:cubicBezTo>
                <a:lnTo>
                  <a:pt x="116903" y="123315"/>
                </a:lnTo>
                <a:lnTo>
                  <a:pt x="114258" y="111613"/>
                </a:lnTo>
                <a:lnTo>
                  <a:pt x="113559" y="108574"/>
                </a:lnTo>
                <a:lnTo>
                  <a:pt x="178484" y="108574"/>
                </a:lnTo>
                <a:cubicBezTo>
                  <a:pt x="181950" y="108574"/>
                  <a:pt x="184776" y="105777"/>
                  <a:pt x="184776" y="102312"/>
                </a:cubicBezTo>
                <a:lnTo>
                  <a:pt x="184776" y="6262"/>
                </a:lnTo>
                <a:cubicBezTo>
                  <a:pt x="184655" y="2797"/>
                  <a:pt x="181858" y="1"/>
                  <a:pt x="178393" y="1"/>
                </a:cubicBezTo>
                <a:close/>
              </a:path>
            </a:pathLst>
          </a:cu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6" name="Google Shape;1946;p57">
            <a:extLst>
              <a:ext uri="{FF2B5EF4-FFF2-40B4-BE49-F238E27FC236}">
                <a16:creationId xmlns:a16="http://schemas.microsoft.com/office/drawing/2014/main" id="{EB94A056-ADF3-4E90-BBF9-4594CE7B40E4}"/>
              </a:ext>
            </a:extLst>
          </p:cNvPr>
          <p:cNvPicPr preferRelativeResize="0"/>
          <p:nvPr/>
        </p:nvPicPr>
        <p:blipFill rotWithShape="1">
          <a:blip r:embed="rId2">
            <a:alphaModFix/>
          </a:blip>
          <a:srcRect t="54141" r="40415"/>
          <a:stretch/>
        </p:blipFill>
        <p:spPr>
          <a:xfrm>
            <a:off x="9822200" y="364603"/>
            <a:ext cx="2299326" cy="2656777"/>
          </a:xfrm>
          <a:prstGeom prst="rect">
            <a:avLst/>
          </a:prstGeom>
          <a:noFill/>
          <a:ln>
            <a:noFill/>
          </a:ln>
        </p:spPr>
      </p:pic>
      <p:pic>
        <p:nvPicPr>
          <p:cNvPr id="17" name="Google Shape;1947;p57">
            <a:extLst>
              <a:ext uri="{FF2B5EF4-FFF2-40B4-BE49-F238E27FC236}">
                <a16:creationId xmlns:a16="http://schemas.microsoft.com/office/drawing/2014/main" id="{082B2E53-0C39-45E4-82D2-5A88D73C7ABA}"/>
              </a:ext>
            </a:extLst>
          </p:cNvPr>
          <p:cNvPicPr preferRelativeResize="0"/>
          <p:nvPr/>
        </p:nvPicPr>
        <p:blipFill rotWithShape="1">
          <a:blip r:embed="rId3">
            <a:alphaModFix/>
          </a:blip>
          <a:srcRect l="40947"/>
          <a:stretch/>
        </p:blipFill>
        <p:spPr>
          <a:xfrm>
            <a:off x="0" y="732449"/>
            <a:ext cx="1800474" cy="2207375"/>
          </a:xfrm>
          <a:prstGeom prst="rect">
            <a:avLst/>
          </a:prstGeom>
          <a:noFill/>
          <a:ln>
            <a:noFill/>
          </a:ln>
        </p:spPr>
      </p:pic>
      <p:pic>
        <p:nvPicPr>
          <p:cNvPr id="12" name="Picture 11">
            <a:extLst>
              <a:ext uri="{FF2B5EF4-FFF2-40B4-BE49-F238E27FC236}">
                <a16:creationId xmlns:a16="http://schemas.microsoft.com/office/drawing/2014/main" id="{5241AF2C-8750-4ACA-8A30-F43E3E4F60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8705" y="1712393"/>
            <a:ext cx="4583573" cy="2767010"/>
          </a:xfrm>
          <a:prstGeom prst="rect">
            <a:avLst/>
          </a:prstGeom>
        </p:spPr>
      </p:pic>
      <p:sp>
        <p:nvSpPr>
          <p:cNvPr id="24" name="TextBox 23">
            <a:extLst>
              <a:ext uri="{FF2B5EF4-FFF2-40B4-BE49-F238E27FC236}">
                <a16:creationId xmlns:a16="http://schemas.microsoft.com/office/drawing/2014/main" id="{C4413B32-D931-4DD5-B6FA-42928AD3FFB9}"/>
              </a:ext>
            </a:extLst>
          </p:cNvPr>
          <p:cNvSpPr txBox="1"/>
          <p:nvPr/>
        </p:nvSpPr>
        <p:spPr>
          <a:xfrm>
            <a:off x="4717528" y="2588066"/>
            <a:ext cx="2586097" cy="1015663"/>
          </a:xfrm>
          <a:prstGeom prst="rect">
            <a:avLst/>
          </a:prstGeom>
          <a:noFill/>
        </p:spPr>
        <p:txBody>
          <a:bodyPr wrap="square" rtlCol="0">
            <a:spAutoFit/>
          </a:bodyPr>
          <a:lstStyle/>
          <a:p>
            <a:pPr algn="just"/>
            <a:r>
              <a:rPr lang="fr-FR" sz="6000" b="1" dirty="0">
                <a:solidFill>
                  <a:schemeClr val="bg1"/>
                </a:solidFill>
              </a:rPr>
              <a:t>HOW?</a:t>
            </a:r>
            <a:endParaRPr lang="fr-CM" sz="6000" b="1" dirty="0">
              <a:solidFill>
                <a:schemeClr val="bg1"/>
              </a:solidFill>
            </a:endParaRPr>
          </a:p>
        </p:txBody>
      </p:sp>
    </p:spTree>
    <p:extLst>
      <p:ext uri="{BB962C8B-B14F-4D97-AF65-F5344CB8AC3E}">
        <p14:creationId xmlns:p14="http://schemas.microsoft.com/office/powerpoint/2010/main" val="5809499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2FB283C-8F64-4A8C-B2AA-C8C046D60AEB}"/>
              </a:ext>
            </a:extLst>
          </p:cNvPr>
          <p:cNvSpPr txBox="1"/>
          <p:nvPr/>
        </p:nvSpPr>
        <p:spPr>
          <a:xfrm>
            <a:off x="0" y="0"/>
            <a:ext cx="12192000" cy="461665"/>
          </a:xfrm>
          <a:prstGeom prst="rect">
            <a:avLst/>
          </a:prstGeom>
          <a:solidFill>
            <a:schemeClr val="tx1"/>
          </a:solidFill>
        </p:spPr>
        <p:txBody>
          <a:bodyPr wrap="square" rtlCol="0">
            <a:spAutoFit/>
          </a:bodyPr>
          <a:lstStyle/>
          <a:p>
            <a:endParaRPr lang="fr-CM" sz="2400" dirty="0"/>
          </a:p>
        </p:txBody>
      </p:sp>
      <p:sp>
        <p:nvSpPr>
          <p:cNvPr id="6" name="TextBox 5">
            <a:extLst>
              <a:ext uri="{FF2B5EF4-FFF2-40B4-BE49-F238E27FC236}">
                <a16:creationId xmlns:a16="http://schemas.microsoft.com/office/drawing/2014/main" id="{0AF442DD-F809-4B00-9D69-23319498320F}"/>
              </a:ext>
            </a:extLst>
          </p:cNvPr>
          <p:cNvSpPr txBox="1"/>
          <p:nvPr/>
        </p:nvSpPr>
        <p:spPr>
          <a:xfrm>
            <a:off x="0" y="6493397"/>
            <a:ext cx="12192000" cy="461665"/>
          </a:xfrm>
          <a:prstGeom prst="rect">
            <a:avLst/>
          </a:prstGeom>
          <a:solidFill>
            <a:schemeClr val="accent1"/>
          </a:solidFill>
        </p:spPr>
        <p:txBody>
          <a:bodyPr wrap="square" rtlCol="0">
            <a:spAutoFit/>
          </a:bodyPr>
          <a:lstStyle/>
          <a:p>
            <a:endParaRPr lang="fr-CM" sz="2400" dirty="0"/>
          </a:p>
        </p:txBody>
      </p:sp>
      <p:sp>
        <p:nvSpPr>
          <p:cNvPr id="27" name="Google Shape;234;p20">
            <a:extLst>
              <a:ext uri="{FF2B5EF4-FFF2-40B4-BE49-F238E27FC236}">
                <a16:creationId xmlns:a16="http://schemas.microsoft.com/office/drawing/2014/main" id="{41F8AA80-36DD-4F5C-9737-455181D886DC}"/>
              </a:ext>
            </a:extLst>
          </p:cNvPr>
          <p:cNvSpPr txBox="1">
            <a:spLocks/>
          </p:cNvSpPr>
          <p:nvPr/>
        </p:nvSpPr>
        <p:spPr>
          <a:xfrm>
            <a:off x="1384275" y="1634940"/>
            <a:ext cx="8080415" cy="3718350"/>
          </a:xfrm>
          <a:prstGeom prst="rect">
            <a:avLst/>
          </a:prstGeom>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750"/>
              </a:spcBef>
              <a:spcAft>
                <a:spcPct val="0"/>
              </a:spcAft>
              <a:buNone/>
            </a:pPr>
            <a:endParaRPr lang="en-US" dirty="0">
              <a:sym typeface="Barlow SemiBold"/>
            </a:endParaRPr>
          </a:p>
        </p:txBody>
      </p:sp>
      <p:sp>
        <p:nvSpPr>
          <p:cNvPr id="28" name="Google Shape;235;p20">
            <a:extLst>
              <a:ext uri="{FF2B5EF4-FFF2-40B4-BE49-F238E27FC236}">
                <a16:creationId xmlns:a16="http://schemas.microsoft.com/office/drawing/2014/main" id="{DF65916F-7F87-462D-968C-BE3359BBC2AE}"/>
              </a:ext>
            </a:extLst>
          </p:cNvPr>
          <p:cNvSpPr txBox="1">
            <a:spLocks noGrp="1"/>
          </p:cNvSpPr>
          <p:nvPr>
            <p:ph type="title"/>
          </p:nvPr>
        </p:nvSpPr>
        <p:spPr>
          <a:xfrm>
            <a:off x="1145894" y="715440"/>
            <a:ext cx="7662142" cy="919500"/>
          </a:xfrm>
          <a:prstGeom prst="rect">
            <a:avLst/>
          </a:prstGeom>
        </p:spPr>
        <p:txBody>
          <a:bodyPr spcFirstLastPara="1" wrap="square" lIns="0" tIns="0" rIns="0" bIns="0" anchor="ctr" anchorCtr="0">
            <a:noAutofit/>
          </a:bodyPr>
          <a:lstStyle>
            <a:defPPr/>
          </a:lstStyle>
          <a:p>
            <a:pPr marL="0" lvl="0" indent="0" algn="l" rtl="0">
              <a:spcBef>
                <a:spcPct val="0"/>
              </a:spcBef>
              <a:spcAft>
                <a:spcPct val="0"/>
              </a:spcAft>
              <a:buNone/>
            </a:pPr>
            <a:r>
              <a:rPr lang="en-US" b="1" dirty="0">
                <a:solidFill>
                  <a:srgbClr val="001A72"/>
                </a:solidFill>
                <a:latin typeface="Roboto Condensed" panose="02000000000000000000"/>
              </a:rPr>
              <a:t>HOW?</a:t>
            </a:r>
            <a:endParaRPr dirty="0">
              <a:solidFill>
                <a:schemeClr val="accent1"/>
              </a:solidFill>
              <a:latin typeface="Roboto Condensed" panose="02000000000000000000" pitchFamily="2" charset="0"/>
              <a:ea typeface="Roboto Condensed" panose="02000000000000000000" pitchFamily="2" charset="0"/>
            </a:endParaRPr>
          </a:p>
        </p:txBody>
      </p:sp>
      <p:sp>
        <p:nvSpPr>
          <p:cNvPr id="29" name="Google Shape;237;p20">
            <a:extLst>
              <a:ext uri="{FF2B5EF4-FFF2-40B4-BE49-F238E27FC236}">
                <a16:creationId xmlns:a16="http://schemas.microsoft.com/office/drawing/2014/main" id="{89944789-FA89-4142-BB0E-0E95FB842C70}"/>
              </a:ext>
            </a:extLst>
          </p:cNvPr>
          <p:cNvSpPr txBox="1">
            <a:spLocks noGrp="1"/>
          </p:cNvSpPr>
          <p:nvPr>
            <p:ph type="sldNum" idx="12"/>
          </p:nvPr>
        </p:nvSpPr>
        <p:spPr>
          <a:xfrm>
            <a:off x="1384275" y="5086490"/>
            <a:ext cx="431986" cy="386400"/>
          </a:xfrm>
          <a:prstGeom prst="rect">
            <a:avLst/>
          </a:prstGeom>
        </p:spPr>
        <p:txBody>
          <a:bodyPr spcFirstLastPara="1" wrap="square" lIns="0" tIns="0" rIns="0" bIns="0" anchor="ctr" anchorCtr="0">
            <a:noAutofit/>
          </a:bodyPr>
          <a:lstStyle>
            <a:defPPr/>
          </a:lstStyle>
          <a:p>
            <a:pPr marL="0" lvl="0" indent="0" algn="ctr" rtl="0">
              <a:spcBef>
                <a:spcPct val="0"/>
              </a:spcBef>
              <a:spcAft>
                <a:spcPct val="0"/>
              </a:spcAft>
              <a:buNone/>
            </a:pPr>
            <a:fld id="{00000000-1234-1234-1234-123412341234}" type="slidenum">
              <a:rPr lang="en"/>
              <a:pPr marL="0" lvl="0" indent="0" algn="ctr" rtl="0">
                <a:spcBef>
                  <a:spcPct val="0"/>
                </a:spcBef>
                <a:spcAft>
                  <a:spcPct val="0"/>
                </a:spcAft>
                <a:buNone/>
              </a:pPr>
              <a:t>15</a:t>
            </a:fld>
            <a:endParaRPr/>
          </a:p>
        </p:txBody>
      </p:sp>
      <p:sp>
        <p:nvSpPr>
          <p:cNvPr id="14" name="Google Shape;234;p20">
            <a:extLst>
              <a:ext uri="{FF2B5EF4-FFF2-40B4-BE49-F238E27FC236}">
                <a16:creationId xmlns:a16="http://schemas.microsoft.com/office/drawing/2014/main" id="{5E7C58CA-2D34-49F2-8388-15C6A5951848}"/>
              </a:ext>
            </a:extLst>
          </p:cNvPr>
          <p:cNvSpPr txBox="1">
            <a:spLocks/>
          </p:cNvSpPr>
          <p:nvPr/>
        </p:nvSpPr>
        <p:spPr>
          <a:xfrm>
            <a:off x="1384275" y="1634940"/>
            <a:ext cx="4628773" cy="3718350"/>
          </a:xfrm>
          <a:prstGeom prst="rect">
            <a:avLst/>
          </a:prstGeom>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750"/>
              </a:spcBef>
              <a:spcAft>
                <a:spcPct val="0"/>
              </a:spcAft>
              <a:buNone/>
            </a:pPr>
            <a:endParaRPr lang="en-US" dirty="0">
              <a:sym typeface="Barlow SemiBold"/>
            </a:endParaRPr>
          </a:p>
        </p:txBody>
      </p:sp>
      <p:sp>
        <p:nvSpPr>
          <p:cNvPr id="15" name="TextBox 14">
            <a:extLst>
              <a:ext uri="{FF2B5EF4-FFF2-40B4-BE49-F238E27FC236}">
                <a16:creationId xmlns:a16="http://schemas.microsoft.com/office/drawing/2014/main" id="{391CA968-37E0-4AEF-9E70-D629BD37819A}"/>
              </a:ext>
            </a:extLst>
          </p:cNvPr>
          <p:cNvSpPr txBox="1"/>
          <p:nvPr/>
        </p:nvSpPr>
        <p:spPr>
          <a:xfrm>
            <a:off x="1384275" y="2980838"/>
            <a:ext cx="6094070" cy="369332"/>
          </a:xfrm>
          <a:prstGeom prst="rect">
            <a:avLst/>
          </a:prstGeom>
          <a:noFill/>
        </p:spPr>
        <p:txBody>
          <a:bodyPr wrap="square">
            <a:spAutoFit/>
          </a:bodyPr>
          <a:lstStyle/>
          <a:p>
            <a:r>
              <a:rPr lang="en-US" b="1" dirty="0"/>
              <a:t> </a:t>
            </a:r>
            <a:endParaRPr lang="en-US" sz="4400" b="1" dirty="0"/>
          </a:p>
        </p:txBody>
      </p:sp>
      <p:sp>
        <p:nvSpPr>
          <p:cNvPr id="17" name="Google Shape;234;p20">
            <a:extLst>
              <a:ext uri="{FF2B5EF4-FFF2-40B4-BE49-F238E27FC236}">
                <a16:creationId xmlns:a16="http://schemas.microsoft.com/office/drawing/2014/main" id="{1205F350-21DC-44DE-A73D-E9688501F5DC}"/>
              </a:ext>
            </a:extLst>
          </p:cNvPr>
          <p:cNvSpPr txBox="1">
            <a:spLocks/>
          </p:cNvSpPr>
          <p:nvPr/>
        </p:nvSpPr>
        <p:spPr>
          <a:xfrm>
            <a:off x="489240" y="1344947"/>
            <a:ext cx="7060065" cy="2169930"/>
          </a:xfrm>
          <a:prstGeom prst="rect">
            <a:avLst/>
          </a:prstGeom>
          <a:solidFill>
            <a:schemeClr val="lt1"/>
          </a:solidFill>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600"/>
              </a:spcBef>
              <a:spcAft>
                <a:spcPct val="0"/>
              </a:spcAft>
              <a:buFont typeface="Arial" panose="020B0604020202020204" pitchFamily="34" charset="0"/>
              <a:buNone/>
            </a:pPr>
            <a:endParaRPr lang="en-US" dirty="0">
              <a:solidFill>
                <a:schemeClr val="accent2"/>
              </a:solidFill>
            </a:endParaRPr>
          </a:p>
          <a:p>
            <a:pPr marL="0" indent="0" algn="just">
              <a:spcBef>
                <a:spcPts val="600"/>
              </a:spcBef>
              <a:spcAft>
                <a:spcPct val="0"/>
              </a:spcAft>
              <a:buFont typeface="Arial" panose="020B0604020202020204" pitchFamily="34" charset="0"/>
              <a:buNone/>
            </a:pPr>
            <a:endParaRPr lang="en-US" dirty="0">
              <a:solidFill>
                <a:schemeClr val="accent2"/>
              </a:solidFill>
            </a:endParaRPr>
          </a:p>
          <a:p>
            <a:pPr algn="just">
              <a:spcBef>
                <a:spcPts val="600"/>
              </a:spcBef>
              <a:spcAft>
                <a:spcPct val="0"/>
              </a:spcAft>
            </a:pPr>
            <a:r>
              <a:rPr lang="en-US" dirty="0">
                <a:latin typeface="Barlow SemiBold"/>
              </a:rPr>
              <a:t>Images and structured data will be collected from different sources like laboratories of hospitals and University Hospital centers.  </a:t>
            </a:r>
          </a:p>
          <a:p>
            <a:pPr algn="just">
              <a:spcBef>
                <a:spcPts val="600"/>
              </a:spcBef>
              <a:spcAft>
                <a:spcPct val="0"/>
              </a:spcAft>
            </a:pPr>
            <a:endParaRPr lang="en-US" dirty="0">
              <a:latin typeface="Barlow SemiBold"/>
            </a:endParaRPr>
          </a:p>
          <a:p>
            <a:pPr algn="just">
              <a:spcBef>
                <a:spcPts val="600"/>
              </a:spcBef>
              <a:spcAft>
                <a:spcPct val="0"/>
              </a:spcAft>
            </a:pPr>
            <a:r>
              <a:rPr lang="en-US" dirty="0">
                <a:latin typeface="Barlow SemiBold"/>
              </a:rPr>
              <a:t>Cleaning, labeling and feature extraction of the images will be done by clinicians or lab technicians.</a:t>
            </a:r>
          </a:p>
          <a:p>
            <a:pPr marL="0" indent="0" algn="just">
              <a:spcBef>
                <a:spcPts val="600"/>
              </a:spcBef>
              <a:spcAft>
                <a:spcPct val="0"/>
              </a:spcAft>
              <a:buFont typeface="Arial" panose="020B0604020202020204" pitchFamily="34" charset="0"/>
              <a:buNone/>
            </a:pPr>
            <a:r>
              <a:rPr lang="en-US" dirty="0">
                <a:solidFill>
                  <a:schemeClr val="accent2"/>
                </a:solidFill>
              </a:rPr>
              <a:t>          </a:t>
            </a:r>
          </a:p>
          <a:p>
            <a:pPr marL="0" indent="0" algn="just">
              <a:spcBef>
                <a:spcPts val="600"/>
              </a:spcBef>
              <a:spcAft>
                <a:spcPct val="0"/>
              </a:spcAft>
              <a:buFont typeface="Arial" panose="020B0604020202020204" pitchFamily="34" charset="0"/>
              <a:buNone/>
            </a:pPr>
            <a:endParaRPr lang="en-US" dirty="0">
              <a:solidFill>
                <a:schemeClr val="accent2"/>
              </a:solidFill>
            </a:endParaRPr>
          </a:p>
          <a:p>
            <a:pPr marL="0" indent="0" algn="just">
              <a:spcBef>
                <a:spcPts val="600"/>
              </a:spcBef>
              <a:spcAft>
                <a:spcPct val="0"/>
              </a:spcAft>
              <a:buFont typeface="Arial" panose="020B0604020202020204" pitchFamily="34" charset="0"/>
              <a:buNone/>
            </a:pPr>
            <a:r>
              <a:rPr lang="en-US" dirty="0">
                <a:solidFill>
                  <a:schemeClr val="accent2"/>
                </a:solidFill>
              </a:rPr>
              <a:t>     </a:t>
            </a:r>
          </a:p>
          <a:p>
            <a:pPr marL="0" indent="0" algn="just">
              <a:spcBef>
                <a:spcPts val="600"/>
              </a:spcBef>
              <a:spcAft>
                <a:spcPct val="0"/>
              </a:spcAft>
              <a:buFont typeface="Arial" panose="020B0604020202020204" pitchFamily="34" charset="0"/>
              <a:buNone/>
            </a:pPr>
            <a:endParaRPr lang="en-US" dirty="0">
              <a:solidFill>
                <a:schemeClr val="accent2"/>
              </a:solidFill>
            </a:endParaRPr>
          </a:p>
        </p:txBody>
      </p:sp>
      <p:pic>
        <p:nvPicPr>
          <p:cNvPr id="2050" name="Picture 2" descr="Healthcare Data | Data Management | Wyoming Interactive | Wyoming  Interactive">
            <a:extLst>
              <a:ext uri="{FF2B5EF4-FFF2-40B4-BE49-F238E27FC236}">
                <a16:creationId xmlns:a16="http://schemas.microsoft.com/office/drawing/2014/main" id="{51BA9C48-3F09-4D26-8FC2-93C8DB6952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7687" y="1888714"/>
            <a:ext cx="4148940" cy="3584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85954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2FB283C-8F64-4A8C-B2AA-C8C046D60AEB}"/>
              </a:ext>
            </a:extLst>
          </p:cNvPr>
          <p:cNvSpPr txBox="1"/>
          <p:nvPr/>
        </p:nvSpPr>
        <p:spPr>
          <a:xfrm>
            <a:off x="0" y="0"/>
            <a:ext cx="12192000" cy="461665"/>
          </a:xfrm>
          <a:prstGeom prst="rect">
            <a:avLst/>
          </a:prstGeom>
          <a:solidFill>
            <a:schemeClr val="tx1"/>
          </a:solidFill>
        </p:spPr>
        <p:txBody>
          <a:bodyPr wrap="square" rtlCol="0">
            <a:spAutoFit/>
          </a:bodyPr>
          <a:lstStyle/>
          <a:p>
            <a:endParaRPr lang="fr-CM" sz="2400" dirty="0"/>
          </a:p>
        </p:txBody>
      </p:sp>
      <p:sp>
        <p:nvSpPr>
          <p:cNvPr id="6" name="TextBox 5">
            <a:extLst>
              <a:ext uri="{FF2B5EF4-FFF2-40B4-BE49-F238E27FC236}">
                <a16:creationId xmlns:a16="http://schemas.microsoft.com/office/drawing/2014/main" id="{0AF442DD-F809-4B00-9D69-23319498320F}"/>
              </a:ext>
            </a:extLst>
          </p:cNvPr>
          <p:cNvSpPr txBox="1"/>
          <p:nvPr/>
        </p:nvSpPr>
        <p:spPr>
          <a:xfrm>
            <a:off x="0" y="6493397"/>
            <a:ext cx="12192000" cy="461665"/>
          </a:xfrm>
          <a:prstGeom prst="rect">
            <a:avLst/>
          </a:prstGeom>
          <a:solidFill>
            <a:schemeClr val="accent1"/>
          </a:solidFill>
        </p:spPr>
        <p:txBody>
          <a:bodyPr wrap="square" rtlCol="0">
            <a:spAutoFit/>
          </a:bodyPr>
          <a:lstStyle/>
          <a:p>
            <a:endParaRPr lang="fr-CM" sz="2400" dirty="0"/>
          </a:p>
        </p:txBody>
      </p:sp>
      <p:sp>
        <p:nvSpPr>
          <p:cNvPr id="27" name="Google Shape;234;p20">
            <a:extLst>
              <a:ext uri="{FF2B5EF4-FFF2-40B4-BE49-F238E27FC236}">
                <a16:creationId xmlns:a16="http://schemas.microsoft.com/office/drawing/2014/main" id="{41F8AA80-36DD-4F5C-9737-455181D886DC}"/>
              </a:ext>
            </a:extLst>
          </p:cNvPr>
          <p:cNvSpPr txBox="1">
            <a:spLocks/>
          </p:cNvSpPr>
          <p:nvPr/>
        </p:nvSpPr>
        <p:spPr>
          <a:xfrm>
            <a:off x="1384275" y="1634940"/>
            <a:ext cx="8080415" cy="3718350"/>
          </a:xfrm>
          <a:prstGeom prst="rect">
            <a:avLst/>
          </a:prstGeom>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750"/>
              </a:spcBef>
              <a:spcAft>
                <a:spcPct val="0"/>
              </a:spcAft>
              <a:buNone/>
            </a:pPr>
            <a:endParaRPr lang="en-US" dirty="0">
              <a:sym typeface="Barlow SemiBold"/>
            </a:endParaRPr>
          </a:p>
        </p:txBody>
      </p:sp>
      <p:sp>
        <p:nvSpPr>
          <p:cNvPr id="28" name="Google Shape;235;p20">
            <a:extLst>
              <a:ext uri="{FF2B5EF4-FFF2-40B4-BE49-F238E27FC236}">
                <a16:creationId xmlns:a16="http://schemas.microsoft.com/office/drawing/2014/main" id="{DF65916F-7F87-462D-968C-BE3359BBC2AE}"/>
              </a:ext>
            </a:extLst>
          </p:cNvPr>
          <p:cNvSpPr txBox="1">
            <a:spLocks noGrp="1"/>
          </p:cNvSpPr>
          <p:nvPr>
            <p:ph type="title"/>
          </p:nvPr>
        </p:nvSpPr>
        <p:spPr>
          <a:xfrm>
            <a:off x="1145894" y="715440"/>
            <a:ext cx="7662142" cy="919500"/>
          </a:xfrm>
          <a:prstGeom prst="rect">
            <a:avLst/>
          </a:prstGeom>
        </p:spPr>
        <p:txBody>
          <a:bodyPr spcFirstLastPara="1" wrap="square" lIns="0" tIns="0" rIns="0" bIns="0" anchor="ctr" anchorCtr="0">
            <a:noAutofit/>
          </a:bodyPr>
          <a:lstStyle>
            <a:defPPr/>
          </a:lstStyle>
          <a:p>
            <a:pPr marL="0" lvl="0" indent="0" algn="l" rtl="0">
              <a:spcBef>
                <a:spcPct val="0"/>
              </a:spcBef>
              <a:spcAft>
                <a:spcPct val="0"/>
              </a:spcAft>
              <a:buNone/>
            </a:pPr>
            <a:r>
              <a:rPr lang="en-US" b="1" dirty="0">
                <a:solidFill>
                  <a:srgbClr val="001A72"/>
                </a:solidFill>
                <a:latin typeface="Roboto Condensed" panose="02000000000000000000"/>
              </a:rPr>
              <a:t>HOW?</a:t>
            </a:r>
            <a:endParaRPr dirty="0">
              <a:solidFill>
                <a:schemeClr val="accent1"/>
              </a:solidFill>
              <a:latin typeface="Roboto Condensed" panose="02000000000000000000" pitchFamily="2" charset="0"/>
              <a:ea typeface="Roboto Condensed" panose="02000000000000000000" pitchFamily="2" charset="0"/>
            </a:endParaRPr>
          </a:p>
        </p:txBody>
      </p:sp>
      <p:sp>
        <p:nvSpPr>
          <p:cNvPr id="29" name="Google Shape;237;p20">
            <a:extLst>
              <a:ext uri="{FF2B5EF4-FFF2-40B4-BE49-F238E27FC236}">
                <a16:creationId xmlns:a16="http://schemas.microsoft.com/office/drawing/2014/main" id="{89944789-FA89-4142-BB0E-0E95FB842C70}"/>
              </a:ext>
            </a:extLst>
          </p:cNvPr>
          <p:cNvSpPr txBox="1">
            <a:spLocks noGrp="1"/>
          </p:cNvSpPr>
          <p:nvPr>
            <p:ph type="sldNum" idx="12"/>
          </p:nvPr>
        </p:nvSpPr>
        <p:spPr>
          <a:xfrm>
            <a:off x="1384275" y="5086490"/>
            <a:ext cx="431986" cy="386400"/>
          </a:xfrm>
          <a:prstGeom prst="rect">
            <a:avLst/>
          </a:prstGeom>
        </p:spPr>
        <p:txBody>
          <a:bodyPr spcFirstLastPara="1" wrap="square" lIns="0" tIns="0" rIns="0" bIns="0" anchor="ctr" anchorCtr="0">
            <a:noAutofit/>
          </a:bodyPr>
          <a:lstStyle>
            <a:defPPr/>
          </a:lstStyle>
          <a:p>
            <a:pPr marL="0" lvl="0" indent="0" algn="ctr" rtl="0">
              <a:spcBef>
                <a:spcPct val="0"/>
              </a:spcBef>
              <a:spcAft>
                <a:spcPct val="0"/>
              </a:spcAft>
              <a:buNone/>
            </a:pPr>
            <a:fld id="{00000000-1234-1234-1234-123412341234}" type="slidenum">
              <a:rPr lang="en"/>
              <a:pPr marL="0" lvl="0" indent="0" algn="ctr" rtl="0">
                <a:spcBef>
                  <a:spcPct val="0"/>
                </a:spcBef>
                <a:spcAft>
                  <a:spcPct val="0"/>
                </a:spcAft>
                <a:buNone/>
              </a:pPr>
              <a:t>16</a:t>
            </a:fld>
            <a:endParaRPr/>
          </a:p>
        </p:txBody>
      </p:sp>
      <p:sp>
        <p:nvSpPr>
          <p:cNvPr id="14" name="Google Shape;234;p20">
            <a:extLst>
              <a:ext uri="{FF2B5EF4-FFF2-40B4-BE49-F238E27FC236}">
                <a16:creationId xmlns:a16="http://schemas.microsoft.com/office/drawing/2014/main" id="{5E7C58CA-2D34-49F2-8388-15C6A5951848}"/>
              </a:ext>
            </a:extLst>
          </p:cNvPr>
          <p:cNvSpPr txBox="1">
            <a:spLocks/>
          </p:cNvSpPr>
          <p:nvPr/>
        </p:nvSpPr>
        <p:spPr>
          <a:xfrm>
            <a:off x="1384275" y="1634940"/>
            <a:ext cx="4628773" cy="3718350"/>
          </a:xfrm>
          <a:prstGeom prst="rect">
            <a:avLst/>
          </a:prstGeom>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750"/>
              </a:spcBef>
              <a:spcAft>
                <a:spcPct val="0"/>
              </a:spcAft>
              <a:buNone/>
            </a:pPr>
            <a:endParaRPr lang="en-US" dirty="0">
              <a:sym typeface="Barlow SemiBold"/>
            </a:endParaRPr>
          </a:p>
        </p:txBody>
      </p:sp>
      <p:sp>
        <p:nvSpPr>
          <p:cNvPr id="15" name="TextBox 14">
            <a:extLst>
              <a:ext uri="{FF2B5EF4-FFF2-40B4-BE49-F238E27FC236}">
                <a16:creationId xmlns:a16="http://schemas.microsoft.com/office/drawing/2014/main" id="{391CA968-37E0-4AEF-9E70-D629BD37819A}"/>
              </a:ext>
            </a:extLst>
          </p:cNvPr>
          <p:cNvSpPr txBox="1"/>
          <p:nvPr/>
        </p:nvSpPr>
        <p:spPr>
          <a:xfrm>
            <a:off x="1384275" y="2980838"/>
            <a:ext cx="6094070" cy="369332"/>
          </a:xfrm>
          <a:prstGeom prst="rect">
            <a:avLst/>
          </a:prstGeom>
          <a:noFill/>
        </p:spPr>
        <p:txBody>
          <a:bodyPr wrap="square">
            <a:spAutoFit/>
          </a:bodyPr>
          <a:lstStyle/>
          <a:p>
            <a:r>
              <a:rPr lang="en-US" b="1" dirty="0"/>
              <a:t> </a:t>
            </a:r>
            <a:endParaRPr lang="en-US" sz="4400" b="1" dirty="0"/>
          </a:p>
        </p:txBody>
      </p:sp>
      <p:sp>
        <p:nvSpPr>
          <p:cNvPr id="11" name="Google Shape;234;p20">
            <a:extLst>
              <a:ext uri="{FF2B5EF4-FFF2-40B4-BE49-F238E27FC236}">
                <a16:creationId xmlns:a16="http://schemas.microsoft.com/office/drawing/2014/main" id="{7A2764E7-ED68-4FF5-935C-D0E49C57DB7F}"/>
              </a:ext>
            </a:extLst>
          </p:cNvPr>
          <p:cNvSpPr txBox="1">
            <a:spLocks/>
          </p:cNvSpPr>
          <p:nvPr/>
        </p:nvSpPr>
        <p:spPr>
          <a:xfrm>
            <a:off x="1145894" y="1373094"/>
            <a:ext cx="7060065" cy="1977076"/>
          </a:xfrm>
          <a:prstGeom prst="rect">
            <a:avLst/>
          </a:prstGeom>
          <a:solidFill>
            <a:schemeClr val="lt1"/>
          </a:solidFill>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600"/>
              </a:spcBef>
              <a:spcAft>
                <a:spcPct val="0"/>
              </a:spcAft>
              <a:buFont typeface="Arial" panose="020B0604020202020204" pitchFamily="34" charset="0"/>
              <a:buNone/>
            </a:pPr>
            <a:endParaRPr lang="en-US" dirty="0">
              <a:solidFill>
                <a:schemeClr val="accent2"/>
              </a:solidFill>
            </a:endParaRPr>
          </a:p>
          <a:p>
            <a:pPr marL="0" indent="0" algn="just">
              <a:spcBef>
                <a:spcPts val="600"/>
              </a:spcBef>
              <a:spcAft>
                <a:spcPct val="0"/>
              </a:spcAft>
              <a:buFont typeface="Arial" panose="020B0604020202020204" pitchFamily="34" charset="0"/>
              <a:buNone/>
            </a:pPr>
            <a:endParaRPr lang="en-US" dirty="0">
              <a:solidFill>
                <a:schemeClr val="accent2"/>
              </a:solidFill>
            </a:endParaRPr>
          </a:p>
          <a:p>
            <a:pPr algn="just">
              <a:spcBef>
                <a:spcPts val="600"/>
              </a:spcBef>
              <a:spcAft>
                <a:spcPct val="0"/>
              </a:spcAft>
            </a:pPr>
            <a:endParaRPr lang="en-US" dirty="0">
              <a:latin typeface="Barlow SemiBold"/>
            </a:endParaRPr>
          </a:p>
          <a:p>
            <a:pPr algn="just">
              <a:spcBef>
                <a:spcPts val="600"/>
              </a:spcBef>
              <a:spcAft>
                <a:spcPct val="0"/>
              </a:spcAft>
            </a:pPr>
            <a:r>
              <a:rPr lang="en-US" dirty="0">
                <a:latin typeface="Barlow SemiBold"/>
              </a:rPr>
              <a:t>Less problems from wrong diagnosis</a:t>
            </a:r>
          </a:p>
          <a:p>
            <a:pPr marL="0" indent="0" algn="just">
              <a:spcBef>
                <a:spcPts val="600"/>
              </a:spcBef>
              <a:spcAft>
                <a:spcPct val="0"/>
              </a:spcAft>
              <a:buNone/>
            </a:pPr>
            <a:endParaRPr lang="en-US" dirty="0">
              <a:latin typeface="Barlow SemiBold"/>
            </a:endParaRPr>
          </a:p>
          <a:p>
            <a:pPr marL="0" indent="0" algn="just">
              <a:spcBef>
                <a:spcPts val="600"/>
              </a:spcBef>
              <a:spcAft>
                <a:spcPct val="0"/>
              </a:spcAft>
              <a:buNone/>
            </a:pPr>
            <a:endParaRPr lang="en-US" dirty="0">
              <a:latin typeface="Barlow SemiBold"/>
            </a:endParaRPr>
          </a:p>
          <a:p>
            <a:pPr algn="just">
              <a:spcBef>
                <a:spcPts val="600"/>
              </a:spcBef>
              <a:spcAft>
                <a:spcPct val="0"/>
              </a:spcAft>
            </a:pPr>
            <a:r>
              <a:rPr lang="en-US" dirty="0">
                <a:latin typeface="Barlow SemiBold"/>
              </a:rPr>
              <a:t>Reduce cost of medication       </a:t>
            </a:r>
          </a:p>
          <a:p>
            <a:pPr marL="0" indent="0" algn="just">
              <a:spcBef>
                <a:spcPts val="600"/>
              </a:spcBef>
              <a:spcAft>
                <a:spcPct val="0"/>
              </a:spcAft>
              <a:buFont typeface="Arial" panose="020B0604020202020204" pitchFamily="34" charset="0"/>
              <a:buNone/>
            </a:pPr>
            <a:endParaRPr lang="en-US" dirty="0">
              <a:solidFill>
                <a:schemeClr val="accent2"/>
              </a:solidFill>
            </a:endParaRPr>
          </a:p>
          <a:p>
            <a:pPr marL="0" indent="0" algn="just">
              <a:spcBef>
                <a:spcPts val="600"/>
              </a:spcBef>
              <a:spcAft>
                <a:spcPct val="0"/>
              </a:spcAft>
              <a:buFont typeface="Arial" panose="020B0604020202020204" pitchFamily="34" charset="0"/>
              <a:buNone/>
            </a:pPr>
            <a:r>
              <a:rPr lang="en-US" dirty="0">
                <a:solidFill>
                  <a:schemeClr val="accent2"/>
                </a:solidFill>
              </a:rPr>
              <a:t>     </a:t>
            </a:r>
          </a:p>
          <a:p>
            <a:pPr marL="0" indent="0" algn="just">
              <a:spcBef>
                <a:spcPts val="600"/>
              </a:spcBef>
              <a:spcAft>
                <a:spcPct val="0"/>
              </a:spcAft>
              <a:buFont typeface="Arial" panose="020B0604020202020204" pitchFamily="34" charset="0"/>
              <a:buNone/>
            </a:pPr>
            <a:endParaRPr lang="en-US" dirty="0">
              <a:solidFill>
                <a:schemeClr val="accent2"/>
              </a:solidFill>
            </a:endParaRPr>
          </a:p>
        </p:txBody>
      </p:sp>
      <p:pic>
        <p:nvPicPr>
          <p:cNvPr id="1026" name="Picture 2" descr="target_InPixio 700x400">
            <a:extLst>
              <a:ext uri="{FF2B5EF4-FFF2-40B4-BE49-F238E27FC236}">
                <a16:creationId xmlns:a16="http://schemas.microsoft.com/office/drawing/2014/main" id="{3917C096-C123-499B-80C3-0AFBED9D0A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60044" y="2123378"/>
            <a:ext cx="4052824" cy="3229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5786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2FB283C-8F64-4A8C-B2AA-C8C046D60AEB}"/>
              </a:ext>
            </a:extLst>
          </p:cNvPr>
          <p:cNvSpPr txBox="1"/>
          <p:nvPr/>
        </p:nvSpPr>
        <p:spPr>
          <a:xfrm>
            <a:off x="0" y="-97062"/>
            <a:ext cx="12192000" cy="461665"/>
          </a:xfrm>
          <a:prstGeom prst="rect">
            <a:avLst/>
          </a:prstGeom>
          <a:solidFill>
            <a:schemeClr val="tx1"/>
          </a:solidFill>
        </p:spPr>
        <p:txBody>
          <a:bodyPr wrap="square" rtlCol="0">
            <a:spAutoFit/>
          </a:bodyPr>
          <a:lstStyle/>
          <a:p>
            <a:endParaRPr lang="fr-CM" sz="2400" dirty="0"/>
          </a:p>
        </p:txBody>
      </p:sp>
      <p:sp>
        <p:nvSpPr>
          <p:cNvPr id="6" name="TextBox 5">
            <a:extLst>
              <a:ext uri="{FF2B5EF4-FFF2-40B4-BE49-F238E27FC236}">
                <a16:creationId xmlns:a16="http://schemas.microsoft.com/office/drawing/2014/main" id="{0AF442DD-F809-4B00-9D69-23319498320F}"/>
              </a:ext>
            </a:extLst>
          </p:cNvPr>
          <p:cNvSpPr txBox="1"/>
          <p:nvPr/>
        </p:nvSpPr>
        <p:spPr>
          <a:xfrm>
            <a:off x="0" y="6396335"/>
            <a:ext cx="12192000" cy="461665"/>
          </a:xfrm>
          <a:prstGeom prst="rect">
            <a:avLst/>
          </a:prstGeom>
          <a:solidFill>
            <a:schemeClr val="accent1"/>
          </a:solidFill>
        </p:spPr>
        <p:txBody>
          <a:bodyPr wrap="square" rtlCol="0">
            <a:spAutoFit/>
          </a:bodyPr>
          <a:lstStyle/>
          <a:p>
            <a:endParaRPr lang="fr-CM" sz="2400" dirty="0"/>
          </a:p>
        </p:txBody>
      </p:sp>
      <p:sp>
        <p:nvSpPr>
          <p:cNvPr id="15" name="Google Shape;1945;p57">
            <a:extLst>
              <a:ext uri="{FF2B5EF4-FFF2-40B4-BE49-F238E27FC236}">
                <a16:creationId xmlns:a16="http://schemas.microsoft.com/office/drawing/2014/main" id="{99FD9FCA-D9B4-490A-962D-E6B19116F7AE}"/>
              </a:ext>
            </a:extLst>
          </p:cNvPr>
          <p:cNvSpPr/>
          <p:nvPr/>
        </p:nvSpPr>
        <p:spPr>
          <a:xfrm>
            <a:off x="3415377" y="1615330"/>
            <a:ext cx="4791919" cy="3530277"/>
          </a:xfrm>
          <a:custGeom>
            <a:avLst/>
            <a:gdLst/>
            <a:ahLst/>
            <a:cxnLst/>
            <a:rect l="l" t="t" r="r" b="b"/>
            <a:pathLst>
              <a:path w="184777" h="129821" extrusionOk="0">
                <a:moveTo>
                  <a:pt x="6262" y="1"/>
                </a:moveTo>
                <a:cubicBezTo>
                  <a:pt x="2828" y="1"/>
                  <a:pt x="1" y="2797"/>
                  <a:pt x="1" y="6262"/>
                </a:cubicBezTo>
                <a:lnTo>
                  <a:pt x="1" y="102312"/>
                </a:lnTo>
                <a:cubicBezTo>
                  <a:pt x="1" y="105777"/>
                  <a:pt x="2828" y="108574"/>
                  <a:pt x="6262" y="108574"/>
                </a:cubicBezTo>
                <a:lnTo>
                  <a:pt x="74957" y="108574"/>
                </a:lnTo>
                <a:lnTo>
                  <a:pt x="74288" y="111613"/>
                </a:lnTo>
                <a:lnTo>
                  <a:pt x="71613" y="123315"/>
                </a:lnTo>
                <a:lnTo>
                  <a:pt x="59394" y="123315"/>
                </a:lnTo>
                <a:cubicBezTo>
                  <a:pt x="58026" y="123315"/>
                  <a:pt x="56871" y="124440"/>
                  <a:pt x="56871" y="125838"/>
                </a:cubicBezTo>
                <a:lnTo>
                  <a:pt x="56871" y="125899"/>
                </a:lnTo>
                <a:lnTo>
                  <a:pt x="56871" y="127328"/>
                </a:lnTo>
                <a:cubicBezTo>
                  <a:pt x="56871" y="128695"/>
                  <a:pt x="57966" y="129820"/>
                  <a:pt x="59394" y="129820"/>
                </a:cubicBezTo>
                <a:lnTo>
                  <a:pt x="129152" y="129820"/>
                </a:lnTo>
                <a:cubicBezTo>
                  <a:pt x="130520" y="129820"/>
                  <a:pt x="131645" y="128726"/>
                  <a:pt x="131645" y="127328"/>
                </a:cubicBezTo>
                <a:lnTo>
                  <a:pt x="131645" y="125899"/>
                </a:lnTo>
                <a:lnTo>
                  <a:pt x="131645" y="125838"/>
                </a:lnTo>
                <a:cubicBezTo>
                  <a:pt x="131645" y="124471"/>
                  <a:pt x="130550" y="123315"/>
                  <a:pt x="129152" y="123315"/>
                </a:cubicBezTo>
                <a:lnTo>
                  <a:pt x="116903" y="123315"/>
                </a:lnTo>
                <a:lnTo>
                  <a:pt x="114258" y="111613"/>
                </a:lnTo>
                <a:lnTo>
                  <a:pt x="113559" y="108574"/>
                </a:lnTo>
                <a:lnTo>
                  <a:pt x="178484" y="108574"/>
                </a:lnTo>
                <a:cubicBezTo>
                  <a:pt x="181950" y="108574"/>
                  <a:pt x="184776" y="105777"/>
                  <a:pt x="184776" y="102312"/>
                </a:cubicBezTo>
                <a:lnTo>
                  <a:pt x="184776" y="6262"/>
                </a:lnTo>
                <a:cubicBezTo>
                  <a:pt x="184655" y="2797"/>
                  <a:pt x="181858" y="1"/>
                  <a:pt x="178393" y="1"/>
                </a:cubicBezTo>
                <a:close/>
              </a:path>
            </a:pathLst>
          </a:cu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6" name="Google Shape;1946;p57">
            <a:extLst>
              <a:ext uri="{FF2B5EF4-FFF2-40B4-BE49-F238E27FC236}">
                <a16:creationId xmlns:a16="http://schemas.microsoft.com/office/drawing/2014/main" id="{EB94A056-ADF3-4E90-BBF9-4594CE7B40E4}"/>
              </a:ext>
            </a:extLst>
          </p:cNvPr>
          <p:cNvPicPr preferRelativeResize="0"/>
          <p:nvPr/>
        </p:nvPicPr>
        <p:blipFill rotWithShape="1">
          <a:blip r:embed="rId2">
            <a:alphaModFix/>
          </a:blip>
          <a:srcRect t="54141" r="40415"/>
          <a:stretch/>
        </p:blipFill>
        <p:spPr>
          <a:xfrm>
            <a:off x="9822200" y="364603"/>
            <a:ext cx="2299326" cy="2656777"/>
          </a:xfrm>
          <a:prstGeom prst="rect">
            <a:avLst/>
          </a:prstGeom>
          <a:noFill/>
          <a:ln>
            <a:noFill/>
          </a:ln>
        </p:spPr>
      </p:pic>
      <p:pic>
        <p:nvPicPr>
          <p:cNvPr id="17" name="Google Shape;1947;p57">
            <a:extLst>
              <a:ext uri="{FF2B5EF4-FFF2-40B4-BE49-F238E27FC236}">
                <a16:creationId xmlns:a16="http://schemas.microsoft.com/office/drawing/2014/main" id="{082B2E53-0C39-45E4-82D2-5A88D73C7ABA}"/>
              </a:ext>
            </a:extLst>
          </p:cNvPr>
          <p:cNvPicPr preferRelativeResize="0"/>
          <p:nvPr/>
        </p:nvPicPr>
        <p:blipFill rotWithShape="1">
          <a:blip r:embed="rId3">
            <a:alphaModFix/>
          </a:blip>
          <a:srcRect l="40947"/>
          <a:stretch/>
        </p:blipFill>
        <p:spPr>
          <a:xfrm>
            <a:off x="0" y="732449"/>
            <a:ext cx="1800474" cy="2207375"/>
          </a:xfrm>
          <a:prstGeom prst="rect">
            <a:avLst/>
          </a:prstGeom>
          <a:noFill/>
          <a:ln>
            <a:noFill/>
          </a:ln>
        </p:spPr>
      </p:pic>
      <p:pic>
        <p:nvPicPr>
          <p:cNvPr id="12" name="Picture 11">
            <a:extLst>
              <a:ext uri="{FF2B5EF4-FFF2-40B4-BE49-F238E27FC236}">
                <a16:creationId xmlns:a16="http://schemas.microsoft.com/office/drawing/2014/main" id="{5241AF2C-8750-4ACA-8A30-F43E3E4F60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8705" y="1712393"/>
            <a:ext cx="4583573" cy="2767010"/>
          </a:xfrm>
          <a:prstGeom prst="rect">
            <a:avLst/>
          </a:prstGeom>
        </p:spPr>
      </p:pic>
      <p:sp>
        <p:nvSpPr>
          <p:cNvPr id="24" name="TextBox 23">
            <a:extLst>
              <a:ext uri="{FF2B5EF4-FFF2-40B4-BE49-F238E27FC236}">
                <a16:creationId xmlns:a16="http://schemas.microsoft.com/office/drawing/2014/main" id="{C4413B32-D931-4DD5-B6FA-42928AD3FFB9}"/>
              </a:ext>
            </a:extLst>
          </p:cNvPr>
          <p:cNvSpPr txBox="1"/>
          <p:nvPr/>
        </p:nvSpPr>
        <p:spPr>
          <a:xfrm>
            <a:off x="3518705" y="2126402"/>
            <a:ext cx="4686901" cy="1938992"/>
          </a:xfrm>
          <a:prstGeom prst="rect">
            <a:avLst/>
          </a:prstGeom>
          <a:noFill/>
        </p:spPr>
        <p:txBody>
          <a:bodyPr wrap="square" rtlCol="0">
            <a:spAutoFit/>
          </a:bodyPr>
          <a:lstStyle/>
          <a:p>
            <a:pPr algn="ctr"/>
            <a:r>
              <a:rPr lang="fr-FR" sz="6000" b="1" dirty="0">
                <a:solidFill>
                  <a:schemeClr val="bg1"/>
                </a:solidFill>
              </a:rPr>
              <a:t>GOVERNANCE AND ETHICS</a:t>
            </a:r>
            <a:endParaRPr lang="fr-CM" sz="6000" b="1" dirty="0">
              <a:solidFill>
                <a:schemeClr val="bg1"/>
              </a:solidFill>
            </a:endParaRPr>
          </a:p>
        </p:txBody>
      </p:sp>
    </p:spTree>
    <p:extLst>
      <p:ext uri="{BB962C8B-B14F-4D97-AF65-F5344CB8AC3E}">
        <p14:creationId xmlns:p14="http://schemas.microsoft.com/office/powerpoint/2010/main" val="41655764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2FB283C-8F64-4A8C-B2AA-C8C046D60AEB}"/>
              </a:ext>
            </a:extLst>
          </p:cNvPr>
          <p:cNvSpPr txBox="1"/>
          <p:nvPr/>
        </p:nvSpPr>
        <p:spPr>
          <a:xfrm>
            <a:off x="0" y="0"/>
            <a:ext cx="12192000" cy="461665"/>
          </a:xfrm>
          <a:prstGeom prst="rect">
            <a:avLst/>
          </a:prstGeom>
          <a:solidFill>
            <a:schemeClr val="tx1"/>
          </a:solidFill>
        </p:spPr>
        <p:txBody>
          <a:bodyPr wrap="square" rtlCol="0">
            <a:spAutoFit/>
          </a:bodyPr>
          <a:lstStyle/>
          <a:p>
            <a:endParaRPr lang="fr-CM" sz="2400" dirty="0"/>
          </a:p>
        </p:txBody>
      </p:sp>
      <p:sp>
        <p:nvSpPr>
          <p:cNvPr id="6" name="TextBox 5">
            <a:extLst>
              <a:ext uri="{FF2B5EF4-FFF2-40B4-BE49-F238E27FC236}">
                <a16:creationId xmlns:a16="http://schemas.microsoft.com/office/drawing/2014/main" id="{0AF442DD-F809-4B00-9D69-23319498320F}"/>
              </a:ext>
            </a:extLst>
          </p:cNvPr>
          <p:cNvSpPr txBox="1"/>
          <p:nvPr/>
        </p:nvSpPr>
        <p:spPr>
          <a:xfrm>
            <a:off x="0" y="6493397"/>
            <a:ext cx="12192000" cy="461665"/>
          </a:xfrm>
          <a:prstGeom prst="rect">
            <a:avLst/>
          </a:prstGeom>
          <a:solidFill>
            <a:schemeClr val="accent1"/>
          </a:solidFill>
        </p:spPr>
        <p:txBody>
          <a:bodyPr wrap="square" rtlCol="0">
            <a:spAutoFit/>
          </a:bodyPr>
          <a:lstStyle/>
          <a:p>
            <a:endParaRPr lang="fr-CM" sz="2400" dirty="0"/>
          </a:p>
        </p:txBody>
      </p:sp>
      <p:sp>
        <p:nvSpPr>
          <p:cNvPr id="27" name="Google Shape;234;p20">
            <a:extLst>
              <a:ext uri="{FF2B5EF4-FFF2-40B4-BE49-F238E27FC236}">
                <a16:creationId xmlns:a16="http://schemas.microsoft.com/office/drawing/2014/main" id="{41F8AA80-36DD-4F5C-9737-455181D886DC}"/>
              </a:ext>
            </a:extLst>
          </p:cNvPr>
          <p:cNvSpPr txBox="1">
            <a:spLocks/>
          </p:cNvSpPr>
          <p:nvPr/>
        </p:nvSpPr>
        <p:spPr>
          <a:xfrm>
            <a:off x="1384275" y="1634940"/>
            <a:ext cx="8080415" cy="3718350"/>
          </a:xfrm>
          <a:prstGeom prst="rect">
            <a:avLst/>
          </a:prstGeom>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750"/>
              </a:spcBef>
              <a:spcAft>
                <a:spcPct val="0"/>
              </a:spcAft>
              <a:buNone/>
            </a:pPr>
            <a:endParaRPr lang="en-US" dirty="0">
              <a:sym typeface="Barlow SemiBold"/>
            </a:endParaRPr>
          </a:p>
        </p:txBody>
      </p:sp>
      <p:sp>
        <p:nvSpPr>
          <p:cNvPr id="15" name="TextBox 14">
            <a:extLst>
              <a:ext uri="{FF2B5EF4-FFF2-40B4-BE49-F238E27FC236}">
                <a16:creationId xmlns:a16="http://schemas.microsoft.com/office/drawing/2014/main" id="{391CA968-37E0-4AEF-9E70-D629BD37819A}"/>
              </a:ext>
            </a:extLst>
          </p:cNvPr>
          <p:cNvSpPr txBox="1"/>
          <p:nvPr/>
        </p:nvSpPr>
        <p:spPr>
          <a:xfrm>
            <a:off x="1384275" y="2980838"/>
            <a:ext cx="6094070" cy="369332"/>
          </a:xfrm>
          <a:prstGeom prst="rect">
            <a:avLst/>
          </a:prstGeom>
          <a:noFill/>
        </p:spPr>
        <p:txBody>
          <a:bodyPr wrap="square">
            <a:spAutoFit/>
          </a:bodyPr>
          <a:lstStyle/>
          <a:p>
            <a:r>
              <a:rPr lang="en-US" b="1" dirty="0"/>
              <a:t> </a:t>
            </a:r>
            <a:endParaRPr lang="en-US" sz="4400" b="1" dirty="0"/>
          </a:p>
        </p:txBody>
      </p:sp>
      <p:sp>
        <p:nvSpPr>
          <p:cNvPr id="12" name="Google Shape;234;p20">
            <a:extLst>
              <a:ext uri="{FF2B5EF4-FFF2-40B4-BE49-F238E27FC236}">
                <a16:creationId xmlns:a16="http://schemas.microsoft.com/office/drawing/2014/main" id="{1187C8A6-A0DE-4D6E-8B18-6ACBAD70E6F7}"/>
              </a:ext>
            </a:extLst>
          </p:cNvPr>
          <p:cNvSpPr txBox="1">
            <a:spLocks/>
          </p:cNvSpPr>
          <p:nvPr/>
        </p:nvSpPr>
        <p:spPr>
          <a:xfrm>
            <a:off x="383894" y="461665"/>
            <a:ext cx="11424211" cy="4573586"/>
          </a:xfrm>
          <a:prstGeom prst="rect">
            <a:avLst/>
          </a:prstGeom>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600"/>
              </a:spcBef>
              <a:spcAft>
                <a:spcPct val="0"/>
              </a:spcAft>
              <a:buFont typeface="Arial" panose="020B0604020202020204" pitchFamily="34" charset="0"/>
              <a:buNone/>
            </a:pPr>
            <a:r>
              <a:rPr lang="en-US" dirty="0">
                <a:latin typeface="Barlow SemiBold"/>
                <a:sym typeface="Barlow SemiBold"/>
              </a:rPr>
              <a:t>The governance and ethics mechanism will be built on values such as :</a:t>
            </a:r>
          </a:p>
          <a:p>
            <a:pPr marL="0" indent="0" algn="just">
              <a:lnSpc>
                <a:spcPct val="100000"/>
              </a:lnSpc>
              <a:spcBef>
                <a:spcPts val="600"/>
              </a:spcBef>
              <a:spcAft>
                <a:spcPct val="0"/>
              </a:spcAft>
              <a:buFont typeface="Arial" panose="020B0604020202020204" pitchFamily="34" charset="0"/>
              <a:buNone/>
            </a:pPr>
            <a:endParaRPr lang="en-US" dirty="0">
              <a:latin typeface="Barlow SemiBold"/>
              <a:sym typeface="Barlow SemiBold"/>
            </a:endParaRPr>
          </a:p>
          <a:p>
            <a:pPr marL="0" indent="0" algn="just">
              <a:lnSpc>
                <a:spcPct val="100000"/>
              </a:lnSpc>
              <a:spcBef>
                <a:spcPts val="600"/>
              </a:spcBef>
              <a:spcAft>
                <a:spcPct val="0"/>
              </a:spcAft>
              <a:buFont typeface="Arial" panose="020B0604020202020204" pitchFamily="34" charset="0"/>
              <a:buNone/>
            </a:pPr>
            <a:endParaRPr lang="en-US" dirty="0">
              <a:latin typeface="Barlow SemiBold"/>
              <a:sym typeface="Barlow SemiBold"/>
            </a:endParaRPr>
          </a:p>
          <a:p>
            <a:pPr indent="-457200" algn="just">
              <a:lnSpc>
                <a:spcPct val="100000"/>
              </a:lnSpc>
              <a:buFont typeface="Wingdings" panose="05000000000000000000" pitchFamily="2" charset="2"/>
              <a:buChar char="v"/>
            </a:pPr>
            <a:r>
              <a:rPr lang="en-US" dirty="0">
                <a:latin typeface="Barlow SemiBold"/>
                <a:sym typeface="Barlow SemiBold"/>
              </a:rPr>
              <a:t>Openness </a:t>
            </a:r>
          </a:p>
          <a:p>
            <a:pPr indent="-457200" algn="just">
              <a:lnSpc>
                <a:spcPct val="100000"/>
              </a:lnSpc>
              <a:buFont typeface="Wingdings" panose="05000000000000000000" pitchFamily="2" charset="2"/>
              <a:buChar char="v"/>
            </a:pPr>
            <a:r>
              <a:rPr lang="en-US" dirty="0">
                <a:latin typeface="Barlow SemiBold"/>
                <a:sym typeface="Barlow SemiBold"/>
              </a:rPr>
              <a:t>Transparency </a:t>
            </a:r>
          </a:p>
          <a:p>
            <a:pPr indent="-457200" algn="just">
              <a:lnSpc>
                <a:spcPct val="100000"/>
              </a:lnSpc>
              <a:buFont typeface="Wingdings" panose="05000000000000000000" pitchFamily="2" charset="2"/>
              <a:buChar char="v"/>
            </a:pPr>
            <a:r>
              <a:rPr lang="en-US" dirty="0">
                <a:latin typeface="Barlow SemiBold"/>
                <a:sym typeface="Barlow SemiBold"/>
              </a:rPr>
              <a:t>Human rights</a:t>
            </a:r>
          </a:p>
          <a:p>
            <a:pPr indent="-457200" algn="just">
              <a:lnSpc>
                <a:spcPct val="100000"/>
              </a:lnSpc>
              <a:buFont typeface="Wingdings" panose="05000000000000000000" pitchFamily="2" charset="2"/>
              <a:buChar char="v"/>
            </a:pPr>
            <a:r>
              <a:rPr lang="en-US" dirty="0">
                <a:latin typeface="Barlow SemiBold"/>
                <a:sym typeface="Barlow SemiBold"/>
              </a:rPr>
              <a:t>Accountability</a:t>
            </a:r>
          </a:p>
          <a:p>
            <a:pPr indent="-457200" algn="just">
              <a:lnSpc>
                <a:spcPct val="100000"/>
              </a:lnSpc>
              <a:buFont typeface="Wingdings" panose="05000000000000000000" pitchFamily="2" charset="2"/>
              <a:buChar char="v"/>
            </a:pPr>
            <a:r>
              <a:rPr lang="en-US" dirty="0">
                <a:latin typeface="Barlow SemiBold"/>
                <a:sym typeface="Barlow SemiBold"/>
              </a:rPr>
              <a:t>Legal Adherence</a:t>
            </a:r>
          </a:p>
          <a:p>
            <a:pPr indent="-457200" algn="just">
              <a:lnSpc>
                <a:spcPct val="100000"/>
              </a:lnSpc>
              <a:buFont typeface="Wingdings" panose="05000000000000000000" pitchFamily="2" charset="2"/>
              <a:buChar char="v"/>
            </a:pPr>
            <a:r>
              <a:rPr lang="en-US" dirty="0">
                <a:latin typeface="Barlow SemiBold"/>
                <a:sym typeface="Barlow SemiBold"/>
              </a:rPr>
              <a:t>Ethical conduct</a:t>
            </a:r>
          </a:p>
        </p:txBody>
      </p:sp>
      <p:pic>
        <p:nvPicPr>
          <p:cNvPr id="3074" name="Picture 2" descr="About Corporate Governance, Ethics and Law Compliance">
            <a:extLst>
              <a:ext uri="{FF2B5EF4-FFF2-40B4-BE49-F238E27FC236}">
                <a16:creationId xmlns:a16="http://schemas.microsoft.com/office/drawing/2014/main" id="{E4D611B8-D670-45B8-9C1A-B84F7678CE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3213" y="1197555"/>
            <a:ext cx="4184365" cy="248475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Policy options for the ethical governance of disruptive technologies  (online event) | Past | Events | Panel for the Future of Science and  Technology (STOA) | European Parliament">
            <a:extLst>
              <a:ext uri="{FF2B5EF4-FFF2-40B4-BE49-F238E27FC236}">
                <a16:creationId xmlns:a16="http://schemas.microsoft.com/office/drawing/2014/main" id="{833EF337-D035-456F-B2D6-77F50D60FA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3213" y="3723767"/>
            <a:ext cx="4184365" cy="2484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5727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2FB283C-8F64-4A8C-B2AA-C8C046D60AEB}"/>
              </a:ext>
            </a:extLst>
          </p:cNvPr>
          <p:cNvSpPr txBox="1"/>
          <p:nvPr/>
        </p:nvSpPr>
        <p:spPr>
          <a:xfrm>
            <a:off x="0" y="0"/>
            <a:ext cx="12192000" cy="461665"/>
          </a:xfrm>
          <a:prstGeom prst="rect">
            <a:avLst/>
          </a:prstGeom>
          <a:solidFill>
            <a:schemeClr val="tx1"/>
          </a:solidFill>
        </p:spPr>
        <p:txBody>
          <a:bodyPr wrap="square" rtlCol="0">
            <a:spAutoFit/>
          </a:bodyPr>
          <a:lstStyle/>
          <a:p>
            <a:endParaRPr lang="fr-CM" sz="2400" dirty="0"/>
          </a:p>
        </p:txBody>
      </p:sp>
      <p:sp>
        <p:nvSpPr>
          <p:cNvPr id="6" name="TextBox 5">
            <a:extLst>
              <a:ext uri="{FF2B5EF4-FFF2-40B4-BE49-F238E27FC236}">
                <a16:creationId xmlns:a16="http://schemas.microsoft.com/office/drawing/2014/main" id="{0AF442DD-F809-4B00-9D69-23319498320F}"/>
              </a:ext>
            </a:extLst>
          </p:cNvPr>
          <p:cNvSpPr txBox="1"/>
          <p:nvPr/>
        </p:nvSpPr>
        <p:spPr>
          <a:xfrm>
            <a:off x="0" y="6493397"/>
            <a:ext cx="12192000" cy="461665"/>
          </a:xfrm>
          <a:prstGeom prst="rect">
            <a:avLst/>
          </a:prstGeom>
          <a:solidFill>
            <a:schemeClr val="accent1"/>
          </a:solidFill>
        </p:spPr>
        <p:txBody>
          <a:bodyPr wrap="square" rtlCol="0">
            <a:spAutoFit/>
          </a:bodyPr>
          <a:lstStyle/>
          <a:p>
            <a:endParaRPr lang="fr-CM" sz="2400" dirty="0"/>
          </a:p>
        </p:txBody>
      </p:sp>
      <p:sp>
        <p:nvSpPr>
          <p:cNvPr id="27" name="Google Shape;234;p20">
            <a:extLst>
              <a:ext uri="{FF2B5EF4-FFF2-40B4-BE49-F238E27FC236}">
                <a16:creationId xmlns:a16="http://schemas.microsoft.com/office/drawing/2014/main" id="{41F8AA80-36DD-4F5C-9737-455181D886DC}"/>
              </a:ext>
            </a:extLst>
          </p:cNvPr>
          <p:cNvSpPr txBox="1">
            <a:spLocks/>
          </p:cNvSpPr>
          <p:nvPr/>
        </p:nvSpPr>
        <p:spPr>
          <a:xfrm>
            <a:off x="1384275" y="1634940"/>
            <a:ext cx="8080415" cy="3718350"/>
          </a:xfrm>
          <a:prstGeom prst="rect">
            <a:avLst/>
          </a:prstGeom>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750"/>
              </a:spcBef>
              <a:spcAft>
                <a:spcPct val="0"/>
              </a:spcAft>
              <a:buNone/>
            </a:pPr>
            <a:endParaRPr lang="en-US" dirty="0">
              <a:sym typeface="Barlow SemiBold"/>
            </a:endParaRPr>
          </a:p>
        </p:txBody>
      </p:sp>
      <p:sp>
        <p:nvSpPr>
          <p:cNvPr id="15" name="TextBox 14">
            <a:extLst>
              <a:ext uri="{FF2B5EF4-FFF2-40B4-BE49-F238E27FC236}">
                <a16:creationId xmlns:a16="http://schemas.microsoft.com/office/drawing/2014/main" id="{391CA968-37E0-4AEF-9E70-D629BD37819A}"/>
              </a:ext>
            </a:extLst>
          </p:cNvPr>
          <p:cNvSpPr txBox="1"/>
          <p:nvPr/>
        </p:nvSpPr>
        <p:spPr>
          <a:xfrm>
            <a:off x="1384275" y="2980838"/>
            <a:ext cx="6094070" cy="369332"/>
          </a:xfrm>
          <a:prstGeom prst="rect">
            <a:avLst/>
          </a:prstGeom>
          <a:noFill/>
        </p:spPr>
        <p:txBody>
          <a:bodyPr wrap="square">
            <a:spAutoFit/>
          </a:bodyPr>
          <a:lstStyle/>
          <a:p>
            <a:r>
              <a:rPr lang="en-US" b="1" dirty="0"/>
              <a:t> </a:t>
            </a:r>
            <a:endParaRPr lang="en-US" sz="4400" b="1" dirty="0"/>
          </a:p>
        </p:txBody>
      </p:sp>
      <p:pic>
        <p:nvPicPr>
          <p:cNvPr id="7" name="Picture 6">
            <a:extLst>
              <a:ext uri="{FF2B5EF4-FFF2-40B4-BE49-F238E27FC236}">
                <a16:creationId xmlns:a16="http://schemas.microsoft.com/office/drawing/2014/main" id="{5AE14A94-9200-4D4C-8897-68B19FE27F50}"/>
              </a:ext>
            </a:extLst>
          </p:cNvPr>
          <p:cNvPicPr>
            <a:picLocks noChangeAspect="1"/>
          </p:cNvPicPr>
          <p:nvPr/>
        </p:nvPicPr>
        <p:blipFill rotWithShape="1">
          <a:blip r:embed="rId3"/>
          <a:srcRect l="1218" t="23334" r="2216" b="1176"/>
          <a:stretch/>
        </p:blipFill>
        <p:spPr>
          <a:xfrm>
            <a:off x="343382" y="616352"/>
            <a:ext cx="11505236" cy="5625295"/>
          </a:xfrm>
          <a:prstGeom prst="rect">
            <a:avLst/>
          </a:prstGeom>
        </p:spPr>
      </p:pic>
    </p:spTree>
    <p:extLst>
      <p:ext uri="{BB962C8B-B14F-4D97-AF65-F5344CB8AC3E}">
        <p14:creationId xmlns:p14="http://schemas.microsoft.com/office/powerpoint/2010/main" val="5447758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2FB283C-8F64-4A8C-B2AA-C8C046D60AEB}"/>
              </a:ext>
            </a:extLst>
          </p:cNvPr>
          <p:cNvSpPr txBox="1"/>
          <p:nvPr/>
        </p:nvSpPr>
        <p:spPr>
          <a:xfrm>
            <a:off x="0" y="0"/>
            <a:ext cx="12192000" cy="461665"/>
          </a:xfrm>
          <a:prstGeom prst="rect">
            <a:avLst/>
          </a:prstGeom>
          <a:solidFill>
            <a:schemeClr val="tx1"/>
          </a:solidFill>
        </p:spPr>
        <p:txBody>
          <a:bodyPr wrap="square" rtlCol="0">
            <a:spAutoFit/>
          </a:bodyPr>
          <a:lstStyle/>
          <a:p>
            <a:endParaRPr lang="fr-CM" sz="2400" dirty="0"/>
          </a:p>
        </p:txBody>
      </p:sp>
      <p:sp>
        <p:nvSpPr>
          <p:cNvPr id="6" name="TextBox 5">
            <a:extLst>
              <a:ext uri="{FF2B5EF4-FFF2-40B4-BE49-F238E27FC236}">
                <a16:creationId xmlns:a16="http://schemas.microsoft.com/office/drawing/2014/main" id="{0AF442DD-F809-4B00-9D69-23319498320F}"/>
              </a:ext>
            </a:extLst>
          </p:cNvPr>
          <p:cNvSpPr txBox="1"/>
          <p:nvPr/>
        </p:nvSpPr>
        <p:spPr>
          <a:xfrm>
            <a:off x="0" y="6493397"/>
            <a:ext cx="12192000" cy="461665"/>
          </a:xfrm>
          <a:prstGeom prst="rect">
            <a:avLst/>
          </a:prstGeom>
          <a:solidFill>
            <a:schemeClr val="accent1"/>
          </a:solidFill>
        </p:spPr>
        <p:txBody>
          <a:bodyPr wrap="square" rtlCol="0">
            <a:spAutoFit/>
          </a:bodyPr>
          <a:lstStyle/>
          <a:p>
            <a:endParaRPr lang="fr-CM" sz="2400" dirty="0"/>
          </a:p>
        </p:txBody>
      </p:sp>
      <p:sp>
        <p:nvSpPr>
          <p:cNvPr id="29" name="Google Shape;237;p20">
            <a:extLst>
              <a:ext uri="{FF2B5EF4-FFF2-40B4-BE49-F238E27FC236}">
                <a16:creationId xmlns:a16="http://schemas.microsoft.com/office/drawing/2014/main" id="{89944789-FA89-4142-BB0E-0E95FB842C70}"/>
              </a:ext>
            </a:extLst>
          </p:cNvPr>
          <p:cNvSpPr txBox="1">
            <a:spLocks noGrp="1"/>
          </p:cNvSpPr>
          <p:nvPr>
            <p:ph type="sldNum" idx="12"/>
          </p:nvPr>
        </p:nvSpPr>
        <p:spPr>
          <a:xfrm>
            <a:off x="1384275" y="5086490"/>
            <a:ext cx="431986" cy="386400"/>
          </a:xfrm>
          <a:prstGeom prst="rect">
            <a:avLst/>
          </a:prstGeom>
        </p:spPr>
        <p:txBody>
          <a:bodyPr spcFirstLastPara="1" wrap="square" lIns="0" tIns="0" rIns="0" bIns="0" anchor="ctr" anchorCtr="0">
            <a:noAutofit/>
          </a:bodyPr>
          <a:lstStyle>
            <a:defPPr/>
          </a:lstStyle>
          <a:p>
            <a:pPr marL="0" lvl="0" indent="0" algn="ctr" rtl="0">
              <a:spcBef>
                <a:spcPct val="0"/>
              </a:spcBef>
              <a:spcAft>
                <a:spcPct val="0"/>
              </a:spcAft>
              <a:buNone/>
            </a:pPr>
            <a:fld id="{00000000-1234-1234-1234-123412341234}" type="slidenum">
              <a:rPr lang="en"/>
              <a:pPr marL="0" lvl="0" indent="0" algn="ctr" rtl="0">
                <a:spcBef>
                  <a:spcPct val="0"/>
                </a:spcBef>
                <a:spcAft>
                  <a:spcPct val="0"/>
                </a:spcAft>
                <a:buNone/>
              </a:pPr>
              <a:t>2</a:t>
            </a:fld>
            <a:endParaRPr/>
          </a:p>
        </p:txBody>
      </p:sp>
      <p:sp>
        <p:nvSpPr>
          <p:cNvPr id="11" name="Oval 10">
            <a:extLst>
              <a:ext uri="{FF2B5EF4-FFF2-40B4-BE49-F238E27FC236}">
                <a16:creationId xmlns:a16="http://schemas.microsoft.com/office/drawing/2014/main" id="{D9184F5F-7C83-423A-91FD-6712BC4FA5E7}"/>
              </a:ext>
            </a:extLst>
          </p:cNvPr>
          <p:cNvSpPr/>
          <p:nvPr/>
        </p:nvSpPr>
        <p:spPr>
          <a:xfrm>
            <a:off x="7871254" y="1691191"/>
            <a:ext cx="3126260" cy="3024084"/>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M" dirty="0"/>
          </a:p>
        </p:txBody>
      </p:sp>
      <p:sp>
        <p:nvSpPr>
          <p:cNvPr id="9" name="TextBox 8">
            <a:extLst>
              <a:ext uri="{FF2B5EF4-FFF2-40B4-BE49-F238E27FC236}">
                <a16:creationId xmlns:a16="http://schemas.microsoft.com/office/drawing/2014/main" id="{B2D3A256-67E3-484A-B9F2-6BB29A45C64A}"/>
              </a:ext>
            </a:extLst>
          </p:cNvPr>
          <p:cNvSpPr txBox="1"/>
          <p:nvPr/>
        </p:nvSpPr>
        <p:spPr>
          <a:xfrm>
            <a:off x="716692" y="2026468"/>
            <a:ext cx="6512011" cy="2805063"/>
          </a:xfrm>
          <a:prstGeom prst="rect">
            <a:avLst/>
          </a:prstGeom>
          <a:noFill/>
        </p:spPr>
        <p:txBody>
          <a:bodyPr wrap="square" rtlCol="0">
            <a:spAutoFit/>
          </a:bodyPr>
          <a:lstStyle/>
          <a:p>
            <a:pPr algn="just">
              <a:lnSpc>
                <a:spcPct val="150000"/>
              </a:lnSpc>
            </a:pPr>
            <a:r>
              <a:rPr lang="en-US" sz="2400" b="1" i="1" dirty="0">
                <a:ea typeface="Roboto Condensed" panose="02000000000000000000" pitchFamily="2" charset="0"/>
              </a:rPr>
              <a:t>My name is JAFSIA </a:t>
            </a:r>
            <a:r>
              <a:rPr lang="en-US" sz="2400" b="1" i="1" dirty="0" err="1">
                <a:ea typeface="Roboto Condensed" panose="02000000000000000000" pitchFamily="2" charset="0"/>
              </a:rPr>
              <a:t>Elisée</a:t>
            </a:r>
            <a:r>
              <a:rPr lang="en-US" sz="2400" b="1" i="1" dirty="0">
                <a:ea typeface="Roboto Condensed" panose="02000000000000000000" pitchFamily="2" charset="0"/>
              </a:rPr>
              <a:t>, I’m currently member of the </a:t>
            </a:r>
            <a:r>
              <a:rPr lang="en-US" sz="2400" b="1" i="1" dirty="0" err="1">
                <a:ea typeface="Roboto Condensed" panose="02000000000000000000" pitchFamily="2" charset="0"/>
              </a:rPr>
              <a:t>MboaLab</a:t>
            </a:r>
            <a:r>
              <a:rPr lang="en-US" sz="2400" b="1" i="1" dirty="0">
                <a:ea typeface="Roboto Condensed" panose="02000000000000000000" pitchFamily="2" charset="0"/>
              </a:rPr>
              <a:t> AI team and  an active member of the DIDA network (Digital Diagnostics for smarter healthcare in Africa). On top of this, I work on a number of side projects in Physics and CS.</a:t>
            </a:r>
          </a:p>
        </p:txBody>
      </p:sp>
    </p:spTree>
    <p:extLst>
      <p:ext uri="{BB962C8B-B14F-4D97-AF65-F5344CB8AC3E}">
        <p14:creationId xmlns:p14="http://schemas.microsoft.com/office/powerpoint/2010/main" val="22134003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2FB283C-8F64-4A8C-B2AA-C8C046D60AEB}"/>
              </a:ext>
            </a:extLst>
          </p:cNvPr>
          <p:cNvSpPr txBox="1"/>
          <p:nvPr/>
        </p:nvSpPr>
        <p:spPr>
          <a:xfrm>
            <a:off x="0" y="0"/>
            <a:ext cx="12192000" cy="461665"/>
          </a:xfrm>
          <a:prstGeom prst="rect">
            <a:avLst/>
          </a:prstGeom>
          <a:solidFill>
            <a:schemeClr val="tx1"/>
          </a:solidFill>
        </p:spPr>
        <p:txBody>
          <a:bodyPr wrap="square" rtlCol="0">
            <a:spAutoFit/>
          </a:bodyPr>
          <a:lstStyle/>
          <a:p>
            <a:endParaRPr lang="fr-CM" sz="2400" dirty="0"/>
          </a:p>
        </p:txBody>
      </p:sp>
      <p:sp>
        <p:nvSpPr>
          <p:cNvPr id="6" name="TextBox 5">
            <a:extLst>
              <a:ext uri="{FF2B5EF4-FFF2-40B4-BE49-F238E27FC236}">
                <a16:creationId xmlns:a16="http://schemas.microsoft.com/office/drawing/2014/main" id="{0AF442DD-F809-4B00-9D69-23319498320F}"/>
              </a:ext>
            </a:extLst>
          </p:cNvPr>
          <p:cNvSpPr txBox="1"/>
          <p:nvPr/>
        </p:nvSpPr>
        <p:spPr>
          <a:xfrm>
            <a:off x="0" y="6493397"/>
            <a:ext cx="12192000" cy="461665"/>
          </a:xfrm>
          <a:prstGeom prst="rect">
            <a:avLst/>
          </a:prstGeom>
          <a:solidFill>
            <a:schemeClr val="accent1"/>
          </a:solidFill>
        </p:spPr>
        <p:txBody>
          <a:bodyPr wrap="square" rtlCol="0">
            <a:spAutoFit/>
          </a:bodyPr>
          <a:lstStyle/>
          <a:p>
            <a:endParaRPr lang="fr-CM" sz="2400" dirty="0"/>
          </a:p>
        </p:txBody>
      </p:sp>
      <p:sp>
        <p:nvSpPr>
          <p:cNvPr id="27" name="Google Shape;234;p20">
            <a:extLst>
              <a:ext uri="{FF2B5EF4-FFF2-40B4-BE49-F238E27FC236}">
                <a16:creationId xmlns:a16="http://schemas.microsoft.com/office/drawing/2014/main" id="{41F8AA80-36DD-4F5C-9737-455181D886DC}"/>
              </a:ext>
            </a:extLst>
          </p:cNvPr>
          <p:cNvSpPr txBox="1">
            <a:spLocks/>
          </p:cNvSpPr>
          <p:nvPr/>
        </p:nvSpPr>
        <p:spPr>
          <a:xfrm>
            <a:off x="1384275" y="1634940"/>
            <a:ext cx="8080415" cy="3718350"/>
          </a:xfrm>
          <a:prstGeom prst="rect">
            <a:avLst/>
          </a:prstGeom>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750"/>
              </a:spcBef>
              <a:spcAft>
                <a:spcPct val="0"/>
              </a:spcAft>
              <a:buNone/>
            </a:pPr>
            <a:endParaRPr lang="en-US" dirty="0">
              <a:sym typeface="Barlow SemiBold"/>
            </a:endParaRPr>
          </a:p>
        </p:txBody>
      </p:sp>
      <p:sp>
        <p:nvSpPr>
          <p:cNvPr id="15" name="TextBox 14">
            <a:extLst>
              <a:ext uri="{FF2B5EF4-FFF2-40B4-BE49-F238E27FC236}">
                <a16:creationId xmlns:a16="http://schemas.microsoft.com/office/drawing/2014/main" id="{391CA968-37E0-4AEF-9E70-D629BD37819A}"/>
              </a:ext>
            </a:extLst>
          </p:cNvPr>
          <p:cNvSpPr txBox="1"/>
          <p:nvPr/>
        </p:nvSpPr>
        <p:spPr>
          <a:xfrm>
            <a:off x="1384275" y="2980838"/>
            <a:ext cx="6094070" cy="369332"/>
          </a:xfrm>
          <a:prstGeom prst="rect">
            <a:avLst/>
          </a:prstGeom>
          <a:noFill/>
        </p:spPr>
        <p:txBody>
          <a:bodyPr wrap="square">
            <a:spAutoFit/>
          </a:bodyPr>
          <a:lstStyle/>
          <a:p>
            <a:r>
              <a:rPr lang="en-US" b="1" dirty="0"/>
              <a:t> </a:t>
            </a:r>
            <a:endParaRPr lang="en-US" sz="4400" b="1" dirty="0"/>
          </a:p>
        </p:txBody>
      </p:sp>
      <p:pic>
        <p:nvPicPr>
          <p:cNvPr id="3" name="Picture 2">
            <a:extLst>
              <a:ext uri="{FF2B5EF4-FFF2-40B4-BE49-F238E27FC236}">
                <a16:creationId xmlns:a16="http://schemas.microsoft.com/office/drawing/2014/main" id="{BC3CCEF5-36F5-44EC-A0A1-BB282944DB27}"/>
              </a:ext>
            </a:extLst>
          </p:cNvPr>
          <p:cNvPicPr>
            <a:picLocks noChangeAspect="1"/>
          </p:cNvPicPr>
          <p:nvPr/>
        </p:nvPicPr>
        <p:blipFill>
          <a:blip r:embed="rId2"/>
          <a:stretch>
            <a:fillRect/>
          </a:stretch>
        </p:blipFill>
        <p:spPr>
          <a:xfrm>
            <a:off x="0" y="461665"/>
            <a:ext cx="12192000" cy="5916557"/>
          </a:xfrm>
          <a:prstGeom prst="rect">
            <a:avLst/>
          </a:prstGeom>
        </p:spPr>
      </p:pic>
    </p:spTree>
    <p:extLst>
      <p:ext uri="{BB962C8B-B14F-4D97-AF65-F5344CB8AC3E}">
        <p14:creationId xmlns:p14="http://schemas.microsoft.com/office/powerpoint/2010/main" val="25437129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2FB283C-8F64-4A8C-B2AA-C8C046D60AEB}"/>
              </a:ext>
            </a:extLst>
          </p:cNvPr>
          <p:cNvSpPr txBox="1"/>
          <p:nvPr/>
        </p:nvSpPr>
        <p:spPr>
          <a:xfrm>
            <a:off x="0" y="0"/>
            <a:ext cx="12192000" cy="461665"/>
          </a:xfrm>
          <a:prstGeom prst="rect">
            <a:avLst/>
          </a:prstGeom>
          <a:solidFill>
            <a:schemeClr val="tx1"/>
          </a:solidFill>
        </p:spPr>
        <p:txBody>
          <a:bodyPr wrap="square" rtlCol="0">
            <a:spAutoFit/>
          </a:bodyPr>
          <a:lstStyle/>
          <a:p>
            <a:endParaRPr lang="fr-CM" sz="2400" dirty="0"/>
          </a:p>
        </p:txBody>
      </p:sp>
      <p:sp>
        <p:nvSpPr>
          <p:cNvPr id="6" name="TextBox 5">
            <a:extLst>
              <a:ext uri="{FF2B5EF4-FFF2-40B4-BE49-F238E27FC236}">
                <a16:creationId xmlns:a16="http://schemas.microsoft.com/office/drawing/2014/main" id="{0AF442DD-F809-4B00-9D69-23319498320F}"/>
              </a:ext>
            </a:extLst>
          </p:cNvPr>
          <p:cNvSpPr txBox="1"/>
          <p:nvPr/>
        </p:nvSpPr>
        <p:spPr>
          <a:xfrm>
            <a:off x="0" y="6493397"/>
            <a:ext cx="12192000" cy="461665"/>
          </a:xfrm>
          <a:prstGeom prst="rect">
            <a:avLst/>
          </a:prstGeom>
          <a:solidFill>
            <a:schemeClr val="accent1"/>
          </a:solidFill>
        </p:spPr>
        <p:txBody>
          <a:bodyPr wrap="square" rtlCol="0">
            <a:spAutoFit/>
          </a:bodyPr>
          <a:lstStyle/>
          <a:p>
            <a:endParaRPr lang="fr-CM" sz="2400" dirty="0"/>
          </a:p>
        </p:txBody>
      </p:sp>
      <p:sp>
        <p:nvSpPr>
          <p:cNvPr id="29" name="Google Shape;237;p20">
            <a:extLst>
              <a:ext uri="{FF2B5EF4-FFF2-40B4-BE49-F238E27FC236}">
                <a16:creationId xmlns:a16="http://schemas.microsoft.com/office/drawing/2014/main" id="{89944789-FA89-4142-BB0E-0E95FB842C70}"/>
              </a:ext>
            </a:extLst>
          </p:cNvPr>
          <p:cNvSpPr txBox="1">
            <a:spLocks noGrp="1"/>
          </p:cNvSpPr>
          <p:nvPr>
            <p:ph type="sldNum" idx="12"/>
          </p:nvPr>
        </p:nvSpPr>
        <p:spPr>
          <a:xfrm>
            <a:off x="1384275" y="5086490"/>
            <a:ext cx="431986" cy="386400"/>
          </a:xfrm>
          <a:prstGeom prst="rect">
            <a:avLst/>
          </a:prstGeom>
        </p:spPr>
        <p:txBody>
          <a:bodyPr spcFirstLastPara="1" wrap="square" lIns="0" tIns="0" rIns="0" bIns="0" anchor="ctr" anchorCtr="0">
            <a:noAutofit/>
          </a:bodyPr>
          <a:lstStyle>
            <a:defPPr/>
          </a:lstStyle>
          <a:p>
            <a:pPr marL="0" lvl="0" indent="0" algn="ctr" rtl="0">
              <a:spcBef>
                <a:spcPct val="0"/>
              </a:spcBef>
              <a:spcAft>
                <a:spcPct val="0"/>
              </a:spcAft>
              <a:buNone/>
            </a:pPr>
            <a:fld id="{00000000-1234-1234-1234-123412341234}" type="slidenum">
              <a:rPr lang="en"/>
              <a:pPr marL="0" lvl="0" indent="0" algn="ctr" rtl="0">
                <a:spcBef>
                  <a:spcPct val="0"/>
                </a:spcBef>
                <a:spcAft>
                  <a:spcPct val="0"/>
                </a:spcAft>
                <a:buNone/>
              </a:pPr>
              <a:t>3</a:t>
            </a:fld>
            <a:endParaRPr/>
          </a:p>
        </p:txBody>
      </p:sp>
      <p:sp>
        <p:nvSpPr>
          <p:cNvPr id="3" name="Title 2">
            <a:extLst>
              <a:ext uri="{FF2B5EF4-FFF2-40B4-BE49-F238E27FC236}">
                <a16:creationId xmlns:a16="http://schemas.microsoft.com/office/drawing/2014/main" id="{D9C42F36-9572-4F62-81D4-94B6C6D8F8FE}"/>
              </a:ext>
            </a:extLst>
          </p:cNvPr>
          <p:cNvSpPr>
            <a:spLocks noGrp="1"/>
          </p:cNvSpPr>
          <p:nvPr>
            <p:ph type="title"/>
          </p:nvPr>
        </p:nvSpPr>
        <p:spPr>
          <a:xfrm>
            <a:off x="421511" y="230832"/>
            <a:ext cx="10515600" cy="1325563"/>
          </a:xfrm>
        </p:spPr>
        <p:txBody>
          <a:bodyPr/>
          <a:lstStyle/>
          <a:p>
            <a:r>
              <a:rPr lang="fr-FR" b="1" dirty="0">
                <a:solidFill>
                  <a:srgbClr val="001A72"/>
                </a:solidFill>
                <a:latin typeface="Roboto Condensed" panose="02000000000000000000"/>
              </a:rPr>
              <a:t>CONTENTS</a:t>
            </a:r>
            <a:endParaRPr lang="fr-CM" b="1" dirty="0">
              <a:solidFill>
                <a:srgbClr val="001A72"/>
              </a:solidFill>
              <a:latin typeface="Roboto Condensed" panose="02000000000000000000"/>
            </a:endParaRPr>
          </a:p>
        </p:txBody>
      </p:sp>
      <p:sp>
        <p:nvSpPr>
          <p:cNvPr id="14" name="Google Shape;1135;p36">
            <a:extLst>
              <a:ext uri="{FF2B5EF4-FFF2-40B4-BE49-F238E27FC236}">
                <a16:creationId xmlns:a16="http://schemas.microsoft.com/office/drawing/2014/main" id="{75CBDA80-3D4D-4AE3-BF88-751C021955DC}"/>
              </a:ext>
            </a:extLst>
          </p:cNvPr>
          <p:cNvSpPr/>
          <p:nvPr/>
        </p:nvSpPr>
        <p:spPr>
          <a:xfrm>
            <a:off x="1012399" y="1561782"/>
            <a:ext cx="774000" cy="774000"/>
          </a:xfrm>
          <a:prstGeom prst="ellipse">
            <a:avLst/>
          </a:prstGeom>
          <a:ln>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1135;p36">
            <a:extLst>
              <a:ext uri="{FF2B5EF4-FFF2-40B4-BE49-F238E27FC236}">
                <a16:creationId xmlns:a16="http://schemas.microsoft.com/office/drawing/2014/main" id="{6374E2E4-919C-444A-AB71-F3F4FD7FD330}"/>
              </a:ext>
            </a:extLst>
          </p:cNvPr>
          <p:cNvSpPr/>
          <p:nvPr/>
        </p:nvSpPr>
        <p:spPr>
          <a:xfrm>
            <a:off x="1012399" y="4135219"/>
            <a:ext cx="774000" cy="774000"/>
          </a:xfrm>
          <a:prstGeom prst="ellipse">
            <a:avLst/>
          </a:prstGeom>
          <a:ln>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1135;p36">
            <a:extLst>
              <a:ext uri="{FF2B5EF4-FFF2-40B4-BE49-F238E27FC236}">
                <a16:creationId xmlns:a16="http://schemas.microsoft.com/office/drawing/2014/main" id="{0D7EE853-A06C-44F0-96D9-A9B2D897363B}"/>
              </a:ext>
            </a:extLst>
          </p:cNvPr>
          <p:cNvSpPr/>
          <p:nvPr/>
        </p:nvSpPr>
        <p:spPr>
          <a:xfrm>
            <a:off x="6216626" y="1556395"/>
            <a:ext cx="774000" cy="808409"/>
          </a:xfrm>
          <a:prstGeom prst="ellipse">
            <a:avLst/>
          </a:prstGeom>
          <a:ln>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 name="Google Shape;1135;p36">
            <a:extLst>
              <a:ext uri="{FF2B5EF4-FFF2-40B4-BE49-F238E27FC236}">
                <a16:creationId xmlns:a16="http://schemas.microsoft.com/office/drawing/2014/main" id="{71EF3613-5914-402E-9B1F-75ADA50D5677}"/>
              </a:ext>
            </a:extLst>
          </p:cNvPr>
          <p:cNvSpPr/>
          <p:nvPr/>
        </p:nvSpPr>
        <p:spPr>
          <a:xfrm>
            <a:off x="6254583" y="4069499"/>
            <a:ext cx="774000" cy="774000"/>
          </a:xfrm>
          <a:prstGeom prst="ellipse">
            <a:avLst/>
          </a:prstGeom>
          <a:ln>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 name="Google Shape;1136;p36">
            <a:extLst>
              <a:ext uri="{FF2B5EF4-FFF2-40B4-BE49-F238E27FC236}">
                <a16:creationId xmlns:a16="http://schemas.microsoft.com/office/drawing/2014/main" id="{1883435F-C295-4D1A-9015-7A791517D3AE}"/>
              </a:ext>
            </a:extLst>
          </p:cNvPr>
          <p:cNvSpPr txBox="1">
            <a:spLocks/>
          </p:cNvSpPr>
          <p:nvPr/>
        </p:nvSpPr>
        <p:spPr>
          <a:xfrm>
            <a:off x="959971" y="1729338"/>
            <a:ext cx="911061" cy="508200"/>
          </a:xfrm>
          <a:prstGeom prst="rect">
            <a:avLst/>
          </a:prstGeom>
        </p:spPr>
        <p:txBody>
          <a:bodyPr spcFirstLastPara="1" wrap="square" lIns="0" tIns="0" rIns="0" bIns="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b="1" dirty="0"/>
              <a:t>01</a:t>
            </a:r>
          </a:p>
        </p:txBody>
      </p:sp>
      <p:sp>
        <p:nvSpPr>
          <p:cNvPr id="19" name="Google Shape;1136;p36">
            <a:extLst>
              <a:ext uri="{FF2B5EF4-FFF2-40B4-BE49-F238E27FC236}">
                <a16:creationId xmlns:a16="http://schemas.microsoft.com/office/drawing/2014/main" id="{A7743C20-CE43-4B92-8773-7868B2C6084C}"/>
              </a:ext>
            </a:extLst>
          </p:cNvPr>
          <p:cNvSpPr txBox="1">
            <a:spLocks/>
          </p:cNvSpPr>
          <p:nvPr/>
        </p:nvSpPr>
        <p:spPr>
          <a:xfrm>
            <a:off x="978056" y="4268366"/>
            <a:ext cx="911061" cy="508200"/>
          </a:xfrm>
          <a:prstGeom prst="rect">
            <a:avLst/>
          </a:prstGeom>
        </p:spPr>
        <p:txBody>
          <a:bodyPr spcFirstLastPara="1" wrap="square" lIns="0" tIns="0" rIns="0" bIns="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b="1" dirty="0"/>
              <a:t>02</a:t>
            </a:r>
          </a:p>
        </p:txBody>
      </p:sp>
      <p:sp>
        <p:nvSpPr>
          <p:cNvPr id="20" name="Google Shape;1136;p36">
            <a:extLst>
              <a:ext uri="{FF2B5EF4-FFF2-40B4-BE49-F238E27FC236}">
                <a16:creationId xmlns:a16="http://schemas.microsoft.com/office/drawing/2014/main" id="{21C9EC99-E4D3-4B6C-9AC5-2FEA4929BEEC}"/>
              </a:ext>
            </a:extLst>
          </p:cNvPr>
          <p:cNvSpPr txBox="1">
            <a:spLocks/>
          </p:cNvSpPr>
          <p:nvPr/>
        </p:nvSpPr>
        <p:spPr>
          <a:xfrm>
            <a:off x="6164198" y="1715286"/>
            <a:ext cx="911061" cy="508200"/>
          </a:xfrm>
          <a:prstGeom prst="rect">
            <a:avLst/>
          </a:prstGeom>
        </p:spPr>
        <p:txBody>
          <a:bodyPr spcFirstLastPara="1" wrap="square" lIns="0" tIns="0" rIns="0" bIns="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b="1" dirty="0"/>
              <a:t>03</a:t>
            </a:r>
          </a:p>
        </p:txBody>
      </p:sp>
      <p:sp>
        <p:nvSpPr>
          <p:cNvPr id="21" name="Google Shape;1136;p36">
            <a:extLst>
              <a:ext uri="{FF2B5EF4-FFF2-40B4-BE49-F238E27FC236}">
                <a16:creationId xmlns:a16="http://schemas.microsoft.com/office/drawing/2014/main" id="{FD5398CE-C7F9-4C87-8D58-882656138717}"/>
              </a:ext>
            </a:extLst>
          </p:cNvPr>
          <p:cNvSpPr txBox="1">
            <a:spLocks/>
          </p:cNvSpPr>
          <p:nvPr/>
        </p:nvSpPr>
        <p:spPr>
          <a:xfrm>
            <a:off x="6183223" y="4209324"/>
            <a:ext cx="911061" cy="508200"/>
          </a:xfrm>
          <a:prstGeom prst="rect">
            <a:avLst/>
          </a:prstGeom>
        </p:spPr>
        <p:txBody>
          <a:bodyPr spcFirstLastPara="1" wrap="square" lIns="0" tIns="0" rIns="0" bIns="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en" b="1" dirty="0"/>
              <a:t>04</a:t>
            </a:r>
          </a:p>
        </p:txBody>
      </p:sp>
      <p:sp>
        <p:nvSpPr>
          <p:cNvPr id="4" name="TextBox 3">
            <a:extLst>
              <a:ext uri="{FF2B5EF4-FFF2-40B4-BE49-F238E27FC236}">
                <a16:creationId xmlns:a16="http://schemas.microsoft.com/office/drawing/2014/main" id="{C9A11566-9743-4AE5-9E17-E5BF406FC466}"/>
              </a:ext>
            </a:extLst>
          </p:cNvPr>
          <p:cNvSpPr txBox="1"/>
          <p:nvPr/>
        </p:nvSpPr>
        <p:spPr>
          <a:xfrm>
            <a:off x="1923460" y="1423740"/>
            <a:ext cx="2552951" cy="769441"/>
          </a:xfrm>
          <a:prstGeom prst="rect">
            <a:avLst/>
          </a:prstGeom>
          <a:noFill/>
        </p:spPr>
        <p:txBody>
          <a:bodyPr wrap="square" rtlCol="0">
            <a:spAutoFit/>
          </a:bodyPr>
          <a:lstStyle/>
          <a:p>
            <a:r>
              <a:rPr lang="en-US" sz="4400" b="1" dirty="0">
                <a:solidFill>
                  <a:srgbClr val="001A72"/>
                </a:solidFill>
                <a:latin typeface="Roboto Condensed" panose="02000000000000000000"/>
              </a:rPr>
              <a:t>WHY?</a:t>
            </a:r>
            <a:endParaRPr lang="fr-CM" sz="4400" dirty="0"/>
          </a:p>
        </p:txBody>
      </p:sp>
      <p:sp>
        <p:nvSpPr>
          <p:cNvPr id="7" name="TextBox 6">
            <a:extLst>
              <a:ext uri="{FF2B5EF4-FFF2-40B4-BE49-F238E27FC236}">
                <a16:creationId xmlns:a16="http://schemas.microsoft.com/office/drawing/2014/main" id="{39CCF731-F332-4B3B-9B10-6D00D601C43E}"/>
              </a:ext>
            </a:extLst>
          </p:cNvPr>
          <p:cNvSpPr txBox="1"/>
          <p:nvPr/>
        </p:nvSpPr>
        <p:spPr>
          <a:xfrm>
            <a:off x="1923460" y="2042951"/>
            <a:ext cx="3069458" cy="646331"/>
          </a:xfrm>
          <a:prstGeom prst="rect">
            <a:avLst/>
          </a:prstGeom>
          <a:noFill/>
        </p:spPr>
        <p:txBody>
          <a:bodyPr wrap="square" rtlCol="0">
            <a:spAutoFit/>
          </a:bodyPr>
          <a:lstStyle/>
          <a:p>
            <a:r>
              <a:rPr lang="fr-CM" sz="1800" b="1" dirty="0">
                <a:effectLst/>
                <a:latin typeface="Times New Roman" panose="02020603050405020304" pitchFamily="18" charset="0"/>
                <a:ea typeface="Calibri" panose="020F0502020204030204" pitchFamily="34" charset="0"/>
              </a:rPr>
              <a:t>Values, influences and forces that shape the diagnostics.</a:t>
            </a:r>
            <a:endParaRPr lang="fr-CM" dirty="0"/>
          </a:p>
        </p:txBody>
      </p:sp>
      <p:sp>
        <p:nvSpPr>
          <p:cNvPr id="24" name="TextBox 23">
            <a:extLst>
              <a:ext uri="{FF2B5EF4-FFF2-40B4-BE49-F238E27FC236}">
                <a16:creationId xmlns:a16="http://schemas.microsoft.com/office/drawing/2014/main" id="{67AF41A7-2A54-450F-8FED-944189788674}"/>
              </a:ext>
            </a:extLst>
          </p:cNvPr>
          <p:cNvSpPr txBox="1"/>
          <p:nvPr/>
        </p:nvSpPr>
        <p:spPr>
          <a:xfrm>
            <a:off x="1923460" y="3940360"/>
            <a:ext cx="2379754" cy="769441"/>
          </a:xfrm>
          <a:prstGeom prst="rect">
            <a:avLst/>
          </a:prstGeom>
          <a:noFill/>
        </p:spPr>
        <p:txBody>
          <a:bodyPr wrap="square" rtlCol="0">
            <a:spAutoFit/>
          </a:bodyPr>
          <a:lstStyle/>
          <a:p>
            <a:r>
              <a:rPr lang="en-US" sz="4400" b="1" dirty="0">
                <a:solidFill>
                  <a:srgbClr val="001A72"/>
                </a:solidFill>
                <a:latin typeface="Roboto Condensed" panose="02000000000000000000"/>
              </a:rPr>
              <a:t>WHAT?</a:t>
            </a:r>
            <a:endParaRPr lang="fr-CM" sz="4400" dirty="0"/>
          </a:p>
        </p:txBody>
      </p:sp>
      <p:sp>
        <p:nvSpPr>
          <p:cNvPr id="25" name="TextBox 24">
            <a:extLst>
              <a:ext uri="{FF2B5EF4-FFF2-40B4-BE49-F238E27FC236}">
                <a16:creationId xmlns:a16="http://schemas.microsoft.com/office/drawing/2014/main" id="{B51610B2-9DDD-4F97-B139-81BACEDB43D3}"/>
              </a:ext>
            </a:extLst>
          </p:cNvPr>
          <p:cNvSpPr txBox="1"/>
          <p:nvPr/>
        </p:nvSpPr>
        <p:spPr>
          <a:xfrm>
            <a:off x="1912776" y="4635454"/>
            <a:ext cx="3069458" cy="369332"/>
          </a:xfrm>
          <a:prstGeom prst="rect">
            <a:avLst/>
          </a:prstGeom>
          <a:noFill/>
        </p:spPr>
        <p:txBody>
          <a:bodyPr wrap="square" rtlCol="0">
            <a:spAutoFit/>
          </a:bodyPr>
          <a:lstStyle/>
          <a:p>
            <a:r>
              <a:rPr lang="en-US" sz="1800" b="1" dirty="0">
                <a:effectLst/>
                <a:latin typeface="Times New Roman" panose="02020603050405020304" pitchFamily="18" charset="0"/>
                <a:ea typeface="Calibri" panose="020F0502020204030204" pitchFamily="34" charset="0"/>
              </a:rPr>
              <a:t>AI solutions to be used</a:t>
            </a:r>
            <a:endParaRPr lang="fr-CM" dirty="0"/>
          </a:p>
        </p:txBody>
      </p:sp>
      <p:sp>
        <p:nvSpPr>
          <p:cNvPr id="26" name="TextBox 25">
            <a:extLst>
              <a:ext uri="{FF2B5EF4-FFF2-40B4-BE49-F238E27FC236}">
                <a16:creationId xmlns:a16="http://schemas.microsoft.com/office/drawing/2014/main" id="{5DCA590E-9A27-4AE4-BA2C-AB7BA8CBBCF4}"/>
              </a:ext>
            </a:extLst>
          </p:cNvPr>
          <p:cNvSpPr txBox="1"/>
          <p:nvPr/>
        </p:nvSpPr>
        <p:spPr>
          <a:xfrm>
            <a:off x="7043054" y="1330565"/>
            <a:ext cx="2552951" cy="769441"/>
          </a:xfrm>
          <a:prstGeom prst="rect">
            <a:avLst/>
          </a:prstGeom>
          <a:noFill/>
        </p:spPr>
        <p:txBody>
          <a:bodyPr wrap="square" rtlCol="0">
            <a:spAutoFit/>
          </a:bodyPr>
          <a:lstStyle/>
          <a:p>
            <a:r>
              <a:rPr lang="en-US" sz="4400" b="1" dirty="0">
                <a:solidFill>
                  <a:srgbClr val="001A72"/>
                </a:solidFill>
                <a:latin typeface="Roboto Condensed" panose="02000000000000000000"/>
              </a:rPr>
              <a:t>HOW?</a:t>
            </a:r>
            <a:endParaRPr lang="fr-CM" sz="4400" dirty="0"/>
          </a:p>
        </p:txBody>
      </p:sp>
      <p:sp>
        <p:nvSpPr>
          <p:cNvPr id="33" name="TextBox 32">
            <a:extLst>
              <a:ext uri="{FF2B5EF4-FFF2-40B4-BE49-F238E27FC236}">
                <a16:creationId xmlns:a16="http://schemas.microsoft.com/office/drawing/2014/main" id="{1612D157-F47D-490B-87B7-FAAAF46191DC}"/>
              </a:ext>
            </a:extLst>
          </p:cNvPr>
          <p:cNvSpPr txBox="1"/>
          <p:nvPr/>
        </p:nvSpPr>
        <p:spPr>
          <a:xfrm>
            <a:off x="7075259" y="2028424"/>
            <a:ext cx="3069458" cy="369332"/>
          </a:xfrm>
          <a:prstGeom prst="rect">
            <a:avLst/>
          </a:prstGeom>
          <a:noFill/>
        </p:spPr>
        <p:txBody>
          <a:bodyPr wrap="square" rtlCol="0">
            <a:spAutoFit/>
          </a:bodyPr>
          <a:lstStyle/>
          <a:p>
            <a:r>
              <a:rPr lang="en-US" b="1" dirty="0">
                <a:latin typeface="Times New Roman" panose="02020603050405020304" pitchFamily="18" charset="0"/>
              </a:rPr>
              <a:t>Data sources</a:t>
            </a:r>
            <a:endParaRPr lang="fr-CM" dirty="0"/>
          </a:p>
        </p:txBody>
      </p:sp>
      <p:sp>
        <p:nvSpPr>
          <p:cNvPr id="34" name="TextBox 33">
            <a:extLst>
              <a:ext uri="{FF2B5EF4-FFF2-40B4-BE49-F238E27FC236}">
                <a16:creationId xmlns:a16="http://schemas.microsoft.com/office/drawing/2014/main" id="{B4F30AF1-4EA0-46E8-8E9A-10BCFB87DE65}"/>
              </a:ext>
            </a:extLst>
          </p:cNvPr>
          <p:cNvSpPr txBox="1"/>
          <p:nvPr/>
        </p:nvSpPr>
        <p:spPr>
          <a:xfrm>
            <a:off x="7165644" y="3912179"/>
            <a:ext cx="3891068" cy="1446550"/>
          </a:xfrm>
          <a:prstGeom prst="rect">
            <a:avLst/>
          </a:prstGeom>
          <a:noFill/>
        </p:spPr>
        <p:txBody>
          <a:bodyPr wrap="square" rtlCol="0">
            <a:spAutoFit/>
          </a:bodyPr>
          <a:lstStyle/>
          <a:p>
            <a:r>
              <a:rPr lang="en-US" sz="4400" b="1" dirty="0">
                <a:solidFill>
                  <a:srgbClr val="001A72"/>
                </a:solidFill>
                <a:latin typeface="Roboto Condensed" panose="02000000000000000000"/>
              </a:rPr>
              <a:t>GOVERNANCE AND ETHICS</a:t>
            </a:r>
            <a:endParaRPr lang="fr-CM" sz="4400" dirty="0"/>
          </a:p>
        </p:txBody>
      </p:sp>
    </p:spTree>
    <p:extLst>
      <p:ext uri="{BB962C8B-B14F-4D97-AF65-F5344CB8AC3E}">
        <p14:creationId xmlns:p14="http://schemas.microsoft.com/office/powerpoint/2010/main" val="22757503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2FB283C-8F64-4A8C-B2AA-C8C046D60AEB}"/>
              </a:ext>
            </a:extLst>
          </p:cNvPr>
          <p:cNvSpPr txBox="1"/>
          <p:nvPr/>
        </p:nvSpPr>
        <p:spPr>
          <a:xfrm>
            <a:off x="0" y="0"/>
            <a:ext cx="12192000" cy="461665"/>
          </a:xfrm>
          <a:prstGeom prst="rect">
            <a:avLst/>
          </a:prstGeom>
          <a:solidFill>
            <a:schemeClr val="tx1"/>
          </a:solidFill>
        </p:spPr>
        <p:txBody>
          <a:bodyPr wrap="square" rtlCol="0">
            <a:spAutoFit/>
          </a:bodyPr>
          <a:lstStyle/>
          <a:p>
            <a:endParaRPr lang="fr-CM" sz="2400" dirty="0"/>
          </a:p>
        </p:txBody>
      </p:sp>
      <p:sp>
        <p:nvSpPr>
          <p:cNvPr id="6" name="TextBox 5">
            <a:extLst>
              <a:ext uri="{FF2B5EF4-FFF2-40B4-BE49-F238E27FC236}">
                <a16:creationId xmlns:a16="http://schemas.microsoft.com/office/drawing/2014/main" id="{0AF442DD-F809-4B00-9D69-23319498320F}"/>
              </a:ext>
            </a:extLst>
          </p:cNvPr>
          <p:cNvSpPr txBox="1"/>
          <p:nvPr/>
        </p:nvSpPr>
        <p:spPr>
          <a:xfrm>
            <a:off x="0" y="6493397"/>
            <a:ext cx="12192000" cy="461665"/>
          </a:xfrm>
          <a:prstGeom prst="rect">
            <a:avLst/>
          </a:prstGeom>
          <a:solidFill>
            <a:schemeClr val="accent1"/>
          </a:solidFill>
        </p:spPr>
        <p:txBody>
          <a:bodyPr wrap="square" rtlCol="0">
            <a:spAutoFit/>
          </a:bodyPr>
          <a:lstStyle/>
          <a:p>
            <a:endParaRPr lang="fr-CM" sz="2400" dirty="0"/>
          </a:p>
        </p:txBody>
      </p:sp>
      <p:sp>
        <p:nvSpPr>
          <p:cNvPr id="29" name="Google Shape;237;p20">
            <a:extLst>
              <a:ext uri="{FF2B5EF4-FFF2-40B4-BE49-F238E27FC236}">
                <a16:creationId xmlns:a16="http://schemas.microsoft.com/office/drawing/2014/main" id="{89944789-FA89-4142-BB0E-0E95FB842C70}"/>
              </a:ext>
            </a:extLst>
          </p:cNvPr>
          <p:cNvSpPr txBox="1">
            <a:spLocks noGrp="1"/>
          </p:cNvSpPr>
          <p:nvPr>
            <p:ph type="sldNum" idx="12"/>
          </p:nvPr>
        </p:nvSpPr>
        <p:spPr>
          <a:xfrm>
            <a:off x="1384275" y="5086490"/>
            <a:ext cx="431986" cy="386400"/>
          </a:xfrm>
          <a:prstGeom prst="rect">
            <a:avLst/>
          </a:prstGeom>
        </p:spPr>
        <p:txBody>
          <a:bodyPr spcFirstLastPara="1" wrap="square" lIns="0" tIns="0" rIns="0" bIns="0" anchor="ctr" anchorCtr="0">
            <a:noAutofit/>
          </a:bodyPr>
          <a:lstStyle>
            <a:defPPr/>
          </a:lstStyle>
          <a:p>
            <a:pPr marL="0" lvl="0" indent="0" algn="ctr" rtl="0">
              <a:spcBef>
                <a:spcPct val="0"/>
              </a:spcBef>
              <a:spcAft>
                <a:spcPct val="0"/>
              </a:spcAft>
              <a:buNone/>
            </a:pPr>
            <a:fld id="{00000000-1234-1234-1234-123412341234}" type="slidenum">
              <a:rPr lang="en"/>
              <a:pPr marL="0" lvl="0" indent="0" algn="ctr" rtl="0">
                <a:spcBef>
                  <a:spcPct val="0"/>
                </a:spcBef>
                <a:spcAft>
                  <a:spcPct val="0"/>
                </a:spcAft>
                <a:buNone/>
              </a:pPr>
              <a:t>4</a:t>
            </a:fld>
            <a:endParaRPr/>
          </a:p>
        </p:txBody>
      </p:sp>
      <p:sp>
        <p:nvSpPr>
          <p:cNvPr id="3" name="Title 2">
            <a:extLst>
              <a:ext uri="{FF2B5EF4-FFF2-40B4-BE49-F238E27FC236}">
                <a16:creationId xmlns:a16="http://schemas.microsoft.com/office/drawing/2014/main" id="{D9C42F36-9572-4F62-81D4-94B6C6D8F8FE}"/>
              </a:ext>
            </a:extLst>
          </p:cNvPr>
          <p:cNvSpPr>
            <a:spLocks noGrp="1"/>
          </p:cNvSpPr>
          <p:nvPr>
            <p:ph type="title"/>
          </p:nvPr>
        </p:nvSpPr>
        <p:spPr>
          <a:xfrm>
            <a:off x="433086" y="173159"/>
            <a:ext cx="10515600" cy="1325563"/>
          </a:xfrm>
        </p:spPr>
        <p:txBody>
          <a:bodyPr/>
          <a:lstStyle/>
          <a:p>
            <a:r>
              <a:rPr lang="fr-FR" b="1" dirty="0">
                <a:solidFill>
                  <a:srgbClr val="001A72"/>
                </a:solidFill>
                <a:latin typeface="Roboto Condensed" panose="02000000000000000000"/>
              </a:rPr>
              <a:t>Quote</a:t>
            </a:r>
            <a:endParaRPr lang="fr-CM" b="1" dirty="0">
              <a:solidFill>
                <a:srgbClr val="001A72"/>
              </a:solidFill>
              <a:latin typeface="Roboto Condensed" panose="02000000000000000000"/>
            </a:endParaRPr>
          </a:p>
        </p:txBody>
      </p:sp>
      <p:sp>
        <p:nvSpPr>
          <p:cNvPr id="2" name="TextBox 1">
            <a:extLst>
              <a:ext uri="{FF2B5EF4-FFF2-40B4-BE49-F238E27FC236}">
                <a16:creationId xmlns:a16="http://schemas.microsoft.com/office/drawing/2014/main" id="{A4A355F2-F804-49D1-B925-9400BDB4A431}"/>
              </a:ext>
            </a:extLst>
          </p:cNvPr>
          <p:cNvSpPr txBox="1"/>
          <p:nvPr/>
        </p:nvSpPr>
        <p:spPr>
          <a:xfrm>
            <a:off x="4897549" y="2950585"/>
            <a:ext cx="6643869" cy="1077218"/>
          </a:xfrm>
          <a:prstGeom prst="rect">
            <a:avLst/>
          </a:prstGeom>
          <a:noFill/>
        </p:spPr>
        <p:txBody>
          <a:bodyPr wrap="square" rtlCol="0">
            <a:spAutoFit/>
          </a:bodyPr>
          <a:lstStyle/>
          <a:p>
            <a:pPr algn="ctr"/>
            <a:r>
              <a:rPr lang="fr-FR" sz="3200" b="1" i="1" dirty="0">
                <a:ea typeface="Roboto Condensed" panose="02000000000000000000" pitchFamily="2" charset="0"/>
              </a:rPr>
              <a:t>‘’ He </a:t>
            </a:r>
            <a:r>
              <a:rPr lang="fr-FR" sz="3200" b="1" i="1" dirty="0" err="1">
                <a:ea typeface="Roboto Condensed" panose="02000000000000000000" pitchFamily="2" charset="0"/>
              </a:rPr>
              <a:t>who</a:t>
            </a:r>
            <a:r>
              <a:rPr lang="fr-FR" sz="3200" b="1" i="1" dirty="0">
                <a:ea typeface="Roboto Condensed" panose="02000000000000000000" pitchFamily="2" charset="0"/>
              </a:rPr>
              <a:t> has </a:t>
            </a:r>
            <a:r>
              <a:rPr lang="fr-FR" sz="3200" b="1" i="1" dirty="0" err="1">
                <a:ea typeface="Roboto Condensed" panose="02000000000000000000" pitchFamily="2" charset="0"/>
              </a:rPr>
              <a:t>health</a:t>
            </a:r>
            <a:r>
              <a:rPr lang="fr-FR" sz="3200" b="1" i="1" dirty="0">
                <a:ea typeface="Roboto Condensed" panose="02000000000000000000" pitchFamily="2" charset="0"/>
              </a:rPr>
              <a:t>, has </a:t>
            </a:r>
            <a:r>
              <a:rPr lang="fr-FR" sz="3200" b="1" i="1" dirty="0" err="1">
                <a:ea typeface="Roboto Condensed" panose="02000000000000000000" pitchFamily="2" charset="0"/>
              </a:rPr>
              <a:t>hope</a:t>
            </a:r>
            <a:r>
              <a:rPr lang="fr-FR" sz="3200" b="1" i="1" dirty="0">
                <a:ea typeface="Roboto Condensed" panose="02000000000000000000" pitchFamily="2" charset="0"/>
              </a:rPr>
              <a:t> and </a:t>
            </a:r>
            <a:r>
              <a:rPr lang="fr-FR" sz="3200" b="1" i="1" dirty="0" err="1">
                <a:ea typeface="Roboto Condensed" panose="02000000000000000000" pitchFamily="2" charset="0"/>
              </a:rPr>
              <a:t>he</a:t>
            </a:r>
            <a:r>
              <a:rPr lang="fr-FR" sz="3200" b="1" i="1" dirty="0">
                <a:ea typeface="Roboto Condensed" panose="02000000000000000000" pitchFamily="2" charset="0"/>
              </a:rPr>
              <a:t> </a:t>
            </a:r>
            <a:r>
              <a:rPr lang="fr-FR" sz="3200" b="1" i="1" dirty="0" err="1">
                <a:ea typeface="Roboto Condensed" panose="02000000000000000000" pitchFamily="2" charset="0"/>
              </a:rPr>
              <a:t>who</a:t>
            </a:r>
            <a:r>
              <a:rPr lang="fr-FR" sz="3200" b="1" i="1" dirty="0">
                <a:ea typeface="Roboto Condensed" panose="02000000000000000000" pitchFamily="2" charset="0"/>
              </a:rPr>
              <a:t> has </a:t>
            </a:r>
            <a:r>
              <a:rPr lang="fr-FR" sz="3200" b="1" i="1" dirty="0" err="1">
                <a:ea typeface="Roboto Condensed" panose="02000000000000000000" pitchFamily="2" charset="0"/>
              </a:rPr>
              <a:t>hope</a:t>
            </a:r>
            <a:r>
              <a:rPr lang="fr-FR" sz="3200" b="1" i="1" dirty="0">
                <a:ea typeface="Roboto Condensed" panose="02000000000000000000" pitchFamily="2" charset="0"/>
              </a:rPr>
              <a:t> has </a:t>
            </a:r>
            <a:r>
              <a:rPr lang="fr-FR" sz="3200" b="1" i="1" dirty="0" err="1">
                <a:ea typeface="Roboto Condensed" panose="02000000000000000000" pitchFamily="2" charset="0"/>
              </a:rPr>
              <a:t>everything</a:t>
            </a:r>
            <a:r>
              <a:rPr lang="fr-FR" sz="3200" b="1" i="1" dirty="0">
                <a:ea typeface="Roboto Condensed" panose="02000000000000000000" pitchFamily="2" charset="0"/>
              </a:rPr>
              <a:t> ’’.</a:t>
            </a:r>
            <a:endParaRPr lang="fr-CM" sz="3200" b="1" i="1" dirty="0">
              <a:ea typeface="Roboto Condensed" panose="02000000000000000000" pitchFamily="2" charset="0"/>
            </a:endParaRPr>
          </a:p>
        </p:txBody>
      </p:sp>
      <p:pic>
        <p:nvPicPr>
          <p:cNvPr id="27" name="Picture 26" descr="typhoid">
            <a:extLst>
              <a:ext uri="{FF2B5EF4-FFF2-40B4-BE49-F238E27FC236}">
                <a16:creationId xmlns:a16="http://schemas.microsoft.com/office/drawing/2014/main" id="{2A548BD5-A78F-49AA-B6FC-BDB28CEF80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086" y="1482172"/>
            <a:ext cx="3699098" cy="3878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17EC7D35-AE9D-4B9F-AE4E-FDE58F7745BC}"/>
              </a:ext>
            </a:extLst>
          </p:cNvPr>
          <p:cNvSpPr txBox="1"/>
          <p:nvPr/>
        </p:nvSpPr>
        <p:spPr>
          <a:xfrm>
            <a:off x="7389341" y="4594229"/>
            <a:ext cx="4250931" cy="584775"/>
          </a:xfrm>
          <a:prstGeom prst="rect">
            <a:avLst/>
          </a:prstGeom>
          <a:noFill/>
        </p:spPr>
        <p:txBody>
          <a:bodyPr wrap="square" rtlCol="0">
            <a:spAutoFit/>
          </a:bodyPr>
          <a:lstStyle/>
          <a:p>
            <a:r>
              <a:rPr lang="fr-FR" b="1" i="1" dirty="0"/>
              <a:t>                           </a:t>
            </a:r>
            <a:r>
              <a:rPr lang="fr-FR" sz="3200" b="1" i="1" dirty="0"/>
              <a:t>Thomas Carlyle</a:t>
            </a:r>
            <a:endParaRPr lang="fr-CM" sz="3200" b="1" i="1" dirty="0"/>
          </a:p>
        </p:txBody>
      </p:sp>
    </p:spTree>
    <p:extLst>
      <p:ext uri="{BB962C8B-B14F-4D97-AF65-F5344CB8AC3E}">
        <p14:creationId xmlns:p14="http://schemas.microsoft.com/office/powerpoint/2010/main" val="30938748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2FB283C-8F64-4A8C-B2AA-C8C046D60AEB}"/>
              </a:ext>
            </a:extLst>
          </p:cNvPr>
          <p:cNvSpPr txBox="1"/>
          <p:nvPr/>
        </p:nvSpPr>
        <p:spPr>
          <a:xfrm>
            <a:off x="0" y="-97062"/>
            <a:ext cx="12192000" cy="461665"/>
          </a:xfrm>
          <a:prstGeom prst="rect">
            <a:avLst/>
          </a:prstGeom>
          <a:solidFill>
            <a:schemeClr val="tx1"/>
          </a:solidFill>
        </p:spPr>
        <p:txBody>
          <a:bodyPr wrap="square" rtlCol="0">
            <a:spAutoFit/>
          </a:bodyPr>
          <a:lstStyle/>
          <a:p>
            <a:endParaRPr lang="fr-CM" sz="2400" dirty="0"/>
          </a:p>
        </p:txBody>
      </p:sp>
      <p:sp>
        <p:nvSpPr>
          <p:cNvPr id="6" name="TextBox 5">
            <a:extLst>
              <a:ext uri="{FF2B5EF4-FFF2-40B4-BE49-F238E27FC236}">
                <a16:creationId xmlns:a16="http://schemas.microsoft.com/office/drawing/2014/main" id="{0AF442DD-F809-4B00-9D69-23319498320F}"/>
              </a:ext>
            </a:extLst>
          </p:cNvPr>
          <p:cNvSpPr txBox="1"/>
          <p:nvPr/>
        </p:nvSpPr>
        <p:spPr>
          <a:xfrm>
            <a:off x="0" y="6396335"/>
            <a:ext cx="12192000" cy="461665"/>
          </a:xfrm>
          <a:prstGeom prst="rect">
            <a:avLst/>
          </a:prstGeom>
          <a:solidFill>
            <a:schemeClr val="accent1"/>
          </a:solidFill>
        </p:spPr>
        <p:txBody>
          <a:bodyPr wrap="square" rtlCol="0">
            <a:spAutoFit/>
          </a:bodyPr>
          <a:lstStyle/>
          <a:p>
            <a:endParaRPr lang="fr-CM" sz="2400" dirty="0"/>
          </a:p>
        </p:txBody>
      </p:sp>
      <p:sp>
        <p:nvSpPr>
          <p:cNvPr id="15" name="Google Shape;1945;p57">
            <a:extLst>
              <a:ext uri="{FF2B5EF4-FFF2-40B4-BE49-F238E27FC236}">
                <a16:creationId xmlns:a16="http://schemas.microsoft.com/office/drawing/2014/main" id="{99FD9FCA-D9B4-490A-962D-E6B19116F7AE}"/>
              </a:ext>
            </a:extLst>
          </p:cNvPr>
          <p:cNvSpPr/>
          <p:nvPr/>
        </p:nvSpPr>
        <p:spPr>
          <a:xfrm>
            <a:off x="3415377" y="1615330"/>
            <a:ext cx="4791919" cy="3530277"/>
          </a:xfrm>
          <a:custGeom>
            <a:avLst/>
            <a:gdLst/>
            <a:ahLst/>
            <a:cxnLst/>
            <a:rect l="l" t="t" r="r" b="b"/>
            <a:pathLst>
              <a:path w="184777" h="129821" extrusionOk="0">
                <a:moveTo>
                  <a:pt x="6262" y="1"/>
                </a:moveTo>
                <a:cubicBezTo>
                  <a:pt x="2828" y="1"/>
                  <a:pt x="1" y="2797"/>
                  <a:pt x="1" y="6262"/>
                </a:cubicBezTo>
                <a:lnTo>
                  <a:pt x="1" y="102312"/>
                </a:lnTo>
                <a:cubicBezTo>
                  <a:pt x="1" y="105777"/>
                  <a:pt x="2828" y="108574"/>
                  <a:pt x="6262" y="108574"/>
                </a:cubicBezTo>
                <a:lnTo>
                  <a:pt x="74957" y="108574"/>
                </a:lnTo>
                <a:lnTo>
                  <a:pt x="74288" y="111613"/>
                </a:lnTo>
                <a:lnTo>
                  <a:pt x="71613" y="123315"/>
                </a:lnTo>
                <a:lnTo>
                  <a:pt x="59394" y="123315"/>
                </a:lnTo>
                <a:cubicBezTo>
                  <a:pt x="58026" y="123315"/>
                  <a:pt x="56871" y="124440"/>
                  <a:pt x="56871" y="125838"/>
                </a:cubicBezTo>
                <a:lnTo>
                  <a:pt x="56871" y="125899"/>
                </a:lnTo>
                <a:lnTo>
                  <a:pt x="56871" y="127328"/>
                </a:lnTo>
                <a:cubicBezTo>
                  <a:pt x="56871" y="128695"/>
                  <a:pt x="57966" y="129820"/>
                  <a:pt x="59394" y="129820"/>
                </a:cubicBezTo>
                <a:lnTo>
                  <a:pt x="129152" y="129820"/>
                </a:lnTo>
                <a:cubicBezTo>
                  <a:pt x="130520" y="129820"/>
                  <a:pt x="131645" y="128726"/>
                  <a:pt x="131645" y="127328"/>
                </a:cubicBezTo>
                <a:lnTo>
                  <a:pt x="131645" y="125899"/>
                </a:lnTo>
                <a:lnTo>
                  <a:pt x="131645" y="125838"/>
                </a:lnTo>
                <a:cubicBezTo>
                  <a:pt x="131645" y="124471"/>
                  <a:pt x="130550" y="123315"/>
                  <a:pt x="129152" y="123315"/>
                </a:cubicBezTo>
                <a:lnTo>
                  <a:pt x="116903" y="123315"/>
                </a:lnTo>
                <a:lnTo>
                  <a:pt x="114258" y="111613"/>
                </a:lnTo>
                <a:lnTo>
                  <a:pt x="113559" y="108574"/>
                </a:lnTo>
                <a:lnTo>
                  <a:pt x="178484" y="108574"/>
                </a:lnTo>
                <a:cubicBezTo>
                  <a:pt x="181950" y="108574"/>
                  <a:pt x="184776" y="105777"/>
                  <a:pt x="184776" y="102312"/>
                </a:cubicBezTo>
                <a:lnTo>
                  <a:pt x="184776" y="6262"/>
                </a:lnTo>
                <a:cubicBezTo>
                  <a:pt x="184655" y="2797"/>
                  <a:pt x="181858" y="1"/>
                  <a:pt x="178393" y="1"/>
                </a:cubicBezTo>
                <a:close/>
              </a:path>
            </a:pathLst>
          </a:cu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6" name="Google Shape;1946;p57">
            <a:extLst>
              <a:ext uri="{FF2B5EF4-FFF2-40B4-BE49-F238E27FC236}">
                <a16:creationId xmlns:a16="http://schemas.microsoft.com/office/drawing/2014/main" id="{EB94A056-ADF3-4E90-BBF9-4594CE7B40E4}"/>
              </a:ext>
            </a:extLst>
          </p:cNvPr>
          <p:cNvPicPr preferRelativeResize="0"/>
          <p:nvPr/>
        </p:nvPicPr>
        <p:blipFill rotWithShape="1">
          <a:blip r:embed="rId2">
            <a:alphaModFix/>
          </a:blip>
          <a:srcRect t="54141" r="40415"/>
          <a:stretch/>
        </p:blipFill>
        <p:spPr>
          <a:xfrm>
            <a:off x="9822200" y="364603"/>
            <a:ext cx="2299326" cy="2656777"/>
          </a:xfrm>
          <a:prstGeom prst="rect">
            <a:avLst/>
          </a:prstGeom>
          <a:noFill/>
          <a:ln>
            <a:noFill/>
          </a:ln>
        </p:spPr>
      </p:pic>
      <p:pic>
        <p:nvPicPr>
          <p:cNvPr id="17" name="Google Shape;1947;p57">
            <a:extLst>
              <a:ext uri="{FF2B5EF4-FFF2-40B4-BE49-F238E27FC236}">
                <a16:creationId xmlns:a16="http://schemas.microsoft.com/office/drawing/2014/main" id="{082B2E53-0C39-45E4-82D2-5A88D73C7ABA}"/>
              </a:ext>
            </a:extLst>
          </p:cNvPr>
          <p:cNvPicPr preferRelativeResize="0"/>
          <p:nvPr/>
        </p:nvPicPr>
        <p:blipFill rotWithShape="1">
          <a:blip r:embed="rId3">
            <a:alphaModFix/>
          </a:blip>
          <a:srcRect l="40947"/>
          <a:stretch/>
        </p:blipFill>
        <p:spPr>
          <a:xfrm>
            <a:off x="0" y="732449"/>
            <a:ext cx="1800474" cy="2207375"/>
          </a:xfrm>
          <a:prstGeom prst="rect">
            <a:avLst/>
          </a:prstGeom>
          <a:noFill/>
          <a:ln>
            <a:noFill/>
          </a:ln>
        </p:spPr>
      </p:pic>
      <p:pic>
        <p:nvPicPr>
          <p:cNvPr id="12" name="Picture 11">
            <a:extLst>
              <a:ext uri="{FF2B5EF4-FFF2-40B4-BE49-F238E27FC236}">
                <a16:creationId xmlns:a16="http://schemas.microsoft.com/office/drawing/2014/main" id="{5241AF2C-8750-4ACA-8A30-F43E3E4F60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8705" y="1712393"/>
            <a:ext cx="4583573" cy="2767010"/>
          </a:xfrm>
          <a:prstGeom prst="rect">
            <a:avLst/>
          </a:prstGeom>
        </p:spPr>
      </p:pic>
      <p:sp>
        <p:nvSpPr>
          <p:cNvPr id="24" name="TextBox 23">
            <a:extLst>
              <a:ext uri="{FF2B5EF4-FFF2-40B4-BE49-F238E27FC236}">
                <a16:creationId xmlns:a16="http://schemas.microsoft.com/office/drawing/2014/main" id="{C4413B32-D931-4DD5-B6FA-42928AD3FFB9}"/>
              </a:ext>
            </a:extLst>
          </p:cNvPr>
          <p:cNvSpPr txBox="1"/>
          <p:nvPr/>
        </p:nvSpPr>
        <p:spPr>
          <a:xfrm>
            <a:off x="4717528" y="2588066"/>
            <a:ext cx="2586097" cy="1015663"/>
          </a:xfrm>
          <a:prstGeom prst="rect">
            <a:avLst/>
          </a:prstGeom>
          <a:noFill/>
        </p:spPr>
        <p:txBody>
          <a:bodyPr wrap="square" rtlCol="0">
            <a:spAutoFit/>
          </a:bodyPr>
          <a:lstStyle/>
          <a:p>
            <a:pPr algn="just"/>
            <a:r>
              <a:rPr lang="fr-FR" sz="6000" b="1" dirty="0">
                <a:solidFill>
                  <a:schemeClr val="bg1"/>
                </a:solidFill>
              </a:rPr>
              <a:t>WHY?</a:t>
            </a:r>
            <a:endParaRPr lang="fr-CM" sz="6000" b="1" dirty="0">
              <a:solidFill>
                <a:schemeClr val="bg1"/>
              </a:solidFill>
            </a:endParaRPr>
          </a:p>
        </p:txBody>
      </p:sp>
    </p:spTree>
    <p:extLst>
      <p:ext uri="{BB962C8B-B14F-4D97-AF65-F5344CB8AC3E}">
        <p14:creationId xmlns:p14="http://schemas.microsoft.com/office/powerpoint/2010/main" val="372730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4B9D574-3507-4DBE-832A-2A4172FF66D6}"/>
              </a:ext>
            </a:extLst>
          </p:cNvPr>
          <p:cNvSpPr>
            <a:spLocks noGrp="1"/>
          </p:cNvSpPr>
          <p:nvPr>
            <p:ph type="title"/>
          </p:nvPr>
        </p:nvSpPr>
        <p:spPr>
          <a:xfrm>
            <a:off x="716180" y="393704"/>
            <a:ext cx="10515600" cy="1157288"/>
          </a:xfrm>
        </p:spPr>
        <p:txBody>
          <a:bodyPr/>
          <a:lstStyle/>
          <a:p>
            <a:r>
              <a:rPr lang="en-US" b="1" dirty="0">
                <a:solidFill>
                  <a:srgbClr val="001A72"/>
                </a:solidFill>
                <a:latin typeface="Roboto Condensed" panose="02000000000000000000"/>
              </a:rPr>
              <a:t>WHY?</a:t>
            </a:r>
          </a:p>
        </p:txBody>
      </p:sp>
      <p:sp>
        <p:nvSpPr>
          <p:cNvPr id="8" name="Content Placeholder 2">
            <a:extLst>
              <a:ext uri="{FF2B5EF4-FFF2-40B4-BE49-F238E27FC236}">
                <a16:creationId xmlns:a16="http://schemas.microsoft.com/office/drawing/2014/main" id="{C843F8C6-93E4-4B36-B227-F7A8DFC367D4}"/>
              </a:ext>
            </a:extLst>
          </p:cNvPr>
          <p:cNvSpPr>
            <a:spLocks noGrp="1"/>
          </p:cNvSpPr>
          <p:nvPr>
            <p:ph idx="1"/>
          </p:nvPr>
        </p:nvSpPr>
        <p:spPr>
          <a:xfrm>
            <a:off x="484684" y="1623278"/>
            <a:ext cx="5953185" cy="4841018"/>
          </a:xfrm>
        </p:spPr>
        <p:txBody>
          <a:bodyPr>
            <a:normAutofit fontScale="92500"/>
          </a:bodyPr>
          <a:lstStyle/>
          <a:p>
            <a:pPr marL="285750" indent="-285750" algn="just">
              <a:lnSpc>
                <a:spcPct val="100000"/>
              </a:lnSpc>
              <a:spcBef>
                <a:spcPts val="750"/>
              </a:spcBef>
              <a:buFont typeface="Arial" panose="020B0604020202020204" pitchFamily="34" charset="0"/>
              <a:buChar char="•"/>
            </a:pPr>
            <a:r>
              <a:rPr lang="en-US" dirty="0"/>
              <a:t>Typhoid fever is one of the severe infectious human diseases in Africa. Out of an estimated 11–21 million cases of typhoid fever and 216,000 to 600,000 deaths occur worldwide each year. </a:t>
            </a:r>
          </a:p>
          <a:p>
            <a:pPr marL="285750" indent="-285750" algn="just">
              <a:lnSpc>
                <a:spcPct val="100000"/>
              </a:lnSpc>
              <a:spcBef>
                <a:spcPts val="750"/>
              </a:spcBef>
              <a:buFont typeface="Arial" panose="020B0604020202020204" pitchFamily="34" charset="0"/>
              <a:buChar char="•"/>
            </a:pPr>
            <a:r>
              <a:rPr lang="en-US" dirty="0"/>
              <a:t>The burden of typhoid is likely underestimated due to challenges in surveillance and available diagnostics.</a:t>
            </a:r>
          </a:p>
          <a:p>
            <a:pPr marL="285750" indent="-285750" algn="just">
              <a:lnSpc>
                <a:spcPct val="100000"/>
              </a:lnSpc>
              <a:spcBef>
                <a:spcPts val="750"/>
              </a:spcBef>
              <a:buFont typeface="Arial" panose="020B0604020202020204" pitchFamily="34" charset="0"/>
              <a:buChar char="•"/>
            </a:pPr>
            <a:r>
              <a:rPr lang="en-US" dirty="0"/>
              <a:t>As such, there is a need to diagnose Typhoid early, quickly, and with accurate results at a low cost. </a:t>
            </a:r>
          </a:p>
          <a:p>
            <a:endParaRPr lang="en-US" dirty="0"/>
          </a:p>
        </p:txBody>
      </p:sp>
      <p:pic>
        <p:nvPicPr>
          <p:cNvPr id="11" name="Picture 10">
            <a:extLst>
              <a:ext uri="{FF2B5EF4-FFF2-40B4-BE49-F238E27FC236}">
                <a16:creationId xmlns:a16="http://schemas.microsoft.com/office/drawing/2014/main" id="{09750953-CA85-46AF-A591-168BADC31C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9372" y="740780"/>
            <a:ext cx="4412841" cy="2885939"/>
          </a:xfrm>
          <a:prstGeom prst="rect">
            <a:avLst/>
          </a:prstGeom>
        </p:spPr>
      </p:pic>
      <p:sp>
        <p:nvSpPr>
          <p:cNvPr id="9" name="TextBox 8">
            <a:extLst>
              <a:ext uri="{FF2B5EF4-FFF2-40B4-BE49-F238E27FC236}">
                <a16:creationId xmlns:a16="http://schemas.microsoft.com/office/drawing/2014/main" id="{139F8BF5-3A36-4A99-88AF-5C7AB025DE9F}"/>
              </a:ext>
            </a:extLst>
          </p:cNvPr>
          <p:cNvSpPr txBox="1"/>
          <p:nvPr/>
        </p:nvSpPr>
        <p:spPr>
          <a:xfrm>
            <a:off x="0" y="6493397"/>
            <a:ext cx="12192000" cy="461665"/>
          </a:xfrm>
          <a:prstGeom prst="rect">
            <a:avLst/>
          </a:prstGeom>
          <a:solidFill>
            <a:schemeClr val="accent1"/>
          </a:solidFill>
        </p:spPr>
        <p:txBody>
          <a:bodyPr wrap="square" rtlCol="0">
            <a:spAutoFit/>
          </a:bodyPr>
          <a:lstStyle/>
          <a:p>
            <a:endParaRPr lang="fr-CM" sz="2400" dirty="0"/>
          </a:p>
        </p:txBody>
      </p:sp>
      <p:sp>
        <p:nvSpPr>
          <p:cNvPr id="10" name="TextBox 9">
            <a:extLst>
              <a:ext uri="{FF2B5EF4-FFF2-40B4-BE49-F238E27FC236}">
                <a16:creationId xmlns:a16="http://schemas.microsoft.com/office/drawing/2014/main" id="{B9629E72-3F6C-4166-8D31-F36015155267}"/>
              </a:ext>
            </a:extLst>
          </p:cNvPr>
          <p:cNvSpPr txBox="1"/>
          <p:nvPr/>
        </p:nvSpPr>
        <p:spPr>
          <a:xfrm>
            <a:off x="0" y="0"/>
            <a:ext cx="12192000" cy="461665"/>
          </a:xfrm>
          <a:prstGeom prst="rect">
            <a:avLst/>
          </a:prstGeom>
          <a:solidFill>
            <a:schemeClr val="tx1"/>
          </a:solidFill>
        </p:spPr>
        <p:txBody>
          <a:bodyPr wrap="square" rtlCol="0">
            <a:spAutoFit/>
          </a:bodyPr>
          <a:lstStyle/>
          <a:p>
            <a:endParaRPr lang="fr-CM" sz="2400" dirty="0"/>
          </a:p>
        </p:txBody>
      </p:sp>
      <p:pic>
        <p:nvPicPr>
          <p:cNvPr id="12" name="Picture 11" descr="17__ImageFile__kyHcdEmuYUKrxLnZRBVbk">
            <a:extLst>
              <a:ext uri="{FF2B5EF4-FFF2-40B4-BE49-F238E27FC236}">
                <a16:creationId xmlns:a16="http://schemas.microsoft.com/office/drawing/2014/main" id="{C311A1E5-6764-4462-8047-EA79D1ACEF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19372" y="3808055"/>
            <a:ext cx="4412841" cy="256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06183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2FB283C-8F64-4A8C-B2AA-C8C046D60AEB}"/>
              </a:ext>
            </a:extLst>
          </p:cNvPr>
          <p:cNvSpPr txBox="1"/>
          <p:nvPr/>
        </p:nvSpPr>
        <p:spPr>
          <a:xfrm>
            <a:off x="0" y="0"/>
            <a:ext cx="12192000" cy="461665"/>
          </a:xfrm>
          <a:prstGeom prst="rect">
            <a:avLst/>
          </a:prstGeom>
          <a:solidFill>
            <a:schemeClr val="tx1"/>
          </a:solidFill>
        </p:spPr>
        <p:txBody>
          <a:bodyPr wrap="square" rtlCol="0">
            <a:spAutoFit/>
          </a:bodyPr>
          <a:lstStyle/>
          <a:p>
            <a:endParaRPr lang="fr-CM" sz="2400" dirty="0"/>
          </a:p>
        </p:txBody>
      </p:sp>
      <p:sp>
        <p:nvSpPr>
          <p:cNvPr id="6" name="TextBox 5">
            <a:extLst>
              <a:ext uri="{FF2B5EF4-FFF2-40B4-BE49-F238E27FC236}">
                <a16:creationId xmlns:a16="http://schemas.microsoft.com/office/drawing/2014/main" id="{0AF442DD-F809-4B00-9D69-23319498320F}"/>
              </a:ext>
            </a:extLst>
          </p:cNvPr>
          <p:cNvSpPr txBox="1"/>
          <p:nvPr/>
        </p:nvSpPr>
        <p:spPr>
          <a:xfrm>
            <a:off x="0" y="6493397"/>
            <a:ext cx="12192000" cy="461665"/>
          </a:xfrm>
          <a:prstGeom prst="rect">
            <a:avLst/>
          </a:prstGeom>
          <a:solidFill>
            <a:schemeClr val="accent1"/>
          </a:solidFill>
        </p:spPr>
        <p:txBody>
          <a:bodyPr wrap="square" rtlCol="0">
            <a:spAutoFit/>
          </a:bodyPr>
          <a:lstStyle/>
          <a:p>
            <a:endParaRPr lang="fr-CM" sz="2400" dirty="0"/>
          </a:p>
        </p:txBody>
      </p:sp>
      <p:sp>
        <p:nvSpPr>
          <p:cNvPr id="27" name="Google Shape;234;p20">
            <a:extLst>
              <a:ext uri="{FF2B5EF4-FFF2-40B4-BE49-F238E27FC236}">
                <a16:creationId xmlns:a16="http://schemas.microsoft.com/office/drawing/2014/main" id="{41F8AA80-36DD-4F5C-9737-455181D886DC}"/>
              </a:ext>
            </a:extLst>
          </p:cNvPr>
          <p:cNvSpPr txBox="1">
            <a:spLocks/>
          </p:cNvSpPr>
          <p:nvPr/>
        </p:nvSpPr>
        <p:spPr>
          <a:xfrm>
            <a:off x="1384275" y="1634940"/>
            <a:ext cx="8080415" cy="3718350"/>
          </a:xfrm>
          <a:prstGeom prst="rect">
            <a:avLst/>
          </a:prstGeom>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750"/>
              </a:spcBef>
              <a:spcAft>
                <a:spcPct val="0"/>
              </a:spcAft>
              <a:buNone/>
            </a:pPr>
            <a:r>
              <a:rPr lang="en-US" dirty="0">
                <a:sym typeface="Barlow SemiBold"/>
              </a:rPr>
              <a:t>Currently</a:t>
            </a:r>
          </a:p>
          <a:p>
            <a:pPr marL="285750" indent="-285750" algn="just">
              <a:lnSpc>
                <a:spcPct val="100000"/>
              </a:lnSpc>
              <a:spcBef>
                <a:spcPts val="750"/>
              </a:spcBef>
            </a:pPr>
            <a:r>
              <a:rPr lang="en-US" dirty="0">
                <a:sym typeface="Barlow SemiBold"/>
              </a:rPr>
              <a:t>Infection rates are high</a:t>
            </a:r>
          </a:p>
          <a:p>
            <a:pPr marL="285750" indent="-285750" algn="just">
              <a:lnSpc>
                <a:spcPct val="100000"/>
              </a:lnSpc>
              <a:spcBef>
                <a:spcPts val="750"/>
              </a:spcBef>
            </a:pPr>
            <a:r>
              <a:rPr lang="en-US" dirty="0">
                <a:sym typeface="Barlow SemiBold"/>
              </a:rPr>
              <a:t>Patients to doctors ratio</a:t>
            </a:r>
          </a:p>
          <a:p>
            <a:pPr marL="285750" indent="-285750" algn="just">
              <a:lnSpc>
                <a:spcPct val="100000"/>
              </a:lnSpc>
              <a:spcBef>
                <a:spcPts val="750"/>
              </a:spcBef>
            </a:pPr>
            <a:r>
              <a:rPr lang="en-US" dirty="0">
                <a:sym typeface="Barlow SemiBold"/>
              </a:rPr>
              <a:t>Few medical institutions</a:t>
            </a:r>
          </a:p>
          <a:p>
            <a:pPr marL="285750" indent="-285750" algn="just">
              <a:lnSpc>
                <a:spcPct val="100000"/>
              </a:lnSpc>
              <a:spcBef>
                <a:spcPts val="750"/>
              </a:spcBef>
            </a:pPr>
            <a:r>
              <a:rPr lang="en-US" dirty="0">
                <a:sym typeface="Barlow SemiBold"/>
              </a:rPr>
              <a:t>Few equipments for test</a:t>
            </a:r>
          </a:p>
          <a:p>
            <a:pPr marL="285750" indent="-285750" algn="just">
              <a:lnSpc>
                <a:spcPct val="100000"/>
              </a:lnSpc>
              <a:spcBef>
                <a:spcPts val="750"/>
              </a:spcBef>
            </a:pPr>
            <a:r>
              <a:rPr lang="en-US" dirty="0">
                <a:sym typeface="Barlow SemiBold"/>
              </a:rPr>
              <a:t>State of the equipment</a:t>
            </a:r>
          </a:p>
          <a:p>
            <a:pPr marL="285750" indent="-285750" algn="just">
              <a:lnSpc>
                <a:spcPct val="100000"/>
              </a:lnSpc>
              <a:spcBef>
                <a:spcPts val="750"/>
              </a:spcBef>
            </a:pPr>
            <a:r>
              <a:rPr lang="en-US" dirty="0">
                <a:sym typeface="Barlow SemiBold"/>
              </a:rPr>
              <a:t>Cost of test </a:t>
            </a:r>
          </a:p>
          <a:p>
            <a:pPr marL="285750" indent="-285750" algn="just">
              <a:lnSpc>
                <a:spcPct val="100000"/>
              </a:lnSpc>
              <a:spcBef>
                <a:spcPts val="750"/>
              </a:spcBef>
            </a:pPr>
            <a:r>
              <a:rPr lang="en-US" dirty="0">
                <a:sym typeface="Barlow SemiBold"/>
              </a:rPr>
              <a:t>Duration of diagnosis</a:t>
            </a:r>
          </a:p>
        </p:txBody>
      </p:sp>
      <p:sp>
        <p:nvSpPr>
          <p:cNvPr id="28" name="Google Shape;235;p20">
            <a:extLst>
              <a:ext uri="{FF2B5EF4-FFF2-40B4-BE49-F238E27FC236}">
                <a16:creationId xmlns:a16="http://schemas.microsoft.com/office/drawing/2014/main" id="{DF65916F-7F87-462D-968C-BE3359BBC2AE}"/>
              </a:ext>
            </a:extLst>
          </p:cNvPr>
          <p:cNvSpPr txBox="1">
            <a:spLocks noGrp="1"/>
          </p:cNvSpPr>
          <p:nvPr>
            <p:ph type="title"/>
          </p:nvPr>
        </p:nvSpPr>
        <p:spPr>
          <a:xfrm>
            <a:off x="1145894" y="715440"/>
            <a:ext cx="7662142" cy="919500"/>
          </a:xfrm>
          <a:prstGeom prst="rect">
            <a:avLst/>
          </a:prstGeom>
        </p:spPr>
        <p:txBody>
          <a:bodyPr spcFirstLastPara="1" wrap="square" lIns="0" tIns="0" rIns="0" bIns="0" anchor="ctr" anchorCtr="0">
            <a:noAutofit/>
          </a:bodyPr>
          <a:lstStyle>
            <a:defPPr/>
          </a:lstStyle>
          <a:p>
            <a:pPr marL="0" lvl="0" indent="0" algn="l" rtl="0">
              <a:spcBef>
                <a:spcPct val="0"/>
              </a:spcBef>
              <a:spcAft>
                <a:spcPct val="0"/>
              </a:spcAft>
              <a:buNone/>
            </a:pPr>
            <a:r>
              <a:rPr lang="en-US" b="1" dirty="0">
                <a:solidFill>
                  <a:srgbClr val="001A72"/>
                </a:solidFill>
                <a:latin typeface="Roboto Condensed" panose="02000000000000000000"/>
              </a:rPr>
              <a:t>WHY?</a:t>
            </a:r>
            <a:endParaRPr dirty="0">
              <a:solidFill>
                <a:schemeClr val="accent1"/>
              </a:solidFill>
              <a:latin typeface="Roboto Condensed" panose="02000000000000000000" pitchFamily="2" charset="0"/>
              <a:ea typeface="Roboto Condensed" panose="02000000000000000000" pitchFamily="2" charset="0"/>
            </a:endParaRPr>
          </a:p>
        </p:txBody>
      </p:sp>
      <p:sp>
        <p:nvSpPr>
          <p:cNvPr id="29" name="Google Shape;237;p20">
            <a:extLst>
              <a:ext uri="{FF2B5EF4-FFF2-40B4-BE49-F238E27FC236}">
                <a16:creationId xmlns:a16="http://schemas.microsoft.com/office/drawing/2014/main" id="{89944789-FA89-4142-BB0E-0E95FB842C70}"/>
              </a:ext>
            </a:extLst>
          </p:cNvPr>
          <p:cNvSpPr txBox="1">
            <a:spLocks noGrp="1"/>
          </p:cNvSpPr>
          <p:nvPr>
            <p:ph type="sldNum" idx="12"/>
          </p:nvPr>
        </p:nvSpPr>
        <p:spPr>
          <a:xfrm>
            <a:off x="1384275" y="5086490"/>
            <a:ext cx="431986" cy="386400"/>
          </a:xfrm>
          <a:prstGeom prst="rect">
            <a:avLst/>
          </a:prstGeom>
        </p:spPr>
        <p:txBody>
          <a:bodyPr spcFirstLastPara="1" wrap="square" lIns="0" tIns="0" rIns="0" bIns="0" anchor="ctr" anchorCtr="0">
            <a:noAutofit/>
          </a:bodyPr>
          <a:lstStyle>
            <a:defPPr/>
          </a:lstStyle>
          <a:p>
            <a:pPr marL="0" lvl="0" indent="0" algn="ctr" rtl="0">
              <a:spcBef>
                <a:spcPct val="0"/>
              </a:spcBef>
              <a:spcAft>
                <a:spcPct val="0"/>
              </a:spcAft>
              <a:buNone/>
            </a:pPr>
            <a:fld id="{00000000-1234-1234-1234-123412341234}" type="slidenum">
              <a:rPr lang="en"/>
              <a:pPr marL="0" lvl="0" indent="0" algn="ctr" rtl="0">
                <a:spcBef>
                  <a:spcPct val="0"/>
                </a:spcBef>
                <a:spcAft>
                  <a:spcPct val="0"/>
                </a:spcAft>
                <a:buNone/>
              </a:pPr>
              <a:t>7</a:t>
            </a:fld>
            <a:endParaRPr/>
          </a:p>
        </p:txBody>
      </p:sp>
      <p:pic>
        <p:nvPicPr>
          <p:cNvPr id="37" name="Picture 36">
            <a:extLst>
              <a:ext uri="{FF2B5EF4-FFF2-40B4-BE49-F238E27FC236}">
                <a16:creationId xmlns:a16="http://schemas.microsoft.com/office/drawing/2014/main" id="{50BB8866-B78A-4243-A1A4-92CB5F937FC0}"/>
              </a:ext>
            </a:extLst>
          </p:cNvPr>
          <p:cNvPicPr>
            <a:picLocks noChangeAspect="1"/>
          </p:cNvPicPr>
          <p:nvPr/>
        </p:nvPicPr>
        <p:blipFill>
          <a:blip r:embed="rId3"/>
          <a:stretch>
            <a:fillRect/>
          </a:stretch>
        </p:blipFill>
        <p:spPr>
          <a:xfrm>
            <a:off x="6266136" y="494832"/>
            <a:ext cx="5925863" cy="2724863"/>
          </a:xfrm>
          <a:prstGeom prst="rect">
            <a:avLst/>
          </a:prstGeom>
        </p:spPr>
      </p:pic>
      <p:pic>
        <p:nvPicPr>
          <p:cNvPr id="39" name="Picture 38">
            <a:extLst>
              <a:ext uri="{FF2B5EF4-FFF2-40B4-BE49-F238E27FC236}">
                <a16:creationId xmlns:a16="http://schemas.microsoft.com/office/drawing/2014/main" id="{24F46F92-3B21-4FAA-A446-35901C03A2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0962" y="3339296"/>
            <a:ext cx="6231037" cy="3023872"/>
          </a:xfrm>
          <a:prstGeom prst="rect">
            <a:avLst/>
          </a:prstGeom>
        </p:spPr>
      </p:pic>
    </p:spTree>
    <p:extLst>
      <p:ext uri="{BB962C8B-B14F-4D97-AF65-F5344CB8AC3E}">
        <p14:creationId xmlns:p14="http://schemas.microsoft.com/office/powerpoint/2010/main" val="16447442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2FB283C-8F64-4A8C-B2AA-C8C046D60AEB}"/>
              </a:ext>
            </a:extLst>
          </p:cNvPr>
          <p:cNvSpPr txBox="1"/>
          <p:nvPr/>
        </p:nvSpPr>
        <p:spPr>
          <a:xfrm>
            <a:off x="0" y="0"/>
            <a:ext cx="12192000" cy="461665"/>
          </a:xfrm>
          <a:prstGeom prst="rect">
            <a:avLst/>
          </a:prstGeom>
          <a:solidFill>
            <a:schemeClr val="tx1"/>
          </a:solidFill>
        </p:spPr>
        <p:txBody>
          <a:bodyPr wrap="square" rtlCol="0">
            <a:spAutoFit/>
          </a:bodyPr>
          <a:lstStyle/>
          <a:p>
            <a:endParaRPr lang="fr-CM" sz="2400" dirty="0"/>
          </a:p>
        </p:txBody>
      </p:sp>
      <p:sp>
        <p:nvSpPr>
          <p:cNvPr id="6" name="TextBox 5">
            <a:extLst>
              <a:ext uri="{FF2B5EF4-FFF2-40B4-BE49-F238E27FC236}">
                <a16:creationId xmlns:a16="http://schemas.microsoft.com/office/drawing/2014/main" id="{0AF442DD-F809-4B00-9D69-23319498320F}"/>
              </a:ext>
            </a:extLst>
          </p:cNvPr>
          <p:cNvSpPr txBox="1"/>
          <p:nvPr/>
        </p:nvSpPr>
        <p:spPr>
          <a:xfrm>
            <a:off x="0" y="6493397"/>
            <a:ext cx="12192000" cy="461665"/>
          </a:xfrm>
          <a:prstGeom prst="rect">
            <a:avLst/>
          </a:prstGeom>
          <a:solidFill>
            <a:schemeClr val="accent1"/>
          </a:solidFill>
        </p:spPr>
        <p:txBody>
          <a:bodyPr wrap="square" rtlCol="0">
            <a:spAutoFit/>
          </a:bodyPr>
          <a:lstStyle/>
          <a:p>
            <a:endParaRPr lang="fr-CM" sz="2400" dirty="0"/>
          </a:p>
        </p:txBody>
      </p:sp>
      <p:sp>
        <p:nvSpPr>
          <p:cNvPr id="27" name="Google Shape;234;p20">
            <a:extLst>
              <a:ext uri="{FF2B5EF4-FFF2-40B4-BE49-F238E27FC236}">
                <a16:creationId xmlns:a16="http://schemas.microsoft.com/office/drawing/2014/main" id="{41F8AA80-36DD-4F5C-9737-455181D886DC}"/>
              </a:ext>
            </a:extLst>
          </p:cNvPr>
          <p:cNvSpPr txBox="1">
            <a:spLocks/>
          </p:cNvSpPr>
          <p:nvPr/>
        </p:nvSpPr>
        <p:spPr>
          <a:xfrm>
            <a:off x="1384275" y="1634940"/>
            <a:ext cx="8080415" cy="3718350"/>
          </a:xfrm>
          <a:prstGeom prst="rect">
            <a:avLst/>
          </a:prstGeom>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750"/>
              </a:spcBef>
              <a:spcAft>
                <a:spcPct val="0"/>
              </a:spcAft>
              <a:buNone/>
            </a:pPr>
            <a:endParaRPr lang="en-US" dirty="0">
              <a:sym typeface="Barlow SemiBold"/>
            </a:endParaRPr>
          </a:p>
        </p:txBody>
      </p:sp>
      <p:sp>
        <p:nvSpPr>
          <p:cNvPr id="28" name="Google Shape;235;p20">
            <a:extLst>
              <a:ext uri="{FF2B5EF4-FFF2-40B4-BE49-F238E27FC236}">
                <a16:creationId xmlns:a16="http://schemas.microsoft.com/office/drawing/2014/main" id="{DF65916F-7F87-462D-968C-BE3359BBC2AE}"/>
              </a:ext>
            </a:extLst>
          </p:cNvPr>
          <p:cNvSpPr txBox="1">
            <a:spLocks noGrp="1"/>
          </p:cNvSpPr>
          <p:nvPr>
            <p:ph type="title"/>
          </p:nvPr>
        </p:nvSpPr>
        <p:spPr>
          <a:xfrm>
            <a:off x="1145894" y="715440"/>
            <a:ext cx="7662142" cy="919500"/>
          </a:xfrm>
          <a:prstGeom prst="rect">
            <a:avLst/>
          </a:prstGeom>
        </p:spPr>
        <p:txBody>
          <a:bodyPr spcFirstLastPara="1" wrap="square" lIns="0" tIns="0" rIns="0" bIns="0" anchor="ctr" anchorCtr="0">
            <a:noAutofit/>
          </a:bodyPr>
          <a:lstStyle>
            <a:defPPr/>
          </a:lstStyle>
          <a:p>
            <a:pPr marL="0" lvl="0" indent="0" algn="l" rtl="0">
              <a:spcBef>
                <a:spcPct val="0"/>
              </a:spcBef>
              <a:spcAft>
                <a:spcPct val="0"/>
              </a:spcAft>
              <a:buNone/>
            </a:pPr>
            <a:r>
              <a:rPr lang="en-US" b="1" dirty="0">
                <a:solidFill>
                  <a:srgbClr val="001A72"/>
                </a:solidFill>
                <a:latin typeface="Roboto Condensed" panose="02000000000000000000"/>
              </a:rPr>
              <a:t>WHY?</a:t>
            </a:r>
            <a:endParaRPr dirty="0">
              <a:solidFill>
                <a:schemeClr val="accent1"/>
              </a:solidFill>
              <a:latin typeface="Roboto Condensed" panose="02000000000000000000" pitchFamily="2" charset="0"/>
              <a:ea typeface="Roboto Condensed" panose="02000000000000000000" pitchFamily="2" charset="0"/>
            </a:endParaRPr>
          </a:p>
        </p:txBody>
      </p:sp>
      <p:sp>
        <p:nvSpPr>
          <p:cNvPr id="29" name="Google Shape;237;p20">
            <a:extLst>
              <a:ext uri="{FF2B5EF4-FFF2-40B4-BE49-F238E27FC236}">
                <a16:creationId xmlns:a16="http://schemas.microsoft.com/office/drawing/2014/main" id="{89944789-FA89-4142-BB0E-0E95FB842C70}"/>
              </a:ext>
            </a:extLst>
          </p:cNvPr>
          <p:cNvSpPr txBox="1">
            <a:spLocks noGrp="1"/>
          </p:cNvSpPr>
          <p:nvPr>
            <p:ph type="sldNum" idx="12"/>
          </p:nvPr>
        </p:nvSpPr>
        <p:spPr>
          <a:xfrm>
            <a:off x="1384275" y="5086490"/>
            <a:ext cx="431986" cy="386400"/>
          </a:xfrm>
          <a:prstGeom prst="rect">
            <a:avLst/>
          </a:prstGeom>
        </p:spPr>
        <p:txBody>
          <a:bodyPr spcFirstLastPara="1" wrap="square" lIns="0" tIns="0" rIns="0" bIns="0" anchor="ctr" anchorCtr="0">
            <a:noAutofit/>
          </a:bodyPr>
          <a:lstStyle>
            <a:defPPr/>
          </a:lstStyle>
          <a:p>
            <a:pPr marL="0" lvl="0" indent="0" algn="ctr" rtl="0">
              <a:spcBef>
                <a:spcPct val="0"/>
              </a:spcBef>
              <a:spcAft>
                <a:spcPct val="0"/>
              </a:spcAft>
              <a:buNone/>
            </a:pPr>
            <a:fld id="{00000000-1234-1234-1234-123412341234}" type="slidenum">
              <a:rPr lang="en"/>
              <a:pPr marL="0" lvl="0" indent="0" algn="ctr" rtl="0">
                <a:spcBef>
                  <a:spcPct val="0"/>
                </a:spcBef>
                <a:spcAft>
                  <a:spcPct val="0"/>
                </a:spcAft>
                <a:buNone/>
              </a:pPr>
              <a:t>8</a:t>
            </a:fld>
            <a:endParaRPr/>
          </a:p>
        </p:txBody>
      </p:sp>
      <p:sp>
        <p:nvSpPr>
          <p:cNvPr id="14" name="Google Shape;234;p20">
            <a:extLst>
              <a:ext uri="{FF2B5EF4-FFF2-40B4-BE49-F238E27FC236}">
                <a16:creationId xmlns:a16="http://schemas.microsoft.com/office/drawing/2014/main" id="{5E7C58CA-2D34-49F2-8388-15C6A5951848}"/>
              </a:ext>
            </a:extLst>
          </p:cNvPr>
          <p:cNvSpPr txBox="1">
            <a:spLocks/>
          </p:cNvSpPr>
          <p:nvPr/>
        </p:nvSpPr>
        <p:spPr>
          <a:xfrm>
            <a:off x="1384275" y="1634940"/>
            <a:ext cx="4628773" cy="3718350"/>
          </a:xfrm>
          <a:prstGeom prst="rect">
            <a:avLst/>
          </a:prstGeom>
        </p:spPr>
        <p:txBody>
          <a:bodyPr spcFirstLastPara="1" vert="horz" wrap="square" lIns="0" tIns="0" rIns="0" bIns="0" rtlCol="0" anchor="t" anchorCtr="0">
            <a:noAutofit/>
          </a:bodyPr>
          <a:lstStyle>
            <a:defPPr>
              <a:defRPr/>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750"/>
              </a:spcBef>
              <a:spcAft>
                <a:spcPct val="0"/>
              </a:spcAft>
              <a:buNone/>
            </a:pPr>
            <a:endParaRPr lang="en-US" dirty="0">
              <a:sym typeface="Barlow SemiBold"/>
            </a:endParaRPr>
          </a:p>
          <a:p>
            <a:pPr marL="0" indent="0" algn="just">
              <a:lnSpc>
                <a:spcPct val="100000"/>
              </a:lnSpc>
              <a:spcBef>
                <a:spcPts val="750"/>
              </a:spcBef>
              <a:buNone/>
            </a:pPr>
            <a:r>
              <a:rPr lang="en-US" dirty="0">
                <a:sym typeface="Barlow SemiBold"/>
              </a:rPr>
              <a:t>Users are unsatisfied due to:</a:t>
            </a:r>
          </a:p>
          <a:p>
            <a:pPr marL="0" indent="0" algn="just">
              <a:lnSpc>
                <a:spcPct val="100000"/>
              </a:lnSpc>
              <a:spcBef>
                <a:spcPts val="750"/>
              </a:spcBef>
              <a:buNone/>
            </a:pPr>
            <a:endParaRPr lang="en-US" dirty="0">
              <a:sym typeface="Barlow SemiBold"/>
            </a:endParaRPr>
          </a:p>
          <a:p>
            <a:pPr marL="285750" indent="-285750" algn="just">
              <a:lnSpc>
                <a:spcPct val="100000"/>
              </a:lnSpc>
              <a:spcBef>
                <a:spcPts val="750"/>
              </a:spcBef>
            </a:pPr>
            <a:r>
              <a:rPr lang="en-US" dirty="0">
                <a:sym typeface="Barlow SemiBold"/>
              </a:rPr>
              <a:t>Delays in getting test results </a:t>
            </a:r>
          </a:p>
          <a:p>
            <a:pPr marL="285750" indent="-285750" algn="just">
              <a:lnSpc>
                <a:spcPct val="100000"/>
              </a:lnSpc>
              <a:spcBef>
                <a:spcPts val="750"/>
              </a:spcBef>
            </a:pPr>
            <a:r>
              <a:rPr lang="en-US" dirty="0">
                <a:sym typeface="Barlow SemiBold"/>
              </a:rPr>
              <a:t>Imprecise diagnosis</a:t>
            </a:r>
          </a:p>
        </p:txBody>
      </p:sp>
      <p:pic>
        <p:nvPicPr>
          <p:cNvPr id="4" name="Picture 3">
            <a:extLst>
              <a:ext uri="{FF2B5EF4-FFF2-40B4-BE49-F238E27FC236}">
                <a16:creationId xmlns:a16="http://schemas.microsoft.com/office/drawing/2014/main" id="{D7C40416-5B46-414A-9E8B-A5007DCDB0A5}"/>
              </a:ext>
            </a:extLst>
          </p:cNvPr>
          <p:cNvPicPr>
            <a:picLocks noChangeAspect="1"/>
          </p:cNvPicPr>
          <p:nvPr/>
        </p:nvPicPr>
        <p:blipFill>
          <a:blip r:embed="rId3"/>
          <a:stretch>
            <a:fillRect/>
          </a:stretch>
        </p:blipFill>
        <p:spPr>
          <a:xfrm>
            <a:off x="6848024" y="1061015"/>
            <a:ext cx="4991100" cy="4257675"/>
          </a:xfrm>
          <a:prstGeom prst="rect">
            <a:avLst/>
          </a:prstGeom>
        </p:spPr>
      </p:pic>
    </p:spTree>
    <p:extLst>
      <p:ext uri="{BB962C8B-B14F-4D97-AF65-F5344CB8AC3E}">
        <p14:creationId xmlns:p14="http://schemas.microsoft.com/office/powerpoint/2010/main" val="32437499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2FB283C-8F64-4A8C-B2AA-C8C046D60AEB}"/>
              </a:ext>
            </a:extLst>
          </p:cNvPr>
          <p:cNvSpPr txBox="1"/>
          <p:nvPr/>
        </p:nvSpPr>
        <p:spPr>
          <a:xfrm>
            <a:off x="0" y="-97062"/>
            <a:ext cx="12192000" cy="461665"/>
          </a:xfrm>
          <a:prstGeom prst="rect">
            <a:avLst/>
          </a:prstGeom>
          <a:solidFill>
            <a:schemeClr val="tx1"/>
          </a:solidFill>
        </p:spPr>
        <p:txBody>
          <a:bodyPr wrap="square" rtlCol="0">
            <a:spAutoFit/>
          </a:bodyPr>
          <a:lstStyle/>
          <a:p>
            <a:endParaRPr lang="fr-CM" sz="2400" dirty="0"/>
          </a:p>
        </p:txBody>
      </p:sp>
      <p:sp>
        <p:nvSpPr>
          <p:cNvPr id="6" name="TextBox 5">
            <a:extLst>
              <a:ext uri="{FF2B5EF4-FFF2-40B4-BE49-F238E27FC236}">
                <a16:creationId xmlns:a16="http://schemas.microsoft.com/office/drawing/2014/main" id="{0AF442DD-F809-4B00-9D69-23319498320F}"/>
              </a:ext>
            </a:extLst>
          </p:cNvPr>
          <p:cNvSpPr txBox="1"/>
          <p:nvPr/>
        </p:nvSpPr>
        <p:spPr>
          <a:xfrm>
            <a:off x="0" y="6396335"/>
            <a:ext cx="12192000" cy="461665"/>
          </a:xfrm>
          <a:prstGeom prst="rect">
            <a:avLst/>
          </a:prstGeom>
          <a:solidFill>
            <a:schemeClr val="accent1"/>
          </a:solidFill>
        </p:spPr>
        <p:txBody>
          <a:bodyPr wrap="square" rtlCol="0">
            <a:spAutoFit/>
          </a:bodyPr>
          <a:lstStyle/>
          <a:p>
            <a:endParaRPr lang="fr-CM" sz="2400" dirty="0"/>
          </a:p>
        </p:txBody>
      </p:sp>
      <p:sp>
        <p:nvSpPr>
          <p:cNvPr id="15" name="Google Shape;1945;p57">
            <a:extLst>
              <a:ext uri="{FF2B5EF4-FFF2-40B4-BE49-F238E27FC236}">
                <a16:creationId xmlns:a16="http://schemas.microsoft.com/office/drawing/2014/main" id="{99FD9FCA-D9B4-490A-962D-E6B19116F7AE}"/>
              </a:ext>
            </a:extLst>
          </p:cNvPr>
          <p:cNvSpPr/>
          <p:nvPr/>
        </p:nvSpPr>
        <p:spPr>
          <a:xfrm>
            <a:off x="3415377" y="1615330"/>
            <a:ext cx="4791919" cy="3530277"/>
          </a:xfrm>
          <a:custGeom>
            <a:avLst/>
            <a:gdLst/>
            <a:ahLst/>
            <a:cxnLst/>
            <a:rect l="l" t="t" r="r" b="b"/>
            <a:pathLst>
              <a:path w="184777" h="129821" extrusionOk="0">
                <a:moveTo>
                  <a:pt x="6262" y="1"/>
                </a:moveTo>
                <a:cubicBezTo>
                  <a:pt x="2828" y="1"/>
                  <a:pt x="1" y="2797"/>
                  <a:pt x="1" y="6262"/>
                </a:cubicBezTo>
                <a:lnTo>
                  <a:pt x="1" y="102312"/>
                </a:lnTo>
                <a:cubicBezTo>
                  <a:pt x="1" y="105777"/>
                  <a:pt x="2828" y="108574"/>
                  <a:pt x="6262" y="108574"/>
                </a:cubicBezTo>
                <a:lnTo>
                  <a:pt x="74957" y="108574"/>
                </a:lnTo>
                <a:lnTo>
                  <a:pt x="74288" y="111613"/>
                </a:lnTo>
                <a:lnTo>
                  <a:pt x="71613" y="123315"/>
                </a:lnTo>
                <a:lnTo>
                  <a:pt x="59394" y="123315"/>
                </a:lnTo>
                <a:cubicBezTo>
                  <a:pt x="58026" y="123315"/>
                  <a:pt x="56871" y="124440"/>
                  <a:pt x="56871" y="125838"/>
                </a:cubicBezTo>
                <a:lnTo>
                  <a:pt x="56871" y="125899"/>
                </a:lnTo>
                <a:lnTo>
                  <a:pt x="56871" y="127328"/>
                </a:lnTo>
                <a:cubicBezTo>
                  <a:pt x="56871" y="128695"/>
                  <a:pt x="57966" y="129820"/>
                  <a:pt x="59394" y="129820"/>
                </a:cubicBezTo>
                <a:lnTo>
                  <a:pt x="129152" y="129820"/>
                </a:lnTo>
                <a:cubicBezTo>
                  <a:pt x="130520" y="129820"/>
                  <a:pt x="131645" y="128726"/>
                  <a:pt x="131645" y="127328"/>
                </a:cubicBezTo>
                <a:lnTo>
                  <a:pt x="131645" y="125899"/>
                </a:lnTo>
                <a:lnTo>
                  <a:pt x="131645" y="125838"/>
                </a:lnTo>
                <a:cubicBezTo>
                  <a:pt x="131645" y="124471"/>
                  <a:pt x="130550" y="123315"/>
                  <a:pt x="129152" y="123315"/>
                </a:cubicBezTo>
                <a:lnTo>
                  <a:pt x="116903" y="123315"/>
                </a:lnTo>
                <a:lnTo>
                  <a:pt x="114258" y="111613"/>
                </a:lnTo>
                <a:lnTo>
                  <a:pt x="113559" y="108574"/>
                </a:lnTo>
                <a:lnTo>
                  <a:pt x="178484" y="108574"/>
                </a:lnTo>
                <a:cubicBezTo>
                  <a:pt x="181950" y="108574"/>
                  <a:pt x="184776" y="105777"/>
                  <a:pt x="184776" y="102312"/>
                </a:cubicBezTo>
                <a:lnTo>
                  <a:pt x="184776" y="6262"/>
                </a:lnTo>
                <a:cubicBezTo>
                  <a:pt x="184655" y="2797"/>
                  <a:pt x="181858" y="1"/>
                  <a:pt x="178393" y="1"/>
                </a:cubicBezTo>
                <a:close/>
              </a:path>
            </a:pathLst>
          </a:cu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6" name="Google Shape;1946;p57">
            <a:extLst>
              <a:ext uri="{FF2B5EF4-FFF2-40B4-BE49-F238E27FC236}">
                <a16:creationId xmlns:a16="http://schemas.microsoft.com/office/drawing/2014/main" id="{EB94A056-ADF3-4E90-BBF9-4594CE7B40E4}"/>
              </a:ext>
            </a:extLst>
          </p:cNvPr>
          <p:cNvPicPr preferRelativeResize="0"/>
          <p:nvPr/>
        </p:nvPicPr>
        <p:blipFill rotWithShape="1">
          <a:blip r:embed="rId2">
            <a:alphaModFix/>
          </a:blip>
          <a:srcRect t="54141" r="40415"/>
          <a:stretch/>
        </p:blipFill>
        <p:spPr>
          <a:xfrm>
            <a:off x="9787476" y="364603"/>
            <a:ext cx="2299326" cy="2656777"/>
          </a:xfrm>
          <a:prstGeom prst="rect">
            <a:avLst/>
          </a:prstGeom>
          <a:noFill/>
          <a:ln>
            <a:noFill/>
          </a:ln>
        </p:spPr>
      </p:pic>
      <p:pic>
        <p:nvPicPr>
          <p:cNvPr id="17" name="Google Shape;1947;p57">
            <a:extLst>
              <a:ext uri="{FF2B5EF4-FFF2-40B4-BE49-F238E27FC236}">
                <a16:creationId xmlns:a16="http://schemas.microsoft.com/office/drawing/2014/main" id="{082B2E53-0C39-45E4-82D2-5A88D73C7ABA}"/>
              </a:ext>
            </a:extLst>
          </p:cNvPr>
          <p:cNvPicPr preferRelativeResize="0"/>
          <p:nvPr/>
        </p:nvPicPr>
        <p:blipFill rotWithShape="1">
          <a:blip r:embed="rId3">
            <a:alphaModFix/>
          </a:blip>
          <a:srcRect l="40947"/>
          <a:stretch/>
        </p:blipFill>
        <p:spPr>
          <a:xfrm>
            <a:off x="0" y="732449"/>
            <a:ext cx="1800474" cy="2207375"/>
          </a:xfrm>
          <a:prstGeom prst="rect">
            <a:avLst/>
          </a:prstGeom>
          <a:noFill/>
          <a:ln>
            <a:noFill/>
          </a:ln>
        </p:spPr>
      </p:pic>
      <p:pic>
        <p:nvPicPr>
          <p:cNvPr id="12" name="Picture 11">
            <a:extLst>
              <a:ext uri="{FF2B5EF4-FFF2-40B4-BE49-F238E27FC236}">
                <a16:creationId xmlns:a16="http://schemas.microsoft.com/office/drawing/2014/main" id="{5241AF2C-8750-4ACA-8A30-F43E3E4F60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8705" y="1712393"/>
            <a:ext cx="4583573" cy="2767010"/>
          </a:xfrm>
          <a:prstGeom prst="rect">
            <a:avLst/>
          </a:prstGeom>
        </p:spPr>
      </p:pic>
      <p:sp>
        <p:nvSpPr>
          <p:cNvPr id="24" name="TextBox 23">
            <a:extLst>
              <a:ext uri="{FF2B5EF4-FFF2-40B4-BE49-F238E27FC236}">
                <a16:creationId xmlns:a16="http://schemas.microsoft.com/office/drawing/2014/main" id="{C4413B32-D931-4DD5-B6FA-42928AD3FFB9}"/>
              </a:ext>
            </a:extLst>
          </p:cNvPr>
          <p:cNvSpPr txBox="1"/>
          <p:nvPr/>
        </p:nvSpPr>
        <p:spPr>
          <a:xfrm>
            <a:off x="4717528" y="2588066"/>
            <a:ext cx="2586097" cy="1015663"/>
          </a:xfrm>
          <a:prstGeom prst="rect">
            <a:avLst/>
          </a:prstGeom>
          <a:noFill/>
        </p:spPr>
        <p:txBody>
          <a:bodyPr wrap="square" rtlCol="0">
            <a:spAutoFit/>
          </a:bodyPr>
          <a:lstStyle/>
          <a:p>
            <a:pPr algn="just"/>
            <a:r>
              <a:rPr lang="fr-FR" sz="6000" b="1" dirty="0">
                <a:solidFill>
                  <a:schemeClr val="bg1"/>
                </a:solidFill>
              </a:rPr>
              <a:t>WHAT?</a:t>
            </a:r>
            <a:endParaRPr lang="fr-CM" sz="6000" b="1" dirty="0">
              <a:solidFill>
                <a:schemeClr val="bg1"/>
              </a:solidFill>
            </a:endParaRPr>
          </a:p>
        </p:txBody>
      </p:sp>
    </p:spTree>
    <p:extLst>
      <p:ext uri="{BB962C8B-B14F-4D97-AF65-F5344CB8AC3E}">
        <p14:creationId xmlns:p14="http://schemas.microsoft.com/office/powerpoint/2010/main" val="23724651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8807</TotalTime>
  <Words>412</Words>
  <Application>Microsoft Office PowerPoint</Application>
  <PresentationFormat>Widescreen</PresentationFormat>
  <Paragraphs>133</Paragraphs>
  <Slides>20</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Arial</vt:lpstr>
      <vt:lpstr>Barlow SemiBold</vt:lpstr>
      <vt:lpstr>Calibri</vt:lpstr>
      <vt:lpstr>Calibri Light</vt:lpstr>
      <vt:lpstr>Roboto Condensed</vt:lpstr>
      <vt:lpstr>Times New Roman</vt:lpstr>
      <vt:lpstr>Wingdings</vt:lpstr>
      <vt:lpstr>Office Theme</vt:lpstr>
      <vt:lpstr>PowerPoint Presentation</vt:lpstr>
      <vt:lpstr>PowerPoint Presentation</vt:lpstr>
      <vt:lpstr>CONTENTS</vt:lpstr>
      <vt:lpstr>Quote</vt:lpstr>
      <vt:lpstr>PowerPoint Presentation</vt:lpstr>
      <vt:lpstr>WHY?</vt:lpstr>
      <vt:lpstr>WHY?</vt:lpstr>
      <vt:lpstr>WHY?</vt:lpstr>
      <vt:lpstr>PowerPoint Presentation</vt:lpstr>
      <vt:lpstr>WHAT?</vt:lpstr>
      <vt:lpstr>WHAT?</vt:lpstr>
      <vt:lpstr>WHAT?</vt:lpstr>
      <vt:lpstr>WHAT?</vt:lpstr>
      <vt:lpstr>PowerPoint Presentation</vt:lpstr>
      <vt:lpstr>HOW?</vt:lpstr>
      <vt:lpstr>HOW?</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19</cp:revision>
  <dcterms:created xsi:type="dcterms:W3CDTF">2022-01-09T13:30:43Z</dcterms:created>
  <dcterms:modified xsi:type="dcterms:W3CDTF">2022-12-20T17:39:46Z</dcterms:modified>
</cp:coreProperties>
</file>