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53D"/>
    <a:srgbClr val="BF5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D6E3DB-C0BA-40EE-A2C5-1A0D83647F8D}" v="1" dt="2022-11-04T11:39:57.4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tter, David" userId="5bb90657-3307-4c01-a65d-5f29d67a629f" providerId="ADAL" clId="{D1D6E3DB-C0BA-40EE-A2C5-1A0D83647F8D}"/>
    <pc:docChg chg="undo custSel modSld">
      <pc:chgData name="Ritter, David" userId="5bb90657-3307-4c01-a65d-5f29d67a629f" providerId="ADAL" clId="{D1D6E3DB-C0BA-40EE-A2C5-1A0D83647F8D}" dt="2022-11-04T12:05:30.017" v="96" actId="255"/>
      <pc:docMkLst>
        <pc:docMk/>
      </pc:docMkLst>
      <pc:sldChg chg="addSp modSp mod">
        <pc:chgData name="Ritter, David" userId="5bb90657-3307-4c01-a65d-5f29d67a629f" providerId="ADAL" clId="{D1D6E3DB-C0BA-40EE-A2C5-1A0D83647F8D}" dt="2022-11-04T12:05:30.017" v="96" actId="255"/>
        <pc:sldMkLst>
          <pc:docMk/>
          <pc:sldMk cId="2069673173" sldId="256"/>
        </pc:sldMkLst>
        <pc:spChg chg="mod">
          <ac:chgData name="Ritter, David" userId="5bb90657-3307-4c01-a65d-5f29d67a629f" providerId="ADAL" clId="{D1D6E3DB-C0BA-40EE-A2C5-1A0D83647F8D}" dt="2022-11-04T12:05:12.646" v="93" actId="255"/>
          <ac:spMkLst>
            <pc:docMk/>
            <pc:sldMk cId="2069673173" sldId="256"/>
            <ac:spMk id="4" creationId="{1D470960-5EAA-68F6-8C83-6483F6E4A8EC}"/>
          </ac:spMkLst>
        </pc:spChg>
        <pc:spChg chg="mod">
          <ac:chgData name="Ritter, David" userId="5bb90657-3307-4c01-a65d-5f29d67a629f" providerId="ADAL" clId="{D1D6E3DB-C0BA-40EE-A2C5-1A0D83647F8D}" dt="2022-11-04T11:43:27.645" v="91" actId="403"/>
          <ac:spMkLst>
            <pc:docMk/>
            <pc:sldMk cId="2069673173" sldId="256"/>
            <ac:spMk id="5" creationId="{7CC5ED6E-0AF6-B05A-815B-168E24E35228}"/>
          </ac:spMkLst>
        </pc:spChg>
        <pc:spChg chg="mod">
          <ac:chgData name="Ritter, David" userId="5bb90657-3307-4c01-a65d-5f29d67a629f" providerId="ADAL" clId="{D1D6E3DB-C0BA-40EE-A2C5-1A0D83647F8D}" dt="2022-11-04T12:05:18.070" v="94" actId="255"/>
          <ac:spMkLst>
            <pc:docMk/>
            <pc:sldMk cId="2069673173" sldId="256"/>
            <ac:spMk id="16" creationId="{F36955CE-1D3F-6E51-13BE-3145C830319E}"/>
          </ac:spMkLst>
        </pc:spChg>
        <pc:spChg chg="mod">
          <ac:chgData name="Ritter, David" userId="5bb90657-3307-4c01-a65d-5f29d67a629f" providerId="ADAL" clId="{D1D6E3DB-C0BA-40EE-A2C5-1A0D83647F8D}" dt="2022-11-04T12:05:23.986" v="95" actId="255"/>
          <ac:spMkLst>
            <pc:docMk/>
            <pc:sldMk cId="2069673173" sldId="256"/>
            <ac:spMk id="18" creationId="{E8653E8C-923F-5DF5-2568-0BD59B9F975A}"/>
          </ac:spMkLst>
        </pc:spChg>
        <pc:spChg chg="mod">
          <ac:chgData name="Ritter, David" userId="5bb90657-3307-4c01-a65d-5f29d67a629f" providerId="ADAL" clId="{D1D6E3DB-C0BA-40EE-A2C5-1A0D83647F8D}" dt="2022-11-04T12:05:30.017" v="96" actId="255"/>
          <ac:spMkLst>
            <pc:docMk/>
            <pc:sldMk cId="2069673173" sldId="256"/>
            <ac:spMk id="20" creationId="{1B5823E3-0CC3-B3E9-CF33-8CF31A259D5A}"/>
          </ac:spMkLst>
        </pc:spChg>
        <pc:spChg chg="mod">
          <ac:chgData name="Ritter, David" userId="5bb90657-3307-4c01-a65d-5f29d67a629f" providerId="ADAL" clId="{D1D6E3DB-C0BA-40EE-A2C5-1A0D83647F8D}" dt="2022-11-04T11:43:27.645" v="91" actId="403"/>
          <ac:spMkLst>
            <pc:docMk/>
            <pc:sldMk cId="2069673173" sldId="256"/>
            <ac:spMk id="22" creationId="{B8F37691-3697-C473-E609-AB8DFC29E452}"/>
          </ac:spMkLst>
        </pc:spChg>
        <pc:spChg chg="mod">
          <ac:chgData name="Ritter, David" userId="5bb90657-3307-4c01-a65d-5f29d67a629f" providerId="ADAL" clId="{D1D6E3DB-C0BA-40EE-A2C5-1A0D83647F8D}" dt="2022-11-04T11:43:27.645" v="91" actId="403"/>
          <ac:spMkLst>
            <pc:docMk/>
            <pc:sldMk cId="2069673173" sldId="256"/>
            <ac:spMk id="23" creationId="{4C7F7B19-EFBE-5B0E-05A4-EC76B9FEC593}"/>
          </ac:spMkLst>
        </pc:spChg>
        <pc:grpChg chg="add mod">
          <ac:chgData name="Ritter, David" userId="5bb90657-3307-4c01-a65d-5f29d67a629f" providerId="ADAL" clId="{D1D6E3DB-C0BA-40EE-A2C5-1A0D83647F8D}" dt="2022-11-04T11:40:30.817" v="60" actId="1076"/>
          <ac:grpSpMkLst>
            <pc:docMk/>
            <pc:sldMk cId="2069673173" sldId="256"/>
            <ac:grpSpMk id="2" creationId="{2978D1B3-4996-CB4B-D69E-B6A036C2DB34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B32F7-F0D7-2D43-7C74-BA21BE241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BC2F6-6503-3CC1-DDF5-B57C512DB7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C5051-D887-066B-EEAC-B73258DBF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C1798-B248-5762-0637-E145E4196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0DBA1-E86A-14D6-729E-E19C8F08C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7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AB2BB-91D1-59D8-C4B1-04F733F51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297102-8392-C050-C384-C3C464D703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DC55F-835B-3B83-39C9-91315B2BE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7563C-D688-D89C-27B7-2B898B683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DA9C5-726D-ADDE-E8A2-CA876906F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4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0E65D4-2A39-054D-0D15-F39E78D7F8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13512C-C97A-5E9B-24E8-506670BD9F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60EA3-A17A-521A-1024-22674777E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1BB04-FF66-C27C-4840-ED7A2D224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A6BB7-44BF-FD60-34A1-562343F01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308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42072-C201-0A35-791B-E8F6B4750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79AF6-6181-617E-5F14-626062C2B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20C8EB-89BB-3248-473B-0DA927799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B4B69-D376-7C03-3AD9-E0E3ABE05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DB14C-471F-070A-A09E-4FA1C8C80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366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7A529-3910-AD07-4CF6-37FCEDD6D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6A933-69A4-E1C5-DB9E-2F8FF53CE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83F3E-E351-9ECC-45B0-C48C62015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D6411-B9E4-0FB3-12AA-60D21A68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CFB81-8365-B78D-341B-59B059B77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08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A4DA2-8B63-8330-909D-C492D1930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F88FD-F90C-1BAF-102F-76863F56D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62A5F7-932D-A569-CF0F-3C02F00B8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1BA560-CE8C-2858-6B26-AC2BDA3D5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595047-3F7F-354F-C7C3-2419F2052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4EB87-8BAC-005D-2FB8-7E4EDD32A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88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D4EB6-C068-187D-308C-48680A763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97F6A4-4ABA-4A51-551F-BDC158826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62715-C41E-3216-8C66-5244CED7F2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E6FC23-0DE6-DA23-44B7-8946C0F876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8450D3-DCD2-F08D-8A65-942CB58254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22624E-60A9-C0AD-2BBB-17847FB6A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6032AA-A5C2-0FB5-45BD-64A450411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BE927B-F55A-49F6-0424-3C0F89EEC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73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165C8-75D5-02A9-D4F9-3A4B7E6CE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0A2142-BFB1-E352-3ECB-FAF11B2E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63303-ADA7-308B-B73C-F967A1832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7DA2F0-7BD9-B820-90C4-0BE719BC0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910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BA294-9B07-1BDF-9FDB-056B3D283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972AA4-1E0C-5A74-C14A-28F49D92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23050F-ADB9-7FAF-EC9D-A71EEACB4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539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ED5EE-04F5-DF16-1BDC-ED063EDB2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934D8-536B-332E-37E8-1141A1362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448676-18CF-BB2B-0E82-5A36DA0BE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B5DF4-3430-D947-FF03-8A7E84E97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B711EB-0B2F-5CDE-4EB9-E27991ECA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9A0E2-FE2A-678A-0F97-1D721EE9E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392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0F137-DC63-1FC7-B9DC-960B774E1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4494FD-B968-5544-060D-10CF0893B0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9D20BA-3E8E-5E26-ED1E-BEAF5D18A5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15A00-FC11-1083-23B2-47B0FFF4E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3F3C5F-AC0E-70C4-CE80-FEADBAE3B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FF9CD-53B0-6052-729C-3BE98DA84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65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040762-74B5-1766-AE77-5407E0EB8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6881B-E4B4-B404-DD71-10066F7A4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13611-611E-53DF-2126-B9AAE42F8C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33F6A-C9D1-46AB-A41A-1E666FCE50B1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43C21-6B06-9067-F9E9-302BBCFCE9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EA77D-A4A8-5A1A-5786-DCA674500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A14B9-9483-455E-8A94-BB77F09E98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415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id="{8464C4A2-1110-4F32-FEE8-2900F08CD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F313B4-34D7-2BA5-96BA-0257B6640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978D1B3-4996-CB4B-D69E-B6A036C2DB34}"/>
              </a:ext>
            </a:extLst>
          </p:cNvPr>
          <p:cNvGrpSpPr/>
          <p:nvPr/>
        </p:nvGrpSpPr>
        <p:grpSpPr>
          <a:xfrm>
            <a:off x="327217" y="2830544"/>
            <a:ext cx="11537565" cy="1196911"/>
            <a:chOff x="2877317" y="3118715"/>
            <a:chExt cx="5981916" cy="620566"/>
          </a:xfrm>
        </p:grpSpPr>
        <p:sp>
          <p:nvSpPr>
            <p:cNvPr id="4" name="Rectangle: Rounded Corners 2">
              <a:extLst>
                <a:ext uri="{FF2B5EF4-FFF2-40B4-BE49-F238E27FC236}">
                  <a16:creationId xmlns:a16="http://schemas.microsoft.com/office/drawing/2014/main" id="{1D470960-5EAA-68F6-8C83-6483F6E4A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317" y="3118718"/>
              <a:ext cx="1156476" cy="620560"/>
            </a:xfrm>
            <a:prstGeom prst="roundRect">
              <a:avLst>
                <a:gd name="adj" fmla="val 16667"/>
              </a:avLst>
            </a:prstGeom>
            <a:solidFill>
              <a:srgbClr val="EF853D"/>
            </a:solidFill>
            <a:ln w="9525">
              <a:solidFill>
                <a:srgbClr val="4579B8"/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rgbClr val="1F497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Level 1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material class</a:t>
              </a:r>
              <a:endPara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Arrow: Right 4">
              <a:extLst>
                <a:ext uri="{FF2B5EF4-FFF2-40B4-BE49-F238E27FC236}">
                  <a16:creationId xmlns:a16="http://schemas.microsoft.com/office/drawing/2014/main" id="{7CC5ED6E-0AF6-B05A-815B-168E24E35228}"/>
                </a:ext>
              </a:extLst>
            </p:cNvPr>
            <p:cNvSpPr/>
            <p:nvPr/>
          </p:nvSpPr>
          <p:spPr>
            <a:xfrm>
              <a:off x="4160871" y="3357563"/>
              <a:ext cx="201295" cy="14287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3600"/>
            </a:p>
          </p:txBody>
        </p:sp>
        <p:sp>
          <p:nvSpPr>
            <p:cNvPr id="16" name="Rectangle: Rounded Corners 2">
              <a:extLst>
                <a:ext uri="{FF2B5EF4-FFF2-40B4-BE49-F238E27FC236}">
                  <a16:creationId xmlns:a16="http://schemas.microsoft.com/office/drawing/2014/main" id="{F36955CE-1D3F-6E51-13BE-3145C8303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9244" y="3118718"/>
              <a:ext cx="1151305" cy="620563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rgbClr val="4579B8"/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rgbClr val="1F497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Level 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material type</a:t>
              </a:r>
              <a:endPara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: Rounded Corners 2">
              <a:extLst>
                <a:ext uri="{FF2B5EF4-FFF2-40B4-BE49-F238E27FC236}">
                  <a16:creationId xmlns:a16="http://schemas.microsoft.com/office/drawing/2014/main" id="{E8653E8C-923F-5DF5-2568-0BD59B9F9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0" y="3118718"/>
              <a:ext cx="1156477" cy="620563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rgbClr val="4579B8"/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rgbClr val="1F497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Level 3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specific material</a:t>
              </a:r>
              <a:endPara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: Rounded Corners 2">
              <a:extLst>
                <a:ext uri="{FF2B5EF4-FFF2-40B4-BE49-F238E27FC236}">
                  <a16:creationId xmlns:a16="http://schemas.microsoft.com/office/drawing/2014/main" id="{1B5823E3-0CC3-B3E9-CF33-8CF31A259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7928" y="3118715"/>
              <a:ext cx="1151305" cy="620563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4579B8"/>
              </a:solidFill>
              <a:round/>
              <a:headEnd/>
              <a:tailEnd/>
            </a:ln>
            <a:effectLst>
              <a:outerShdw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rgbClr val="1F497D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Level 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further details</a:t>
              </a:r>
              <a:endParaRPr kumimoji="0" lang="en-US" altLang="en-US" sz="1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B8F37691-3697-C473-E609-AB8DFC29E452}"/>
                </a:ext>
              </a:extLst>
            </p:cNvPr>
            <p:cNvSpPr/>
            <p:nvPr/>
          </p:nvSpPr>
          <p:spPr>
            <a:xfrm>
              <a:off x="5767627" y="3357561"/>
              <a:ext cx="201295" cy="14287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3600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4C7F7B19-EFBE-5B0E-05A4-EC76B9FEC593}"/>
                </a:ext>
              </a:extLst>
            </p:cNvPr>
            <p:cNvSpPr/>
            <p:nvPr/>
          </p:nvSpPr>
          <p:spPr>
            <a:xfrm>
              <a:off x="7379555" y="3357561"/>
              <a:ext cx="201295" cy="14287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3600"/>
            </a:p>
          </p:txBody>
        </p:sp>
      </p:grpSp>
    </p:spTree>
    <p:extLst>
      <p:ext uri="{BB962C8B-B14F-4D97-AF65-F5344CB8AC3E}">
        <p14:creationId xmlns:p14="http://schemas.microsoft.com/office/powerpoint/2010/main" val="2069673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Ritter, David</dc:creator>
  <cp:lastModifiedBy>Ritter, David</cp:lastModifiedBy>
  <cp:revision>1</cp:revision>
  <dcterms:created xsi:type="dcterms:W3CDTF">2022-11-04T11:17:43Z</dcterms:created>
  <dcterms:modified xsi:type="dcterms:W3CDTF">2022-11-04T12:05:30Z</dcterms:modified>
</cp:coreProperties>
</file>