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52C6B-7409-45BD-8ED1-E0CD2314A99C}" type="datetimeFigureOut">
              <a:rPr lang="fr-FR" smtClean="0"/>
              <a:pPr/>
              <a:t>26/10/2017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EA802-CFCF-4987-A58E-23A9D21D22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52C6B-7409-45BD-8ED1-E0CD2314A99C}" type="datetimeFigureOut">
              <a:rPr lang="fr-FR" smtClean="0"/>
              <a:pPr/>
              <a:t>26/10/2017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EA802-CFCF-4987-A58E-23A9D21D22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52C6B-7409-45BD-8ED1-E0CD2314A99C}" type="datetimeFigureOut">
              <a:rPr lang="fr-FR" smtClean="0"/>
              <a:pPr/>
              <a:t>26/10/2017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EA802-CFCF-4987-A58E-23A9D21D22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52C6B-7409-45BD-8ED1-E0CD2314A99C}" type="datetimeFigureOut">
              <a:rPr lang="fr-FR" smtClean="0"/>
              <a:pPr/>
              <a:t>26/10/2017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EA802-CFCF-4987-A58E-23A9D21D22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52C6B-7409-45BD-8ED1-E0CD2314A99C}" type="datetimeFigureOut">
              <a:rPr lang="fr-FR" smtClean="0"/>
              <a:pPr/>
              <a:t>26/10/2017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EA802-CFCF-4987-A58E-23A9D21D22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52C6B-7409-45BD-8ED1-E0CD2314A99C}" type="datetimeFigureOut">
              <a:rPr lang="fr-FR" smtClean="0"/>
              <a:pPr/>
              <a:t>26/10/2017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EA802-CFCF-4987-A58E-23A9D21D22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52C6B-7409-45BD-8ED1-E0CD2314A99C}" type="datetimeFigureOut">
              <a:rPr lang="fr-FR" smtClean="0"/>
              <a:pPr/>
              <a:t>26/10/2017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EA802-CFCF-4987-A58E-23A9D21D22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52C6B-7409-45BD-8ED1-E0CD2314A99C}" type="datetimeFigureOut">
              <a:rPr lang="fr-FR" smtClean="0"/>
              <a:pPr/>
              <a:t>26/10/2017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EA802-CFCF-4987-A58E-23A9D21D22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52C6B-7409-45BD-8ED1-E0CD2314A99C}" type="datetimeFigureOut">
              <a:rPr lang="fr-FR" smtClean="0"/>
              <a:pPr/>
              <a:t>26/10/2017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EA802-CFCF-4987-A58E-23A9D21D22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52C6B-7409-45BD-8ED1-E0CD2314A99C}" type="datetimeFigureOut">
              <a:rPr lang="fr-FR" smtClean="0"/>
              <a:pPr/>
              <a:t>26/10/2017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EA802-CFCF-4987-A58E-23A9D21D22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52C6B-7409-45BD-8ED1-E0CD2314A99C}" type="datetimeFigureOut">
              <a:rPr lang="fr-FR" smtClean="0"/>
              <a:pPr/>
              <a:t>26/10/2017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EA802-CFCF-4987-A58E-23A9D21D22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C52C6B-7409-45BD-8ED1-E0CD2314A99C}" type="datetimeFigureOut">
              <a:rPr lang="fr-FR" smtClean="0"/>
              <a:pPr/>
              <a:t>26/10/2017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EA802-CFCF-4987-A58E-23A9D21D22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214282" y="6488668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natsuki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3428992" y="635795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Mizuki</a:t>
            </a:r>
            <a:r>
              <a:rPr lang="fr-FR" dirty="0" smtClean="0"/>
              <a:t> 1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4071934" y="614364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Mizuki</a:t>
            </a:r>
            <a:r>
              <a:rPr lang="fr-FR" dirty="0" smtClean="0"/>
              <a:t> 2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857224" y="1214422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hatsuka</a:t>
            </a: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ZoneTexte 2"/>
          <p:cNvSpPr txBox="1"/>
          <p:nvPr/>
        </p:nvSpPr>
        <p:spPr>
          <a:xfrm>
            <a:off x="1071538" y="1285860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misaki</a:t>
            </a:r>
            <a:endParaRPr lang="fr-F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214282" y="1142984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Hatsuka</a:t>
            </a:r>
            <a:r>
              <a:rPr lang="fr-FR" smtClean="0"/>
              <a:t> 2</a:t>
            </a:r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9</Words>
  <Application>Microsoft Office PowerPoint</Application>
  <PresentationFormat>Affichage à l'écran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cedric</dc:creator>
  <cp:lastModifiedBy>cedric</cp:lastModifiedBy>
  <cp:revision>13</cp:revision>
  <dcterms:created xsi:type="dcterms:W3CDTF">2017-10-26T02:45:48Z</dcterms:created>
  <dcterms:modified xsi:type="dcterms:W3CDTF">2017-10-26T07:41:14Z</dcterms:modified>
</cp:coreProperties>
</file>