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AF9DE-D635-41C2-9F21-8F0209B6EE37}" type="datetimeFigureOut">
              <a:rPr lang="fr-FR" smtClean="0"/>
              <a:t>27/10/2017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C5AA9-B9A0-4ED8-85CD-3F882FCF212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714348" y="92867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natsuki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57422" y="2000240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Mizuki</a:t>
            </a:r>
            <a:r>
              <a:rPr lang="fr-FR" dirty="0" smtClean="0"/>
              <a:t> </a:t>
            </a:r>
            <a:r>
              <a:rPr lang="fr-FR" dirty="0" err="1" smtClean="0"/>
              <a:t>drawed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dirty="0" smtClean="0"/>
              <a:t> but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deleted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642910" y="135729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iroha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714348" y="114298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hatsuka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571472" y="135729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misaki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5786446" y="642939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Hatsuka</a:t>
            </a:r>
            <a:r>
              <a:rPr lang="fr-FR" smtClean="0"/>
              <a:t> 2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13</Words>
  <Application>Microsoft Office PowerPoint</Application>
  <PresentationFormat>Affichage à l'écran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cedric</dc:creator>
  <cp:lastModifiedBy>Marie Pelé</cp:lastModifiedBy>
  <cp:revision>8</cp:revision>
  <dcterms:created xsi:type="dcterms:W3CDTF">2017-10-27T02:46:28Z</dcterms:created>
  <dcterms:modified xsi:type="dcterms:W3CDTF">2017-10-27T04:53:23Z</dcterms:modified>
</cp:coreProperties>
</file>