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0" r:id="rId4"/>
  </p:sldMasterIdLst>
  <p:notesMasterIdLst>
    <p:notesMasterId r:id="rId17"/>
  </p:notesMasterIdLst>
  <p:handoutMasterIdLst>
    <p:handoutMasterId r:id="rId18"/>
  </p:handoutMasterIdLst>
  <p:sldIdLst>
    <p:sldId id="728" r:id="rId5"/>
    <p:sldId id="820" r:id="rId6"/>
    <p:sldId id="371" r:id="rId7"/>
    <p:sldId id="779" r:id="rId8"/>
    <p:sldId id="816" r:id="rId9"/>
    <p:sldId id="819" r:id="rId10"/>
    <p:sldId id="817" r:id="rId11"/>
    <p:sldId id="772" r:id="rId12"/>
    <p:sldId id="811" r:id="rId13"/>
    <p:sldId id="818" r:id="rId14"/>
    <p:sldId id="812" r:id="rId15"/>
    <p:sldId id="808" r:id="rId16"/>
  </p:sldIdLst>
  <p:sldSz cx="12193588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3498773-D49A-6298-A460-449ACCFDDF74}" name="Limpens, I.A.M. (IAM)" initials="L(" userId="S::i.a.m.limpens@vu.nl::3a5beabc-f461-4a45-8924-34e44d2906a7" providerId="AD"/>
  <p188:author id="{01972EC6-04FF-162E-B270-D9A39E0E14B2}" name="Ras, M.J.M. (Marcel)" initials="R(" userId="S::m.j.m.ras@vu.nl::9e52d504-e924-4de1-8bfb-179d80bb9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FED"/>
    <a:srgbClr val="FAF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BEBEF05-B2D3-47B2-9E27-61AD2477CBAF}">
  <a:tblStyle styleId="{7BEBEF05-B2D3-47B2-9E27-61AD2477CBAF}" styleName="VU table">
    <a:wholeTbl>
      <a:tcTxStyle>
        <a:fontRef idx="minor">
          <a:prstClr val="black"/>
        </a:fontRef>
        <a:schemeClr val="dk1"/>
      </a:tcTxStyle>
      <a:tcStyle>
        <a:tcBdr>
          <a:left>
            <a:ln w="0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AF7F5"/>
          </a:solidFill>
        </a:fill>
      </a:tcStyle>
    </a:wholeTbl>
    <a:band1H>
      <a:tcStyle>
        <a:tcBdr/>
        <a:fill>
          <a:solidFill>
            <a:srgbClr val="FAF7F5"/>
          </a:solidFill>
        </a:fill>
      </a:tcStyle>
    </a:band1H>
    <a:band2H>
      <a:tcStyle>
        <a:tcBdr/>
        <a:fill>
          <a:solidFill>
            <a:srgbClr val="D8D3D0"/>
          </a:solidFill>
        </a:fill>
      </a:tcStyle>
    </a:band2H>
    <a:band1V>
      <a:tcStyle>
        <a:tcBdr/>
        <a:fill>
          <a:solidFill>
            <a:srgbClr val="FAF7F5"/>
          </a:solidFill>
        </a:fill>
      </a:tcStyle>
    </a:band1V>
    <a:band2V>
      <a:tcStyle>
        <a:tcBdr/>
        <a:fill>
          <a:solidFill>
            <a:srgbClr val="D8D3D0"/>
          </a:solidFill>
        </a:fill>
      </a:tcStyle>
    </a:band2V>
    <a:lastCol>
      <a:tcTxStyle b="on">
        <a:fontRef idx="minor">
          <a:prstClr val="white"/>
        </a:fontRef>
        <a:schemeClr val="lt2"/>
      </a:tcTxStyle>
      <a:tcStyle>
        <a:tcBdr/>
        <a:fill>
          <a:solidFill>
            <a:srgbClr val="D8D3D0"/>
          </a:solidFill>
        </a:fill>
      </a:tcStyle>
    </a:lastCol>
    <a:firstCol>
      <a:tcTxStyle b="on">
        <a:fontRef idx="minor">
          <a:prstClr val="white"/>
        </a:fontRef>
        <a:schemeClr val="lt2"/>
      </a:tcTxStyle>
      <a:tcStyle>
        <a:tcBdr/>
        <a:fill>
          <a:solidFill>
            <a:srgbClr val="D8D3D0"/>
          </a:solidFill>
        </a:fill>
      </a:tcStyle>
    </a:firstCol>
    <a:lastRow>
      <a:tcTxStyle b="on">
        <a:fontRef idx="minor">
          <a:prstClr val="white"/>
        </a:fontRef>
        <a:srgbClr val="FFFFFF"/>
      </a:tcTxStyle>
      <a:tcStyle>
        <a:tcBdr>
          <a:top>
            <a:ln w="0" cmpd="sng">
              <a:solidFill>
                <a:srgbClr val="8E4DA4"/>
              </a:solidFill>
            </a:ln>
          </a:top>
          <a:bottom>
            <a:ln w="0" cmpd="sng">
              <a:solidFill>
                <a:srgbClr val="0077B3"/>
              </a:solidFill>
            </a:ln>
          </a:bottom>
        </a:tcBdr>
        <a:fill>
          <a:solidFill>
            <a:srgbClr val="0077B3"/>
          </a:solidFill>
        </a:fill>
      </a:tcStyle>
    </a:lastRow>
    <a:firstRow>
      <a:tcTxStyle b="on">
        <a:fontRef idx="minor">
          <a:prstClr val="white"/>
        </a:fontRef>
        <a:srgbClr val="FFFFFF"/>
      </a:tcTxStyle>
      <a:tcStyle>
        <a:tcBdr>
          <a:bottom>
            <a:ln w="0" cmpd="sng">
              <a:solidFill>
                <a:srgbClr val="8E4DA4"/>
              </a:solidFill>
            </a:ln>
          </a:bottom>
        </a:tcBdr>
        <a:fill>
          <a:solidFill>
            <a:srgbClr val="0077B3"/>
          </a:solidFill>
        </a:fill>
      </a:tcStyle>
    </a:firstRow>
  </a:tblStyle>
  <a:tblStyle styleId="{5C22544A-7EE6-4342-B048-85BDC9FD1C3A}" styleName="VU table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42184B-81B9-4DCF-BF32-EB894A95C3F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B9581615-DC81-4FEB-BF37-F2282C3E3468}">
      <dgm:prSet phldrT="[Tekst]"/>
      <dgm:spPr>
        <a:solidFill>
          <a:srgbClr val="66AFD4">
            <a:alpha val="65000"/>
          </a:srgbClr>
        </a:solidFill>
        <a:ln>
          <a:noFill/>
        </a:ln>
      </dgm:spPr>
      <dgm:t>
        <a:bodyPr/>
        <a:lstStyle/>
        <a:p>
          <a:endParaRPr lang="nl-NL"/>
        </a:p>
      </dgm:t>
    </dgm:pt>
    <dgm:pt modelId="{01B0FC22-3ED0-49F8-A612-F6A7303966AA}" type="parTrans" cxnId="{AD7D97C3-0392-4923-819C-1389ECEBD751}">
      <dgm:prSet/>
      <dgm:spPr/>
      <dgm:t>
        <a:bodyPr/>
        <a:lstStyle/>
        <a:p>
          <a:endParaRPr lang="nl-NL"/>
        </a:p>
      </dgm:t>
    </dgm:pt>
    <dgm:pt modelId="{4CB914D7-6611-439A-9741-17EDCDEE6594}" type="sibTrans" cxnId="{AD7D97C3-0392-4923-819C-1389ECEBD751}">
      <dgm:prSet/>
      <dgm:spPr/>
      <dgm:t>
        <a:bodyPr/>
        <a:lstStyle/>
        <a:p>
          <a:endParaRPr lang="nl-NL"/>
        </a:p>
      </dgm:t>
    </dgm:pt>
    <dgm:pt modelId="{6F48AEF8-83CD-4623-953D-12FF134938DC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6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Grants</a:t>
          </a:r>
        </a:p>
      </dgm:t>
    </dgm:pt>
    <dgm:pt modelId="{845AC5A5-8C62-47F6-82B1-A25D45808C67}" type="parTrans" cxnId="{B3E9F4B1-A8EA-4FDC-B23E-EA909E337F52}">
      <dgm:prSet/>
      <dgm:spPr/>
      <dgm:t>
        <a:bodyPr/>
        <a:lstStyle/>
        <a:p>
          <a:endParaRPr lang="nl-NL"/>
        </a:p>
      </dgm:t>
    </dgm:pt>
    <dgm:pt modelId="{47172FA6-E6F0-4E68-A8CE-0481BC901C56}" type="sibTrans" cxnId="{B3E9F4B1-A8EA-4FDC-B23E-EA909E337F52}">
      <dgm:prSet/>
      <dgm:spPr/>
      <dgm:t>
        <a:bodyPr/>
        <a:lstStyle/>
        <a:p>
          <a:endParaRPr lang="nl-NL"/>
        </a:p>
      </dgm:t>
    </dgm:pt>
    <dgm:pt modelId="{E6A381A7-360D-4FE6-A053-1B37976807E9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6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Legal</a:t>
          </a:r>
        </a:p>
      </dgm:t>
    </dgm:pt>
    <dgm:pt modelId="{68A1DA04-DE62-4B9C-8D28-87050EA42AF0}" type="parTrans" cxnId="{D3375CCA-3C39-4963-8E29-6BD1A46E21A5}">
      <dgm:prSet/>
      <dgm:spPr/>
      <dgm:t>
        <a:bodyPr/>
        <a:lstStyle/>
        <a:p>
          <a:endParaRPr lang="nl-NL"/>
        </a:p>
      </dgm:t>
    </dgm:pt>
    <dgm:pt modelId="{9A7E3654-8668-47BD-A31A-20D219A8AD23}" type="sibTrans" cxnId="{D3375CCA-3C39-4963-8E29-6BD1A46E21A5}">
      <dgm:prSet/>
      <dgm:spPr/>
      <dgm:t>
        <a:bodyPr/>
        <a:lstStyle/>
        <a:p>
          <a:endParaRPr lang="nl-NL"/>
        </a:p>
      </dgm:t>
    </dgm:pt>
    <dgm:pt modelId="{259C8DA9-31C3-4B2F-8291-1B8562F592D4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6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Security</a:t>
          </a:r>
        </a:p>
      </dgm:t>
    </dgm:pt>
    <dgm:pt modelId="{78D4FF1C-419C-44F7-AC3A-A7833EEB51BC}" type="parTrans" cxnId="{8B538CCD-B217-43C2-AA39-48F3B2753BCB}">
      <dgm:prSet/>
      <dgm:spPr/>
      <dgm:t>
        <a:bodyPr/>
        <a:lstStyle/>
        <a:p>
          <a:endParaRPr lang="nl-NL"/>
        </a:p>
      </dgm:t>
    </dgm:pt>
    <dgm:pt modelId="{06F5D768-AC87-4756-9CE7-2532CF409C22}" type="sibTrans" cxnId="{8B538CCD-B217-43C2-AA39-48F3B2753BCB}">
      <dgm:prSet/>
      <dgm:spPr/>
      <dgm:t>
        <a:bodyPr/>
        <a:lstStyle/>
        <a:p>
          <a:endParaRPr lang="nl-NL"/>
        </a:p>
      </dgm:t>
    </dgm:pt>
    <dgm:pt modelId="{677A00EF-A4B2-4244-9E7A-9BB6FE0CF7A0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4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IT </a:t>
          </a:r>
          <a:r>
            <a:rPr lang="nl-NL" sz="1200" b="0" i="0" err="1">
              <a:solidFill>
                <a:srgbClr val="0077B3"/>
              </a:solidFill>
              <a:latin typeface="DINPro" pitchFamily="2" charset="0"/>
            </a:rPr>
            <a:t>for</a:t>
          </a:r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 Research</a:t>
          </a:r>
        </a:p>
      </dgm:t>
    </dgm:pt>
    <dgm:pt modelId="{6337A9A3-4216-48A1-9A29-10CACDAB4B51}" type="parTrans" cxnId="{55191B1F-3EA0-46C0-86CF-FCF7B175D274}">
      <dgm:prSet/>
      <dgm:spPr/>
      <dgm:t>
        <a:bodyPr/>
        <a:lstStyle/>
        <a:p>
          <a:endParaRPr lang="nl-NL"/>
        </a:p>
      </dgm:t>
    </dgm:pt>
    <dgm:pt modelId="{6412D8BF-2262-4624-BA3F-36E3DF166EE7}" type="sibTrans" cxnId="{55191B1F-3EA0-46C0-86CF-FCF7B175D274}">
      <dgm:prSet/>
      <dgm:spPr/>
      <dgm:t>
        <a:bodyPr/>
        <a:lstStyle/>
        <a:p>
          <a:endParaRPr lang="nl-NL"/>
        </a:p>
      </dgm:t>
    </dgm:pt>
    <dgm:pt modelId="{BAEC4FB0-CF78-455F-A78D-67D520F08D1B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4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Library</a:t>
          </a:r>
        </a:p>
      </dgm:t>
    </dgm:pt>
    <dgm:pt modelId="{AA21FE27-AD5B-4357-9402-23B61F68BF51}" type="parTrans" cxnId="{E3AA5067-28E4-4A41-B193-C6E995D64443}">
      <dgm:prSet/>
      <dgm:spPr/>
      <dgm:t>
        <a:bodyPr/>
        <a:lstStyle/>
        <a:p>
          <a:endParaRPr lang="nl-NL"/>
        </a:p>
      </dgm:t>
    </dgm:pt>
    <dgm:pt modelId="{15330CB0-7AAB-4FF7-BCA5-6DE43DB0612B}" type="sibTrans" cxnId="{E3AA5067-28E4-4A41-B193-C6E995D64443}">
      <dgm:prSet/>
      <dgm:spPr/>
      <dgm:t>
        <a:bodyPr/>
        <a:lstStyle/>
        <a:p>
          <a:endParaRPr lang="nl-NL"/>
        </a:p>
      </dgm:t>
    </dgm:pt>
    <dgm:pt modelId="{0574026B-DAB1-4BCF-8E60-A95331D7A584}">
      <dgm:prSet phldrT="[Tekst]" custT="1"/>
      <dgm:spPr>
        <a:solidFill>
          <a:srgbClr val="66AFD4">
            <a:alpha val="29105"/>
          </a:srgbClr>
        </a:solidFill>
        <a:ln>
          <a:noFill/>
        </a:ln>
      </dgm:spPr>
      <dgm:t>
        <a:bodyPr/>
        <a:lstStyle/>
        <a:p>
          <a:endParaRPr lang="nl-NL" sz="1600" b="0" i="0">
            <a:latin typeface="DINPro" pitchFamily="2" charset="0"/>
          </a:endParaRPr>
        </a:p>
        <a:p>
          <a:r>
            <a:rPr lang="nl-NL" sz="1200" b="0" i="0">
              <a:solidFill>
                <a:srgbClr val="0077B3"/>
              </a:solidFill>
              <a:latin typeface="DINPro" pitchFamily="2" charset="0"/>
            </a:rPr>
            <a:t>IXA/GO</a:t>
          </a:r>
        </a:p>
      </dgm:t>
    </dgm:pt>
    <dgm:pt modelId="{213B6B9A-293D-4F35-BEBC-84B2988E4434}" type="parTrans" cxnId="{66C5B341-EE3E-47FC-88D6-F4E49E146674}">
      <dgm:prSet/>
      <dgm:spPr/>
      <dgm:t>
        <a:bodyPr/>
        <a:lstStyle/>
        <a:p>
          <a:endParaRPr lang="nl-NL"/>
        </a:p>
      </dgm:t>
    </dgm:pt>
    <dgm:pt modelId="{3DBAE00E-CE96-4CD9-A4DC-B74117DB3B05}" type="sibTrans" cxnId="{66C5B341-EE3E-47FC-88D6-F4E49E146674}">
      <dgm:prSet/>
      <dgm:spPr/>
      <dgm:t>
        <a:bodyPr/>
        <a:lstStyle/>
        <a:p>
          <a:endParaRPr lang="nl-NL"/>
        </a:p>
      </dgm:t>
    </dgm:pt>
    <dgm:pt modelId="{BC9FC60F-65A6-4216-9114-A4B10BA44A85}" type="pres">
      <dgm:prSet presAssocID="{CC42184B-81B9-4DCF-BF32-EB894A95C3FF}" presName="composite" presStyleCnt="0">
        <dgm:presLayoutVars>
          <dgm:chMax val="1"/>
          <dgm:dir/>
          <dgm:resizeHandles val="exact"/>
        </dgm:presLayoutVars>
      </dgm:prSet>
      <dgm:spPr/>
    </dgm:pt>
    <dgm:pt modelId="{7E3FFC3B-BB4E-4B05-88FA-C0FB7570AB07}" type="pres">
      <dgm:prSet presAssocID="{CC42184B-81B9-4DCF-BF32-EB894A95C3FF}" presName="radial" presStyleCnt="0">
        <dgm:presLayoutVars>
          <dgm:animLvl val="ctr"/>
        </dgm:presLayoutVars>
      </dgm:prSet>
      <dgm:spPr/>
    </dgm:pt>
    <dgm:pt modelId="{0CFD7F8A-5B6E-4D72-8633-D83841D7CC4B}" type="pres">
      <dgm:prSet presAssocID="{B9581615-DC81-4FEB-BF37-F2282C3E3468}" presName="centerShape" presStyleLbl="vennNode1" presStyleIdx="0" presStyleCnt="7" custLinFactNeighborX="-1033" custLinFactNeighborY="-407"/>
      <dgm:spPr/>
    </dgm:pt>
    <dgm:pt modelId="{EE782709-8651-4CD9-8DDF-7845716E2529}" type="pres">
      <dgm:prSet presAssocID="{6F48AEF8-83CD-4623-953D-12FF134938DC}" presName="node" presStyleLbl="vennNode1" presStyleIdx="1" presStyleCnt="7">
        <dgm:presLayoutVars>
          <dgm:bulletEnabled val="1"/>
        </dgm:presLayoutVars>
      </dgm:prSet>
      <dgm:spPr/>
    </dgm:pt>
    <dgm:pt modelId="{4BB22858-349E-48A5-983E-AF9A64796DB7}" type="pres">
      <dgm:prSet presAssocID="{BAEC4FB0-CF78-455F-A78D-67D520F08D1B}" presName="node" presStyleLbl="vennNode1" presStyleIdx="2" presStyleCnt="7">
        <dgm:presLayoutVars>
          <dgm:bulletEnabled val="1"/>
        </dgm:presLayoutVars>
      </dgm:prSet>
      <dgm:spPr/>
    </dgm:pt>
    <dgm:pt modelId="{CCE7B2EB-BCC5-4A8B-9708-700B0A3829F0}" type="pres">
      <dgm:prSet presAssocID="{E6A381A7-360D-4FE6-A053-1B37976807E9}" presName="node" presStyleLbl="vennNode1" presStyleIdx="3" presStyleCnt="7">
        <dgm:presLayoutVars>
          <dgm:bulletEnabled val="1"/>
        </dgm:presLayoutVars>
      </dgm:prSet>
      <dgm:spPr/>
    </dgm:pt>
    <dgm:pt modelId="{1B2A5E19-09D5-4590-8D1D-FA14C69463FD}" type="pres">
      <dgm:prSet presAssocID="{259C8DA9-31C3-4B2F-8291-1B8562F592D4}" presName="node" presStyleLbl="vennNode1" presStyleIdx="4" presStyleCnt="7">
        <dgm:presLayoutVars>
          <dgm:bulletEnabled val="1"/>
        </dgm:presLayoutVars>
      </dgm:prSet>
      <dgm:spPr/>
    </dgm:pt>
    <dgm:pt modelId="{F8B207BA-86E1-4A45-B429-F4FEF4B0BC2B}" type="pres">
      <dgm:prSet presAssocID="{677A00EF-A4B2-4244-9E7A-9BB6FE0CF7A0}" presName="node" presStyleLbl="vennNode1" presStyleIdx="5" presStyleCnt="7">
        <dgm:presLayoutVars>
          <dgm:bulletEnabled val="1"/>
        </dgm:presLayoutVars>
      </dgm:prSet>
      <dgm:spPr/>
    </dgm:pt>
    <dgm:pt modelId="{C0636FDD-A5C2-4240-90AD-3D25CB7D3504}" type="pres">
      <dgm:prSet presAssocID="{0574026B-DAB1-4BCF-8E60-A95331D7A584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39461709-66B3-4404-820A-ECD48A7FEE24}" type="presOf" srcId="{CC42184B-81B9-4DCF-BF32-EB894A95C3FF}" destId="{BC9FC60F-65A6-4216-9114-A4B10BA44A85}" srcOrd="0" destOrd="0" presId="urn:microsoft.com/office/officeart/2005/8/layout/radial3"/>
    <dgm:cxn modelId="{2B58881A-A86C-4F49-B19A-131075B14454}" type="presOf" srcId="{677A00EF-A4B2-4244-9E7A-9BB6FE0CF7A0}" destId="{F8B207BA-86E1-4A45-B429-F4FEF4B0BC2B}" srcOrd="0" destOrd="0" presId="urn:microsoft.com/office/officeart/2005/8/layout/radial3"/>
    <dgm:cxn modelId="{5227DD1A-6F50-47CD-9D63-037B0178DDE5}" type="presOf" srcId="{BAEC4FB0-CF78-455F-A78D-67D520F08D1B}" destId="{4BB22858-349E-48A5-983E-AF9A64796DB7}" srcOrd="0" destOrd="0" presId="urn:microsoft.com/office/officeart/2005/8/layout/radial3"/>
    <dgm:cxn modelId="{55191B1F-3EA0-46C0-86CF-FCF7B175D274}" srcId="{B9581615-DC81-4FEB-BF37-F2282C3E3468}" destId="{677A00EF-A4B2-4244-9E7A-9BB6FE0CF7A0}" srcOrd="4" destOrd="0" parTransId="{6337A9A3-4216-48A1-9A29-10CACDAB4B51}" sibTransId="{6412D8BF-2262-4624-BA3F-36E3DF166EE7}"/>
    <dgm:cxn modelId="{EEA6A924-6F1C-4D05-9F58-B413270D12F3}" type="presOf" srcId="{0574026B-DAB1-4BCF-8E60-A95331D7A584}" destId="{C0636FDD-A5C2-4240-90AD-3D25CB7D3504}" srcOrd="0" destOrd="0" presId="urn:microsoft.com/office/officeart/2005/8/layout/radial3"/>
    <dgm:cxn modelId="{84A30B2C-D961-4E72-BC7B-F462001DDCAB}" type="presOf" srcId="{259C8DA9-31C3-4B2F-8291-1B8562F592D4}" destId="{1B2A5E19-09D5-4590-8D1D-FA14C69463FD}" srcOrd="0" destOrd="0" presId="urn:microsoft.com/office/officeart/2005/8/layout/radial3"/>
    <dgm:cxn modelId="{FAE5EA2D-62F5-4D0D-8750-5C3087E72EA1}" type="presOf" srcId="{E6A381A7-360D-4FE6-A053-1B37976807E9}" destId="{CCE7B2EB-BCC5-4A8B-9708-700B0A3829F0}" srcOrd="0" destOrd="0" presId="urn:microsoft.com/office/officeart/2005/8/layout/radial3"/>
    <dgm:cxn modelId="{66C5B341-EE3E-47FC-88D6-F4E49E146674}" srcId="{B9581615-DC81-4FEB-BF37-F2282C3E3468}" destId="{0574026B-DAB1-4BCF-8E60-A95331D7A584}" srcOrd="5" destOrd="0" parTransId="{213B6B9A-293D-4F35-BEBC-84B2988E4434}" sibTransId="{3DBAE00E-CE96-4CD9-A4DC-B74117DB3B05}"/>
    <dgm:cxn modelId="{E3AA5067-28E4-4A41-B193-C6E995D64443}" srcId="{B9581615-DC81-4FEB-BF37-F2282C3E3468}" destId="{BAEC4FB0-CF78-455F-A78D-67D520F08D1B}" srcOrd="1" destOrd="0" parTransId="{AA21FE27-AD5B-4357-9402-23B61F68BF51}" sibTransId="{15330CB0-7AAB-4FF7-BCA5-6DE43DB0612B}"/>
    <dgm:cxn modelId="{B3E9F4B1-A8EA-4FDC-B23E-EA909E337F52}" srcId="{B9581615-DC81-4FEB-BF37-F2282C3E3468}" destId="{6F48AEF8-83CD-4623-953D-12FF134938DC}" srcOrd="0" destOrd="0" parTransId="{845AC5A5-8C62-47F6-82B1-A25D45808C67}" sibTransId="{47172FA6-E6F0-4E68-A8CE-0481BC901C56}"/>
    <dgm:cxn modelId="{AD7D97C3-0392-4923-819C-1389ECEBD751}" srcId="{CC42184B-81B9-4DCF-BF32-EB894A95C3FF}" destId="{B9581615-DC81-4FEB-BF37-F2282C3E3468}" srcOrd="0" destOrd="0" parTransId="{01B0FC22-3ED0-49F8-A612-F6A7303966AA}" sibTransId="{4CB914D7-6611-439A-9741-17EDCDEE6594}"/>
    <dgm:cxn modelId="{629643C7-BE21-49B4-8B3F-54981988941F}" type="presOf" srcId="{6F48AEF8-83CD-4623-953D-12FF134938DC}" destId="{EE782709-8651-4CD9-8DDF-7845716E2529}" srcOrd="0" destOrd="0" presId="urn:microsoft.com/office/officeart/2005/8/layout/radial3"/>
    <dgm:cxn modelId="{D3375CCA-3C39-4963-8E29-6BD1A46E21A5}" srcId="{B9581615-DC81-4FEB-BF37-F2282C3E3468}" destId="{E6A381A7-360D-4FE6-A053-1B37976807E9}" srcOrd="2" destOrd="0" parTransId="{68A1DA04-DE62-4B9C-8D28-87050EA42AF0}" sibTransId="{9A7E3654-8668-47BD-A31A-20D219A8AD23}"/>
    <dgm:cxn modelId="{8B538CCD-B217-43C2-AA39-48F3B2753BCB}" srcId="{B9581615-DC81-4FEB-BF37-F2282C3E3468}" destId="{259C8DA9-31C3-4B2F-8291-1B8562F592D4}" srcOrd="3" destOrd="0" parTransId="{78D4FF1C-419C-44F7-AC3A-A7833EEB51BC}" sibTransId="{06F5D768-AC87-4756-9CE7-2532CF409C22}"/>
    <dgm:cxn modelId="{8D7966E4-40F2-454C-911A-3C9B2C1C4867}" type="presOf" srcId="{B9581615-DC81-4FEB-BF37-F2282C3E3468}" destId="{0CFD7F8A-5B6E-4D72-8633-D83841D7CC4B}" srcOrd="0" destOrd="0" presId="urn:microsoft.com/office/officeart/2005/8/layout/radial3"/>
    <dgm:cxn modelId="{E920C6ED-1624-4BCA-9870-0818672EFA8F}" type="presParOf" srcId="{BC9FC60F-65A6-4216-9114-A4B10BA44A85}" destId="{7E3FFC3B-BB4E-4B05-88FA-C0FB7570AB07}" srcOrd="0" destOrd="0" presId="urn:microsoft.com/office/officeart/2005/8/layout/radial3"/>
    <dgm:cxn modelId="{8273298A-01A0-4F44-B44C-845B132B97D4}" type="presParOf" srcId="{7E3FFC3B-BB4E-4B05-88FA-C0FB7570AB07}" destId="{0CFD7F8A-5B6E-4D72-8633-D83841D7CC4B}" srcOrd="0" destOrd="0" presId="urn:microsoft.com/office/officeart/2005/8/layout/radial3"/>
    <dgm:cxn modelId="{26EDD256-0F0A-4E02-A706-0893855B9B19}" type="presParOf" srcId="{7E3FFC3B-BB4E-4B05-88FA-C0FB7570AB07}" destId="{EE782709-8651-4CD9-8DDF-7845716E2529}" srcOrd="1" destOrd="0" presId="urn:microsoft.com/office/officeart/2005/8/layout/radial3"/>
    <dgm:cxn modelId="{2F31BE33-4E37-4C37-B088-A7A47AC4355F}" type="presParOf" srcId="{7E3FFC3B-BB4E-4B05-88FA-C0FB7570AB07}" destId="{4BB22858-349E-48A5-983E-AF9A64796DB7}" srcOrd="2" destOrd="0" presId="urn:microsoft.com/office/officeart/2005/8/layout/radial3"/>
    <dgm:cxn modelId="{73DBD9BA-F283-4331-8E25-9F704B70CF8F}" type="presParOf" srcId="{7E3FFC3B-BB4E-4B05-88FA-C0FB7570AB07}" destId="{CCE7B2EB-BCC5-4A8B-9708-700B0A3829F0}" srcOrd="3" destOrd="0" presId="urn:microsoft.com/office/officeart/2005/8/layout/radial3"/>
    <dgm:cxn modelId="{E9C7B64D-3CB3-463A-BA10-8C64C466DDC3}" type="presParOf" srcId="{7E3FFC3B-BB4E-4B05-88FA-C0FB7570AB07}" destId="{1B2A5E19-09D5-4590-8D1D-FA14C69463FD}" srcOrd="4" destOrd="0" presId="urn:microsoft.com/office/officeart/2005/8/layout/radial3"/>
    <dgm:cxn modelId="{28DC5454-37C9-4CD1-B2F7-63333CDA2BB0}" type="presParOf" srcId="{7E3FFC3B-BB4E-4B05-88FA-C0FB7570AB07}" destId="{F8B207BA-86E1-4A45-B429-F4FEF4B0BC2B}" srcOrd="5" destOrd="0" presId="urn:microsoft.com/office/officeart/2005/8/layout/radial3"/>
    <dgm:cxn modelId="{24180C5C-3C5B-4100-9B80-A20CDDF2028F}" type="presParOf" srcId="{7E3FFC3B-BB4E-4B05-88FA-C0FB7570AB07}" destId="{C0636FDD-A5C2-4240-90AD-3D25CB7D3504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D7F8A-5B6E-4D72-8633-D83841D7CC4B}">
      <dsp:nvSpPr>
        <dsp:cNvPr id="0" name=""/>
        <dsp:cNvSpPr/>
      </dsp:nvSpPr>
      <dsp:spPr>
        <a:xfrm>
          <a:off x="1818000" y="963701"/>
          <a:ext cx="2432929" cy="2432929"/>
        </a:xfrm>
        <a:prstGeom prst="ellipse">
          <a:avLst/>
        </a:prstGeom>
        <a:solidFill>
          <a:srgbClr val="66AFD4">
            <a:alpha val="65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6500" kern="1200"/>
        </a:p>
      </dsp:txBody>
      <dsp:txXfrm>
        <a:off x="2174294" y="1319995"/>
        <a:ext cx="1720341" cy="1720341"/>
      </dsp:txXfrm>
    </dsp:sp>
    <dsp:sp modelId="{EE782709-8651-4CD9-8DDF-7845716E2529}">
      <dsp:nvSpPr>
        <dsp:cNvPr id="0" name=""/>
        <dsp:cNvSpPr/>
      </dsp:nvSpPr>
      <dsp:spPr>
        <a:xfrm>
          <a:off x="2458966" y="434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600" b="0" i="0" kern="1200">
            <a:latin typeface="DINPro" pitchFamily="2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Grants</a:t>
          </a:r>
        </a:p>
      </dsp:txBody>
      <dsp:txXfrm>
        <a:off x="2637113" y="178581"/>
        <a:ext cx="860170" cy="860170"/>
      </dsp:txXfrm>
    </dsp:sp>
    <dsp:sp modelId="{4BB22858-349E-48A5-983E-AF9A64796DB7}">
      <dsp:nvSpPr>
        <dsp:cNvPr id="0" name=""/>
        <dsp:cNvSpPr/>
      </dsp:nvSpPr>
      <dsp:spPr>
        <a:xfrm>
          <a:off x="3831094" y="792632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400" b="0" i="0" kern="1200">
            <a:latin typeface="DINPro" pitchFamily="2" charset="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Library</a:t>
          </a:r>
        </a:p>
      </dsp:txBody>
      <dsp:txXfrm>
        <a:off x="4009241" y="970779"/>
        <a:ext cx="860170" cy="860170"/>
      </dsp:txXfrm>
    </dsp:sp>
    <dsp:sp modelId="{CCE7B2EB-BCC5-4A8B-9708-700B0A3829F0}">
      <dsp:nvSpPr>
        <dsp:cNvPr id="0" name=""/>
        <dsp:cNvSpPr/>
      </dsp:nvSpPr>
      <dsp:spPr>
        <a:xfrm>
          <a:off x="3831094" y="2377028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600" b="0" i="0" kern="1200">
            <a:latin typeface="DINPro" pitchFamily="2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Legal</a:t>
          </a:r>
        </a:p>
      </dsp:txBody>
      <dsp:txXfrm>
        <a:off x="4009241" y="2555175"/>
        <a:ext cx="860170" cy="860170"/>
      </dsp:txXfrm>
    </dsp:sp>
    <dsp:sp modelId="{1B2A5E19-09D5-4590-8D1D-FA14C69463FD}">
      <dsp:nvSpPr>
        <dsp:cNvPr id="0" name=""/>
        <dsp:cNvSpPr/>
      </dsp:nvSpPr>
      <dsp:spPr>
        <a:xfrm>
          <a:off x="2458966" y="3169227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600" b="0" i="0" kern="1200">
            <a:latin typeface="DINPro" pitchFamily="2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Security</a:t>
          </a:r>
        </a:p>
      </dsp:txBody>
      <dsp:txXfrm>
        <a:off x="2637113" y="3347374"/>
        <a:ext cx="860170" cy="860170"/>
      </dsp:txXfrm>
    </dsp:sp>
    <dsp:sp modelId="{F8B207BA-86E1-4A45-B429-F4FEF4B0BC2B}">
      <dsp:nvSpPr>
        <dsp:cNvPr id="0" name=""/>
        <dsp:cNvSpPr/>
      </dsp:nvSpPr>
      <dsp:spPr>
        <a:xfrm>
          <a:off x="1086839" y="2377028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400" b="0" i="0" kern="1200">
            <a:latin typeface="DINPro" pitchFamily="2" charset="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IT </a:t>
          </a:r>
          <a:r>
            <a:rPr lang="nl-NL" sz="1200" b="0" i="0" kern="1200" err="1">
              <a:solidFill>
                <a:srgbClr val="0077B3"/>
              </a:solidFill>
              <a:latin typeface="DINPro" pitchFamily="2" charset="0"/>
            </a:rPr>
            <a:t>for</a:t>
          </a: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 Research</a:t>
          </a:r>
        </a:p>
      </dsp:txBody>
      <dsp:txXfrm>
        <a:off x="1264986" y="2555175"/>
        <a:ext cx="860170" cy="860170"/>
      </dsp:txXfrm>
    </dsp:sp>
    <dsp:sp modelId="{C0636FDD-A5C2-4240-90AD-3D25CB7D3504}">
      <dsp:nvSpPr>
        <dsp:cNvPr id="0" name=""/>
        <dsp:cNvSpPr/>
      </dsp:nvSpPr>
      <dsp:spPr>
        <a:xfrm>
          <a:off x="1086839" y="792632"/>
          <a:ext cx="1216464" cy="1216464"/>
        </a:xfrm>
        <a:prstGeom prst="ellipse">
          <a:avLst/>
        </a:prstGeom>
        <a:solidFill>
          <a:srgbClr val="66AFD4">
            <a:alpha val="29105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600" b="0" i="0" kern="1200">
            <a:latin typeface="DINPro" pitchFamily="2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0" i="0" kern="1200">
              <a:solidFill>
                <a:srgbClr val="0077B3"/>
              </a:solidFill>
              <a:latin typeface="DINPro" pitchFamily="2" charset="0"/>
            </a:rPr>
            <a:t>IXA/GO</a:t>
          </a:r>
        </a:p>
      </dsp:txBody>
      <dsp:txXfrm>
        <a:off x="1264986" y="970779"/>
        <a:ext cx="860170" cy="860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678BDEFA-A554-1E40-8D25-315BBC61C4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204D59F-C98A-AC42-935D-C321305918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0FAEF-3B2E-B84E-9D41-03FAF4D9BA9D}" type="datetimeFigureOut">
              <a:rPr lang="nl-NL" smtClean="0"/>
              <a:t>14-12-2022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3EFB91D-3B19-9044-ADCB-04346E47C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15D35D1-2FD5-8045-8868-EED3B52347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0B5BA-55A1-AE4F-80AA-7E4A4229FF99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7486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399FF-BCBA-A949-B505-2F356A9AA32F}" type="datetimeFigureOut">
              <a:rPr lang="nl-NL" smtClean="0"/>
              <a:t>14-12-2022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DBE6A-1E29-8C4E-B011-77BCFA8447C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080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DBE6A-1E29-8C4E-B011-77BCFA8447C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9829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846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wmf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F1E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0C89FA50-A8AA-DB4F-ACF2-CCBDC70F2D2C}"/>
              </a:ext>
            </a:extLst>
          </p:cNvPr>
          <p:cNvSpPr/>
          <p:nvPr userDrawn="1"/>
        </p:nvSpPr>
        <p:spPr>
          <a:xfrm>
            <a:off x="6324600" y="1685925"/>
            <a:ext cx="5426075" cy="472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D303578-903C-A34A-AF9B-392F1BD2B760}"/>
              </a:ext>
            </a:extLst>
          </p:cNvPr>
          <p:cNvSpPr/>
          <p:nvPr userDrawn="1"/>
        </p:nvSpPr>
        <p:spPr>
          <a:xfrm>
            <a:off x="0" y="5132"/>
            <a:ext cx="12193588" cy="21316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E3A53032-6181-1545-8CE7-8EC49EB8AF93}"/>
              </a:ext>
            </a:extLst>
          </p:cNvPr>
          <p:cNvSpPr/>
          <p:nvPr userDrawn="1"/>
        </p:nvSpPr>
        <p:spPr>
          <a:xfrm>
            <a:off x="450851" y="1685925"/>
            <a:ext cx="11293474" cy="4721225"/>
          </a:xfrm>
          <a:prstGeom prst="rect">
            <a:avLst/>
          </a:prstGeom>
          <a:solidFill>
            <a:srgbClr val="00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>
              <a:solidFill>
                <a:schemeClr val="bg2"/>
              </a:solidFill>
            </a:endParaRP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B428526-287A-244A-8A85-27B89673C4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0113" y="2136775"/>
            <a:ext cx="5196681" cy="3819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</a:lstStyle>
          <a:p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
Vierde niveau
Vijfde niveau</a:t>
            </a:r>
          </a:p>
        </p:txBody>
      </p:sp>
      <p:pic>
        <p:nvPicPr>
          <p:cNvPr id="41" name="Afbeelding 40">
            <a:extLst>
              <a:ext uri="{FF2B5EF4-FFF2-40B4-BE49-F238E27FC236}">
                <a16:creationId xmlns:a16="http://schemas.microsoft.com/office/drawing/2014/main" id="{4D98F890-147B-F648-803A-FC9E10FDD2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112" y="501839"/>
            <a:ext cx="2344002" cy="565200"/>
          </a:xfrm>
          <a:prstGeom prst="rect">
            <a:avLst/>
          </a:prstGeom>
        </p:spPr>
      </p:pic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6ABD7D3F-B308-EA43-ADDC-2B9B754A0C7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2576" y="1685925"/>
            <a:ext cx="5421749" cy="4719600"/>
          </a:xfrm>
          <a:custGeom>
            <a:avLst/>
            <a:gdLst>
              <a:gd name="connsiteX0" fmla="*/ 0 w 5421749"/>
              <a:gd name="connsiteY0" fmla="*/ 0 h 4719600"/>
              <a:gd name="connsiteX1" fmla="*/ 5421749 w 5421749"/>
              <a:gd name="connsiteY1" fmla="*/ 0 h 4719600"/>
              <a:gd name="connsiteX2" fmla="*/ 5421749 w 5421749"/>
              <a:gd name="connsiteY2" fmla="*/ 4719600 h 4719600"/>
              <a:gd name="connsiteX3" fmla="*/ 0 w 5421749"/>
              <a:gd name="connsiteY3" fmla="*/ 4719600 h 4719600"/>
              <a:gd name="connsiteX4" fmla="*/ 0 w 5421749"/>
              <a:gd name="connsiteY4" fmla="*/ 908893 h 4719600"/>
              <a:gd name="connsiteX5" fmla="*/ 2024 w 5421749"/>
              <a:gd name="connsiteY5" fmla="*/ 910917 h 4719600"/>
              <a:gd name="connsiteX6" fmla="*/ 164024 w 5421749"/>
              <a:gd name="connsiteY6" fmla="*/ 748917 h 4719600"/>
              <a:gd name="connsiteX7" fmla="*/ 2024 w 5421749"/>
              <a:gd name="connsiteY7" fmla="*/ 586917 h 4719600"/>
              <a:gd name="connsiteX8" fmla="*/ 0 w 5421749"/>
              <a:gd name="connsiteY8" fmla="*/ 588941 h 47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1749" h="4719600">
                <a:moveTo>
                  <a:pt x="0" y="0"/>
                </a:moveTo>
                <a:lnTo>
                  <a:pt x="5421749" y="0"/>
                </a:lnTo>
                <a:lnTo>
                  <a:pt x="5421749" y="4719600"/>
                </a:lnTo>
                <a:lnTo>
                  <a:pt x="0" y="4719600"/>
                </a:lnTo>
                <a:lnTo>
                  <a:pt x="0" y="908893"/>
                </a:lnTo>
                <a:lnTo>
                  <a:pt x="2024" y="910917"/>
                </a:lnTo>
                <a:lnTo>
                  <a:pt x="164024" y="748917"/>
                </a:lnTo>
                <a:lnTo>
                  <a:pt x="2024" y="586917"/>
                </a:lnTo>
                <a:lnTo>
                  <a:pt x="0" y="588941"/>
                </a:lnTo>
                <a:close/>
              </a:path>
            </a:pathLst>
          </a:custGeom>
        </p:spPr>
        <p:txBody>
          <a:bodyPr wrap="square" lIns="360000" tIns="360000" rIns="360000" bIns="360000" anchor="ctr" anchorCtr="0">
            <a:noAutofit/>
          </a:bodyPr>
          <a:lstStyle>
            <a:lvl1pPr algn="ctr">
              <a:defRPr sz="1800" b="0" i="0">
                <a:solidFill>
                  <a:schemeClr val="bg1"/>
                </a:solidFill>
                <a:latin typeface="DINPro" pitchFamily="2" charset="0"/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8" name="TypeTextLevel" hidden="1">
            <a:extLst>
              <a:ext uri="{FF2B5EF4-FFF2-40B4-BE49-F238E27FC236}">
                <a16:creationId xmlns:a16="http://schemas.microsoft.com/office/drawing/2014/main" id="{5B1491E1-F8A5-45E1-8274-30DA887CB213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/>
              <a:t>Cover</a:t>
            </a:r>
          </a:p>
        </p:txBody>
      </p:sp>
    </p:spTree>
    <p:extLst>
      <p:ext uri="{BB962C8B-B14F-4D97-AF65-F5344CB8AC3E}">
        <p14:creationId xmlns:p14="http://schemas.microsoft.com/office/powerpoint/2010/main" val="1718854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7402">
          <p15:clr>
            <a:srgbClr val="FBAE40"/>
          </p15:clr>
        </p15:guide>
        <p15:guide id="9" pos="567" userDrawn="1">
          <p15:clr>
            <a:srgbClr val="FBAE40"/>
          </p15:clr>
        </p15:guide>
        <p15:guide id="10" orient="horz" pos="1346" userDrawn="1">
          <p15:clr>
            <a:srgbClr val="FBAE40"/>
          </p15:clr>
        </p15:guide>
        <p15:guide id="11" pos="3984" userDrawn="1">
          <p15:clr>
            <a:srgbClr val="FBAE40"/>
          </p15:clr>
        </p15:guide>
        <p15:guide id="12" pos="3700" userDrawn="1">
          <p15:clr>
            <a:srgbClr val="FBAE40"/>
          </p15:clr>
        </p15:guide>
        <p15:guide id="13" pos="7111" userDrawn="1">
          <p15:clr>
            <a:srgbClr val="FBAE40"/>
          </p15:clr>
        </p15:guide>
        <p15:guide id="14" pos="2309" userDrawn="1">
          <p15:clr>
            <a:srgbClr val="FBAE40"/>
          </p15:clr>
        </p15:guide>
        <p15:guide id="15" pos="215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FE1CA300-B451-A048-8408-FA52BBBC47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12193588" cy="6858000"/>
          </a:xfrm>
          <a:prstGeom prst="rect">
            <a:avLst/>
          </a:prstGeom>
          <a:solidFill>
            <a:srgbClr val="0077B3"/>
          </a:solidFill>
        </p:spPr>
        <p:txBody>
          <a:bodyPr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7D79DC2E-4F5A-E045-8370-A849FB985C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80400" y="4749456"/>
            <a:ext cx="3463925" cy="165769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effectLst>
            <a:outerShdw blurRad="190500" dist="63500" dir="2700000" algn="tl" rotWithShape="0">
              <a:prstClr val="black">
                <a:alpha val="15000"/>
              </a:prstClr>
            </a:outerShdw>
          </a:effectLst>
        </p:spPr>
        <p:txBody>
          <a:bodyPr wrap="square" lIns="360000" tIns="270000" rIns="360000" bIns="270000" anchor="b" anchorCtr="0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>
                <a:solidFill>
                  <a:srgbClr val="005CA9"/>
                </a:solidFill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>
                <a:solidFill>
                  <a:schemeClr val="tx1"/>
                </a:solidFill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sp>
        <p:nvSpPr>
          <p:cNvPr id="5" name="TypeTextLevel" hidden="1">
            <a:extLst>
              <a:ext uri="{FF2B5EF4-FFF2-40B4-BE49-F238E27FC236}">
                <a16:creationId xmlns:a16="http://schemas.microsoft.com/office/drawing/2014/main" id="{D650A649-4A30-4A89-BED5-DDB68B8DF222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Caption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094667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2466" userDrawn="1">
          <p15:clr>
            <a:srgbClr val="FBAE40"/>
          </p15:clr>
        </p15:guide>
        <p15:guide id="3" pos="2750" userDrawn="1">
          <p15:clr>
            <a:srgbClr val="FBAE40"/>
          </p15:clr>
        </p15:guide>
        <p15:guide id="4" pos="4934" userDrawn="1">
          <p15:clr>
            <a:srgbClr val="FBAE40"/>
          </p15:clr>
        </p15:guide>
        <p15:guide id="5" pos="521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/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8DE7B067-3B39-4C45-8542-7786B2F08212}"/>
              </a:ext>
            </a:extLst>
          </p:cNvPr>
          <p:cNvSpPr/>
          <p:nvPr userDrawn="1"/>
        </p:nvSpPr>
        <p:spPr>
          <a:xfrm>
            <a:off x="0" y="-1"/>
            <a:ext cx="12291924" cy="6858001"/>
          </a:xfrm>
          <a:prstGeom prst="rect">
            <a:avLst/>
          </a:prstGeom>
          <a:solidFill>
            <a:srgbClr val="00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>
              <a:solidFill>
                <a:schemeClr val="bg2"/>
              </a:solidFill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4AC89-CCE6-6049-A5FF-F2EE4C7D0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2800" y="442800"/>
            <a:ext cx="11307988" cy="5972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lnSpc>
                <a:spcPct val="100000"/>
              </a:lnSpc>
              <a:defRPr sz="400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ypeTextLevel" hidden="1">
            <a:extLst>
              <a:ext uri="{FF2B5EF4-FFF2-40B4-BE49-F238E27FC236}">
                <a16:creationId xmlns:a16="http://schemas.microsoft.com/office/drawing/2014/main" id="{65456933-FC8C-49C9-8667-FA951FB0C6FA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NoLevel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1690719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740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us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8DE7B067-3B39-4C45-8542-7786B2F08212}"/>
              </a:ext>
            </a:extLst>
          </p:cNvPr>
          <p:cNvSpPr/>
          <p:nvPr userDrawn="1"/>
        </p:nvSpPr>
        <p:spPr>
          <a:xfrm>
            <a:off x="0" y="-1"/>
            <a:ext cx="12193588" cy="6858001"/>
          </a:xfrm>
          <a:prstGeom prst="rect">
            <a:avLst/>
          </a:prstGeom>
          <a:solidFill>
            <a:srgbClr val="007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52C414BC-31E2-FE45-9874-0AD51AE319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850" y="450850"/>
            <a:ext cx="3463925" cy="258888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lIns="360000" tIns="360000" rIns="360000" bIns="360000">
            <a:spAutoFit/>
          </a:bodyPr>
          <a:lstStyle>
            <a:lvl1pPr>
              <a:lnSpc>
                <a:spcPct val="90000"/>
              </a:lnSpc>
              <a:defRPr>
                <a:solidFill>
                  <a:schemeClr val="tx2"/>
                </a:solidFill>
              </a:defRPr>
            </a:lvl1pPr>
            <a:lvl5pPr marL="358775" indent="-158750">
              <a:tabLst/>
              <a:defRPr/>
            </a:lvl5pPr>
          </a:lstStyle>
          <a:p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</p:txBody>
      </p:sp>
      <p:sp>
        <p:nvSpPr>
          <p:cNvPr id="31" name="Tijdelijke aanduiding voor tekst 29">
            <a:extLst>
              <a:ext uri="{FF2B5EF4-FFF2-40B4-BE49-F238E27FC236}">
                <a16:creationId xmlns:a16="http://schemas.microsoft.com/office/drawing/2014/main" id="{E851BC3C-5907-1644-A5FD-EBDF946BBE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5625" y="450850"/>
            <a:ext cx="3463925" cy="277064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l"/>
          </a:blipFill>
        </p:spPr>
        <p:txBody>
          <a:bodyPr lIns="360000" tIns="360000" rIns="360000" bIns="540000">
            <a:spAutoFit/>
          </a:bodyPr>
          <a:lstStyle>
            <a:lvl1pPr>
              <a:lnSpc>
                <a:spcPct val="90000"/>
              </a:lnSpc>
              <a:defRPr>
                <a:solidFill>
                  <a:schemeClr val="tx2"/>
                </a:solidFill>
              </a:defRPr>
            </a:lvl1pPr>
            <a:lvl5pPr marL="358775" indent="-158750">
              <a:tabLst/>
              <a:defRPr/>
            </a:lvl5pPr>
          </a:lstStyle>
          <a:p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</p:txBody>
      </p:sp>
      <p:sp>
        <p:nvSpPr>
          <p:cNvPr id="5" name="TypeTextLevel" hidden="1">
            <a:extLst>
              <a:ext uri="{FF2B5EF4-FFF2-40B4-BE49-F238E27FC236}">
                <a16:creationId xmlns:a16="http://schemas.microsoft.com/office/drawing/2014/main" id="{F51249D2-B280-4187-A2B6-1E52C563A0F3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2933084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1232" userDrawn="1">
          <p15:clr>
            <a:srgbClr val="FBAE40"/>
          </p15:clr>
        </p15:guide>
        <p15:guide id="6" pos="1516" userDrawn="1">
          <p15:clr>
            <a:srgbClr val="FBAE40"/>
          </p15:clr>
        </p15:guide>
        <p15:guide id="7" pos="2466" userDrawn="1">
          <p15:clr>
            <a:srgbClr val="FBAE40"/>
          </p15:clr>
        </p15:guide>
        <p15:guide id="8" pos="2750" userDrawn="1">
          <p15:clr>
            <a:srgbClr val="FBAE40"/>
          </p15:clr>
        </p15:guide>
        <p15:guide id="9" pos="3698" userDrawn="1">
          <p15:clr>
            <a:srgbClr val="FBAE40"/>
          </p15:clr>
        </p15:guide>
        <p15:guide id="10" pos="3982" userDrawn="1">
          <p15:clr>
            <a:srgbClr val="FBAE40"/>
          </p15:clr>
        </p15:guide>
        <p15:guide id="11" pos="6164" userDrawn="1">
          <p15:clr>
            <a:srgbClr val="FBAE40"/>
          </p15:clr>
        </p15:guide>
        <p15:guide id="12" pos="6448" userDrawn="1">
          <p15:clr>
            <a:srgbClr val="FBAE40"/>
          </p15:clr>
        </p15:guide>
        <p15:guide id="13" pos="4930" userDrawn="1">
          <p15:clr>
            <a:srgbClr val="FBAE40"/>
          </p15:clr>
        </p15:guide>
        <p15:guide id="14" pos="521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5">
            <a:extLst>
              <a:ext uri="{FF2B5EF4-FFF2-40B4-BE49-F238E27FC236}">
                <a16:creationId xmlns:a16="http://schemas.microsoft.com/office/drawing/2014/main" id="{89795FE0-6FA0-F148-8C28-A37E61C9F3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9" name="Titel 8">
            <a:extLst>
              <a:ext uri="{FF2B5EF4-FFF2-40B4-BE49-F238E27FC236}">
                <a16:creationId xmlns:a16="http://schemas.microsoft.com/office/drawing/2014/main" id="{284A8469-7372-B547-ACE6-C9E7A14FA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48" y="450000"/>
            <a:ext cx="472634" cy="782467"/>
          </a:xfrm>
        </p:spPr>
        <p:txBody>
          <a:bodyPr anchor="t" anchorCtr="0"/>
          <a:lstStyle>
            <a:lvl1pPr>
              <a:lnSpc>
                <a:spcPct val="90000"/>
              </a:lnSpc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053898B-A0FB-6F41-8248-C3D134E59A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5925" y="1685925"/>
            <a:ext cx="2174875" cy="4272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2"/>
                </a:solidFill>
              </a:defRPr>
            </a:lvl3pPr>
            <a:lvl4pPr marL="284400" indent="-298450">
              <a:tabLst/>
              <a:defRPr sz="1200"/>
            </a:lvl4pPr>
          </a:lstStyle>
          <a:p>
            <a:pPr lvl="0"/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16" name="Tijdelijke aanduiding voor tekst 2">
            <a:extLst>
              <a:ext uri="{FF2B5EF4-FFF2-40B4-BE49-F238E27FC236}">
                <a16:creationId xmlns:a16="http://schemas.microsoft.com/office/drawing/2014/main" id="{F603BC99-1834-4146-9507-D97E1F7F5F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4825" y="1685925"/>
            <a:ext cx="2174875" cy="4272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2"/>
                </a:solidFill>
              </a:defRPr>
            </a:lvl3pPr>
            <a:lvl4pPr marL="284400" indent="-298450">
              <a:tabLst/>
              <a:defRPr sz="1200"/>
            </a:lvl4pPr>
          </a:lstStyle>
          <a:p>
            <a:pPr lvl="0"/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17" name="Tijdelijke aanduiding voor tekst 2">
            <a:extLst>
              <a:ext uri="{FF2B5EF4-FFF2-40B4-BE49-F238E27FC236}">
                <a16:creationId xmlns:a16="http://schemas.microsoft.com/office/drawing/2014/main" id="{ACCE8A20-CC86-CA4D-B024-FB2F78E18A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43725" y="1685925"/>
            <a:ext cx="2174875" cy="4272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2"/>
                </a:solidFill>
              </a:defRPr>
            </a:lvl3pPr>
            <a:lvl4pPr marL="284400" indent="-298450">
              <a:tabLst/>
              <a:defRPr sz="1200"/>
            </a:lvl4pPr>
          </a:lstStyle>
          <a:p>
            <a:pPr lvl="0"/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18" name="Tijdelijke aanduiding voor tekst 2">
            <a:extLst>
              <a:ext uri="{FF2B5EF4-FFF2-40B4-BE49-F238E27FC236}">
                <a16:creationId xmlns:a16="http://schemas.microsoft.com/office/drawing/2014/main" id="{16FAC097-6C6A-4445-A425-7A7103C70D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72625" y="1685925"/>
            <a:ext cx="2174875" cy="4272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2"/>
                </a:solidFill>
              </a:defRPr>
            </a:lvl3pPr>
            <a:lvl4pPr marL="284400" indent="-298450">
              <a:tabLst/>
              <a:defRPr sz="1200"/>
            </a:lvl4pPr>
          </a:lstStyle>
          <a:p>
            <a:pPr lvl="0"/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10" name="TypeTextLevel" hidden="1">
            <a:extLst>
              <a:ext uri="{FF2B5EF4-FFF2-40B4-BE49-F238E27FC236}">
                <a16:creationId xmlns:a16="http://schemas.microsoft.com/office/drawing/2014/main" id="{5224EB65-967A-4B88-AB03-7A6AA0243080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E69AFB-FDA0-4186-AE46-81AF13BC06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9BB55B4-9D18-4901-B46D-3A0BD64A6F3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2855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432" userDrawn="1">
          <p15:clr>
            <a:srgbClr val="FBAE40"/>
          </p15:clr>
        </p15:guide>
        <p15:guide id="3" pos="2714" userDrawn="1">
          <p15:clr>
            <a:srgbClr val="FBAE40"/>
          </p15:clr>
        </p15:guide>
        <p15:guide id="4" pos="4090" userDrawn="1">
          <p15:clr>
            <a:srgbClr val="FBAE40"/>
          </p15:clr>
        </p15:guide>
        <p15:guide id="5" pos="4370" userDrawn="1">
          <p15:clr>
            <a:srgbClr val="FBAE40"/>
          </p15:clr>
        </p15:guide>
        <p15:guide id="6" pos="5742" userDrawn="1">
          <p15:clr>
            <a:srgbClr val="FBAE40"/>
          </p15:clr>
        </p15:guide>
        <p15:guide id="7" pos="6026" userDrawn="1">
          <p15:clr>
            <a:srgbClr val="FBAE40"/>
          </p15:clr>
        </p15:guide>
        <p15:guide id="9" pos="106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A69575-FC44-7E4A-8838-61D5730DC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3653633" cy="78246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6" name="Tijdelijke aanduiding voor tabel 5">
            <a:extLst>
              <a:ext uri="{FF2B5EF4-FFF2-40B4-BE49-F238E27FC236}">
                <a16:creationId xmlns:a16="http://schemas.microsoft.com/office/drawing/2014/main" id="{5AD1E237-53F2-D740-A90A-6D81BF701411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510282" y="1685925"/>
            <a:ext cx="10238806" cy="4270374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tabel wilt toevoegen</a:t>
            </a:r>
          </a:p>
        </p:txBody>
      </p:sp>
      <p:pic>
        <p:nvPicPr>
          <p:cNvPr id="7" name="Afbeelding 5">
            <a:extLst>
              <a:ext uri="{FF2B5EF4-FFF2-40B4-BE49-F238E27FC236}">
                <a16:creationId xmlns:a16="http://schemas.microsoft.com/office/drawing/2014/main" id="{63563CDA-94CD-CF48-ABF5-65A46919EF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A0F3B-5B4C-4221-BF73-1E0637789E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537DA3D-0D03-4BE0-8251-514521C6C4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sp>
        <p:nvSpPr>
          <p:cNvPr id="9" name="TypeTextLevel" hidden="1">
            <a:extLst>
              <a:ext uri="{FF2B5EF4-FFF2-40B4-BE49-F238E27FC236}">
                <a16:creationId xmlns:a16="http://schemas.microsoft.com/office/drawing/2014/main" id="{6A62A801-68F1-4302-B58F-E01797EA2E86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NoLevel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7234024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onsors/partners, VU logo only">
    <p:bg>
      <p:bgPr>
        <a:solidFill>
          <a:srgbClr val="F2E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AD303578-903C-A34A-AF9B-392F1BD2B760}"/>
              </a:ext>
            </a:extLst>
          </p:cNvPr>
          <p:cNvSpPr/>
          <p:nvPr userDrawn="1"/>
        </p:nvSpPr>
        <p:spPr>
          <a:xfrm>
            <a:off x="3969" y="0"/>
            <a:ext cx="12193588" cy="21367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B428526-287A-244A-8A85-27B89673C4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51" y="1680793"/>
            <a:ext cx="11299824" cy="2559128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bl"/>
          </a:blipFill>
        </p:spPr>
        <p:txBody>
          <a:bodyPr wrap="square" lIns="442800" tIns="442800" rIns="442800" bIns="442800">
            <a:sp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0" i="0">
                <a:solidFill>
                  <a:schemeClr val="bg2"/>
                </a:solidFill>
                <a:latin typeface="DINPro-Medium" pitchFamily="2" charset="0"/>
              </a:defRPr>
            </a:lvl1pPr>
            <a:lvl2pPr>
              <a:lnSpc>
                <a:spcPct val="90000"/>
              </a:lnSpc>
              <a:defRPr sz="2400">
                <a:solidFill>
                  <a:schemeClr val="bg2"/>
                </a:solidFill>
                <a:latin typeface="DINPro" pitchFamily="2" charset="0"/>
              </a:defRPr>
            </a:lvl2pPr>
            <a:lvl3pPr>
              <a:defRPr>
                <a:solidFill>
                  <a:schemeClr val="bg2"/>
                </a:solidFill>
                <a:latin typeface="DINPro" pitchFamily="2" charset="0"/>
              </a:defRPr>
            </a:lvl3pPr>
          </a:lstStyle>
          <a:p>
            <a:r>
              <a:rPr lang="nl-NL"/>
              <a:t>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
Vierde niveau
Vijfde niveau</a:t>
            </a:r>
          </a:p>
        </p:txBody>
      </p:sp>
      <p:sp>
        <p:nvSpPr>
          <p:cNvPr id="5" name="TypeTextLevel">
            <a:extLst>
              <a:ext uri="{FF2B5EF4-FFF2-40B4-BE49-F238E27FC236}">
                <a16:creationId xmlns:a16="http://schemas.microsoft.com/office/drawing/2014/main" id="{D6489275-1A54-4253-9B79-42FA5F1E3216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83FBF2E-73CB-2744-ABB2-73A4A75C7B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112" y="501839"/>
            <a:ext cx="2344002" cy="5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465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567">
          <p15:clr>
            <a:srgbClr val="FBAE40"/>
          </p15:clr>
        </p15:guide>
        <p15:guide id="10" orient="horz" pos="1346">
          <p15:clr>
            <a:srgbClr val="FBAE40"/>
          </p15:clr>
        </p15:guide>
        <p15:guide id="11" pos="3984">
          <p15:clr>
            <a:srgbClr val="FBAE40"/>
          </p15:clr>
        </p15:guide>
        <p15:guide id="12" pos="3700">
          <p15:clr>
            <a:srgbClr val="FBAE40"/>
          </p15:clr>
        </p15:guide>
        <p15:guide id="13" pos="7120">
          <p15:clr>
            <a:srgbClr val="FBAE40"/>
          </p15:clr>
        </p15:guide>
        <p15:guide id="14" pos="2276">
          <p15:clr>
            <a:srgbClr val="FBAE40"/>
          </p15:clr>
        </p15:guide>
        <p15:guide id="15" pos="1996">
          <p15:clr>
            <a:srgbClr val="FBAE40"/>
          </p15:clr>
        </p15:guide>
        <p15:guide id="16" pos="5411">
          <p15:clr>
            <a:srgbClr val="FBAE40"/>
          </p15:clr>
        </p15:guide>
        <p15:guide id="17" pos="569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onsors/partners, faculty/department">
    <p:bg>
      <p:bgPr>
        <a:solidFill>
          <a:srgbClr val="F2E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AD303578-903C-A34A-AF9B-392F1BD2B760}"/>
              </a:ext>
            </a:extLst>
          </p:cNvPr>
          <p:cNvSpPr/>
          <p:nvPr userDrawn="1"/>
        </p:nvSpPr>
        <p:spPr>
          <a:xfrm>
            <a:off x="3969" y="0"/>
            <a:ext cx="12193588" cy="21367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B428526-287A-244A-8A85-27B89673C4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51" y="1680793"/>
            <a:ext cx="11299824" cy="2632994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bl"/>
          </a:blipFill>
        </p:spPr>
        <p:txBody>
          <a:bodyPr wrap="square" lIns="442800" tIns="442800" rIns="442800" bIns="442800">
            <a:sp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0" i="0">
                <a:solidFill>
                  <a:schemeClr val="bg2"/>
                </a:solidFill>
                <a:latin typeface="DINPro-Medium" pitchFamily="2" charset="0"/>
              </a:defRPr>
            </a:lvl1pPr>
            <a:lvl2pPr>
              <a:defRPr sz="2400">
                <a:solidFill>
                  <a:schemeClr val="bg2"/>
                </a:solidFill>
                <a:latin typeface="DINPro" pitchFamily="2" charset="0"/>
              </a:defRPr>
            </a:lvl2pPr>
            <a:lvl3pPr>
              <a:defRPr>
                <a:solidFill>
                  <a:schemeClr val="bg2"/>
                </a:solidFill>
                <a:latin typeface="DINPro" pitchFamily="2" charset="0"/>
              </a:defRPr>
            </a:lvl3pPr>
          </a:lstStyle>
          <a:p>
            <a:r>
              <a:rPr lang="nl-NL"/>
              <a:t>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
Vierde niveau
Vijfde niveau</a:t>
            </a:r>
          </a:p>
        </p:txBody>
      </p:sp>
      <p:sp>
        <p:nvSpPr>
          <p:cNvPr id="7" name="TypeTextLevel">
            <a:extLst>
              <a:ext uri="{FF2B5EF4-FFF2-40B4-BE49-F238E27FC236}">
                <a16:creationId xmlns:a16="http://schemas.microsoft.com/office/drawing/2014/main" id="{DD0753F9-AB9F-484E-AB75-937E33C9CD6E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044E1D69-4E50-474F-B8E2-B92F4F863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1857" y="455857"/>
            <a:ext cx="2902743" cy="784225"/>
          </a:xfrm>
          <a:prstGeom prst="rect">
            <a:avLst/>
          </a:prstGeom>
          <a:noFill/>
        </p:spPr>
        <p:txBody>
          <a:bodyPr lIns="241200" anchor="ctr" anchorCtr="0">
            <a:noAutofit/>
          </a:bodyPr>
          <a:lstStyle>
            <a:lvl1pPr>
              <a:lnSpc>
                <a:spcPct val="100000"/>
              </a:lnSpc>
              <a:defRPr sz="1100" cap="all" baseline="0">
                <a:solidFill>
                  <a:schemeClr val="tx1"/>
                </a:solidFill>
              </a:defRPr>
            </a:lvl1pPr>
          </a:lstStyle>
          <a:p>
            <a:r>
              <a:rPr lang="nl-NL"/>
              <a:t>Type </a:t>
            </a:r>
            <a:r>
              <a:rPr lang="nl-NL" err="1"/>
              <a:t>faculty</a:t>
            </a:r>
            <a:r>
              <a:rPr lang="nl-NL"/>
              <a:t> or </a:t>
            </a:r>
            <a:r>
              <a:rPr lang="nl-NL" err="1"/>
              <a:t>department</a:t>
            </a:r>
            <a:r>
              <a:rPr lang="nl-NL"/>
              <a:t> name here. (</a:t>
            </a:r>
            <a:r>
              <a:rPr lang="nl-NL" err="1"/>
              <a:t>If</a:t>
            </a:r>
            <a:r>
              <a:rPr lang="nl-NL"/>
              <a:t> </a:t>
            </a:r>
            <a:r>
              <a:rPr lang="nl-NL" err="1"/>
              <a:t>only</a:t>
            </a:r>
            <a:r>
              <a:rPr lang="nl-NL"/>
              <a:t> VU logo is </a:t>
            </a:r>
            <a:r>
              <a:rPr lang="nl-NL" err="1"/>
              <a:t>needed</a:t>
            </a:r>
            <a:r>
              <a:rPr lang="nl-NL"/>
              <a:t>, </a:t>
            </a:r>
            <a:r>
              <a:rPr lang="nl-NL" err="1"/>
              <a:t>choose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other</a:t>
            </a:r>
            <a:r>
              <a:rPr lang="nl-NL"/>
              <a:t> cover </a:t>
            </a:r>
            <a:r>
              <a:rPr lang="nl-NL" err="1"/>
              <a:t>layout</a:t>
            </a:r>
            <a:r>
              <a:rPr lang="nl-NL"/>
              <a:t>)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FCB0984-B48F-41EB-BF9A-E2EB899248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1188" t="409" r="95017" b="6030"/>
          <a:stretch/>
        </p:blipFill>
        <p:spPr>
          <a:xfrm>
            <a:off x="3293202" y="459581"/>
            <a:ext cx="682605" cy="7842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D18C03A2-AA0D-CB43-9EF7-8D4AE80B9D2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112" y="501839"/>
            <a:ext cx="2344002" cy="5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31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567">
          <p15:clr>
            <a:srgbClr val="FBAE40"/>
          </p15:clr>
        </p15:guide>
        <p15:guide id="10" orient="horz" pos="1346">
          <p15:clr>
            <a:srgbClr val="FBAE40"/>
          </p15:clr>
        </p15:guide>
        <p15:guide id="11" pos="3984">
          <p15:clr>
            <a:srgbClr val="FBAE40"/>
          </p15:clr>
        </p15:guide>
        <p15:guide id="12" pos="3700">
          <p15:clr>
            <a:srgbClr val="FBAE40"/>
          </p15:clr>
        </p15:guide>
        <p15:guide id="13" pos="7120" userDrawn="1">
          <p15:clr>
            <a:srgbClr val="FBAE40"/>
          </p15:clr>
        </p15:guide>
        <p15:guide id="14" pos="2276" userDrawn="1">
          <p15:clr>
            <a:srgbClr val="FBAE40"/>
          </p15:clr>
        </p15:guide>
        <p15:guide id="15" pos="1996" userDrawn="1">
          <p15:clr>
            <a:srgbClr val="FBAE40"/>
          </p15:clr>
        </p15:guide>
        <p15:guide id="16" pos="5411" userDrawn="1">
          <p15:clr>
            <a:srgbClr val="FBAE40"/>
          </p15:clr>
        </p15:guide>
        <p15:guide id="17" pos="569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313308" y="1185797"/>
            <a:ext cx="11400222" cy="5222203"/>
          </a:xfrm>
        </p:spPr>
        <p:txBody>
          <a:bodyPr>
            <a:noAutofit/>
          </a:bodyPr>
          <a:lstStyle>
            <a:lvl1pPr marL="359991" indent="0">
              <a:spcBef>
                <a:spcPts val="0"/>
              </a:spcBef>
              <a:buNone/>
              <a:defRPr sz="2933" baseline="0">
                <a:latin typeface="+mn-lt"/>
                <a:cs typeface="Calibri" panose="020F0502020204030204" pitchFamily="34" charset="0"/>
              </a:defRPr>
            </a:lvl1pPr>
            <a:lvl2pPr marL="719982" indent="-359991">
              <a:spcBef>
                <a:spcPts val="0"/>
              </a:spcBef>
              <a:buClr>
                <a:srgbClr val="0089CF"/>
              </a:buClr>
              <a:buSzPct val="80000"/>
              <a:buFont typeface="Wingdings" charset="2"/>
              <a:buChar char="§"/>
              <a:defRPr sz="2667" baseline="0">
                <a:latin typeface="+mn-lt"/>
                <a:cs typeface="Calibri" panose="020F0502020204030204" pitchFamily="34" charset="0"/>
              </a:defRPr>
            </a:lvl2pPr>
            <a:lvl3pPr marL="715415" indent="-355591">
              <a:spcBef>
                <a:spcPts val="0"/>
              </a:spcBef>
              <a:buClr>
                <a:srgbClr val="0089CF"/>
              </a:buClr>
              <a:buSzPct val="80000"/>
              <a:buFont typeface="Lucida Grande"/>
              <a:buChar char="&gt;"/>
              <a:defRPr sz="2667">
                <a:latin typeface="+mn-lt"/>
              </a:defRPr>
            </a:lvl3pPr>
            <a:lvl4pPr marL="1103972" indent="-350391">
              <a:spcBef>
                <a:spcPts val="0"/>
              </a:spcBef>
              <a:buClr>
                <a:srgbClr val="0089CF"/>
              </a:buClr>
              <a:buSzPct val="80000"/>
              <a:buFont typeface="Arial"/>
              <a:buChar char="&gt;"/>
              <a:defRPr sz="2667">
                <a:latin typeface="+mn-lt"/>
              </a:defRPr>
            </a:lvl4pPr>
            <a:lvl5pPr marL="1428715" indent="-349242">
              <a:spcBef>
                <a:spcPts val="0"/>
              </a:spcBef>
              <a:buClr>
                <a:srgbClr val="0089CF"/>
              </a:buClr>
              <a:buSzPct val="80000"/>
              <a:buFont typeface="Arial"/>
              <a:buChar char="&gt;"/>
              <a:defRPr sz="2667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  <a:p>
            <a:pPr lvl="4"/>
            <a:r>
              <a:rPr lang="nl-NL" err="1"/>
              <a:t>Fifth</a:t>
            </a:r>
            <a:r>
              <a:rPr lang="nl-NL"/>
              <a:t> level</a:t>
            </a:r>
          </a:p>
        </p:txBody>
      </p:sp>
      <p:pic>
        <p:nvPicPr>
          <p:cNvPr id="7" name="Afbeelding 19" descr="VU_NL_400px-15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8458" y="6065410"/>
            <a:ext cx="1378130" cy="63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Vrije vorm 7"/>
          <p:cNvSpPr/>
          <p:nvPr userDrawn="1"/>
        </p:nvSpPr>
        <p:spPr bwMode="auto">
          <a:xfrm>
            <a:off x="734583" y="855393"/>
            <a:ext cx="258267" cy="131233"/>
          </a:xfrm>
          <a:custGeom>
            <a:avLst/>
            <a:gdLst>
              <a:gd name="connsiteX0" fmla="*/ 0 w 196850"/>
              <a:gd name="connsiteY0" fmla="*/ 3175 h 98425"/>
              <a:gd name="connsiteX1" fmla="*/ 95250 w 196850"/>
              <a:gd name="connsiteY1" fmla="*/ 98425 h 98425"/>
              <a:gd name="connsiteX2" fmla="*/ 196850 w 196850"/>
              <a:gd name="connsiteY2" fmla="*/ 0 h 98425"/>
              <a:gd name="connsiteX3" fmla="*/ 0 w 196850"/>
              <a:gd name="connsiteY3" fmla="*/ 3175 h 98425"/>
              <a:gd name="connsiteX0" fmla="*/ 0 w 193675"/>
              <a:gd name="connsiteY0" fmla="*/ 0 h 98425"/>
              <a:gd name="connsiteX1" fmla="*/ 92075 w 193675"/>
              <a:gd name="connsiteY1" fmla="*/ 98425 h 98425"/>
              <a:gd name="connsiteX2" fmla="*/ 193675 w 193675"/>
              <a:gd name="connsiteY2" fmla="*/ 0 h 98425"/>
              <a:gd name="connsiteX3" fmla="*/ 0 w 193675"/>
              <a:gd name="connsiteY3" fmla="*/ 0 h 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" h="98425">
                <a:moveTo>
                  <a:pt x="0" y="0"/>
                </a:moveTo>
                <a:lnTo>
                  <a:pt x="92075" y="98425"/>
                </a:lnTo>
                <a:lnTo>
                  <a:pt x="193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9CF">
              <a:alpha val="9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240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6DD767FD-21EF-A747-854D-220A52B326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9993" y="6166649"/>
            <a:ext cx="697744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aseline="0">
                <a:solidFill>
                  <a:srgbClr val="0089CF"/>
                </a:solidFill>
                <a:latin typeface="DINPro-Light" panose="02000504040000020003" pitchFamily="50" charset="0"/>
              </a:defRPr>
            </a:lvl1pPr>
          </a:lstStyle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3358" y="155509"/>
            <a:ext cx="11906873" cy="704611"/>
          </a:xfrm>
          <a:prstGeom prst="rect">
            <a:avLst/>
          </a:prstGeom>
          <a:solidFill>
            <a:srgbClr val="0089CF">
              <a:alpha val="89804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108000" rIns="108000" bIns="108000" anchor="ctr">
            <a:noAutofit/>
          </a:bodyPr>
          <a:lstStyle>
            <a:lvl1pPr algn="l">
              <a:defRPr lang="nl-NL" sz="4000" cap="all" baseline="0">
                <a:solidFill>
                  <a:schemeClr val="bg1"/>
                </a:solidFill>
                <a:latin typeface="DINPro-Medium" panose="02000503030000020004" pitchFamily="50" charset="0"/>
              </a:defRPr>
            </a:lvl1pPr>
          </a:lstStyle>
          <a:p>
            <a:pPr lvl="0" algn="l" eaLnBrk="0" hangingPunct="0">
              <a:lnSpc>
                <a:spcPts val="4267"/>
              </a:lnSpc>
            </a:pPr>
            <a:r>
              <a:rPr lang="nl-NL"/>
              <a:t>SLIDE </a:t>
            </a:r>
            <a:r>
              <a:rPr lang="nl-NL" err="1"/>
              <a:t>TITle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9860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467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7182" y="5677371"/>
            <a:ext cx="2879291" cy="856780"/>
          </a:xfrm>
          <a:prstGeom prst="rect">
            <a:avLst/>
          </a:prstGeom>
        </p:spPr>
      </p:pic>
      <p:sp>
        <p:nvSpPr>
          <p:cNvPr id="24" name="Titel 1">
            <a:extLst>
              <a:ext uri="{FF2B5EF4-FFF2-40B4-BE49-F238E27FC236}">
                <a16:creationId xmlns:a16="http://schemas.microsoft.com/office/drawing/2014/main" id="{4F5A71F9-0D49-45D9-AAE2-94F6421D49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1275" y="634387"/>
            <a:ext cx="5906569" cy="1440000"/>
          </a:xfrm>
          <a:prstGeom prst="rect">
            <a:avLst/>
          </a:prstGeom>
          <a:solidFill>
            <a:srgbClr val="0089CF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txBody>
          <a:bodyPr lIns="180000" tIns="108000" rIns="108000" bIns="108000" anchor="ctr" anchorCtr="0">
            <a:noAutofit/>
          </a:bodyPr>
          <a:lstStyle>
            <a:lvl1pPr algn="l">
              <a:lnSpc>
                <a:spcPts val="4267"/>
              </a:lnSpc>
              <a:defRPr sz="4000" cap="all" baseline="0">
                <a:solidFill>
                  <a:schemeClr val="bg1"/>
                </a:solidFill>
                <a:latin typeface="DINPro-Medium" panose="02000503030000020004" pitchFamily="50" charset="0"/>
              </a:defRPr>
            </a:lvl1pPr>
          </a:lstStyle>
          <a:p>
            <a:r>
              <a:rPr lang="en-GB" noProof="0"/>
              <a:t>text can be up to two lines</a:t>
            </a:r>
          </a:p>
        </p:txBody>
      </p:sp>
    </p:spTree>
    <p:extLst>
      <p:ext uri="{BB962C8B-B14F-4D97-AF65-F5344CB8AC3E}">
        <p14:creationId xmlns:p14="http://schemas.microsoft.com/office/powerpoint/2010/main" val="138678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faculty/department name">
    <p:bg>
      <p:bgPr>
        <a:solidFill>
          <a:srgbClr val="F1E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0C89FA50-A8AA-DB4F-ACF2-CCBDC70F2D2C}"/>
              </a:ext>
            </a:extLst>
          </p:cNvPr>
          <p:cNvSpPr/>
          <p:nvPr userDrawn="1"/>
        </p:nvSpPr>
        <p:spPr>
          <a:xfrm>
            <a:off x="6324600" y="1685925"/>
            <a:ext cx="5426075" cy="472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D303578-903C-A34A-AF9B-392F1BD2B760}"/>
              </a:ext>
            </a:extLst>
          </p:cNvPr>
          <p:cNvSpPr/>
          <p:nvPr userDrawn="1"/>
        </p:nvSpPr>
        <p:spPr>
          <a:xfrm>
            <a:off x="0" y="5132"/>
            <a:ext cx="12193588" cy="21316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E3A53032-6181-1545-8CE7-8EC49EB8AF93}"/>
              </a:ext>
            </a:extLst>
          </p:cNvPr>
          <p:cNvSpPr/>
          <p:nvPr userDrawn="1"/>
        </p:nvSpPr>
        <p:spPr>
          <a:xfrm>
            <a:off x="450851" y="1685925"/>
            <a:ext cx="11293474" cy="4721225"/>
          </a:xfrm>
          <a:prstGeom prst="rect">
            <a:avLst/>
          </a:prstGeom>
          <a:solidFill>
            <a:srgbClr val="00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80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B428526-287A-244A-8A85-27B89673C4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00113" y="2136775"/>
            <a:ext cx="5196681" cy="3819525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pic>
        <p:nvPicPr>
          <p:cNvPr id="41" name="Afbeelding 40">
            <a:extLst>
              <a:ext uri="{FF2B5EF4-FFF2-40B4-BE49-F238E27FC236}">
                <a16:creationId xmlns:a16="http://schemas.microsoft.com/office/drawing/2014/main" id="{4D98F890-147B-F648-803A-FC9E10FDD2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112" y="501839"/>
            <a:ext cx="2344002" cy="565200"/>
          </a:xfrm>
          <a:prstGeom prst="rect">
            <a:avLst/>
          </a:prstGeom>
        </p:spPr>
      </p:pic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6ABD7D3F-B308-EA43-ADDC-2B9B754A0C7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2576" y="1685925"/>
            <a:ext cx="5421749" cy="4719600"/>
          </a:xfrm>
          <a:custGeom>
            <a:avLst/>
            <a:gdLst>
              <a:gd name="connsiteX0" fmla="*/ 0 w 5421749"/>
              <a:gd name="connsiteY0" fmla="*/ 0 h 4719600"/>
              <a:gd name="connsiteX1" fmla="*/ 5421749 w 5421749"/>
              <a:gd name="connsiteY1" fmla="*/ 0 h 4719600"/>
              <a:gd name="connsiteX2" fmla="*/ 5421749 w 5421749"/>
              <a:gd name="connsiteY2" fmla="*/ 4719600 h 4719600"/>
              <a:gd name="connsiteX3" fmla="*/ 0 w 5421749"/>
              <a:gd name="connsiteY3" fmla="*/ 4719600 h 4719600"/>
              <a:gd name="connsiteX4" fmla="*/ 0 w 5421749"/>
              <a:gd name="connsiteY4" fmla="*/ 908893 h 4719600"/>
              <a:gd name="connsiteX5" fmla="*/ 2024 w 5421749"/>
              <a:gd name="connsiteY5" fmla="*/ 910917 h 4719600"/>
              <a:gd name="connsiteX6" fmla="*/ 164024 w 5421749"/>
              <a:gd name="connsiteY6" fmla="*/ 748917 h 4719600"/>
              <a:gd name="connsiteX7" fmla="*/ 2024 w 5421749"/>
              <a:gd name="connsiteY7" fmla="*/ 586917 h 4719600"/>
              <a:gd name="connsiteX8" fmla="*/ 0 w 5421749"/>
              <a:gd name="connsiteY8" fmla="*/ 588941 h 47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1749" h="4719600">
                <a:moveTo>
                  <a:pt x="0" y="0"/>
                </a:moveTo>
                <a:lnTo>
                  <a:pt x="5421749" y="0"/>
                </a:lnTo>
                <a:lnTo>
                  <a:pt x="5421749" y="4719600"/>
                </a:lnTo>
                <a:lnTo>
                  <a:pt x="0" y="4719600"/>
                </a:lnTo>
                <a:lnTo>
                  <a:pt x="0" y="908893"/>
                </a:lnTo>
                <a:lnTo>
                  <a:pt x="2024" y="910917"/>
                </a:lnTo>
                <a:lnTo>
                  <a:pt x="164024" y="748917"/>
                </a:lnTo>
                <a:lnTo>
                  <a:pt x="2024" y="586917"/>
                </a:lnTo>
                <a:lnTo>
                  <a:pt x="0" y="588941"/>
                </a:lnTo>
                <a:close/>
              </a:path>
            </a:pathLst>
          </a:custGeom>
        </p:spPr>
        <p:txBody>
          <a:bodyPr wrap="square" lIns="360000" tIns="360000" rIns="360000" bIns="360000" anchor="ctr" anchorCtr="0">
            <a:noAutofit/>
          </a:bodyPr>
          <a:lstStyle>
            <a:lvl1pPr algn="ctr">
              <a:defRPr sz="1800" b="0" i="0">
                <a:solidFill>
                  <a:schemeClr val="bg1"/>
                </a:solidFill>
                <a:latin typeface="DINPro" pitchFamily="2" charset="0"/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DD0FA1B-56A4-864D-B0BA-DEF9442557D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1857" y="455857"/>
            <a:ext cx="2902743" cy="784225"/>
          </a:xfrm>
          <a:prstGeom prst="rect">
            <a:avLst/>
          </a:prstGeom>
          <a:noFill/>
        </p:spPr>
        <p:txBody>
          <a:bodyPr lIns="241200" anchor="ctr" anchorCtr="0">
            <a:noAutofit/>
          </a:bodyPr>
          <a:lstStyle>
            <a:lvl1pPr>
              <a:lnSpc>
                <a:spcPct val="100000"/>
              </a:lnSpc>
              <a:defRPr sz="1100" cap="all" baseline="0">
                <a:solidFill>
                  <a:schemeClr val="tx1"/>
                </a:solidFill>
              </a:defRPr>
            </a:lvl1pPr>
          </a:lstStyle>
          <a:p>
            <a:r>
              <a:rPr lang="nl-NL"/>
              <a:t>Type </a:t>
            </a:r>
            <a:r>
              <a:rPr lang="nl-NL" err="1"/>
              <a:t>faculty</a:t>
            </a:r>
            <a:r>
              <a:rPr lang="nl-NL"/>
              <a:t> or </a:t>
            </a:r>
            <a:r>
              <a:rPr lang="nl-NL" err="1"/>
              <a:t>department</a:t>
            </a:r>
            <a:r>
              <a:rPr lang="nl-NL"/>
              <a:t> name here. (</a:t>
            </a:r>
            <a:r>
              <a:rPr lang="nl-NL" err="1"/>
              <a:t>If</a:t>
            </a:r>
            <a:r>
              <a:rPr lang="nl-NL"/>
              <a:t> </a:t>
            </a:r>
            <a:r>
              <a:rPr lang="nl-NL" err="1"/>
              <a:t>only</a:t>
            </a:r>
            <a:r>
              <a:rPr lang="nl-NL"/>
              <a:t> VU logo is </a:t>
            </a:r>
            <a:r>
              <a:rPr lang="nl-NL" err="1"/>
              <a:t>needed</a:t>
            </a:r>
            <a:r>
              <a:rPr lang="nl-NL"/>
              <a:t>, </a:t>
            </a:r>
            <a:r>
              <a:rPr lang="nl-NL" err="1"/>
              <a:t>choose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other</a:t>
            </a:r>
            <a:r>
              <a:rPr lang="nl-NL"/>
              <a:t> cover </a:t>
            </a:r>
            <a:r>
              <a:rPr lang="nl-NL" err="1"/>
              <a:t>layout</a:t>
            </a:r>
            <a:r>
              <a:rPr lang="nl-NL"/>
              <a:t>)</a:t>
            </a:r>
          </a:p>
        </p:txBody>
      </p:sp>
      <p:sp>
        <p:nvSpPr>
          <p:cNvPr id="10" name="TypeTextLevel" hidden="1">
            <a:extLst>
              <a:ext uri="{FF2B5EF4-FFF2-40B4-BE49-F238E27FC236}">
                <a16:creationId xmlns:a16="http://schemas.microsoft.com/office/drawing/2014/main" id="{5A370B58-68F1-4C86-AF65-9C2CEEF87930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/>
              <a:t>Cover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A9EF36-2B1E-4FCE-8501-A7D6D2A1D6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188" t="409" r="95017" b="6030"/>
          <a:stretch/>
        </p:blipFill>
        <p:spPr>
          <a:xfrm>
            <a:off x="3293202" y="459581"/>
            <a:ext cx="68260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7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7402">
          <p15:clr>
            <a:srgbClr val="FBAE40"/>
          </p15:clr>
        </p15:guide>
        <p15:guide id="9" pos="567">
          <p15:clr>
            <a:srgbClr val="FBAE40"/>
          </p15:clr>
        </p15:guide>
        <p15:guide id="10" orient="horz" pos="1346">
          <p15:clr>
            <a:srgbClr val="FBAE40"/>
          </p15:clr>
        </p15:guide>
        <p15:guide id="11" pos="3984">
          <p15:clr>
            <a:srgbClr val="FBAE40"/>
          </p15:clr>
        </p15:guide>
        <p15:guide id="12" pos="3700">
          <p15:clr>
            <a:srgbClr val="FBAE40"/>
          </p15:clr>
        </p15:guide>
        <p15:guide id="13" pos="7111">
          <p15:clr>
            <a:srgbClr val="FBAE40"/>
          </p15:clr>
        </p15:guide>
        <p15:guide id="14" pos="2309">
          <p15:clr>
            <a:srgbClr val="FBAE40"/>
          </p15:clr>
        </p15:guide>
        <p15:guide id="15" pos="215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5">
            <a:extLst>
              <a:ext uri="{FF2B5EF4-FFF2-40B4-BE49-F238E27FC236}">
                <a16:creationId xmlns:a16="http://schemas.microsoft.com/office/drawing/2014/main" id="{89795FE0-6FA0-F148-8C28-A37E61C9F3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21" name="Titel 20">
            <a:extLst>
              <a:ext uri="{FF2B5EF4-FFF2-40B4-BE49-F238E27FC236}">
                <a16:creationId xmlns:a16="http://schemas.microsoft.com/office/drawing/2014/main" id="{5CF86F60-AA27-104D-BDB6-48EBA751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3653633" cy="78246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2DF140-6C53-44AA-83B1-6399EDE16B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85925" y="1685925"/>
            <a:ext cx="6553200" cy="427355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ACDBED-144B-4B1E-AA88-FCB9E51E86E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0A46A5-7E10-4E46-A8D5-A05DFAAEFD5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sp>
        <p:nvSpPr>
          <p:cNvPr id="7" name="TypeTextLevel" hidden="1">
            <a:extLst>
              <a:ext uri="{FF2B5EF4-FFF2-40B4-BE49-F238E27FC236}">
                <a16:creationId xmlns:a16="http://schemas.microsoft.com/office/drawing/2014/main" id="{AAD0BC9D-8444-4495-A390-04858A2A3185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204378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982" userDrawn="1">
          <p15:clr>
            <a:srgbClr val="FBAE40"/>
          </p15:clr>
        </p15:guide>
        <p15:guide id="4" pos="3266" userDrawn="1">
          <p15:clr>
            <a:srgbClr val="FBAE40"/>
          </p15:clr>
        </p15:guide>
        <p15:guide id="5" pos="5190" userDrawn="1">
          <p15:clr>
            <a:srgbClr val="FBAE40"/>
          </p15:clr>
        </p15:guide>
        <p15:guide id="6" pos="5474" userDrawn="1">
          <p15:clr>
            <a:srgbClr val="FBAE40"/>
          </p15:clr>
        </p15:guide>
        <p15:guide id="8" pos="106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-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F8860968-3F8E-6549-A0BF-73A91B9371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5074" y="0"/>
            <a:ext cx="7156785" cy="5956300"/>
          </a:xfrm>
          <a:custGeom>
            <a:avLst/>
            <a:gdLst>
              <a:gd name="connsiteX0" fmla="*/ 0 w 7156785"/>
              <a:gd name="connsiteY0" fmla="*/ 0 h 5956300"/>
              <a:gd name="connsiteX1" fmla="*/ 7004050 w 7156785"/>
              <a:gd name="connsiteY1" fmla="*/ 0 h 5956300"/>
              <a:gd name="connsiteX2" fmla="*/ 7004050 w 7156785"/>
              <a:gd name="connsiteY2" fmla="*/ 1685926 h 5956300"/>
              <a:gd name="connsiteX3" fmla="*/ 7156785 w 7156785"/>
              <a:gd name="connsiteY3" fmla="*/ 1838661 h 5956300"/>
              <a:gd name="connsiteX4" fmla="*/ 7004050 w 7156785"/>
              <a:gd name="connsiteY4" fmla="*/ 1991396 h 5956300"/>
              <a:gd name="connsiteX5" fmla="*/ 7004050 w 7156785"/>
              <a:gd name="connsiteY5" fmla="*/ 5956300 h 5956300"/>
              <a:gd name="connsiteX6" fmla="*/ 0 w 7156785"/>
              <a:gd name="connsiteY6" fmla="*/ 595630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56785" h="5956300">
                <a:moveTo>
                  <a:pt x="0" y="0"/>
                </a:moveTo>
                <a:lnTo>
                  <a:pt x="7004050" y="0"/>
                </a:lnTo>
                <a:lnTo>
                  <a:pt x="7004050" y="1685926"/>
                </a:lnTo>
                <a:lnTo>
                  <a:pt x="7156785" y="1838661"/>
                </a:lnTo>
                <a:lnTo>
                  <a:pt x="7004050" y="1991396"/>
                </a:lnTo>
                <a:lnTo>
                  <a:pt x="7004050" y="5956300"/>
                </a:lnTo>
                <a:lnTo>
                  <a:pt x="0" y="5956300"/>
                </a:lnTo>
                <a:close/>
              </a:path>
            </a:pathLst>
          </a:custGeom>
          <a:solidFill>
            <a:srgbClr val="D8D3D0"/>
          </a:solidFill>
        </p:spPr>
        <p:txBody>
          <a:bodyPr wrap="square" anchor="b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C383810-1B9D-A54C-B8B3-2DC1891D9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899" y="452608"/>
            <a:ext cx="3653633" cy="78246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15BF070F-36E8-EB4A-BC44-747226A0F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9975" y="1685926"/>
            <a:ext cx="3054350" cy="42703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>
                <a:solidFill>
                  <a:schemeClr val="tx1"/>
                </a:solidFill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pic>
        <p:nvPicPr>
          <p:cNvPr id="18" name="Afbeelding 5">
            <a:extLst>
              <a:ext uri="{FF2B5EF4-FFF2-40B4-BE49-F238E27FC236}">
                <a16:creationId xmlns:a16="http://schemas.microsoft.com/office/drawing/2014/main" id="{6803C291-5BCE-2D4D-A894-F85A6B3EC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8012FC1-0E7E-9841-882C-A325E0E2022A}"/>
              </a:ext>
            </a:extLst>
          </p:cNvPr>
          <p:cNvSpPr txBox="1"/>
          <p:nvPr userDrawn="1"/>
        </p:nvSpPr>
        <p:spPr>
          <a:xfrm>
            <a:off x="3324314" y="6486258"/>
            <a:ext cx="0" cy="0"/>
          </a:xfrm>
          <a:prstGeom prst="rect">
            <a:avLst/>
          </a:prstGeom>
          <a:solidFill>
            <a:schemeClr val="bg1"/>
          </a:solidFill>
          <a:effectLst>
            <a:outerShdw blurRad="254000" dist="127000" dir="2700000" algn="ctr" rotWithShape="0">
              <a:schemeClr val="tx1">
                <a:alpha val="5000"/>
              </a:schemeClr>
            </a:outerShdw>
          </a:effectLst>
        </p:spPr>
        <p:txBody>
          <a:bodyPr wrap="none" lIns="360000" tIns="360000" rIns="360000" bIns="360000" rtlCol="0">
            <a:noAutofit/>
          </a:bodyPr>
          <a:lstStyle/>
          <a:p>
            <a:pPr algn="l"/>
            <a:endParaRPr lang="nl-NL" sz="2400">
              <a:solidFill>
                <a:srgbClr val="005CA9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68EB5B-88DF-44E8-9ACB-CE99AE035E2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105514-3463-4886-8499-F5003FAC2D3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sp>
        <p:nvSpPr>
          <p:cNvPr id="9" name="TypeTextLevel" hidden="1">
            <a:extLst>
              <a:ext uri="{FF2B5EF4-FFF2-40B4-BE49-F238E27FC236}">
                <a16:creationId xmlns:a16="http://schemas.microsoft.com/office/drawing/2014/main" id="{35AB9CDD-1E28-436D-9C2F-A4BE95A9C2D1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2121342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190" userDrawn="1">
          <p15:clr>
            <a:srgbClr val="FBAE40"/>
          </p15:clr>
        </p15:guide>
        <p15:guide id="4" pos="547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-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83810-1B9D-A54C-B8B3-2DC1891D9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2608"/>
            <a:ext cx="3653633" cy="78246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15BF070F-36E8-EB4A-BC44-747226A0F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5926" y="1685925"/>
            <a:ext cx="3044824" cy="42703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>
                <a:solidFill>
                  <a:schemeClr val="tx1"/>
                </a:solidFill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pic>
        <p:nvPicPr>
          <p:cNvPr id="18" name="Afbeelding 5">
            <a:extLst>
              <a:ext uri="{FF2B5EF4-FFF2-40B4-BE49-F238E27FC236}">
                <a16:creationId xmlns:a16="http://schemas.microsoft.com/office/drawing/2014/main" id="{6803C291-5BCE-2D4D-A894-F85A6B3EC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B78DE520-A3FF-FA41-9A52-8ADC66B7B7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81600" y="0"/>
            <a:ext cx="6562725" cy="5956300"/>
          </a:xfrm>
          <a:custGeom>
            <a:avLst/>
            <a:gdLst>
              <a:gd name="connsiteX0" fmla="*/ 0 w 6562725"/>
              <a:gd name="connsiteY0" fmla="*/ 0 h 5956300"/>
              <a:gd name="connsiteX1" fmla="*/ 6562725 w 6562725"/>
              <a:gd name="connsiteY1" fmla="*/ 0 h 5956300"/>
              <a:gd name="connsiteX2" fmla="*/ 6562725 w 6562725"/>
              <a:gd name="connsiteY2" fmla="*/ 5956300 h 5956300"/>
              <a:gd name="connsiteX3" fmla="*/ 0 w 6562725"/>
              <a:gd name="connsiteY3" fmla="*/ 5956300 h 5956300"/>
              <a:gd name="connsiteX4" fmla="*/ 0 w 6562725"/>
              <a:gd name="connsiteY4" fmla="*/ 1979922 h 5956300"/>
              <a:gd name="connsiteX5" fmla="*/ 141261 w 6562725"/>
              <a:gd name="connsiteY5" fmla="*/ 1838661 h 5956300"/>
              <a:gd name="connsiteX6" fmla="*/ 0 w 6562725"/>
              <a:gd name="connsiteY6" fmla="*/ 169740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2725" h="5956300">
                <a:moveTo>
                  <a:pt x="0" y="0"/>
                </a:moveTo>
                <a:lnTo>
                  <a:pt x="6562725" y="0"/>
                </a:lnTo>
                <a:lnTo>
                  <a:pt x="6562725" y="5956300"/>
                </a:lnTo>
                <a:lnTo>
                  <a:pt x="0" y="5956300"/>
                </a:lnTo>
                <a:lnTo>
                  <a:pt x="0" y="1979922"/>
                </a:lnTo>
                <a:lnTo>
                  <a:pt x="141261" y="1838661"/>
                </a:lnTo>
                <a:lnTo>
                  <a:pt x="0" y="1697400"/>
                </a:lnTo>
                <a:close/>
              </a:path>
            </a:pathLst>
          </a:custGeom>
          <a:solidFill>
            <a:srgbClr val="D8D3D0"/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89DAC3E-F024-AC44-97AE-3E8B420650A3}"/>
              </a:ext>
            </a:extLst>
          </p:cNvPr>
          <p:cNvSpPr txBox="1"/>
          <p:nvPr userDrawn="1"/>
        </p:nvSpPr>
        <p:spPr>
          <a:xfrm>
            <a:off x="717847" y="6383708"/>
            <a:ext cx="0" cy="0"/>
          </a:xfrm>
          <a:prstGeom prst="rect">
            <a:avLst/>
          </a:prstGeom>
          <a:solidFill>
            <a:schemeClr val="bg1"/>
          </a:solidFill>
          <a:effectLst>
            <a:outerShdw blurRad="254000" dist="127000" dir="2700000" algn="ctr" rotWithShape="0">
              <a:schemeClr val="tx1">
                <a:alpha val="5000"/>
              </a:schemeClr>
            </a:outerShdw>
          </a:effectLst>
        </p:spPr>
        <p:txBody>
          <a:bodyPr wrap="none" lIns="360000" tIns="360000" rIns="360000" bIns="360000" rtlCol="0">
            <a:noAutofit/>
          </a:bodyPr>
          <a:lstStyle/>
          <a:p>
            <a:pPr algn="l"/>
            <a:endParaRPr lang="nl-NL" sz="2400">
              <a:solidFill>
                <a:srgbClr val="005CA9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817C8D-42D8-4AD9-AFEA-518E90B940E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5B3B55-CC9A-40A5-9F7F-D83F3C2DD3A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sp>
        <p:nvSpPr>
          <p:cNvPr id="9" name="TypeTextLevel" hidden="1">
            <a:extLst>
              <a:ext uri="{FF2B5EF4-FFF2-40B4-BE49-F238E27FC236}">
                <a16:creationId xmlns:a16="http://schemas.microsoft.com/office/drawing/2014/main" id="{0295FA58-33EA-4383-82B8-1D8CB2FC7541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320460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980" userDrawn="1">
          <p15:clr>
            <a:srgbClr val="FBAE40"/>
          </p15:clr>
        </p15:guide>
        <p15:guide id="3" pos="326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ictures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23">
            <a:extLst>
              <a:ext uri="{FF2B5EF4-FFF2-40B4-BE49-F238E27FC236}">
                <a16:creationId xmlns:a16="http://schemas.microsoft.com/office/drawing/2014/main" id="{216E04F8-3B97-084F-BBD4-7DD8B2DE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841" y="447567"/>
            <a:ext cx="3653633" cy="782467"/>
          </a:xfrm>
        </p:spPr>
        <p:txBody>
          <a:bodyPr tIns="216000" bIns="216000"/>
          <a:lstStyle>
            <a:lvl1pPr>
              <a:lnSpc>
                <a:spcPct val="90000"/>
              </a:lnSpc>
              <a:defRPr sz="2500" b="0" i="0">
                <a:latin typeface="DINPro-Medium" pitchFamily="2" charset="0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4A06D551-B311-5B4D-92FB-89DF3CF744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5925" y="1685925"/>
            <a:ext cx="3206750" cy="4270374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46C9A3B-DFBB-164E-B921-12BD863F17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41900" y="1685924"/>
            <a:ext cx="3206750" cy="2047875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1" name="Tijdelijke aanduiding voor afbeelding 3">
            <a:extLst>
              <a:ext uri="{FF2B5EF4-FFF2-40B4-BE49-F238E27FC236}">
                <a16:creationId xmlns:a16="http://schemas.microsoft.com/office/drawing/2014/main" id="{53C946AD-FCD5-1547-BC6F-0F87AAA174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1900" y="3883025"/>
            <a:ext cx="3206750" cy="2074864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AC4D2E7B-A481-5040-8E7B-8A8AB40FEF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91561" y="1685925"/>
            <a:ext cx="3052764" cy="42703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tx2"/>
                </a:solidFill>
                <a:latin typeface="DINPro-Medium" pitchFamily="2" charset="0"/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 b="0" i="0">
                <a:solidFill>
                  <a:schemeClr val="tx1"/>
                </a:solidFill>
                <a:latin typeface="DINPro" pitchFamily="2" charset="0"/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ADBBBA-0594-BB4C-AE21-8F560B8ABA1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3D2EB5-540C-F841-B6AD-3FA82E56D6E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42841" y="5958000"/>
            <a:ext cx="611259" cy="900000"/>
          </a:xfrm>
        </p:spPr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pic>
        <p:nvPicPr>
          <p:cNvPr id="25" name="Afbeelding 5">
            <a:extLst>
              <a:ext uri="{FF2B5EF4-FFF2-40B4-BE49-F238E27FC236}">
                <a16:creationId xmlns:a16="http://schemas.microsoft.com/office/drawing/2014/main" id="{C94FE580-587B-0B4A-8115-C8DDC69391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10" name="TypeTextLevel" hidden="1">
            <a:extLst>
              <a:ext uri="{FF2B5EF4-FFF2-40B4-BE49-F238E27FC236}">
                <a16:creationId xmlns:a16="http://schemas.microsoft.com/office/drawing/2014/main" id="{9AAE0F5C-0FC6-41CC-825B-D7D64B7255A7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2155228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0" userDrawn="1">
          <p15:clr>
            <a:srgbClr val="FBAE40"/>
          </p15:clr>
        </p15:guide>
        <p15:guide id="2" orient="horz" pos="2540" userDrawn="1">
          <p15:clr>
            <a:srgbClr val="FBAE40"/>
          </p15:clr>
        </p15:guide>
        <p15:guide id="4" pos="2989" userDrawn="1">
          <p15:clr>
            <a:srgbClr val="FBAE40"/>
          </p15:clr>
        </p15:guide>
        <p15:guide id="5" pos="3268" userDrawn="1">
          <p15:clr>
            <a:srgbClr val="FBAE40"/>
          </p15:clr>
        </p15:guide>
        <p15:guide id="6" pos="5196" userDrawn="1">
          <p15:clr>
            <a:srgbClr val="FBAE40"/>
          </p15:clr>
        </p15:guide>
        <p15:guide id="7" pos="5476" userDrawn="1">
          <p15:clr>
            <a:srgbClr val="FBAE40"/>
          </p15:clr>
        </p15:guide>
        <p15:guide id="9" pos="1062" userDrawn="1">
          <p15:clr>
            <a:srgbClr val="FBAE40"/>
          </p15:clr>
        </p15:guide>
        <p15:guide id="11" pos="3082" userDrawn="1">
          <p15:clr>
            <a:srgbClr val="FBAE40"/>
          </p15:clr>
        </p15:guide>
        <p15:guide id="12" pos="3176" userDrawn="1">
          <p15:clr>
            <a:srgbClr val="FBAE40"/>
          </p15:clr>
        </p15:guide>
        <p15:guide id="13" pos="3940" userDrawn="1">
          <p15:clr>
            <a:srgbClr val="FBAE40"/>
          </p15:clr>
        </p15:guide>
        <p15:guide id="14" orient="horz" pos="2160" userDrawn="1">
          <p15:clr>
            <a:srgbClr val="FBAE40"/>
          </p15:clr>
        </p15:guide>
        <p15:guide id="15" orient="horz" pos="2352" userDrawn="1">
          <p15:clr>
            <a:srgbClr val="FBAE40"/>
          </p15:clr>
        </p15:guide>
        <p15:guide id="16" orient="horz" pos="244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ictures,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23">
            <a:extLst>
              <a:ext uri="{FF2B5EF4-FFF2-40B4-BE49-F238E27FC236}">
                <a16:creationId xmlns:a16="http://schemas.microsoft.com/office/drawing/2014/main" id="{216E04F8-3B97-084F-BBD4-7DD8B2DE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841" y="447567"/>
            <a:ext cx="3653633" cy="782467"/>
          </a:xfrm>
        </p:spPr>
        <p:txBody>
          <a:bodyPr tIns="216000" bIns="216000"/>
          <a:lstStyle>
            <a:lvl1pPr>
              <a:lnSpc>
                <a:spcPct val="90000"/>
              </a:lnSpc>
              <a:defRPr sz="2500" b="0" i="0">
                <a:latin typeface="DINPro-Medium" pitchFamily="2" charset="0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4A06D551-B311-5B4D-92FB-89DF3CF744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7950" y="1684336"/>
            <a:ext cx="3206750" cy="4270374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46C9A3B-DFBB-164E-B921-12BD863F17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43925" y="1684335"/>
            <a:ext cx="3206750" cy="2047875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1" name="Tijdelijke aanduiding voor afbeelding 3">
            <a:extLst>
              <a:ext uri="{FF2B5EF4-FFF2-40B4-BE49-F238E27FC236}">
                <a16:creationId xmlns:a16="http://schemas.microsoft.com/office/drawing/2014/main" id="{53C946AD-FCD5-1547-BC6F-0F87AAA174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3925" y="3881436"/>
            <a:ext cx="3206750" cy="2074864"/>
          </a:xfrm>
          <a:prstGeom prst="rect">
            <a:avLst/>
          </a:prstGeom>
          <a:solidFill>
            <a:srgbClr val="D8D3D0"/>
          </a:solidFill>
        </p:spPr>
        <p:txBody>
          <a:bodyPr lIns="450000" tIns="450000" rIns="450000" bIns="450000">
            <a:normAutofit/>
          </a:bodyPr>
          <a:lstStyle>
            <a:lvl1pPr algn="ctr">
              <a:defRPr sz="14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AC4D2E7B-A481-5040-8E7B-8A8AB40FEF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92274" y="1685926"/>
            <a:ext cx="3052764" cy="42703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tx2"/>
                </a:solidFill>
                <a:latin typeface="DINPro-Medium" pitchFamily="2" charset="0"/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 b="0" i="0">
                <a:solidFill>
                  <a:schemeClr val="tx1"/>
                </a:solidFill>
                <a:latin typeface="DINPro" pitchFamily="2" charset="0"/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ADBBBA-0594-BB4C-AE21-8F560B8ABA1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3D2EB5-540C-F841-B6AD-3FA82E56D6E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42841" y="5958000"/>
            <a:ext cx="611259" cy="900000"/>
          </a:xfrm>
        </p:spPr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endParaRPr lang="nl-NL"/>
          </a:p>
        </p:txBody>
      </p:sp>
      <p:pic>
        <p:nvPicPr>
          <p:cNvPr id="25" name="Afbeelding 5">
            <a:extLst>
              <a:ext uri="{FF2B5EF4-FFF2-40B4-BE49-F238E27FC236}">
                <a16:creationId xmlns:a16="http://schemas.microsoft.com/office/drawing/2014/main" id="{C94FE580-587B-0B4A-8115-C8DDC69391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10" name="TypeTextLevel" hidden="1">
            <a:extLst>
              <a:ext uri="{FF2B5EF4-FFF2-40B4-BE49-F238E27FC236}">
                <a16:creationId xmlns:a16="http://schemas.microsoft.com/office/drawing/2014/main" id="{F9A5E08B-6F35-4EA2-85E2-7F7236DE3573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1618081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0">
          <p15:clr>
            <a:srgbClr val="FBAE40"/>
          </p15:clr>
        </p15:guide>
        <p15:guide id="2" orient="horz" pos="2540">
          <p15:clr>
            <a:srgbClr val="FBAE40"/>
          </p15:clr>
        </p15:guide>
        <p15:guide id="4" pos="2989">
          <p15:clr>
            <a:srgbClr val="FBAE40"/>
          </p15:clr>
        </p15:guide>
        <p15:guide id="5" pos="3268">
          <p15:clr>
            <a:srgbClr val="FBAE40"/>
          </p15:clr>
        </p15:guide>
        <p15:guide id="6" pos="5196">
          <p15:clr>
            <a:srgbClr val="FBAE40"/>
          </p15:clr>
        </p15:guide>
        <p15:guide id="7" pos="5476">
          <p15:clr>
            <a:srgbClr val="FBAE40"/>
          </p15:clr>
        </p15:guide>
        <p15:guide id="9" pos="1062">
          <p15:clr>
            <a:srgbClr val="FBAE40"/>
          </p15:clr>
        </p15:guide>
        <p15:guide id="13" pos="5286" userDrawn="1">
          <p15:clr>
            <a:srgbClr val="FBAE40"/>
          </p15:clr>
        </p15:guide>
        <p15:guide id="14" orient="horz" pos="2160">
          <p15:clr>
            <a:srgbClr val="FBAE40"/>
          </p15:clr>
        </p15:guide>
        <p15:guide id="15" orient="horz" pos="2352">
          <p15:clr>
            <a:srgbClr val="FBAE40"/>
          </p15:clr>
        </p15:guide>
        <p15:guide id="16" orient="horz" pos="2446">
          <p15:clr>
            <a:srgbClr val="FBAE40"/>
          </p15:clr>
        </p15:guide>
        <p15:guide id="17" pos="538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23">
            <a:extLst>
              <a:ext uri="{FF2B5EF4-FFF2-40B4-BE49-F238E27FC236}">
                <a16:creationId xmlns:a16="http://schemas.microsoft.com/office/drawing/2014/main" id="{216E04F8-3B97-084F-BBD4-7DD8B2DE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841" y="447567"/>
            <a:ext cx="3653633" cy="782467"/>
          </a:xfrm>
        </p:spPr>
        <p:txBody>
          <a:bodyPr tIns="216000" bIns="216000"/>
          <a:lstStyle>
            <a:lvl1pPr>
              <a:lnSpc>
                <a:spcPct val="90000"/>
              </a:lnSpc>
              <a:defRPr sz="2500" b="0" i="0">
                <a:latin typeface="DINPro-Medium" pitchFamily="2" charset="0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AC4D2E7B-A481-5040-8E7B-8A8AB40FEF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91561" y="1685925"/>
            <a:ext cx="3052764" cy="42703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tx2"/>
                </a:solidFill>
                <a:latin typeface="DINPro-Medium" pitchFamily="2" charset="0"/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 b="0" i="0">
                <a:solidFill>
                  <a:schemeClr val="tx1"/>
                </a:solidFill>
                <a:latin typeface="DINPro" pitchFamily="2" charset="0"/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ADBBBA-0594-BB4C-AE21-8F560B8ABA1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3D2EB5-540C-F841-B6AD-3FA82E56D6E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42841" y="5958000"/>
            <a:ext cx="611259" cy="900000"/>
          </a:xfrm>
        </p:spPr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pic>
        <p:nvPicPr>
          <p:cNvPr id="25" name="Afbeelding 5">
            <a:extLst>
              <a:ext uri="{FF2B5EF4-FFF2-40B4-BE49-F238E27FC236}">
                <a16:creationId xmlns:a16="http://schemas.microsoft.com/office/drawing/2014/main" id="{C94FE580-587B-0B4A-8115-C8DDC69391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497"/>
          <a:stretch/>
        </p:blipFill>
        <p:spPr>
          <a:xfrm>
            <a:off x="10673802" y="6102174"/>
            <a:ext cx="1105257" cy="609600"/>
          </a:xfrm>
          <a:prstGeom prst="rect">
            <a:avLst/>
          </a:prstGeom>
        </p:spPr>
      </p:pic>
      <p:sp>
        <p:nvSpPr>
          <p:cNvPr id="7" name="TypeTextLevel" hidden="1">
            <a:extLst>
              <a:ext uri="{FF2B5EF4-FFF2-40B4-BE49-F238E27FC236}">
                <a16:creationId xmlns:a16="http://schemas.microsoft.com/office/drawing/2014/main" id="{810C2A13-CF92-47CC-8BB1-C1C4211AF7A8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TextSlide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601263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0">
          <p15:clr>
            <a:srgbClr val="FBAE40"/>
          </p15:clr>
        </p15:guide>
        <p15:guide id="2" orient="horz" pos="2540">
          <p15:clr>
            <a:srgbClr val="FBAE40"/>
          </p15:clr>
        </p15:guide>
        <p15:guide id="4" pos="2989">
          <p15:clr>
            <a:srgbClr val="FBAE40"/>
          </p15:clr>
        </p15:guide>
        <p15:guide id="5" pos="3268">
          <p15:clr>
            <a:srgbClr val="FBAE40"/>
          </p15:clr>
        </p15:guide>
        <p15:guide id="6" pos="5196">
          <p15:clr>
            <a:srgbClr val="FBAE40"/>
          </p15:clr>
        </p15:guide>
        <p15:guide id="7" pos="5476">
          <p15:clr>
            <a:srgbClr val="FBAE40"/>
          </p15:clr>
        </p15:guide>
        <p15:guide id="9" pos="1062">
          <p15:clr>
            <a:srgbClr val="FBAE40"/>
          </p15:clr>
        </p15:guide>
        <p15:guide id="11" pos="3082">
          <p15:clr>
            <a:srgbClr val="FBAE40"/>
          </p15:clr>
        </p15:guide>
        <p15:guide id="12" pos="3176">
          <p15:clr>
            <a:srgbClr val="FBAE40"/>
          </p15:clr>
        </p15:guide>
        <p15:guide id="13" pos="3940">
          <p15:clr>
            <a:srgbClr val="FBAE40"/>
          </p15:clr>
        </p15:guide>
        <p15:guide id="14" orient="horz" pos="2160">
          <p15:clr>
            <a:srgbClr val="FBAE40"/>
          </p15:clr>
        </p15:guide>
        <p15:guide id="15" orient="horz" pos="2352">
          <p15:clr>
            <a:srgbClr val="FBAE40"/>
          </p15:clr>
        </p15:guide>
        <p15:guide id="16" orient="horz" pos="244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FE1CA300-B451-A048-8408-FA52BBBC47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rgbClr val="0077B3"/>
          </a:solidFill>
          <a:ln>
            <a:noFill/>
          </a:ln>
        </p:spPr>
        <p:txBody>
          <a:bodyPr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7D79DC2E-4F5A-E045-8370-A849FB985C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0849" y="450850"/>
            <a:ext cx="3611599" cy="134991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r"/>
          </a:blipFill>
          <a:effectLst>
            <a:outerShdw blurRad="190500" dist="63500" dir="2700000" algn="tl" rotWithShape="0">
              <a:prstClr val="black">
                <a:alpha val="15000"/>
              </a:prstClr>
            </a:outerShdw>
          </a:effectLst>
        </p:spPr>
        <p:txBody>
          <a:bodyPr wrap="square" lIns="360000" tIns="270000" rIns="360000" bIns="270000" anchor="t" anchorCtr="0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rgbClr val="005CA9"/>
                </a:solidFill>
              </a:defRPr>
            </a:lvl1pPr>
            <a:lvl2pPr marL="0" indent="0">
              <a:lnSpc>
                <a:spcPct val="110000"/>
              </a:lnSpc>
              <a:spcBef>
                <a:spcPts val="1500"/>
              </a:spcBef>
              <a:tabLst/>
              <a:defRPr sz="1800">
                <a:solidFill>
                  <a:schemeClr val="tx1"/>
                </a:solidFill>
              </a:defRPr>
            </a:lvl2pPr>
          </a:lstStyle>
          <a:p>
            <a:r>
              <a:rPr lang="nl-NL" err="1"/>
              <a:t>Title</a:t>
            </a:r>
            <a:endParaRPr lang="nl-NL"/>
          </a:p>
          <a:p>
            <a:pPr lvl="1"/>
            <a:r>
              <a:rPr lang="nl-NL"/>
              <a:t>Body</a:t>
            </a:r>
          </a:p>
        </p:txBody>
      </p:sp>
      <p:sp>
        <p:nvSpPr>
          <p:cNvPr id="4" name="TypeTextLevel" hidden="1">
            <a:extLst>
              <a:ext uri="{FF2B5EF4-FFF2-40B4-BE49-F238E27FC236}">
                <a16:creationId xmlns:a16="http://schemas.microsoft.com/office/drawing/2014/main" id="{36D40590-4D6C-4940-801D-F2770FBA85A1}"/>
              </a:ext>
            </a:extLst>
          </p:cNvPr>
          <p:cNvSpPr txBox="1"/>
          <p:nvPr userDrawn="1"/>
        </p:nvSpPr>
        <p:spPr>
          <a:xfrm>
            <a:off x="-1680864" y="188640"/>
            <a:ext cx="1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err="1"/>
              <a:t>Caption</a:t>
            </a:r>
            <a:endParaRPr lang="nl-NL" sz="800"/>
          </a:p>
        </p:txBody>
      </p:sp>
    </p:spTree>
    <p:extLst>
      <p:ext uri="{BB962C8B-B14F-4D97-AF65-F5344CB8AC3E}">
        <p14:creationId xmlns:p14="http://schemas.microsoft.com/office/powerpoint/2010/main" val="3601741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466">
          <p15:clr>
            <a:srgbClr val="FBAE40"/>
          </p15:clr>
        </p15:guide>
        <p15:guide id="3" pos="2750">
          <p15:clr>
            <a:srgbClr val="FBAE40"/>
          </p15:clr>
        </p15:guide>
        <p15:guide id="4" pos="4934">
          <p15:clr>
            <a:srgbClr val="FBAE40"/>
          </p15:clr>
        </p15:guide>
        <p15:guide id="5" pos="52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27665E69-18C9-CF48-BFCD-B5F193A54EE1}"/>
              </a:ext>
            </a:extLst>
          </p:cNvPr>
          <p:cNvSpPr/>
          <p:nvPr userDrawn="1"/>
        </p:nvSpPr>
        <p:spPr>
          <a:xfrm flipH="1">
            <a:off x="-1" y="0"/>
            <a:ext cx="1235075" cy="6857999"/>
          </a:xfrm>
          <a:prstGeom prst="rect">
            <a:avLst/>
          </a:prstGeom>
          <a:solidFill>
            <a:srgbClr val="F2EF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850" y="451166"/>
            <a:ext cx="3653633" cy="782467"/>
          </a:xfrm>
          <a:prstGeom prst="rect">
            <a:avLst/>
          </a:prstGeom>
          <a:solidFill>
            <a:srgbClr val="0077B3"/>
          </a:solidFill>
        </p:spPr>
        <p:txBody>
          <a:bodyPr vert="horz" wrap="none" lIns="251999" tIns="216000" rIns="216000" bIns="216000" rtlCol="0" anchor="ctr">
            <a:sp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0849" y="5958000"/>
            <a:ext cx="784225" cy="90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0" i="0">
                <a:solidFill>
                  <a:srgbClr val="7F7F7F"/>
                </a:solidFill>
                <a:latin typeface="DINPro" pitchFamily="2" charset="0"/>
              </a:defRPr>
            </a:lvl1pPr>
          </a:lstStyle>
          <a:p>
            <a:pPr algn="l"/>
            <a:fld id="{840C1E0B-154D-844F-9C3C-CB8827A7EAB0}" type="slidenum">
              <a:rPr lang="nl-NL" smtClean="0"/>
              <a:pPr algn="l"/>
              <a:t>‹#›</a:t>
            </a:fld>
            <a:r>
              <a:rPr lang="nl-NL"/>
              <a:t> </a:t>
            </a:r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90943D11-E52B-384D-9FC1-2B4069AF57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5924" y="5957999"/>
            <a:ext cx="6925796" cy="900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 b="0" i="0">
                <a:solidFill>
                  <a:srgbClr val="7F7F7F"/>
                </a:solidFill>
                <a:latin typeface="DINPro" pitchFamily="2" charset="0"/>
              </a:defRPr>
            </a:lvl1pPr>
          </a:lstStyle>
          <a:p>
            <a:r>
              <a:rPr lang="en-GB"/>
              <a:t>Footer text - Faculty or department name</a:t>
            </a:r>
            <a:endParaRPr lang="nl-NL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6ED97E-E821-4DC0-8C69-955187195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4366" y="1684373"/>
            <a:ext cx="10058373" cy="427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63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98" r:id="rId2"/>
    <p:sldLayoutId id="2147483874" r:id="rId3"/>
    <p:sldLayoutId id="2147483885" r:id="rId4"/>
    <p:sldLayoutId id="2147483890" r:id="rId5"/>
    <p:sldLayoutId id="2147483889" r:id="rId6"/>
    <p:sldLayoutId id="2147483896" r:id="rId7"/>
    <p:sldLayoutId id="2147483900" r:id="rId8"/>
    <p:sldLayoutId id="2147483893" r:id="rId9"/>
    <p:sldLayoutId id="2147483879" r:id="rId10"/>
    <p:sldLayoutId id="2147483883" r:id="rId11"/>
    <p:sldLayoutId id="2147483895" r:id="rId12"/>
    <p:sldLayoutId id="2147483892" r:id="rId13"/>
    <p:sldLayoutId id="2147483886" r:id="rId14"/>
    <p:sldLayoutId id="2147483899" r:id="rId15"/>
    <p:sldLayoutId id="2147483897" r:id="rId16"/>
    <p:sldLayoutId id="2147483901" r:id="rId17"/>
    <p:sldLayoutId id="2147483902" r:id="rId18"/>
    <p:sldLayoutId id="2147483903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500" b="0" i="0" kern="1200">
          <a:solidFill>
            <a:schemeClr val="bg2"/>
          </a:solidFill>
          <a:latin typeface="DINPro-Medium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DINPro-Medium" pitchFamily="2" charset="0"/>
          <a:ea typeface="+mn-ea"/>
          <a:cs typeface="+mn-cs"/>
        </a:defRPr>
      </a:lvl1pPr>
      <a:lvl2pPr marL="0" indent="0" algn="l" defTabSz="6858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tabLst/>
        <a:defRPr sz="1800" b="0" i="0" kern="1200">
          <a:solidFill>
            <a:schemeClr val="tx1"/>
          </a:solidFill>
          <a:latin typeface="DINPro" pitchFamily="2" charset="0"/>
          <a:ea typeface="+mn-ea"/>
          <a:cs typeface="+mn-cs"/>
        </a:defRPr>
      </a:lvl2pPr>
      <a:lvl3pPr marL="450850" indent="-277813" algn="l" defTabSz="6858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/>
        <a:defRPr sz="1800" b="0" i="0" kern="1200" baseline="0">
          <a:solidFill>
            <a:schemeClr val="tx1"/>
          </a:solidFill>
          <a:latin typeface="DINPro" pitchFamily="2" charset="0"/>
          <a:ea typeface="+mn-ea"/>
          <a:cs typeface="Calibri Light" panose="020F0302020204030204" pitchFamily="34" charset="0"/>
        </a:defRPr>
      </a:lvl3pPr>
      <a:lvl4pPr marL="625475" indent="-174625" algn="l" defTabSz="6858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/>
        <a:defRPr lang="en-US" sz="1800" b="0" i="0" kern="1200" dirty="0">
          <a:solidFill>
            <a:schemeClr val="tx1"/>
          </a:solidFill>
          <a:latin typeface="DINPro" pitchFamily="2" charset="0"/>
          <a:ea typeface="+mn-ea"/>
          <a:cs typeface="+mn-cs"/>
        </a:defRPr>
      </a:lvl4pPr>
      <a:lvl5pPr marL="80962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84" userDrawn="1">
          <p15:clr>
            <a:srgbClr val="F26B43"/>
          </p15:clr>
        </p15:guide>
        <p15:guide id="4" orient="horz" pos="778" userDrawn="1">
          <p15:clr>
            <a:srgbClr val="F26B43"/>
          </p15:clr>
        </p15:guide>
        <p15:guide id="10" pos="7398" userDrawn="1">
          <p15:clr>
            <a:srgbClr val="F26B43"/>
          </p15:clr>
        </p15:guide>
        <p15:guide id="11" orient="horz" pos="3752" userDrawn="1">
          <p15:clr>
            <a:srgbClr val="F26B43"/>
          </p15:clr>
        </p15:guide>
        <p15:guide id="12" orient="horz" pos="4036" userDrawn="1">
          <p15:clr>
            <a:srgbClr val="F26B43"/>
          </p15:clr>
        </p15:guide>
        <p15:guide id="13" pos="284" userDrawn="1">
          <p15:clr>
            <a:srgbClr val="F26B43"/>
          </p15:clr>
        </p15:guide>
        <p15:guide id="15" orient="horz" pos="10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://vu.nl/rds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77B0A911-F831-3A4B-8A9F-94400B1264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Research Data Management &amp; Maintenance</a:t>
            </a:r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5FA7C1DF-522F-994D-99EE-64E04B7860C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11708" r="11708"/>
          <a:stretch/>
        </p:blipFill>
        <p:spPr>
          <a:xfrm>
            <a:off x="6322576" y="1685925"/>
            <a:ext cx="5421749" cy="47196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3F399A-1ADD-4B1E-BE41-7F0910597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0163" y="3206066"/>
            <a:ext cx="2750234" cy="275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05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F4A20-E203-44C9-84A4-F2F9B2973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8919497" cy="782467"/>
          </a:xfrm>
        </p:spPr>
        <p:txBody>
          <a:bodyPr/>
          <a:lstStyle/>
          <a:p>
            <a:r>
              <a:rPr lang="en-US" dirty="0"/>
              <a:t>Maintenance is everywhere and we are not even talking about it 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AF7E72-9A8F-42E8-BB05-CE58DFAA08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RDM is full of maintenance dependencies that are not in our control!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6CA7F8-406A-4AEB-BBF7-84CF926806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10</a:t>
            </a:fld>
            <a:r>
              <a:rPr lang="nl-NL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46F238-FB4A-48F4-A6FA-A38D9C444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782" y="913418"/>
            <a:ext cx="5493415" cy="549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14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FEDF2-2053-4055-8BB6-85FA397B1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2422590" cy="782467"/>
          </a:xfrm>
        </p:spPr>
        <p:txBody>
          <a:bodyPr/>
          <a:lstStyle/>
          <a:p>
            <a:r>
              <a:rPr lang="en-US" dirty="0"/>
              <a:t>What can I do?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D98E1C-DE7F-4E77-889C-1544FD77DE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487" y="1684449"/>
            <a:ext cx="6419178" cy="427355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Write a Data Management Plan (DMP)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-&gt; keep updating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Define roles and responsibilities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-&gt; keep updating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Organize files and name them consistently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-&gt; and keep (re)organizing /or keep stable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Version the files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-&gt; keep up the good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 documentation and metadata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 -&gt; keep checking if this information is relevant and up to date</a:t>
            </a:r>
          </a:p>
          <a:p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9F223-6E40-427B-87E7-9E29057711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11</a:t>
            </a:fld>
            <a:r>
              <a:rPr lang="nl-NL"/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964047-F371-45F8-B3F3-38B8B6E401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36" t="15453" r="16785" b="6581"/>
          <a:stretch/>
        </p:blipFill>
        <p:spPr>
          <a:xfrm>
            <a:off x="7061981" y="252069"/>
            <a:ext cx="4546724" cy="2906128"/>
          </a:xfrm>
          <a:prstGeom prst="rect">
            <a:avLst/>
          </a:prstGeom>
        </p:spPr>
      </p:pic>
      <p:pic>
        <p:nvPicPr>
          <p:cNvPr id="13" name="Picture 2" descr="These Comics About Work Anxieties Are Painfully Real">
            <a:extLst>
              <a:ext uri="{FF2B5EF4-FFF2-40B4-BE49-F238E27FC236}">
                <a16:creationId xmlns:a16="http://schemas.microsoft.com/office/drawing/2014/main" id="{0AD9DF13-3B03-408D-AA59-4BC0A917E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090" y="3540545"/>
            <a:ext cx="4025649" cy="312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945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83E35D7-39B8-86F0-8C78-CF86F5DB91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err="1"/>
              <a:t>Thank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F6DC2-1816-41A1-AD23-5925CBE3C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388" y="3913115"/>
            <a:ext cx="2220729" cy="222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4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2285F-6E78-472E-8CE1-373F59B9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1878403" cy="782467"/>
          </a:xfrm>
        </p:spPr>
        <p:txBody>
          <a:bodyPr/>
          <a:lstStyle/>
          <a:p>
            <a:r>
              <a:rPr lang="en-US" dirty="0"/>
              <a:t>Who am I?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78E0D-1719-4A55-B07A-FE810D8ED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85925" y="3323163"/>
            <a:ext cx="4410869" cy="2636312"/>
          </a:xfrm>
        </p:spPr>
        <p:txBody>
          <a:bodyPr/>
          <a:lstStyle/>
          <a:p>
            <a:r>
              <a:rPr lang="en-US" b="1" dirty="0"/>
              <a:t>Lena Karvovskaya</a:t>
            </a:r>
          </a:p>
          <a:p>
            <a:r>
              <a:rPr lang="en-US" dirty="0"/>
              <a:t>Community manager RDM and Open Science </a:t>
            </a:r>
          </a:p>
          <a:p>
            <a:r>
              <a:rPr lang="en-US" dirty="0"/>
              <a:t>at</a:t>
            </a:r>
          </a:p>
          <a:p>
            <a:r>
              <a:rPr lang="en-US" dirty="0"/>
              <a:t>Vrije Universiteit Amsterdam Library (VU Amsterdam)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B9CD6-333A-486D-964D-26B33A4DDB7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2</a:t>
            </a:fld>
            <a:r>
              <a:rPr lang="nl-NL"/>
              <a:t> </a:t>
            </a:r>
          </a:p>
        </p:txBody>
      </p:sp>
      <p:pic>
        <p:nvPicPr>
          <p:cNvPr id="15" name="Content Placeholder 5">
            <a:extLst>
              <a:ext uri="{FF2B5EF4-FFF2-40B4-BE49-F238E27FC236}">
                <a16:creationId xmlns:a16="http://schemas.microsoft.com/office/drawing/2014/main" id="{897BD937-8314-4546-8D3F-5FE88AC5A4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653" y="358537"/>
            <a:ext cx="2050586" cy="26547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3727AFC-B011-4A56-89AD-D70919DCB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529" y="358537"/>
            <a:ext cx="1618625" cy="16186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38754E8-BDF8-4714-888C-05336C303453}"/>
              </a:ext>
            </a:extLst>
          </p:cNvPr>
          <p:cNvSpPr txBox="1"/>
          <p:nvPr/>
        </p:nvSpPr>
        <p:spPr>
          <a:xfrm>
            <a:off x="8174099" y="392703"/>
            <a:ext cx="22122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Linguistic fieldwork</a:t>
            </a:r>
          </a:p>
          <a:p>
            <a:r>
              <a:rPr lang="en-US" dirty="0"/>
              <a:t>Archiving and annotating data from endangered languages</a:t>
            </a:r>
          </a:p>
          <a:p>
            <a:endParaRPr lang="nl-NL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0C491C-543F-4E57-95AC-961227F8B4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646" y="2376506"/>
            <a:ext cx="1776402" cy="177640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91830E3-E876-4561-8F13-749E0E4A54FC}"/>
              </a:ext>
            </a:extLst>
          </p:cNvPr>
          <p:cNvSpPr txBox="1"/>
          <p:nvPr/>
        </p:nvSpPr>
        <p:spPr>
          <a:xfrm>
            <a:off x="8295405" y="2515670"/>
            <a:ext cx="2212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PhD in linguistics: Reusing data collected by others</a:t>
            </a:r>
          </a:p>
          <a:p>
            <a:endParaRPr lang="nl-NL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1F1018E-374C-4BB9-A29F-652046C10D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4413" y="4420086"/>
            <a:ext cx="1938733" cy="193873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EFD2785-F2FF-492E-85A3-CD7FDC163A71}"/>
              </a:ext>
            </a:extLst>
          </p:cNvPr>
          <p:cNvSpPr txBox="1"/>
          <p:nvPr/>
        </p:nvSpPr>
        <p:spPr>
          <a:xfrm>
            <a:off x="8107792" y="4611998"/>
            <a:ext cx="35038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Since 2018, working at the library, supporting researchers on the way to FAIR data and Open Science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711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2D0ACB-6477-2D4A-B24D-90F07333A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1" y="451166"/>
            <a:ext cx="2970443" cy="782467"/>
          </a:xfrm>
        </p:spPr>
        <p:txBody>
          <a:bodyPr/>
          <a:lstStyle/>
          <a:p>
            <a:r>
              <a:rPr lang="en-US"/>
              <a:t>This presentation</a:t>
            </a:r>
          </a:p>
        </p:txBody>
      </p:sp>
      <p:sp>
        <p:nvSpPr>
          <p:cNvPr id="58" name="Tijdelijke aanduiding voor tekst 57">
            <a:extLst>
              <a:ext uri="{FF2B5EF4-FFF2-40B4-BE49-F238E27FC236}">
                <a16:creationId xmlns:a16="http://schemas.microsoft.com/office/drawing/2014/main" id="{68AA575A-8312-8F48-8DDF-8042D3DBB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>
                <a:latin typeface="DINPro-Medium" pitchFamily="2" charset="0"/>
              </a:rPr>
              <a:t>Research Data Management advice.</a:t>
            </a:r>
          </a:p>
          <a:p>
            <a:pPr lvl="3"/>
            <a:endParaRPr lang="en-GB" dirty="0"/>
          </a:p>
          <a:p>
            <a:r>
              <a:rPr lang="en-GB" dirty="0">
                <a:latin typeface="DINPro-Medium" pitchFamily="2" charset="0"/>
              </a:rPr>
              <a:t>Where is maintenance?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>
                <a:latin typeface="DINPro-Medium" pitchFamily="2" charset="0"/>
              </a:rPr>
              <a:t>What can I do?</a:t>
            </a:r>
          </a:p>
          <a:p>
            <a:endParaRPr lang="en-GB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87D3D4-57D2-4BDE-9542-2D83A714B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093" y="140677"/>
            <a:ext cx="685800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839FEE-0B79-4859-9E1B-1715BD6ECEF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3</a:t>
            </a:fld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0325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EA6B06-EE51-45F6-8D7E-3D9F10F38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1" y="451166"/>
            <a:ext cx="2667081" cy="782467"/>
          </a:xfrm>
        </p:spPr>
        <p:txBody>
          <a:bodyPr/>
          <a:lstStyle/>
          <a:p>
            <a:r>
              <a:rPr lang="en-GB" dirty="0"/>
              <a:t>VU RDM support</a:t>
            </a:r>
            <a:endParaRPr lang="en-NL" dirty="0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880AAD40-836C-94C9-9D32-010D859273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61247" y="1563217"/>
            <a:ext cx="4928235" cy="3731566"/>
          </a:xfrm>
        </p:spPr>
        <p:txBody>
          <a:bodyPr/>
          <a:lstStyle/>
          <a:p>
            <a:pPr marL="173037" lvl="2" indent="0">
              <a:buNone/>
            </a:pPr>
            <a:endParaRPr lang="nl-NL" dirty="0"/>
          </a:p>
          <a:p>
            <a:pPr lvl="2"/>
            <a:r>
              <a:rPr lang="nl-NL" dirty="0" err="1"/>
              <a:t>Faculty</a:t>
            </a:r>
            <a:r>
              <a:rPr lang="nl-NL" dirty="0"/>
              <a:t> data stewards </a:t>
            </a:r>
          </a:p>
          <a:p>
            <a:pPr lvl="2"/>
            <a:r>
              <a:rPr lang="nl-NL" dirty="0" err="1"/>
              <a:t>Faculty</a:t>
            </a:r>
            <a:r>
              <a:rPr lang="nl-NL" dirty="0"/>
              <a:t> privacy </a:t>
            </a:r>
            <a:r>
              <a:rPr lang="nl-NL" dirty="0" err="1"/>
              <a:t>champions</a:t>
            </a:r>
            <a:r>
              <a:rPr lang="nl-NL" dirty="0"/>
              <a:t>​</a:t>
            </a:r>
          </a:p>
          <a:p>
            <a:pPr lvl="2"/>
            <a:r>
              <a:rPr lang="nl-NL" dirty="0" err="1"/>
              <a:t>Other</a:t>
            </a:r>
            <a:r>
              <a:rPr lang="nl-NL" dirty="0"/>
              <a:t> </a:t>
            </a:r>
            <a:r>
              <a:rPr lang="nl-NL" dirty="0" err="1"/>
              <a:t>faculty</a:t>
            </a:r>
            <a:r>
              <a:rPr lang="nl-NL" dirty="0"/>
              <a:t> support </a:t>
            </a:r>
            <a:r>
              <a:rPr lang="nl-NL" dirty="0" err="1"/>
              <a:t>staff</a:t>
            </a:r>
            <a:r>
              <a:rPr lang="nl-NL" dirty="0"/>
              <a:t> </a:t>
            </a:r>
          </a:p>
          <a:p>
            <a:pPr lvl="2"/>
            <a:r>
              <a:rPr lang="nl-NL" dirty="0"/>
              <a:t>RDM Support Desk </a:t>
            </a:r>
          </a:p>
          <a:p>
            <a:pPr lvl="2"/>
            <a:r>
              <a:rPr lang="nl-NL" dirty="0"/>
              <a:t>IT </a:t>
            </a:r>
            <a:r>
              <a:rPr lang="nl-NL" dirty="0" err="1"/>
              <a:t>for</a:t>
            </a:r>
            <a:r>
              <a:rPr lang="nl-NL" dirty="0"/>
              <a:t> Research</a:t>
            </a:r>
          </a:p>
          <a:p>
            <a:pPr lvl="2"/>
            <a:r>
              <a:rPr lang="nl-NL" dirty="0"/>
              <a:t>Legal </a:t>
            </a:r>
            <a:r>
              <a:rPr lang="nl-NL" dirty="0" err="1"/>
              <a:t>advice</a:t>
            </a:r>
            <a:endParaRPr lang="nl-NL" dirty="0"/>
          </a:p>
          <a:p>
            <a:pPr lvl="2"/>
            <a:r>
              <a:rPr lang="nl-NL" dirty="0"/>
              <a:t>IT security</a:t>
            </a:r>
          </a:p>
          <a:p>
            <a:pPr lvl="2"/>
            <a:r>
              <a:rPr lang="nl-NL" dirty="0"/>
              <a:t>Grants office</a:t>
            </a:r>
          </a:p>
          <a:p>
            <a:pPr marL="173037" lvl="2" indent="0">
              <a:buNone/>
            </a:pPr>
            <a:endParaRPr lang="nl-NL" dirty="0"/>
          </a:p>
          <a:p>
            <a:pPr marL="173037" lvl="2" indent="0">
              <a:buNone/>
            </a:pPr>
            <a:r>
              <a:rPr lang="nl-NL" b="1" dirty="0"/>
              <a:t>Training </a:t>
            </a:r>
            <a:r>
              <a:rPr lang="nl-NL" b="1" dirty="0" err="1"/>
              <a:t>and</a:t>
            </a:r>
            <a:r>
              <a:rPr lang="nl-NL" b="1" dirty="0"/>
              <a:t> workshops</a:t>
            </a:r>
          </a:p>
          <a:p>
            <a:pPr marL="173037" lvl="2" indent="0">
              <a:buNone/>
            </a:pPr>
            <a:endParaRPr lang="nl-NL" dirty="0"/>
          </a:p>
          <a:p>
            <a:pPr lvl="1"/>
            <a:r>
              <a:rPr lang="nl-NL" dirty="0"/>
              <a:t>More on </a:t>
            </a:r>
            <a:r>
              <a:rPr lang="en-GB" dirty="0">
                <a:solidFill>
                  <a:srgbClr val="0563C1"/>
                </a:solidFill>
                <a:ea typeface="ＭＳ Ｐゴシック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 Data Support Portal​</a:t>
            </a:r>
            <a:r>
              <a:rPr lang="nl-NL" dirty="0">
                <a:solidFill>
                  <a:srgbClr val="000000"/>
                </a:solidFill>
                <a:ea typeface="ＭＳ Ｐゴシック"/>
                <a:cs typeface="Arial"/>
              </a:rPr>
              <a:t> </a:t>
            </a:r>
            <a:endParaRPr lang="nl-NL" dirty="0"/>
          </a:p>
        </p:txBody>
      </p:sp>
      <p:grpSp>
        <p:nvGrpSpPr>
          <p:cNvPr id="35" name="Groep 34">
            <a:extLst>
              <a:ext uri="{FF2B5EF4-FFF2-40B4-BE49-F238E27FC236}">
                <a16:creationId xmlns:a16="http://schemas.microsoft.com/office/drawing/2014/main" id="{F8FFE0BB-DC09-3357-E3AB-21763315A9C5}"/>
              </a:ext>
            </a:extLst>
          </p:cNvPr>
          <p:cNvGrpSpPr/>
          <p:nvPr/>
        </p:nvGrpSpPr>
        <p:grpSpPr>
          <a:xfrm>
            <a:off x="5019634" y="1628259"/>
            <a:ext cx="6134398" cy="4386126"/>
            <a:chOff x="6614160" y="1608148"/>
            <a:chExt cx="5666430" cy="4051527"/>
          </a:xfrm>
        </p:grpSpPr>
        <p:graphicFrame>
          <p:nvGraphicFramePr>
            <p:cNvPr id="8" name="Diagram 7">
              <a:extLst>
                <a:ext uri="{FF2B5EF4-FFF2-40B4-BE49-F238E27FC236}">
                  <a16:creationId xmlns:a16="http://schemas.microsoft.com/office/drawing/2014/main" id="{B10B570B-586E-4066-A774-733E25AEB9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29735111"/>
                </p:ext>
              </p:extLst>
            </p:nvPr>
          </p:nvGraphicFramePr>
          <p:xfrm>
            <a:off x="6614160" y="1608148"/>
            <a:ext cx="5666430" cy="405152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7" name="Oval 23">
              <a:extLst>
                <a:ext uri="{FF2B5EF4-FFF2-40B4-BE49-F238E27FC236}">
                  <a16:creationId xmlns:a16="http://schemas.microsoft.com/office/drawing/2014/main" id="{CB9B1D11-A309-4150-AF4A-4561823373D6}"/>
                </a:ext>
              </a:extLst>
            </p:cNvPr>
            <p:cNvSpPr/>
            <p:nvPr/>
          </p:nvSpPr>
          <p:spPr>
            <a:xfrm>
              <a:off x="8689975" y="2916054"/>
              <a:ext cx="1460278" cy="1435713"/>
            </a:xfrm>
            <a:prstGeom prst="ellipse">
              <a:avLst/>
            </a:prstGeom>
            <a:solidFill>
              <a:srgbClr val="0077B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>
                  <a:solidFill>
                    <a:schemeClr val="bg2"/>
                  </a:solidFill>
                  <a:latin typeface="DINPro" pitchFamily="2" charset="0"/>
                </a:rPr>
                <a:t>(Faculty) Research Data Stewards</a:t>
              </a:r>
            </a:p>
          </p:txBody>
        </p:sp>
        <p:sp>
          <p:nvSpPr>
            <p:cNvPr id="18" name="Graphic 4">
              <a:extLst>
                <a:ext uri="{FF2B5EF4-FFF2-40B4-BE49-F238E27FC236}">
                  <a16:creationId xmlns:a16="http://schemas.microsoft.com/office/drawing/2014/main" id="{CD3BA184-0FE1-CA8D-95C0-00389BCF0F20}"/>
                </a:ext>
              </a:extLst>
            </p:cNvPr>
            <p:cNvSpPr/>
            <p:nvPr/>
          </p:nvSpPr>
          <p:spPr>
            <a:xfrm>
              <a:off x="8052105" y="2674585"/>
              <a:ext cx="253631" cy="221920"/>
            </a:xfrm>
            <a:custGeom>
              <a:avLst/>
              <a:gdLst>
                <a:gd name="connsiteX0" fmla="*/ 110796 w 587382"/>
                <a:gd name="connsiteY0" fmla="*/ 814 h 513942"/>
                <a:gd name="connsiteX1" fmla="*/ 147457 w 587382"/>
                <a:gd name="connsiteY1" fmla="*/ 37466 h 513942"/>
                <a:gd name="connsiteX2" fmla="*/ 147457 w 587382"/>
                <a:gd name="connsiteY2" fmla="*/ 210953 h 513942"/>
                <a:gd name="connsiteX3" fmla="*/ 326686 w 587382"/>
                <a:gd name="connsiteY3" fmla="*/ 114029 h 513942"/>
                <a:gd name="connsiteX4" fmla="*/ 367420 w 587382"/>
                <a:gd name="connsiteY4" fmla="*/ 138463 h 513942"/>
                <a:gd name="connsiteX5" fmla="*/ 367420 w 587382"/>
                <a:gd name="connsiteY5" fmla="*/ 210953 h 513942"/>
                <a:gd name="connsiteX6" fmla="*/ 546649 w 587382"/>
                <a:gd name="connsiteY6" fmla="*/ 114029 h 513942"/>
                <a:gd name="connsiteX7" fmla="*/ 587383 w 587382"/>
                <a:gd name="connsiteY7" fmla="*/ 138463 h 513942"/>
                <a:gd name="connsiteX8" fmla="*/ 587383 w 587382"/>
                <a:gd name="connsiteY8" fmla="*/ 458557 h 513942"/>
                <a:gd name="connsiteX9" fmla="*/ 531985 w 587382"/>
                <a:gd name="connsiteY9" fmla="*/ 513943 h 513942"/>
                <a:gd name="connsiteX10" fmla="*/ 55398 w 587382"/>
                <a:gd name="connsiteY10" fmla="*/ 513943 h 513942"/>
                <a:gd name="connsiteX11" fmla="*/ 0 w 587382"/>
                <a:gd name="connsiteY11" fmla="*/ 458557 h 513942"/>
                <a:gd name="connsiteX12" fmla="*/ 0 w 587382"/>
                <a:gd name="connsiteY12" fmla="*/ 36652 h 513942"/>
                <a:gd name="connsiteX13" fmla="*/ 36661 w 587382"/>
                <a:gd name="connsiteY13" fmla="*/ 0 h 513942"/>
                <a:gd name="connsiteX14" fmla="*/ 110796 w 587382"/>
                <a:gd name="connsiteY14" fmla="*/ 0 h 51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7382" h="513942">
                  <a:moveTo>
                    <a:pt x="110796" y="814"/>
                  </a:moveTo>
                  <a:cubicBezTo>
                    <a:pt x="131163" y="814"/>
                    <a:pt x="147457" y="17104"/>
                    <a:pt x="147457" y="37466"/>
                  </a:cubicBezTo>
                  <a:lnTo>
                    <a:pt x="147457" y="210953"/>
                  </a:lnTo>
                  <a:lnTo>
                    <a:pt x="326686" y="114029"/>
                  </a:lnTo>
                  <a:cubicBezTo>
                    <a:pt x="344609" y="104255"/>
                    <a:pt x="367420" y="117286"/>
                    <a:pt x="367420" y="138463"/>
                  </a:cubicBezTo>
                  <a:lnTo>
                    <a:pt x="367420" y="210953"/>
                  </a:lnTo>
                  <a:lnTo>
                    <a:pt x="546649" y="114029"/>
                  </a:lnTo>
                  <a:cubicBezTo>
                    <a:pt x="564572" y="104255"/>
                    <a:pt x="587383" y="117286"/>
                    <a:pt x="587383" y="138463"/>
                  </a:cubicBezTo>
                  <a:lnTo>
                    <a:pt x="587383" y="458557"/>
                  </a:lnTo>
                  <a:cubicBezTo>
                    <a:pt x="587383" y="488694"/>
                    <a:pt x="562943" y="513943"/>
                    <a:pt x="531985" y="513943"/>
                  </a:cubicBezTo>
                  <a:lnTo>
                    <a:pt x="55398" y="513943"/>
                  </a:lnTo>
                  <a:cubicBezTo>
                    <a:pt x="25255" y="513943"/>
                    <a:pt x="0" y="489508"/>
                    <a:pt x="0" y="458557"/>
                  </a:cubicBezTo>
                  <a:lnTo>
                    <a:pt x="0" y="36652"/>
                  </a:lnTo>
                  <a:cubicBezTo>
                    <a:pt x="0" y="16290"/>
                    <a:pt x="16294" y="0"/>
                    <a:pt x="36661" y="0"/>
                  </a:cubicBezTo>
                  <a:lnTo>
                    <a:pt x="110796" y="0"/>
                  </a:lnTo>
                  <a:close/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2" name="Graphic 20">
              <a:extLst>
                <a:ext uri="{FF2B5EF4-FFF2-40B4-BE49-F238E27FC236}">
                  <a16:creationId xmlns:a16="http://schemas.microsoft.com/office/drawing/2014/main" id="{56FBF279-8375-542B-78FD-C3B09BCC07D1}"/>
                </a:ext>
              </a:extLst>
            </p:cNvPr>
            <p:cNvSpPr/>
            <p:nvPr/>
          </p:nvSpPr>
          <p:spPr>
            <a:xfrm>
              <a:off x="8052105" y="3985399"/>
              <a:ext cx="253631" cy="289394"/>
            </a:xfrm>
            <a:custGeom>
              <a:avLst/>
              <a:gdLst>
                <a:gd name="connsiteX0" fmla="*/ 62730 w 513247"/>
                <a:gd name="connsiteY0" fmla="*/ 428421 h 585617"/>
                <a:gd name="connsiteX1" fmla="*/ 256624 w 513247"/>
                <a:gd name="connsiteY1" fmla="*/ 457743 h 585617"/>
                <a:gd name="connsiteX2" fmla="*/ 450517 w 513247"/>
                <a:gd name="connsiteY2" fmla="*/ 428421 h 585617"/>
                <a:gd name="connsiteX3" fmla="*/ 513247 w 513247"/>
                <a:gd name="connsiteY3" fmla="*/ 395842 h 585617"/>
                <a:gd name="connsiteX4" fmla="*/ 513247 w 513247"/>
                <a:gd name="connsiteY4" fmla="*/ 494395 h 585617"/>
                <a:gd name="connsiteX5" fmla="*/ 256624 w 513247"/>
                <a:gd name="connsiteY5" fmla="*/ 585618 h 585617"/>
                <a:gd name="connsiteX6" fmla="*/ 0 w 513247"/>
                <a:gd name="connsiteY6" fmla="*/ 494395 h 585617"/>
                <a:gd name="connsiteX7" fmla="*/ 0 w 513247"/>
                <a:gd name="connsiteY7" fmla="*/ 395842 h 585617"/>
                <a:gd name="connsiteX8" fmla="*/ 62730 w 513247"/>
                <a:gd name="connsiteY8" fmla="*/ 428421 h 585617"/>
                <a:gd name="connsiteX9" fmla="*/ 450517 w 513247"/>
                <a:gd name="connsiteY9" fmla="*/ 245161 h 585617"/>
                <a:gd name="connsiteX10" fmla="*/ 513247 w 513247"/>
                <a:gd name="connsiteY10" fmla="*/ 212582 h 585617"/>
                <a:gd name="connsiteX11" fmla="*/ 513247 w 513247"/>
                <a:gd name="connsiteY11" fmla="*/ 329054 h 585617"/>
                <a:gd name="connsiteX12" fmla="*/ 256624 w 513247"/>
                <a:gd name="connsiteY12" fmla="*/ 420277 h 585617"/>
                <a:gd name="connsiteX13" fmla="*/ 0 w 513247"/>
                <a:gd name="connsiteY13" fmla="*/ 329054 h 585617"/>
                <a:gd name="connsiteX14" fmla="*/ 0 w 513247"/>
                <a:gd name="connsiteY14" fmla="*/ 212582 h 585617"/>
                <a:gd name="connsiteX15" fmla="*/ 62730 w 513247"/>
                <a:gd name="connsiteY15" fmla="*/ 245161 h 585617"/>
                <a:gd name="connsiteX16" fmla="*/ 256624 w 513247"/>
                <a:gd name="connsiteY16" fmla="*/ 274483 h 585617"/>
                <a:gd name="connsiteX17" fmla="*/ 450517 w 513247"/>
                <a:gd name="connsiteY17" fmla="*/ 245161 h 585617"/>
                <a:gd name="connsiteX18" fmla="*/ 513247 w 513247"/>
                <a:gd name="connsiteY18" fmla="*/ 91223 h 585617"/>
                <a:gd name="connsiteX19" fmla="*/ 513247 w 513247"/>
                <a:gd name="connsiteY19" fmla="*/ 146608 h 585617"/>
                <a:gd name="connsiteX20" fmla="*/ 256624 w 513247"/>
                <a:gd name="connsiteY20" fmla="*/ 237831 h 585617"/>
                <a:gd name="connsiteX21" fmla="*/ 0 w 513247"/>
                <a:gd name="connsiteY21" fmla="*/ 146608 h 585617"/>
                <a:gd name="connsiteX22" fmla="*/ 0 w 513247"/>
                <a:gd name="connsiteY22" fmla="*/ 91223 h 585617"/>
                <a:gd name="connsiteX23" fmla="*/ 256624 w 513247"/>
                <a:gd name="connsiteY23" fmla="*/ 0 h 585617"/>
                <a:gd name="connsiteX24" fmla="*/ 513247 w 513247"/>
                <a:gd name="connsiteY24" fmla="*/ 91223 h 58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247" h="585617">
                  <a:moveTo>
                    <a:pt x="62730" y="428421"/>
                  </a:moveTo>
                  <a:cubicBezTo>
                    <a:pt x="114055" y="446340"/>
                    <a:pt x="182488" y="457743"/>
                    <a:pt x="256624" y="457743"/>
                  </a:cubicBezTo>
                  <a:cubicBezTo>
                    <a:pt x="330759" y="457743"/>
                    <a:pt x="399192" y="447155"/>
                    <a:pt x="450517" y="428421"/>
                  </a:cubicBezTo>
                  <a:cubicBezTo>
                    <a:pt x="473328" y="420277"/>
                    <a:pt x="496139" y="408874"/>
                    <a:pt x="513247" y="395842"/>
                  </a:cubicBezTo>
                  <a:lnTo>
                    <a:pt x="513247" y="494395"/>
                  </a:lnTo>
                  <a:cubicBezTo>
                    <a:pt x="513247" y="544893"/>
                    <a:pt x="398377" y="585618"/>
                    <a:pt x="256624" y="585618"/>
                  </a:cubicBezTo>
                  <a:cubicBezTo>
                    <a:pt x="114869" y="585618"/>
                    <a:pt x="0" y="544893"/>
                    <a:pt x="0" y="494395"/>
                  </a:cubicBezTo>
                  <a:lnTo>
                    <a:pt x="0" y="395842"/>
                  </a:lnTo>
                  <a:cubicBezTo>
                    <a:pt x="17108" y="408874"/>
                    <a:pt x="39104" y="420277"/>
                    <a:pt x="62730" y="428421"/>
                  </a:cubicBezTo>
                  <a:close/>
                  <a:moveTo>
                    <a:pt x="450517" y="245161"/>
                  </a:moveTo>
                  <a:cubicBezTo>
                    <a:pt x="473328" y="237016"/>
                    <a:pt x="496139" y="225614"/>
                    <a:pt x="513247" y="212582"/>
                  </a:cubicBezTo>
                  <a:lnTo>
                    <a:pt x="513247" y="329054"/>
                  </a:lnTo>
                  <a:cubicBezTo>
                    <a:pt x="513247" y="379552"/>
                    <a:pt x="398377" y="420277"/>
                    <a:pt x="256624" y="420277"/>
                  </a:cubicBezTo>
                  <a:cubicBezTo>
                    <a:pt x="114869" y="420277"/>
                    <a:pt x="0" y="379552"/>
                    <a:pt x="0" y="329054"/>
                  </a:cubicBezTo>
                  <a:lnTo>
                    <a:pt x="0" y="212582"/>
                  </a:lnTo>
                  <a:cubicBezTo>
                    <a:pt x="17108" y="225614"/>
                    <a:pt x="39104" y="237016"/>
                    <a:pt x="62730" y="245161"/>
                  </a:cubicBezTo>
                  <a:cubicBezTo>
                    <a:pt x="114055" y="263080"/>
                    <a:pt x="182488" y="274483"/>
                    <a:pt x="256624" y="274483"/>
                  </a:cubicBezTo>
                  <a:cubicBezTo>
                    <a:pt x="330759" y="274483"/>
                    <a:pt x="399192" y="263895"/>
                    <a:pt x="450517" y="245161"/>
                  </a:cubicBezTo>
                  <a:moveTo>
                    <a:pt x="513247" y="91223"/>
                  </a:moveTo>
                  <a:lnTo>
                    <a:pt x="513247" y="146608"/>
                  </a:lnTo>
                  <a:cubicBezTo>
                    <a:pt x="513247" y="197107"/>
                    <a:pt x="398377" y="237831"/>
                    <a:pt x="256624" y="237831"/>
                  </a:cubicBezTo>
                  <a:cubicBezTo>
                    <a:pt x="114869" y="237831"/>
                    <a:pt x="0" y="197107"/>
                    <a:pt x="0" y="146608"/>
                  </a:cubicBezTo>
                  <a:lnTo>
                    <a:pt x="0" y="91223"/>
                  </a:lnTo>
                  <a:cubicBezTo>
                    <a:pt x="0" y="40724"/>
                    <a:pt x="114869" y="0"/>
                    <a:pt x="256624" y="0"/>
                  </a:cubicBezTo>
                  <a:cubicBezTo>
                    <a:pt x="398377" y="0"/>
                    <a:pt x="513247" y="40724"/>
                    <a:pt x="513247" y="91223"/>
                  </a:cubicBezTo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5" name="Graphic 23">
              <a:extLst>
                <a:ext uri="{FF2B5EF4-FFF2-40B4-BE49-F238E27FC236}">
                  <a16:creationId xmlns:a16="http://schemas.microsoft.com/office/drawing/2014/main" id="{33951A30-4966-A648-E301-D5DAD1FFFDB2}"/>
                </a:ext>
              </a:extLst>
            </p:cNvPr>
            <p:cNvSpPr/>
            <p:nvPr/>
          </p:nvSpPr>
          <p:spPr>
            <a:xfrm>
              <a:off x="9342581" y="4854215"/>
              <a:ext cx="285513" cy="254101"/>
            </a:xfrm>
            <a:custGeom>
              <a:avLst/>
              <a:gdLst>
                <a:gd name="connsiteX0" fmla="*/ 649400 w 659904"/>
                <a:gd name="connsiteY0" fmla="*/ 313632 h 587300"/>
                <a:gd name="connsiteX1" fmla="*/ 608666 w 659904"/>
                <a:gd name="connsiteY1" fmla="*/ 295713 h 587300"/>
                <a:gd name="connsiteX2" fmla="*/ 449804 w 659904"/>
                <a:gd name="connsiteY2" fmla="*/ 395081 h 587300"/>
                <a:gd name="connsiteX3" fmla="*/ 586670 w 659904"/>
                <a:gd name="connsiteY3" fmla="*/ 455353 h 587300"/>
                <a:gd name="connsiteX4" fmla="*/ 611925 w 659904"/>
                <a:gd name="connsiteY4" fmla="*/ 445579 h 587300"/>
                <a:gd name="connsiteX5" fmla="*/ 658362 w 659904"/>
                <a:gd name="connsiteY5" fmla="*/ 339695 h 587300"/>
                <a:gd name="connsiteX6" fmla="*/ 658362 w 659904"/>
                <a:gd name="connsiteY6" fmla="*/ 325035 h 587300"/>
                <a:gd name="connsiteX7" fmla="*/ 649400 w 659904"/>
                <a:gd name="connsiteY7" fmla="*/ 313632 h 587300"/>
                <a:gd name="connsiteX8" fmla="*/ 593187 w 659904"/>
                <a:gd name="connsiteY8" fmla="*/ 193087 h 587300"/>
                <a:gd name="connsiteX9" fmla="*/ 159779 w 659904"/>
                <a:gd name="connsiteY9" fmla="*/ 2497 h 587300"/>
                <a:gd name="connsiteX10" fmla="*/ 114157 w 659904"/>
                <a:gd name="connsiteY10" fmla="*/ 18787 h 587300"/>
                <a:gd name="connsiteX11" fmla="*/ 4990 w 659904"/>
                <a:gd name="connsiteY11" fmla="*/ 210192 h 587300"/>
                <a:gd name="connsiteX12" fmla="*/ 2546 w 659904"/>
                <a:gd name="connsiteY12" fmla="*/ 241142 h 587300"/>
                <a:gd name="connsiteX13" fmla="*/ 24542 w 659904"/>
                <a:gd name="connsiteY13" fmla="*/ 263133 h 587300"/>
                <a:gd name="connsiteX14" fmla="*/ 203771 w 659904"/>
                <a:gd name="connsiteY14" fmla="*/ 337252 h 587300"/>
                <a:gd name="connsiteX15" fmla="*/ 158149 w 659904"/>
                <a:gd name="connsiteY15" fmla="*/ 458611 h 587300"/>
                <a:gd name="connsiteX16" fmla="*/ 72608 w 659904"/>
                <a:gd name="connsiteY16" fmla="*/ 458611 h 587300"/>
                <a:gd name="connsiteX17" fmla="*/ 18839 w 659904"/>
                <a:gd name="connsiteY17" fmla="*/ 404040 h 587300"/>
                <a:gd name="connsiteX18" fmla="*/ 916 w 659904"/>
                <a:gd name="connsiteY18" fmla="*/ 421959 h 587300"/>
                <a:gd name="connsiteX19" fmla="*/ 916 w 659904"/>
                <a:gd name="connsiteY19" fmla="*/ 567752 h 587300"/>
                <a:gd name="connsiteX20" fmla="*/ 18025 w 659904"/>
                <a:gd name="connsiteY20" fmla="*/ 587300 h 587300"/>
                <a:gd name="connsiteX21" fmla="*/ 71793 w 659904"/>
                <a:gd name="connsiteY21" fmla="*/ 533544 h 587300"/>
                <a:gd name="connsiteX22" fmla="*/ 181775 w 659904"/>
                <a:gd name="connsiteY22" fmla="*/ 533544 h 587300"/>
                <a:gd name="connsiteX23" fmla="*/ 215992 w 659904"/>
                <a:gd name="connsiteY23" fmla="*/ 509924 h 587300"/>
                <a:gd name="connsiteX24" fmla="*/ 269760 w 659904"/>
                <a:gd name="connsiteY24" fmla="*/ 367388 h 587300"/>
                <a:gd name="connsiteX25" fmla="*/ 347969 w 659904"/>
                <a:gd name="connsiteY25" fmla="*/ 399968 h 587300"/>
                <a:gd name="connsiteX26" fmla="*/ 379742 w 659904"/>
                <a:gd name="connsiteY26" fmla="*/ 396710 h 587300"/>
                <a:gd name="connsiteX27" fmla="*/ 596446 w 659904"/>
                <a:gd name="connsiteY27" fmla="*/ 261505 h 587300"/>
                <a:gd name="connsiteX28" fmla="*/ 593187 w 659904"/>
                <a:gd name="connsiteY28" fmla="*/ 193087 h 58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59904" h="587300">
                  <a:moveTo>
                    <a:pt x="649400" y="313632"/>
                  </a:moveTo>
                  <a:lnTo>
                    <a:pt x="608666" y="295713"/>
                  </a:lnTo>
                  <a:lnTo>
                    <a:pt x="449804" y="395081"/>
                  </a:lnTo>
                  <a:lnTo>
                    <a:pt x="586670" y="455353"/>
                  </a:lnTo>
                  <a:cubicBezTo>
                    <a:pt x="596446" y="459425"/>
                    <a:pt x="607852" y="455353"/>
                    <a:pt x="611925" y="445579"/>
                  </a:cubicBezTo>
                  <a:lnTo>
                    <a:pt x="658362" y="339695"/>
                  </a:lnTo>
                  <a:cubicBezTo>
                    <a:pt x="659991" y="334809"/>
                    <a:pt x="660806" y="329922"/>
                    <a:pt x="658362" y="325035"/>
                  </a:cubicBezTo>
                  <a:cubicBezTo>
                    <a:pt x="657547" y="319333"/>
                    <a:pt x="652659" y="315261"/>
                    <a:pt x="649400" y="313632"/>
                  </a:cubicBezTo>
                  <a:moveTo>
                    <a:pt x="593187" y="193087"/>
                  </a:moveTo>
                  <a:lnTo>
                    <a:pt x="159779" y="2497"/>
                  </a:lnTo>
                  <a:cubicBezTo>
                    <a:pt x="142671" y="-4019"/>
                    <a:pt x="123118" y="2497"/>
                    <a:pt x="114157" y="18787"/>
                  </a:cubicBezTo>
                  <a:lnTo>
                    <a:pt x="4990" y="210192"/>
                  </a:lnTo>
                  <a:cubicBezTo>
                    <a:pt x="-713" y="219966"/>
                    <a:pt x="-1528" y="230554"/>
                    <a:pt x="2546" y="241142"/>
                  </a:cubicBezTo>
                  <a:cubicBezTo>
                    <a:pt x="6619" y="250916"/>
                    <a:pt x="13951" y="259061"/>
                    <a:pt x="24542" y="263133"/>
                  </a:cubicBezTo>
                  <a:lnTo>
                    <a:pt x="203771" y="337252"/>
                  </a:lnTo>
                  <a:lnTo>
                    <a:pt x="158149" y="458611"/>
                  </a:lnTo>
                  <a:lnTo>
                    <a:pt x="72608" y="458611"/>
                  </a:lnTo>
                  <a:cubicBezTo>
                    <a:pt x="72608" y="428475"/>
                    <a:pt x="48168" y="404040"/>
                    <a:pt x="18839" y="404040"/>
                  </a:cubicBezTo>
                  <a:cubicBezTo>
                    <a:pt x="9063" y="404040"/>
                    <a:pt x="916" y="412185"/>
                    <a:pt x="916" y="421959"/>
                  </a:cubicBezTo>
                  <a:lnTo>
                    <a:pt x="916" y="567752"/>
                  </a:lnTo>
                  <a:cubicBezTo>
                    <a:pt x="916" y="579155"/>
                    <a:pt x="9063" y="587300"/>
                    <a:pt x="18025" y="587300"/>
                  </a:cubicBezTo>
                  <a:cubicBezTo>
                    <a:pt x="48168" y="587300"/>
                    <a:pt x="71793" y="562866"/>
                    <a:pt x="71793" y="533544"/>
                  </a:cubicBezTo>
                  <a:lnTo>
                    <a:pt x="181775" y="533544"/>
                  </a:lnTo>
                  <a:cubicBezTo>
                    <a:pt x="197254" y="533544"/>
                    <a:pt x="211103" y="523770"/>
                    <a:pt x="215992" y="509924"/>
                  </a:cubicBezTo>
                  <a:lnTo>
                    <a:pt x="269760" y="367388"/>
                  </a:lnTo>
                  <a:lnTo>
                    <a:pt x="347969" y="399968"/>
                  </a:lnTo>
                  <a:cubicBezTo>
                    <a:pt x="358560" y="404040"/>
                    <a:pt x="369966" y="402411"/>
                    <a:pt x="379742" y="396710"/>
                  </a:cubicBezTo>
                  <a:lnTo>
                    <a:pt x="596446" y="261505"/>
                  </a:lnTo>
                  <a:cubicBezTo>
                    <a:pt x="624960" y="241957"/>
                    <a:pt x="620886" y="203676"/>
                    <a:pt x="593187" y="193087"/>
                  </a:cubicBezTo>
                  <a:close/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8" name="Graphic 26">
              <a:extLst>
                <a:ext uri="{FF2B5EF4-FFF2-40B4-BE49-F238E27FC236}">
                  <a16:creationId xmlns:a16="http://schemas.microsoft.com/office/drawing/2014/main" id="{981AE6D6-4566-7446-F119-173264C6B688}"/>
                </a:ext>
              </a:extLst>
            </p:cNvPr>
            <p:cNvSpPr/>
            <p:nvPr/>
          </p:nvSpPr>
          <p:spPr>
            <a:xfrm>
              <a:off x="10552420" y="4106377"/>
              <a:ext cx="324755" cy="260028"/>
            </a:xfrm>
            <a:custGeom>
              <a:avLst/>
              <a:gdLst>
                <a:gd name="connsiteX0" fmla="*/ 566214 w 732407"/>
                <a:gd name="connsiteY0" fmla="*/ 513128 h 586432"/>
                <a:gd name="connsiteX1" fmla="*/ 402463 w 732407"/>
                <a:gd name="connsiteY1" fmla="*/ 513128 h 586432"/>
                <a:gd name="connsiteX2" fmla="*/ 402463 w 732407"/>
                <a:gd name="connsiteY2" fmla="*/ 175930 h 586432"/>
                <a:gd name="connsiteX3" fmla="*/ 455417 w 732407"/>
                <a:gd name="connsiteY3" fmla="*/ 109956 h 586432"/>
                <a:gd name="connsiteX4" fmla="*/ 585766 w 732407"/>
                <a:gd name="connsiteY4" fmla="*/ 109956 h 586432"/>
                <a:gd name="connsiteX5" fmla="*/ 621612 w 732407"/>
                <a:gd name="connsiteY5" fmla="*/ 73304 h 586432"/>
                <a:gd name="connsiteX6" fmla="*/ 585766 w 732407"/>
                <a:gd name="connsiteY6" fmla="*/ 36652 h 586432"/>
                <a:gd name="connsiteX7" fmla="*/ 438309 w 732407"/>
                <a:gd name="connsiteY7" fmla="*/ 36652 h 586432"/>
                <a:gd name="connsiteX8" fmla="*/ 365803 w 732407"/>
                <a:gd name="connsiteY8" fmla="*/ 0 h 586432"/>
                <a:gd name="connsiteX9" fmla="*/ 293296 w 732407"/>
                <a:gd name="connsiteY9" fmla="*/ 36652 h 586432"/>
                <a:gd name="connsiteX10" fmla="*/ 145840 w 732407"/>
                <a:gd name="connsiteY10" fmla="*/ 36652 h 586432"/>
                <a:gd name="connsiteX11" fmla="*/ 109179 w 732407"/>
                <a:gd name="connsiteY11" fmla="*/ 73304 h 586432"/>
                <a:gd name="connsiteX12" fmla="*/ 145025 w 732407"/>
                <a:gd name="connsiteY12" fmla="*/ 109956 h 586432"/>
                <a:gd name="connsiteX13" fmla="*/ 275374 w 732407"/>
                <a:gd name="connsiteY13" fmla="*/ 109956 h 586432"/>
                <a:gd name="connsiteX14" fmla="*/ 328328 w 732407"/>
                <a:gd name="connsiteY14" fmla="*/ 175930 h 586432"/>
                <a:gd name="connsiteX15" fmla="*/ 328328 w 732407"/>
                <a:gd name="connsiteY15" fmla="*/ 513128 h 586432"/>
                <a:gd name="connsiteX16" fmla="*/ 163763 w 732407"/>
                <a:gd name="connsiteY16" fmla="*/ 513128 h 586432"/>
                <a:gd name="connsiteX17" fmla="*/ 108365 w 732407"/>
                <a:gd name="connsiteY17" fmla="*/ 568514 h 586432"/>
                <a:gd name="connsiteX18" fmla="*/ 126287 w 732407"/>
                <a:gd name="connsiteY18" fmla="*/ 586432 h 586432"/>
                <a:gd name="connsiteX19" fmla="*/ 603689 w 732407"/>
                <a:gd name="connsiteY19" fmla="*/ 586432 h 586432"/>
                <a:gd name="connsiteX20" fmla="*/ 621612 w 732407"/>
                <a:gd name="connsiteY20" fmla="*/ 568514 h 586432"/>
                <a:gd name="connsiteX21" fmla="*/ 566214 w 732407"/>
                <a:gd name="connsiteY21" fmla="*/ 513128 h 586432"/>
                <a:gd name="connsiteX22" fmla="*/ 145025 w 732407"/>
                <a:gd name="connsiteY22" fmla="*/ 201994 h 586432"/>
                <a:gd name="connsiteX23" fmla="*/ 228122 w 732407"/>
                <a:gd name="connsiteY23" fmla="*/ 366520 h 586432"/>
                <a:gd name="connsiteX24" fmla="*/ 62743 w 732407"/>
                <a:gd name="connsiteY24" fmla="*/ 366520 h 586432"/>
                <a:gd name="connsiteX25" fmla="*/ 145025 w 732407"/>
                <a:gd name="connsiteY25" fmla="*/ 201994 h 586432"/>
                <a:gd name="connsiteX26" fmla="*/ 292482 w 732407"/>
                <a:gd name="connsiteY26" fmla="*/ 385254 h 586432"/>
                <a:gd name="connsiteX27" fmla="*/ 194720 w 732407"/>
                <a:gd name="connsiteY27" fmla="*/ 177559 h 586432"/>
                <a:gd name="connsiteX28" fmla="*/ 96144 w 732407"/>
                <a:gd name="connsiteY28" fmla="*/ 177559 h 586432"/>
                <a:gd name="connsiteX29" fmla="*/ 12 w 732407"/>
                <a:gd name="connsiteY29" fmla="*/ 385254 h 586432"/>
                <a:gd name="connsiteX30" fmla="*/ 145840 w 732407"/>
                <a:gd name="connsiteY30" fmla="*/ 476476 h 586432"/>
                <a:gd name="connsiteX31" fmla="*/ 292482 w 732407"/>
                <a:gd name="connsiteY31" fmla="*/ 385254 h 586432"/>
                <a:gd name="connsiteX32" fmla="*/ 501854 w 732407"/>
                <a:gd name="connsiteY32" fmla="*/ 366520 h 586432"/>
                <a:gd name="connsiteX33" fmla="*/ 584137 w 732407"/>
                <a:gd name="connsiteY33" fmla="*/ 201994 h 586432"/>
                <a:gd name="connsiteX34" fmla="*/ 666419 w 732407"/>
                <a:gd name="connsiteY34" fmla="*/ 366520 h 586432"/>
                <a:gd name="connsiteX35" fmla="*/ 501854 w 732407"/>
                <a:gd name="connsiteY35" fmla="*/ 366520 h 586432"/>
                <a:gd name="connsiteX36" fmla="*/ 634646 w 732407"/>
                <a:gd name="connsiteY36" fmla="*/ 176744 h 586432"/>
                <a:gd name="connsiteX37" fmla="*/ 536071 w 732407"/>
                <a:gd name="connsiteY37" fmla="*/ 176744 h 586432"/>
                <a:gd name="connsiteX38" fmla="*/ 439938 w 732407"/>
                <a:gd name="connsiteY38" fmla="*/ 384439 h 586432"/>
                <a:gd name="connsiteX39" fmla="*/ 586581 w 732407"/>
                <a:gd name="connsiteY39" fmla="*/ 475662 h 586432"/>
                <a:gd name="connsiteX40" fmla="*/ 732408 w 732407"/>
                <a:gd name="connsiteY40" fmla="*/ 384439 h 586432"/>
                <a:gd name="connsiteX41" fmla="*/ 634646 w 732407"/>
                <a:gd name="connsiteY41" fmla="*/ 176744 h 58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2407" h="586432">
                  <a:moveTo>
                    <a:pt x="566214" y="513128"/>
                  </a:moveTo>
                  <a:lnTo>
                    <a:pt x="402463" y="513128"/>
                  </a:lnTo>
                  <a:lnTo>
                    <a:pt x="402463" y="175930"/>
                  </a:lnTo>
                  <a:cubicBezTo>
                    <a:pt x="429348" y="164527"/>
                    <a:pt x="449715" y="140092"/>
                    <a:pt x="455417" y="109956"/>
                  </a:cubicBezTo>
                  <a:lnTo>
                    <a:pt x="585766" y="109956"/>
                  </a:lnTo>
                  <a:cubicBezTo>
                    <a:pt x="606133" y="109956"/>
                    <a:pt x="621612" y="93666"/>
                    <a:pt x="621612" y="73304"/>
                  </a:cubicBezTo>
                  <a:cubicBezTo>
                    <a:pt x="621612" y="52942"/>
                    <a:pt x="605318" y="36652"/>
                    <a:pt x="585766" y="36652"/>
                  </a:cubicBezTo>
                  <a:lnTo>
                    <a:pt x="438309" y="36652"/>
                  </a:lnTo>
                  <a:cubicBezTo>
                    <a:pt x="421201" y="14661"/>
                    <a:pt x="395131" y="0"/>
                    <a:pt x="365803" y="0"/>
                  </a:cubicBezTo>
                  <a:cubicBezTo>
                    <a:pt x="335660" y="0"/>
                    <a:pt x="308775" y="14661"/>
                    <a:pt x="293296" y="36652"/>
                  </a:cubicBezTo>
                  <a:lnTo>
                    <a:pt x="145840" y="36652"/>
                  </a:lnTo>
                  <a:cubicBezTo>
                    <a:pt x="125473" y="36652"/>
                    <a:pt x="109179" y="52942"/>
                    <a:pt x="109179" y="73304"/>
                  </a:cubicBezTo>
                  <a:cubicBezTo>
                    <a:pt x="109179" y="93666"/>
                    <a:pt x="125473" y="109956"/>
                    <a:pt x="145025" y="109956"/>
                  </a:cubicBezTo>
                  <a:lnTo>
                    <a:pt x="275374" y="109956"/>
                  </a:lnTo>
                  <a:cubicBezTo>
                    <a:pt x="281076" y="139278"/>
                    <a:pt x="301443" y="163712"/>
                    <a:pt x="328328" y="175930"/>
                  </a:cubicBezTo>
                  <a:lnTo>
                    <a:pt x="328328" y="513128"/>
                  </a:lnTo>
                  <a:lnTo>
                    <a:pt x="163763" y="513128"/>
                  </a:lnTo>
                  <a:cubicBezTo>
                    <a:pt x="133619" y="513128"/>
                    <a:pt x="108365" y="537563"/>
                    <a:pt x="108365" y="568514"/>
                  </a:cubicBezTo>
                  <a:cubicBezTo>
                    <a:pt x="108365" y="578287"/>
                    <a:pt x="116511" y="586432"/>
                    <a:pt x="126287" y="586432"/>
                  </a:cubicBezTo>
                  <a:lnTo>
                    <a:pt x="603689" y="586432"/>
                  </a:lnTo>
                  <a:cubicBezTo>
                    <a:pt x="613465" y="586432"/>
                    <a:pt x="621612" y="578287"/>
                    <a:pt x="621612" y="568514"/>
                  </a:cubicBezTo>
                  <a:cubicBezTo>
                    <a:pt x="622426" y="537563"/>
                    <a:pt x="597171" y="513128"/>
                    <a:pt x="566214" y="513128"/>
                  </a:cubicBezTo>
                  <a:close/>
                  <a:moveTo>
                    <a:pt x="145025" y="201994"/>
                  </a:moveTo>
                  <a:lnTo>
                    <a:pt x="228122" y="366520"/>
                  </a:lnTo>
                  <a:lnTo>
                    <a:pt x="62743" y="366520"/>
                  </a:lnTo>
                  <a:lnTo>
                    <a:pt x="145025" y="201994"/>
                  </a:lnTo>
                  <a:close/>
                  <a:moveTo>
                    <a:pt x="292482" y="385254"/>
                  </a:moveTo>
                  <a:cubicBezTo>
                    <a:pt x="292482" y="366520"/>
                    <a:pt x="294111" y="375480"/>
                    <a:pt x="194720" y="177559"/>
                  </a:cubicBezTo>
                  <a:cubicBezTo>
                    <a:pt x="174353" y="136834"/>
                    <a:pt x="116511" y="136834"/>
                    <a:pt x="96144" y="177559"/>
                  </a:cubicBezTo>
                  <a:cubicBezTo>
                    <a:pt x="-3246" y="377109"/>
                    <a:pt x="12" y="367335"/>
                    <a:pt x="12" y="385254"/>
                  </a:cubicBezTo>
                  <a:cubicBezTo>
                    <a:pt x="12" y="435752"/>
                    <a:pt x="66001" y="476476"/>
                    <a:pt x="145840" y="476476"/>
                  </a:cubicBezTo>
                  <a:cubicBezTo>
                    <a:pt x="225678" y="476476"/>
                    <a:pt x="292482" y="435752"/>
                    <a:pt x="292482" y="385254"/>
                  </a:cubicBezTo>
                  <a:moveTo>
                    <a:pt x="501854" y="366520"/>
                  </a:moveTo>
                  <a:lnTo>
                    <a:pt x="584137" y="201994"/>
                  </a:lnTo>
                  <a:lnTo>
                    <a:pt x="666419" y="366520"/>
                  </a:lnTo>
                  <a:lnTo>
                    <a:pt x="501854" y="366520"/>
                  </a:lnTo>
                  <a:close/>
                  <a:moveTo>
                    <a:pt x="634646" y="176744"/>
                  </a:moveTo>
                  <a:cubicBezTo>
                    <a:pt x="614280" y="136020"/>
                    <a:pt x="556438" y="136020"/>
                    <a:pt x="536071" y="176744"/>
                  </a:cubicBezTo>
                  <a:cubicBezTo>
                    <a:pt x="436680" y="376294"/>
                    <a:pt x="439938" y="366520"/>
                    <a:pt x="439938" y="384439"/>
                  </a:cubicBezTo>
                  <a:cubicBezTo>
                    <a:pt x="439938" y="434938"/>
                    <a:pt x="505927" y="475662"/>
                    <a:pt x="586581" y="475662"/>
                  </a:cubicBezTo>
                  <a:cubicBezTo>
                    <a:pt x="667234" y="475662"/>
                    <a:pt x="732408" y="434938"/>
                    <a:pt x="732408" y="384439"/>
                  </a:cubicBezTo>
                  <a:cubicBezTo>
                    <a:pt x="730779" y="366520"/>
                    <a:pt x="734037" y="374665"/>
                    <a:pt x="634646" y="176744"/>
                  </a:cubicBezTo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1" name="Graphic 29">
              <a:extLst>
                <a:ext uri="{FF2B5EF4-FFF2-40B4-BE49-F238E27FC236}">
                  <a16:creationId xmlns:a16="http://schemas.microsoft.com/office/drawing/2014/main" id="{1F7A8019-8F9A-C7CB-1609-9905D6795042}"/>
                </a:ext>
              </a:extLst>
            </p:cNvPr>
            <p:cNvSpPr/>
            <p:nvPr/>
          </p:nvSpPr>
          <p:spPr>
            <a:xfrm>
              <a:off x="9298409" y="1854134"/>
              <a:ext cx="305781" cy="304872"/>
            </a:xfrm>
            <a:custGeom>
              <a:avLst/>
              <a:gdLst>
                <a:gd name="connsiteX0" fmla="*/ 567016 w 589012"/>
                <a:gd name="connsiteY0" fmla="*/ 186533 h 587261"/>
                <a:gd name="connsiteX1" fmla="*/ 532799 w 589012"/>
                <a:gd name="connsiteY1" fmla="*/ 160469 h 587261"/>
                <a:gd name="connsiteX2" fmla="*/ 532799 w 589012"/>
                <a:gd name="connsiteY2" fmla="*/ 109970 h 587261"/>
                <a:gd name="connsiteX3" fmla="*/ 477401 w 589012"/>
                <a:gd name="connsiteY3" fmla="*/ 54585 h 587261"/>
                <a:gd name="connsiteX4" fmla="*/ 388602 w 589012"/>
                <a:gd name="connsiteY4" fmla="*/ 54585 h 587261"/>
                <a:gd name="connsiteX5" fmla="*/ 378011 w 589012"/>
                <a:gd name="connsiteY5" fmla="*/ 47255 h 587261"/>
                <a:gd name="connsiteX6" fmla="*/ 294099 w 589012"/>
                <a:gd name="connsiteY6" fmla="*/ 14 h 587261"/>
                <a:gd name="connsiteX7" fmla="*/ 210187 w 589012"/>
                <a:gd name="connsiteY7" fmla="*/ 47255 h 587261"/>
                <a:gd name="connsiteX8" fmla="*/ 199596 w 589012"/>
                <a:gd name="connsiteY8" fmla="*/ 54585 h 587261"/>
                <a:gd name="connsiteX9" fmla="*/ 110796 w 589012"/>
                <a:gd name="connsiteY9" fmla="*/ 54585 h 587261"/>
                <a:gd name="connsiteX10" fmla="*/ 55398 w 589012"/>
                <a:gd name="connsiteY10" fmla="*/ 109970 h 587261"/>
                <a:gd name="connsiteX11" fmla="*/ 55398 w 589012"/>
                <a:gd name="connsiteY11" fmla="*/ 160469 h 587261"/>
                <a:gd name="connsiteX12" fmla="*/ 21182 w 589012"/>
                <a:gd name="connsiteY12" fmla="*/ 186533 h 587261"/>
                <a:gd name="connsiteX13" fmla="*/ 0 w 589012"/>
                <a:gd name="connsiteY13" fmla="*/ 229700 h 587261"/>
                <a:gd name="connsiteX14" fmla="*/ 0 w 589012"/>
                <a:gd name="connsiteY14" fmla="*/ 241918 h 587261"/>
                <a:gd name="connsiteX15" fmla="*/ 109982 w 589012"/>
                <a:gd name="connsiteY15" fmla="*/ 321738 h 587261"/>
                <a:gd name="connsiteX16" fmla="*/ 109982 w 589012"/>
                <a:gd name="connsiteY16" fmla="*/ 109970 h 587261"/>
                <a:gd name="connsiteX17" fmla="*/ 476587 w 589012"/>
                <a:gd name="connsiteY17" fmla="*/ 109970 h 587261"/>
                <a:gd name="connsiteX18" fmla="*/ 476587 w 589012"/>
                <a:gd name="connsiteY18" fmla="*/ 321738 h 587261"/>
                <a:gd name="connsiteX19" fmla="*/ 586568 w 589012"/>
                <a:gd name="connsiteY19" fmla="*/ 241918 h 587261"/>
                <a:gd name="connsiteX20" fmla="*/ 586568 w 589012"/>
                <a:gd name="connsiteY20" fmla="*/ 229700 h 587261"/>
                <a:gd name="connsiteX21" fmla="*/ 567016 w 589012"/>
                <a:gd name="connsiteY21" fmla="*/ 186533 h 587261"/>
                <a:gd name="connsiteX22" fmla="*/ 294914 w 589012"/>
                <a:gd name="connsiteY22" fmla="*/ 477305 h 587261"/>
                <a:gd name="connsiteX23" fmla="*/ 241145 w 589012"/>
                <a:gd name="connsiteY23" fmla="*/ 460201 h 587261"/>
                <a:gd name="connsiteX24" fmla="*/ 1629 w 589012"/>
                <a:gd name="connsiteY24" fmla="*/ 287529 h 587261"/>
                <a:gd name="connsiteX25" fmla="*/ 1629 w 589012"/>
                <a:gd name="connsiteY25" fmla="*/ 531876 h 587261"/>
                <a:gd name="connsiteX26" fmla="*/ 57027 w 589012"/>
                <a:gd name="connsiteY26" fmla="*/ 587261 h 587261"/>
                <a:gd name="connsiteX27" fmla="*/ 533614 w 589012"/>
                <a:gd name="connsiteY27" fmla="*/ 587261 h 587261"/>
                <a:gd name="connsiteX28" fmla="*/ 589012 w 589012"/>
                <a:gd name="connsiteY28" fmla="*/ 531876 h 587261"/>
                <a:gd name="connsiteX29" fmla="*/ 589012 w 589012"/>
                <a:gd name="connsiteY29" fmla="*/ 287529 h 587261"/>
                <a:gd name="connsiteX30" fmla="*/ 349497 w 589012"/>
                <a:gd name="connsiteY30" fmla="*/ 460201 h 587261"/>
                <a:gd name="connsiteX31" fmla="*/ 294914 w 589012"/>
                <a:gd name="connsiteY31" fmla="*/ 477305 h 587261"/>
                <a:gd name="connsiteX32" fmla="*/ 269658 w 589012"/>
                <a:gd name="connsiteY32" fmla="*/ 326625 h 587261"/>
                <a:gd name="connsiteX33" fmla="*/ 278620 w 589012"/>
                <a:gd name="connsiteY33" fmla="*/ 348616 h 587261"/>
                <a:gd name="connsiteX34" fmla="*/ 304690 w 589012"/>
                <a:gd name="connsiteY34" fmla="*/ 360019 h 587261"/>
                <a:gd name="connsiteX35" fmla="*/ 337277 w 589012"/>
                <a:gd name="connsiteY35" fmla="*/ 337213 h 587261"/>
                <a:gd name="connsiteX36" fmla="*/ 347868 w 589012"/>
                <a:gd name="connsiteY36" fmla="*/ 321738 h 587261"/>
                <a:gd name="connsiteX37" fmla="*/ 360088 w 589012"/>
                <a:gd name="connsiteY37" fmla="*/ 317665 h 587261"/>
                <a:gd name="connsiteX38" fmla="*/ 374752 w 589012"/>
                <a:gd name="connsiteY38" fmla="*/ 323367 h 587261"/>
                <a:gd name="connsiteX39" fmla="*/ 380455 w 589012"/>
                <a:gd name="connsiteY39" fmla="*/ 339656 h 587261"/>
                <a:gd name="connsiteX40" fmla="*/ 361717 w 589012"/>
                <a:gd name="connsiteY40" fmla="*/ 377938 h 587261"/>
                <a:gd name="connsiteX41" fmla="*/ 305504 w 589012"/>
                <a:gd name="connsiteY41" fmla="*/ 397485 h 587261"/>
                <a:gd name="connsiteX42" fmla="*/ 246848 w 589012"/>
                <a:gd name="connsiteY42" fmla="*/ 374679 h 587261"/>
                <a:gd name="connsiteX43" fmla="*/ 225666 w 589012"/>
                <a:gd name="connsiteY43" fmla="*/ 325810 h 587261"/>
                <a:gd name="connsiteX44" fmla="*/ 221593 w 589012"/>
                <a:gd name="connsiteY44" fmla="*/ 325810 h 587261"/>
                <a:gd name="connsiteX45" fmla="*/ 207743 w 589012"/>
                <a:gd name="connsiteY45" fmla="*/ 323367 h 587261"/>
                <a:gd name="connsiteX46" fmla="*/ 200411 w 589012"/>
                <a:gd name="connsiteY46" fmla="*/ 310335 h 587261"/>
                <a:gd name="connsiteX47" fmla="*/ 207743 w 589012"/>
                <a:gd name="connsiteY47" fmla="*/ 297303 h 587261"/>
                <a:gd name="connsiteX48" fmla="*/ 221593 w 589012"/>
                <a:gd name="connsiteY48" fmla="*/ 294860 h 587261"/>
                <a:gd name="connsiteX49" fmla="*/ 224036 w 589012"/>
                <a:gd name="connsiteY49" fmla="*/ 294860 h 587261"/>
                <a:gd name="connsiteX50" fmla="*/ 224036 w 589012"/>
                <a:gd name="connsiteY50" fmla="*/ 275312 h 587261"/>
                <a:gd name="connsiteX51" fmla="*/ 221593 w 589012"/>
                <a:gd name="connsiteY51" fmla="*/ 275312 h 587261"/>
                <a:gd name="connsiteX52" fmla="*/ 207743 w 589012"/>
                <a:gd name="connsiteY52" fmla="*/ 272868 h 587261"/>
                <a:gd name="connsiteX53" fmla="*/ 200411 w 589012"/>
                <a:gd name="connsiteY53" fmla="*/ 259837 h 587261"/>
                <a:gd name="connsiteX54" fmla="*/ 207743 w 589012"/>
                <a:gd name="connsiteY54" fmla="*/ 246805 h 587261"/>
                <a:gd name="connsiteX55" fmla="*/ 221593 w 589012"/>
                <a:gd name="connsiteY55" fmla="*/ 244361 h 587261"/>
                <a:gd name="connsiteX56" fmla="*/ 225666 w 589012"/>
                <a:gd name="connsiteY56" fmla="*/ 244361 h 587261"/>
                <a:gd name="connsiteX57" fmla="*/ 246848 w 589012"/>
                <a:gd name="connsiteY57" fmla="*/ 197121 h 587261"/>
                <a:gd name="connsiteX58" fmla="*/ 305504 w 589012"/>
                <a:gd name="connsiteY58" fmla="*/ 174315 h 587261"/>
                <a:gd name="connsiteX59" fmla="*/ 361717 w 589012"/>
                <a:gd name="connsiteY59" fmla="*/ 193863 h 587261"/>
                <a:gd name="connsiteX60" fmla="*/ 380455 w 589012"/>
                <a:gd name="connsiteY60" fmla="*/ 232144 h 587261"/>
                <a:gd name="connsiteX61" fmla="*/ 374752 w 589012"/>
                <a:gd name="connsiteY61" fmla="*/ 248434 h 587261"/>
                <a:gd name="connsiteX62" fmla="*/ 360088 w 589012"/>
                <a:gd name="connsiteY62" fmla="*/ 254135 h 587261"/>
                <a:gd name="connsiteX63" fmla="*/ 347868 w 589012"/>
                <a:gd name="connsiteY63" fmla="*/ 250063 h 587261"/>
                <a:gd name="connsiteX64" fmla="*/ 337277 w 589012"/>
                <a:gd name="connsiteY64" fmla="*/ 234587 h 587261"/>
                <a:gd name="connsiteX65" fmla="*/ 304690 w 589012"/>
                <a:gd name="connsiteY65" fmla="*/ 211782 h 587261"/>
                <a:gd name="connsiteX66" fmla="*/ 278620 w 589012"/>
                <a:gd name="connsiteY66" fmla="*/ 223185 h 587261"/>
                <a:gd name="connsiteX67" fmla="*/ 269658 w 589012"/>
                <a:gd name="connsiteY67" fmla="*/ 243547 h 587261"/>
                <a:gd name="connsiteX68" fmla="*/ 296543 w 589012"/>
                <a:gd name="connsiteY68" fmla="*/ 243547 h 587261"/>
                <a:gd name="connsiteX69" fmla="*/ 310392 w 589012"/>
                <a:gd name="connsiteY69" fmla="*/ 245990 h 587261"/>
                <a:gd name="connsiteX70" fmla="*/ 317724 w 589012"/>
                <a:gd name="connsiteY70" fmla="*/ 259022 h 587261"/>
                <a:gd name="connsiteX71" fmla="*/ 310392 w 589012"/>
                <a:gd name="connsiteY71" fmla="*/ 272054 h 587261"/>
                <a:gd name="connsiteX72" fmla="*/ 296543 w 589012"/>
                <a:gd name="connsiteY72" fmla="*/ 274497 h 587261"/>
                <a:gd name="connsiteX73" fmla="*/ 267215 w 589012"/>
                <a:gd name="connsiteY73" fmla="*/ 274497 h 587261"/>
                <a:gd name="connsiteX74" fmla="*/ 267215 w 589012"/>
                <a:gd name="connsiteY74" fmla="*/ 294045 h 587261"/>
                <a:gd name="connsiteX75" fmla="*/ 296543 w 589012"/>
                <a:gd name="connsiteY75" fmla="*/ 294045 h 587261"/>
                <a:gd name="connsiteX76" fmla="*/ 310392 w 589012"/>
                <a:gd name="connsiteY76" fmla="*/ 296489 h 587261"/>
                <a:gd name="connsiteX77" fmla="*/ 317724 w 589012"/>
                <a:gd name="connsiteY77" fmla="*/ 309520 h 587261"/>
                <a:gd name="connsiteX78" fmla="*/ 310392 w 589012"/>
                <a:gd name="connsiteY78" fmla="*/ 322552 h 587261"/>
                <a:gd name="connsiteX79" fmla="*/ 296543 w 589012"/>
                <a:gd name="connsiteY79" fmla="*/ 324996 h 587261"/>
                <a:gd name="connsiteX80" fmla="*/ 269658 w 589012"/>
                <a:gd name="connsiteY80" fmla="*/ 324996 h 58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89012" h="587261">
                  <a:moveTo>
                    <a:pt x="567016" y="186533"/>
                  </a:moveTo>
                  <a:cubicBezTo>
                    <a:pt x="557240" y="178388"/>
                    <a:pt x="547464" y="171057"/>
                    <a:pt x="532799" y="160469"/>
                  </a:cubicBezTo>
                  <a:lnTo>
                    <a:pt x="532799" y="109970"/>
                  </a:lnTo>
                  <a:cubicBezTo>
                    <a:pt x="532799" y="79834"/>
                    <a:pt x="508359" y="54585"/>
                    <a:pt x="477401" y="54585"/>
                  </a:cubicBezTo>
                  <a:lnTo>
                    <a:pt x="388602" y="54585"/>
                  </a:lnTo>
                  <a:cubicBezTo>
                    <a:pt x="385343" y="52142"/>
                    <a:pt x="382084" y="49698"/>
                    <a:pt x="378011" y="47255"/>
                  </a:cubicBezTo>
                  <a:cubicBezTo>
                    <a:pt x="358458" y="33408"/>
                    <a:pt x="320983" y="-800"/>
                    <a:pt x="294099" y="14"/>
                  </a:cubicBezTo>
                  <a:cubicBezTo>
                    <a:pt x="267215" y="-800"/>
                    <a:pt x="228925" y="33408"/>
                    <a:pt x="210187" y="47255"/>
                  </a:cubicBezTo>
                  <a:cubicBezTo>
                    <a:pt x="206114" y="49698"/>
                    <a:pt x="203670" y="52142"/>
                    <a:pt x="199596" y="54585"/>
                  </a:cubicBezTo>
                  <a:lnTo>
                    <a:pt x="110796" y="54585"/>
                  </a:lnTo>
                  <a:cubicBezTo>
                    <a:pt x="80653" y="54585"/>
                    <a:pt x="55398" y="79020"/>
                    <a:pt x="55398" y="109970"/>
                  </a:cubicBezTo>
                  <a:lnTo>
                    <a:pt x="55398" y="160469"/>
                  </a:lnTo>
                  <a:cubicBezTo>
                    <a:pt x="41549" y="171057"/>
                    <a:pt x="31772" y="178388"/>
                    <a:pt x="21182" y="186533"/>
                  </a:cubicBezTo>
                  <a:cubicBezTo>
                    <a:pt x="8147" y="197121"/>
                    <a:pt x="0" y="212596"/>
                    <a:pt x="0" y="229700"/>
                  </a:cubicBezTo>
                  <a:lnTo>
                    <a:pt x="0" y="241918"/>
                  </a:lnTo>
                  <a:lnTo>
                    <a:pt x="109982" y="321738"/>
                  </a:lnTo>
                  <a:lnTo>
                    <a:pt x="109982" y="109970"/>
                  </a:lnTo>
                  <a:lnTo>
                    <a:pt x="476587" y="109970"/>
                  </a:lnTo>
                  <a:lnTo>
                    <a:pt x="476587" y="321738"/>
                  </a:lnTo>
                  <a:lnTo>
                    <a:pt x="586568" y="241918"/>
                  </a:lnTo>
                  <a:lnTo>
                    <a:pt x="586568" y="229700"/>
                  </a:lnTo>
                  <a:cubicBezTo>
                    <a:pt x="588198" y="213411"/>
                    <a:pt x="580051" y="197121"/>
                    <a:pt x="567016" y="186533"/>
                  </a:cubicBezTo>
                  <a:moveTo>
                    <a:pt x="294914" y="477305"/>
                  </a:moveTo>
                  <a:cubicBezTo>
                    <a:pt x="276176" y="477305"/>
                    <a:pt x="257438" y="471604"/>
                    <a:pt x="241145" y="460201"/>
                  </a:cubicBezTo>
                  <a:lnTo>
                    <a:pt x="1629" y="287529"/>
                  </a:lnTo>
                  <a:lnTo>
                    <a:pt x="1629" y="531876"/>
                  </a:lnTo>
                  <a:cubicBezTo>
                    <a:pt x="1629" y="562012"/>
                    <a:pt x="26070" y="587261"/>
                    <a:pt x="57027" y="587261"/>
                  </a:cubicBezTo>
                  <a:lnTo>
                    <a:pt x="533614" y="587261"/>
                  </a:lnTo>
                  <a:cubicBezTo>
                    <a:pt x="563757" y="587261"/>
                    <a:pt x="589012" y="562826"/>
                    <a:pt x="589012" y="531876"/>
                  </a:cubicBezTo>
                  <a:lnTo>
                    <a:pt x="589012" y="287529"/>
                  </a:lnTo>
                  <a:lnTo>
                    <a:pt x="349497" y="460201"/>
                  </a:lnTo>
                  <a:cubicBezTo>
                    <a:pt x="332389" y="471604"/>
                    <a:pt x="313651" y="477305"/>
                    <a:pt x="294914" y="477305"/>
                  </a:cubicBezTo>
                  <a:moveTo>
                    <a:pt x="269658" y="326625"/>
                  </a:moveTo>
                  <a:cubicBezTo>
                    <a:pt x="271288" y="336399"/>
                    <a:pt x="273732" y="342914"/>
                    <a:pt x="278620" y="348616"/>
                  </a:cubicBezTo>
                  <a:cubicBezTo>
                    <a:pt x="285137" y="355946"/>
                    <a:pt x="293284" y="360019"/>
                    <a:pt x="304690" y="360019"/>
                  </a:cubicBezTo>
                  <a:cubicBezTo>
                    <a:pt x="320169" y="360019"/>
                    <a:pt x="329945" y="352688"/>
                    <a:pt x="337277" y="337213"/>
                  </a:cubicBezTo>
                  <a:cubicBezTo>
                    <a:pt x="340536" y="330697"/>
                    <a:pt x="343794" y="324996"/>
                    <a:pt x="347868" y="321738"/>
                  </a:cubicBezTo>
                  <a:cubicBezTo>
                    <a:pt x="350312" y="319294"/>
                    <a:pt x="355200" y="317665"/>
                    <a:pt x="360088" y="317665"/>
                  </a:cubicBezTo>
                  <a:cubicBezTo>
                    <a:pt x="365790" y="317665"/>
                    <a:pt x="370678" y="319294"/>
                    <a:pt x="374752" y="323367"/>
                  </a:cubicBezTo>
                  <a:cubicBezTo>
                    <a:pt x="378825" y="327439"/>
                    <a:pt x="380455" y="332326"/>
                    <a:pt x="380455" y="339656"/>
                  </a:cubicBezTo>
                  <a:cubicBezTo>
                    <a:pt x="380455" y="348616"/>
                    <a:pt x="376381" y="364091"/>
                    <a:pt x="361717" y="377938"/>
                  </a:cubicBezTo>
                  <a:cubicBezTo>
                    <a:pt x="347868" y="391784"/>
                    <a:pt x="331574" y="397485"/>
                    <a:pt x="305504" y="397485"/>
                  </a:cubicBezTo>
                  <a:cubicBezTo>
                    <a:pt x="281064" y="397485"/>
                    <a:pt x="261512" y="389340"/>
                    <a:pt x="246848" y="374679"/>
                  </a:cubicBezTo>
                  <a:cubicBezTo>
                    <a:pt x="232998" y="360833"/>
                    <a:pt x="227295" y="346172"/>
                    <a:pt x="225666" y="325810"/>
                  </a:cubicBezTo>
                  <a:lnTo>
                    <a:pt x="221593" y="325810"/>
                  </a:lnTo>
                  <a:cubicBezTo>
                    <a:pt x="214260" y="325810"/>
                    <a:pt x="211002" y="324996"/>
                    <a:pt x="207743" y="323367"/>
                  </a:cubicBezTo>
                  <a:cubicBezTo>
                    <a:pt x="202855" y="320923"/>
                    <a:pt x="200411" y="316036"/>
                    <a:pt x="200411" y="310335"/>
                  </a:cubicBezTo>
                  <a:cubicBezTo>
                    <a:pt x="200411" y="303819"/>
                    <a:pt x="202855" y="299747"/>
                    <a:pt x="207743" y="297303"/>
                  </a:cubicBezTo>
                  <a:cubicBezTo>
                    <a:pt x="211002" y="295674"/>
                    <a:pt x="213446" y="294860"/>
                    <a:pt x="221593" y="294860"/>
                  </a:cubicBezTo>
                  <a:lnTo>
                    <a:pt x="224036" y="294860"/>
                  </a:lnTo>
                  <a:lnTo>
                    <a:pt x="224036" y="275312"/>
                  </a:lnTo>
                  <a:lnTo>
                    <a:pt x="221593" y="275312"/>
                  </a:lnTo>
                  <a:cubicBezTo>
                    <a:pt x="214260" y="275312"/>
                    <a:pt x="211002" y="274497"/>
                    <a:pt x="207743" y="272868"/>
                  </a:cubicBezTo>
                  <a:cubicBezTo>
                    <a:pt x="202855" y="270425"/>
                    <a:pt x="200411" y="265538"/>
                    <a:pt x="200411" y="259837"/>
                  </a:cubicBezTo>
                  <a:cubicBezTo>
                    <a:pt x="200411" y="254135"/>
                    <a:pt x="202855" y="249248"/>
                    <a:pt x="207743" y="246805"/>
                  </a:cubicBezTo>
                  <a:cubicBezTo>
                    <a:pt x="211002" y="245176"/>
                    <a:pt x="213446" y="244361"/>
                    <a:pt x="221593" y="244361"/>
                  </a:cubicBezTo>
                  <a:lnTo>
                    <a:pt x="225666" y="244361"/>
                  </a:lnTo>
                  <a:cubicBezTo>
                    <a:pt x="228110" y="224813"/>
                    <a:pt x="232998" y="210153"/>
                    <a:pt x="246848" y="197121"/>
                  </a:cubicBezTo>
                  <a:cubicBezTo>
                    <a:pt x="261512" y="182460"/>
                    <a:pt x="281064" y="174315"/>
                    <a:pt x="305504" y="174315"/>
                  </a:cubicBezTo>
                  <a:cubicBezTo>
                    <a:pt x="331574" y="174315"/>
                    <a:pt x="347868" y="180831"/>
                    <a:pt x="361717" y="193863"/>
                  </a:cubicBezTo>
                  <a:cubicBezTo>
                    <a:pt x="376381" y="207709"/>
                    <a:pt x="380455" y="223185"/>
                    <a:pt x="380455" y="232144"/>
                  </a:cubicBezTo>
                  <a:cubicBezTo>
                    <a:pt x="380455" y="239474"/>
                    <a:pt x="378825" y="244361"/>
                    <a:pt x="374752" y="248434"/>
                  </a:cubicBezTo>
                  <a:cubicBezTo>
                    <a:pt x="370678" y="252506"/>
                    <a:pt x="364976" y="254135"/>
                    <a:pt x="360088" y="254135"/>
                  </a:cubicBezTo>
                  <a:cubicBezTo>
                    <a:pt x="355200" y="254135"/>
                    <a:pt x="350312" y="252506"/>
                    <a:pt x="347868" y="250063"/>
                  </a:cubicBezTo>
                  <a:cubicBezTo>
                    <a:pt x="343794" y="246805"/>
                    <a:pt x="340536" y="241103"/>
                    <a:pt x="337277" y="234587"/>
                  </a:cubicBezTo>
                  <a:cubicBezTo>
                    <a:pt x="329945" y="219112"/>
                    <a:pt x="320169" y="211782"/>
                    <a:pt x="304690" y="211782"/>
                  </a:cubicBezTo>
                  <a:cubicBezTo>
                    <a:pt x="293284" y="211782"/>
                    <a:pt x="285137" y="216669"/>
                    <a:pt x="278620" y="223185"/>
                  </a:cubicBezTo>
                  <a:cubicBezTo>
                    <a:pt x="273732" y="228886"/>
                    <a:pt x="271288" y="234587"/>
                    <a:pt x="269658" y="243547"/>
                  </a:cubicBezTo>
                  <a:lnTo>
                    <a:pt x="296543" y="243547"/>
                  </a:lnTo>
                  <a:cubicBezTo>
                    <a:pt x="303875" y="243547"/>
                    <a:pt x="307134" y="244361"/>
                    <a:pt x="310392" y="245990"/>
                  </a:cubicBezTo>
                  <a:cubicBezTo>
                    <a:pt x="315280" y="248434"/>
                    <a:pt x="317724" y="253321"/>
                    <a:pt x="317724" y="259022"/>
                  </a:cubicBezTo>
                  <a:cubicBezTo>
                    <a:pt x="317724" y="264723"/>
                    <a:pt x="315280" y="269610"/>
                    <a:pt x="310392" y="272054"/>
                  </a:cubicBezTo>
                  <a:cubicBezTo>
                    <a:pt x="307134" y="273683"/>
                    <a:pt x="304690" y="274497"/>
                    <a:pt x="296543" y="274497"/>
                  </a:cubicBezTo>
                  <a:lnTo>
                    <a:pt x="267215" y="274497"/>
                  </a:lnTo>
                  <a:lnTo>
                    <a:pt x="267215" y="294045"/>
                  </a:lnTo>
                  <a:lnTo>
                    <a:pt x="296543" y="294045"/>
                  </a:lnTo>
                  <a:cubicBezTo>
                    <a:pt x="303875" y="294045"/>
                    <a:pt x="307134" y="294860"/>
                    <a:pt x="310392" y="296489"/>
                  </a:cubicBezTo>
                  <a:cubicBezTo>
                    <a:pt x="315280" y="298932"/>
                    <a:pt x="317724" y="303819"/>
                    <a:pt x="317724" y="309520"/>
                  </a:cubicBezTo>
                  <a:cubicBezTo>
                    <a:pt x="317724" y="316036"/>
                    <a:pt x="315280" y="320109"/>
                    <a:pt x="310392" y="322552"/>
                  </a:cubicBezTo>
                  <a:cubicBezTo>
                    <a:pt x="307134" y="324181"/>
                    <a:pt x="304690" y="324996"/>
                    <a:pt x="296543" y="324996"/>
                  </a:cubicBezTo>
                  <a:lnTo>
                    <a:pt x="269658" y="324996"/>
                  </a:lnTo>
                  <a:close/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4" name="Graphic 32">
              <a:extLst>
                <a:ext uri="{FF2B5EF4-FFF2-40B4-BE49-F238E27FC236}">
                  <a16:creationId xmlns:a16="http://schemas.microsoft.com/office/drawing/2014/main" id="{800AF559-D524-2AA8-B882-9865024C3A05}"/>
                </a:ext>
              </a:extLst>
            </p:cNvPr>
            <p:cNvSpPr/>
            <p:nvPr/>
          </p:nvSpPr>
          <p:spPr>
            <a:xfrm>
              <a:off x="10602365" y="2656490"/>
              <a:ext cx="253631" cy="253588"/>
            </a:xfrm>
            <a:custGeom>
              <a:avLst/>
              <a:gdLst>
                <a:gd name="connsiteX0" fmla="*/ 452146 w 586345"/>
                <a:gd name="connsiteY0" fmla="*/ 27192 h 586246"/>
                <a:gd name="connsiteX1" fmla="*/ 407339 w 586345"/>
                <a:gd name="connsiteY1" fmla="*/ 1129 h 586246"/>
                <a:gd name="connsiteX2" fmla="*/ 336462 w 586345"/>
                <a:gd name="connsiteY2" fmla="*/ 19862 h 586246"/>
                <a:gd name="connsiteX3" fmla="*/ 326686 w 586345"/>
                <a:gd name="connsiteY3" fmla="*/ 24749 h 586246"/>
                <a:gd name="connsiteX4" fmla="*/ 292469 w 586345"/>
                <a:gd name="connsiteY4" fmla="*/ 314 h 586246"/>
                <a:gd name="connsiteX5" fmla="*/ 219963 w 586345"/>
                <a:gd name="connsiteY5" fmla="*/ 314 h 586246"/>
                <a:gd name="connsiteX6" fmla="*/ 183303 w 586345"/>
                <a:gd name="connsiteY6" fmla="*/ 36152 h 586246"/>
                <a:gd name="connsiteX7" fmla="*/ 182488 w 586345"/>
                <a:gd name="connsiteY7" fmla="*/ 110270 h 586246"/>
                <a:gd name="connsiteX8" fmla="*/ 322613 w 586345"/>
                <a:gd name="connsiteY8" fmla="*/ 110270 h 586246"/>
                <a:gd name="connsiteX9" fmla="*/ 329130 w 586345"/>
                <a:gd name="connsiteY9" fmla="*/ 135519 h 586246"/>
                <a:gd name="connsiteX10" fmla="*/ 470884 w 586345"/>
                <a:gd name="connsiteY10" fmla="*/ 98053 h 586246"/>
                <a:gd name="connsiteX11" fmla="*/ 452146 w 586345"/>
                <a:gd name="connsiteY11" fmla="*/ 27192 h 586246"/>
                <a:gd name="connsiteX12" fmla="*/ 584939 w 586345"/>
                <a:gd name="connsiteY12" fmla="*/ 521587 h 586246"/>
                <a:gd name="connsiteX13" fmla="*/ 566201 w 586345"/>
                <a:gd name="connsiteY13" fmla="*/ 450727 h 586246"/>
                <a:gd name="connsiteX14" fmla="*/ 424447 w 586345"/>
                <a:gd name="connsiteY14" fmla="*/ 488194 h 586246"/>
                <a:gd name="connsiteX15" fmla="*/ 443185 w 586345"/>
                <a:gd name="connsiteY15" fmla="*/ 559054 h 586246"/>
                <a:gd name="connsiteX16" fmla="*/ 487992 w 586345"/>
                <a:gd name="connsiteY16" fmla="*/ 585118 h 586246"/>
                <a:gd name="connsiteX17" fmla="*/ 558869 w 586345"/>
                <a:gd name="connsiteY17" fmla="*/ 566384 h 586246"/>
                <a:gd name="connsiteX18" fmla="*/ 584939 w 586345"/>
                <a:gd name="connsiteY18" fmla="*/ 521587 h 586246"/>
                <a:gd name="connsiteX19" fmla="*/ 480660 w 586345"/>
                <a:gd name="connsiteY19" fmla="*/ 133891 h 586246"/>
                <a:gd name="connsiteX20" fmla="*/ 338906 w 586345"/>
                <a:gd name="connsiteY20" fmla="*/ 171357 h 586246"/>
                <a:gd name="connsiteX21" fmla="*/ 414671 w 586345"/>
                <a:gd name="connsiteY21" fmla="*/ 453985 h 586246"/>
                <a:gd name="connsiteX22" fmla="*/ 556425 w 586345"/>
                <a:gd name="connsiteY22" fmla="*/ 416518 h 586246"/>
                <a:gd name="connsiteX23" fmla="*/ 480660 w 586345"/>
                <a:gd name="connsiteY23" fmla="*/ 133891 h 586246"/>
                <a:gd name="connsiteX24" fmla="*/ 0 w 586345"/>
                <a:gd name="connsiteY24" fmla="*/ 440138 h 586246"/>
                <a:gd name="connsiteX25" fmla="*/ 146642 w 586345"/>
                <a:gd name="connsiteY25" fmla="*/ 440138 h 586246"/>
                <a:gd name="connsiteX26" fmla="*/ 146642 w 586345"/>
                <a:gd name="connsiteY26" fmla="*/ 146922 h 586246"/>
                <a:gd name="connsiteX27" fmla="*/ 0 w 586345"/>
                <a:gd name="connsiteY27" fmla="*/ 146922 h 586246"/>
                <a:gd name="connsiteX28" fmla="*/ 0 w 586345"/>
                <a:gd name="connsiteY28" fmla="*/ 440138 h 586246"/>
                <a:gd name="connsiteX29" fmla="*/ 0 w 586345"/>
                <a:gd name="connsiteY29" fmla="*/ 549280 h 586246"/>
                <a:gd name="connsiteX30" fmla="*/ 35846 w 586345"/>
                <a:gd name="connsiteY30" fmla="*/ 585118 h 586246"/>
                <a:gd name="connsiteX31" fmla="*/ 109167 w 586345"/>
                <a:gd name="connsiteY31" fmla="*/ 585118 h 586246"/>
                <a:gd name="connsiteX32" fmla="*/ 145013 w 586345"/>
                <a:gd name="connsiteY32" fmla="*/ 549280 h 586246"/>
                <a:gd name="connsiteX33" fmla="*/ 147457 w 586345"/>
                <a:gd name="connsiteY33" fmla="*/ 476790 h 586246"/>
                <a:gd name="connsiteX34" fmla="*/ 815 w 586345"/>
                <a:gd name="connsiteY34" fmla="*/ 476790 h 586246"/>
                <a:gd name="connsiteX35" fmla="*/ 815 w 586345"/>
                <a:gd name="connsiteY35" fmla="*/ 549280 h 586246"/>
                <a:gd name="connsiteX36" fmla="*/ 183303 w 586345"/>
                <a:gd name="connsiteY36" fmla="*/ 549280 h 586246"/>
                <a:gd name="connsiteX37" fmla="*/ 219963 w 586345"/>
                <a:gd name="connsiteY37" fmla="*/ 585118 h 586246"/>
                <a:gd name="connsiteX38" fmla="*/ 292469 w 586345"/>
                <a:gd name="connsiteY38" fmla="*/ 585118 h 586246"/>
                <a:gd name="connsiteX39" fmla="*/ 328315 w 586345"/>
                <a:gd name="connsiteY39" fmla="*/ 548466 h 586246"/>
                <a:gd name="connsiteX40" fmla="*/ 328315 w 586345"/>
                <a:gd name="connsiteY40" fmla="*/ 475162 h 586246"/>
                <a:gd name="connsiteX41" fmla="*/ 182488 w 586345"/>
                <a:gd name="connsiteY41" fmla="*/ 475162 h 586246"/>
                <a:gd name="connsiteX42" fmla="*/ 183303 w 586345"/>
                <a:gd name="connsiteY42" fmla="*/ 549280 h 586246"/>
                <a:gd name="connsiteX43" fmla="*/ 109982 w 586345"/>
                <a:gd name="connsiteY43" fmla="*/ 314 h 586246"/>
                <a:gd name="connsiteX44" fmla="*/ 35846 w 586345"/>
                <a:gd name="connsiteY44" fmla="*/ 314 h 586246"/>
                <a:gd name="connsiteX45" fmla="*/ 0 w 586345"/>
                <a:gd name="connsiteY45" fmla="*/ 36966 h 586246"/>
                <a:gd name="connsiteX46" fmla="*/ 0 w 586345"/>
                <a:gd name="connsiteY46" fmla="*/ 109456 h 586246"/>
                <a:gd name="connsiteX47" fmla="*/ 146642 w 586345"/>
                <a:gd name="connsiteY47" fmla="*/ 109456 h 586246"/>
                <a:gd name="connsiteX48" fmla="*/ 146642 w 586345"/>
                <a:gd name="connsiteY48" fmla="*/ 36966 h 586246"/>
                <a:gd name="connsiteX49" fmla="*/ 109982 w 586345"/>
                <a:gd name="connsiteY49" fmla="*/ 314 h 586246"/>
                <a:gd name="connsiteX50" fmla="*/ 183303 w 586345"/>
                <a:gd name="connsiteY50" fmla="*/ 440138 h 586246"/>
                <a:gd name="connsiteX51" fmla="*/ 329130 w 586345"/>
                <a:gd name="connsiteY51" fmla="*/ 440138 h 586246"/>
                <a:gd name="connsiteX52" fmla="*/ 329130 w 586345"/>
                <a:gd name="connsiteY52" fmla="*/ 146922 h 586246"/>
                <a:gd name="connsiteX53" fmla="*/ 183303 w 586345"/>
                <a:gd name="connsiteY53" fmla="*/ 146922 h 586246"/>
                <a:gd name="connsiteX54" fmla="*/ 183303 w 586345"/>
                <a:gd name="connsiteY54" fmla="*/ 440138 h 58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86345" h="586246">
                  <a:moveTo>
                    <a:pt x="452146" y="27192"/>
                  </a:moveTo>
                  <a:cubicBezTo>
                    <a:pt x="447258" y="7645"/>
                    <a:pt x="426891" y="-3758"/>
                    <a:pt x="407339" y="1129"/>
                  </a:cubicBezTo>
                  <a:lnTo>
                    <a:pt x="336462" y="19862"/>
                  </a:lnTo>
                  <a:cubicBezTo>
                    <a:pt x="333203" y="20676"/>
                    <a:pt x="329945" y="22306"/>
                    <a:pt x="326686" y="24749"/>
                  </a:cubicBezTo>
                  <a:cubicBezTo>
                    <a:pt x="321798" y="10088"/>
                    <a:pt x="308763" y="314"/>
                    <a:pt x="292469" y="314"/>
                  </a:cubicBezTo>
                  <a:lnTo>
                    <a:pt x="219963" y="314"/>
                  </a:lnTo>
                  <a:cubicBezTo>
                    <a:pt x="199596" y="314"/>
                    <a:pt x="183303" y="16604"/>
                    <a:pt x="183303" y="36152"/>
                  </a:cubicBezTo>
                  <a:lnTo>
                    <a:pt x="182488" y="110270"/>
                  </a:lnTo>
                  <a:lnTo>
                    <a:pt x="322613" y="110270"/>
                  </a:lnTo>
                  <a:lnTo>
                    <a:pt x="329130" y="135519"/>
                  </a:lnTo>
                  <a:lnTo>
                    <a:pt x="470884" y="98053"/>
                  </a:lnTo>
                  <a:lnTo>
                    <a:pt x="452146" y="27192"/>
                  </a:lnTo>
                  <a:close/>
                  <a:moveTo>
                    <a:pt x="584939" y="521587"/>
                  </a:moveTo>
                  <a:lnTo>
                    <a:pt x="566201" y="450727"/>
                  </a:lnTo>
                  <a:lnTo>
                    <a:pt x="424447" y="488194"/>
                  </a:lnTo>
                  <a:lnTo>
                    <a:pt x="443185" y="559054"/>
                  </a:lnTo>
                  <a:cubicBezTo>
                    <a:pt x="448073" y="578602"/>
                    <a:pt x="468440" y="590005"/>
                    <a:pt x="487992" y="585118"/>
                  </a:cubicBezTo>
                  <a:lnTo>
                    <a:pt x="558869" y="566384"/>
                  </a:lnTo>
                  <a:cubicBezTo>
                    <a:pt x="578421" y="561498"/>
                    <a:pt x="590642" y="541135"/>
                    <a:pt x="584939" y="521587"/>
                  </a:cubicBezTo>
                  <a:moveTo>
                    <a:pt x="480660" y="133891"/>
                  </a:moveTo>
                  <a:lnTo>
                    <a:pt x="338906" y="171357"/>
                  </a:lnTo>
                  <a:lnTo>
                    <a:pt x="414671" y="453985"/>
                  </a:lnTo>
                  <a:lnTo>
                    <a:pt x="556425" y="416518"/>
                  </a:lnTo>
                  <a:lnTo>
                    <a:pt x="480660" y="133891"/>
                  </a:lnTo>
                  <a:close/>
                  <a:moveTo>
                    <a:pt x="0" y="440138"/>
                  </a:moveTo>
                  <a:lnTo>
                    <a:pt x="146642" y="440138"/>
                  </a:lnTo>
                  <a:lnTo>
                    <a:pt x="146642" y="146922"/>
                  </a:lnTo>
                  <a:lnTo>
                    <a:pt x="0" y="146922"/>
                  </a:lnTo>
                  <a:lnTo>
                    <a:pt x="0" y="440138"/>
                  </a:lnTo>
                  <a:close/>
                  <a:moveTo>
                    <a:pt x="0" y="549280"/>
                  </a:moveTo>
                  <a:cubicBezTo>
                    <a:pt x="0" y="569642"/>
                    <a:pt x="16294" y="585118"/>
                    <a:pt x="35846" y="585118"/>
                  </a:cubicBezTo>
                  <a:lnTo>
                    <a:pt x="109167" y="585118"/>
                  </a:lnTo>
                  <a:cubicBezTo>
                    <a:pt x="129534" y="585118"/>
                    <a:pt x="145013" y="568828"/>
                    <a:pt x="145013" y="549280"/>
                  </a:cubicBezTo>
                  <a:lnTo>
                    <a:pt x="147457" y="476790"/>
                  </a:lnTo>
                  <a:lnTo>
                    <a:pt x="815" y="476790"/>
                  </a:lnTo>
                  <a:lnTo>
                    <a:pt x="815" y="549280"/>
                  </a:lnTo>
                  <a:close/>
                  <a:moveTo>
                    <a:pt x="183303" y="549280"/>
                  </a:moveTo>
                  <a:cubicBezTo>
                    <a:pt x="183303" y="569642"/>
                    <a:pt x="199596" y="585118"/>
                    <a:pt x="219963" y="585118"/>
                  </a:cubicBezTo>
                  <a:lnTo>
                    <a:pt x="292469" y="585118"/>
                  </a:lnTo>
                  <a:cubicBezTo>
                    <a:pt x="312836" y="585118"/>
                    <a:pt x="329130" y="568828"/>
                    <a:pt x="328315" y="548466"/>
                  </a:cubicBezTo>
                  <a:lnTo>
                    <a:pt x="328315" y="475162"/>
                  </a:lnTo>
                  <a:lnTo>
                    <a:pt x="182488" y="475162"/>
                  </a:lnTo>
                  <a:lnTo>
                    <a:pt x="183303" y="549280"/>
                  </a:lnTo>
                  <a:close/>
                  <a:moveTo>
                    <a:pt x="109982" y="314"/>
                  </a:moveTo>
                  <a:lnTo>
                    <a:pt x="35846" y="314"/>
                  </a:lnTo>
                  <a:cubicBezTo>
                    <a:pt x="16294" y="314"/>
                    <a:pt x="0" y="16604"/>
                    <a:pt x="0" y="36966"/>
                  </a:cubicBezTo>
                  <a:lnTo>
                    <a:pt x="0" y="109456"/>
                  </a:lnTo>
                  <a:lnTo>
                    <a:pt x="146642" y="109456"/>
                  </a:lnTo>
                  <a:lnTo>
                    <a:pt x="146642" y="36966"/>
                  </a:lnTo>
                  <a:cubicBezTo>
                    <a:pt x="146642" y="16604"/>
                    <a:pt x="129534" y="314"/>
                    <a:pt x="109982" y="314"/>
                  </a:cubicBezTo>
                  <a:close/>
                  <a:moveTo>
                    <a:pt x="183303" y="440138"/>
                  </a:moveTo>
                  <a:lnTo>
                    <a:pt x="329130" y="440138"/>
                  </a:lnTo>
                  <a:lnTo>
                    <a:pt x="329130" y="146922"/>
                  </a:lnTo>
                  <a:lnTo>
                    <a:pt x="183303" y="146922"/>
                  </a:lnTo>
                  <a:lnTo>
                    <a:pt x="183303" y="440138"/>
                  </a:lnTo>
                  <a:close/>
                </a:path>
              </a:pathLst>
            </a:custGeom>
            <a:solidFill>
              <a:srgbClr val="0077B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4" name="Tekstvak 3">
            <a:extLst>
              <a:ext uri="{FF2B5EF4-FFF2-40B4-BE49-F238E27FC236}">
                <a16:creationId xmlns:a16="http://schemas.microsoft.com/office/drawing/2014/main" id="{5DDA4F82-E79E-115A-ED5A-6A2E718E7861}"/>
              </a:ext>
            </a:extLst>
          </p:cNvPr>
          <p:cNvSpPr txBox="1"/>
          <p:nvPr/>
        </p:nvSpPr>
        <p:spPr>
          <a:xfrm>
            <a:off x="2672517" y="5455691"/>
            <a:ext cx="1709057" cy="5605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2">
                <a:lumMod val="50000"/>
              </a:schemeClr>
            </a:solidFill>
          </a:ln>
          <a:effectLst>
            <a:outerShdw blurRad="254000" dist="127000" dir="2700000" algn="ctr" rotWithShape="0">
              <a:schemeClr val="tx1">
                <a:alpha val="5000"/>
              </a:schemeClr>
            </a:outerShdw>
          </a:effectLst>
        </p:spPr>
        <p:txBody>
          <a:bodyPr wrap="none" lIns="360000" tIns="360000" rIns="360000" bIns="360000" rtlCol="0" anchor="ctr">
            <a:noAutofit/>
          </a:bodyPr>
          <a:lstStyle/>
          <a:p>
            <a:r>
              <a:rPr lang="nl-NL" sz="2400" dirty="0" err="1">
                <a:solidFill>
                  <a:srgbClr val="000000"/>
                </a:solidFill>
                <a:ea typeface="ＭＳ Ｐゴシック"/>
                <a:cs typeface="Arial"/>
              </a:rPr>
              <a:t>vu.nl</a:t>
            </a:r>
            <a:r>
              <a:rPr lang="nl-NL" sz="2400" dirty="0">
                <a:solidFill>
                  <a:srgbClr val="000000"/>
                </a:solidFill>
                <a:ea typeface="ＭＳ Ｐゴシック"/>
                <a:cs typeface="Arial"/>
              </a:rPr>
              <a:t>/</a:t>
            </a:r>
            <a:r>
              <a:rPr lang="nl-NL" sz="2400" dirty="0" err="1">
                <a:solidFill>
                  <a:srgbClr val="000000"/>
                </a:solidFill>
                <a:ea typeface="ＭＳ Ｐゴシック"/>
                <a:cs typeface="Arial"/>
              </a:rPr>
              <a:t>rds</a:t>
            </a:r>
            <a:endParaRPr lang="nl-NL" sz="1800" dirty="0">
              <a:solidFill>
                <a:srgbClr val="005CA9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FAAE2D-B16C-4B08-AAC6-5823270D09BF}"/>
              </a:ext>
            </a:extLst>
          </p:cNvPr>
          <p:cNvSpPr txBox="1"/>
          <p:nvPr/>
        </p:nvSpPr>
        <p:spPr>
          <a:xfrm>
            <a:off x="4624754" y="431494"/>
            <a:ext cx="6098344" cy="923330"/>
          </a:xfrm>
          <a:prstGeom prst="rect">
            <a:avLst/>
          </a:prstGeom>
          <a:solidFill>
            <a:schemeClr val="bg1"/>
          </a:solidFill>
          <a:effectLst>
            <a:outerShdw blurRad="254000" dist="127000" dir="2700000" algn="ctr" rotWithShape="0">
              <a:schemeClr val="tx1">
                <a:alpha val="5000"/>
              </a:schemeClr>
            </a:outerShdw>
          </a:effectLst>
        </p:spPr>
        <p:txBody>
          <a:bodyPr wrap="square">
            <a:spAutoFit/>
          </a:bodyPr>
          <a:lstStyle/>
          <a:p>
            <a:pPr lvl="1"/>
            <a:r>
              <a:rPr lang="en-US" dirty="0">
                <a:latin typeface="DINPro"/>
              </a:rPr>
              <a:t>Research data is 'All data collected, observed or created for the purpose of analysis, to produce and validate original research results.'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16FF8-4309-48BF-BB55-F3988E6E14F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4</a:t>
            </a:fld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877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14FFA-DFCC-4E86-8D7E-FF5D7874A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2027482" cy="782467"/>
          </a:xfrm>
        </p:spPr>
        <p:txBody>
          <a:bodyPr/>
          <a:lstStyle/>
          <a:p>
            <a:r>
              <a:rPr lang="en-US" dirty="0"/>
              <a:t>RDM advice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0DCB2-BA09-4222-9EF3-226DAC4E8D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0849" y="1684449"/>
            <a:ext cx="6553200" cy="427355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Write a Data Management Plan (DMP)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Define roles and responsibilities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Choose a secure environment, storage, back 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Organize files and name them consistently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Version the files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 documentation and metadata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Put the data in a repository: archive or publish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persistent identifiers to connect your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24FDA8-686B-4C4C-B538-B807B318688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5</a:t>
            </a:fld>
            <a:r>
              <a:rPr lang="nl-NL"/>
              <a:t> </a:t>
            </a:r>
          </a:p>
        </p:txBody>
      </p:sp>
      <p:pic>
        <p:nvPicPr>
          <p:cNvPr id="6" name="Tijdelijke aanduiding voor afbeelding 4" descr="Afbeelding met tekst, binnen, tafel, persoon&#10;&#10;Automatisch gegenereerde beschrijving">
            <a:extLst>
              <a:ext uri="{FF2B5EF4-FFF2-40B4-BE49-F238E27FC236}">
                <a16:creationId xmlns:a16="http://schemas.microsoft.com/office/drawing/2014/main" id="{2EBA7450-3E9E-40BB-9541-C8FE8EC3A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73" r="13273"/>
          <a:stretch/>
        </p:blipFill>
        <p:spPr>
          <a:xfrm>
            <a:off x="6869723" y="461559"/>
            <a:ext cx="5425440" cy="492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11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0DD8F-0B5D-4DA1-9A62-0231D7EB4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1720155" cy="782467"/>
          </a:xfrm>
        </p:spPr>
        <p:txBody>
          <a:bodyPr/>
          <a:lstStyle/>
          <a:p>
            <a:r>
              <a:rPr lang="en-US" dirty="0"/>
              <a:t>Bad news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1F718-2AD7-4116-BA9F-AF4AE4C86F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71800" y="1139825"/>
            <a:ext cx="6553200" cy="4273550"/>
          </a:xfrm>
        </p:spPr>
        <p:txBody>
          <a:bodyPr/>
          <a:lstStyle/>
          <a:p>
            <a:r>
              <a:rPr lang="en-US" dirty="0"/>
              <a:t>None of these can be done once and for all – maintenance is needed to keep this car drivable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C21D8D-35D0-4962-BC78-8551C44199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6</a:t>
            </a:fld>
            <a:r>
              <a:rPr lang="nl-NL"/>
              <a:t> </a:t>
            </a:r>
          </a:p>
        </p:txBody>
      </p:sp>
      <p:pic>
        <p:nvPicPr>
          <p:cNvPr id="6" name="Picture 2" descr="There are two women in the illustration. The left one is looking distressed and says 'Oh no, my computer crashed! I lost all the data!' The right woman is holding a map which says DMP (Data Management Plan) and is looking happy. She is saying 'Good thing I had a plan! The data is all backed up!">
            <a:extLst>
              <a:ext uri="{FF2B5EF4-FFF2-40B4-BE49-F238E27FC236}">
                <a16:creationId xmlns:a16="http://schemas.microsoft.com/office/drawing/2014/main" id="{AEBA61D8-38DA-45B7-9AF4-095B69D4D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236" y="2244693"/>
            <a:ext cx="7038504" cy="395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 descr="Two images are shown to represent the benefits of using version control. On the left, there is an image of two people rummaging through a blue box on top of a table. The box is full of jumbled documents and the people look confused and frustrated. The documents are named &quot;final 2&quot; and &quot;let this be the final&quot;. On the right, the same two people look happy and are searching through files organised clearly in a blue filing cabinet. There are &quot;V1, V2, V3 and V4&quot; separations organising the files.">
            <a:extLst>
              <a:ext uri="{FF2B5EF4-FFF2-40B4-BE49-F238E27FC236}">
                <a16:creationId xmlns:a16="http://schemas.microsoft.com/office/drawing/2014/main" id="{66EE1D1B-4969-47B2-9EA1-9592FE86F2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3569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593E8-D2A2-4163-95E8-82A563CB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4844472" cy="782467"/>
          </a:xfrm>
        </p:spPr>
        <p:txBody>
          <a:bodyPr/>
          <a:lstStyle/>
          <a:p>
            <a:r>
              <a:rPr lang="en-US" dirty="0"/>
              <a:t>Who maintains the environment?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24496-D08A-4F61-AFF7-51E1D05192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85924" y="1685925"/>
            <a:ext cx="7376645" cy="4273550"/>
          </a:xfrm>
        </p:spPr>
        <p:txBody>
          <a:bodyPr/>
          <a:lstStyle/>
          <a:p>
            <a:r>
              <a:rPr lang="en-US" dirty="0"/>
              <a:t>Safe environment and storage – highly dependent on the context of your work, your organization, your IT team</a:t>
            </a:r>
          </a:p>
          <a:p>
            <a:r>
              <a:rPr lang="en-US" dirty="0"/>
              <a:t>Over the years, I saw various university IT solutions going out of service</a:t>
            </a:r>
          </a:p>
          <a:p>
            <a:endParaRPr lang="en-US" dirty="0"/>
          </a:p>
          <a:p>
            <a:r>
              <a:rPr lang="en-US" dirty="0"/>
              <a:t> 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CC53B-0FC0-4200-B035-4023B6CA17D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7</a:t>
            </a:fld>
            <a:r>
              <a:rPr lang="nl-NL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EF1463-958D-4418-B6E2-E5933AD37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011" y="2966137"/>
            <a:ext cx="4865653" cy="389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703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495ED6-9153-459D-AF00-D07467BA4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444" y="99741"/>
            <a:ext cx="6602144" cy="528082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AEA6B06-EE51-45F6-8D7E-3D9F10F38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1" y="451166"/>
            <a:ext cx="4505853" cy="782467"/>
          </a:xfrm>
        </p:spPr>
        <p:txBody>
          <a:bodyPr/>
          <a:lstStyle/>
          <a:p>
            <a:r>
              <a:rPr lang="en-GB" dirty="0"/>
              <a:t>Who maintains the repository?</a:t>
            </a:r>
            <a:endParaRPr lang="en-NL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706A068-95CA-4DF2-8111-7E9ED6338F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5931" y="1153539"/>
            <a:ext cx="5240863" cy="427355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Choosing a repository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provides a persistent identifier, such as a DOI;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enables you to add rich metadata to your dataset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offers functionality to control data access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allows you to add a licence to the dataset;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for personal data has servers located in the EU</a:t>
            </a:r>
            <a:endParaRPr lang="en-US" dirty="0"/>
          </a:p>
          <a:p>
            <a:r>
              <a:rPr lang="en-US" dirty="0"/>
              <a:t>Does the data require maintenance?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1DF81B-DFEA-4FCC-9573-6A9001296E1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8</a:t>
            </a:fld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131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EB009-B7A7-44D4-8A34-C3B35E925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451166"/>
            <a:ext cx="3140159" cy="782467"/>
          </a:xfrm>
        </p:spPr>
        <p:txBody>
          <a:bodyPr/>
          <a:lstStyle/>
          <a:p>
            <a:r>
              <a:rPr lang="en-US" dirty="0"/>
              <a:t>Persistent identifiers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41985-7848-4B7C-8319-F4F696C7F8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3947" y="1459041"/>
            <a:ext cx="8625693" cy="4273550"/>
          </a:xfrm>
        </p:spPr>
        <p:txBody>
          <a:bodyPr/>
          <a:lstStyle/>
          <a:p>
            <a:r>
              <a:rPr lang="en-GB" dirty="0"/>
              <a:t>ORCID ID allows a researcher to connect their profile with all the published research objects, each of which also have their unique persistent identifiers.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Who is doing the maintenance </a:t>
            </a:r>
          </a:p>
          <a:p>
            <a:r>
              <a:rPr lang="en-US" dirty="0"/>
              <a:t>of the metadata?</a:t>
            </a:r>
          </a:p>
          <a:p>
            <a:endParaRPr lang="en-US" dirty="0"/>
          </a:p>
          <a:p>
            <a:r>
              <a:rPr lang="en-US" dirty="0"/>
              <a:t>And who is doing the maintenance </a:t>
            </a:r>
          </a:p>
          <a:p>
            <a:r>
              <a:rPr lang="en-US" dirty="0"/>
              <a:t>of the metadata standards? </a:t>
            </a:r>
            <a:endParaRPr lang="nl-NL" dirty="0"/>
          </a:p>
          <a:p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90AF56-5330-4148-8E0C-02D20A5A274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840C1E0B-154D-844F-9C3C-CB8827A7EAB0}" type="slidenum">
              <a:rPr lang="nl-NL" smtClean="0"/>
              <a:pPr algn="l"/>
              <a:t>9</a:t>
            </a:fld>
            <a:r>
              <a:rPr lang="nl-NL"/>
              <a:t> 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47DE7AF8-01EF-49AC-8E6E-2E1DB19D8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794" y="2391083"/>
            <a:ext cx="5645945" cy="420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76779"/>
      </p:ext>
    </p:extLst>
  </p:cSld>
  <p:clrMapOvr>
    <a:masterClrMapping/>
  </p:clrMapOvr>
</p:sld>
</file>

<file path=ppt/theme/theme1.xml><?xml version="1.0" encoding="utf-8"?>
<a:theme xmlns:a="http://schemas.openxmlformats.org/drawingml/2006/main" name="VU layout">
  <a:themeElements>
    <a:clrScheme name="VU colors">
      <a:dk1>
        <a:srgbClr val="000000"/>
      </a:dk1>
      <a:lt1>
        <a:srgbClr val="0089CF"/>
      </a:lt1>
      <a:dk2>
        <a:srgbClr val="0089CF"/>
      </a:dk2>
      <a:lt2>
        <a:srgbClr val="FFFFFF"/>
      </a:lt2>
      <a:accent1>
        <a:srgbClr val="0089CF"/>
      </a:accent1>
      <a:accent2>
        <a:srgbClr val="4FAF48"/>
      </a:accent2>
      <a:accent3>
        <a:srgbClr val="E8692D"/>
      </a:accent3>
      <a:accent4>
        <a:srgbClr val="8E4DA4"/>
      </a:accent4>
      <a:accent5>
        <a:srgbClr val="F3BA30"/>
      </a:accent5>
      <a:accent6>
        <a:srgbClr val="666666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  <a:effectLst>
          <a:outerShdw blurRad="254000" dist="127000" dir="2700000" algn="ctr" rotWithShape="0">
            <a:schemeClr val="tx1">
              <a:alpha val="5000"/>
            </a:schemeClr>
          </a:outerShdw>
        </a:effectLst>
      </a:spPr>
      <a:bodyPr wrap="square" lIns="360000" tIns="360000" rIns="360000" bIns="360000" rtlCol="0">
        <a:noAutofit/>
      </a:bodyPr>
      <a:lstStyle>
        <a:defPPr algn="l">
          <a:defRPr sz="2400" dirty="0">
            <a:solidFill>
              <a:srgbClr val="005CA9"/>
            </a:solidFill>
          </a:defRPr>
        </a:defPPr>
      </a:lstStyle>
    </a:txDef>
  </a:objectDefaults>
  <a:extraClrSchemeLst/>
  <a:custClrLst>
    <a:custClr name="VU blue">
      <a:srgbClr val="0077B3"/>
    </a:custClr>
    <a:custClr name="Orange-red">
      <a:srgbClr val="CC4100"/>
    </a:custClr>
    <a:custClr name="Green">
      <a:srgbClr val="008053"/>
    </a:custClr>
    <a:custClr name="Purple">
      <a:srgbClr val="3B2171"/>
    </a:custClr>
    <a:custClr name="Blue">
      <a:srgbClr val="66AFD4"/>
    </a:custClr>
    <a:custClr name="Chart green">
      <a:srgbClr val="66AFD4"/>
    </a:custClr>
    <a:custClr name="Chart orange">
      <a:srgbClr val="E8692D"/>
    </a:custClr>
    <a:custClr name="Chart purple">
      <a:srgbClr val="8E4DA4"/>
    </a:custClr>
    <a:custClr name="Chart yellow">
      <a:srgbClr val="F3BA30"/>
    </a:custClr>
    <a:custClr name="Chart light grey">
      <a:srgbClr val="D8D3D0"/>
    </a:custClr>
    <a:custClr name="Chart dart grey">
      <a:srgbClr val="066666"/>
    </a:custClr>
    <a:custClr name="Light blue">
      <a:srgbClr val="DFF2FD"/>
    </a:custClr>
    <a:custClr name="Light orange">
      <a:srgbClr val="FCD3B6"/>
    </a:custClr>
    <a:custClr name="Light green">
      <a:srgbClr val="EBF0C6"/>
    </a:custClr>
    <a:custClr name="Light purple">
      <a:srgbClr val="DDC6EE"/>
    </a:custClr>
    <a:custClr name="Change your world">
      <a:srgbClr val="005B9D"/>
    </a:custClr>
  </a:custClrLst>
  <a:extLst>
    <a:ext uri="{05A4C25C-085E-4340-85A3-A5531E510DB2}">
      <thm15:themeFamily xmlns:thm15="http://schemas.microsoft.com/office/thememl/2012/main" name="VU presentation CMC.potx" id="{E2BFED3F-54C6-484A-85A2-1DE22DC366C8}" vid="{CCC099C3-2A30-4352-9C56-1D476CDFAF97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61E33A5730440802CD8CFF8E72C9E" ma:contentTypeVersion="15" ma:contentTypeDescription="Create a new document." ma:contentTypeScope="" ma:versionID="83ac3b50b04e90c60327f72e87fb8ddf">
  <xsd:schema xmlns:xsd="http://www.w3.org/2001/XMLSchema" xmlns:xs="http://www.w3.org/2001/XMLSchema" xmlns:p="http://schemas.microsoft.com/office/2006/metadata/properties" xmlns:ns1="http://schemas.microsoft.com/sharepoint/v3" xmlns:ns2="1c42147d-8fc7-4f21-95a9-67990143b466" xmlns:ns3="74ea1e98-18a5-4003-8589-cf9ffb25a233" targetNamespace="http://schemas.microsoft.com/office/2006/metadata/properties" ma:root="true" ma:fieldsID="b344be01b2501ff1063708da0d6d157a" ns1:_="" ns2:_="" ns3:_="">
    <xsd:import namespace="http://schemas.microsoft.com/sharepoint/v3"/>
    <xsd:import namespace="1c42147d-8fc7-4f21-95a9-67990143b466"/>
    <xsd:import namespace="74ea1e98-18a5-4003-8589-cf9ffb25a2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42147d-8fc7-4f21-95a9-67990143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95a2ead-fb08-4f89-b991-c2b778595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ea1e98-18a5-4003-8589-cf9ffb25a23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b749e98-f9ef-4a9d-b2a2-abfd66dff59a}" ma:internalName="TaxCatchAll" ma:showField="CatchAllData" ma:web="74ea1e98-18a5-4003-8589-cf9ffb25a2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74ea1e98-18a5-4003-8589-cf9ffb25a233" xsi:nil="true"/>
    <_ip_UnifiedCompliancePolicyProperties xmlns="http://schemas.microsoft.com/sharepoint/v3" xsi:nil="true"/>
    <lcf76f155ced4ddcb4097134ff3c332f xmlns="1c42147d-8fc7-4f21-95a9-67990143b466">
      <Terms xmlns="http://schemas.microsoft.com/office/infopath/2007/PartnerControls"/>
    </lcf76f155ced4ddcb4097134ff3c332f>
    <SharedWithUsers xmlns="74ea1e98-18a5-4003-8589-cf9ffb25a233">
      <UserInfo>
        <DisplayName>O 'Shea, L. (Lucy)</DisplayName>
        <AccountId>56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6D3267F-026F-406C-A8A2-A90B89A24C03}">
  <ds:schemaRefs>
    <ds:schemaRef ds:uri="1c42147d-8fc7-4f21-95a9-67990143b466"/>
    <ds:schemaRef ds:uri="74ea1e98-18a5-4003-8589-cf9ffb25a2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4CC1D35-5A6E-43F5-8102-DCD195DED4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71ECC2-2336-424D-9C21-1EA2C1AA4EDA}">
  <ds:schemaRefs>
    <ds:schemaRef ds:uri="1c42147d-8fc7-4f21-95a9-67990143b466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sharepoint/v3"/>
    <ds:schemaRef ds:uri="http://purl.org/dc/elements/1.1/"/>
    <ds:schemaRef ds:uri="http://purl.org/dc/terms/"/>
    <ds:schemaRef ds:uri="http://schemas.openxmlformats.org/package/2006/metadata/core-properties"/>
    <ds:schemaRef ds:uri="74ea1e98-18a5-4003-8589-cf9ffb25a23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VU layout</Template>
  <TotalTime>2485</TotalTime>
  <Words>485</Words>
  <Application>Microsoft Office PowerPoint</Application>
  <PresentationFormat>Custom</PresentationFormat>
  <Paragraphs>108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DINPro</vt:lpstr>
      <vt:lpstr>DINPro-Light</vt:lpstr>
      <vt:lpstr>DINPro-Medium</vt:lpstr>
      <vt:lpstr>Lucida Grande</vt:lpstr>
      <vt:lpstr>Wingdings</vt:lpstr>
      <vt:lpstr>VU layout</vt:lpstr>
      <vt:lpstr>PowerPoint Presentation</vt:lpstr>
      <vt:lpstr>Who am I?</vt:lpstr>
      <vt:lpstr>This presentation</vt:lpstr>
      <vt:lpstr>VU RDM support</vt:lpstr>
      <vt:lpstr>RDM advice</vt:lpstr>
      <vt:lpstr>Bad news</vt:lpstr>
      <vt:lpstr>Who maintains the environment?</vt:lpstr>
      <vt:lpstr>Who maintains the repository?</vt:lpstr>
      <vt:lpstr>Persistent identifiers</vt:lpstr>
      <vt:lpstr>Maintenance is everywhere and we are not even talking about it </vt:lpstr>
      <vt:lpstr>What can I do?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slide types</dc:title>
  <dc:subject/>
  <dc:creator>Microsoft Office User</dc:creator>
  <cp:keywords/>
  <dc:description/>
  <cp:lastModifiedBy>Karvovskaya, E. (Lena)</cp:lastModifiedBy>
  <cp:revision>13</cp:revision>
  <dcterms:created xsi:type="dcterms:W3CDTF">2020-05-26T13:30:24Z</dcterms:created>
  <dcterms:modified xsi:type="dcterms:W3CDTF">2022-12-14T20:20:22Z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0x010100F2561E33A5730440802CD8CFF8E72C9E</vt:lpwstr>
  </property>
  <property fmtid="{D5CDD505-2E9C-101B-9397-08002B2CF9AE}" pid="3" name="MediaServiceImageTags">
    <vt:lpwstr/>
  </property>
</Properties>
</file>