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comments+xml" PartName="/ppt/comments/comment1.xml"/>
  <Override ContentType="application/vnd.openxmlformats-officedocument.presentationml.comments+xml" PartName="/ppt/comments/comment2.xml"/>
  <Override ContentType="application/vnd.openxmlformats-officedocument.presentationml.notesSlide+xml" PartName="/ppt/notesSlides/notesSlide29.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28.xml"/>
  <Override ContentType="application/vnd.openxmlformats-officedocument.presentationml.notesSlide+xml" PartName="/ppt/notesSlides/notesSlide15.xml"/>
  <Override ContentType="application/vnd.openxmlformats-officedocument.presentationml.notesSlide+xml" PartName="/ppt/notesSlides/notesSlide11.xml"/>
  <Override ContentType="application/vnd.openxmlformats-officedocument.presentationml.notesSlide+xml" PartName="/ppt/notesSlides/notesSlide24.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4.xml"/>
  <Override ContentType="application/vnd.openxmlformats-officedocument.presentationml.notesSlide+xml" PartName="/ppt/notesSlides/notesSlide25.xml"/>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0.xml"/>
  <Override ContentType="application/vnd.openxmlformats-officedocument.presentationml.notesSlide+xml" PartName="/ppt/notesSlides/notesSlide22.xml"/>
  <Override ContentType="application/vnd.openxmlformats-officedocument.presentationml.notesSlide+xml" PartName="/ppt/notesSlides/notesSlide7.xml"/>
  <Override ContentType="application/vnd.openxmlformats-officedocument.presentationml.notesSlide+xml" PartName="/ppt/notesSlides/notesSlide26.xml"/>
  <Override ContentType="application/vnd.openxmlformats-officedocument.presentationml.notesSlide+xml" PartName="/ppt/notesSlides/notesSlide5.xml"/>
  <Override ContentType="application/vnd.openxmlformats-officedocument.presentationml.notesSlide+xml" PartName="/ppt/notesSlides/notesSlide19.xml"/>
  <Override ContentType="application/vnd.openxmlformats-officedocument.presentationml.notesSlide+xml" PartName="/ppt/notesSlides/notesSlide27.xml"/>
  <Override ContentType="application/vnd.openxmlformats-officedocument.presentationml.notesSlide+xml" PartName="/ppt/notesSlides/notesSlide14.xml"/>
  <Override ContentType="application/vnd.openxmlformats-officedocument.presentationml.notesSlide+xml" PartName="/ppt/notesSlides/notesSlide23.xml"/>
  <Override ContentType="application/vnd.openxmlformats-officedocument.presentationml.notesSlide+xml" PartName="/ppt/notesSlides/notesSlide2.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24.xml"/>
  <Override ContentType="application/vnd.openxmlformats-officedocument.presentationml.slideLayout+xml" PartName="/ppt/slideLayouts/slideLayout11.xml"/>
  <Override ContentType="application/vnd.openxmlformats-officedocument.presentationml.slideLayout+xml" PartName="/ppt/slideLayouts/slideLayout29.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33.xml"/>
  <Override ContentType="application/vnd.openxmlformats-officedocument.presentationml.slideLayout+xml" PartName="/ppt/slideLayouts/slideLayout25.xml"/>
  <Override ContentType="application/vnd.openxmlformats-officedocument.presentationml.slideLayout+xml" PartName="/ppt/slideLayouts/slideLayout17.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34.xml"/>
  <Override ContentType="application/vnd.openxmlformats-officedocument.presentationml.slideLayout+xml" PartName="/ppt/slideLayouts/slideLayout6.xml"/>
  <Override ContentType="application/vnd.openxmlformats-officedocument.presentationml.slideLayout+xml" PartName="/ppt/slideLayouts/slideLayout21.xml"/>
  <Override ContentType="application/vnd.openxmlformats-officedocument.presentationml.slideLayout+xml" PartName="/ppt/slideLayouts/slideLayout30.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26.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9.xml"/>
  <Override ContentType="application/vnd.openxmlformats-officedocument.presentationml.slideLayout+xml" PartName="/ppt/slideLayouts/slideLayout31.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28.xml"/>
  <Override ContentType="application/vnd.openxmlformats-officedocument.presentationml.slideLayout+xml" PartName="/ppt/slideLayouts/slideLayout27.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32.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30.xml"/>
  <Override ContentType="application/vnd.openxmlformats-officedocument.presentationml.slide+xml" PartName="/ppt/slides/slide22.xml"/>
  <Override ContentType="application/vnd.openxmlformats-officedocument.presentationml.slide+xml" PartName="/ppt/slides/slide26.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5.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29.xml"/>
  <Override ContentType="application/vnd.openxmlformats-officedocument.presentationml.slide+xml" PartName="/ppt/slides/slide2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28.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23.xml"/>
  <Override ContentType="application/vnd.openxmlformats-officedocument.presentationml.slide+xml" PartName="/ppt/slides/slide2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commentAuthors+xml" PartName="/ppt/commentAuthors.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82" r:id="rId5"/>
    <p:sldMasterId id="2147483683" r:id="rId6"/>
  </p:sldMasterIdLst>
  <p:notesMasterIdLst>
    <p:notesMasterId r:id="rId7"/>
  </p:notesMasterIdLst>
  <p:sldIdLst>
    <p:sldId id="256" r:id="rId8"/>
    <p:sldId id="257" r:id="rId9"/>
    <p:sldId id="258" r:id="rId10"/>
    <p:sldId id="259" r:id="rId11"/>
    <p:sldId id="260" r:id="rId12"/>
    <p:sldId id="261" r:id="rId13"/>
    <p:sldId id="262" r:id="rId14"/>
    <p:sldId id="263" r:id="rId15"/>
    <p:sldId id="264" r:id="rId16"/>
    <p:sldId id="265" r:id="rId17"/>
    <p:sldId id="266" r:id="rId18"/>
    <p:sldId id="267" r:id="rId19"/>
    <p:sldId id="268" r:id="rId20"/>
    <p:sldId id="269" r:id="rId21"/>
    <p:sldId id="270" r:id="rId22"/>
    <p:sldId id="271" r:id="rId23"/>
    <p:sldId id="272" r:id="rId24"/>
    <p:sldId id="273" r:id="rId25"/>
    <p:sldId id="274" r:id="rId26"/>
    <p:sldId id="275" r:id="rId27"/>
    <p:sldId id="276" r:id="rId28"/>
    <p:sldId id="277" r:id="rId29"/>
    <p:sldId id="278" r:id="rId30"/>
    <p:sldId id="279" r:id="rId31"/>
    <p:sldId id="280" r:id="rId32"/>
    <p:sldId id="281" r:id="rId33"/>
    <p:sldId id="282" r:id="rId34"/>
    <p:sldId id="283" r:id="rId35"/>
    <p:sldId id="284" r:id="rId36"/>
    <p:sldId id="285" r:id="rId37"/>
  </p:sldIdLst>
  <p:sldSz cy="5143500" cx="9144000"/>
  <p:notesSz cx="6858000" cy="9144000"/>
  <p:embeddedFontLst>
    <p:embeddedFont>
      <p:font typeface="Poppins"/>
      <p:regular r:id="rId38"/>
      <p:bold r:id="rId39"/>
      <p:italic r:id="rId40"/>
      <p:boldItalic r:id="rId41"/>
    </p:embeddedFont>
    <p:embeddedFont>
      <p:font typeface="Work Sans Medium"/>
      <p:regular r:id="rId42"/>
      <p:bold r:id="rId43"/>
      <p:italic r:id="rId44"/>
      <p:boldItalic r:id="rId45"/>
    </p:embeddedFont>
    <p:embeddedFont>
      <p:font typeface="Work Sans"/>
      <p:regular r:id="rId46"/>
      <p:bold r:id="rId47"/>
      <p:italic r:id="rId48"/>
      <p:boldItalic r:id="rId49"/>
    </p:embeddedFont>
    <p:embeddedFont>
      <p:font typeface="Poppins ExtraBold"/>
      <p:bold r:id="rId50"/>
      <p:boldItalic r:id="rId51"/>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mAuthor clrIdx="0" id="0" initials="" lastIdx="2" name="Richard Dunks"/>
  <p:cmAuthor clrIdx="1" id="1" initials="" lastIdx="2" name="Ravin Cline"/>
</p:cmAuthorLst>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40" Type="http://schemas.openxmlformats.org/officeDocument/2006/relationships/font" Target="fonts/Poppins-italic.fntdata"/><Relationship Id="rId42" Type="http://schemas.openxmlformats.org/officeDocument/2006/relationships/font" Target="fonts/WorkSansMedium-regular.fntdata"/><Relationship Id="rId41" Type="http://schemas.openxmlformats.org/officeDocument/2006/relationships/font" Target="fonts/Poppins-boldItalic.fntdata"/><Relationship Id="rId44" Type="http://schemas.openxmlformats.org/officeDocument/2006/relationships/font" Target="fonts/WorkSansMedium-italic.fntdata"/><Relationship Id="rId43" Type="http://schemas.openxmlformats.org/officeDocument/2006/relationships/font" Target="fonts/WorkSansMedium-bold.fntdata"/><Relationship Id="rId46" Type="http://schemas.openxmlformats.org/officeDocument/2006/relationships/font" Target="fonts/WorkSans-regular.fntdata"/><Relationship Id="rId45" Type="http://schemas.openxmlformats.org/officeDocument/2006/relationships/font" Target="fonts/WorkSansMedium-boldItalic.fntdata"/><Relationship Id="rId1" Type="http://schemas.openxmlformats.org/officeDocument/2006/relationships/theme" Target="theme/theme3.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commentAuthors" Target="commentAuthors.xml"/><Relationship Id="rId9" Type="http://schemas.openxmlformats.org/officeDocument/2006/relationships/slide" Target="slides/slide2.xml"/><Relationship Id="rId48" Type="http://schemas.openxmlformats.org/officeDocument/2006/relationships/font" Target="fonts/WorkSans-italic.fntdata"/><Relationship Id="rId47" Type="http://schemas.openxmlformats.org/officeDocument/2006/relationships/font" Target="fonts/WorkSans-bold.fntdata"/><Relationship Id="rId49" Type="http://schemas.openxmlformats.org/officeDocument/2006/relationships/font" Target="fonts/WorkSans-boldItalic.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7" Type="http://schemas.openxmlformats.org/officeDocument/2006/relationships/notesMaster" Target="notesMasters/notesMaster1.xml"/><Relationship Id="rId8" Type="http://schemas.openxmlformats.org/officeDocument/2006/relationships/slide" Target="slides/slide1.xml"/><Relationship Id="rId31" Type="http://schemas.openxmlformats.org/officeDocument/2006/relationships/slide" Target="slides/slide24.xml"/><Relationship Id="rId30" Type="http://schemas.openxmlformats.org/officeDocument/2006/relationships/slide" Target="slides/slide23.xml"/><Relationship Id="rId33" Type="http://schemas.openxmlformats.org/officeDocument/2006/relationships/slide" Target="slides/slide26.xml"/><Relationship Id="rId32" Type="http://schemas.openxmlformats.org/officeDocument/2006/relationships/slide" Target="slides/slide25.xml"/><Relationship Id="rId35" Type="http://schemas.openxmlformats.org/officeDocument/2006/relationships/slide" Target="slides/slide28.xml"/><Relationship Id="rId34" Type="http://schemas.openxmlformats.org/officeDocument/2006/relationships/slide" Target="slides/slide27.xml"/><Relationship Id="rId37" Type="http://schemas.openxmlformats.org/officeDocument/2006/relationships/slide" Target="slides/slide30.xml"/><Relationship Id="rId36" Type="http://schemas.openxmlformats.org/officeDocument/2006/relationships/slide" Target="slides/slide29.xml"/><Relationship Id="rId39" Type="http://schemas.openxmlformats.org/officeDocument/2006/relationships/font" Target="fonts/Poppins-bold.fntdata"/><Relationship Id="rId38" Type="http://schemas.openxmlformats.org/officeDocument/2006/relationships/font" Target="fonts/Poppins-regular.fntdata"/><Relationship Id="rId20" Type="http://schemas.openxmlformats.org/officeDocument/2006/relationships/slide" Target="slides/slide13.xml"/><Relationship Id="rId22" Type="http://schemas.openxmlformats.org/officeDocument/2006/relationships/slide" Target="slides/slide15.xml"/><Relationship Id="rId21" Type="http://schemas.openxmlformats.org/officeDocument/2006/relationships/slide" Target="slides/slide14.xml"/><Relationship Id="rId24" Type="http://schemas.openxmlformats.org/officeDocument/2006/relationships/slide" Target="slides/slide17.xml"/><Relationship Id="rId23" Type="http://schemas.openxmlformats.org/officeDocument/2006/relationships/slide" Target="slides/slide16.xml"/><Relationship Id="rId26" Type="http://schemas.openxmlformats.org/officeDocument/2006/relationships/slide" Target="slides/slide19.xml"/><Relationship Id="rId25" Type="http://schemas.openxmlformats.org/officeDocument/2006/relationships/slide" Target="slides/slide18.xml"/><Relationship Id="rId28" Type="http://schemas.openxmlformats.org/officeDocument/2006/relationships/slide" Target="slides/slide21.xml"/><Relationship Id="rId27" Type="http://schemas.openxmlformats.org/officeDocument/2006/relationships/slide" Target="slides/slide20.xml"/><Relationship Id="rId29" Type="http://schemas.openxmlformats.org/officeDocument/2006/relationships/slide" Target="slides/slide22.xml"/><Relationship Id="rId51" Type="http://schemas.openxmlformats.org/officeDocument/2006/relationships/font" Target="fonts/PoppinsExtraBold-boldItalic.fntdata"/><Relationship Id="rId50" Type="http://schemas.openxmlformats.org/officeDocument/2006/relationships/font" Target="fonts/PoppinsExtraBold-bold.fntdata"/><Relationship Id="rId11" Type="http://schemas.openxmlformats.org/officeDocument/2006/relationships/slide" Target="slides/slide4.xml"/><Relationship Id="rId10" Type="http://schemas.openxmlformats.org/officeDocument/2006/relationships/slide" Target="slides/slide3.xml"/><Relationship Id="rId13" Type="http://schemas.openxmlformats.org/officeDocument/2006/relationships/slide" Target="slides/slide6.xml"/><Relationship Id="rId12" Type="http://schemas.openxmlformats.org/officeDocument/2006/relationships/slide" Target="slides/slide5.xml"/><Relationship Id="rId15" Type="http://schemas.openxmlformats.org/officeDocument/2006/relationships/slide" Target="slides/slide8.xml"/><Relationship Id="rId14" Type="http://schemas.openxmlformats.org/officeDocument/2006/relationships/slide" Target="slides/slide7.xml"/><Relationship Id="rId17" Type="http://schemas.openxmlformats.org/officeDocument/2006/relationships/slide" Target="slides/slide10.xml"/><Relationship Id="rId16" Type="http://schemas.openxmlformats.org/officeDocument/2006/relationships/slide" Target="slides/slide9.xml"/><Relationship Id="rId19" Type="http://schemas.openxmlformats.org/officeDocument/2006/relationships/slide" Target="slides/slide12.xml"/><Relationship Id="rId18" Type="http://schemas.openxmlformats.org/officeDocument/2006/relationships/slide" Target="slides/slide11.xml"/></Relationships>
</file>

<file path=ppt/comments/comment1.xml><?xml version="1.0" encoding="utf-8"?>
<p:cmLs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m authorId="0" idx="1" dt="2022-11-02T16:23:37.855">
    <p:pos x="196" y="280"/>
    <p:text>@ravin.cline@gmail.com I'd like to take this into my setup for this and save you the trouble of having to cover this. Does that work for you?</p:text>
  </p:cm>
  <p:cm authorId="1" idx="1" dt="2022-11-02T16:23:37.855">
    <p:pos x="196" y="280"/>
    <p:text>Sure</p:text>
  </p:cm>
</p:cmLst>
</file>

<file path=ppt/comments/comment2.xml><?xml version="1.0" encoding="utf-8"?>
<p:cmLs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m authorId="0" idx="2" dt="2022-11-02T00:55:47.626">
    <p:pos x="196" y="280"/>
    <p:text>@ravin.cline@gmail.com I think we can cut this if you don't mind and I can take this into my portions</p:text>
  </p:cm>
  <p:cm authorId="1" idx="2" dt="2022-11-02T00:55:47.626">
    <p:pos x="196" y="280"/>
    <p:text>That works.  I have hidden this slide and the next one from the deck.</p:text>
  </p:cm>
</p:cmLst>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4" name="Shape 174"/>
        <p:cNvGrpSpPr/>
        <p:nvPr/>
      </p:nvGrpSpPr>
      <p:grpSpPr>
        <a:xfrm>
          <a:off x="0" y="0"/>
          <a:ext cx="0" cy="0"/>
          <a:chOff x="0" y="0"/>
          <a:chExt cx="0" cy="0"/>
        </a:xfrm>
      </p:grpSpPr>
      <p:sp>
        <p:nvSpPr>
          <p:cNvPr id="175" name="Google Shape;175;g1780baa1255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76" name="Google Shape;176;g1780baa1255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62" name="Shape 262"/>
        <p:cNvGrpSpPr/>
        <p:nvPr/>
      </p:nvGrpSpPr>
      <p:grpSpPr>
        <a:xfrm>
          <a:off x="0" y="0"/>
          <a:ext cx="0" cy="0"/>
          <a:chOff x="0" y="0"/>
          <a:chExt cx="0" cy="0"/>
        </a:xfrm>
      </p:grpSpPr>
      <p:sp>
        <p:nvSpPr>
          <p:cNvPr id="263" name="Google Shape;263;g17ccad637ad_0_439: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64" name="Google Shape;264;g17ccad637ad_0_43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68" name="Shape 268"/>
        <p:cNvGrpSpPr/>
        <p:nvPr/>
      </p:nvGrpSpPr>
      <p:grpSpPr>
        <a:xfrm>
          <a:off x="0" y="0"/>
          <a:ext cx="0" cy="0"/>
          <a:chOff x="0" y="0"/>
          <a:chExt cx="0" cy="0"/>
        </a:xfrm>
      </p:grpSpPr>
      <p:sp>
        <p:nvSpPr>
          <p:cNvPr id="269" name="Google Shape;269;g17ccad637ad_0_12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70" name="Google Shape;270;g17ccad637ad_0_1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4" name="Shape 274"/>
        <p:cNvGrpSpPr/>
        <p:nvPr/>
      </p:nvGrpSpPr>
      <p:grpSpPr>
        <a:xfrm>
          <a:off x="0" y="0"/>
          <a:ext cx="0" cy="0"/>
          <a:chOff x="0" y="0"/>
          <a:chExt cx="0" cy="0"/>
        </a:xfrm>
      </p:grpSpPr>
      <p:sp>
        <p:nvSpPr>
          <p:cNvPr id="275" name="Google Shape;275;g17ccad637ad_0_13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76" name="Google Shape;276;g17ccad637ad_0_13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80" name="Shape 280"/>
        <p:cNvGrpSpPr/>
        <p:nvPr/>
      </p:nvGrpSpPr>
      <p:grpSpPr>
        <a:xfrm>
          <a:off x="0" y="0"/>
          <a:ext cx="0" cy="0"/>
          <a:chOff x="0" y="0"/>
          <a:chExt cx="0" cy="0"/>
        </a:xfrm>
      </p:grpSpPr>
      <p:sp>
        <p:nvSpPr>
          <p:cNvPr id="281" name="Google Shape;281;g17ccad637ad_0_13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82" name="Google Shape;282;g17ccad637ad_0_13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86" name="Shape 286"/>
        <p:cNvGrpSpPr/>
        <p:nvPr/>
      </p:nvGrpSpPr>
      <p:grpSpPr>
        <a:xfrm>
          <a:off x="0" y="0"/>
          <a:ext cx="0" cy="0"/>
          <a:chOff x="0" y="0"/>
          <a:chExt cx="0" cy="0"/>
        </a:xfrm>
      </p:grpSpPr>
      <p:sp>
        <p:nvSpPr>
          <p:cNvPr id="287" name="Google Shape;287;g17ccad637ad_0_12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88" name="Google Shape;288;g17ccad637ad_0_12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92" name="Shape 292"/>
        <p:cNvGrpSpPr/>
        <p:nvPr/>
      </p:nvGrpSpPr>
      <p:grpSpPr>
        <a:xfrm>
          <a:off x="0" y="0"/>
          <a:ext cx="0" cy="0"/>
          <a:chOff x="0" y="0"/>
          <a:chExt cx="0" cy="0"/>
        </a:xfrm>
      </p:grpSpPr>
      <p:sp>
        <p:nvSpPr>
          <p:cNvPr id="293" name="Google Shape;293;g17ccad637ad_0_14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94" name="Google Shape;294;g17ccad637ad_0_14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98" name="Shape 298"/>
        <p:cNvGrpSpPr/>
        <p:nvPr/>
      </p:nvGrpSpPr>
      <p:grpSpPr>
        <a:xfrm>
          <a:off x="0" y="0"/>
          <a:ext cx="0" cy="0"/>
          <a:chOff x="0" y="0"/>
          <a:chExt cx="0" cy="0"/>
        </a:xfrm>
      </p:grpSpPr>
      <p:sp>
        <p:nvSpPr>
          <p:cNvPr id="299" name="Google Shape;299;g17ccad637ad_0_31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00" name="Google Shape;300;g17ccad637ad_0_3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04" name="Shape 304"/>
        <p:cNvGrpSpPr/>
        <p:nvPr/>
      </p:nvGrpSpPr>
      <p:grpSpPr>
        <a:xfrm>
          <a:off x="0" y="0"/>
          <a:ext cx="0" cy="0"/>
          <a:chOff x="0" y="0"/>
          <a:chExt cx="0" cy="0"/>
        </a:xfrm>
      </p:grpSpPr>
      <p:sp>
        <p:nvSpPr>
          <p:cNvPr id="305" name="Google Shape;305;g17ccad637ad_0_14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06" name="Google Shape;306;g17ccad637ad_0_14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10" name="Shape 310"/>
        <p:cNvGrpSpPr/>
        <p:nvPr/>
      </p:nvGrpSpPr>
      <p:grpSpPr>
        <a:xfrm>
          <a:off x="0" y="0"/>
          <a:ext cx="0" cy="0"/>
          <a:chOff x="0" y="0"/>
          <a:chExt cx="0" cy="0"/>
        </a:xfrm>
      </p:grpSpPr>
      <p:sp>
        <p:nvSpPr>
          <p:cNvPr id="311" name="Google Shape;311;g17ccad637ad_0_43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12" name="Google Shape;312;g17ccad637ad_0_43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16" name="Shape 316"/>
        <p:cNvGrpSpPr/>
        <p:nvPr/>
      </p:nvGrpSpPr>
      <p:grpSpPr>
        <a:xfrm>
          <a:off x="0" y="0"/>
          <a:ext cx="0" cy="0"/>
          <a:chOff x="0" y="0"/>
          <a:chExt cx="0" cy="0"/>
        </a:xfrm>
      </p:grpSpPr>
      <p:sp>
        <p:nvSpPr>
          <p:cNvPr id="317" name="Google Shape;317;g17ccad637ad_0_15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18" name="Google Shape;318;g17ccad637ad_0_15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0" name="Shape 180"/>
        <p:cNvGrpSpPr/>
        <p:nvPr/>
      </p:nvGrpSpPr>
      <p:grpSpPr>
        <a:xfrm>
          <a:off x="0" y="0"/>
          <a:ext cx="0" cy="0"/>
          <a:chOff x="0" y="0"/>
          <a:chExt cx="0" cy="0"/>
        </a:xfrm>
      </p:grpSpPr>
      <p:sp>
        <p:nvSpPr>
          <p:cNvPr id="181" name="Google Shape;181;g1780baa1255_0_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82" name="Google Shape;182;g1780baa1255_0_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Missing screenshots</a:t>
            </a: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22" name="Shape 322"/>
        <p:cNvGrpSpPr/>
        <p:nvPr/>
      </p:nvGrpSpPr>
      <p:grpSpPr>
        <a:xfrm>
          <a:off x="0" y="0"/>
          <a:ext cx="0" cy="0"/>
          <a:chOff x="0" y="0"/>
          <a:chExt cx="0" cy="0"/>
        </a:xfrm>
      </p:grpSpPr>
      <p:sp>
        <p:nvSpPr>
          <p:cNvPr id="323" name="Google Shape;323;g17ccad637ad_0_15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24" name="Google Shape;324;g17ccad637ad_0_15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28" name="Shape 328"/>
        <p:cNvGrpSpPr/>
        <p:nvPr/>
      </p:nvGrpSpPr>
      <p:grpSpPr>
        <a:xfrm>
          <a:off x="0" y="0"/>
          <a:ext cx="0" cy="0"/>
          <a:chOff x="0" y="0"/>
          <a:chExt cx="0" cy="0"/>
        </a:xfrm>
      </p:grpSpPr>
      <p:sp>
        <p:nvSpPr>
          <p:cNvPr id="329" name="Google Shape;329;g17ccad637ad_0_212: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330" name="Google Shape;330;g17ccad637ad_0_212: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36" name="Shape 336"/>
        <p:cNvGrpSpPr/>
        <p:nvPr/>
      </p:nvGrpSpPr>
      <p:grpSpPr>
        <a:xfrm>
          <a:off x="0" y="0"/>
          <a:ext cx="0" cy="0"/>
          <a:chOff x="0" y="0"/>
          <a:chExt cx="0" cy="0"/>
        </a:xfrm>
      </p:grpSpPr>
      <p:sp>
        <p:nvSpPr>
          <p:cNvPr id="337" name="Google Shape;337;g17ccad637ad_0_219: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338" name="Google Shape;338;g17ccad637ad_0_219: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42" name="Shape 342"/>
        <p:cNvGrpSpPr/>
        <p:nvPr/>
      </p:nvGrpSpPr>
      <p:grpSpPr>
        <a:xfrm>
          <a:off x="0" y="0"/>
          <a:ext cx="0" cy="0"/>
          <a:chOff x="0" y="0"/>
          <a:chExt cx="0" cy="0"/>
        </a:xfrm>
      </p:grpSpPr>
      <p:sp>
        <p:nvSpPr>
          <p:cNvPr id="343" name="Google Shape;343;g17ccad637ad_0_22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44" name="Google Shape;344;g17ccad637ad_0_22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50" name="Shape 350"/>
        <p:cNvGrpSpPr/>
        <p:nvPr/>
      </p:nvGrpSpPr>
      <p:grpSpPr>
        <a:xfrm>
          <a:off x="0" y="0"/>
          <a:ext cx="0" cy="0"/>
          <a:chOff x="0" y="0"/>
          <a:chExt cx="0" cy="0"/>
        </a:xfrm>
      </p:grpSpPr>
      <p:sp>
        <p:nvSpPr>
          <p:cNvPr id="351" name="Google Shape;351;g17ccad637ad_0_231: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352" name="Google Shape;352;g17ccad637ad_0_23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56" name="Shape 356"/>
        <p:cNvGrpSpPr/>
        <p:nvPr/>
      </p:nvGrpSpPr>
      <p:grpSpPr>
        <a:xfrm>
          <a:off x="0" y="0"/>
          <a:ext cx="0" cy="0"/>
          <a:chOff x="0" y="0"/>
          <a:chExt cx="0" cy="0"/>
        </a:xfrm>
      </p:grpSpPr>
      <p:sp>
        <p:nvSpPr>
          <p:cNvPr id="357" name="Google Shape;357;g17ccad637ad_0_236: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358" name="Google Shape;358;g17ccad637ad_0_236: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62" name="Shape 362"/>
        <p:cNvGrpSpPr/>
        <p:nvPr/>
      </p:nvGrpSpPr>
      <p:grpSpPr>
        <a:xfrm>
          <a:off x="0" y="0"/>
          <a:ext cx="0" cy="0"/>
          <a:chOff x="0" y="0"/>
          <a:chExt cx="0" cy="0"/>
        </a:xfrm>
      </p:grpSpPr>
      <p:sp>
        <p:nvSpPr>
          <p:cNvPr id="363" name="Google Shape;363;g17ccad637ad_0_24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64" name="Google Shape;364;g17ccad637ad_0_24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68" name="Shape 368"/>
        <p:cNvGrpSpPr/>
        <p:nvPr/>
      </p:nvGrpSpPr>
      <p:grpSpPr>
        <a:xfrm>
          <a:off x="0" y="0"/>
          <a:ext cx="0" cy="0"/>
          <a:chOff x="0" y="0"/>
          <a:chExt cx="0" cy="0"/>
        </a:xfrm>
      </p:grpSpPr>
      <p:sp>
        <p:nvSpPr>
          <p:cNvPr id="369" name="Google Shape;369;g17ccad637ad_0_30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70" name="Google Shape;370;g17ccad637ad_0_30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74" name="Shape 374"/>
        <p:cNvGrpSpPr/>
        <p:nvPr/>
      </p:nvGrpSpPr>
      <p:grpSpPr>
        <a:xfrm>
          <a:off x="0" y="0"/>
          <a:ext cx="0" cy="0"/>
          <a:chOff x="0" y="0"/>
          <a:chExt cx="0" cy="0"/>
        </a:xfrm>
      </p:grpSpPr>
      <p:sp>
        <p:nvSpPr>
          <p:cNvPr id="375" name="Google Shape;375;g179969051a0_0_14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76" name="Google Shape;376;g179969051a0_0_14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81" name="Shape 381"/>
        <p:cNvGrpSpPr/>
        <p:nvPr/>
      </p:nvGrpSpPr>
      <p:grpSpPr>
        <a:xfrm>
          <a:off x="0" y="0"/>
          <a:ext cx="0" cy="0"/>
          <a:chOff x="0" y="0"/>
          <a:chExt cx="0" cy="0"/>
        </a:xfrm>
      </p:grpSpPr>
      <p:sp>
        <p:nvSpPr>
          <p:cNvPr id="382" name="Google Shape;382;g179969051a0_0_15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83" name="Google Shape;383;g179969051a0_0_15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7" name="Shape 187"/>
        <p:cNvGrpSpPr/>
        <p:nvPr/>
      </p:nvGrpSpPr>
      <p:grpSpPr>
        <a:xfrm>
          <a:off x="0" y="0"/>
          <a:ext cx="0" cy="0"/>
          <a:chOff x="0" y="0"/>
          <a:chExt cx="0" cy="0"/>
        </a:xfrm>
      </p:grpSpPr>
      <p:sp>
        <p:nvSpPr>
          <p:cNvPr id="188" name="Google Shape;188;g1780baa1255_0_1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89" name="Google Shape;189;g1780baa1255_0_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94" name="Shape 394"/>
        <p:cNvGrpSpPr/>
        <p:nvPr/>
      </p:nvGrpSpPr>
      <p:grpSpPr>
        <a:xfrm>
          <a:off x="0" y="0"/>
          <a:ext cx="0" cy="0"/>
          <a:chOff x="0" y="0"/>
          <a:chExt cx="0" cy="0"/>
        </a:xfrm>
      </p:grpSpPr>
      <p:sp>
        <p:nvSpPr>
          <p:cNvPr id="395" name="Google Shape;395;g1780baa1255_0_2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96" name="Google Shape;396;g1780baa1255_0_2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4" name="Shape 194"/>
        <p:cNvGrpSpPr/>
        <p:nvPr/>
      </p:nvGrpSpPr>
      <p:grpSpPr>
        <a:xfrm>
          <a:off x="0" y="0"/>
          <a:ext cx="0" cy="0"/>
          <a:chOff x="0" y="0"/>
          <a:chExt cx="0" cy="0"/>
        </a:xfrm>
      </p:grpSpPr>
      <p:sp>
        <p:nvSpPr>
          <p:cNvPr id="195" name="Google Shape;195;g1780baa1255_0_1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96" name="Google Shape;196;g1780baa1255_0_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1" name="Shape 201"/>
        <p:cNvGrpSpPr/>
        <p:nvPr/>
      </p:nvGrpSpPr>
      <p:grpSpPr>
        <a:xfrm>
          <a:off x="0" y="0"/>
          <a:ext cx="0" cy="0"/>
          <a:chOff x="0" y="0"/>
          <a:chExt cx="0" cy="0"/>
        </a:xfrm>
      </p:grpSpPr>
      <p:sp>
        <p:nvSpPr>
          <p:cNvPr id="202" name="Google Shape;202;g179969051a0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03" name="Google Shape;203;g179969051a0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i="1">
              <a:solidFill>
                <a:schemeClr val="dk1"/>
              </a:solidFill>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5" name="Shape 235"/>
        <p:cNvGrpSpPr/>
        <p:nvPr/>
      </p:nvGrpSpPr>
      <p:grpSpPr>
        <a:xfrm>
          <a:off x="0" y="0"/>
          <a:ext cx="0" cy="0"/>
          <a:chOff x="0" y="0"/>
          <a:chExt cx="0" cy="0"/>
        </a:xfrm>
      </p:grpSpPr>
      <p:sp>
        <p:nvSpPr>
          <p:cNvPr id="236" name="Google Shape;236;g17b45dead2a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37" name="Google Shape;237;g17b45dead2a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1" name="Shape 241"/>
        <p:cNvGrpSpPr/>
        <p:nvPr/>
      </p:nvGrpSpPr>
      <p:grpSpPr>
        <a:xfrm>
          <a:off x="0" y="0"/>
          <a:ext cx="0" cy="0"/>
          <a:chOff x="0" y="0"/>
          <a:chExt cx="0" cy="0"/>
        </a:xfrm>
      </p:grpSpPr>
      <p:sp>
        <p:nvSpPr>
          <p:cNvPr id="242" name="Google Shape;242;g17ccad637ad_0_31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43" name="Google Shape;243;g17ccad637ad_0_3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8" name="Shape 248"/>
        <p:cNvGrpSpPr/>
        <p:nvPr/>
      </p:nvGrpSpPr>
      <p:grpSpPr>
        <a:xfrm>
          <a:off x="0" y="0"/>
          <a:ext cx="0" cy="0"/>
          <a:chOff x="0" y="0"/>
          <a:chExt cx="0" cy="0"/>
        </a:xfrm>
      </p:grpSpPr>
      <p:sp>
        <p:nvSpPr>
          <p:cNvPr id="249" name="Google Shape;249;g17ccad637ad_0_10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50" name="Google Shape;250;g17ccad637ad_0_10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56" name="Shape 256"/>
        <p:cNvGrpSpPr/>
        <p:nvPr/>
      </p:nvGrpSpPr>
      <p:grpSpPr>
        <a:xfrm>
          <a:off x="0" y="0"/>
          <a:ext cx="0" cy="0"/>
          <a:chOff x="0" y="0"/>
          <a:chExt cx="0" cy="0"/>
        </a:xfrm>
      </p:grpSpPr>
      <p:sp>
        <p:nvSpPr>
          <p:cNvPr id="257" name="Google Shape;257;g17ccad637ad_0_11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58" name="Google Shape;258;g17ccad637ad_0_1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hyperlink" Target="https://twitter.com/investinopen" TargetMode="External"/><Relationship Id="rId3" Type="http://schemas.openxmlformats.org/officeDocument/2006/relationships/hyperlink" Target="https://creativecommons.org/licenses/by/4.0/" TargetMode="External"/><Relationship Id="rId4" Type="http://schemas.openxmlformats.org/officeDocument/2006/relationships/image" Target="../media/image2.png"/></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 Id="rId2" Type="http://schemas.openxmlformats.org/officeDocument/2006/relationships/hyperlink" Target="https://investinopen.org" TargetMode="Externa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bg>
      <p:bgPr>
        <a:solidFill>
          <a:srgbClr val="F5D16F"/>
        </a:solidFill>
      </p:bgPr>
    </p:bg>
    <p:spTree>
      <p:nvGrpSpPr>
        <p:cNvPr id="9" name="Shape 9"/>
        <p:cNvGrpSpPr/>
        <p:nvPr/>
      </p:nvGrpSpPr>
      <p:grpSpPr>
        <a:xfrm>
          <a:off x="0" y="0"/>
          <a:ext cx="0" cy="0"/>
          <a:chOff x="0" y="0"/>
          <a:chExt cx="0" cy="0"/>
        </a:xfrm>
      </p:grpSpPr>
      <p:sp>
        <p:nvSpPr>
          <p:cNvPr id="10" name="Google Shape;10;p2"/>
          <p:cNvSpPr/>
          <p:nvPr/>
        </p:nvSpPr>
        <p:spPr>
          <a:xfrm rot="-60169">
            <a:off x="-64760" y="-218969"/>
            <a:ext cx="9273520" cy="1457323"/>
          </a:xfrm>
          <a:prstGeom prst="rect">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 name="Google Shape;11;p2"/>
          <p:cNvSpPr txBox="1"/>
          <p:nvPr>
            <p:ph type="ctrTitle"/>
          </p:nvPr>
        </p:nvSpPr>
        <p:spPr>
          <a:xfrm>
            <a:off x="311708" y="1545450"/>
            <a:ext cx="8520600" cy="2052600"/>
          </a:xfrm>
          <a:prstGeom prst="rect">
            <a:avLst/>
          </a:prstGeom>
        </p:spPr>
        <p:txBody>
          <a:bodyPr anchorCtr="0" anchor="b" bIns="91425" lIns="91425" spcFirstLastPara="1" rIns="91425" wrap="square" tIns="91425">
            <a:normAutofit/>
          </a:bodyPr>
          <a:lstStyle>
            <a:lvl1pPr lvl="0">
              <a:spcBef>
                <a:spcPts val="0"/>
              </a:spcBef>
              <a:spcAft>
                <a:spcPts val="0"/>
              </a:spcAft>
              <a:buSzPts val="5400"/>
              <a:buNone/>
              <a:defRPr sz="54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2" name="Google Shape;12;p2"/>
          <p:cNvSpPr txBox="1"/>
          <p:nvPr>
            <p:ph idx="1" type="subTitle"/>
          </p:nvPr>
        </p:nvSpPr>
        <p:spPr>
          <a:xfrm>
            <a:off x="311700" y="4020925"/>
            <a:ext cx="8520600" cy="792600"/>
          </a:xfrm>
          <a:prstGeom prst="rect">
            <a:avLst/>
          </a:prstGeom>
        </p:spPr>
        <p:txBody>
          <a:bodyPr anchorCtr="0" anchor="t" bIns="91425" lIns="91425" spcFirstLastPara="1" rIns="91425" wrap="square" tIns="91425">
            <a:normAutofit/>
          </a:bodyPr>
          <a:lstStyle>
            <a:lvl1pPr lvl="0">
              <a:lnSpc>
                <a:spcPct val="100000"/>
              </a:lnSpc>
              <a:spcBef>
                <a:spcPts val="0"/>
              </a:spcBef>
              <a:spcAft>
                <a:spcPts val="0"/>
              </a:spcAft>
              <a:buSzPts val="1400"/>
              <a:buNone/>
              <a:defRPr sz="14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3" name="Google Shape;13;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1">
  <p:cSld name="TITLE_ONLY_1">
    <p:spTree>
      <p:nvGrpSpPr>
        <p:cNvPr id="49" name="Shape 49"/>
        <p:cNvGrpSpPr/>
        <p:nvPr/>
      </p:nvGrpSpPr>
      <p:grpSpPr>
        <a:xfrm>
          <a:off x="0" y="0"/>
          <a:ext cx="0" cy="0"/>
          <a:chOff x="0" y="0"/>
          <a:chExt cx="0" cy="0"/>
        </a:xfrm>
      </p:grpSpPr>
      <p:sp>
        <p:nvSpPr>
          <p:cNvPr id="50" name="Google Shape;50;p11"/>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rtl="0">
              <a:spcBef>
                <a:spcPts val="0"/>
              </a:spcBef>
              <a:spcAft>
                <a:spcPts val="0"/>
              </a:spcAft>
              <a:buSzPts val="2800"/>
              <a:buNone/>
              <a:defRPr/>
            </a:lvl1pPr>
            <a:lvl2pPr lvl="1" rtl="0">
              <a:spcBef>
                <a:spcPts val="0"/>
              </a:spcBef>
              <a:spcAft>
                <a:spcPts val="0"/>
              </a:spcAft>
              <a:buSzPts val="2800"/>
              <a:buNone/>
              <a:defRPr/>
            </a:lvl2pPr>
            <a:lvl3pPr lvl="2" rtl="0">
              <a:spcBef>
                <a:spcPts val="0"/>
              </a:spcBef>
              <a:spcAft>
                <a:spcPts val="0"/>
              </a:spcAft>
              <a:buSzPts val="2800"/>
              <a:buNone/>
              <a:defRPr/>
            </a:lvl3pPr>
            <a:lvl4pPr lvl="3" rtl="0">
              <a:spcBef>
                <a:spcPts val="0"/>
              </a:spcBef>
              <a:spcAft>
                <a:spcPts val="0"/>
              </a:spcAft>
              <a:buSzPts val="2800"/>
              <a:buNone/>
              <a:defRPr/>
            </a:lvl4pPr>
            <a:lvl5pPr lvl="4" rtl="0">
              <a:spcBef>
                <a:spcPts val="0"/>
              </a:spcBef>
              <a:spcAft>
                <a:spcPts val="0"/>
              </a:spcAft>
              <a:buSzPts val="2800"/>
              <a:buNone/>
              <a:defRPr/>
            </a:lvl5pPr>
            <a:lvl6pPr lvl="5" rtl="0">
              <a:spcBef>
                <a:spcPts val="0"/>
              </a:spcBef>
              <a:spcAft>
                <a:spcPts val="0"/>
              </a:spcAft>
              <a:buSzPts val="2800"/>
              <a:buNone/>
              <a:defRPr/>
            </a:lvl6pPr>
            <a:lvl7pPr lvl="6" rtl="0">
              <a:spcBef>
                <a:spcPts val="0"/>
              </a:spcBef>
              <a:spcAft>
                <a:spcPts val="0"/>
              </a:spcAft>
              <a:buSzPts val="2800"/>
              <a:buNone/>
              <a:defRPr/>
            </a:lvl7pPr>
            <a:lvl8pPr lvl="7" rtl="0">
              <a:spcBef>
                <a:spcPts val="0"/>
              </a:spcBef>
              <a:spcAft>
                <a:spcPts val="0"/>
              </a:spcAft>
              <a:buSzPts val="2800"/>
              <a:buNone/>
              <a:defRPr/>
            </a:lvl8pPr>
            <a:lvl9pPr lvl="8" rtl="0">
              <a:spcBef>
                <a:spcPts val="0"/>
              </a:spcBef>
              <a:spcAft>
                <a:spcPts val="0"/>
              </a:spcAft>
              <a:buSzPts val="2800"/>
              <a:buNone/>
              <a:defRPr/>
            </a:lvl9pPr>
          </a:lstStyle>
          <a:p/>
        </p:txBody>
      </p:sp>
      <p:sp>
        <p:nvSpPr>
          <p:cNvPr id="51" name="Google Shape;51;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
        <p:nvSpPr>
          <p:cNvPr id="52" name="Google Shape;52;p11"/>
          <p:cNvSpPr/>
          <p:nvPr>
            <p:ph idx="2" type="pic"/>
          </p:nvPr>
        </p:nvSpPr>
        <p:spPr>
          <a:xfrm>
            <a:off x="311700" y="1088350"/>
            <a:ext cx="8520600" cy="3281700"/>
          </a:xfrm>
          <a:prstGeom prst="rect">
            <a:avLst/>
          </a:prstGeom>
          <a:noFill/>
          <a:ln>
            <a:noFill/>
          </a:ln>
        </p:spPr>
      </p:sp>
      <p:sp>
        <p:nvSpPr>
          <p:cNvPr id="53" name="Google Shape;53;p11"/>
          <p:cNvSpPr txBox="1"/>
          <p:nvPr>
            <p:ph idx="1" type="subTitle"/>
          </p:nvPr>
        </p:nvSpPr>
        <p:spPr>
          <a:xfrm>
            <a:off x="321575" y="4464950"/>
            <a:ext cx="4172100" cy="288600"/>
          </a:xfrm>
          <a:prstGeom prst="rect">
            <a:avLst/>
          </a:prstGeom>
        </p:spPr>
        <p:txBody>
          <a:bodyPr anchorCtr="0" anchor="t" bIns="91425" lIns="91425" spcFirstLastPara="1" rIns="91425" wrap="square" tIns="91425">
            <a:normAutofit/>
          </a:bodyPr>
          <a:lstStyle>
            <a:lvl1pPr lvl="0">
              <a:spcBef>
                <a:spcPts val="0"/>
              </a:spcBef>
              <a:spcAft>
                <a:spcPts val="0"/>
              </a:spcAft>
              <a:buSzPts val="1400"/>
              <a:buNone/>
              <a:defRPr sz="14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54" name="Shape 54"/>
        <p:cNvGrpSpPr/>
        <p:nvPr/>
      </p:nvGrpSpPr>
      <p:grpSpPr>
        <a:xfrm>
          <a:off x="0" y="0"/>
          <a:ext cx="0" cy="0"/>
          <a:chOff x="0" y="0"/>
          <a:chExt cx="0" cy="0"/>
        </a:xfrm>
      </p:grpSpPr>
      <p:sp>
        <p:nvSpPr>
          <p:cNvPr id="55" name="Google Shape;55;p12"/>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56" name="Google Shape;56;p12"/>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57" name="Google Shape;57;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Header + 3 main points">
  <p:cSld name="CUSTOM_1">
    <p:spTree>
      <p:nvGrpSpPr>
        <p:cNvPr id="58" name="Shape 58"/>
        <p:cNvGrpSpPr/>
        <p:nvPr/>
      </p:nvGrpSpPr>
      <p:grpSpPr>
        <a:xfrm>
          <a:off x="0" y="0"/>
          <a:ext cx="0" cy="0"/>
          <a:chOff x="0" y="0"/>
          <a:chExt cx="0" cy="0"/>
        </a:xfrm>
      </p:grpSpPr>
      <p:sp>
        <p:nvSpPr>
          <p:cNvPr id="59" name="Google Shape;59;p13"/>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3600"/>
              <a:buNone/>
              <a:defRPr sz="3600">
                <a:latin typeface="Work Sans"/>
                <a:ea typeface="Work Sans"/>
                <a:cs typeface="Work Sans"/>
                <a:sym typeface="Work Sans"/>
              </a:defRPr>
            </a:lvl1pPr>
            <a:lvl2pPr lvl="1">
              <a:spcBef>
                <a:spcPts val="0"/>
              </a:spcBef>
              <a:spcAft>
                <a:spcPts val="0"/>
              </a:spcAft>
              <a:buSzPts val="2800"/>
              <a:buNone/>
              <a:defRPr>
                <a:latin typeface="Work Sans"/>
                <a:ea typeface="Work Sans"/>
                <a:cs typeface="Work Sans"/>
                <a:sym typeface="Work Sans"/>
              </a:defRPr>
            </a:lvl2pPr>
            <a:lvl3pPr lvl="2">
              <a:spcBef>
                <a:spcPts val="0"/>
              </a:spcBef>
              <a:spcAft>
                <a:spcPts val="0"/>
              </a:spcAft>
              <a:buSzPts val="2800"/>
              <a:buNone/>
              <a:defRPr>
                <a:latin typeface="Work Sans"/>
                <a:ea typeface="Work Sans"/>
                <a:cs typeface="Work Sans"/>
                <a:sym typeface="Work Sans"/>
              </a:defRPr>
            </a:lvl3pPr>
            <a:lvl4pPr lvl="3">
              <a:spcBef>
                <a:spcPts val="0"/>
              </a:spcBef>
              <a:spcAft>
                <a:spcPts val="0"/>
              </a:spcAft>
              <a:buSzPts val="2800"/>
              <a:buNone/>
              <a:defRPr>
                <a:latin typeface="Work Sans"/>
                <a:ea typeface="Work Sans"/>
                <a:cs typeface="Work Sans"/>
                <a:sym typeface="Work Sans"/>
              </a:defRPr>
            </a:lvl4pPr>
            <a:lvl5pPr lvl="4">
              <a:spcBef>
                <a:spcPts val="0"/>
              </a:spcBef>
              <a:spcAft>
                <a:spcPts val="0"/>
              </a:spcAft>
              <a:buSzPts val="2800"/>
              <a:buNone/>
              <a:defRPr>
                <a:latin typeface="Work Sans"/>
                <a:ea typeface="Work Sans"/>
                <a:cs typeface="Work Sans"/>
                <a:sym typeface="Work Sans"/>
              </a:defRPr>
            </a:lvl5pPr>
            <a:lvl6pPr lvl="5">
              <a:spcBef>
                <a:spcPts val="0"/>
              </a:spcBef>
              <a:spcAft>
                <a:spcPts val="0"/>
              </a:spcAft>
              <a:buSzPts val="2800"/>
              <a:buNone/>
              <a:defRPr>
                <a:latin typeface="Work Sans"/>
                <a:ea typeface="Work Sans"/>
                <a:cs typeface="Work Sans"/>
                <a:sym typeface="Work Sans"/>
              </a:defRPr>
            </a:lvl6pPr>
            <a:lvl7pPr lvl="6">
              <a:spcBef>
                <a:spcPts val="0"/>
              </a:spcBef>
              <a:spcAft>
                <a:spcPts val="0"/>
              </a:spcAft>
              <a:buSzPts val="2800"/>
              <a:buNone/>
              <a:defRPr>
                <a:latin typeface="Work Sans"/>
                <a:ea typeface="Work Sans"/>
                <a:cs typeface="Work Sans"/>
                <a:sym typeface="Work Sans"/>
              </a:defRPr>
            </a:lvl7pPr>
            <a:lvl8pPr lvl="7">
              <a:spcBef>
                <a:spcPts val="0"/>
              </a:spcBef>
              <a:spcAft>
                <a:spcPts val="0"/>
              </a:spcAft>
              <a:buSzPts val="2800"/>
              <a:buNone/>
              <a:defRPr>
                <a:latin typeface="Work Sans"/>
                <a:ea typeface="Work Sans"/>
                <a:cs typeface="Work Sans"/>
                <a:sym typeface="Work Sans"/>
              </a:defRPr>
            </a:lvl8pPr>
            <a:lvl9pPr lvl="8">
              <a:spcBef>
                <a:spcPts val="0"/>
              </a:spcBef>
              <a:spcAft>
                <a:spcPts val="0"/>
              </a:spcAft>
              <a:buSzPts val="2800"/>
              <a:buNone/>
              <a:defRPr>
                <a:latin typeface="Work Sans"/>
                <a:ea typeface="Work Sans"/>
                <a:cs typeface="Work Sans"/>
                <a:sym typeface="Work Sans"/>
              </a:defRPr>
            </a:lvl9pPr>
          </a:lstStyle>
          <a:p/>
        </p:txBody>
      </p:sp>
      <p:sp>
        <p:nvSpPr>
          <p:cNvPr id="60" name="Google Shape;60;p13"/>
          <p:cNvSpPr/>
          <p:nvPr/>
        </p:nvSpPr>
        <p:spPr>
          <a:xfrm>
            <a:off x="383900" y="1654140"/>
            <a:ext cx="418800" cy="418800"/>
          </a:xfrm>
          <a:prstGeom prst="ellipse">
            <a:avLst/>
          </a:prstGeom>
          <a:solidFill>
            <a:srgbClr val="6EBA7A"/>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200">
                <a:latin typeface="Poppins ExtraBold"/>
                <a:ea typeface="Poppins ExtraBold"/>
                <a:cs typeface="Poppins ExtraBold"/>
                <a:sym typeface="Poppins ExtraBold"/>
              </a:rPr>
              <a:t>1</a:t>
            </a:r>
            <a:endParaRPr sz="1200">
              <a:latin typeface="Poppins ExtraBold"/>
              <a:ea typeface="Poppins ExtraBold"/>
              <a:cs typeface="Poppins ExtraBold"/>
              <a:sym typeface="Poppins ExtraBold"/>
            </a:endParaRPr>
          </a:p>
        </p:txBody>
      </p:sp>
      <p:sp>
        <p:nvSpPr>
          <p:cNvPr id="61" name="Google Shape;61;p13"/>
          <p:cNvSpPr/>
          <p:nvPr/>
        </p:nvSpPr>
        <p:spPr>
          <a:xfrm>
            <a:off x="3162775" y="1654140"/>
            <a:ext cx="418800" cy="418800"/>
          </a:xfrm>
          <a:prstGeom prst="ellipse">
            <a:avLst/>
          </a:prstGeom>
          <a:solidFill>
            <a:srgbClr val="6EBA7A"/>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200">
                <a:latin typeface="Poppins ExtraBold"/>
                <a:ea typeface="Poppins ExtraBold"/>
                <a:cs typeface="Poppins ExtraBold"/>
                <a:sym typeface="Poppins ExtraBold"/>
              </a:rPr>
              <a:t>2</a:t>
            </a:r>
            <a:endParaRPr sz="1200">
              <a:latin typeface="Poppins ExtraBold"/>
              <a:ea typeface="Poppins ExtraBold"/>
              <a:cs typeface="Poppins ExtraBold"/>
              <a:sym typeface="Poppins ExtraBold"/>
            </a:endParaRPr>
          </a:p>
        </p:txBody>
      </p:sp>
      <p:sp>
        <p:nvSpPr>
          <p:cNvPr id="62" name="Google Shape;62;p13"/>
          <p:cNvSpPr/>
          <p:nvPr/>
        </p:nvSpPr>
        <p:spPr>
          <a:xfrm>
            <a:off x="5981225" y="1654140"/>
            <a:ext cx="418800" cy="418800"/>
          </a:xfrm>
          <a:prstGeom prst="ellipse">
            <a:avLst/>
          </a:prstGeom>
          <a:solidFill>
            <a:srgbClr val="6EBA7A"/>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200">
                <a:latin typeface="Poppins ExtraBold"/>
                <a:ea typeface="Poppins ExtraBold"/>
                <a:cs typeface="Poppins ExtraBold"/>
                <a:sym typeface="Poppins ExtraBold"/>
              </a:rPr>
              <a:t>3</a:t>
            </a:r>
            <a:endParaRPr sz="1200">
              <a:latin typeface="Poppins ExtraBold"/>
              <a:ea typeface="Poppins ExtraBold"/>
              <a:cs typeface="Poppins ExtraBold"/>
              <a:sym typeface="Poppins ExtraBold"/>
            </a:endParaRPr>
          </a:p>
        </p:txBody>
      </p:sp>
      <p:sp>
        <p:nvSpPr>
          <p:cNvPr id="63" name="Google Shape;63;p13"/>
          <p:cNvSpPr txBox="1"/>
          <p:nvPr>
            <p:ph idx="1" type="subTitle"/>
          </p:nvPr>
        </p:nvSpPr>
        <p:spPr>
          <a:xfrm>
            <a:off x="383900" y="2111750"/>
            <a:ext cx="2440500" cy="418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1800"/>
              <a:buNone/>
              <a:defRPr>
                <a:solidFill>
                  <a:schemeClr val="dk1"/>
                </a:solidFill>
              </a:defRPr>
            </a:lvl1pPr>
            <a:lvl2pPr lvl="1" rtl="0">
              <a:spcBef>
                <a:spcPts val="0"/>
              </a:spcBef>
              <a:spcAft>
                <a:spcPts val="0"/>
              </a:spcAft>
              <a:buSzPts val="1400"/>
              <a:buNone/>
              <a:defRPr/>
            </a:lvl2pPr>
            <a:lvl3pPr lvl="2" rtl="0">
              <a:spcBef>
                <a:spcPts val="0"/>
              </a:spcBef>
              <a:spcAft>
                <a:spcPts val="0"/>
              </a:spcAft>
              <a:buSzPts val="1400"/>
              <a:buNone/>
              <a:defRPr/>
            </a:lvl3pPr>
            <a:lvl4pPr lvl="3" rtl="0">
              <a:spcBef>
                <a:spcPts val="0"/>
              </a:spcBef>
              <a:spcAft>
                <a:spcPts val="0"/>
              </a:spcAft>
              <a:buSzPts val="1400"/>
              <a:buNone/>
              <a:defRPr/>
            </a:lvl4pPr>
            <a:lvl5pPr lvl="4" rtl="0">
              <a:spcBef>
                <a:spcPts val="0"/>
              </a:spcBef>
              <a:spcAft>
                <a:spcPts val="0"/>
              </a:spcAft>
              <a:buSzPts val="1400"/>
              <a:buNone/>
              <a:defRPr/>
            </a:lvl5pPr>
            <a:lvl6pPr lvl="5" rtl="0">
              <a:spcBef>
                <a:spcPts val="0"/>
              </a:spcBef>
              <a:spcAft>
                <a:spcPts val="0"/>
              </a:spcAft>
              <a:buSzPts val="1400"/>
              <a:buNone/>
              <a:defRPr/>
            </a:lvl6pPr>
            <a:lvl7pPr lvl="6" rtl="0">
              <a:spcBef>
                <a:spcPts val="0"/>
              </a:spcBef>
              <a:spcAft>
                <a:spcPts val="0"/>
              </a:spcAft>
              <a:buSzPts val="1400"/>
              <a:buNone/>
              <a:defRPr/>
            </a:lvl7pPr>
            <a:lvl8pPr lvl="7" rtl="0">
              <a:spcBef>
                <a:spcPts val="0"/>
              </a:spcBef>
              <a:spcAft>
                <a:spcPts val="0"/>
              </a:spcAft>
              <a:buSzPts val="1400"/>
              <a:buNone/>
              <a:defRPr/>
            </a:lvl8pPr>
            <a:lvl9pPr lvl="8" rtl="0">
              <a:spcBef>
                <a:spcPts val="0"/>
              </a:spcBef>
              <a:spcAft>
                <a:spcPts val="0"/>
              </a:spcAft>
              <a:buSzPts val="1400"/>
              <a:buNone/>
              <a:defRPr/>
            </a:lvl9pPr>
          </a:lstStyle>
          <a:p/>
        </p:txBody>
      </p:sp>
      <p:sp>
        <p:nvSpPr>
          <p:cNvPr id="64" name="Google Shape;64;p13"/>
          <p:cNvSpPr txBox="1"/>
          <p:nvPr>
            <p:ph idx="2" type="subTitle"/>
          </p:nvPr>
        </p:nvSpPr>
        <p:spPr>
          <a:xfrm>
            <a:off x="3168038" y="2111750"/>
            <a:ext cx="2440500" cy="418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1800"/>
              <a:buNone/>
              <a:defRPr>
                <a:solidFill>
                  <a:schemeClr val="dk1"/>
                </a:solidFill>
              </a:defRPr>
            </a:lvl1pPr>
            <a:lvl2pPr lvl="1" rtl="0">
              <a:spcBef>
                <a:spcPts val="0"/>
              </a:spcBef>
              <a:spcAft>
                <a:spcPts val="0"/>
              </a:spcAft>
              <a:buSzPts val="1400"/>
              <a:buNone/>
              <a:defRPr/>
            </a:lvl2pPr>
            <a:lvl3pPr lvl="2" rtl="0">
              <a:spcBef>
                <a:spcPts val="0"/>
              </a:spcBef>
              <a:spcAft>
                <a:spcPts val="0"/>
              </a:spcAft>
              <a:buSzPts val="1400"/>
              <a:buNone/>
              <a:defRPr/>
            </a:lvl3pPr>
            <a:lvl4pPr lvl="3" rtl="0">
              <a:spcBef>
                <a:spcPts val="0"/>
              </a:spcBef>
              <a:spcAft>
                <a:spcPts val="0"/>
              </a:spcAft>
              <a:buSzPts val="1400"/>
              <a:buNone/>
              <a:defRPr/>
            </a:lvl4pPr>
            <a:lvl5pPr lvl="4" rtl="0">
              <a:spcBef>
                <a:spcPts val="0"/>
              </a:spcBef>
              <a:spcAft>
                <a:spcPts val="0"/>
              </a:spcAft>
              <a:buSzPts val="1400"/>
              <a:buNone/>
              <a:defRPr/>
            </a:lvl5pPr>
            <a:lvl6pPr lvl="5" rtl="0">
              <a:spcBef>
                <a:spcPts val="0"/>
              </a:spcBef>
              <a:spcAft>
                <a:spcPts val="0"/>
              </a:spcAft>
              <a:buSzPts val="1400"/>
              <a:buNone/>
              <a:defRPr/>
            </a:lvl6pPr>
            <a:lvl7pPr lvl="6" rtl="0">
              <a:spcBef>
                <a:spcPts val="0"/>
              </a:spcBef>
              <a:spcAft>
                <a:spcPts val="0"/>
              </a:spcAft>
              <a:buSzPts val="1400"/>
              <a:buNone/>
              <a:defRPr/>
            </a:lvl7pPr>
            <a:lvl8pPr lvl="7" rtl="0">
              <a:spcBef>
                <a:spcPts val="0"/>
              </a:spcBef>
              <a:spcAft>
                <a:spcPts val="0"/>
              </a:spcAft>
              <a:buSzPts val="1400"/>
              <a:buNone/>
              <a:defRPr/>
            </a:lvl8pPr>
            <a:lvl9pPr lvl="8" rtl="0">
              <a:spcBef>
                <a:spcPts val="0"/>
              </a:spcBef>
              <a:spcAft>
                <a:spcPts val="0"/>
              </a:spcAft>
              <a:buSzPts val="1400"/>
              <a:buNone/>
              <a:defRPr/>
            </a:lvl9pPr>
          </a:lstStyle>
          <a:p/>
        </p:txBody>
      </p:sp>
      <p:sp>
        <p:nvSpPr>
          <p:cNvPr id="65" name="Google Shape;65;p13"/>
          <p:cNvSpPr txBox="1"/>
          <p:nvPr>
            <p:ph idx="3" type="subTitle"/>
          </p:nvPr>
        </p:nvSpPr>
        <p:spPr>
          <a:xfrm>
            <a:off x="5981213" y="2111750"/>
            <a:ext cx="2440500" cy="418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1800"/>
              <a:buNone/>
              <a:defRPr>
                <a:solidFill>
                  <a:schemeClr val="dk1"/>
                </a:solidFill>
              </a:defRPr>
            </a:lvl1pPr>
            <a:lvl2pPr lvl="1" rtl="0">
              <a:spcBef>
                <a:spcPts val="0"/>
              </a:spcBef>
              <a:spcAft>
                <a:spcPts val="0"/>
              </a:spcAft>
              <a:buSzPts val="1400"/>
              <a:buNone/>
              <a:defRPr/>
            </a:lvl2pPr>
            <a:lvl3pPr lvl="2" rtl="0">
              <a:spcBef>
                <a:spcPts val="0"/>
              </a:spcBef>
              <a:spcAft>
                <a:spcPts val="0"/>
              </a:spcAft>
              <a:buSzPts val="1400"/>
              <a:buNone/>
              <a:defRPr/>
            </a:lvl3pPr>
            <a:lvl4pPr lvl="3" rtl="0">
              <a:spcBef>
                <a:spcPts val="0"/>
              </a:spcBef>
              <a:spcAft>
                <a:spcPts val="0"/>
              </a:spcAft>
              <a:buSzPts val="1400"/>
              <a:buNone/>
              <a:defRPr/>
            </a:lvl4pPr>
            <a:lvl5pPr lvl="4" rtl="0">
              <a:spcBef>
                <a:spcPts val="0"/>
              </a:spcBef>
              <a:spcAft>
                <a:spcPts val="0"/>
              </a:spcAft>
              <a:buSzPts val="1400"/>
              <a:buNone/>
              <a:defRPr/>
            </a:lvl5pPr>
            <a:lvl6pPr lvl="5" rtl="0">
              <a:spcBef>
                <a:spcPts val="0"/>
              </a:spcBef>
              <a:spcAft>
                <a:spcPts val="0"/>
              </a:spcAft>
              <a:buSzPts val="1400"/>
              <a:buNone/>
              <a:defRPr/>
            </a:lvl6pPr>
            <a:lvl7pPr lvl="6" rtl="0">
              <a:spcBef>
                <a:spcPts val="0"/>
              </a:spcBef>
              <a:spcAft>
                <a:spcPts val="0"/>
              </a:spcAft>
              <a:buSzPts val="1400"/>
              <a:buNone/>
              <a:defRPr/>
            </a:lvl7pPr>
            <a:lvl8pPr lvl="7" rtl="0">
              <a:spcBef>
                <a:spcPts val="0"/>
              </a:spcBef>
              <a:spcAft>
                <a:spcPts val="0"/>
              </a:spcAft>
              <a:buSzPts val="1400"/>
              <a:buNone/>
              <a:defRPr/>
            </a:lvl8pPr>
            <a:lvl9pPr lvl="8" rtl="0">
              <a:spcBef>
                <a:spcPts val="0"/>
              </a:spcBef>
              <a:spcAft>
                <a:spcPts val="0"/>
              </a:spcAft>
              <a:buSzPts val="1400"/>
              <a:buNone/>
              <a:defRPr/>
            </a:lvl9pPr>
          </a:lstStyle>
          <a:p/>
        </p:txBody>
      </p:sp>
      <p:sp>
        <p:nvSpPr>
          <p:cNvPr id="66" name="Google Shape;66;p13"/>
          <p:cNvSpPr txBox="1"/>
          <p:nvPr>
            <p:ph idx="4" type="body"/>
          </p:nvPr>
        </p:nvSpPr>
        <p:spPr>
          <a:xfrm>
            <a:off x="383900" y="2893900"/>
            <a:ext cx="2440500" cy="15669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67" name="Google Shape;67;p13"/>
          <p:cNvSpPr txBox="1"/>
          <p:nvPr>
            <p:ph idx="5" type="body"/>
          </p:nvPr>
        </p:nvSpPr>
        <p:spPr>
          <a:xfrm>
            <a:off x="3162775" y="2893900"/>
            <a:ext cx="2440500" cy="1566900"/>
          </a:xfrm>
          <a:prstGeom prst="rect">
            <a:avLst/>
          </a:prstGeom>
        </p:spPr>
        <p:txBody>
          <a:bodyPr anchorCtr="0" anchor="t" bIns="91425" lIns="91425" spcFirstLastPara="1" rIns="91425" wrap="square" tIns="91425">
            <a:normAutofit/>
          </a:bodyPr>
          <a:lstStyle>
            <a:lvl1pPr indent="-304800" lvl="0" marL="457200" rtl="0">
              <a:spcBef>
                <a:spcPts val="0"/>
              </a:spcBef>
              <a:spcAft>
                <a:spcPts val="0"/>
              </a:spcAft>
              <a:buSzPts val="1200"/>
              <a:buChar char="●"/>
              <a:defRPr sz="1200"/>
            </a:lvl1pPr>
            <a:lvl2pPr indent="-304800" lvl="1" marL="914400" rtl="0">
              <a:spcBef>
                <a:spcPts val="0"/>
              </a:spcBef>
              <a:spcAft>
                <a:spcPts val="0"/>
              </a:spcAft>
              <a:buSzPts val="1200"/>
              <a:buChar char="○"/>
              <a:defRPr sz="1200"/>
            </a:lvl2pPr>
            <a:lvl3pPr indent="-304800" lvl="2" marL="1371600" rtl="0">
              <a:spcBef>
                <a:spcPts val="0"/>
              </a:spcBef>
              <a:spcAft>
                <a:spcPts val="0"/>
              </a:spcAft>
              <a:buSzPts val="1200"/>
              <a:buChar char="■"/>
              <a:defRPr sz="1200"/>
            </a:lvl3pPr>
            <a:lvl4pPr indent="-304800" lvl="3" marL="1828800" rtl="0">
              <a:spcBef>
                <a:spcPts val="0"/>
              </a:spcBef>
              <a:spcAft>
                <a:spcPts val="0"/>
              </a:spcAft>
              <a:buSzPts val="1200"/>
              <a:buChar char="●"/>
              <a:defRPr sz="1200"/>
            </a:lvl4pPr>
            <a:lvl5pPr indent="-304800" lvl="4" marL="2286000" rtl="0">
              <a:spcBef>
                <a:spcPts val="0"/>
              </a:spcBef>
              <a:spcAft>
                <a:spcPts val="0"/>
              </a:spcAft>
              <a:buSzPts val="1200"/>
              <a:buChar char="○"/>
              <a:defRPr sz="1200"/>
            </a:lvl5pPr>
            <a:lvl6pPr indent="-304800" lvl="5" marL="2743200" rtl="0">
              <a:spcBef>
                <a:spcPts val="0"/>
              </a:spcBef>
              <a:spcAft>
                <a:spcPts val="0"/>
              </a:spcAft>
              <a:buSzPts val="1200"/>
              <a:buChar char="■"/>
              <a:defRPr sz="1200"/>
            </a:lvl6pPr>
            <a:lvl7pPr indent="-304800" lvl="6" marL="3200400" rtl="0">
              <a:spcBef>
                <a:spcPts val="0"/>
              </a:spcBef>
              <a:spcAft>
                <a:spcPts val="0"/>
              </a:spcAft>
              <a:buSzPts val="1200"/>
              <a:buChar char="●"/>
              <a:defRPr sz="1200"/>
            </a:lvl7pPr>
            <a:lvl8pPr indent="-304800" lvl="7" marL="3657600" rtl="0">
              <a:spcBef>
                <a:spcPts val="0"/>
              </a:spcBef>
              <a:spcAft>
                <a:spcPts val="0"/>
              </a:spcAft>
              <a:buSzPts val="1200"/>
              <a:buChar char="○"/>
              <a:defRPr sz="1200"/>
            </a:lvl8pPr>
            <a:lvl9pPr indent="-304800" lvl="8" marL="4114800" rtl="0">
              <a:spcBef>
                <a:spcPts val="0"/>
              </a:spcBef>
              <a:spcAft>
                <a:spcPts val="0"/>
              </a:spcAft>
              <a:buSzPts val="1200"/>
              <a:buChar char="■"/>
              <a:defRPr sz="1200"/>
            </a:lvl9pPr>
          </a:lstStyle>
          <a:p/>
        </p:txBody>
      </p:sp>
      <p:sp>
        <p:nvSpPr>
          <p:cNvPr id="68" name="Google Shape;68;p13"/>
          <p:cNvSpPr txBox="1"/>
          <p:nvPr>
            <p:ph idx="6" type="body"/>
          </p:nvPr>
        </p:nvSpPr>
        <p:spPr>
          <a:xfrm>
            <a:off x="5981225" y="2893900"/>
            <a:ext cx="2440500" cy="1566900"/>
          </a:xfrm>
          <a:prstGeom prst="rect">
            <a:avLst/>
          </a:prstGeom>
        </p:spPr>
        <p:txBody>
          <a:bodyPr anchorCtr="0" anchor="t" bIns="91425" lIns="91425" spcFirstLastPara="1" rIns="91425" wrap="square" tIns="91425">
            <a:normAutofit/>
          </a:bodyPr>
          <a:lstStyle>
            <a:lvl1pPr indent="-304800" lvl="0" marL="457200" rtl="0">
              <a:spcBef>
                <a:spcPts val="0"/>
              </a:spcBef>
              <a:spcAft>
                <a:spcPts val="0"/>
              </a:spcAft>
              <a:buSzPts val="1200"/>
              <a:buChar char="●"/>
              <a:defRPr sz="1200"/>
            </a:lvl1pPr>
            <a:lvl2pPr indent="-304800" lvl="1" marL="914400" rtl="0">
              <a:spcBef>
                <a:spcPts val="0"/>
              </a:spcBef>
              <a:spcAft>
                <a:spcPts val="0"/>
              </a:spcAft>
              <a:buSzPts val="1200"/>
              <a:buChar char="○"/>
              <a:defRPr sz="1200"/>
            </a:lvl2pPr>
            <a:lvl3pPr indent="-304800" lvl="2" marL="1371600" rtl="0">
              <a:spcBef>
                <a:spcPts val="0"/>
              </a:spcBef>
              <a:spcAft>
                <a:spcPts val="0"/>
              </a:spcAft>
              <a:buSzPts val="1200"/>
              <a:buChar char="■"/>
              <a:defRPr sz="1200"/>
            </a:lvl3pPr>
            <a:lvl4pPr indent="-304800" lvl="3" marL="1828800" rtl="0">
              <a:spcBef>
                <a:spcPts val="0"/>
              </a:spcBef>
              <a:spcAft>
                <a:spcPts val="0"/>
              </a:spcAft>
              <a:buSzPts val="1200"/>
              <a:buChar char="●"/>
              <a:defRPr sz="1200"/>
            </a:lvl4pPr>
            <a:lvl5pPr indent="-304800" lvl="4" marL="2286000" rtl="0">
              <a:spcBef>
                <a:spcPts val="0"/>
              </a:spcBef>
              <a:spcAft>
                <a:spcPts val="0"/>
              </a:spcAft>
              <a:buSzPts val="1200"/>
              <a:buChar char="○"/>
              <a:defRPr sz="1200"/>
            </a:lvl5pPr>
            <a:lvl6pPr indent="-304800" lvl="5" marL="2743200" rtl="0">
              <a:spcBef>
                <a:spcPts val="0"/>
              </a:spcBef>
              <a:spcAft>
                <a:spcPts val="0"/>
              </a:spcAft>
              <a:buSzPts val="1200"/>
              <a:buChar char="■"/>
              <a:defRPr sz="1200"/>
            </a:lvl6pPr>
            <a:lvl7pPr indent="-304800" lvl="6" marL="3200400" rtl="0">
              <a:spcBef>
                <a:spcPts val="0"/>
              </a:spcBef>
              <a:spcAft>
                <a:spcPts val="0"/>
              </a:spcAft>
              <a:buSzPts val="1200"/>
              <a:buChar char="●"/>
              <a:defRPr sz="1200"/>
            </a:lvl7pPr>
            <a:lvl8pPr indent="-304800" lvl="7" marL="3657600" rtl="0">
              <a:spcBef>
                <a:spcPts val="0"/>
              </a:spcBef>
              <a:spcAft>
                <a:spcPts val="0"/>
              </a:spcAft>
              <a:buSzPts val="1200"/>
              <a:buChar char="○"/>
              <a:defRPr sz="1200"/>
            </a:lvl8pPr>
            <a:lvl9pPr indent="-304800" lvl="8" marL="4114800" rtl="0">
              <a:spcBef>
                <a:spcPts val="0"/>
              </a:spcBef>
              <a:spcAft>
                <a:spcPts val="0"/>
              </a:spcAft>
              <a:buSzPts val="1200"/>
              <a:buChar char="■"/>
              <a:defRPr sz="1200"/>
            </a:lvl9pPr>
          </a:lstStyle>
          <a:p/>
        </p:txBody>
      </p:sp>
    </p:spTree>
  </p:cSld>
  <p:clrMapOvr>
    <a:masterClrMapping/>
  </p:clrMapOvr>
  <p:extLst>
    <p:ext uri="{DCECCB84-F9BA-43D5-87BE-67443E8EF086}">
      <p15:sldGuideLst>
        <p15:guide id="1" orient="horz" pos="2810">
          <p15:clr>
            <a:srgbClr val="FA7B17"/>
          </p15:clr>
        </p15:guide>
        <p15:guide id="2" pos="242">
          <p15:clr>
            <a:srgbClr val="FA7B17"/>
          </p15:clr>
        </p15:guide>
        <p15:guide id="3" pos="5518">
          <p15:clr>
            <a:srgbClr val="FA7B17"/>
          </p15:clr>
        </p15:guide>
        <p15:guide id="4" pos="1992">
          <p15:clr>
            <a:srgbClr val="FA7B17"/>
          </p15:clr>
        </p15:guide>
        <p15:guide id="5" pos="3768">
          <p15:clr>
            <a:srgbClr val="FA7B17"/>
          </p15:clr>
        </p15:guide>
        <p15:guide id="6" orient="horz" pos="432">
          <p15:clr>
            <a:srgbClr val="FA7B17"/>
          </p15:clr>
        </p15:guide>
      </p15:sldGuideLst>
    </p:ext>
  </p:extLst>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Header + some more points">
  <p:cSld name="CUSTOM_2">
    <p:spTree>
      <p:nvGrpSpPr>
        <p:cNvPr id="69" name="Shape 69"/>
        <p:cNvGrpSpPr/>
        <p:nvPr/>
      </p:nvGrpSpPr>
      <p:grpSpPr>
        <a:xfrm>
          <a:off x="0" y="0"/>
          <a:ext cx="0" cy="0"/>
          <a:chOff x="0" y="0"/>
          <a:chExt cx="0" cy="0"/>
        </a:xfrm>
      </p:grpSpPr>
      <p:sp>
        <p:nvSpPr>
          <p:cNvPr id="70" name="Google Shape;70;p14"/>
          <p:cNvSpPr txBox="1"/>
          <p:nvPr>
            <p:ph type="title"/>
          </p:nvPr>
        </p:nvSpPr>
        <p:spPr>
          <a:xfrm>
            <a:off x="1243525" y="886775"/>
            <a:ext cx="6933300" cy="572700"/>
          </a:xfrm>
          <a:prstGeom prst="rect">
            <a:avLst/>
          </a:prstGeom>
        </p:spPr>
        <p:txBody>
          <a:bodyPr anchorCtr="0" anchor="t" bIns="91425" lIns="91425" spcFirstLastPara="1" rIns="91425" wrap="square" tIns="91425">
            <a:normAutofit/>
          </a:bodyPr>
          <a:lstStyle>
            <a:lvl1pPr lvl="0" rtl="0">
              <a:spcBef>
                <a:spcPts val="0"/>
              </a:spcBef>
              <a:spcAft>
                <a:spcPts val="0"/>
              </a:spcAft>
              <a:buSzPts val="3600"/>
              <a:buNone/>
              <a:defRPr sz="3600"/>
            </a:lvl1pPr>
            <a:lvl2pPr lvl="1" rtl="0">
              <a:spcBef>
                <a:spcPts val="0"/>
              </a:spcBef>
              <a:spcAft>
                <a:spcPts val="0"/>
              </a:spcAft>
              <a:buSzPts val="2800"/>
              <a:buNone/>
              <a:defRPr>
                <a:latin typeface="Work Sans"/>
                <a:ea typeface="Work Sans"/>
                <a:cs typeface="Work Sans"/>
                <a:sym typeface="Work Sans"/>
              </a:defRPr>
            </a:lvl2pPr>
            <a:lvl3pPr lvl="2" rtl="0">
              <a:spcBef>
                <a:spcPts val="0"/>
              </a:spcBef>
              <a:spcAft>
                <a:spcPts val="0"/>
              </a:spcAft>
              <a:buSzPts val="2800"/>
              <a:buNone/>
              <a:defRPr>
                <a:latin typeface="Work Sans"/>
                <a:ea typeface="Work Sans"/>
                <a:cs typeface="Work Sans"/>
                <a:sym typeface="Work Sans"/>
              </a:defRPr>
            </a:lvl3pPr>
            <a:lvl4pPr lvl="3" rtl="0">
              <a:spcBef>
                <a:spcPts val="0"/>
              </a:spcBef>
              <a:spcAft>
                <a:spcPts val="0"/>
              </a:spcAft>
              <a:buSzPts val="2800"/>
              <a:buNone/>
              <a:defRPr>
                <a:latin typeface="Work Sans"/>
                <a:ea typeface="Work Sans"/>
                <a:cs typeface="Work Sans"/>
                <a:sym typeface="Work Sans"/>
              </a:defRPr>
            </a:lvl4pPr>
            <a:lvl5pPr lvl="4" rtl="0">
              <a:spcBef>
                <a:spcPts val="0"/>
              </a:spcBef>
              <a:spcAft>
                <a:spcPts val="0"/>
              </a:spcAft>
              <a:buSzPts val="2800"/>
              <a:buNone/>
              <a:defRPr>
                <a:latin typeface="Work Sans"/>
                <a:ea typeface="Work Sans"/>
                <a:cs typeface="Work Sans"/>
                <a:sym typeface="Work Sans"/>
              </a:defRPr>
            </a:lvl5pPr>
            <a:lvl6pPr lvl="5" rtl="0">
              <a:spcBef>
                <a:spcPts val="0"/>
              </a:spcBef>
              <a:spcAft>
                <a:spcPts val="0"/>
              </a:spcAft>
              <a:buSzPts val="2800"/>
              <a:buNone/>
              <a:defRPr>
                <a:latin typeface="Work Sans"/>
                <a:ea typeface="Work Sans"/>
                <a:cs typeface="Work Sans"/>
                <a:sym typeface="Work Sans"/>
              </a:defRPr>
            </a:lvl6pPr>
            <a:lvl7pPr lvl="6" rtl="0">
              <a:spcBef>
                <a:spcPts val="0"/>
              </a:spcBef>
              <a:spcAft>
                <a:spcPts val="0"/>
              </a:spcAft>
              <a:buSzPts val="2800"/>
              <a:buNone/>
              <a:defRPr>
                <a:latin typeface="Work Sans"/>
                <a:ea typeface="Work Sans"/>
                <a:cs typeface="Work Sans"/>
                <a:sym typeface="Work Sans"/>
              </a:defRPr>
            </a:lvl7pPr>
            <a:lvl8pPr lvl="7" rtl="0">
              <a:spcBef>
                <a:spcPts val="0"/>
              </a:spcBef>
              <a:spcAft>
                <a:spcPts val="0"/>
              </a:spcAft>
              <a:buSzPts val="2800"/>
              <a:buNone/>
              <a:defRPr>
                <a:latin typeface="Work Sans"/>
                <a:ea typeface="Work Sans"/>
                <a:cs typeface="Work Sans"/>
                <a:sym typeface="Work Sans"/>
              </a:defRPr>
            </a:lvl8pPr>
            <a:lvl9pPr lvl="8" rtl="0">
              <a:spcBef>
                <a:spcPts val="0"/>
              </a:spcBef>
              <a:spcAft>
                <a:spcPts val="0"/>
              </a:spcAft>
              <a:buSzPts val="2800"/>
              <a:buNone/>
              <a:defRPr>
                <a:latin typeface="Work Sans"/>
                <a:ea typeface="Work Sans"/>
                <a:cs typeface="Work Sans"/>
                <a:sym typeface="Work Sans"/>
              </a:defRPr>
            </a:lvl9pPr>
          </a:lstStyle>
          <a:p/>
        </p:txBody>
      </p:sp>
      <p:sp>
        <p:nvSpPr>
          <p:cNvPr id="71" name="Google Shape;71;p14"/>
          <p:cNvSpPr txBox="1"/>
          <p:nvPr>
            <p:ph idx="1" type="body"/>
          </p:nvPr>
        </p:nvSpPr>
        <p:spPr>
          <a:xfrm>
            <a:off x="876625" y="1682025"/>
            <a:ext cx="7300200" cy="31908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Clr>
                <a:schemeClr val="dk1"/>
              </a:buClr>
              <a:buSzPts val="1800"/>
              <a:buChar char="●"/>
              <a:defRPr>
                <a:solidFill>
                  <a:schemeClr val="dk1"/>
                </a:solidFill>
              </a:defRPr>
            </a:lvl1pPr>
            <a:lvl2pPr indent="-317500" lvl="1" marL="914400">
              <a:spcBef>
                <a:spcPts val="0"/>
              </a:spcBef>
              <a:spcAft>
                <a:spcPts val="0"/>
              </a:spcAft>
              <a:buClr>
                <a:schemeClr val="dk1"/>
              </a:buClr>
              <a:buSzPts val="1400"/>
              <a:buChar char="○"/>
              <a:defRPr>
                <a:solidFill>
                  <a:schemeClr val="dk1"/>
                </a:solidFill>
              </a:defRPr>
            </a:lvl2pPr>
            <a:lvl3pPr indent="-317500" lvl="2" marL="1371600">
              <a:spcBef>
                <a:spcPts val="0"/>
              </a:spcBef>
              <a:spcAft>
                <a:spcPts val="0"/>
              </a:spcAft>
              <a:buClr>
                <a:schemeClr val="dk1"/>
              </a:buClr>
              <a:buSzPts val="1400"/>
              <a:buChar char="■"/>
              <a:defRPr>
                <a:solidFill>
                  <a:schemeClr val="dk1"/>
                </a:solidFill>
              </a:defRPr>
            </a:lvl3pPr>
            <a:lvl4pPr indent="-317500" lvl="3" marL="1828800">
              <a:spcBef>
                <a:spcPts val="0"/>
              </a:spcBef>
              <a:spcAft>
                <a:spcPts val="0"/>
              </a:spcAft>
              <a:buClr>
                <a:schemeClr val="dk1"/>
              </a:buClr>
              <a:buSzPts val="1400"/>
              <a:buChar char="●"/>
              <a:defRPr>
                <a:solidFill>
                  <a:schemeClr val="dk1"/>
                </a:solidFill>
              </a:defRPr>
            </a:lvl4pPr>
            <a:lvl5pPr indent="-317500" lvl="4" marL="2286000">
              <a:spcBef>
                <a:spcPts val="0"/>
              </a:spcBef>
              <a:spcAft>
                <a:spcPts val="0"/>
              </a:spcAft>
              <a:buClr>
                <a:schemeClr val="dk1"/>
              </a:buClr>
              <a:buSzPts val="1400"/>
              <a:buChar char="○"/>
              <a:defRPr>
                <a:solidFill>
                  <a:schemeClr val="dk1"/>
                </a:solidFill>
              </a:defRPr>
            </a:lvl5pPr>
            <a:lvl6pPr indent="-317500" lvl="5" marL="2743200">
              <a:spcBef>
                <a:spcPts val="0"/>
              </a:spcBef>
              <a:spcAft>
                <a:spcPts val="0"/>
              </a:spcAft>
              <a:buClr>
                <a:schemeClr val="dk1"/>
              </a:buClr>
              <a:buSzPts val="1400"/>
              <a:buChar char="■"/>
              <a:defRPr>
                <a:solidFill>
                  <a:schemeClr val="dk1"/>
                </a:solidFill>
              </a:defRPr>
            </a:lvl6pPr>
            <a:lvl7pPr indent="-317500" lvl="6" marL="3200400">
              <a:spcBef>
                <a:spcPts val="0"/>
              </a:spcBef>
              <a:spcAft>
                <a:spcPts val="0"/>
              </a:spcAft>
              <a:buClr>
                <a:schemeClr val="dk1"/>
              </a:buClr>
              <a:buSzPts val="1400"/>
              <a:buChar char="●"/>
              <a:defRPr>
                <a:solidFill>
                  <a:schemeClr val="dk1"/>
                </a:solidFill>
              </a:defRPr>
            </a:lvl7pPr>
            <a:lvl8pPr indent="-317500" lvl="7" marL="3657600">
              <a:spcBef>
                <a:spcPts val="0"/>
              </a:spcBef>
              <a:spcAft>
                <a:spcPts val="0"/>
              </a:spcAft>
              <a:buClr>
                <a:schemeClr val="dk1"/>
              </a:buClr>
              <a:buSzPts val="1400"/>
              <a:buChar char="○"/>
              <a:defRPr>
                <a:solidFill>
                  <a:schemeClr val="dk1"/>
                </a:solidFill>
              </a:defRPr>
            </a:lvl8pPr>
            <a:lvl9pPr indent="-317500" lvl="8" marL="4114800">
              <a:spcBef>
                <a:spcPts val="0"/>
              </a:spcBef>
              <a:spcAft>
                <a:spcPts val="0"/>
              </a:spcAft>
              <a:buClr>
                <a:schemeClr val="dk1"/>
              </a:buClr>
              <a:buSzPts val="1400"/>
              <a:buChar char="■"/>
              <a:defRPr>
                <a:solidFill>
                  <a:schemeClr val="dk1"/>
                </a:solidFill>
              </a:defRPr>
            </a:lvl9pPr>
          </a:lstStyle>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Header + 6 main points">
  <p:cSld name="CUSTOM_1_1">
    <p:spTree>
      <p:nvGrpSpPr>
        <p:cNvPr id="72" name="Shape 72"/>
        <p:cNvGrpSpPr/>
        <p:nvPr/>
      </p:nvGrpSpPr>
      <p:grpSpPr>
        <a:xfrm>
          <a:off x="0" y="0"/>
          <a:ext cx="0" cy="0"/>
          <a:chOff x="0" y="0"/>
          <a:chExt cx="0" cy="0"/>
        </a:xfrm>
      </p:grpSpPr>
      <p:sp>
        <p:nvSpPr>
          <p:cNvPr id="73" name="Google Shape;73;p1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rtl="0">
              <a:spcBef>
                <a:spcPts val="0"/>
              </a:spcBef>
              <a:spcAft>
                <a:spcPts val="0"/>
              </a:spcAft>
              <a:buSzPts val="3600"/>
              <a:buNone/>
              <a:defRPr sz="3600">
                <a:latin typeface="Work Sans"/>
                <a:ea typeface="Work Sans"/>
                <a:cs typeface="Work Sans"/>
                <a:sym typeface="Work Sans"/>
              </a:defRPr>
            </a:lvl1pPr>
            <a:lvl2pPr lvl="1" rtl="0">
              <a:spcBef>
                <a:spcPts val="0"/>
              </a:spcBef>
              <a:spcAft>
                <a:spcPts val="0"/>
              </a:spcAft>
              <a:buSzPts val="2800"/>
              <a:buNone/>
              <a:defRPr>
                <a:latin typeface="Work Sans"/>
                <a:ea typeface="Work Sans"/>
                <a:cs typeface="Work Sans"/>
                <a:sym typeface="Work Sans"/>
              </a:defRPr>
            </a:lvl2pPr>
            <a:lvl3pPr lvl="2" rtl="0">
              <a:spcBef>
                <a:spcPts val="0"/>
              </a:spcBef>
              <a:spcAft>
                <a:spcPts val="0"/>
              </a:spcAft>
              <a:buSzPts val="2800"/>
              <a:buNone/>
              <a:defRPr>
                <a:latin typeface="Work Sans"/>
                <a:ea typeface="Work Sans"/>
                <a:cs typeface="Work Sans"/>
                <a:sym typeface="Work Sans"/>
              </a:defRPr>
            </a:lvl3pPr>
            <a:lvl4pPr lvl="3" rtl="0">
              <a:spcBef>
                <a:spcPts val="0"/>
              </a:spcBef>
              <a:spcAft>
                <a:spcPts val="0"/>
              </a:spcAft>
              <a:buSzPts val="2800"/>
              <a:buNone/>
              <a:defRPr>
                <a:latin typeface="Work Sans"/>
                <a:ea typeface="Work Sans"/>
                <a:cs typeface="Work Sans"/>
                <a:sym typeface="Work Sans"/>
              </a:defRPr>
            </a:lvl4pPr>
            <a:lvl5pPr lvl="4" rtl="0">
              <a:spcBef>
                <a:spcPts val="0"/>
              </a:spcBef>
              <a:spcAft>
                <a:spcPts val="0"/>
              </a:spcAft>
              <a:buSzPts val="2800"/>
              <a:buNone/>
              <a:defRPr>
                <a:latin typeface="Work Sans"/>
                <a:ea typeface="Work Sans"/>
                <a:cs typeface="Work Sans"/>
                <a:sym typeface="Work Sans"/>
              </a:defRPr>
            </a:lvl5pPr>
            <a:lvl6pPr lvl="5" rtl="0">
              <a:spcBef>
                <a:spcPts val="0"/>
              </a:spcBef>
              <a:spcAft>
                <a:spcPts val="0"/>
              </a:spcAft>
              <a:buSzPts val="2800"/>
              <a:buNone/>
              <a:defRPr>
                <a:latin typeface="Work Sans"/>
                <a:ea typeface="Work Sans"/>
                <a:cs typeface="Work Sans"/>
                <a:sym typeface="Work Sans"/>
              </a:defRPr>
            </a:lvl6pPr>
            <a:lvl7pPr lvl="6" rtl="0">
              <a:spcBef>
                <a:spcPts val="0"/>
              </a:spcBef>
              <a:spcAft>
                <a:spcPts val="0"/>
              </a:spcAft>
              <a:buSzPts val="2800"/>
              <a:buNone/>
              <a:defRPr>
                <a:latin typeface="Work Sans"/>
                <a:ea typeface="Work Sans"/>
                <a:cs typeface="Work Sans"/>
                <a:sym typeface="Work Sans"/>
              </a:defRPr>
            </a:lvl7pPr>
            <a:lvl8pPr lvl="7" rtl="0">
              <a:spcBef>
                <a:spcPts val="0"/>
              </a:spcBef>
              <a:spcAft>
                <a:spcPts val="0"/>
              </a:spcAft>
              <a:buSzPts val="2800"/>
              <a:buNone/>
              <a:defRPr>
                <a:latin typeface="Work Sans"/>
                <a:ea typeface="Work Sans"/>
                <a:cs typeface="Work Sans"/>
                <a:sym typeface="Work Sans"/>
              </a:defRPr>
            </a:lvl8pPr>
            <a:lvl9pPr lvl="8" rtl="0">
              <a:spcBef>
                <a:spcPts val="0"/>
              </a:spcBef>
              <a:spcAft>
                <a:spcPts val="0"/>
              </a:spcAft>
              <a:buSzPts val="2800"/>
              <a:buNone/>
              <a:defRPr>
                <a:latin typeface="Work Sans"/>
                <a:ea typeface="Work Sans"/>
                <a:cs typeface="Work Sans"/>
                <a:sym typeface="Work Sans"/>
              </a:defRPr>
            </a:lvl9pPr>
          </a:lstStyle>
          <a:p/>
        </p:txBody>
      </p:sp>
      <p:sp>
        <p:nvSpPr>
          <p:cNvPr id="74" name="Google Shape;74;p15"/>
          <p:cNvSpPr/>
          <p:nvPr/>
        </p:nvSpPr>
        <p:spPr>
          <a:xfrm>
            <a:off x="383900" y="1349340"/>
            <a:ext cx="418800" cy="418800"/>
          </a:xfrm>
          <a:prstGeom prst="ellipse">
            <a:avLst/>
          </a:prstGeom>
          <a:solidFill>
            <a:srgbClr val="6EBA7A"/>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200">
                <a:latin typeface="Poppins ExtraBold"/>
                <a:ea typeface="Poppins ExtraBold"/>
                <a:cs typeface="Poppins ExtraBold"/>
                <a:sym typeface="Poppins ExtraBold"/>
              </a:rPr>
              <a:t>1</a:t>
            </a:r>
            <a:endParaRPr sz="1200">
              <a:latin typeface="Poppins ExtraBold"/>
              <a:ea typeface="Poppins ExtraBold"/>
              <a:cs typeface="Poppins ExtraBold"/>
              <a:sym typeface="Poppins ExtraBold"/>
            </a:endParaRPr>
          </a:p>
        </p:txBody>
      </p:sp>
      <p:sp>
        <p:nvSpPr>
          <p:cNvPr id="75" name="Google Shape;75;p15"/>
          <p:cNvSpPr/>
          <p:nvPr/>
        </p:nvSpPr>
        <p:spPr>
          <a:xfrm>
            <a:off x="3162775" y="1349340"/>
            <a:ext cx="418800" cy="418800"/>
          </a:xfrm>
          <a:prstGeom prst="ellipse">
            <a:avLst/>
          </a:prstGeom>
          <a:solidFill>
            <a:srgbClr val="6EBA7A"/>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200">
                <a:latin typeface="Poppins ExtraBold"/>
                <a:ea typeface="Poppins ExtraBold"/>
                <a:cs typeface="Poppins ExtraBold"/>
                <a:sym typeface="Poppins ExtraBold"/>
              </a:rPr>
              <a:t>2</a:t>
            </a:r>
            <a:endParaRPr sz="1200">
              <a:latin typeface="Poppins ExtraBold"/>
              <a:ea typeface="Poppins ExtraBold"/>
              <a:cs typeface="Poppins ExtraBold"/>
              <a:sym typeface="Poppins ExtraBold"/>
            </a:endParaRPr>
          </a:p>
        </p:txBody>
      </p:sp>
      <p:sp>
        <p:nvSpPr>
          <p:cNvPr id="76" name="Google Shape;76;p15"/>
          <p:cNvSpPr/>
          <p:nvPr/>
        </p:nvSpPr>
        <p:spPr>
          <a:xfrm>
            <a:off x="5981225" y="1349340"/>
            <a:ext cx="418800" cy="418800"/>
          </a:xfrm>
          <a:prstGeom prst="ellipse">
            <a:avLst/>
          </a:prstGeom>
          <a:solidFill>
            <a:srgbClr val="6EBA7A"/>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200">
                <a:latin typeface="Poppins ExtraBold"/>
                <a:ea typeface="Poppins ExtraBold"/>
                <a:cs typeface="Poppins ExtraBold"/>
                <a:sym typeface="Poppins ExtraBold"/>
              </a:rPr>
              <a:t>3</a:t>
            </a:r>
            <a:endParaRPr sz="1200">
              <a:latin typeface="Poppins ExtraBold"/>
              <a:ea typeface="Poppins ExtraBold"/>
              <a:cs typeface="Poppins ExtraBold"/>
              <a:sym typeface="Poppins ExtraBold"/>
            </a:endParaRPr>
          </a:p>
        </p:txBody>
      </p:sp>
      <p:sp>
        <p:nvSpPr>
          <p:cNvPr id="77" name="Google Shape;77;p15"/>
          <p:cNvSpPr/>
          <p:nvPr/>
        </p:nvSpPr>
        <p:spPr>
          <a:xfrm>
            <a:off x="392300" y="3027115"/>
            <a:ext cx="418800" cy="418800"/>
          </a:xfrm>
          <a:prstGeom prst="ellipse">
            <a:avLst/>
          </a:prstGeom>
          <a:solidFill>
            <a:srgbClr val="6EBA7A"/>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200">
                <a:latin typeface="Poppins ExtraBold"/>
                <a:ea typeface="Poppins ExtraBold"/>
                <a:cs typeface="Poppins ExtraBold"/>
                <a:sym typeface="Poppins ExtraBold"/>
              </a:rPr>
              <a:t>4</a:t>
            </a:r>
            <a:endParaRPr sz="1200">
              <a:latin typeface="Poppins ExtraBold"/>
              <a:ea typeface="Poppins ExtraBold"/>
              <a:cs typeface="Poppins ExtraBold"/>
              <a:sym typeface="Poppins ExtraBold"/>
            </a:endParaRPr>
          </a:p>
        </p:txBody>
      </p:sp>
      <p:sp>
        <p:nvSpPr>
          <p:cNvPr id="78" name="Google Shape;78;p15"/>
          <p:cNvSpPr/>
          <p:nvPr/>
        </p:nvSpPr>
        <p:spPr>
          <a:xfrm>
            <a:off x="3171175" y="3027115"/>
            <a:ext cx="418800" cy="418800"/>
          </a:xfrm>
          <a:prstGeom prst="ellipse">
            <a:avLst/>
          </a:prstGeom>
          <a:solidFill>
            <a:srgbClr val="6EBA7A"/>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200">
                <a:latin typeface="Poppins ExtraBold"/>
                <a:ea typeface="Poppins ExtraBold"/>
                <a:cs typeface="Poppins ExtraBold"/>
                <a:sym typeface="Poppins ExtraBold"/>
              </a:rPr>
              <a:t>5</a:t>
            </a:r>
            <a:endParaRPr sz="1200">
              <a:latin typeface="Poppins ExtraBold"/>
              <a:ea typeface="Poppins ExtraBold"/>
              <a:cs typeface="Poppins ExtraBold"/>
              <a:sym typeface="Poppins ExtraBold"/>
            </a:endParaRPr>
          </a:p>
        </p:txBody>
      </p:sp>
      <p:sp>
        <p:nvSpPr>
          <p:cNvPr id="79" name="Google Shape;79;p15"/>
          <p:cNvSpPr/>
          <p:nvPr/>
        </p:nvSpPr>
        <p:spPr>
          <a:xfrm>
            <a:off x="5989625" y="3027115"/>
            <a:ext cx="418800" cy="418800"/>
          </a:xfrm>
          <a:prstGeom prst="ellipse">
            <a:avLst/>
          </a:prstGeom>
          <a:solidFill>
            <a:srgbClr val="6EBA7A"/>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200">
                <a:latin typeface="Poppins ExtraBold"/>
                <a:ea typeface="Poppins ExtraBold"/>
                <a:cs typeface="Poppins ExtraBold"/>
                <a:sym typeface="Poppins ExtraBold"/>
              </a:rPr>
              <a:t>6</a:t>
            </a:r>
            <a:endParaRPr sz="1200">
              <a:latin typeface="Poppins ExtraBold"/>
              <a:ea typeface="Poppins ExtraBold"/>
              <a:cs typeface="Poppins ExtraBold"/>
              <a:sym typeface="Poppins ExtraBold"/>
            </a:endParaRPr>
          </a:p>
        </p:txBody>
      </p:sp>
      <p:sp>
        <p:nvSpPr>
          <p:cNvPr id="80" name="Google Shape;80;p15"/>
          <p:cNvSpPr txBox="1"/>
          <p:nvPr>
            <p:ph idx="1" type="subTitle"/>
          </p:nvPr>
        </p:nvSpPr>
        <p:spPr>
          <a:xfrm>
            <a:off x="387525" y="1808400"/>
            <a:ext cx="2440500" cy="418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1800"/>
              <a:buNone/>
              <a:defRPr>
                <a:solidFill>
                  <a:schemeClr val="dk1"/>
                </a:solidFill>
              </a:defRPr>
            </a:lvl1pPr>
            <a:lvl2pPr lvl="1" rtl="0">
              <a:spcBef>
                <a:spcPts val="0"/>
              </a:spcBef>
              <a:spcAft>
                <a:spcPts val="0"/>
              </a:spcAft>
              <a:buSzPts val="1400"/>
              <a:buNone/>
              <a:defRPr/>
            </a:lvl2pPr>
            <a:lvl3pPr lvl="2" rtl="0">
              <a:spcBef>
                <a:spcPts val="0"/>
              </a:spcBef>
              <a:spcAft>
                <a:spcPts val="0"/>
              </a:spcAft>
              <a:buSzPts val="1400"/>
              <a:buNone/>
              <a:defRPr/>
            </a:lvl3pPr>
            <a:lvl4pPr lvl="3" rtl="0">
              <a:spcBef>
                <a:spcPts val="0"/>
              </a:spcBef>
              <a:spcAft>
                <a:spcPts val="0"/>
              </a:spcAft>
              <a:buSzPts val="1400"/>
              <a:buNone/>
              <a:defRPr/>
            </a:lvl4pPr>
            <a:lvl5pPr lvl="4" rtl="0">
              <a:spcBef>
                <a:spcPts val="0"/>
              </a:spcBef>
              <a:spcAft>
                <a:spcPts val="0"/>
              </a:spcAft>
              <a:buSzPts val="1400"/>
              <a:buNone/>
              <a:defRPr/>
            </a:lvl5pPr>
            <a:lvl6pPr lvl="5" rtl="0">
              <a:spcBef>
                <a:spcPts val="0"/>
              </a:spcBef>
              <a:spcAft>
                <a:spcPts val="0"/>
              </a:spcAft>
              <a:buSzPts val="1400"/>
              <a:buNone/>
              <a:defRPr/>
            </a:lvl6pPr>
            <a:lvl7pPr lvl="6" rtl="0">
              <a:spcBef>
                <a:spcPts val="0"/>
              </a:spcBef>
              <a:spcAft>
                <a:spcPts val="0"/>
              </a:spcAft>
              <a:buSzPts val="1400"/>
              <a:buNone/>
              <a:defRPr/>
            </a:lvl7pPr>
            <a:lvl8pPr lvl="7" rtl="0">
              <a:spcBef>
                <a:spcPts val="0"/>
              </a:spcBef>
              <a:spcAft>
                <a:spcPts val="0"/>
              </a:spcAft>
              <a:buSzPts val="1400"/>
              <a:buNone/>
              <a:defRPr/>
            </a:lvl8pPr>
            <a:lvl9pPr lvl="8" rtl="0">
              <a:spcBef>
                <a:spcPts val="0"/>
              </a:spcBef>
              <a:spcAft>
                <a:spcPts val="0"/>
              </a:spcAft>
              <a:buSzPts val="1400"/>
              <a:buNone/>
              <a:defRPr/>
            </a:lvl9pPr>
          </a:lstStyle>
          <a:p/>
        </p:txBody>
      </p:sp>
      <p:sp>
        <p:nvSpPr>
          <p:cNvPr id="81" name="Google Shape;81;p15"/>
          <p:cNvSpPr txBox="1"/>
          <p:nvPr>
            <p:ph idx="2" type="body"/>
          </p:nvPr>
        </p:nvSpPr>
        <p:spPr>
          <a:xfrm>
            <a:off x="387525" y="2267450"/>
            <a:ext cx="2440500" cy="5541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82" name="Google Shape;82;p15"/>
          <p:cNvSpPr txBox="1"/>
          <p:nvPr>
            <p:ph idx="3" type="subTitle"/>
          </p:nvPr>
        </p:nvSpPr>
        <p:spPr>
          <a:xfrm>
            <a:off x="3169925" y="1798275"/>
            <a:ext cx="2440500" cy="418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1800"/>
              <a:buNone/>
              <a:defRPr>
                <a:solidFill>
                  <a:schemeClr val="dk1"/>
                </a:solidFill>
              </a:defRPr>
            </a:lvl1pPr>
            <a:lvl2pPr lvl="1" rtl="0">
              <a:spcBef>
                <a:spcPts val="0"/>
              </a:spcBef>
              <a:spcAft>
                <a:spcPts val="0"/>
              </a:spcAft>
              <a:buSzPts val="1400"/>
              <a:buNone/>
              <a:defRPr/>
            </a:lvl2pPr>
            <a:lvl3pPr lvl="2" rtl="0">
              <a:spcBef>
                <a:spcPts val="0"/>
              </a:spcBef>
              <a:spcAft>
                <a:spcPts val="0"/>
              </a:spcAft>
              <a:buSzPts val="1400"/>
              <a:buNone/>
              <a:defRPr/>
            </a:lvl3pPr>
            <a:lvl4pPr lvl="3" rtl="0">
              <a:spcBef>
                <a:spcPts val="0"/>
              </a:spcBef>
              <a:spcAft>
                <a:spcPts val="0"/>
              </a:spcAft>
              <a:buSzPts val="1400"/>
              <a:buNone/>
              <a:defRPr/>
            </a:lvl4pPr>
            <a:lvl5pPr lvl="4" rtl="0">
              <a:spcBef>
                <a:spcPts val="0"/>
              </a:spcBef>
              <a:spcAft>
                <a:spcPts val="0"/>
              </a:spcAft>
              <a:buSzPts val="1400"/>
              <a:buNone/>
              <a:defRPr/>
            </a:lvl5pPr>
            <a:lvl6pPr lvl="5" rtl="0">
              <a:spcBef>
                <a:spcPts val="0"/>
              </a:spcBef>
              <a:spcAft>
                <a:spcPts val="0"/>
              </a:spcAft>
              <a:buSzPts val="1400"/>
              <a:buNone/>
              <a:defRPr/>
            </a:lvl6pPr>
            <a:lvl7pPr lvl="6" rtl="0">
              <a:spcBef>
                <a:spcPts val="0"/>
              </a:spcBef>
              <a:spcAft>
                <a:spcPts val="0"/>
              </a:spcAft>
              <a:buSzPts val="1400"/>
              <a:buNone/>
              <a:defRPr/>
            </a:lvl7pPr>
            <a:lvl8pPr lvl="7" rtl="0">
              <a:spcBef>
                <a:spcPts val="0"/>
              </a:spcBef>
              <a:spcAft>
                <a:spcPts val="0"/>
              </a:spcAft>
              <a:buSzPts val="1400"/>
              <a:buNone/>
              <a:defRPr/>
            </a:lvl8pPr>
            <a:lvl9pPr lvl="8" rtl="0">
              <a:spcBef>
                <a:spcPts val="0"/>
              </a:spcBef>
              <a:spcAft>
                <a:spcPts val="0"/>
              </a:spcAft>
              <a:buSzPts val="1400"/>
              <a:buNone/>
              <a:defRPr/>
            </a:lvl9pPr>
          </a:lstStyle>
          <a:p/>
        </p:txBody>
      </p:sp>
      <p:sp>
        <p:nvSpPr>
          <p:cNvPr id="83" name="Google Shape;83;p15"/>
          <p:cNvSpPr txBox="1"/>
          <p:nvPr>
            <p:ph idx="4" type="body"/>
          </p:nvPr>
        </p:nvSpPr>
        <p:spPr>
          <a:xfrm>
            <a:off x="3154675" y="2267450"/>
            <a:ext cx="2440500" cy="554100"/>
          </a:xfrm>
          <a:prstGeom prst="rect">
            <a:avLst/>
          </a:prstGeom>
        </p:spPr>
        <p:txBody>
          <a:bodyPr anchorCtr="0" anchor="t" bIns="91425" lIns="91425" spcFirstLastPara="1" rIns="91425" wrap="square" tIns="91425">
            <a:normAutofit/>
          </a:bodyPr>
          <a:lstStyle>
            <a:lvl1pPr indent="-304800" lvl="0" marL="457200" rtl="0">
              <a:spcBef>
                <a:spcPts val="0"/>
              </a:spcBef>
              <a:spcAft>
                <a:spcPts val="0"/>
              </a:spcAft>
              <a:buSzPts val="1200"/>
              <a:buChar char="●"/>
              <a:defRPr sz="1200"/>
            </a:lvl1pPr>
            <a:lvl2pPr indent="-304800" lvl="1" marL="914400" rtl="0">
              <a:spcBef>
                <a:spcPts val="0"/>
              </a:spcBef>
              <a:spcAft>
                <a:spcPts val="0"/>
              </a:spcAft>
              <a:buSzPts val="1200"/>
              <a:buChar char="○"/>
              <a:defRPr sz="1200"/>
            </a:lvl2pPr>
            <a:lvl3pPr indent="-304800" lvl="2" marL="1371600" rtl="0">
              <a:spcBef>
                <a:spcPts val="0"/>
              </a:spcBef>
              <a:spcAft>
                <a:spcPts val="0"/>
              </a:spcAft>
              <a:buSzPts val="1200"/>
              <a:buChar char="■"/>
              <a:defRPr sz="1200"/>
            </a:lvl3pPr>
            <a:lvl4pPr indent="-304800" lvl="3" marL="1828800" rtl="0">
              <a:spcBef>
                <a:spcPts val="0"/>
              </a:spcBef>
              <a:spcAft>
                <a:spcPts val="0"/>
              </a:spcAft>
              <a:buSzPts val="1200"/>
              <a:buChar char="●"/>
              <a:defRPr sz="1200"/>
            </a:lvl4pPr>
            <a:lvl5pPr indent="-304800" lvl="4" marL="2286000" rtl="0">
              <a:spcBef>
                <a:spcPts val="0"/>
              </a:spcBef>
              <a:spcAft>
                <a:spcPts val="0"/>
              </a:spcAft>
              <a:buSzPts val="1200"/>
              <a:buChar char="○"/>
              <a:defRPr sz="1200"/>
            </a:lvl5pPr>
            <a:lvl6pPr indent="-304800" lvl="5" marL="2743200" rtl="0">
              <a:spcBef>
                <a:spcPts val="0"/>
              </a:spcBef>
              <a:spcAft>
                <a:spcPts val="0"/>
              </a:spcAft>
              <a:buSzPts val="1200"/>
              <a:buChar char="■"/>
              <a:defRPr sz="1200"/>
            </a:lvl6pPr>
            <a:lvl7pPr indent="-304800" lvl="6" marL="3200400" rtl="0">
              <a:spcBef>
                <a:spcPts val="0"/>
              </a:spcBef>
              <a:spcAft>
                <a:spcPts val="0"/>
              </a:spcAft>
              <a:buSzPts val="1200"/>
              <a:buChar char="●"/>
              <a:defRPr sz="1200"/>
            </a:lvl7pPr>
            <a:lvl8pPr indent="-304800" lvl="7" marL="3657600" rtl="0">
              <a:spcBef>
                <a:spcPts val="0"/>
              </a:spcBef>
              <a:spcAft>
                <a:spcPts val="0"/>
              </a:spcAft>
              <a:buSzPts val="1200"/>
              <a:buChar char="○"/>
              <a:defRPr sz="1200"/>
            </a:lvl8pPr>
            <a:lvl9pPr indent="-304800" lvl="8" marL="4114800" rtl="0">
              <a:spcBef>
                <a:spcPts val="0"/>
              </a:spcBef>
              <a:spcAft>
                <a:spcPts val="0"/>
              </a:spcAft>
              <a:buSzPts val="1200"/>
              <a:buChar char="■"/>
              <a:defRPr sz="1200"/>
            </a:lvl9pPr>
          </a:lstStyle>
          <a:p/>
        </p:txBody>
      </p:sp>
      <p:sp>
        <p:nvSpPr>
          <p:cNvPr id="84" name="Google Shape;84;p15"/>
          <p:cNvSpPr txBox="1"/>
          <p:nvPr>
            <p:ph idx="5" type="subTitle"/>
          </p:nvPr>
        </p:nvSpPr>
        <p:spPr>
          <a:xfrm>
            <a:off x="5982000" y="1808400"/>
            <a:ext cx="2440500" cy="418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1800"/>
              <a:buNone/>
              <a:defRPr>
                <a:solidFill>
                  <a:schemeClr val="dk1"/>
                </a:solidFill>
              </a:defRPr>
            </a:lvl1pPr>
            <a:lvl2pPr lvl="1" rtl="0">
              <a:spcBef>
                <a:spcPts val="0"/>
              </a:spcBef>
              <a:spcAft>
                <a:spcPts val="0"/>
              </a:spcAft>
              <a:buSzPts val="1400"/>
              <a:buNone/>
              <a:defRPr/>
            </a:lvl2pPr>
            <a:lvl3pPr lvl="2" rtl="0">
              <a:spcBef>
                <a:spcPts val="0"/>
              </a:spcBef>
              <a:spcAft>
                <a:spcPts val="0"/>
              </a:spcAft>
              <a:buSzPts val="1400"/>
              <a:buNone/>
              <a:defRPr/>
            </a:lvl3pPr>
            <a:lvl4pPr lvl="3" rtl="0">
              <a:spcBef>
                <a:spcPts val="0"/>
              </a:spcBef>
              <a:spcAft>
                <a:spcPts val="0"/>
              </a:spcAft>
              <a:buSzPts val="1400"/>
              <a:buNone/>
              <a:defRPr/>
            </a:lvl4pPr>
            <a:lvl5pPr lvl="4" rtl="0">
              <a:spcBef>
                <a:spcPts val="0"/>
              </a:spcBef>
              <a:spcAft>
                <a:spcPts val="0"/>
              </a:spcAft>
              <a:buSzPts val="1400"/>
              <a:buNone/>
              <a:defRPr/>
            </a:lvl5pPr>
            <a:lvl6pPr lvl="5" rtl="0">
              <a:spcBef>
                <a:spcPts val="0"/>
              </a:spcBef>
              <a:spcAft>
                <a:spcPts val="0"/>
              </a:spcAft>
              <a:buSzPts val="1400"/>
              <a:buNone/>
              <a:defRPr/>
            </a:lvl6pPr>
            <a:lvl7pPr lvl="6" rtl="0">
              <a:spcBef>
                <a:spcPts val="0"/>
              </a:spcBef>
              <a:spcAft>
                <a:spcPts val="0"/>
              </a:spcAft>
              <a:buSzPts val="1400"/>
              <a:buNone/>
              <a:defRPr/>
            </a:lvl7pPr>
            <a:lvl8pPr lvl="7" rtl="0">
              <a:spcBef>
                <a:spcPts val="0"/>
              </a:spcBef>
              <a:spcAft>
                <a:spcPts val="0"/>
              </a:spcAft>
              <a:buSzPts val="1400"/>
              <a:buNone/>
              <a:defRPr/>
            </a:lvl8pPr>
            <a:lvl9pPr lvl="8" rtl="0">
              <a:spcBef>
                <a:spcPts val="0"/>
              </a:spcBef>
              <a:spcAft>
                <a:spcPts val="0"/>
              </a:spcAft>
              <a:buSzPts val="1400"/>
              <a:buNone/>
              <a:defRPr/>
            </a:lvl9pPr>
          </a:lstStyle>
          <a:p/>
        </p:txBody>
      </p:sp>
      <p:sp>
        <p:nvSpPr>
          <p:cNvPr id="85" name="Google Shape;85;p15"/>
          <p:cNvSpPr txBox="1"/>
          <p:nvPr>
            <p:ph idx="6" type="body"/>
          </p:nvPr>
        </p:nvSpPr>
        <p:spPr>
          <a:xfrm>
            <a:off x="5982000" y="2267450"/>
            <a:ext cx="2440500" cy="554100"/>
          </a:xfrm>
          <a:prstGeom prst="rect">
            <a:avLst/>
          </a:prstGeom>
        </p:spPr>
        <p:txBody>
          <a:bodyPr anchorCtr="0" anchor="t" bIns="91425" lIns="91425" spcFirstLastPara="1" rIns="91425" wrap="square" tIns="91425">
            <a:normAutofit/>
          </a:bodyPr>
          <a:lstStyle>
            <a:lvl1pPr indent="-304800" lvl="0" marL="457200" rtl="0">
              <a:spcBef>
                <a:spcPts val="0"/>
              </a:spcBef>
              <a:spcAft>
                <a:spcPts val="0"/>
              </a:spcAft>
              <a:buSzPts val="1200"/>
              <a:buChar char="●"/>
              <a:defRPr sz="1200"/>
            </a:lvl1pPr>
            <a:lvl2pPr indent="-304800" lvl="1" marL="914400" rtl="0">
              <a:spcBef>
                <a:spcPts val="0"/>
              </a:spcBef>
              <a:spcAft>
                <a:spcPts val="0"/>
              </a:spcAft>
              <a:buSzPts val="1200"/>
              <a:buChar char="○"/>
              <a:defRPr sz="1200"/>
            </a:lvl2pPr>
            <a:lvl3pPr indent="-304800" lvl="2" marL="1371600" rtl="0">
              <a:spcBef>
                <a:spcPts val="0"/>
              </a:spcBef>
              <a:spcAft>
                <a:spcPts val="0"/>
              </a:spcAft>
              <a:buSzPts val="1200"/>
              <a:buChar char="■"/>
              <a:defRPr sz="1200"/>
            </a:lvl3pPr>
            <a:lvl4pPr indent="-304800" lvl="3" marL="1828800" rtl="0">
              <a:spcBef>
                <a:spcPts val="0"/>
              </a:spcBef>
              <a:spcAft>
                <a:spcPts val="0"/>
              </a:spcAft>
              <a:buSzPts val="1200"/>
              <a:buChar char="●"/>
              <a:defRPr sz="1200"/>
            </a:lvl4pPr>
            <a:lvl5pPr indent="-304800" lvl="4" marL="2286000" rtl="0">
              <a:spcBef>
                <a:spcPts val="0"/>
              </a:spcBef>
              <a:spcAft>
                <a:spcPts val="0"/>
              </a:spcAft>
              <a:buSzPts val="1200"/>
              <a:buChar char="○"/>
              <a:defRPr sz="1200"/>
            </a:lvl5pPr>
            <a:lvl6pPr indent="-304800" lvl="5" marL="2743200" rtl="0">
              <a:spcBef>
                <a:spcPts val="0"/>
              </a:spcBef>
              <a:spcAft>
                <a:spcPts val="0"/>
              </a:spcAft>
              <a:buSzPts val="1200"/>
              <a:buChar char="■"/>
              <a:defRPr sz="1200"/>
            </a:lvl6pPr>
            <a:lvl7pPr indent="-304800" lvl="6" marL="3200400" rtl="0">
              <a:spcBef>
                <a:spcPts val="0"/>
              </a:spcBef>
              <a:spcAft>
                <a:spcPts val="0"/>
              </a:spcAft>
              <a:buSzPts val="1200"/>
              <a:buChar char="●"/>
              <a:defRPr sz="1200"/>
            </a:lvl7pPr>
            <a:lvl8pPr indent="-304800" lvl="7" marL="3657600" rtl="0">
              <a:spcBef>
                <a:spcPts val="0"/>
              </a:spcBef>
              <a:spcAft>
                <a:spcPts val="0"/>
              </a:spcAft>
              <a:buSzPts val="1200"/>
              <a:buChar char="○"/>
              <a:defRPr sz="1200"/>
            </a:lvl8pPr>
            <a:lvl9pPr indent="-304800" lvl="8" marL="4114800" rtl="0">
              <a:spcBef>
                <a:spcPts val="0"/>
              </a:spcBef>
              <a:spcAft>
                <a:spcPts val="0"/>
              </a:spcAft>
              <a:buSzPts val="1200"/>
              <a:buChar char="■"/>
              <a:defRPr sz="1200"/>
            </a:lvl9pPr>
          </a:lstStyle>
          <a:p/>
        </p:txBody>
      </p:sp>
      <p:sp>
        <p:nvSpPr>
          <p:cNvPr id="86" name="Google Shape;86;p15"/>
          <p:cNvSpPr txBox="1"/>
          <p:nvPr>
            <p:ph idx="7" type="subTitle"/>
          </p:nvPr>
        </p:nvSpPr>
        <p:spPr>
          <a:xfrm>
            <a:off x="379900" y="3463275"/>
            <a:ext cx="2440500" cy="418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1800"/>
              <a:buNone/>
              <a:defRPr>
                <a:solidFill>
                  <a:schemeClr val="dk1"/>
                </a:solidFill>
              </a:defRPr>
            </a:lvl1pPr>
            <a:lvl2pPr lvl="1" rtl="0">
              <a:spcBef>
                <a:spcPts val="0"/>
              </a:spcBef>
              <a:spcAft>
                <a:spcPts val="0"/>
              </a:spcAft>
              <a:buSzPts val="1400"/>
              <a:buNone/>
              <a:defRPr/>
            </a:lvl2pPr>
            <a:lvl3pPr lvl="2" rtl="0">
              <a:spcBef>
                <a:spcPts val="0"/>
              </a:spcBef>
              <a:spcAft>
                <a:spcPts val="0"/>
              </a:spcAft>
              <a:buSzPts val="1400"/>
              <a:buNone/>
              <a:defRPr/>
            </a:lvl3pPr>
            <a:lvl4pPr lvl="3" rtl="0">
              <a:spcBef>
                <a:spcPts val="0"/>
              </a:spcBef>
              <a:spcAft>
                <a:spcPts val="0"/>
              </a:spcAft>
              <a:buSzPts val="1400"/>
              <a:buNone/>
              <a:defRPr/>
            </a:lvl4pPr>
            <a:lvl5pPr lvl="4" rtl="0">
              <a:spcBef>
                <a:spcPts val="0"/>
              </a:spcBef>
              <a:spcAft>
                <a:spcPts val="0"/>
              </a:spcAft>
              <a:buSzPts val="1400"/>
              <a:buNone/>
              <a:defRPr/>
            </a:lvl5pPr>
            <a:lvl6pPr lvl="5" rtl="0">
              <a:spcBef>
                <a:spcPts val="0"/>
              </a:spcBef>
              <a:spcAft>
                <a:spcPts val="0"/>
              </a:spcAft>
              <a:buSzPts val="1400"/>
              <a:buNone/>
              <a:defRPr/>
            </a:lvl6pPr>
            <a:lvl7pPr lvl="6" rtl="0">
              <a:spcBef>
                <a:spcPts val="0"/>
              </a:spcBef>
              <a:spcAft>
                <a:spcPts val="0"/>
              </a:spcAft>
              <a:buSzPts val="1400"/>
              <a:buNone/>
              <a:defRPr/>
            </a:lvl7pPr>
            <a:lvl8pPr lvl="7" rtl="0">
              <a:spcBef>
                <a:spcPts val="0"/>
              </a:spcBef>
              <a:spcAft>
                <a:spcPts val="0"/>
              </a:spcAft>
              <a:buSzPts val="1400"/>
              <a:buNone/>
              <a:defRPr/>
            </a:lvl8pPr>
            <a:lvl9pPr lvl="8" rtl="0">
              <a:spcBef>
                <a:spcPts val="0"/>
              </a:spcBef>
              <a:spcAft>
                <a:spcPts val="0"/>
              </a:spcAft>
              <a:buSzPts val="1400"/>
              <a:buNone/>
              <a:defRPr/>
            </a:lvl9pPr>
          </a:lstStyle>
          <a:p/>
        </p:txBody>
      </p:sp>
      <p:sp>
        <p:nvSpPr>
          <p:cNvPr id="87" name="Google Shape;87;p15"/>
          <p:cNvSpPr txBox="1"/>
          <p:nvPr>
            <p:ph idx="8" type="body"/>
          </p:nvPr>
        </p:nvSpPr>
        <p:spPr>
          <a:xfrm>
            <a:off x="379900" y="3915100"/>
            <a:ext cx="2440500" cy="554100"/>
          </a:xfrm>
          <a:prstGeom prst="rect">
            <a:avLst/>
          </a:prstGeom>
        </p:spPr>
        <p:txBody>
          <a:bodyPr anchorCtr="0" anchor="t" bIns="91425" lIns="91425" spcFirstLastPara="1" rIns="91425" wrap="square" tIns="91425">
            <a:normAutofit/>
          </a:bodyPr>
          <a:lstStyle>
            <a:lvl1pPr indent="-304800" lvl="0" marL="457200" rtl="0">
              <a:spcBef>
                <a:spcPts val="0"/>
              </a:spcBef>
              <a:spcAft>
                <a:spcPts val="0"/>
              </a:spcAft>
              <a:buSzPts val="1200"/>
              <a:buChar char="●"/>
              <a:defRPr sz="1200"/>
            </a:lvl1pPr>
            <a:lvl2pPr indent="-304800" lvl="1" marL="914400" rtl="0">
              <a:spcBef>
                <a:spcPts val="0"/>
              </a:spcBef>
              <a:spcAft>
                <a:spcPts val="0"/>
              </a:spcAft>
              <a:buSzPts val="1200"/>
              <a:buChar char="○"/>
              <a:defRPr sz="1200"/>
            </a:lvl2pPr>
            <a:lvl3pPr indent="-304800" lvl="2" marL="1371600" rtl="0">
              <a:spcBef>
                <a:spcPts val="0"/>
              </a:spcBef>
              <a:spcAft>
                <a:spcPts val="0"/>
              </a:spcAft>
              <a:buSzPts val="1200"/>
              <a:buChar char="■"/>
              <a:defRPr sz="1200"/>
            </a:lvl3pPr>
            <a:lvl4pPr indent="-304800" lvl="3" marL="1828800" rtl="0">
              <a:spcBef>
                <a:spcPts val="0"/>
              </a:spcBef>
              <a:spcAft>
                <a:spcPts val="0"/>
              </a:spcAft>
              <a:buSzPts val="1200"/>
              <a:buChar char="●"/>
              <a:defRPr sz="1200"/>
            </a:lvl4pPr>
            <a:lvl5pPr indent="-304800" lvl="4" marL="2286000" rtl="0">
              <a:spcBef>
                <a:spcPts val="0"/>
              </a:spcBef>
              <a:spcAft>
                <a:spcPts val="0"/>
              </a:spcAft>
              <a:buSzPts val="1200"/>
              <a:buChar char="○"/>
              <a:defRPr sz="1200"/>
            </a:lvl5pPr>
            <a:lvl6pPr indent="-304800" lvl="5" marL="2743200" rtl="0">
              <a:spcBef>
                <a:spcPts val="0"/>
              </a:spcBef>
              <a:spcAft>
                <a:spcPts val="0"/>
              </a:spcAft>
              <a:buSzPts val="1200"/>
              <a:buChar char="■"/>
              <a:defRPr sz="1200"/>
            </a:lvl6pPr>
            <a:lvl7pPr indent="-304800" lvl="6" marL="3200400" rtl="0">
              <a:spcBef>
                <a:spcPts val="0"/>
              </a:spcBef>
              <a:spcAft>
                <a:spcPts val="0"/>
              </a:spcAft>
              <a:buSzPts val="1200"/>
              <a:buChar char="●"/>
              <a:defRPr sz="1200"/>
            </a:lvl7pPr>
            <a:lvl8pPr indent="-304800" lvl="7" marL="3657600" rtl="0">
              <a:spcBef>
                <a:spcPts val="0"/>
              </a:spcBef>
              <a:spcAft>
                <a:spcPts val="0"/>
              </a:spcAft>
              <a:buSzPts val="1200"/>
              <a:buChar char="○"/>
              <a:defRPr sz="1200"/>
            </a:lvl8pPr>
            <a:lvl9pPr indent="-304800" lvl="8" marL="4114800" rtl="0">
              <a:spcBef>
                <a:spcPts val="0"/>
              </a:spcBef>
              <a:spcAft>
                <a:spcPts val="0"/>
              </a:spcAft>
              <a:buSzPts val="1200"/>
              <a:buChar char="■"/>
              <a:defRPr sz="1200"/>
            </a:lvl9pPr>
          </a:lstStyle>
          <a:p/>
        </p:txBody>
      </p:sp>
      <p:sp>
        <p:nvSpPr>
          <p:cNvPr id="88" name="Google Shape;88;p15"/>
          <p:cNvSpPr txBox="1"/>
          <p:nvPr>
            <p:ph idx="9" type="subTitle"/>
          </p:nvPr>
        </p:nvSpPr>
        <p:spPr>
          <a:xfrm>
            <a:off x="3154663" y="3479788"/>
            <a:ext cx="2440500" cy="418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1800"/>
              <a:buNone/>
              <a:defRPr>
                <a:solidFill>
                  <a:schemeClr val="dk1"/>
                </a:solidFill>
              </a:defRPr>
            </a:lvl1pPr>
            <a:lvl2pPr lvl="1" rtl="0">
              <a:spcBef>
                <a:spcPts val="0"/>
              </a:spcBef>
              <a:spcAft>
                <a:spcPts val="0"/>
              </a:spcAft>
              <a:buSzPts val="1400"/>
              <a:buNone/>
              <a:defRPr/>
            </a:lvl2pPr>
            <a:lvl3pPr lvl="2" rtl="0">
              <a:spcBef>
                <a:spcPts val="0"/>
              </a:spcBef>
              <a:spcAft>
                <a:spcPts val="0"/>
              </a:spcAft>
              <a:buSzPts val="1400"/>
              <a:buNone/>
              <a:defRPr/>
            </a:lvl3pPr>
            <a:lvl4pPr lvl="3" rtl="0">
              <a:spcBef>
                <a:spcPts val="0"/>
              </a:spcBef>
              <a:spcAft>
                <a:spcPts val="0"/>
              </a:spcAft>
              <a:buSzPts val="1400"/>
              <a:buNone/>
              <a:defRPr/>
            </a:lvl4pPr>
            <a:lvl5pPr lvl="4" rtl="0">
              <a:spcBef>
                <a:spcPts val="0"/>
              </a:spcBef>
              <a:spcAft>
                <a:spcPts val="0"/>
              </a:spcAft>
              <a:buSzPts val="1400"/>
              <a:buNone/>
              <a:defRPr/>
            </a:lvl5pPr>
            <a:lvl6pPr lvl="5" rtl="0">
              <a:spcBef>
                <a:spcPts val="0"/>
              </a:spcBef>
              <a:spcAft>
                <a:spcPts val="0"/>
              </a:spcAft>
              <a:buSzPts val="1400"/>
              <a:buNone/>
              <a:defRPr/>
            </a:lvl6pPr>
            <a:lvl7pPr lvl="6" rtl="0">
              <a:spcBef>
                <a:spcPts val="0"/>
              </a:spcBef>
              <a:spcAft>
                <a:spcPts val="0"/>
              </a:spcAft>
              <a:buSzPts val="1400"/>
              <a:buNone/>
              <a:defRPr/>
            </a:lvl7pPr>
            <a:lvl8pPr lvl="7" rtl="0">
              <a:spcBef>
                <a:spcPts val="0"/>
              </a:spcBef>
              <a:spcAft>
                <a:spcPts val="0"/>
              </a:spcAft>
              <a:buSzPts val="1400"/>
              <a:buNone/>
              <a:defRPr/>
            </a:lvl8pPr>
            <a:lvl9pPr lvl="8" rtl="0">
              <a:spcBef>
                <a:spcPts val="0"/>
              </a:spcBef>
              <a:spcAft>
                <a:spcPts val="0"/>
              </a:spcAft>
              <a:buSzPts val="1400"/>
              <a:buNone/>
              <a:defRPr/>
            </a:lvl9pPr>
          </a:lstStyle>
          <a:p/>
        </p:txBody>
      </p:sp>
      <p:sp>
        <p:nvSpPr>
          <p:cNvPr id="89" name="Google Shape;89;p15"/>
          <p:cNvSpPr txBox="1"/>
          <p:nvPr>
            <p:ph idx="13" type="body"/>
          </p:nvPr>
        </p:nvSpPr>
        <p:spPr>
          <a:xfrm>
            <a:off x="3177138" y="3932450"/>
            <a:ext cx="2440500" cy="554100"/>
          </a:xfrm>
          <a:prstGeom prst="rect">
            <a:avLst/>
          </a:prstGeom>
        </p:spPr>
        <p:txBody>
          <a:bodyPr anchorCtr="0" anchor="t" bIns="91425" lIns="91425" spcFirstLastPara="1" rIns="91425" wrap="square" tIns="91425">
            <a:normAutofit/>
          </a:bodyPr>
          <a:lstStyle>
            <a:lvl1pPr indent="-304800" lvl="0" marL="457200" rtl="0">
              <a:spcBef>
                <a:spcPts val="0"/>
              </a:spcBef>
              <a:spcAft>
                <a:spcPts val="0"/>
              </a:spcAft>
              <a:buSzPts val="1200"/>
              <a:buChar char="●"/>
              <a:defRPr sz="1200"/>
            </a:lvl1pPr>
            <a:lvl2pPr indent="-304800" lvl="1" marL="914400" rtl="0">
              <a:spcBef>
                <a:spcPts val="0"/>
              </a:spcBef>
              <a:spcAft>
                <a:spcPts val="0"/>
              </a:spcAft>
              <a:buSzPts val="1200"/>
              <a:buChar char="○"/>
              <a:defRPr sz="1200"/>
            </a:lvl2pPr>
            <a:lvl3pPr indent="-304800" lvl="2" marL="1371600" rtl="0">
              <a:spcBef>
                <a:spcPts val="0"/>
              </a:spcBef>
              <a:spcAft>
                <a:spcPts val="0"/>
              </a:spcAft>
              <a:buSzPts val="1200"/>
              <a:buChar char="■"/>
              <a:defRPr sz="1200"/>
            </a:lvl3pPr>
            <a:lvl4pPr indent="-304800" lvl="3" marL="1828800" rtl="0">
              <a:spcBef>
                <a:spcPts val="0"/>
              </a:spcBef>
              <a:spcAft>
                <a:spcPts val="0"/>
              </a:spcAft>
              <a:buSzPts val="1200"/>
              <a:buChar char="●"/>
              <a:defRPr sz="1200"/>
            </a:lvl4pPr>
            <a:lvl5pPr indent="-304800" lvl="4" marL="2286000" rtl="0">
              <a:spcBef>
                <a:spcPts val="0"/>
              </a:spcBef>
              <a:spcAft>
                <a:spcPts val="0"/>
              </a:spcAft>
              <a:buSzPts val="1200"/>
              <a:buChar char="○"/>
              <a:defRPr sz="1200"/>
            </a:lvl5pPr>
            <a:lvl6pPr indent="-304800" lvl="5" marL="2743200" rtl="0">
              <a:spcBef>
                <a:spcPts val="0"/>
              </a:spcBef>
              <a:spcAft>
                <a:spcPts val="0"/>
              </a:spcAft>
              <a:buSzPts val="1200"/>
              <a:buChar char="■"/>
              <a:defRPr sz="1200"/>
            </a:lvl6pPr>
            <a:lvl7pPr indent="-304800" lvl="6" marL="3200400" rtl="0">
              <a:spcBef>
                <a:spcPts val="0"/>
              </a:spcBef>
              <a:spcAft>
                <a:spcPts val="0"/>
              </a:spcAft>
              <a:buSzPts val="1200"/>
              <a:buChar char="●"/>
              <a:defRPr sz="1200"/>
            </a:lvl7pPr>
            <a:lvl8pPr indent="-304800" lvl="7" marL="3657600" rtl="0">
              <a:spcBef>
                <a:spcPts val="0"/>
              </a:spcBef>
              <a:spcAft>
                <a:spcPts val="0"/>
              </a:spcAft>
              <a:buSzPts val="1200"/>
              <a:buChar char="○"/>
              <a:defRPr sz="1200"/>
            </a:lvl8pPr>
            <a:lvl9pPr indent="-304800" lvl="8" marL="4114800" rtl="0">
              <a:spcBef>
                <a:spcPts val="0"/>
              </a:spcBef>
              <a:spcAft>
                <a:spcPts val="0"/>
              </a:spcAft>
              <a:buSzPts val="1200"/>
              <a:buChar char="■"/>
              <a:defRPr sz="1200"/>
            </a:lvl9pPr>
          </a:lstStyle>
          <a:p/>
        </p:txBody>
      </p:sp>
      <p:sp>
        <p:nvSpPr>
          <p:cNvPr id="90" name="Google Shape;90;p15"/>
          <p:cNvSpPr txBox="1"/>
          <p:nvPr>
            <p:ph idx="14" type="subTitle"/>
          </p:nvPr>
        </p:nvSpPr>
        <p:spPr>
          <a:xfrm>
            <a:off x="5981988" y="3479788"/>
            <a:ext cx="2440500" cy="418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1800"/>
              <a:buNone/>
              <a:defRPr>
                <a:solidFill>
                  <a:schemeClr val="dk1"/>
                </a:solidFill>
              </a:defRPr>
            </a:lvl1pPr>
            <a:lvl2pPr lvl="1" rtl="0">
              <a:spcBef>
                <a:spcPts val="0"/>
              </a:spcBef>
              <a:spcAft>
                <a:spcPts val="0"/>
              </a:spcAft>
              <a:buSzPts val="1400"/>
              <a:buNone/>
              <a:defRPr/>
            </a:lvl2pPr>
            <a:lvl3pPr lvl="2" rtl="0">
              <a:spcBef>
                <a:spcPts val="0"/>
              </a:spcBef>
              <a:spcAft>
                <a:spcPts val="0"/>
              </a:spcAft>
              <a:buSzPts val="1400"/>
              <a:buNone/>
              <a:defRPr/>
            </a:lvl3pPr>
            <a:lvl4pPr lvl="3" rtl="0">
              <a:spcBef>
                <a:spcPts val="0"/>
              </a:spcBef>
              <a:spcAft>
                <a:spcPts val="0"/>
              </a:spcAft>
              <a:buSzPts val="1400"/>
              <a:buNone/>
              <a:defRPr/>
            </a:lvl4pPr>
            <a:lvl5pPr lvl="4" rtl="0">
              <a:spcBef>
                <a:spcPts val="0"/>
              </a:spcBef>
              <a:spcAft>
                <a:spcPts val="0"/>
              </a:spcAft>
              <a:buSzPts val="1400"/>
              <a:buNone/>
              <a:defRPr/>
            </a:lvl5pPr>
            <a:lvl6pPr lvl="5" rtl="0">
              <a:spcBef>
                <a:spcPts val="0"/>
              </a:spcBef>
              <a:spcAft>
                <a:spcPts val="0"/>
              </a:spcAft>
              <a:buSzPts val="1400"/>
              <a:buNone/>
              <a:defRPr/>
            </a:lvl6pPr>
            <a:lvl7pPr lvl="6" rtl="0">
              <a:spcBef>
                <a:spcPts val="0"/>
              </a:spcBef>
              <a:spcAft>
                <a:spcPts val="0"/>
              </a:spcAft>
              <a:buSzPts val="1400"/>
              <a:buNone/>
              <a:defRPr/>
            </a:lvl7pPr>
            <a:lvl8pPr lvl="7" rtl="0">
              <a:spcBef>
                <a:spcPts val="0"/>
              </a:spcBef>
              <a:spcAft>
                <a:spcPts val="0"/>
              </a:spcAft>
              <a:buSzPts val="1400"/>
              <a:buNone/>
              <a:defRPr/>
            </a:lvl8pPr>
            <a:lvl9pPr lvl="8" rtl="0">
              <a:spcBef>
                <a:spcPts val="0"/>
              </a:spcBef>
              <a:spcAft>
                <a:spcPts val="0"/>
              </a:spcAft>
              <a:buSzPts val="1400"/>
              <a:buNone/>
              <a:defRPr/>
            </a:lvl9pPr>
          </a:lstStyle>
          <a:p/>
        </p:txBody>
      </p:sp>
      <p:sp>
        <p:nvSpPr>
          <p:cNvPr id="91" name="Google Shape;91;p15"/>
          <p:cNvSpPr txBox="1"/>
          <p:nvPr>
            <p:ph idx="15" type="body"/>
          </p:nvPr>
        </p:nvSpPr>
        <p:spPr>
          <a:xfrm>
            <a:off x="5989638" y="3932450"/>
            <a:ext cx="2440500" cy="554100"/>
          </a:xfrm>
          <a:prstGeom prst="rect">
            <a:avLst/>
          </a:prstGeom>
        </p:spPr>
        <p:txBody>
          <a:bodyPr anchorCtr="0" anchor="t" bIns="91425" lIns="91425" spcFirstLastPara="1" rIns="91425" wrap="square" tIns="91425">
            <a:normAutofit/>
          </a:bodyPr>
          <a:lstStyle>
            <a:lvl1pPr indent="-304800" lvl="0" marL="457200" rtl="0">
              <a:spcBef>
                <a:spcPts val="0"/>
              </a:spcBef>
              <a:spcAft>
                <a:spcPts val="0"/>
              </a:spcAft>
              <a:buSzPts val="1200"/>
              <a:buChar char="●"/>
              <a:defRPr sz="1200"/>
            </a:lvl1pPr>
            <a:lvl2pPr indent="-304800" lvl="1" marL="914400" rtl="0">
              <a:spcBef>
                <a:spcPts val="0"/>
              </a:spcBef>
              <a:spcAft>
                <a:spcPts val="0"/>
              </a:spcAft>
              <a:buSzPts val="1200"/>
              <a:buChar char="○"/>
              <a:defRPr sz="1200"/>
            </a:lvl2pPr>
            <a:lvl3pPr indent="-304800" lvl="2" marL="1371600" rtl="0">
              <a:spcBef>
                <a:spcPts val="0"/>
              </a:spcBef>
              <a:spcAft>
                <a:spcPts val="0"/>
              </a:spcAft>
              <a:buSzPts val="1200"/>
              <a:buChar char="■"/>
              <a:defRPr sz="1200"/>
            </a:lvl3pPr>
            <a:lvl4pPr indent="-304800" lvl="3" marL="1828800" rtl="0">
              <a:spcBef>
                <a:spcPts val="0"/>
              </a:spcBef>
              <a:spcAft>
                <a:spcPts val="0"/>
              </a:spcAft>
              <a:buSzPts val="1200"/>
              <a:buChar char="●"/>
              <a:defRPr sz="1200"/>
            </a:lvl4pPr>
            <a:lvl5pPr indent="-304800" lvl="4" marL="2286000" rtl="0">
              <a:spcBef>
                <a:spcPts val="0"/>
              </a:spcBef>
              <a:spcAft>
                <a:spcPts val="0"/>
              </a:spcAft>
              <a:buSzPts val="1200"/>
              <a:buChar char="○"/>
              <a:defRPr sz="1200"/>
            </a:lvl5pPr>
            <a:lvl6pPr indent="-304800" lvl="5" marL="2743200" rtl="0">
              <a:spcBef>
                <a:spcPts val="0"/>
              </a:spcBef>
              <a:spcAft>
                <a:spcPts val="0"/>
              </a:spcAft>
              <a:buSzPts val="1200"/>
              <a:buChar char="■"/>
              <a:defRPr sz="1200"/>
            </a:lvl6pPr>
            <a:lvl7pPr indent="-304800" lvl="6" marL="3200400" rtl="0">
              <a:spcBef>
                <a:spcPts val="0"/>
              </a:spcBef>
              <a:spcAft>
                <a:spcPts val="0"/>
              </a:spcAft>
              <a:buSzPts val="1200"/>
              <a:buChar char="●"/>
              <a:defRPr sz="1200"/>
            </a:lvl7pPr>
            <a:lvl8pPr indent="-304800" lvl="7" marL="3657600" rtl="0">
              <a:spcBef>
                <a:spcPts val="0"/>
              </a:spcBef>
              <a:spcAft>
                <a:spcPts val="0"/>
              </a:spcAft>
              <a:buSzPts val="1200"/>
              <a:buChar char="○"/>
              <a:defRPr sz="1200"/>
            </a:lvl8pPr>
            <a:lvl9pPr indent="-304800" lvl="8" marL="4114800" rtl="0">
              <a:spcBef>
                <a:spcPts val="0"/>
              </a:spcBef>
              <a:spcAft>
                <a:spcPts val="0"/>
              </a:spcAft>
              <a:buSzPts val="1200"/>
              <a:buChar char="■"/>
              <a:defRPr sz="1200"/>
            </a:lvl9pPr>
          </a:lstStyle>
          <a:p/>
        </p:txBody>
      </p:sp>
    </p:spTree>
  </p:cSld>
  <p:clrMapOvr>
    <a:masterClrMapping/>
  </p:clrMapOvr>
  <p:extLst>
    <p:ext uri="{DCECCB84-F9BA-43D5-87BE-67443E8EF086}">
      <p15:sldGuideLst>
        <p15:guide id="1" orient="horz" pos="1620">
          <p15:clr>
            <a:srgbClr val="FA7B17"/>
          </p15:clr>
        </p15:guide>
        <p15:guide id="2" pos="242">
          <p15:clr>
            <a:srgbClr val="FA7B17"/>
          </p15:clr>
        </p15:guide>
        <p15:guide id="3" pos="5518">
          <p15:clr>
            <a:srgbClr val="FA7B17"/>
          </p15:clr>
        </p15:guide>
        <p15:guide id="4" pos="1992">
          <p15:clr>
            <a:srgbClr val="FA7B17"/>
          </p15:clr>
        </p15:guide>
        <p15:guide id="5" pos="3768">
          <p15:clr>
            <a:srgbClr val="FA7B17"/>
          </p15:clr>
        </p15:guide>
      </p15:sldGuideLst>
    </p:ext>
  </p:extLst>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92" name="Shape 92"/>
        <p:cNvGrpSpPr/>
        <p:nvPr/>
      </p:nvGrpSpPr>
      <p:grpSpPr>
        <a:xfrm>
          <a:off x="0" y="0"/>
          <a:ext cx="0" cy="0"/>
          <a:chOff x="0" y="0"/>
          <a:chExt cx="0" cy="0"/>
        </a:xfrm>
      </p:grpSpPr>
      <p:sp>
        <p:nvSpPr>
          <p:cNvPr id="93" name="Google Shape;93;p16"/>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94" name="Google Shape;94;p1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1">
  <p:cSld name="MAIN_POINT_1">
    <p:spTree>
      <p:nvGrpSpPr>
        <p:cNvPr id="95" name="Shape 95"/>
        <p:cNvGrpSpPr/>
        <p:nvPr/>
      </p:nvGrpSpPr>
      <p:grpSpPr>
        <a:xfrm>
          <a:off x="0" y="0"/>
          <a:ext cx="0" cy="0"/>
          <a:chOff x="0" y="0"/>
          <a:chExt cx="0" cy="0"/>
        </a:xfrm>
      </p:grpSpPr>
      <p:sp>
        <p:nvSpPr>
          <p:cNvPr id="96" name="Google Shape;96;p17"/>
          <p:cNvSpPr txBox="1"/>
          <p:nvPr>
            <p:ph type="title"/>
          </p:nvPr>
        </p:nvSpPr>
        <p:spPr>
          <a:xfrm>
            <a:off x="1388100" y="589125"/>
            <a:ext cx="6367800" cy="1698600"/>
          </a:xfrm>
          <a:prstGeom prst="rect">
            <a:avLst/>
          </a:prstGeom>
        </p:spPr>
        <p:txBody>
          <a:bodyPr anchorCtr="0" anchor="ctr" bIns="91425" lIns="91425" spcFirstLastPara="1" rIns="91425" wrap="square" tIns="91425">
            <a:normAutofit/>
          </a:bodyPr>
          <a:lstStyle>
            <a:lvl1pPr lvl="0" rtl="0">
              <a:spcBef>
                <a:spcPts val="0"/>
              </a:spcBef>
              <a:spcAft>
                <a:spcPts val="0"/>
              </a:spcAft>
              <a:buSzPts val="4800"/>
              <a:buNone/>
              <a:defRPr sz="4800"/>
            </a:lvl1pPr>
            <a:lvl2pPr lvl="1" rtl="0">
              <a:spcBef>
                <a:spcPts val="0"/>
              </a:spcBef>
              <a:spcAft>
                <a:spcPts val="0"/>
              </a:spcAft>
              <a:buSzPts val="4800"/>
              <a:buNone/>
              <a:defRPr sz="4800"/>
            </a:lvl2pPr>
            <a:lvl3pPr lvl="2" rtl="0">
              <a:spcBef>
                <a:spcPts val="0"/>
              </a:spcBef>
              <a:spcAft>
                <a:spcPts val="0"/>
              </a:spcAft>
              <a:buSzPts val="4800"/>
              <a:buNone/>
              <a:defRPr sz="4800"/>
            </a:lvl3pPr>
            <a:lvl4pPr lvl="3" rtl="0">
              <a:spcBef>
                <a:spcPts val="0"/>
              </a:spcBef>
              <a:spcAft>
                <a:spcPts val="0"/>
              </a:spcAft>
              <a:buSzPts val="4800"/>
              <a:buNone/>
              <a:defRPr sz="4800"/>
            </a:lvl4pPr>
            <a:lvl5pPr lvl="4" rtl="0">
              <a:spcBef>
                <a:spcPts val="0"/>
              </a:spcBef>
              <a:spcAft>
                <a:spcPts val="0"/>
              </a:spcAft>
              <a:buSzPts val="4800"/>
              <a:buNone/>
              <a:defRPr sz="4800"/>
            </a:lvl5pPr>
            <a:lvl6pPr lvl="5" rtl="0">
              <a:spcBef>
                <a:spcPts val="0"/>
              </a:spcBef>
              <a:spcAft>
                <a:spcPts val="0"/>
              </a:spcAft>
              <a:buSzPts val="4800"/>
              <a:buNone/>
              <a:defRPr sz="4800"/>
            </a:lvl6pPr>
            <a:lvl7pPr lvl="6" rtl="0">
              <a:spcBef>
                <a:spcPts val="0"/>
              </a:spcBef>
              <a:spcAft>
                <a:spcPts val="0"/>
              </a:spcAft>
              <a:buSzPts val="4800"/>
              <a:buNone/>
              <a:defRPr sz="4800"/>
            </a:lvl7pPr>
            <a:lvl8pPr lvl="7" rtl="0">
              <a:spcBef>
                <a:spcPts val="0"/>
              </a:spcBef>
              <a:spcAft>
                <a:spcPts val="0"/>
              </a:spcAft>
              <a:buSzPts val="4800"/>
              <a:buNone/>
              <a:defRPr sz="4800"/>
            </a:lvl8pPr>
            <a:lvl9pPr lvl="8" rtl="0">
              <a:spcBef>
                <a:spcPts val="0"/>
              </a:spcBef>
              <a:spcAft>
                <a:spcPts val="0"/>
              </a:spcAft>
              <a:buSzPts val="4800"/>
              <a:buNone/>
              <a:defRPr sz="4800"/>
            </a:lvl9pPr>
          </a:lstStyle>
          <a:p/>
        </p:txBody>
      </p:sp>
      <p:sp>
        <p:nvSpPr>
          <p:cNvPr id="97" name="Google Shape;97;p1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
        <p:nvSpPr>
          <p:cNvPr id="98" name="Google Shape;98;p17"/>
          <p:cNvSpPr txBox="1"/>
          <p:nvPr>
            <p:ph idx="1" type="body"/>
          </p:nvPr>
        </p:nvSpPr>
        <p:spPr>
          <a:xfrm>
            <a:off x="1388100" y="2419575"/>
            <a:ext cx="6367800" cy="21438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Tree>
  </p:cSld>
  <p:clrMapOvr>
    <a:masterClrMapping/>
  </p:clrMapOvr>
  <p:extLst>
    <p:ext uri="{DCECCB84-F9BA-43D5-87BE-67443E8EF086}">
      <p15:sldGuideLst>
        <p15:guide id="1" orient="horz" pos="1524">
          <p15:clr>
            <a:srgbClr val="FA7B17"/>
          </p15:clr>
        </p15:guide>
        <p15:guide id="2" pos="2880">
          <p15:clr>
            <a:srgbClr val="FA7B17"/>
          </p15:clr>
        </p15:guide>
      </p15:sldGuideLst>
    </p:ext>
  </p:extLst>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header bullet side-by-side">
  <p:cSld name="CAPTION_ONLY">
    <p:spTree>
      <p:nvGrpSpPr>
        <p:cNvPr id="99" name="Shape 99"/>
        <p:cNvGrpSpPr/>
        <p:nvPr/>
      </p:nvGrpSpPr>
      <p:grpSpPr>
        <a:xfrm>
          <a:off x="0" y="0"/>
          <a:ext cx="0" cy="0"/>
          <a:chOff x="0" y="0"/>
          <a:chExt cx="0" cy="0"/>
        </a:xfrm>
      </p:grpSpPr>
      <p:sp>
        <p:nvSpPr>
          <p:cNvPr id="100" name="Google Shape;100;p1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
        <p:nvSpPr>
          <p:cNvPr id="101" name="Google Shape;101;p18"/>
          <p:cNvSpPr txBox="1"/>
          <p:nvPr>
            <p:ph type="title"/>
          </p:nvPr>
        </p:nvSpPr>
        <p:spPr>
          <a:xfrm>
            <a:off x="387525" y="1327500"/>
            <a:ext cx="3174300" cy="2555100"/>
          </a:xfrm>
          <a:prstGeom prst="rect">
            <a:avLst/>
          </a:prstGeom>
        </p:spPr>
        <p:txBody>
          <a:bodyPr anchorCtr="0" anchor="t" bIns="91425" lIns="91425" spcFirstLastPara="1" rIns="91425" wrap="square" tIns="91425">
            <a:normAutofit/>
          </a:bodyPr>
          <a:lstStyle>
            <a:lvl1pPr lvl="0" algn="r">
              <a:spcBef>
                <a:spcPts val="0"/>
              </a:spcBef>
              <a:spcAft>
                <a:spcPts val="0"/>
              </a:spcAft>
              <a:buSzPts val="3600"/>
              <a:buNone/>
              <a:defRPr sz="3600">
                <a:latin typeface="Work Sans"/>
                <a:ea typeface="Work Sans"/>
                <a:cs typeface="Work Sans"/>
                <a:sym typeface="Work Sans"/>
              </a:defRPr>
            </a:lvl1pPr>
            <a:lvl2pPr lvl="1">
              <a:spcBef>
                <a:spcPts val="0"/>
              </a:spcBef>
              <a:spcAft>
                <a:spcPts val="0"/>
              </a:spcAft>
              <a:buSzPts val="2800"/>
              <a:buNone/>
              <a:defRPr>
                <a:latin typeface="Work Sans"/>
                <a:ea typeface="Work Sans"/>
                <a:cs typeface="Work Sans"/>
                <a:sym typeface="Work Sans"/>
              </a:defRPr>
            </a:lvl2pPr>
            <a:lvl3pPr lvl="2">
              <a:spcBef>
                <a:spcPts val="0"/>
              </a:spcBef>
              <a:spcAft>
                <a:spcPts val="0"/>
              </a:spcAft>
              <a:buSzPts val="2800"/>
              <a:buNone/>
              <a:defRPr>
                <a:latin typeface="Work Sans"/>
                <a:ea typeface="Work Sans"/>
                <a:cs typeface="Work Sans"/>
                <a:sym typeface="Work Sans"/>
              </a:defRPr>
            </a:lvl3pPr>
            <a:lvl4pPr lvl="3">
              <a:spcBef>
                <a:spcPts val="0"/>
              </a:spcBef>
              <a:spcAft>
                <a:spcPts val="0"/>
              </a:spcAft>
              <a:buSzPts val="2800"/>
              <a:buNone/>
              <a:defRPr>
                <a:latin typeface="Work Sans"/>
                <a:ea typeface="Work Sans"/>
                <a:cs typeface="Work Sans"/>
                <a:sym typeface="Work Sans"/>
              </a:defRPr>
            </a:lvl4pPr>
            <a:lvl5pPr lvl="4">
              <a:spcBef>
                <a:spcPts val="0"/>
              </a:spcBef>
              <a:spcAft>
                <a:spcPts val="0"/>
              </a:spcAft>
              <a:buSzPts val="2800"/>
              <a:buNone/>
              <a:defRPr>
                <a:latin typeface="Work Sans"/>
                <a:ea typeface="Work Sans"/>
                <a:cs typeface="Work Sans"/>
                <a:sym typeface="Work Sans"/>
              </a:defRPr>
            </a:lvl5pPr>
            <a:lvl6pPr lvl="5">
              <a:spcBef>
                <a:spcPts val="0"/>
              </a:spcBef>
              <a:spcAft>
                <a:spcPts val="0"/>
              </a:spcAft>
              <a:buSzPts val="2800"/>
              <a:buNone/>
              <a:defRPr>
                <a:latin typeface="Work Sans"/>
                <a:ea typeface="Work Sans"/>
                <a:cs typeface="Work Sans"/>
                <a:sym typeface="Work Sans"/>
              </a:defRPr>
            </a:lvl6pPr>
            <a:lvl7pPr lvl="6">
              <a:spcBef>
                <a:spcPts val="0"/>
              </a:spcBef>
              <a:spcAft>
                <a:spcPts val="0"/>
              </a:spcAft>
              <a:buSzPts val="2800"/>
              <a:buNone/>
              <a:defRPr>
                <a:latin typeface="Work Sans"/>
                <a:ea typeface="Work Sans"/>
                <a:cs typeface="Work Sans"/>
                <a:sym typeface="Work Sans"/>
              </a:defRPr>
            </a:lvl7pPr>
            <a:lvl8pPr lvl="7">
              <a:spcBef>
                <a:spcPts val="0"/>
              </a:spcBef>
              <a:spcAft>
                <a:spcPts val="0"/>
              </a:spcAft>
              <a:buSzPts val="2800"/>
              <a:buNone/>
              <a:defRPr>
                <a:latin typeface="Work Sans"/>
                <a:ea typeface="Work Sans"/>
                <a:cs typeface="Work Sans"/>
                <a:sym typeface="Work Sans"/>
              </a:defRPr>
            </a:lvl8pPr>
            <a:lvl9pPr lvl="8">
              <a:spcBef>
                <a:spcPts val="0"/>
              </a:spcBef>
              <a:spcAft>
                <a:spcPts val="0"/>
              </a:spcAft>
              <a:buSzPts val="2800"/>
              <a:buNone/>
              <a:defRPr>
                <a:latin typeface="Work Sans"/>
                <a:ea typeface="Work Sans"/>
                <a:cs typeface="Work Sans"/>
                <a:sym typeface="Work Sans"/>
              </a:defRPr>
            </a:lvl9pPr>
          </a:lstStyle>
          <a:p/>
        </p:txBody>
      </p:sp>
      <p:sp>
        <p:nvSpPr>
          <p:cNvPr id="102" name="Google Shape;102;p18"/>
          <p:cNvSpPr txBox="1"/>
          <p:nvPr>
            <p:ph idx="1" type="subTitle"/>
          </p:nvPr>
        </p:nvSpPr>
        <p:spPr>
          <a:xfrm>
            <a:off x="3734175" y="1327500"/>
            <a:ext cx="4971900" cy="2555100"/>
          </a:xfrm>
          <a:prstGeom prst="rect">
            <a:avLst/>
          </a:prstGeom>
        </p:spPr>
        <p:txBody>
          <a:bodyPr anchorCtr="0" anchor="t" bIns="91425" lIns="91425" spcFirstLastPara="1" rIns="91425" wrap="square" tIns="91425">
            <a:normAutofit/>
          </a:bodyPr>
          <a:lstStyle>
            <a:lvl1pPr lvl="0">
              <a:spcBef>
                <a:spcPts val="0"/>
              </a:spcBef>
              <a:spcAft>
                <a:spcPts val="0"/>
              </a:spcAft>
              <a:buClr>
                <a:schemeClr val="dk1"/>
              </a:buClr>
              <a:buSzPts val="1400"/>
              <a:buNone/>
              <a:defRPr sz="1400">
                <a:solidFill>
                  <a:schemeClr val="dk1"/>
                </a:solidFill>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03" name="Google Shape;103;p18"/>
          <p:cNvSpPr txBox="1"/>
          <p:nvPr>
            <p:ph idx="2" type="subTitle"/>
          </p:nvPr>
        </p:nvSpPr>
        <p:spPr>
          <a:xfrm>
            <a:off x="3734175" y="4229825"/>
            <a:ext cx="4081500" cy="393600"/>
          </a:xfrm>
          <a:prstGeom prst="rect">
            <a:avLst/>
          </a:prstGeom>
        </p:spPr>
        <p:txBody>
          <a:bodyPr anchorCtr="0" anchor="t" bIns="91425" lIns="91425" spcFirstLastPara="1" rIns="91425" wrap="square" tIns="91425">
            <a:normAutofit/>
          </a:bodyPr>
          <a:lstStyle>
            <a:lvl1pPr lvl="0">
              <a:spcBef>
                <a:spcPts val="0"/>
              </a:spcBef>
              <a:spcAft>
                <a:spcPts val="0"/>
              </a:spcAft>
              <a:buSzPts val="1200"/>
              <a:buNone/>
              <a:defRPr sz="1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Tree>
  </p:cSld>
  <p:clrMapOvr>
    <a:masterClrMapping/>
  </p:clrMapOvr>
  <p:extLst>
    <p:ext uri="{DCECCB84-F9BA-43D5-87BE-67443E8EF086}">
      <p15:sldGuideLst>
        <p15:guide id="1" orient="horz" pos="2664">
          <p15:clr>
            <a:srgbClr val="FA7B17"/>
          </p15:clr>
        </p15:guide>
      </p15:sldGuideLst>
    </p:ext>
  </p:extLst>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1">
  <p:cSld name="CAPTION_ONLY_1">
    <p:spTree>
      <p:nvGrpSpPr>
        <p:cNvPr id="104" name="Shape 104"/>
        <p:cNvGrpSpPr/>
        <p:nvPr/>
      </p:nvGrpSpPr>
      <p:grpSpPr>
        <a:xfrm>
          <a:off x="0" y="0"/>
          <a:ext cx="0" cy="0"/>
          <a:chOff x="0" y="0"/>
          <a:chExt cx="0" cy="0"/>
        </a:xfrm>
      </p:grpSpPr>
      <p:sp>
        <p:nvSpPr>
          <p:cNvPr id="105" name="Google Shape;105;p19"/>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rtl="0">
              <a:lnSpc>
                <a:spcPct val="100000"/>
              </a:lnSpc>
              <a:spcBef>
                <a:spcPts val="0"/>
              </a:spcBef>
              <a:spcAft>
                <a:spcPts val="0"/>
              </a:spcAft>
              <a:buSzPts val="1300"/>
              <a:buNone/>
              <a:defRPr sz="1300"/>
            </a:lvl1pPr>
          </a:lstStyle>
          <a:p/>
        </p:txBody>
      </p:sp>
      <p:sp>
        <p:nvSpPr>
          <p:cNvPr id="106" name="Google Shape;106;p1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107" name="Shape 107"/>
        <p:cNvGrpSpPr/>
        <p:nvPr/>
      </p:nvGrpSpPr>
      <p:grpSpPr>
        <a:xfrm>
          <a:off x="0" y="0"/>
          <a:ext cx="0" cy="0"/>
          <a:chOff x="0" y="0"/>
          <a:chExt cx="0" cy="0"/>
        </a:xfrm>
      </p:grpSpPr>
      <p:sp>
        <p:nvSpPr>
          <p:cNvPr id="108" name="Google Shape;108;p20"/>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109" name="Google Shape;109;p20"/>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110" name="Google Shape;110;p2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hank you">
  <p:cSld name="TITLE_1">
    <p:bg>
      <p:bgPr>
        <a:solidFill>
          <a:srgbClr val="F5D16F"/>
        </a:solidFill>
      </p:bgPr>
    </p:bg>
    <p:spTree>
      <p:nvGrpSpPr>
        <p:cNvPr id="14" name="Shape 14"/>
        <p:cNvGrpSpPr/>
        <p:nvPr/>
      </p:nvGrpSpPr>
      <p:grpSpPr>
        <a:xfrm>
          <a:off x="0" y="0"/>
          <a:ext cx="0" cy="0"/>
          <a:chOff x="0" y="0"/>
          <a:chExt cx="0" cy="0"/>
        </a:xfrm>
      </p:grpSpPr>
      <p:sp>
        <p:nvSpPr>
          <p:cNvPr id="15" name="Google Shape;15;p3"/>
          <p:cNvSpPr/>
          <p:nvPr/>
        </p:nvSpPr>
        <p:spPr>
          <a:xfrm rot="-60169">
            <a:off x="-64760" y="-218969"/>
            <a:ext cx="9273520" cy="1457323"/>
          </a:xfrm>
          <a:prstGeom prst="rect">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 name="Google Shape;16;p3"/>
          <p:cNvSpPr txBox="1"/>
          <p:nvPr>
            <p:ph idx="1" type="subTitle"/>
          </p:nvPr>
        </p:nvSpPr>
        <p:spPr>
          <a:xfrm>
            <a:off x="311700" y="2595000"/>
            <a:ext cx="8520600" cy="792600"/>
          </a:xfrm>
          <a:prstGeom prst="rect">
            <a:avLst/>
          </a:prstGeom>
        </p:spPr>
        <p:txBody>
          <a:bodyPr anchorCtr="0" anchor="t" bIns="91425" lIns="91425" spcFirstLastPara="1" rIns="91425" wrap="square" tIns="91425">
            <a:normAutofit/>
          </a:bodyPr>
          <a:lstStyle>
            <a:lvl1pPr lvl="0" rtl="0">
              <a:lnSpc>
                <a:spcPct val="100000"/>
              </a:lnSpc>
              <a:spcBef>
                <a:spcPts val="0"/>
              </a:spcBef>
              <a:spcAft>
                <a:spcPts val="0"/>
              </a:spcAft>
              <a:buClr>
                <a:schemeClr val="dk1"/>
              </a:buClr>
              <a:buSzPts val="1400"/>
              <a:buNone/>
              <a:defRPr sz="1400">
                <a:solidFill>
                  <a:schemeClr val="dk1"/>
                </a:solidFill>
              </a:defRPr>
            </a:lvl1pPr>
            <a:lvl2pPr lvl="1" rtl="0" algn="ctr">
              <a:lnSpc>
                <a:spcPct val="100000"/>
              </a:lnSpc>
              <a:spcBef>
                <a:spcPts val="0"/>
              </a:spcBef>
              <a:spcAft>
                <a:spcPts val="0"/>
              </a:spcAft>
              <a:buSzPts val="2800"/>
              <a:buNone/>
              <a:defRPr sz="2800"/>
            </a:lvl2pPr>
            <a:lvl3pPr lvl="2" rtl="0" algn="ctr">
              <a:lnSpc>
                <a:spcPct val="100000"/>
              </a:lnSpc>
              <a:spcBef>
                <a:spcPts val="0"/>
              </a:spcBef>
              <a:spcAft>
                <a:spcPts val="0"/>
              </a:spcAft>
              <a:buSzPts val="2800"/>
              <a:buNone/>
              <a:defRPr sz="2800"/>
            </a:lvl3pPr>
            <a:lvl4pPr lvl="3" rtl="0" algn="ctr">
              <a:lnSpc>
                <a:spcPct val="100000"/>
              </a:lnSpc>
              <a:spcBef>
                <a:spcPts val="0"/>
              </a:spcBef>
              <a:spcAft>
                <a:spcPts val="0"/>
              </a:spcAft>
              <a:buSzPts val="2800"/>
              <a:buNone/>
              <a:defRPr sz="2800"/>
            </a:lvl4pPr>
            <a:lvl5pPr lvl="4" rtl="0" algn="ctr">
              <a:lnSpc>
                <a:spcPct val="100000"/>
              </a:lnSpc>
              <a:spcBef>
                <a:spcPts val="0"/>
              </a:spcBef>
              <a:spcAft>
                <a:spcPts val="0"/>
              </a:spcAft>
              <a:buSzPts val="2800"/>
              <a:buNone/>
              <a:defRPr sz="2800"/>
            </a:lvl5pPr>
            <a:lvl6pPr lvl="5" rtl="0" algn="ctr">
              <a:lnSpc>
                <a:spcPct val="100000"/>
              </a:lnSpc>
              <a:spcBef>
                <a:spcPts val="0"/>
              </a:spcBef>
              <a:spcAft>
                <a:spcPts val="0"/>
              </a:spcAft>
              <a:buSzPts val="2800"/>
              <a:buNone/>
              <a:defRPr sz="2800"/>
            </a:lvl6pPr>
            <a:lvl7pPr lvl="6" rtl="0" algn="ctr">
              <a:lnSpc>
                <a:spcPct val="100000"/>
              </a:lnSpc>
              <a:spcBef>
                <a:spcPts val="0"/>
              </a:spcBef>
              <a:spcAft>
                <a:spcPts val="0"/>
              </a:spcAft>
              <a:buSzPts val="2800"/>
              <a:buNone/>
              <a:defRPr sz="2800"/>
            </a:lvl7pPr>
            <a:lvl8pPr lvl="7" rtl="0" algn="ctr">
              <a:lnSpc>
                <a:spcPct val="100000"/>
              </a:lnSpc>
              <a:spcBef>
                <a:spcPts val="0"/>
              </a:spcBef>
              <a:spcAft>
                <a:spcPts val="0"/>
              </a:spcAft>
              <a:buSzPts val="2800"/>
              <a:buNone/>
              <a:defRPr sz="2800"/>
            </a:lvl8pPr>
            <a:lvl9pPr lvl="8" rtl="0" algn="ctr">
              <a:lnSpc>
                <a:spcPct val="100000"/>
              </a:lnSpc>
              <a:spcBef>
                <a:spcPts val="0"/>
              </a:spcBef>
              <a:spcAft>
                <a:spcPts val="0"/>
              </a:spcAft>
              <a:buSzPts val="2800"/>
              <a:buNone/>
              <a:defRPr sz="2800"/>
            </a:lvl9pPr>
          </a:lstStyle>
          <a:p/>
        </p:txBody>
      </p:sp>
      <p:sp>
        <p:nvSpPr>
          <p:cNvPr id="17" name="Google Shape;17;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
        <p:nvSpPr>
          <p:cNvPr id="18" name="Google Shape;18;p3"/>
          <p:cNvSpPr txBox="1"/>
          <p:nvPr/>
        </p:nvSpPr>
        <p:spPr>
          <a:xfrm>
            <a:off x="311700" y="1498000"/>
            <a:ext cx="6795600" cy="10158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5400">
                <a:latin typeface="Poppins"/>
                <a:ea typeface="Poppins"/>
                <a:cs typeface="Poppins"/>
                <a:sym typeface="Poppins"/>
              </a:rPr>
              <a:t>Thank you!</a:t>
            </a:r>
            <a:endParaRPr b="1" sz="5400">
              <a:latin typeface="Poppins"/>
              <a:ea typeface="Poppins"/>
              <a:cs typeface="Poppins"/>
              <a:sym typeface="Poppins"/>
            </a:endParaRPr>
          </a:p>
        </p:txBody>
      </p:sp>
      <p:sp>
        <p:nvSpPr>
          <p:cNvPr id="19" name="Google Shape;19;p3"/>
          <p:cNvSpPr txBox="1"/>
          <p:nvPr/>
        </p:nvSpPr>
        <p:spPr>
          <a:xfrm>
            <a:off x="311700" y="4663200"/>
            <a:ext cx="6975000" cy="4002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a:latin typeface="Work Sans"/>
                <a:ea typeface="Work Sans"/>
                <a:cs typeface="Work Sans"/>
                <a:sym typeface="Work Sans"/>
              </a:rPr>
              <a:t>Invest in Open Infrastructure | investinopen.org | </a:t>
            </a:r>
            <a:r>
              <a:rPr lang="en" u="sng">
                <a:solidFill>
                  <a:schemeClr val="hlink"/>
                </a:solidFill>
                <a:latin typeface="Work Sans"/>
                <a:ea typeface="Work Sans"/>
                <a:cs typeface="Work Sans"/>
                <a:sym typeface="Work Sans"/>
                <a:hlinkClick r:id="rId2"/>
              </a:rPr>
              <a:t>@investinopen</a:t>
            </a:r>
            <a:endParaRPr>
              <a:latin typeface="Work Sans"/>
              <a:ea typeface="Work Sans"/>
              <a:cs typeface="Work Sans"/>
              <a:sym typeface="Work Sans"/>
            </a:endParaRPr>
          </a:p>
        </p:txBody>
      </p:sp>
      <p:pic>
        <p:nvPicPr>
          <p:cNvPr id="20" name="Google Shape;20;p3">
            <a:hlinkClick r:id="rId3"/>
          </p:cNvPr>
          <p:cNvPicPr preferRelativeResize="0"/>
          <p:nvPr/>
        </p:nvPicPr>
        <p:blipFill>
          <a:blip r:embed="rId4">
            <a:alphaModFix/>
          </a:blip>
          <a:stretch>
            <a:fillRect/>
          </a:stretch>
        </p:blipFill>
        <p:spPr>
          <a:xfrm>
            <a:off x="7743550" y="4526450"/>
            <a:ext cx="1277600" cy="447000"/>
          </a:xfrm>
          <a:prstGeom prst="rect">
            <a:avLst/>
          </a:prstGeom>
          <a:noFill/>
          <a:ln>
            <a:noFill/>
          </a:ln>
        </p:spPr>
      </p:pic>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111" name="Shape 111"/>
        <p:cNvGrpSpPr/>
        <p:nvPr/>
      </p:nvGrpSpPr>
      <p:grpSpPr>
        <a:xfrm>
          <a:off x="0" y="0"/>
          <a:ext cx="0" cy="0"/>
          <a:chOff x="0" y="0"/>
          <a:chExt cx="0" cy="0"/>
        </a:xfrm>
      </p:grpSpPr>
      <p:sp>
        <p:nvSpPr>
          <p:cNvPr id="112" name="Google Shape;112;p2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1">
  <p:cSld name="TITLE_AND_BODY_1">
    <p:spTree>
      <p:nvGrpSpPr>
        <p:cNvPr id="113" name="Shape 113"/>
        <p:cNvGrpSpPr/>
        <p:nvPr/>
      </p:nvGrpSpPr>
      <p:grpSpPr>
        <a:xfrm>
          <a:off x="0" y="0"/>
          <a:ext cx="0" cy="0"/>
          <a:chOff x="0" y="0"/>
          <a:chExt cx="0" cy="0"/>
        </a:xfrm>
      </p:grpSpPr>
      <p:sp>
        <p:nvSpPr>
          <p:cNvPr id="114" name="Google Shape;114;p22"/>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rtl="0" algn="l">
              <a:lnSpc>
                <a:spcPct val="100000"/>
              </a:lnSpc>
              <a:spcBef>
                <a:spcPts val="0"/>
              </a:spcBef>
              <a:spcAft>
                <a:spcPts val="0"/>
              </a:spcAft>
              <a:buSzPts val="2800"/>
              <a:buNone/>
              <a:defRPr/>
            </a:lvl1pPr>
            <a:lvl2pPr lvl="1" rtl="0" algn="l">
              <a:lnSpc>
                <a:spcPct val="100000"/>
              </a:lnSpc>
              <a:spcBef>
                <a:spcPts val="0"/>
              </a:spcBef>
              <a:spcAft>
                <a:spcPts val="0"/>
              </a:spcAft>
              <a:buSzPts val="2800"/>
              <a:buNone/>
              <a:defRPr/>
            </a:lvl2pPr>
            <a:lvl3pPr lvl="2" rtl="0" algn="l">
              <a:lnSpc>
                <a:spcPct val="100000"/>
              </a:lnSpc>
              <a:spcBef>
                <a:spcPts val="0"/>
              </a:spcBef>
              <a:spcAft>
                <a:spcPts val="0"/>
              </a:spcAft>
              <a:buSzPts val="2800"/>
              <a:buNone/>
              <a:defRPr/>
            </a:lvl3pPr>
            <a:lvl4pPr lvl="3" rtl="0" algn="l">
              <a:lnSpc>
                <a:spcPct val="100000"/>
              </a:lnSpc>
              <a:spcBef>
                <a:spcPts val="0"/>
              </a:spcBef>
              <a:spcAft>
                <a:spcPts val="0"/>
              </a:spcAft>
              <a:buSzPts val="2800"/>
              <a:buNone/>
              <a:defRPr/>
            </a:lvl4pPr>
            <a:lvl5pPr lvl="4" rtl="0" algn="l">
              <a:lnSpc>
                <a:spcPct val="100000"/>
              </a:lnSpc>
              <a:spcBef>
                <a:spcPts val="0"/>
              </a:spcBef>
              <a:spcAft>
                <a:spcPts val="0"/>
              </a:spcAft>
              <a:buSzPts val="2800"/>
              <a:buNone/>
              <a:defRPr/>
            </a:lvl5pPr>
            <a:lvl6pPr lvl="5" rtl="0" algn="l">
              <a:lnSpc>
                <a:spcPct val="100000"/>
              </a:lnSpc>
              <a:spcBef>
                <a:spcPts val="0"/>
              </a:spcBef>
              <a:spcAft>
                <a:spcPts val="0"/>
              </a:spcAft>
              <a:buSzPts val="2800"/>
              <a:buNone/>
              <a:defRPr/>
            </a:lvl6pPr>
            <a:lvl7pPr lvl="6" rtl="0" algn="l">
              <a:lnSpc>
                <a:spcPct val="100000"/>
              </a:lnSpc>
              <a:spcBef>
                <a:spcPts val="0"/>
              </a:spcBef>
              <a:spcAft>
                <a:spcPts val="0"/>
              </a:spcAft>
              <a:buSzPts val="2800"/>
              <a:buNone/>
              <a:defRPr/>
            </a:lvl7pPr>
            <a:lvl8pPr lvl="7" rtl="0" algn="l">
              <a:lnSpc>
                <a:spcPct val="100000"/>
              </a:lnSpc>
              <a:spcBef>
                <a:spcPts val="0"/>
              </a:spcBef>
              <a:spcAft>
                <a:spcPts val="0"/>
              </a:spcAft>
              <a:buSzPts val="2800"/>
              <a:buNone/>
              <a:defRPr/>
            </a:lvl8pPr>
            <a:lvl9pPr lvl="8" rtl="0" algn="l">
              <a:lnSpc>
                <a:spcPct val="100000"/>
              </a:lnSpc>
              <a:spcBef>
                <a:spcPts val="0"/>
              </a:spcBef>
              <a:spcAft>
                <a:spcPts val="0"/>
              </a:spcAft>
              <a:buSzPts val="2800"/>
              <a:buNone/>
              <a:defRPr/>
            </a:lvl9pPr>
          </a:lstStyle>
          <a:p/>
        </p:txBody>
      </p:sp>
      <p:sp>
        <p:nvSpPr>
          <p:cNvPr id="115" name="Google Shape;115;p22"/>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rtl="0" algn="l">
              <a:lnSpc>
                <a:spcPct val="115000"/>
              </a:lnSpc>
              <a:spcBef>
                <a:spcPts val="0"/>
              </a:spcBef>
              <a:spcAft>
                <a:spcPts val="0"/>
              </a:spcAft>
              <a:buSzPts val="1800"/>
              <a:buChar char="●"/>
              <a:defRPr/>
            </a:lvl1pPr>
            <a:lvl2pPr indent="-317500" lvl="1" marL="914400" rtl="0" algn="l">
              <a:lnSpc>
                <a:spcPct val="115000"/>
              </a:lnSpc>
              <a:spcBef>
                <a:spcPts val="1600"/>
              </a:spcBef>
              <a:spcAft>
                <a:spcPts val="0"/>
              </a:spcAft>
              <a:buSzPts val="1400"/>
              <a:buChar char="○"/>
              <a:defRPr/>
            </a:lvl2pPr>
            <a:lvl3pPr indent="-317500" lvl="2" marL="1371600" rtl="0" algn="l">
              <a:lnSpc>
                <a:spcPct val="115000"/>
              </a:lnSpc>
              <a:spcBef>
                <a:spcPts val="1600"/>
              </a:spcBef>
              <a:spcAft>
                <a:spcPts val="0"/>
              </a:spcAft>
              <a:buSzPts val="1400"/>
              <a:buChar char="■"/>
              <a:defRPr/>
            </a:lvl3pPr>
            <a:lvl4pPr indent="-317500" lvl="3" marL="1828800" rtl="0" algn="l">
              <a:lnSpc>
                <a:spcPct val="115000"/>
              </a:lnSpc>
              <a:spcBef>
                <a:spcPts val="1600"/>
              </a:spcBef>
              <a:spcAft>
                <a:spcPts val="0"/>
              </a:spcAft>
              <a:buSzPts val="1400"/>
              <a:buChar char="●"/>
              <a:defRPr/>
            </a:lvl4pPr>
            <a:lvl5pPr indent="-317500" lvl="4" marL="2286000" rtl="0" algn="l">
              <a:lnSpc>
                <a:spcPct val="115000"/>
              </a:lnSpc>
              <a:spcBef>
                <a:spcPts val="1600"/>
              </a:spcBef>
              <a:spcAft>
                <a:spcPts val="0"/>
              </a:spcAft>
              <a:buSzPts val="1400"/>
              <a:buChar char="○"/>
              <a:defRPr/>
            </a:lvl5pPr>
            <a:lvl6pPr indent="-317500" lvl="5" marL="2743200" rtl="0" algn="l">
              <a:lnSpc>
                <a:spcPct val="115000"/>
              </a:lnSpc>
              <a:spcBef>
                <a:spcPts val="1600"/>
              </a:spcBef>
              <a:spcAft>
                <a:spcPts val="0"/>
              </a:spcAft>
              <a:buSzPts val="1400"/>
              <a:buChar char="■"/>
              <a:defRPr/>
            </a:lvl6pPr>
            <a:lvl7pPr indent="-317500" lvl="6" marL="3200400" rtl="0" algn="l">
              <a:lnSpc>
                <a:spcPct val="115000"/>
              </a:lnSpc>
              <a:spcBef>
                <a:spcPts val="1600"/>
              </a:spcBef>
              <a:spcAft>
                <a:spcPts val="0"/>
              </a:spcAft>
              <a:buSzPts val="1400"/>
              <a:buChar char="●"/>
              <a:defRPr/>
            </a:lvl7pPr>
            <a:lvl8pPr indent="-317500" lvl="7" marL="3657600" rtl="0" algn="l">
              <a:lnSpc>
                <a:spcPct val="115000"/>
              </a:lnSpc>
              <a:spcBef>
                <a:spcPts val="1600"/>
              </a:spcBef>
              <a:spcAft>
                <a:spcPts val="0"/>
              </a:spcAft>
              <a:buSzPts val="1400"/>
              <a:buChar char="○"/>
              <a:defRPr/>
            </a:lvl8pPr>
            <a:lvl9pPr indent="-317500" lvl="8" marL="4114800" rtl="0" algn="l">
              <a:lnSpc>
                <a:spcPct val="115000"/>
              </a:lnSpc>
              <a:spcBef>
                <a:spcPts val="1600"/>
              </a:spcBef>
              <a:spcAft>
                <a:spcPts val="1600"/>
              </a:spcAft>
              <a:buSzPts val="1400"/>
              <a:buChar char="■"/>
              <a:defRPr/>
            </a:lvl9pPr>
          </a:lstStyle>
          <a:p/>
        </p:txBody>
      </p:sp>
      <p:sp>
        <p:nvSpPr>
          <p:cNvPr id="116" name="Google Shape;116;p22"/>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1">
  <p:cSld name="TITLE_AND_TWO_COLUMNS_1">
    <p:spTree>
      <p:nvGrpSpPr>
        <p:cNvPr id="117" name="Shape 117"/>
        <p:cNvGrpSpPr/>
        <p:nvPr/>
      </p:nvGrpSpPr>
      <p:grpSpPr>
        <a:xfrm>
          <a:off x="0" y="0"/>
          <a:ext cx="0" cy="0"/>
          <a:chOff x="0" y="0"/>
          <a:chExt cx="0" cy="0"/>
        </a:xfrm>
      </p:grpSpPr>
      <p:sp>
        <p:nvSpPr>
          <p:cNvPr id="118" name="Google Shape;118;p23"/>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rtl="0" algn="l">
              <a:lnSpc>
                <a:spcPct val="100000"/>
              </a:lnSpc>
              <a:spcBef>
                <a:spcPts val="0"/>
              </a:spcBef>
              <a:spcAft>
                <a:spcPts val="0"/>
              </a:spcAft>
              <a:buSzPts val="2800"/>
              <a:buNone/>
              <a:defRPr/>
            </a:lvl1pPr>
            <a:lvl2pPr lvl="1" rtl="0" algn="l">
              <a:lnSpc>
                <a:spcPct val="100000"/>
              </a:lnSpc>
              <a:spcBef>
                <a:spcPts val="0"/>
              </a:spcBef>
              <a:spcAft>
                <a:spcPts val="0"/>
              </a:spcAft>
              <a:buSzPts val="2800"/>
              <a:buNone/>
              <a:defRPr/>
            </a:lvl2pPr>
            <a:lvl3pPr lvl="2" rtl="0" algn="l">
              <a:lnSpc>
                <a:spcPct val="100000"/>
              </a:lnSpc>
              <a:spcBef>
                <a:spcPts val="0"/>
              </a:spcBef>
              <a:spcAft>
                <a:spcPts val="0"/>
              </a:spcAft>
              <a:buSzPts val="2800"/>
              <a:buNone/>
              <a:defRPr/>
            </a:lvl3pPr>
            <a:lvl4pPr lvl="3" rtl="0" algn="l">
              <a:lnSpc>
                <a:spcPct val="100000"/>
              </a:lnSpc>
              <a:spcBef>
                <a:spcPts val="0"/>
              </a:spcBef>
              <a:spcAft>
                <a:spcPts val="0"/>
              </a:spcAft>
              <a:buSzPts val="2800"/>
              <a:buNone/>
              <a:defRPr/>
            </a:lvl4pPr>
            <a:lvl5pPr lvl="4" rtl="0" algn="l">
              <a:lnSpc>
                <a:spcPct val="100000"/>
              </a:lnSpc>
              <a:spcBef>
                <a:spcPts val="0"/>
              </a:spcBef>
              <a:spcAft>
                <a:spcPts val="0"/>
              </a:spcAft>
              <a:buSzPts val="2800"/>
              <a:buNone/>
              <a:defRPr/>
            </a:lvl5pPr>
            <a:lvl6pPr lvl="5" rtl="0" algn="l">
              <a:lnSpc>
                <a:spcPct val="100000"/>
              </a:lnSpc>
              <a:spcBef>
                <a:spcPts val="0"/>
              </a:spcBef>
              <a:spcAft>
                <a:spcPts val="0"/>
              </a:spcAft>
              <a:buSzPts val="2800"/>
              <a:buNone/>
              <a:defRPr/>
            </a:lvl6pPr>
            <a:lvl7pPr lvl="6" rtl="0" algn="l">
              <a:lnSpc>
                <a:spcPct val="100000"/>
              </a:lnSpc>
              <a:spcBef>
                <a:spcPts val="0"/>
              </a:spcBef>
              <a:spcAft>
                <a:spcPts val="0"/>
              </a:spcAft>
              <a:buSzPts val="2800"/>
              <a:buNone/>
              <a:defRPr/>
            </a:lvl7pPr>
            <a:lvl8pPr lvl="7" rtl="0" algn="l">
              <a:lnSpc>
                <a:spcPct val="100000"/>
              </a:lnSpc>
              <a:spcBef>
                <a:spcPts val="0"/>
              </a:spcBef>
              <a:spcAft>
                <a:spcPts val="0"/>
              </a:spcAft>
              <a:buSzPts val="2800"/>
              <a:buNone/>
              <a:defRPr/>
            </a:lvl8pPr>
            <a:lvl9pPr lvl="8" rtl="0" algn="l">
              <a:lnSpc>
                <a:spcPct val="100000"/>
              </a:lnSpc>
              <a:spcBef>
                <a:spcPts val="0"/>
              </a:spcBef>
              <a:spcAft>
                <a:spcPts val="0"/>
              </a:spcAft>
              <a:buSzPts val="2800"/>
              <a:buNone/>
              <a:defRPr/>
            </a:lvl9pPr>
          </a:lstStyle>
          <a:p/>
        </p:txBody>
      </p:sp>
      <p:sp>
        <p:nvSpPr>
          <p:cNvPr id="119" name="Google Shape;119;p23"/>
          <p:cNvSpPr txBox="1"/>
          <p:nvPr>
            <p:ph idx="1" type="body"/>
          </p:nvPr>
        </p:nvSpPr>
        <p:spPr>
          <a:xfrm>
            <a:off x="311700" y="1152475"/>
            <a:ext cx="3999900" cy="3416400"/>
          </a:xfrm>
          <a:prstGeom prst="rect">
            <a:avLst/>
          </a:prstGeom>
          <a:noFill/>
          <a:ln>
            <a:noFill/>
          </a:ln>
        </p:spPr>
        <p:txBody>
          <a:bodyPr anchorCtr="0" anchor="t" bIns="91425" lIns="91425" spcFirstLastPara="1" rIns="91425" wrap="square" tIns="91425">
            <a:noAutofit/>
          </a:bodyPr>
          <a:lstStyle>
            <a:lvl1pPr indent="-317500" lvl="0" marL="457200" rtl="0" algn="l">
              <a:lnSpc>
                <a:spcPct val="115000"/>
              </a:lnSpc>
              <a:spcBef>
                <a:spcPts val="0"/>
              </a:spcBef>
              <a:spcAft>
                <a:spcPts val="0"/>
              </a:spcAft>
              <a:buSzPts val="1400"/>
              <a:buChar char="●"/>
              <a:defRPr sz="1400"/>
            </a:lvl1pPr>
            <a:lvl2pPr indent="-304800" lvl="1" marL="914400" rtl="0" algn="l">
              <a:lnSpc>
                <a:spcPct val="115000"/>
              </a:lnSpc>
              <a:spcBef>
                <a:spcPts val="1600"/>
              </a:spcBef>
              <a:spcAft>
                <a:spcPts val="0"/>
              </a:spcAft>
              <a:buSzPts val="1200"/>
              <a:buChar char="○"/>
              <a:defRPr sz="1200"/>
            </a:lvl2pPr>
            <a:lvl3pPr indent="-304800" lvl="2" marL="1371600" rtl="0" algn="l">
              <a:lnSpc>
                <a:spcPct val="115000"/>
              </a:lnSpc>
              <a:spcBef>
                <a:spcPts val="1600"/>
              </a:spcBef>
              <a:spcAft>
                <a:spcPts val="0"/>
              </a:spcAft>
              <a:buSzPts val="1200"/>
              <a:buChar char="■"/>
              <a:defRPr sz="1200"/>
            </a:lvl3pPr>
            <a:lvl4pPr indent="-304800" lvl="3" marL="1828800" rtl="0" algn="l">
              <a:lnSpc>
                <a:spcPct val="115000"/>
              </a:lnSpc>
              <a:spcBef>
                <a:spcPts val="1600"/>
              </a:spcBef>
              <a:spcAft>
                <a:spcPts val="0"/>
              </a:spcAft>
              <a:buSzPts val="1200"/>
              <a:buChar char="●"/>
              <a:defRPr sz="1200"/>
            </a:lvl4pPr>
            <a:lvl5pPr indent="-304800" lvl="4" marL="2286000" rtl="0" algn="l">
              <a:lnSpc>
                <a:spcPct val="115000"/>
              </a:lnSpc>
              <a:spcBef>
                <a:spcPts val="1600"/>
              </a:spcBef>
              <a:spcAft>
                <a:spcPts val="0"/>
              </a:spcAft>
              <a:buSzPts val="1200"/>
              <a:buChar char="○"/>
              <a:defRPr sz="1200"/>
            </a:lvl5pPr>
            <a:lvl6pPr indent="-304800" lvl="5" marL="2743200" rtl="0" algn="l">
              <a:lnSpc>
                <a:spcPct val="115000"/>
              </a:lnSpc>
              <a:spcBef>
                <a:spcPts val="1600"/>
              </a:spcBef>
              <a:spcAft>
                <a:spcPts val="0"/>
              </a:spcAft>
              <a:buSzPts val="1200"/>
              <a:buChar char="■"/>
              <a:defRPr sz="1200"/>
            </a:lvl6pPr>
            <a:lvl7pPr indent="-304800" lvl="6" marL="3200400" rtl="0" algn="l">
              <a:lnSpc>
                <a:spcPct val="115000"/>
              </a:lnSpc>
              <a:spcBef>
                <a:spcPts val="1600"/>
              </a:spcBef>
              <a:spcAft>
                <a:spcPts val="0"/>
              </a:spcAft>
              <a:buSzPts val="1200"/>
              <a:buChar char="●"/>
              <a:defRPr sz="1200"/>
            </a:lvl7pPr>
            <a:lvl8pPr indent="-304800" lvl="7" marL="3657600" rtl="0" algn="l">
              <a:lnSpc>
                <a:spcPct val="115000"/>
              </a:lnSpc>
              <a:spcBef>
                <a:spcPts val="1600"/>
              </a:spcBef>
              <a:spcAft>
                <a:spcPts val="0"/>
              </a:spcAft>
              <a:buSzPts val="1200"/>
              <a:buChar char="○"/>
              <a:defRPr sz="1200"/>
            </a:lvl8pPr>
            <a:lvl9pPr indent="-304800" lvl="8" marL="4114800" rtl="0" algn="l">
              <a:lnSpc>
                <a:spcPct val="115000"/>
              </a:lnSpc>
              <a:spcBef>
                <a:spcPts val="1600"/>
              </a:spcBef>
              <a:spcAft>
                <a:spcPts val="1600"/>
              </a:spcAft>
              <a:buSzPts val="1200"/>
              <a:buChar char="■"/>
              <a:defRPr sz="1200"/>
            </a:lvl9pPr>
          </a:lstStyle>
          <a:p/>
        </p:txBody>
      </p:sp>
      <p:sp>
        <p:nvSpPr>
          <p:cNvPr id="120" name="Google Shape;120;p23"/>
          <p:cNvSpPr txBox="1"/>
          <p:nvPr>
            <p:ph idx="2" type="body"/>
          </p:nvPr>
        </p:nvSpPr>
        <p:spPr>
          <a:xfrm>
            <a:off x="4832400" y="1152475"/>
            <a:ext cx="3999900" cy="3416400"/>
          </a:xfrm>
          <a:prstGeom prst="rect">
            <a:avLst/>
          </a:prstGeom>
          <a:noFill/>
          <a:ln>
            <a:noFill/>
          </a:ln>
        </p:spPr>
        <p:txBody>
          <a:bodyPr anchorCtr="0" anchor="t" bIns="91425" lIns="91425" spcFirstLastPara="1" rIns="91425" wrap="square" tIns="91425">
            <a:noAutofit/>
          </a:bodyPr>
          <a:lstStyle>
            <a:lvl1pPr indent="-317500" lvl="0" marL="457200" rtl="0" algn="l">
              <a:lnSpc>
                <a:spcPct val="115000"/>
              </a:lnSpc>
              <a:spcBef>
                <a:spcPts val="0"/>
              </a:spcBef>
              <a:spcAft>
                <a:spcPts val="0"/>
              </a:spcAft>
              <a:buSzPts val="1400"/>
              <a:buChar char="●"/>
              <a:defRPr sz="1400"/>
            </a:lvl1pPr>
            <a:lvl2pPr indent="-304800" lvl="1" marL="914400" rtl="0" algn="l">
              <a:lnSpc>
                <a:spcPct val="115000"/>
              </a:lnSpc>
              <a:spcBef>
                <a:spcPts val="1600"/>
              </a:spcBef>
              <a:spcAft>
                <a:spcPts val="0"/>
              </a:spcAft>
              <a:buSzPts val="1200"/>
              <a:buChar char="○"/>
              <a:defRPr sz="1200"/>
            </a:lvl2pPr>
            <a:lvl3pPr indent="-304800" lvl="2" marL="1371600" rtl="0" algn="l">
              <a:lnSpc>
                <a:spcPct val="115000"/>
              </a:lnSpc>
              <a:spcBef>
                <a:spcPts val="1600"/>
              </a:spcBef>
              <a:spcAft>
                <a:spcPts val="0"/>
              </a:spcAft>
              <a:buSzPts val="1200"/>
              <a:buChar char="■"/>
              <a:defRPr sz="1200"/>
            </a:lvl3pPr>
            <a:lvl4pPr indent="-304800" lvl="3" marL="1828800" rtl="0" algn="l">
              <a:lnSpc>
                <a:spcPct val="115000"/>
              </a:lnSpc>
              <a:spcBef>
                <a:spcPts val="1600"/>
              </a:spcBef>
              <a:spcAft>
                <a:spcPts val="0"/>
              </a:spcAft>
              <a:buSzPts val="1200"/>
              <a:buChar char="●"/>
              <a:defRPr sz="1200"/>
            </a:lvl4pPr>
            <a:lvl5pPr indent="-304800" lvl="4" marL="2286000" rtl="0" algn="l">
              <a:lnSpc>
                <a:spcPct val="115000"/>
              </a:lnSpc>
              <a:spcBef>
                <a:spcPts val="1600"/>
              </a:spcBef>
              <a:spcAft>
                <a:spcPts val="0"/>
              </a:spcAft>
              <a:buSzPts val="1200"/>
              <a:buChar char="○"/>
              <a:defRPr sz="1200"/>
            </a:lvl5pPr>
            <a:lvl6pPr indent="-304800" lvl="5" marL="2743200" rtl="0" algn="l">
              <a:lnSpc>
                <a:spcPct val="115000"/>
              </a:lnSpc>
              <a:spcBef>
                <a:spcPts val="1600"/>
              </a:spcBef>
              <a:spcAft>
                <a:spcPts val="0"/>
              </a:spcAft>
              <a:buSzPts val="1200"/>
              <a:buChar char="■"/>
              <a:defRPr sz="1200"/>
            </a:lvl6pPr>
            <a:lvl7pPr indent="-304800" lvl="6" marL="3200400" rtl="0" algn="l">
              <a:lnSpc>
                <a:spcPct val="115000"/>
              </a:lnSpc>
              <a:spcBef>
                <a:spcPts val="1600"/>
              </a:spcBef>
              <a:spcAft>
                <a:spcPts val="0"/>
              </a:spcAft>
              <a:buSzPts val="1200"/>
              <a:buChar char="●"/>
              <a:defRPr sz="1200"/>
            </a:lvl7pPr>
            <a:lvl8pPr indent="-304800" lvl="7" marL="3657600" rtl="0" algn="l">
              <a:lnSpc>
                <a:spcPct val="115000"/>
              </a:lnSpc>
              <a:spcBef>
                <a:spcPts val="1600"/>
              </a:spcBef>
              <a:spcAft>
                <a:spcPts val="0"/>
              </a:spcAft>
              <a:buSzPts val="1200"/>
              <a:buChar char="○"/>
              <a:defRPr sz="1200"/>
            </a:lvl8pPr>
            <a:lvl9pPr indent="-304800" lvl="8" marL="4114800" rtl="0" algn="l">
              <a:lnSpc>
                <a:spcPct val="115000"/>
              </a:lnSpc>
              <a:spcBef>
                <a:spcPts val="1600"/>
              </a:spcBef>
              <a:spcAft>
                <a:spcPts val="1600"/>
              </a:spcAft>
              <a:buSzPts val="1200"/>
              <a:buChar char="■"/>
              <a:defRPr sz="1200"/>
            </a:lvl9pPr>
          </a:lstStyle>
          <a:p/>
        </p:txBody>
      </p:sp>
      <p:sp>
        <p:nvSpPr>
          <p:cNvPr id="121" name="Google Shape;121;p23"/>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bg>
      <p:bgPr>
        <a:solidFill>
          <a:srgbClr val="F5D16F"/>
        </a:solidFill>
      </p:bgPr>
    </p:bg>
    <p:spTree>
      <p:nvGrpSpPr>
        <p:cNvPr id="126" name="Shape 126"/>
        <p:cNvGrpSpPr/>
        <p:nvPr/>
      </p:nvGrpSpPr>
      <p:grpSpPr>
        <a:xfrm>
          <a:off x="0" y="0"/>
          <a:ext cx="0" cy="0"/>
          <a:chOff x="0" y="0"/>
          <a:chExt cx="0" cy="0"/>
        </a:xfrm>
      </p:grpSpPr>
      <p:sp>
        <p:nvSpPr>
          <p:cNvPr id="127" name="Google Shape;127;p25"/>
          <p:cNvSpPr txBox="1"/>
          <p:nvPr>
            <p:ph type="ctrTitle"/>
          </p:nvPr>
        </p:nvSpPr>
        <p:spPr>
          <a:xfrm>
            <a:off x="311708" y="1545450"/>
            <a:ext cx="8520600" cy="2052600"/>
          </a:xfrm>
          <a:prstGeom prst="rect">
            <a:avLst/>
          </a:prstGeom>
        </p:spPr>
        <p:txBody>
          <a:bodyPr anchorCtr="0" anchor="b" bIns="91425" lIns="91425" spcFirstLastPara="1" rIns="91425" wrap="square" tIns="91425">
            <a:noAutofit/>
          </a:bodyPr>
          <a:lstStyle>
            <a:lvl1pPr lvl="0" rtl="0">
              <a:spcBef>
                <a:spcPts val="0"/>
              </a:spcBef>
              <a:spcAft>
                <a:spcPts val="0"/>
              </a:spcAft>
              <a:buSzPts val="6000"/>
              <a:buFont typeface="Poppins"/>
              <a:buNone/>
              <a:defRPr b="1" sz="6000">
                <a:latin typeface="Poppins"/>
                <a:ea typeface="Poppins"/>
                <a:cs typeface="Poppins"/>
                <a:sym typeface="Poppins"/>
              </a:defRPr>
            </a:lvl1pPr>
            <a:lvl2pPr lvl="1" rtl="0" algn="ctr">
              <a:spcBef>
                <a:spcPts val="0"/>
              </a:spcBef>
              <a:spcAft>
                <a:spcPts val="0"/>
              </a:spcAft>
              <a:buSzPts val="5200"/>
              <a:buNone/>
              <a:defRPr sz="5200"/>
            </a:lvl2pPr>
            <a:lvl3pPr lvl="2" rtl="0" algn="ctr">
              <a:spcBef>
                <a:spcPts val="0"/>
              </a:spcBef>
              <a:spcAft>
                <a:spcPts val="0"/>
              </a:spcAft>
              <a:buSzPts val="5200"/>
              <a:buNone/>
              <a:defRPr sz="5200"/>
            </a:lvl3pPr>
            <a:lvl4pPr lvl="3" rtl="0" algn="ctr">
              <a:spcBef>
                <a:spcPts val="0"/>
              </a:spcBef>
              <a:spcAft>
                <a:spcPts val="0"/>
              </a:spcAft>
              <a:buSzPts val="5200"/>
              <a:buNone/>
              <a:defRPr sz="5200"/>
            </a:lvl4pPr>
            <a:lvl5pPr lvl="4" rtl="0" algn="ctr">
              <a:spcBef>
                <a:spcPts val="0"/>
              </a:spcBef>
              <a:spcAft>
                <a:spcPts val="0"/>
              </a:spcAft>
              <a:buSzPts val="5200"/>
              <a:buNone/>
              <a:defRPr sz="5200"/>
            </a:lvl5pPr>
            <a:lvl6pPr lvl="5" rtl="0" algn="ctr">
              <a:spcBef>
                <a:spcPts val="0"/>
              </a:spcBef>
              <a:spcAft>
                <a:spcPts val="0"/>
              </a:spcAft>
              <a:buSzPts val="5200"/>
              <a:buNone/>
              <a:defRPr sz="5200"/>
            </a:lvl6pPr>
            <a:lvl7pPr lvl="6" rtl="0" algn="ctr">
              <a:spcBef>
                <a:spcPts val="0"/>
              </a:spcBef>
              <a:spcAft>
                <a:spcPts val="0"/>
              </a:spcAft>
              <a:buSzPts val="5200"/>
              <a:buNone/>
              <a:defRPr sz="5200"/>
            </a:lvl7pPr>
            <a:lvl8pPr lvl="7" rtl="0" algn="ctr">
              <a:spcBef>
                <a:spcPts val="0"/>
              </a:spcBef>
              <a:spcAft>
                <a:spcPts val="0"/>
              </a:spcAft>
              <a:buSzPts val="5200"/>
              <a:buNone/>
              <a:defRPr sz="5200"/>
            </a:lvl8pPr>
            <a:lvl9pPr lvl="8" rtl="0" algn="ctr">
              <a:spcBef>
                <a:spcPts val="0"/>
              </a:spcBef>
              <a:spcAft>
                <a:spcPts val="0"/>
              </a:spcAft>
              <a:buSzPts val="5200"/>
              <a:buNone/>
              <a:defRPr sz="5200"/>
            </a:lvl9pPr>
          </a:lstStyle>
          <a:p/>
        </p:txBody>
      </p:sp>
      <p:sp>
        <p:nvSpPr>
          <p:cNvPr id="128" name="Google Shape;128;p2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
        <p:nvSpPr>
          <p:cNvPr id="129" name="Google Shape;129;p25"/>
          <p:cNvSpPr/>
          <p:nvPr/>
        </p:nvSpPr>
        <p:spPr>
          <a:xfrm rot="-60169">
            <a:off x="-64760" y="-82744"/>
            <a:ext cx="9273520" cy="1457323"/>
          </a:xfrm>
          <a:prstGeom prst="rect">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0" name="Google Shape;130;p25"/>
          <p:cNvSpPr txBox="1"/>
          <p:nvPr/>
        </p:nvSpPr>
        <p:spPr>
          <a:xfrm>
            <a:off x="311700" y="4663225"/>
            <a:ext cx="6649200" cy="495000"/>
          </a:xfrm>
          <a:prstGeom prst="rect">
            <a:avLst/>
          </a:prstGeom>
          <a:noFill/>
          <a:ln>
            <a:noFill/>
          </a:ln>
        </p:spPr>
        <p:txBody>
          <a:bodyPr anchorCtr="0" anchor="t" bIns="91425" lIns="91425" spcFirstLastPara="1" rIns="91425" wrap="square" tIns="91425">
            <a:noAutofit/>
          </a:bodyPr>
          <a:lstStyle/>
          <a:p>
            <a:pPr indent="0" lvl="0" marL="0" rtl="0" algn="l">
              <a:lnSpc>
                <a:spcPct val="150000"/>
              </a:lnSpc>
              <a:spcBef>
                <a:spcPts val="0"/>
              </a:spcBef>
              <a:spcAft>
                <a:spcPts val="0"/>
              </a:spcAft>
              <a:buNone/>
            </a:pPr>
            <a:r>
              <a:rPr lang="en" u="sng">
                <a:solidFill>
                  <a:srgbClr val="0097A7"/>
                </a:solidFill>
                <a:latin typeface="Work Sans"/>
                <a:ea typeface="Work Sans"/>
                <a:cs typeface="Work Sans"/>
                <a:sym typeface="Work Sans"/>
                <a:hlinkClick r:id="rId2">
                  <a:extLst>
                    <a:ext uri="{A12FA001-AC4F-418D-AE19-62706E023703}">
                      <ahyp:hlinkClr val="tx"/>
                    </a:ext>
                  </a:extLst>
                </a:hlinkClick>
              </a:rPr>
              <a:t>Invest in Open Infrastructure</a:t>
            </a:r>
            <a:r>
              <a:rPr lang="en">
                <a:latin typeface="Work Sans"/>
                <a:ea typeface="Work Sans"/>
                <a:cs typeface="Work Sans"/>
                <a:sym typeface="Work Sans"/>
              </a:rPr>
              <a:t> | </a:t>
            </a:r>
            <a:r>
              <a:rPr lang="en" sz="1300">
                <a:solidFill>
                  <a:srgbClr val="434343"/>
                </a:solidFill>
                <a:latin typeface="Work Sans"/>
                <a:ea typeface="Work Sans"/>
                <a:cs typeface="Work Sans"/>
                <a:sym typeface="Work Sans"/>
              </a:rPr>
              <a:t>@investinopen</a:t>
            </a:r>
            <a:endParaRPr>
              <a:latin typeface="Work Sans"/>
              <a:ea typeface="Work Sans"/>
              <a:cs typeface="Work Sans"/>
              <a:sym typeface="Work Sans"/>
            </a:endParaRPr>
          </a:p>
        </p:txBody>
      </p:sp>
      <p:sp>
        <p:nvSpPr>
          <p:cNvPr id="131" name="Google Shape;131;p25"/>
          <p:cNvSpPr txBox="1"/>
          <p:nvPr>
            <p:ph idx="1" type="subTitle"/>
          </p:nvPr>
        </p:nvSpPr>
        <p:spPr>
          <a:xfrm>
            <a:off x="311700" y="3598050"/>
            <a:ext cx="7440300" cy="1065300"/>
          </a:xfrm>
          <a:prstGeom prst="rect">
            <a:avLst/>
          </a:prstGeom>
        </p:spPr>
        <p:txBody>
          <a:bodyPr anchorCtr="0" anchor="t" bIns="91425" lIns="91425" spcFirstLastPara="1" rIns="91425" wrap="square" tIns="91425">
            <a:noAutofit/>
          </a:bodyPr>
          <a:lstStyle>
            <a:lvl1pPr lvl="0" rtl="0">
              <a:lnSpc>
                <a:spcPct val="100000"/>
              </a:lnSpc>
              <a:spcBef>
                <a:spcPts val="0"/>
              </a:spcBef>
              <a:spcAft>
                <a:spcPts val="0"/>
              </a:spcAft>
              <a:buSzPts val="2100"/>
              <a:buNone/>
              <a:defRPr sz="2100"/>
            </a:lvl1pPr>
            <a:lvl2pPr lvl="1" rtl="0">
              <a:lnSpc>
                <a:spcPct val="100000"/>
              </a:lnSpc>
              <a:spcBef>
                <a:spcPts val="0"/>
              </a:spcBef>
              <a:spcAft>
                <a:spcPts val="0"/>
              </a:spcAft>
              <a:buSzPts val="2100"/>
              <a:buNone/>
              <a:defRPr sz="2100"/>
            </a:lvl2pPr>
            <a:lvl3pPr lvl="2" rtl="0">
              <a:lnSpc>
                <a:spcPct val="100000"/>
              </a:lnSpc>
              <a:spcBef>
                <a:spcPts val="0"/>
              </a:spcBef>
              <a:spcAft>
                <a:spcPts val="0"/>
              </a:spcAft>
              <a:buSzPts val="2100"/>
              <a:buNone/>
              <a:defRPr sz="2100"/>
            </a:lvl3pPr>
            <a:lvl4pPr lvl="3" rtl="0">
              <a:lnSpc>
                <a:spcPct val="100000"/>
              </a:lnSpc>
              <a:spcBef>
                <a:spcPts val="0"/>
              </a:spcBef>
              <a:spcAft>
                <a:spcPts val="0"/>
              </a:spcAft>
              <a:buSzPts val="2100"/>
              <a:buNone/>
              <a:defRPr sz="2100"/>
            </a:lvl4pPr>
            <a:lvl5pPr lvl="4" rtl="0">
              <a:lnSpc>
                <a:spcPct val="100000"/>
              </a:lnSpc>
              <a:spcBef>
                <a:spcPts val="0"/>
              </a:spcBef>
              <a:spcAft>
                <a:spcPts val="0"/>
              </a:spcAft>
              <a:buSzPts val="2100"/>
              <a:buNone/>
              <a:defRPr sz="2100"/>
            </a:lvl5pPr>
            <a:lvl6pPr lvl="5" rtl="0">
              <a:lnSpc>
                <a:spcPct val="100000"/>
              </a:lnSpc>
              <a:spcBef>
                <a:spcPts val="0"/>
              </a:spcBef>
              <a:spcAft>
                <a:spcPts val="0"/>
              </a:spcAft>
              <a:buSzPts val="2100"/>
              <a:buNone/>
              <a:defRPr sz="2100"/>
            </a:lvl6pPr>
            <a:lvl7pPr lvl="6" rtl="0">
              <a:lnSpc>
                <a:spcPct val="100000"/>
              </a:lnSpc>
              <a:spcBef>
                <a:spcPts val="0"/>
              </a:spcBef>
              <a:spcAft>
                <a:spcPts val="0"/>
              </a:spcAft>
              <a:buSzPts val="2100"/>
              <a:buNone/>
              <a:defRPr sz="2100"/>
            </a:lvl7pPr>
            <a:lvl8pPr lvl="7" rtl="0">
              <a:lnSpc>
                <a:spcPct val="100000"/>
              </a:lnSpc>
              <a:spcBef>
                <a:spcPts val="0"/>
              </a:spcBef>
              <a:spcAft>
                <a:spcPts val="0"/>
              </a:spcAft>
              <a:buSzPts val="2100"/>
              <a:buNone/>
              <a:defRPr sz="2100"/>
            </a:lvl8pPr>
            <a:lvl9pPr lvl="8" rtl="0">
              <a:lnSpc>
                <a:spcPct val="100000"/>
              </a:lnSpc>
              <a:spcBef>
                <a:spcPts val="0"/>
              </a:spcBef>
              <a:spcAft>
                <a:spcPts val="0"/>
              </a:spcAft>
              <a:buSzPts val="2100"/>
              <a:buNone/>
              <a:defRPr sz="2100"/>
            </a:lvl9pPr>
          </a:lstStyle>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1">
  <p:cSld name="TITLE_AND_BODY_1">
    <p:spTree>
      <p:nvGrpSpPr>
        <p:cNvPr id="132" name="Shape 132"/>
        <p:cNvGrpSpPr/>
        <p:nvPr/>
      </p:nvGrpSpPr>
      <p:grpSpPr>
        <a:xfrm>
          <a:off x="0" y="0"/>
          <a:ext cx="0" cy="0"/>
          <a:chOff x="0" y="0"/>
          <a:chExt cx="0" cy="0"/>
        </a:xfrm>
      </p:grpSpPr>
      <p:sp>
        <p:nvSpPr>
          <p:cNvPr id="133" name="Google Shape;133;p26"/>
          <p:cNvSpPr txBox="1"/>
          <p:nvPr>
            <p:ph type="title"/>
          </p:nvPr>
        </p:nvSpPr>
        <p:spPr>
          <a:xfrm>
            <a:off x="311700" y="195975"/>
            <a:ext cx="8520600" cy="572700"/>
          </a:xfrm>
          <a:prstGeom prst="rect">
            <a:avLst/>
          </a:prstGeom>
        </p:spPr>
        <p:txBody>
          <a:bodyPr anchorCtr="0" anchor="t" bIns="91425" lIns="91425" spcFirstLastPara="1" rIns="91425" wrap="square" tIns="91425">
            <a:noAutofit/>
          </a:bodyPr>
          <a:lstStyle>
            <a:lvl1pPr lvl="0" rtl="0">
              <a:spcBef>
                <a:spcPts val="0"/>
              </a:spcBef>
              <a:spcAft>
                <a:spcPts val="0"/>
              </a:spcAft>
              <a:buSzPts val="3600"/>
              <a:buNone/>
              <a:defRPr sz="3600"/>
            </a:lvl1pPr>
            <a:lvl2pPr lvl="1" rtl="0">
              <a:spcBef>
                <a:spcPts val="0"/>
              </a:spcBef>
              <a:spcAft>
                <a:spcPts val="0"/>
              </a:spcAft>
              <a:buSzPts val="2800"/>
              <a:buNone/>
              <a:defRPr/>
            </a:lvl2pPr>
            <a:lvl3pPr lvl="2" rtl="0">
              <a:spcBef>
                <a:spcPts val="0"/>
              </a:spcBef>
              <a:spcAft>
                <a:spcPts val="0"/>
              </a:spcAft>
              <a:buSzPts val="2800"/>
              <a:buNone/>
              <a:defRPr/>
            </a:lvl3pPr>
            <a:lvl4pPr lvl="3" rtl="0">
              <a:spcBef>
                <a:spcPts val="0"/>
              </a:spcBef>
              <a:spcAft>
                <a:spcPts val="0"/>
              </a:spcAft>
              <a:buSzPts val="2800"/>
              <a:buNone/>
              <a:defRPr/>
            </a:lvl4pPr>
            <a:lvl5pPr lvl="4" rtl="0">
              <a:spcBef>
                <a:spcPts val="0"/>
              </a:spcBef>
              <a:spcAft>
                <a:spcPts val="0"/>
              </a:spcAft>
              <a:buSzPts val="2800"/>
              <a:buNone/>
              <a:defRPr/>
            </a:lvl5pPr>
            <a:lvl6pPr lvl="5" rtl="0">
              <a:spcBef>
                <a:spcPts val="0"/>
              </a:spcBef>
              <a:spcAft>
                <a:spcPts val="0"/>
              </a:spcAft>
              <a:buSzPts val="2800"/>
              <a:buNone/>
              <a:defRPr/>
            </a:lvl6pPr>
            <a:lvl7pPr lvl="6" rtl="0">
              <a:spcBef>
                <a:spcPts val="0"/>
              </a:spcBef>
              <a:spcAft>
                <a:spcPts val="0"/>
              </a:spcAft>
              <a:buSzPts val="2800"/>
              <a:buNone/>
              <a:defRPr/>
            </a:lvl7pPr>
            <a:lvl8pPr lvl="7" rtl="0">
              <a:spcBef>
                <a:spcPts val="0"/>
              </a:spcBef>
              <a:spcAft>
                <a:spcPts val="0"/>
              </a:spcAft>
              <a:buSzPts val="2800"/>
              <a:buNone/>
              <a:defRPr/>
            </a:lvl8pPr>
            <a:lvl9pPr lvl="8" rtl="0">
              <a:spcBef>
                <a:spcPts val="0"/>
              </a:spcBef>
              <a:spcAft>
                <a:spcPts val="0"/>
              </a:spcAft>
              <a:buSzPts val="2800"/>
              <a:buNone/>
              <a:defRPr/>
            </a:lvl9pPr>
          </a:lstStyle>
          <a:p/>
        </p:txBody>
      </p:sp>
      <p:sp>
        <p:nvSpPr>
          <p:cNvPr id="134" name="Google Shape;134;p26"/>
          <p:cNvSpPr txBox="1"/>
          <p:nvPr>
            <p:ph idx="1" type="body"/>
          </p:nvPr>
        </p:nvSpPr>
        <p:spPr>
          <a:xfrm>
            <a:off x="311700" y="1257150"/>
            <a:ext cx="8520600" cy="3311700"/>
          </a:xfrm>
          <a:prstGeom prst="rect">
            <a:avLst/>
          </a:prstGeom>
        </p:spPr>
        <p:txBody>
          <a:bodyPr anchorCtr="0" anchor="t" bIns="91425" lIns="91425" spcFirstLastPara="1" rIns="91425" wrap="square" tIns="91425">
            <a:noAutofit/>
          </a:bodyPr>
          <a:lstStyle>
            <a:lvl1pPr indent="-342900" lvl="0" marL="457200" rtl="0">
              <a:spcBef>
                <a:spcPts val="0"/>
              </a:spcBef>
              <a:spcAft>
                <a:spcPts val="0"/>
              </a:spcAft>
              <a:buSzPts val="1800"/>
              <a:buChar char="●"/>
              <a:defRPr/>
            </a:lvl1pPr>
            <a:lvl2pPr indent="-317500" lvl="1" marL="914400" rtl="0">
              <a:spcBef>
                <a:spcPts val="1600"/>
              </a:spcBef>
              <a:spcAft>
                <a:spcPts val="0"/>
              </a:spcAft>
              <a:buSzPts val="1400"/>
              <a:buChar char="○"/>
              <a:defRPr/>
            </a:lvl2pPr>
            <a:lvl3pPr indent="-317500" lvl="2" marL="1371600" rtl="0">
              <a:spcBef>
                <a:spcPts val="1600"/>
              </a:spcBef>
              <a:spcAft>
                <a:spcPts val="0"/>
              </a:spcAft>
              <a:buSzPts val="1400"/>
              <a:buChar char="■"/>
              <a:defRPr/>
            </a:lvl3pPr>
            <a:lvl4pPr indent="-317500" lvl="3" marL="1828800" rtl="0">
              <a:spcBef>
                <a:spcPts val="1600"/>
              </a:spcBef>
              <a:spcAft>
                <a:spcPts val="0"/>
              </a:spcAft>
              <a:buSzPts val="1400"/>
              <a:buChar char="●"/>
              <a:defRPr/>
            </a:lvl4pPr>
            <a:lvl5pPr indent="-317500" lvl="4" marL="2286000" rtl="0">
              <a:spcBef>
                <a:spcPts val="1600"/>
              </a:spcBef>
              <a:spcAft>
                <a:spcPts val="0"/>
              </a:spcAft>
              <a:buSzPts val="1400"/>
              <a:buChar char="○"/>
              <a:defRPr/>
            </a:lvl5pPr>
            <a:lvl6pPr indent="-317500" lvl="5" marL="2743200" rtl="0">
              <a:spcBef>
                <a:spcPts val="1600"/>
              </a:spcBef>
              <a:spcAft>
                <a:spcPts val="0"/>
              </a:spcAft>
              <a:buSzPts val="1400"/>
              <a:buChar char="■"/>
              <a:defRPr/>
            </a:lvl6pPr>
            <a:lvl7pPr indent="-317500" lvl="6" marL="3200400" rtl="0">
              <a:spcBef>
                <a:spcPts val="1600"/>
              </a:spcBef>
              <a:spcAft>
                <a:spcPts val="0"/>
              </a:spcAft>
              <a:buSzPts val="1400"/>
              <a:buChar char="●"/>
              <a:defRPr/>
            </a:lvl7pPr>
            <a:lvl8pPr indent="-317500" lvl="7" marL="3657600" rtl="0">
              <a:spcBef>
                <a:spcPts val="1600"/>
              </a:spcBef>
              <a:spcAft>
                <a:spcPts val="0"/>
              </a:spcAft>
              <a:buSzPts val="1400"/>
              <a:buChar char="○"/>
              <a:defRPr/>
            </a:lvl8pPr>
            <a:lvl9pPr indent="-317500" lvl="8" marL="4114800" rtl="0">
              <a:spcBef>
                <a:spcPts val="1600"/>
              </a:spcBef>
              <a:spcAft>
                <a:spcPts val="1600"/>
              </a:spcAft>
              <a:buSzPts val="1400"/>
              <a:buChar char="■"/>
              <a:defRPr/>
            </a:lvl9pPr>
          </a:lstStyle>
          <a:p/>
        </p:txBody>
      </p:sp>
      <p:sp>
        <p:nvSpPr>
          <p:cNvPr id="135" name="Google Shape;135;p2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
        <p:nvSpPr>
          <p:cNvPr id="136" name="Google Shape;136;p26"/>
          <p:cNvSpPr txBox="1"/>
          <p:nvPr>
            <p:ph idx="2" type="subTitle"/>
          </p:nvPr>
        </p:nvSpPr>
        <p:spPr>
          <a:xfrm>
            <a:off x="294800" y="749975"/>
            <a:ext cx="7611300" cy="647100"/>
          </a:xfrm>
          <a:prstGeom prst="rect">
            <a:avLst/>
          </a:prstGeom>
        </p:spPr>
        <p:txBody>
          <a:bodyPr anchorCtr="0" anchor="t" bIns="91425" lIns="91425" spcFirstLastPara="1" rIns="91425" wrap="square" tIns="91425">
            <a:noAutofit/>
          </a:bodyPr>
          <a:lstStyle>
            <a:lvl1pPr lvl="0" rtl="0">
              <a:lnSpc>
                <a:spcPct val="100000"/>
              </a:lnSpc>
              <a:spcBef>
                <a:spcPts val="0"/>
              </a:spcBef>
              <a:spcAft>
                <a:spcPts val="0"/>
              </a:spcAft>
              <a:buSzPts val="3000"/>
              <a:buFont typeface="Work Sans"/>
              <a:buNone/>
              <a:defRPr sz="3000">
                <a:highlight>
                  <a:srgbClr val="FFE599"/>
                </a:highlight>
                <a:latin typeface="Work Sans"/>
                <a:ea typeface="Work Sans"/>
                <a:cs typeface="Work Sans"/>
                <a:sym typeface="Work Sans"/>
              </a:defRPr>
            </a:lvl1pPr>
            <a:lvl2pPr lvl="1" rtl="0">
              <a:lnSpc>
                <a:spcPct val="100000"/>
              </a:lnSpc>
              <a:spcBef>
                <a:spcPts val="0"/>
              </a:spcBef>
              <a:spcAft>
                <a:spcPts val="0"/>
              </a:spcAft>
              <a:buSzPts val="3000"/>
              <a:buNone/>
              <a:defRPr sz="3000">
                <a:highlight>
                  <a:srgbClr val="F5D16F"/>
                </a:highlight>
              </a:defRPr>
            </a:lvl2pPr>
            <a:lvl3pPr lvl="2" rtl="0">
              <a:lnSpc>
                <a:spcPct val="100000"/>
              </a:lnSpc>
              <a:spcBef>
                <a:spcPts val="0"/>
              </a:spcBef>
              <a:spcAft>
                <a:spcPts val="0"/>
              </a:spcAft>
              <a:buSzPts val="3000"/>
              <a:buNone/>
              <a:defRPr sz="3000">
                <a:highlight>
                  <a:srgbClr val="F5D16F"/>
                </a:highlight>
              </a:defRPr>
            </a:lvl3pPr>
            <a:lvl4pPr lvl="3" rtl="0">
              <a:lnSpc>
                <a:spcPct val="100000"/>
              </a:lnSpc>
              <a:spcBef>
                <a:spcPts val="0"/>
              </a:spcBef>
              <a:spcAft>
                <a:spcPts val="0"/>
              </a:spcAft>
              <a:buSzPts val="3000"/>
              <a:buNone/>
              <a:defRPr sz="3000">
                <a:highlight>
                  <a:srgbClr val="F5D16F"/>
                </a:highlight>
              </a:defRPr>
            </a:lvl4pPr>
            <a:lvl5pPr lvl="4" rtl="0">
              <a:lnSpc>
                <a:spcPct val="100000"/>
              </a:lnSpc>
              <a:spcBef>
                <a:spcPts val="0"/>
              </a:spcBef>
              <a:spcAft>
                <a:spcPts val="0"/>
              </a:spcAft>
              <a:buSzPts val="3000"/>
              <a:buNone/>
              <a:defRPr sz="3000">
                <a:highlight>
                  <a:srgbClr val="F5D16F"/>
                </a:highlight>
              </a:defRPr>
            </a:lvl5pPr>
            <a:lvl6pPr lvl="5" rtl="0">
              <a:lnSpc>
                <a:spcPct val="100000"/>
              </a:lnSpc>
              <a:spcBef>
                <a:spcPts val="0"/>
              </a:spcBef>
              <a:spcAft>
                <a:spcPts val="0"/>
              </a:spcAft>
              <a:buSzPts val="3000"/>
              <a:buNone/>
              <a:defRPr sz="3000">
                <a:highlight>
                  <a:srgbClr val="F5D16F"/>
                </a:highlight>
              </a:defRPr>
            </a:lvl6pPr>
            <a:lvl7pPr lvl="6" rtl="0">
              <a:lnSpc>
                <a:spcPct val="100000"/>
              </a:lnSpc>
              <a:spcBef>
                <a:spcPts val="0"/>
              </a:spcBef>
              <a:spcAft>
                <a:spcPts val="0"/>
              </a:spcAft>
              <a:buSzPts val="3000"/>
              <a:buNone/>
              <a:defRPr sz="3000">
                <a:highlight>
                  <a:srgbClr val="F5D16F"/>
                </a:highlight>
              </a:defRPr>
            </a:lvl7pPr>
            <a:lvl8pPr lvl="7" rtl="0">
              <a:lnSpc>
                <a:spcPct val="100000"/>
              </a:lnSpc>
              <a:spcBef>
                <a:spcPts val="0"/>
              </a:spcBef>
              <a:spcAft>
                <a:spcPts val="0"/>
              </a:spcAft>
              <a:buSzPts val="3000"/>
              <a:buNone/>
              <a:defRPr sz="3000">
                <a:highlight>
                  <a:srgbClr val="F5D16F"/>
                </a:highlight>
              </a:defRPr>
            </a:lvl8pPr>
            <a:lvl9pPr lvl="8" rtl="0">
              <a:lnSpc>
                <a:spcPct val="100000"/>
              </a:lnSpc>
              <a:spcBef>
                <a:spcPts val="0"/>
              </a:spcBef>
              <a:spcAft>
                <a:spcPts val="0"/>
              </a:spcAft>
              <a:buSzPts val="3000"/>
              <a:buNone/>
              <a:defRPr sz="3000">
                <a:highlight>
                  <a:srgbClr val="F5D16F"/>
                </a:highlight>
              </a:defRPr>
            </a:lvl9pPr>
          </a:lstStyle>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7" name="Shape 137"/>
        <p:cNvGrpSpPr/>
        <p:nvPr/>
      </p:nvGrpSpPr>
      <p:grpSpPr>
        <a:xfrm>
          <a:off x="0" y="0"/>
          <a:ext cx="0" cy="0"/>
          <a:chOff x="0" y="0"/>
          <a:chExt cx="0" cy="0"/>
        </a:xfrm>
      </p:grpSpPr>
      <p:sp>
        <p:nvSpPr>
          <p:cNvPr id="138" name="Google Shape;138;p27"/>
          <p:cNvSpPr txBox="1"/>
          <p:nvPr>
            <p:ph type="title"/>
          </p:nvPr>
        </p:nvSpPr>
        <p:spPr>
          <a:xfrm>
            <a:off x="311700" y="1643750"/>
            <a:ext cx="8520600" cy="1348800"/>
          </a:xfrm>
          <a:prstGeom prst="rect">
            <a:avLst/>
          </a:prstGeom>
        </p:spPr>
        <p:txBody>
          <a:bodyPr anchorCtr="0" anchor="ctr" bIns="91425" lIns="91425" spcFirstLastPara="1" rIns="91425" wrap="square" tIns="91425">
            <a:noAutofit/>
          </a:bodyPr>
          <a:lstStyle>
            <a:lvl1pPr lvl="0" rtl="0" algn="ctr">
              <a:spcBef>
                <a:spcPts val="0"/>
              </a:spcBef>
              <a:spcAft>
                <a:spcPts val="0"/>
              </a:spcAft>
              <a:buSzPts val="5500"/>
              <a:buFont typeface="Poppins"/>
              <a:buNone/>
              <a:defRPr b="1" sz="5500">
                <a:latin typeface="Poppins"/>
                <a:ea typeface="Poppins"/>
                <a:cs typeface="Poppins"/>
                <a:sym typeface="Poppins"/>
              </a:defRPr>
            </a:lvl1pPr>
            <a:lvl2pPr lvl="1" rtl="0" algn="ctr">
              <a:spcBef>
                <a:spcPts val="0"/>
              </a:spcBef>
              <a:spcAft>
                <a:spcPts val="0"/>
              </a:spcAft>
              <a:buSzPts val="5500"/>
              <a:buFont typeface="Poppins"/>
              <a:buNone/>
              <a:defRPr b="1" sz="5500">
                <a:latin typeface="Poppins"/>
                <a:ea typeface="Poppins"/>
                <a:cs typeface="Poppins"/>
                <a:sym typeface="Poppins"/>
              </a:defRPr>
            </a:lvl2pPr>
            <a:lvl3pPr lvl="2" rtl="0" algn="ctr">
              <a:spcBef>
                <a:spcPts val="0"/>
              </a:spcBef>
              <a:spcAft>
                <a:spcPts val="0"/>
              </a:spcAft>
              <a:buSzPts val="5500"/>
              <a:buFont typeface="Poppins"/>
              <a:buNone/>
              <a:defRPr b="1" sz="5500">
                <a:latin typeface="Poppins"/>
                <a:ea typeface="Poppins"/>
                <a:cs typeface="Poppins"/>
                <a:sym typeface="Poppins"/>
              </a:defRPr>
            </a:lvl3pPr>
            <a:lvl4pPr lvl="3" rtl="0" algn="ctr">
              <a:spcBef>
                <a:spcPts val="0"/>
              </a:spcBef>
              <a:spcAft>
                <a:spcPts val="0"/>
              </a:spcAft>
              <a:buSzPts val="5500"/>
              <a:buFont typeface="Poppins"/>
              <a:buNone/>
              <a:defRPr b="1" sz="5500">
                <a:latin typeface="Poppins"/>
                <a:ea typeface="Poppins"/>
                <a:cs typeface="Poppins"/>
                <a:sym typeface="Poppins"/>
              </a:defRPr>
            </a:lvl4pPr>
            <a:lvl5pPr lvl="4" rtl="0" algn="ctr">
              <a:spcBef>
                <a:spcPts val="0"/>
              </a:spcBef>
              <a:spcAft>
                <a:spcPts val="0"/>
              </a:spcAft>
              <a:buSzPts val="5500"/>
              <a:buFont typeface="Poppins"/>
              <a:buNone/>
              <a:defRPr b="1" sz="5500">
                <a:latin typeface="Poppins"/>
                <a:ea typeface="Poppins"/>
                <a:cs typeface="Poppins"/>
                <a:sym typeface="Poppins"/>
              </a:defRPr>
            </a:lvl5pPr>
            <a:lvl6pPr lvl="5" rtl="0" algn="ctr">
              <a:spcBef>
                <a:spcPts val="0"/>
              </a:spcBef>
              <a:spcAft>
                <a:spcPts val="0"/>
              </a:spcAft>
              <a:buSzPts val="5500"/>
              <a:buFont typeface="Poppins"/>
              <a:buNone/>
              <a:defRPr b="1" sz="5500">
                <a:latin typeface="Poppins"/>
                <a:ea typeface="Poppins"/>
                <a:cs typeface="Poppins"/>
                <a:sym typeface="Poppins"/>
              </a:defRPr>
            </a:lvl6pPr>
            <a:lvl7pPr lvl="6" rtl="0" algn="ctr">
              <a:spcBef>
                <a:spcPts val="0"/>
              </a:spcBef>
              <a:spcAft>
                <a:spcPts val="0"/>
              </a:spcAft>
              <a:buSzPts val="5500"/>
              <a:buFont typeface="Poppins"/>
              <a:buNone/>
              <a:defRPr b="1" sz="5500">
                <a:latin typeface="Poppins"/>
                <a:ea typeface="Poppins"/>
                <a:cs typeface="Poppins"/>
                <a:sym typeface="Poppins"/>
              </a:defRPr>
            </a:lvl7pPr>
            <a:lvl8pPr lvl="7" rtl="0" algn="ctr">
              <a:spcBef>
                <a:spcPts val="0"/>
              </a:spcBef>
              <a:spcAft>
                <a:spcPts val="0"/>
              </a:spcAft>
              <a:buSzPts val="5500"/>
              <a:buFont typeface="Poppins"/>
              <a:buNone/>
              <a:defRPr b="1" sz="5500">
                <a:latin typeface="Poppins"/>
                <a:ea typeface="Poppins"/>
                <a:cs typeface="Poppins"/>
                <a:sym typeface="Poppins"/>
              </a:defRPr>
            </a:lvl8pPr>
            <a:lvl9pPr lvl="8" rtl="0" algn="ctr">
              <a:spcBef>
                <a:spcPts val="0"/>
              </a:spcBef>
              <a:spcAft>
                <a:spcPts val="0"/>
              </a:spcAft>
              <a:buSzPts val="5500"/>
              <a:buFont typeface="Poppins"/>
              <a:buNone/>
              <a:defRPr b="1" sz="5500">
                <a:latin typeface="Poppins"/>
                <a:ea typeface="Poppins"/>
                <a:cs typeface="Poppins"/>
                <a:sym typeface="Poppins"/>
              </a:defRPr>
            </a:lvl9pPr>
          </a:lstStyle>
          <a:p/>
        </p:txBody>
      </p:sp>
      <p:sp>
        <p:nvSpPr>
          <p:cNvPr id="139" name="Google Shape;139;p2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40" name="Shape 140"/>
        <p:cNvGrpSpPr/>
        <p:nvPr/>
      </p:nvGrpSpPr>
      <p:grpSpPr>
        <a:xfrm>
          <a:off x="0" y="0"/>
          <a:ext cx="0" cy="0"/>
          <a:chOff x="0" y="0"/>
          <a:chExt cx="0" cy="0"/>
        </a:xfrm>
      </p:grpSpPr>
      <p:sp>
        <p:nvSpPr>
          <p:cNvPr id="141" name="Google Shape;141;p28"/>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rtl="0">
              <a:spcBef>
                <a:spcPts val="0"/>
              </a:spcBef>
              <a:spcAft>
                <a:spcPts val="0"/>
              </a:spcAft>
              <a:buSzPts val="2800"/>
              <a:buNone/>
              <a:defRPr/>
            </a:lvl1pPr>
            <a:lvl2pPr lvl="1" rtl="0">
              <a:spcBef>
                <a:spcPts val="0"/>
              </a:spcBef>
              <a:spcAft>
                <a:spcPts val="0"/>
              </a:spcAft>
              <a:buSzPts val="2800"/>
              <a:buNone/>
              <a:defRPr/>
            </a:lvl2pPr>
            <a:lvl3pPr lvl="2" rtl="0">
              <a:spcBef>
                <a:spcPts val="0"/>
              </a:spcBef>
              <a:spcAft>
                <a:spcPts val="0"/>
              </a:spcAft>
              <a:buSzPts val="2800"/>
              <a:buNone/>
              <a:defRPr/>
            </a:lvl3pPr>
            <a:lvl4pPr lvl="3" rtl="0">
              <a:spcBef>
                <a:spcPts val="0"/>
              </a:spcBef>
              <a:spcAft>
                <a:spcPts val="0"/>
              </a:spcAft>
              <a:buSzPts val="2800"/>
              <a:buNone/>
              <a:defRPr/>
            </a:lvl4pPr>
            <a:lvl5pPr lvl="4" rtl="0">
              <a:spcBef>
                <a:spcPts val="0"/>
              </a:spcBef>
              <a:spcAft>
                <a:spcPts val="0"/>
              </a:spcAft>
              <a:buSzPts val="2800"/>
              <a:buNone/>
              <a:defRPr/>
            </a:lvl5pPr>
            <a:lvl6pPr lvl="5" rtl="0">
              <a:spcBef>
                <a:spcPts val="0"/>
              </a:spcBef>
              <a:spcAft>
                <a:spcPts val="0"/>
              </a:spcAft>
              <a:buSzPts val="2800"/>
              <a:buNone/>
              <a:defRPr/>
            </a:lvl6pPr>
            <a:lvl7pPr lvl="6" rtl="0">
              <a:spcBef>
                <a:spcPts val="0"/>
              </a:spcBef>
              <a:spcAft>
                <a:spcPts val="0"/>
              </a:spcAft>
              <a:buSzPts val="2800"/>
              <a:buNone/>
              <a:defRPr/>
            </a:lvl7pPr>
            <a:lvl8pPr lvl="7" rtl="0">
              <a:spcBef>
                <a:spcPts val="0"/>
              </a:spcBef>
              <a:spcAft>
                <a:spcPts val="0"/>
              </a:spcAft>
              <a:buSzPts val="2800"/>
              <a:buNone/>
              <a:defRPr/>
            </a:lvl8pPr>
            <a:lvl9pPr lvl="8" rtl="0">
              <a:spcBef>
                <a:spcPts val="0"/>
              </a:spcBef>
              <a:spcAft>
                <a:spcPts val="0"/>
              </a:spcAft>
              <a:buSzPts val="2800"/>
              <a:buNone/>
              <a:defRPr/>
            </a:lvl9pPr>
          </a:lstStyle>
          <a:p/>
        </p:txBody>
      </p:sp>
      <p:sp>
        <p:nvSpPr>
          <p:cNvPr id="142" name="Google Shape;142;p28"/>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lvl1pPr indent="-342900" lvl="0" marL="457200" rtl="0">
              <a:spcBef>
                <a:spcPts val="0"/>
              </a:spcBef>
              <a:spcAft>
                <a:spcPts val="0"/>
              </a:spcAft>
              <a:buSzPts val="1800"/>
              <a:buChar char="●"/>
              <a:defRPr/>
            </a:lvl1pPr>
            <a:lvl2pPr indent="-317500" lvl="1" marL="914400" rtl="0">
              <a:spcBef>
                <a:spcPts val="1600"/>
              </a:spcBef>
              <a:spcAft>
                <a:spcPts val="0"/>
              </a:spcAft>
              <a:buSzPts val="1400"/>
              <a:buChar char="○"/>
              <a:defRPr/>
            </a:lvl2pPr>
            <a:lvl3pPr indent="-317500" lvl="2" marL="1371600" rtl="0">
              <a:spcBef>
                <a:spcPts val="1600"/>
              </a:spcBef>
              <a:spcAft>
                <a:spcPts val="0"/>
              </a:spcAft>
              <a:buSzPts val="1400"/>
              <a:buChar char="■"/>
              <a:defRPr/>
            </a:lvl3pPr>
            <a:lvl4pPr indent="-317500" lvl="3" marL="1828800" rtl="0">
              <a:spcBef>
                <a:spcPts val="1600"/>
              </a:spcBef>
              <a:spcAft>
                <a:spcPts val="0"/>
              </a:spcAft>
              <a:buSzPts val="1400"/>
              <a:buChar char="●"/>
              <a:defRPr/>
            </a:lvl4pPr>
            <a:lvl5pPr indent="-317500" lvl="4" marL="2286000" rtl="0">
              <a:spcBef>
                <a:spcPts val="1600"/>
              </a:spcBef>
              <a:spcAft>
                <a:spcPts val="0"/>
              </a:spcAft>
              <a:buSzPts val="1400"/>
              <a:buChar char="○"/>
              <a:defRPr/>
            </a:lvl5pPr>
            <a:lvl6pPr indent="-317500" lvl="5" marL="2743200" rtl="0">
              <a:spcBef>
                <a:spcPts val="1600"/>
              </a:spcBef>
              <a:spcAft>
                <a:spcPts val="0"/>
              </a:spcAft>
              <a:buSzPts val="1400"/>
              <a:buChar char="■"/>
              <a:defRPr/>
            </a:lvl6pPr>
            <a:lvl7pPr indent="-317500" lvl="6" marL="3200400" rtl="0">
              <a:spcBef>
                <a:spcPts val="1600"/>
              </a:spcBef>
              <a:spcAft>
                <a:spcPts val="0"/>
              </a:spcAft>
              <a:buSzPts val="1400"/>
              <a:buChar char="●"/>
              <a:defRPr/>
            </a:lvl7pPr>
            <a:lvl8pPr indent="-317500" lvl="7" marL="3657600" rtl="0">
              <a:spcBef>
                <a:spcPts val="1600"/>
              </a:spcBef>
              <a:spcAft>
                <a:spcPts val="0"/>
              </a:spcAft>
              <a:buSzPts val="1400"/>
              <a:buChar char="○"/>
              <a:defRPr/>
            </a:lvl8pPr>
            <a:lvl9pPr indent="-317500" lvl="8" marL="4114800" rtl="0">
              <a:spcBef>
                <a:spcPts val="1600"/>
              </a:spcBef>
              <a:spcAft>
                <a:spcPts val="1600"/>
              </a:spcAft>
              <a:buSzPts val="1400"/>
              <a:buChar char="■"/>
              <a:defRPr/>
            </a:lvl9pPr>
          </a:lstStyle>
          <a:p/>
        </p:txBody>
      </p:sp>
      <p:sp>
        <p:nvSpPr>
          <p:cNvPr id="143" name="Google Shape;143;p2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144" name="Shape 144"/>
        <p:cNvGrpSpPr/>
        <p:nvPr/>
      </p:nvGrpSpPr>
      <p:grpSpPr>
        <a:xfrm>
          <a:off x="0" y="0"/>
          <a:ext cx="0" cy="0"/>
          <a:chOff x="0" y="0"/>
          <a:chExt cx="0" cy="0"/>
        </a:xfrm>
      </p:grpSpPr>
      <p:sp>
        <p:nvSpPr>
          <p:cNvPr id="145" name="Google Shape;145;p29"/>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rtl="0">
              <a:spcBef>
                <a:spcPts val="0"/>
              </a:spcBef>
              <a:spcAft>
                <a:spcPts val="0"/>
              </a:spcAft>
              <a:buSzPts val="2800"/>
              <a:buNone/>
              <a:defRPr/>
            </a:lvl1pPr>
            <a:lvl2pPr lvl="1" rtl="0">
              <a:spcBef>
                <a:spcPts val="0"/>
              </a:spcBef>
              <a:spcAft>
                <a:spcPts val="0"/>
              </a:spcAft>
              <a:buSzPts val="2800"/>
              <a:buNone/>
              <a:defRPr/>
            </a:lvl2pPr>
            <a:lvl3pPr lvl="2" rtl="0">
              <a:spcBef>
                <a:spcPts val="0"/>
              </a:spcBef>
              <a:spcAft>
                <a:spcPts val="0"/>
              </a:spcAft>
              <a:buSzPts val="2800"/>
              <a:buNone/>
              <a:defRPr/>
            </a:lvl3pPr>
            <a:lvl4pPr lvl="3" rtl="0">
              <a:spcBef>
                <a:spcPts val="0"/>
              </a:spcBef>
              <a:spcAft>
                <a:spcPts val="0"/>
              </a:spcAft>
              <a:buSzPts val="2800"/>
              <a:buNone/>
              <a:defRPr/>
            </a:lvl4pPr>
            <a:lvl5pPr lvl="4" rtl="0">
              <a:spcBef>
                <a:spcPts val="0"/>
              </a:spcBef>
              <a:spcAft>
                <a:spcPts val="0"/>
              </a:spcAft>
              <a:buSzPts val="2800"/>
              <a:buNone/>
              <a:defRPr/>
            </a:lvl5pPr>
            <a:lvl6pPr lvl="5" rtl="0">
              <a:spcBef>
                <a:spcPts val="0"/>
              </a:spcBef>
              <a:spcAft>
                <a:spcPts val="0"/>
              </a:spcAft>
              <a:buSzPts val="2800"/>
              <a:buNone/>
              <a:defRPr/>
            </a:lvl6pPr>
            <a:lvl7pPr lvl="6" rtl="0">
              <a:spcBef>
                <a:spcPts val="0"/>
              </a:spcBef>
              <a:spcAft>
                <a:spcPts val="0"/>
              </a:spcAft>
              <a:buSzPts val="2800"/>
              <a:buNone/>
              <a:defRPr/>
            </a:lvl7pPr>
            <a:lvl8pPr lvl="7" rtl="0">
              <a:spcBef>
                <a:spcPts val="0"/>
              </a:spcBef>
              <a:spcAft>
                <a:spcPts val="0"/>
              </a:spcAft>
              <a:buSzPts val="2800"/>
              <a:buNone/>
              <a:defRPr/>
            </a:lvl8pPr>
            <a:lvl9pPr lvl="8" rtl="0">
              <a:spcBef>
                <a:spcPts val="0"/>
              </a:spcBef>
              <a:spcAft>
                <a:spcPts val="0"/>
              </a:spcAft>
              <a:buSzPts val="2800"/>
              <a:buNone/>
              <a:defRPr/>
            </a:lvl9pPr>
          </a:lstStyle>
          <a:p/>
        </p:txBody>
      </p:sp>
      <p:sp>
        <p:nvSpPr>
          <p:cNvPr id="146" name="Google Shape;146;p29"/>
          <p:cNvSpPr txBox="1"/>
          <p:nvPr>
            <p:ph idx="1" type="body"/>
          </p:nvPr>
        </p:nvSpPr>
        <p:spPr>
          <a:xfrm>
            <a:off x="311700" y="1152475"/>
            <a:ext cx="3999900" cy="3416400"/>
          </a:xfrm>
          <a:prstGeom prst="rect">
            <a:avLst/>
          </a:prstGeom>
        </p:spPr>
        <p:txBody>
          <a:bodyPr anchorCtr="0" anchor="t" bIns="91425" lIns="91425" spcFirstLastPara="1" rIns="91425" wrap="square" tIns="91425">
            <a:noAutofit/>
          </a:bodyPr>
          <a:lstStyle>
            <a:lvl1pPr indent="-317500" lvl="0" marL="457200" rtl="0">
              <a:spcBef>
                <a:spcPts val="0"/>
              </a:spcBef>
              <a:spcAft>
                <a:spcPts val="0"/>
              </a:spcAft>
              <a:buSzPts val="1400"/>
              <a:buChar char="●"/>
              <a:defRPr sz="1400"/>
            </a:lvl1pPr>
            <a:lvl2pPr indent="-304800" lvl="1" marL="914400" rtl="0">
              <a:spcBef>
                <a:spcPts val="1600"/>
              </a:spcBef>
              <a:spcAft>
                <a:spcPts val="0"/>
              </a:spcAft>
              <a:buSzPts val="1200"/>
              <a:buChar char="○"/>
              <a:defRPr sz="1200"/>
            </a:lvl2pPr>
            <a:lvl3pPr indent="-304800" lvl="2" marL="1371600" rtl="0">
              <a:spcBef>
                <a:spcPts val="1600"/>
              </a:spcBef>
              <a:spcAft>
                <a:spcPts val="0"/>
              </a:spcAft>
              <a:buSzPts val="1200"/>
              <a:buChar char="■"/>
              <a:defRPr sz="1200"/>
            </a:lvl3pPr>
            <a:lvl4pPr indent="-304800" lvl="3" marL="1828800" rtl="0">
              <a:spcBef>
                <a:spcPts val="1600"/>
              </a:spcBef>
              <a:spcAft>
                <a:spcPts val="0"/>
              </a:spcAft>
              <a:buSzPts val="1200"/>
              <a:buChar char="●"/>
              <a:defRPr sz="1200"/>
            </a:lvl4pPr>
            <a:lvl5pPr indent="-304800" lvl="4" marL="2286000" rtl="0">
              <a:spcBef>
                <a:spcPts val="1600"/>
              </a:spcBef>
              <a:spcAft>
                <a:spcPts val="0"/>
              </a:spcAft>
              <a:buSzPts val="1200"/>
              <a:buChar char="○"/>
              <a:defRPr sz="1200"/>
            </a:lvl5pPr>
            <a:lvl6pPr indent="-304800" lvl="5" marL="2743200" rtl="0">
              <a:spcBef>
                <a:spcPts val="1600"/>
              </a:spcBef>
              <a:spcAft>
                <a:spcPts val="0"/>
              </a:spcAft>
              <a:buSzPts val="1200"/>
              <a:buChar char="■"/>
              <a:defRPr sz="1200"/>
            </a:lvl6pPr>
            <a:lvl7pPr indent="-304800" lvl="6" marL="3200400" rtl="0">
              <a:spcBef>
                <a:spcPts val="1600"/>
              </a:spcBef>
              <a:spcAft>
                <a:spcPts val="0"/>
              </a:spcAft>
              <a:buSzPts val="1200"/>
              <a:buChar char="●"/>
              <a:defRPr sz="1200"/>
            </a:lvl7pPr>
            <a:lvl8pPr indent="-304800" lvl="7" marL="3657600" rtl="0">
              <a:spcBef>
                <a:spcPts val="1600"/>
              </a:spcBef>
              <a:spcAft>
                <a:spcPts val="0"/>
              </a:spcAft>
              <a:buSzPts val="1200"/>
              <a:buChar char="○"/>
              <a:defRPr sz="1200"/>
            </a:lvl8pPr>
            <a:lvl9pPr indent="-304800" lvl="8" marL="4114800" rtl="0">
              <a:spcBef>
                <a:spcPts val="1600"/>
              </a:spcBef>
              <a:spcAft>
                <a:spcPts val="1600"/>
              </a:spcAft>
              <a:buSzPts val="1200"/>
              <a:buChar char="■"/>
              <a:defRPr sz="1200"/>
            </a:lvl9pPr>
          </a:lstStyle>
          <a:p/>
        </p:txBody>
      </p:sp>
      <p:sp>
        <p:nvSpPr>
          <p:cNvPr id="147" name="Google Shape;147;p29"/>
          <p:cNvSpPr txBox="1"/>
          <p:nvPr>
            <p:ph idx="2" type="body"/>
          </p:nvPr>
        </p:nvSpPr>
        <p:spPr>
          <a:xfrm>
            <a:off x="4832400" y="1152475"/>
            <a:ext cx="3999900" cy="3416400"/>
          </a:xfrm>
          <a:prstGeom prst="rect">
            <a:avLst/>
          </a:prstGeom>
        </p:spPr>
        <p:txBody>
          <a:bodyPr anchorCtr="0" anchor="t" bIns="91425" lIns="91425" spcFirstLastPara="1" rIns="91425" wrap="square" tIns="91425">
            <a:noAutofit/>
          </a:bodyPr>
          <a:lstStyle>
            <a:lvl1pPr indent="-317500" lvl="0" marL="457200" rtl="0">
              <a:spcBef>
                <a:spcPts val="0"/>
              </a:spcBef>
              <a:spcAft>
                <a:spcPts val="0"/>
              </a:spcAft>
              <a:buSzPts val="1400"/>
              <a:buChar char="●"/>
              <a:defRPr sz="1400"/>
            </a:lvl1pPr>
            <a:lvl2pPr indent="-304800" lvl="1" marL="914400" rtl="0">
              <a:spcBef>
                <a:spcPts val="1600"/>
              </a:spcBef>
              <a:spcAft>
                <a:spcPts val="0"/>
              </a:spcAft>
              <a:buSzPts val="1200"/>
              <a:buChar char="○"/>
              <a:defRPr sz="1200"/>
            </a:lvl2pPr>
            <a:lvl3pPr indent="-304800" lvl="2" marL="1371600" rtl="0">
              <a:spcBef>
                <a:spcPts val="1600"/>
              </a:spcBef>
              <a:spcAft>
                <a:spcPts val="0"/>
              </a:spcAft>
              <a:buSzPts val="1200"/>
              <a:buChar char="■"/>
              <a:defRPr sz="1200"/>
            </a:lvl3pPr>
            <a:lvl4pPr indent="-304800" lvl="3" marL="1828800" rtl="0">
              <a:spcBef>
                <a:spcPts val="1600"/>
              </a:spcBef>
              <a:spcAft>
                <a:spcPts val="0"/>
              </a:spcAft>
              <a:buSzPts val="1200"/>
              <a:buChar char="●"/>
              <a:defRPr sz="1200"/>
            </a:lvl4pPr>
            <a:lvl5pPr indent="-304800" lvl="4" marL="2286000" rtl="0">
              <a:spcBef>
                <a:spcPts val="1600"/>
              </a:spcBef>
              <a:spcAft>
                <a:spcPts val="0"/>
              </a:spcAft>
              <a:buSzPts val="1200"/>
              <a:buChar char="○"/>
              <a:defRPr sz="1200"/>
            </a:lvl5pPr>
            <a:lvl6pPr indent="-304800" lvl="5" marL="2743200" rtl="0">
              <a:spcBef>
                <a:spcPts val="1600"/>
              </a:spcBef>
              <a:spcAft>
                <a:spcPts val="0"/>
              </a:spcAft>
              <a:buSzPts val="1200"/>
              <a:buChar char="■"/>
              <a:defRPr sz="1200"/>
            </a:lvl6pPr>
            <a:lvl7pPr indent="-304800" lvl="6" marL="3200400" rtl="0">
              <a:spcBef>
                <a:spcPts val="1600"/>
              </a:spcBef>
              <a:spcAft>
                <a:spcPts val="0"/>
              </a:spcAft>
              <a:buSzPts val="1200"/>
              <a:buChar char="●"/>
              <a:defRPr sz="1200"/>
            </a:lvl7pPr>
            <a:lvl8pPr indent="-304800" lvl="7" marL="3657600" rtl="0">
              <a:spcBef>
                <a:spcPts val="1600"/>
              </a:spcBef>
              <a:spcAft>
                <a:spcPts val="0"/>
              </a:spcAft>
              <a:buSzPts val="1200"/>
              <a:buChar char="○"/>
              <a:defRPr sz="1200"/>
            </a:lvl8pPr>
            <a:lvl9pPr indent="-304800" lvl="8" marL="4114800" rtl="0">
              <a:spcBef>
                <a:spcPts val="1600"/>
              </a:spcBef>
              <a:spcAft>
                <a:spcPts val="1600"/>
              </a:spcAft>
              <a:buSzPts val="1200"/>
              <a:buChar char="■"/>
              <a:defRPr sz="1200"/>
            </a:lvl9pPr>
          </a:lstStyle>
          <a:p/>
        </p:txBody>
      </p:sp>
      <p:sp>
        <p:nvSpPr>
          <p:cNvPr id="148" name="Google Shape;148;p2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49" name="Shape 149"/>
        <p:cNvGrpSpPr/>
        <p:nvPr/>
      </p:nvGrpSpPr>
      <p:grpSpPr>
        <a:xfrm>
          <a:off x="0" y="0"/>
          <a:ext cx="0" cy="0"/>
          <a:chOff x="0" y="0"/>
          <a:chExt cx="0" cy="0"/>
        </a:xfrm>
      </p:grpSpPr>
      <p:sp>
        <p:nvSpPr>
          <p:cNvPr id="150" name="Google Shape;150;p30"/>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rtl="0">
              <a:spcBef>
                <a:spcPts val="0"/>
              </a:spcBef>
              <a:spcAft>
                <a:spcPts val="0"/>
              </a:spcAft>
              <a:buSzPts val="2800"/>
              <a:buNone/>
              <a:defRPr/>
            </a:lvl1pPr>
            <a:lvl2pPr lvl="1" rtl="0">
              <a:spcBef>
                <a:spcPts val="0"/>
              </a:spcBef>
              <a:spcAft>
                <a:spcPts val="0"/>
              </a:spcAft>
              <a:buSzPts val="2800"/>
              <a:buNone/>
              <a:defRPr/>
            </a:lvl2pPr>
            <a:lvl3pPr lvl="2" rtl="0">
              <a:spcBef>
                <a:spcPts val="0"/>
              </a:spcBef>
              <a:spcAft>
                <a:spcPts val="0"/>
              </a:spcAft>
              <a:buSzPts val="2800"/>
              <a:buNone/>
              <a:defRPr/>
            </a:lvl3pPr>
            <a:lvl4pPr lvl="3" rtl="0">
              <a:spcBef>
                <a:spcPts val="0"/>
              </a:spcBef>
              <a:spcAft>
                <a:spcPts val="0"/>
              </a:spcAft>
              <a:buSzPts val="2800"/>
              <a:buNone/>
              <a:defRPr/>
            </a:lvl4pPr>
            <a:lvl5pPr lvl="4" rtl="0">
              <a:spcBef>
                <a:spcPts val="0"/>
              </a:spcBef>
              <a:spcAft>
                <a:spcPts val="0"/>
              </a:spcAft>
              <a:buSzPts val="2800"/>
              <a:buNone/>
              <a:defRPr/>
            </a:lvl5pPr>
            <a:lvl6pPr lvl="5" rtl="0">
              <a:spcBef>
                <a:spcPts val="0"/>
              </a:spcBef>
              <a:spcAft>
                <a:spcPts val="0"/>
              </a:spcAft>
              <a:buSzPts val="2800"/>
              <a:buNone/>
              <a:defRPr/>
            </a:lvl6pPr>
            <a:lvl7pPr lvl="6" rtl="0">
              <a:spcBef>
                <a:spcPts val="0"/>
              </a:spcBef>
              <a:spcAft>
                <a:spcPts val="0"/>
              </a:spcAft>
              <a:buSzPts val="2800"/>
              <a:buNone/>
              <a:defRPr/>
            </a:lvl7pPr>
            <a:lvl8pPr lvl="7" rtl="0">
              <a:spcBef>
                <a:spcPts val="0"/>
              </a:spcBef>
              <a:spcAft>
                <a:spcPts val="0"/>
              </a:spcAft>
              <a:buSzPts val="2800"/>
              <a:buNone/>
              <a:defRPr/>
            </a:lvl8pPr>
            <a:lvl9pPr lvl="8" rtl="0">
              <a:spcBef>
                <a:spcPts val="0"/>
              </a:spcBef>
              <a:spcAft>
                <a:spcPts val="0"/>
              </a:spcAft>
              <a:buSzPts val="2800"/>
              <a:buNone/>
              <a:defRPr/>
            </a:lvl9pPr>
          </a:lstStyle>
          <a:p/>
        </p:txBody>
      </p:sp>
      <p:sp>
        <p:nvSpPr>
          <p:cNvPr id="151" name="Google Shape;151;p3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152" name="Shape 152"/>
        <p:cNvGrpSpPr/>
        <p:nvPr/>
      </p:nvGrpSpPr>
      <p:grpSpPr>
        <a:xfrm>
          <a:off x="0" y="0"/>
          <a:ext cx="0" cy="0"/>
          <a:chOff x="0" y="0"/>
          <a:chExt cx="0" cy="0"/>
        </a:xfrm>
      </p:grpSpPr>
      <p:sp>
        <p:nvSpPr>
          <p:cNvPr id="153" name="Google Shape;153;p31"/>
          <p:cNvSpPr txBox="1"/>
          <p:nvPr>
            <p:ph type="title"/>
          </p:nvPr>
        </p:nvSpPr>
        <p:spPr>
          <a:xfrm>
            <a:off x="311700" y="555600"/>
            <a:ext cx="2808000" cy="755700"/>
          </a:xfrm>
          <a:prstGeom prst="rect">
            <a:avLst/>
          </a:prstGeom>
        </p:spPr>
        <p:txBody>
          <a:bodyPr anchorCtr="0" anchor="b" bIns="91425" lIns="91425" spcFirstLastPara="1" rIns="91425" wrap="square" tIns="91425">
            <a:noAutofit/>
          </a:bodyPr>
          <a:lstStyle>
            <a:lvl1pPr lvl="0" rtl="0">
              <a:spcBef>
                <a:spcPts val="0"/>
              </a:spcBef>
              <a:spcAft>
                <a:spcPts val="0"/>
              </a:spcAft>
              <a:buSzPts val="2400"/>
              <a:buNone/>
              <a:defRPr sz="2400"/>
            </a:lvl1pPr>
            <a:lvl2pPr lvl="1" rtl="0">
              <a:spcBef>
                <a:spcPts val="0"/>
              </a:spcBef>
              <a:spcAft>
                <a:spcPts val="0"/>
              </a:spcAft>
              <a:buSzPts val="2400"/>
              <a:buNone/>
              <a:defRPr sz="2400"/>
            </a:lvl2pPr>
            <a:lvl3pPr lvl="2" rtl="0">
              <a:spcBef>
                <a:spcPts val="0"/>
              </a:spcBef>
              <a:spcAft>
                <a:spcPts val="0"/>
              </a:spcAft>
              <a:buSzPts val="2400"/>
              <a:buNone/>
              <a:defRPr sz="2400"/>
            </a:lvl3pPr>
            <a:lvl4pPr lvl="3" rtl="0">
              <a:spcBef>
                <a:spcPts val="0"/>
              </a:spcBef>
              <a:spcAft>
                <a:spcPts val="0"/>
              </a:spcAft>
              <a:buSzPts val="2400"/>
              <a:buNone/>
              <a:defRPr sz="2400"/>
            </a:lvl4pPr>
            <a:lvl5pPr lvl="4" rtl="0">
              <a:spcBef>
                <a:spcPts val="0"/>
              </a:spcBef>
              <a:spcAft>
                <a:spcPts val="0"/>
              </a:spcAft>
              <a:buSzPts val="2400"/>
              <a:buNone/>
              <a:defRPr sz="2400"/>
            </a:lvl5pPr>
            <a:lvl6pPr lvl="5" rtl="0">
              <a:spcBef>
                <a:spcPts val="0"/>
              </a:spcBef>
              <a:spcAft>
                <a:spcPts val="0"/>
              </a:spcAft>
              <a:buSzPts val="2400"/>
              <a:buNone/>
              <a:defRPr sz="2400"/>
            </a:lvl6pPr>
            <a:lvl7pPr lvl="6" rtl="0">
              <a:spcBef>
                <a:spcPts val="0"/>
              </a:spcBef>
              <a:spcAft>
                <a:spcPts val="0"/>
              </a:spcAft>
              <a:buSzPts val="2400"/>
              <a:buNone/>
              <a:defRPr sz="2400"/>
            </a:lvl7pPr>
            <a:lvl8pPr lvl="7" rtl="0">
              <a:spcBef>
                <a:spcPts val="0"/>
              </a:spcBef>
              <a:spcAft>
                <a:spcPts val="0"/>
              </a:spcAft>
              <a:buSzPts val="2400"/>
              <a:buNone/>
              <a:defRPr sz="2400"/>
            </a:lvl8pPr>
            <a:lvl9pPr lvl="8" rtl="0">
              <a:spcBef>
                <a:spcPts val="0"/>
              </a:spcBef>
              <a:spcAft>
                <a:spcPts val="0"/>
              </a:spcAft>
              <a:buSzPts val="2400"/>
              <a:buNone/>
              <a:defRPr sz="2400"/>
            </a:lvl9pPr>
          </a:lstStyle>
          <a:p/>
        </p:txBody>
      </p:sp>
      <p:sp>
        <p:nvSpPr>
          <p:cNvPr id="154" name="Google Shape;154;p31"/>
          <p:cNvSpPr txBox="1"/>
          <p:nvPr>
            <p:ph idx="1" type="body"/>
          </p:nvPr>
        </p:nvSpPr>
        <p:spPr>
          <a:xfrm>
            <a:off x="311700" y="1389600"/>
            <a:ext cx="2808000" cy="3179400"/>
          </a:xfrm>
          <a:prstGeom prst="rect">
            <a:avLst/>
          </a:prstGeom>
        </p:spPr>
        <p:txBody>
          <a:bodyPr anchorCtr="0" anchor="t" bIns="91425" lIns="91425" spcFirstLastPara="1" rIns="91425" wrap="square" tIns="91425">
            <a:noAutofit/>
          </a:bodyPr>
          <a:lstStyle>
            <a:lvl1pPr indent="-304800" lvl="0" marL="457200" rtl="0">
              <a:spcBef>
                <a:spcPts val="0"/>
              </a:spcBef>
              <a:spcAft>
                <a:spcPts val="0"/>
              </a:spcAft>
              <a:buSzPts val="1200"/>
              <a:buChar char="●"/>
              <a:defRPr sz="1200"/>
            </a:lvl1pPr>
            <a:lvl2pPr indent="-304800" lvl="1" marL="914400" rtl="0">
              <a:spcBef>
                <a:spcPts val="1600"/>
              </a:spcBef>
              <a:spcAft>
                <a:spcPts val="0"/>
              </a:spcAft>
              <a:buSzPts val="1200"/>
              <a:buChar char="○"/>
              <a:defRPr sz="1200"/>
            </a:lvl2pPr>
            <a:lvl3pPr indent="-304800" lvl="2" marL="1371600" rtl="0">
              <a:spcBef>
                <a:spcPts val="1600"/>
              </a:spcBef>
              <a:spcAft>
                <a:spcPts val="0"/>
              </a:spcAft>
              <a:buSzPts val="1200"/>
              <a:buChar char="■"/>
              <a:defRPr sz="1200"/>
            </a:lvl3pPr>
            <a:lvl4pPr indent="-304800" lvl="3" marL="1828800" rtl="0">
              <a:spcBef>
                <a:spcPts val="1600"/>
              </a:spcBef>
              <a:spcAft>
                <a:spcPts val="0"/>
              </a:spcAft>
              <a:buSzPts val="1200"/>
              <a:buChar char="●"/>
              <a:defRPr sz="1200"/>
            </a:lvl4pPr>
            <a:lvl5pPr indent="-304800" lvl="4" marL="2286000" rtl="0">
              <a:spcBef>
                <a:spcPts val="1600"/>
              </a:spcBef>
              <a:spcAft>
                <a:spcPts val="0"/>
              </a:spcAft>
              <a:buSzPts val="1200"/>
              <a:buChar char="○"/>
              <a:defRPr sz="1200"/>
            </a:lvl5pPr>
            <a:lvl6pPr indent="-304800" lvl="5" marL="2743200" rtl="0">
              <a:spcBef>
                <a:spcPts val="1600"/>
              </a:spcBef>
              <a:spcAft>
                <a:spcPts val="0"/>
              </a:spcAft>
              <a:buSzPts val="1200"/>
              <a:buChar char="■"/>
              <a:defRPr sz="1200"/>
            </a:lvl6pPr>
            <a:lvl7pPr indent="-304800" lvl="6" marL="3200400" rtl="0">
              <a:spcBef>
                <a:spcPts val="1600"/>
              </a:spcBef>
              <a:spcAft>
                <a:spcPts val="0"/>
              </a:spcAft>
              <a:buSzPts val="1200"/>
              <a:buChar char="●"/>
              <a:defRPr sz="1200"/>
            </a:lvl7pPr>
            <a:lvl8pPr indent="-304800" lvl="7" marL="3657600" rtl="0">
              <a:spcBef>
                <a:spcPts val="1600"/>
              </a:spcBef>
              <a:spcAft>
                <a:spcPts val="0"/>
              </a:spcAft>
              <a:buSzPts val="1200"/>
              <a:buChar char="○"/>
              <a:defRPr sz="1200"/>
            </a:lvl8pPr>
            <a:lvl9pPr indent="-304800" lvl="8" marL="4114800" rtl="0">
              <a:spcBef>
                <a:spcPts val="1600"/>
              </a:spcBef>
              <a:spcAft>
                <a:spcPts val="1600"/>
              </a:spcAft>
              <a:buSzPts val="1200"/>
              <a:buChar char="■"/>
              <a:defRPr sz="1200"/>
            </a:lvl9pPr>
          </a:lstStyle>
          <a:p/>
        </p:txBody>
      </p:sp>
      <p:sp>
        <p:nvSpPr>
          <p:cNvPr id="155" name="Google Shape;155;p3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1" type="secHead">
  <p:cSld name="SECTION_HEADER">
    <p:bg>
      <p:bgPr>
        <a:solidFill>
          <a:srgbClr val="F4F4C0"/>
        </a:solidFill>
      </p:bgPr>
    </p:bg>
    <p:spTree>
      <p:nvGrpSpPr>
        <p:cNvPr id="21" name="Shape 21"/>
        <p:cNvGrpSpPr/>
        <p:nvPr/>
      </p:nvGrpSpPr>
      <p:grpSpPr>
        <a:xfrm>
          <a:off x="0" y="0"/>
          <a:ext cx="0" cy="0"/>
          <a:chOff x="0" y="0"/>
          <a:chExt cx="0" cy="0"/>
        </a:xfrm>
      </p:grpSpPr>
      <p:sp>
        <p:nvSpPr>
          <p:cNvPr id="22" name="Google Shape;22;p4"/>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23" name="Google Shape;23;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156" name="Shape 156"/>
        <p:cNvGrpSpPr/>
        <p:nvPr/>
      </p:nvGrpSpPr>
      <p:grpSpPr>
        <a:xfrm>
          <a:off x="0" y="0"/>
          <a:ext cx="0" cy="0"/>
          <a:chOff x="0" y="0"/>
          <a:chExt cx="0" cy="0"/>
        </a:xfrm>
      </p:grpSpPr>
      <p:sp>
        <p:nvSpPr>
          <p:cNvPr id="157" name="Google Shape;157;p32"/>
          <p:cNvSpPr txBox="1"/>
          <p:nvPr>
            <p:ph type="title"/>
          </p:nvPr>
        </p:nvSpPr>
        <p:spPr>
          <a:xfrm>
            <a:off x="490250" y="450150"/>
            <a:ext cx="6367800" cy="4090800"/>
          </a:xfrm>
          <a:prstGeom prst="rect">
            <a:avLst/>
          </a:prstGeom>
        </p:spPr>
        <p:txBody>
          <a:bodyPr anchorCtr="0" anchor="ctr" bIns="91425" lIns="91425" spcFirstLastPara="1" rIns="91425" wrap="square" tIns="91425">
            <a:noAutofit/>
          </a:bodyPr>
          <a:lstStyle>
            <a:lvl1pPr lvl="0" rtl="0">
              <a:spcBef>
                <a:spcPts val="0"/>
              </a:spcBef>
              <a:spcAft>
                <a:spcPts val="0"/>
              </a:spcAft>
              <a:buSzPts val="4800"/>
              <a:buNone/>
              <a:defRPr sz="4800"/>
            </a:lvl1pPr>
            <a:lvl2pPr lvl="1" rtl="0">
              <a:spcBef>
                <a:spcPts val="0"/>
              </a:spcBef>
              <a:spcAft>
                <a:spcPts val="0"/>
              </a:spcAft>
              <a:buSzPts val="4800"/>
              <a:buNone/>
              <a:defRPr sz="4800"/>
            </a:lvl2pPr>
            <a:lvl3pPr lvl="2" rtl="0">
              <a:spcBef>
                <a:spcPts val="0"/>
              </a:spcBef>
              <a:spcAft>
                <a:spcPts val="0"/>
              </a:spcAft>
              <a:buSzPts val="4800"/>
              <a:buNone/>
              <a:defRPr sz="4800"/>
            </a:lvl3pPr>
            <a:lvl4pPr lvl="3" rtl="0">
              <a:spcBef>
                <a:spcPts val="0"/>
              </a:spcBef>
              <a:spcAft>
                <a:spcPts val="0"/>
              </a:spcAft>
              <a:buSzPts val="4800"/>
              <a:buNone/>
              <a:defRPr sz="4800"/>
            </a:lvl4pPr>
            <a:lvl5pPr lvl="4" rtl="0">
              <a:spcBef>
                <a:spcPts val="0"/>
              </a:spcBef>
              <a:spcAft>
                <a:spcPts val="0"/>
              </a:spcAft>
              <a:buSzPts val="4800"/>
              <a:buNone/>
              <a:defRPr sz="4800"/>
            </a:lvl5pPr>
            <a:lvl6pPr lvl="5" rtl="0">
              <a:spcBef>
                <a:spcPts val="0"/>
              </a:spcBef>
              <a:spcAft>
                <a:spcPts val="0"/>
              </a:spcAft>
              <a:buSzPts val="4800"/>
              <a:buNone/>
              <a:defRPr sz="4800"/>
            </a:lvl6pPr>
            <a:lvl7pPr lvl="6" rtl="0">
              <a:spcBef>
                <a:spcPts val="0"/>
              </a:spcBef>
              <a:spcAft>
                <a:spcPts val="0"/>
              </a:spcAft>
              <a:buSzPts val="4800"/>
              <a:buNone/>
              <a:defRPr sz="4800"/>
            </a:lvl7pPr>
            <a:lvl8pPr lvl="7" rtl="0">
              <a:spcBef>
                <a:spcPts val="0"/>
              </a:spcBef>
              <a:spcAft>
                <a:spcPts val="0"/>
              </a:spcAft>
              <a:buSzPts val="4800"/>
              <a:buNone/>
              <a:defRPr sz="4800"/>
            </a:lvl8pPr>
            <a:lvl9pPr lvl="8" rtl="0">
              <a:spcBef>
                <a:spcPts val="0"/>
              </a:spcBef>
              <a:spcAft>
                <a:spcPts val="0"/>
              </a:spcAft>
              <a:buSzPts val="4800"/>
              <a:buNone/>
              <a:defRPr sz="4800"/>
            </a:lvl9pPr>
          </a:lstStyle>
          <a:p/>
        </p:txBody>
      </p:sp>
      <p:sp>
        <p:nvSpPr>
          <p:cNvPr id="158" name="Google Shape;158;p3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159" name="Shape 159"/>
        <p:cNvGrpSpPr/>
        <p:nvPr/>
      </p:nvGrpSpPr>
      <p:grpSpPr>
        <a:xfrm>
          <a:off x="0" y="0"/>
          <a:ext cx="0" cy="0"/>
          <a:chOff x="0" y="0"/>
          <a:chExt cx="0" cy="0"/>
        </a:xfrm>
      </p:grpSpPr>
      <p:sp>
        <p:nvSpPr>
          <p:cNvPr id="160" name="Google Shape;160;p33"/>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1" name="Google Shape;161;p33"/>
          <p:cNvSpPr txBox="1"/>
          <p:nvPr>
            <p:ph type="title"/>
          </p:nvPr>
        </p:nvSpPr>
        <p:spPr>
          <a:xfrm>
            <a:off x="265500" y="1233175"/>
            <a:ext cx="4045200" cy="1482300"/>
          </a:xfrm>
          <a:prstGeom prst="rect">
            <a:avLst/>
          </a:prstGeom>
        </p:spPr>
        <p:txBody>
          <a:bodyPr anchorCtr="0" anchor="b" bIns="91425" lIns="91425" spcFirstLastPara="1" rIns="91425" wrap="square" tIns="91425">
            <a:noAutofit/>
          </a:bodyPr>
          <a:lstStyle>
            <a:lvl1pPr lvl="0" rtl="0" algn="ctr">
              <a:spcBef>
                <a:spcPts val="0"/>
              </a:spcBef>
              <a:spcAft>
                <a:spcPts val="0"/>
              </a:spcAft>
              <a:buSzPts val="4200"/>
              <a:buNone/>
              <a:defRPr sz="4200"/>
            </a:lvl1pPr>
            <a:lvl2pPr lvl="1" rtl="0" algn="ctr">
              <a:spcBef>
                <a:spcPts val="0"/>
              </a:spcBef>
              <a:spcAft>
                <a:spcPts val="0"/>
              </a:spcAft>
              <a:buSzPts val="4200"/>
              <a:buNone/>
              <a:defRPr sz="4200"/>
            </a:lvl2pPr>
            <a:lvl3pPr lvl="2" rtl="0" algn="ctr">
              <a:spcBef>
                <a:spcPts val="0"/>
              </a:spcBef>
              <a:spcAft>
                <a:spcPts val="0"/>
              </a:spcAft>
              <a:buSzPts val="4200"/>
              <a:buNone/>
              <a:defRPr sz="4200"/>
            </a:lvl3pPr>
            <a:lvl4pPr lvl="3" rtl="0" algn="ctr">
              <a:spcBef>
                <a:spcPts val="0"/>
              </a:spcBef>
              <a:spcAft>
                <a:spcPts val="0"/>
              </a:spcAft>
              <a:buSzPts val="4200"/>
              <a:buNone/>
              <a:defRPr sz="4200"/>
            </a:lvl4pPr>
            <a:lvl5pPr lvl="4" rtl="0" algn="ctr">
              <a:spcBef>
                <a:spcPts val="0"/>
              </a:spcBef>
              <a:spcAft>
                <a:spcPts val="0"/>
              </a:spcAft>
              <a:buSzPts val="4200"/>
              <a:buNone/>
              <a:defRPr sz="4200"/>
            </a:lvl5pPr>
            <a:lvl6pPr lvl="5" rtl="0" algn="ctr">
              <a:spcBef>
                <a:spcPts val="0"/>
              </a:spcBef>
              <a:spcAft>
                <a:spcPts val="0"/>
              </a:spcAft>
              <a:buSzPts val="4200"/>
              <a:buNone/>
              <a:defRPr sz="4200"/>
            </a:lvl6pPr>
            <a:lvl7pPr lvl="6" rtl="0" algn="ctr">
              <a:spcBef>
                <a:spcPts val="0"/>
              </a:spcBef>
              <a:spcAft>
                <a:spcPts val="0"/>
              </a:spcAft>
              <a:buSzPts val="4200"/>
              <a:buNone/>
              <a:defRPr sz="4200"/>
            </a:lvl7pPr>
            <a:lvl8pPr lvl="7" rtl="0" algn="ctr">
              <a:spcBef>
                <a:spcPts val="0"/>
              </a:spcBef>
              <a:spcAft>
                <a:spcPts val="0"/>
              </a:spcAft>
              <a:buSzPts val="4200"/>
              <a:buNone/>
              <a:defRPr sz="4200"/>
            </a:lvl8pPr>
            <a:lvl9pPr lvl="8" rtl="0" algn="ctr">
              <a:spcBef>
                <a:spcPts val="0"/>
              </a:spcBef>
              <a:spcAft>
                <a:spcPts val="0"/>
              </a:spcAft>
              <a:buSzPts val="4200"/>
              <a:buNone/>
              <a:defRPr sz="4200"/>
            </a:lvl9pPr>
          </a:lstStyle>
          <a:p/>
        </p:txBody>
      </p:sp>
      <p:sp>
        <p:nvSpPr>
          <p:cNvPr id="162" name="Google Shape;162;p33"/>
          <p:cNvSpPr txBox="1"/>
          <p:nvPr>
            <p:ph idx="1" type="subTitle"/>
          </p:nvPr>
        </p:nvSpPr>
        <p:spPr>
          <a:xfrm>
            <a:off x="265500" y="2803075"/>
            <a:ext cx="4045200" cy="1235100"/>
          </a:xfrm>
          <a:prstGeom prst="rect">
            <a:avLst/>
          </a:prstGeom>
        </p:spPr>
        <p:txBody>
          <a:bodyPr anchorCtr="0" anchor="t" bIns="91425" lIns="91425" spcFirstLastPara="1" rIns="91425" wrap="square" tIns="91425">
            <a:noAutofit/>
          </a:bodyPr>
          <a:lstStyle>
            <a:lvl1pPr lvl="0" rtl="0" algn="ctr">
              <a:lnSpc>
                <a:spcPct val="100000"/>
              </a:lnSpc>
              <a:spcBef>
                <a:spcPts val="0"/>
              </a:spcBef>
              <a:spcAft>
                <a:spcPts val="0"/>
              </a:spcAft>
              <a:buSzPts val="2100"/>
              <a:buNone/>
              <a:defRPr sz="2100"/>
            </a:lvl1pPr>
            <a:lvl2pPr lvl="1" rtl="0" algn="ctr">
              <a:lnSpc>
                <a:spcPct val="100000"/>
              </a:lnSpc>
              <a:spcBef>
                <a:spcPts val="0"/>
              </a:spcBef>
              <a:spcAft>
                <a:spcPts val="0"/>
              </a:spcAft>
              <a:buSzPts val="2100"/>
              <a:buNone/>
              <a:defRPr sz="2100"/>
            </a:lvl2pPr>
            <a:lvl3pPr lvl="2" rtl="0" algn="ctr">
              <a:lnSpc>
                <a:spcPct val="100000"/>
              </a:lnSpc>
              <a:spcBef>
                <a:spcPts val="0"/>
              </a:spcBef>
              <a:spcAft>
                <a:spcPts val="0"/>
              </a:spcAft>
              <a:buSzPts val="2100"/>
              <a:buNone/>
              <a:defRPr sz="2100"/>
            </a:lvl3pPr>
            <a:lvl4pPr lvl="3" rtl="0" algn="ctr">
              <a:lnSpc>
                <a:spcPct val="100000"/>
              </a:lnSpc>
              <a:spcBef>
                <a:spcPts val="0"/>
              </a:spcBef>
              <a:spcAft>
                <a:spcPts val="0"/>
              </a:spcAft>
              <a:buSzPts val="2100"/>
              <a:buNone/>
              <a:defRPr sz="2100"/>
            </a:lvl4pPr>
            <a:lvl5pPr lvl="4" rtl="0" algn="ctr">
              <a:lnSpc>
                <a:spcPct val="100000"/>
              </a:lnSpc>
              <a:spcBef>
                <a:spcPts val="0"/>
              </a:spcBef>
              <a:spcAft>
                <a:spcPts val="0"/>
              </a:spcAft>
              <a:buSzPts val="2100"/>
              <a:buNone/>
              <a:defRPr sz="2100"/>
            </a:lvl5pPr>
            <a:lvl6pPr lvl="5" rtl="0" algn="ctr">
              <a:lnSpc>
                <a:spcPct val="100000"/>
              </a:lnSpc>
              <a:spcBef>
                <a:spcPts val="0"/>
              </a:spcBef>
              <a:spcAft>
                <a:spcPts val="0"/>
              </a:spcAft>
              <a:buSzPts val="2100"/>
              <a:buNone/>
              <a:defRPr sz="2100"/>
            </a:lvl6pPr>
            <a:lvl7pPr lvl="6" rtl="0" algn="ctr">
              <a:lnSpc>
                <a:spcPct val="100000"/>
              </a:lnSpc>
              <a:spcBef>
                <a:spcPts val="0"/>
              </a:spcBef>
              <a:spcAft>
                <a:spcPts val="0"/>
              </a:spcAft>
              <a:buSzPts val="2100"/>
              <a:buNone/>
              <a:defRPr sz="2100"/>
            </a:lvl7pPr>
            <a:lvl8pPr lvl="7" rtl="0" algn="ctr">
              <a:lnSpc>
                <a:spcPct val="100000"/>
              </a:lnSpc>
              <a:spcBef>
                <a:spcPts val="0"/>
              </a:spcBef>
              <a:spcAft>
                <a:spcPts val="0"/>
              </a:spcAft>
              <a:buSzPts val="2100"/>
              <a:buNone/>
              <a:defRPr sz="2100"/>
            </a:lvl8pPr>
            <a:lvl9pPr lvl="8" rtl="0" algn="ctr">
              <a:lnSpc>
                <a:spcPct val="100000"/>
              </a:lnSpc>
              <a:spcBef>
                <a:spcPts val="0"/>
              </a:spcBef>
              <a:spcAft>
                <a:spcPts val="0"/>
              </a:spcAft>
              <a:buSzPts val="2100"/>
              <a:buNone/>
              <a:defRPr sz="2100"/>
            </a:lvl9pPr>
          </a:lstStyle>
          <a:p/>
        </p:txBody>
      </p:sp>
      <p:sp>
        <p:nvSpPr>
          <p:cNvPr id="163" name="Google Shape;163;p33"/>
          <p:cNvSpPr txBox="1"/>
          <p:nvPr>
            <p:ph idx="2" type="body"/>
          </p:nvPr>
        </p:nvSpPr>
        <p:spPr>
          <a:xfrm>
            <a:off x="4939500" y="724075"/>
            <a:ext cx="3837000" cy="3695100"/>
          </a:xfrm>
          <a:prstGeom prst="rect">
            <a:avLst/>
          </a:prstGeom>
        </p:spPr>
        <p:txBody>
          <a:bodyPr anchorCtr="0" anchor="ctr" bIns="91425" lIns="91425" spcFirstLastPara="1" rIns="91425" wrap="square" tIns="91425">
            <a:noAutofit/>
          </a:bodyPr>
          <a:lstStyle>
            <a:lvl1pPr indent="-342900" lvl="0" marL="457200" rtl="0">
              <a:spcBef>
                <a:spcPts val="0"/>
              </a:spcBef>
              <a:spcAft>
                <a:spcPts val="0"/>
              </a:spcAft>
              <a:buSzPts val="1800"/>
              <a:buChar char="●"/>
              <a:defRPr/>
            </a:lvl1pPr>
            <a:lvl2pPr indent="-317500" lvl="1" marL="914400" rtl="0">
              <a:spcBef>
                <a:spcPts val="1600"/>
              </a:spcBef>
              <a:spcAft>
                <a:spcPts val="0"/>
              </a:spcAft>
              <a:buSzPts val="1400"/>
              <a:buChar char="○"/>
              <a:defRPr/>
            </a:lvl2pPr>
            <a:lvl3pPr indent="-317500" lvl="2" marL="1371600" rtl="0">
              <a:spcBef>
                <a:spcPts val="1600"/>
              </a:spcBef>
              <a:spcAft>
                <a:spcPts val="0"/>
              </a:spcAft>
              <a:buSzPts val="1400"/>
              <a:buChar char="■"/>
              <a:defRPr/>
            </a:lvl3pPr>
            <a:lvl4pPr indent="-317500" lvl="3" marL="1828800" rtl="0">
              <a:spcBef>
                <a:spcPts val="1600"/>
              </a:spcBef>
              <a:spcAft>
                <a:spcPts val="0"/>
              </a:spcAft>
              <a:buSzPts val="1400"/>
              <a:buChar char="●"/>
              <a:defRPr/>
            </a:lvl4pPr>
            <a:lvl5pPr indent="-317500" lvl="4" marL="2286000" rtl="0">
              <a:spcBef>
                <a:spcPts val="1600"/>
              </a:spcBef>
              <a:spcAft>
                <a:spcPts val="0"/>
              </a:spcAft>
              <a:buSzPts val="1400"/>
              <a:buChar char="○"/>
              <a:defRPr/>
            </a:lvl5pPr>
            <a:lvl6pPr indent="-317500" lvl="5" marL="2743200" rtl="0">
              <a:spcBef>
                <a:spcPts val="1600"/>
              </a:spcBef>
              <a:spcAft>
                <a:spcPts val="0"/>
              </a:spcAft>
              <a:buSzPts val="1400"/>
              <a:buChar char="■"/>
              <a:defRPr/>
            </a:lvl6pPr>
            <a:lvl7pPr indent="-317500" lvl="6" marL="3200400" rtl="0">
              <a:spcBef>
                <a:spcPts val="1600"/>
              </a:spcBef>
              <a:spcAft>
                <a:spcPts val="0"/>
              </a:spcAft>
              <a:buSzPts val="1400"/>
              <a:buChar char="●"/>
              <a:defRPr/>
            </a:lvl7pPr>
            <a:lvl8pPr indent="-317500" lvl="7" marL="3657600" rtl="0">
              <a:spcBef>
                <a:spcPts val="1600"/>
              </a:spcBef>
              <a:spcAft>
                <a:spcPts val="0"/>
              </a:spcAft>
              <a:buSzPts val="1400"/>
              <a:buChar char="○"/>
              <a:defRPr/>
            </a:lvl8pPr>
            <a:lvl9pPr indent="-317500" lvl="8" marL="4114800" rtl="0">
              <a:spcBef>
                <a:spcPts val="1600"/>
              </a:spcBef>
              <a:spcAft>
                <a:spcPts val="1600"/>
              </a:spcAft>
              <a:buSzPts val="1400"/>
              <a:buChar char="■"/>
              <a:defRPr/>
            </a:lvl9pPr>
          </a:lstStyle>
          <a:p/>
        </p:txBody>
      </p:sp>
      <p:sp>
        <p:nvSpPr>
          <p:cNvPr id="164" name="Google Shape;164;p3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165" name="Shape 165"/>
        <p:cNvGrpSpPr/>
        <p:nvPr/>
      </p:nvGrpSpPr>
      <p:grpSpPr>
        <a:xfrm>
          <a:off x="0" y="0"/>
          <a:ext cx="0" cy="0"/>
          <a:chOff x="0" y="0"/>
          <a:chExt cx="0" cy="0"/>
        </a:xfrm>
      </p:grpSpPr>
      <p:sp>
        <p:nvSpPr>
          <p:cNvPr id="166" name="Google Shape;166;p34"/>
          <p:cNvSpPr txBox="1"/>
          <p:nvPr>
            <p:ph idx="1" type="body"/>
          </p:nvPr>
        </p:nvSpPr>
        <p:spPr>
          <a:xfrm>
            <a:off x="311700" y="4230575"/>
            <a:ext cx="5998800" cy="605100"/>
          </a:xfrm>
          <a:prstGeom prst="rect">
            <a:avLst/>
          </a:prstGeom>
        </p:spPr>
        <p:txBody>
          <a:bodyPr anchorCtr="0" anchor="ctr" bIns="91425" lIns="91425" spcFirstLastPara="1" rIns="91425" wrap="square" tIns="91425">
            <a:noAutofit/>
          </a:bodyPr>
          <a:lstStyle>
            <a:lvl1pPr indent="-228600" lvl="0" marL="457200" rtl="0">
              <a:lnSpc>
                <a:spcPct val="100000"/>
              </a:lnSpc>
              <a:spcBef>
                <a:spcPts val="0"/>
              </a:spcBef>
              <a:spcAft>
                <a:spcPts val="0"/>
              </a:spcAft>
              <a:buSzPts val="1800"/>
              <a:buNone/>
              <a:defRPr/>
            </a:lvl1pPr>
          </a:lstStyle>
          <a:p/>
        </p:txBody>
      </p:sp>
      <p:sp>
        <p:nvSpPr>
          <p:cNvPr id="167" name="Google Shape;167;p3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168" name="Shape 168"/>
        <p:cNvGrpSpPr/>
        <p:nvPr/>
      </p:nvGrpSpPr>
      <p:grpSpPr>
        <a:xfrm>
          <a:off x="0" y="0"/>
          <a:ext cx="0" cy="0"/>
          <a:chOff x="0" y="0"/>
          <a:chExt cx="0" cy="0"/>
        </a:xfrm>
      </p:grpSpPr>
      <p:sp>
        <p:nvSpPr>
          <p:cNvPr id="169" name="Google Shape;169;p35"/>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Autofit/>
          </a:bodyPr>
          <a:lstStyle>
            <a:lvl1pPr lvl="0" rtl="0" algn="ctr">
              <a:spcBef>
                <a:spcPts val="0"/>
              </a:spcBef>
              <a:spcAft>
                <a:spcPts val="0"/>
              </a:spcAft>
              <a:buSzPts val="12000"/>
              <a:buNone/>
              <a:defRPr sz="12000"/>
            </a:lvl1pPr>
            <a:lvl2pPr lvl="1" rtl="0" algn="ctr">
              <a:spcBef>
                <a:spcPts val="0"/>
              </a:spcBef>
              <a:spcAft>
                <a:spcPts val="0"/>
              </a:spcAft>
              <a:buSzPts val="12000"/>
              <a:buNone/>
              <a:defRPr sz="12000"/>
            </a:lvl2pPr>
            <a:lvl3pPr lvl="2" rtl="0" algn="ctr">
              <a:spcBef>
                <a:spcPts val="0"/>
              </a:spcBef>
              <a:spcAft>
                <a:spcPts val="0"/>
              </a:spcAft>
              <a:buSzPts val="12000"/>
              <a:buNone/>
              <a:defRPr sz="12000"/>
            </a:lvl3pPr>
            <a:lvl4pPr lvl="3" rtl="0" algn="ctr">
              <a:spcBef>
                <a:spcPts val="0"/>
              </a:spcBef>
              <a:spcAft>
                <a:spcPts val="0"/>
              </a:spcAft>
              <a:buSzPts val="12000"/>
              <a:buNone/>
              <a:defRPr sz="12000"/>
            </a:lvl4pPr>
            <a:lvl5pPr lvl="4" rtl="0" algn="ctr">
              <a:spcBef>
                <a:spcPts val="0"/>
              </a:spcBef>
              <a:spcAft>
                <a:spcPts val="0"/>
              </a:spcAft>
              <a:buSzPts val="12000"/>
              <a:buNone/>
              <a:defRPr sz="12000"/>
            </a:lvl5pPr>
            <a:lvl6pPr lvl="5" rtl="0" algn="ctr">
              <a:spcBef>
                <a:spcPts val="0"/>
              </a:spcBef>
              <a:spcAft>
                <a:spcPts val="0"/>
              </a:spcAft>
              <a:buSzPts val="12000"/>
              <a:buNone/>
              <a:defRPr sz="12000"/>
            </a:lvl6pPr>
            <a:lvl7pPr lvl="6" rtl="0" algn="ctr">
              <a:spcBef>
                <a:spcPts val="0"/>
              </a:spcBef>
              <a:spcAft>
                <a:spcPts val="0"/>
              </a:spcAft>
              <a:buSzPts val="12000"/>
              <a:buNone/>
              <a:defRPr sz="12000"/>
            </a:lvl7pPr>
            <a:lvl8pPr lvl="7" rtl="0" algn="ctr">
              <a:spcBef>
                <a:spcPts val="0"/>
              </a:spcBef>
              <a:spcAft>
                <a:spcPts val="0"/>
              </a:spcAft>
              <a:buSzPts val="12000"/>
              <a:buNone/>
              <a:defRPr sz="12000"/>
            </a:lvl8pPr>
            <a:lvl9pPr lvl="8" rtl="0" algn="ctr">
              <a:spcBef>
                <a:spcPts val="0"/>
              </a:spcBef>
              <a:spcAft>
                <a:spcPts val="0"/>
              </a:spcAft>
              <a:buSzPts val="12000"/>
              <a:buNone/>
              <a:defRPr sz="12000"/>
            </a:lvl9pPr>
          </a:lstStyle>
          <a:p>
            <a:r>
              <a:t>xx%</a:t>
            </a:r>
          </a:p>
        </p:txBody>
      </p:sp>
      <p:sp>
        <p:nvSpPr>
          <p:cNvPr id="170" name="Google Shape;170;p35"/>
          <p:cNvSpPr txBox="1"/>
          <p:nvPr>
            <p:ph idx="1" type="body"/>
          </p:nvPr>
        </p:nvSpPr>
        <p:spPr>
          <a:xfrm>
            <a:off x="311700" y="3152225"/>
            <a:ext cx="8520600" cy="1300800"/>
          </a:xfrm>
          <a:prstGeom prst="rect">
            <a:avLst/>
          </a:prstGeom>
        </p:spPr>
        <p:txBody>
          <a:bodyPr anchorCtr="0" anchor="t" bIns="91425" lIns="91425" spcFirstLastPara="1" rIns="91425" wrap="square" tIns="91425">
            <a:noAutofit/>
          </a:bodyPr>
          <a:lstStyle>
            <a:lvl1pPr indent="-342900" lvl="0" marL="457200" rtl="0" algn="ctr">
              <a:spcBef>
                <a:spcPts val="0"/>
              </a:spcBef>
              <a:spcAft>
                <a:spcPts val="0"/>
              </a:spcAft>
              <a:buSzPts val="1800"/>
              <a:buChar char="●"/>
              <a:defRPr/>
            </a:lvl1pPr>
            <a:lvl2pPr indent="-317500" lvl="1" marL="914400" rtl="0" algn="ctr">
              <a:spcBef>
                <a:spcPts val="1600"/>
              </a:spcBef>
              <a:spcAft>
                <a:spcPts val="0"/>
              </a:spcAft>
              <a:buSzPts val="1400"/>
              <a:buChar char="○"/>
              <a:defRPr/>
            </a:lvl2pPr>
            <a:lvl3pPr indent="-317500" lvl="2" marL="1371600" rtl="0" algn="ctr">
              <a:spcBef>
                <a:spcPts val="1600"/>
              </a:spcBef>
              <a:spcAft>
                <a:spcPts val="0"/>
              </a:spcAft>
              <a:buSzPts val="1400"/>
              <a:buChar char="■"/>
              <a:defRPr/>
            </a:lvl3pPr>
            <a:lvl4pPr indent="-317500" lvl="3" marL="1828800" rtl="0" algn="ctr">
              <a:spcBef>
                <a:spcPts val="1600"/>
              </a:spcBef>
              <a:spcAft>
                <a:spcPts val="0"/>
              </a:spcAft>
              <a:buSzPts val="1400"/>
              <a:buChar char="●"/>
              <a:defRPr/>
            </a:lvl4pPr>
            <a:lvl5pPr indent="-317500" lvl="4" marL="2286000" rtl="0" algn="ctr">
              <a:spcBef>
                <a:spcPts val="1600"/>
              </a:spcBef>
              <a:spcAft>
                <a:spcPts val="0"/>
              </a:spcAft>
              <a:buSzPts val="1400"/>
              <a:buChar char="○"/>
              <a:defRPr/>
            </a:lvl5pPr>
            <a:lvl6pPr indent="-317500" lvl="5" marL="2743200" rtl="0" algn="ctr">
              <a:spcBef>
                <a:spcPts val="1600"/>
              </a:spcBef>
              <a:spcAft>
                <a:spcPts val="0"/>
              </a:spcAft>
              <a:buSzPts val="1400"/>
              <a:buChar char="■"/>
              <a:defRPr/>
            </a:lvl6pPr>
            <a:lvl7pPr indent="-317500" lvl="6" marL="3200400" rtl="0" algn="ctr">
              <a:spcBef>
                <a:spcPts val="1600"/>
              </a:spcBef>
              <a:spcAft>
                <a:spcPts val="0"/>
              </a:spcAft>
              <a:buSzPts val="1400"/>
              <a:buChar char="●"/>
              <a:defRPr/>
            </a:lvl7pPr>
            <a:lvl8pPr indent="-317500" lvl="7" marL="3657600" rtl="0" algn="ctr">
              <a:spcBef>
                <a:spcPts val="1600"/>
              </a:spcBef>
              <a:spcAft>
                <a:spcPts val="0"/>
              </a:spcAft>
              <a:buSzPts val="1400"/>
              <a:buChar char="○"/>
              <a:defRPr/>
            </a:lvl8pPr>
            <a:lvl9pPr indent="-317500" lvl="8" marL="4114800" rtl="0" algn="ctr">
              <a:spcBef>
                <a:spcPts val="1600"/>
              </a:spcBef>
              <a:spcAft>
                <a:spcPts val="1600"/>
              </a:spcAft>
              <a:buSzPts val="1400"/>
              <a:buChar char="■"/>
              <a:defRPr/>
            </a:lvl9pPr>
          </a:lstStyle>
          <a:p/>
        </p:txBody>
      </p:sp>
      <p:sp>
        <p:nvSpPr>
          <p:cNvPr id="171" name="Google Shape;171;p3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172" name="Shape 172"/>
        <p:cNvGrpSpPr/>
        <p:nvPr/>
      </p:nvGrpSpPr>
      <p:grpSpPr>
        <a:xfrm>
          <a:off x="0" y="0"/>
          <a:ext cx="0" cy="0"/>
          <a:chOff x="0" y="0"/>
          <a:chExt cx="0" cy="0"/>
        </a:xfrm>
      </p:grpSpPr>
      <p:sp>
        <p:nvSpPr>
          <p:cNvPr id="173" name="Google Shape;173;p3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2">
  <p:cSld name="SECTION_HEADER_1">
    <p:bg>
      <p:bgPr>
        <a:solidFill>
          <a:srgbClr val="EC7043"/>
        </a:solidFill>
      </p:bgPr>
    </p:bg>
    <p:spTree>
      <p:nvGrpSpPr>
        <p:cNvPr id="24" name="Shape 24"/>
        <p:cNvGrpSpPr/>
        <p:nvPr/>
      </p:nvGrpSpPr>
      <p:grpSpPr>
        <a:xfrm>
          <a:off x="0" y="0"/>
          <a:ext cx="0" cy="0"/>
          <a:chOff x="0" y="0"/>
          <a:chExt cx="0" cy="0"/>
        </a:xfrm>
      </p:grpSpPr>
      <p:sp>
        <p:nvSpPr>
          <p:cNvPr id="25" name="Google Shape;25;p5"/>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rtl="0">
              <a:spcBef>
                <a:spcPts val="0"/>
              </a:spcBef>
              <a:spcAft>
                <a:spcPts val="0"/>
              </a:spcAft>
              <a:buSzPts val="3600"/>
              <a:buNone/>
              <a:defRPr sz="3600"/>
            </a:lvl1pPr>
            <a:lvl2pPr lvl="1" rtl="0" algn="ctr">
              <a:spcBef>
                <a:spcPts val="0"/>
              </a:spcBef>
              <a:spcAft>
                <a:spcPts val="0"/>
              </a:spcAft>
              <a:buSzPts val="3600"/>
              <a:buNone/>
              <a:defRPr sz="3600"/>
            </a:lvl2pPr>
            <a:lvl3pPr lvl="2" rtl="0" algn="ctr">
              <a:spcBef>
                <a:spcPts val="0"/>
              </a:spcBef>
              <a:spcAft>
                <a:spcPts val="0"/>
              </a:spcAft>
              <a:buSzPts val="3600"/>
              <a:buNone/>
              <a:defRPr sz="3600"/>
            </a:lvl3pPr>
            <a:lvl4pPr lvl="3" rtl="0" algn="ctr">
              <a:spcBef>
                <a:spcPts val="0"/>
              </a:spcBef>
              <a:spcAft>
                <a:spcPts val="0"/>
              </a:spcAft>
              <a:buSzPts val="3600"/>
              <a:buNone/>
              <a:defRPr sz="3600"/>
            </a:lvl4pPr>
            <a:lvl5pPr lvl="4" rtl="0" algn="ctr">
              <a:spcBef>
                <a:spcPts val="0"/>
              </a:spcBef>
              <a:spcAft>
                <a:spcPts val="0"/>
              </a:spcAft>
              <a:buSzPts val="3600"/>
              <a:buNone/>
              <a:defRPr sz="3600"/>
            </a:lvl5pPr>
            <a:lvl6pPr lvl="5" rtl="0" algn="ctr">
              <a:spcBef>
                <a:spcPts val="0"/>
              </a:spcBef>
              <a:spcAft>
                <a:spcPts val="0"/>
              </a:spcAft>
              <a:buSzPts val="3600"/>
              <a:buNone/>
              <a:defRPr sz="3600"/>
            </a:lvl6pPr>
            <a:lvl7pPr lvl="6" rtl="0" algn="ctr">
              <a:spcBef>
                <a:spcPts val="0"/>
              </a:spcBef>
              <a:spcAft>
                <a:spcPts val="0"/>
              </a:spcAft>
              <a:buSzPts val="3600"/>
              <a:buNone/>
              <a:defRPr sz="3600"/>
            </a:lvl7pPr>
            <a:lvl8pPr lvl="7" rtl="0" algn="ctr">
              <a:spcBef>
                <a:spcPts val="0"/>
              </a:spcBef>
              <a:spcAft>
                <a:spcPts val="0"/>
              </a:spcAft>
              <a:buSzPts val="3600"/>
              <a:buNone/>
              <a:defRPr sz="3600"/>
            </a:lvl8pPr>
            <a:lvl9pPr lvl="8" rtl="0" algn="ctr">
              <a:spcBef>
                <a:spcPts val="0"/>
              </a:spcBef>
              <a:spcAft>
                <a:spcPts val="0"/>
              </a:spcAft>
              <a:buSzPts val="3600"/>
              <a:buNone/>
              <a:defRPr sz="3600"/>
            </a:lvl9pPr>
          </a:lstStyle>
          <a:p/>
        </p:txBody>
      </p:sp>
      <p:sp>
        <p:nvSpPr>
          <p:cNvPr id="26" name="Google Shape;26;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1 1 1">
  <p:cSld name="SECTION_HEADER_1_1">
    <p:bg>
      <p:bgPr>
        <a:solidFill>
          <a:srgbClr val="318E87"/>
        </a:solidFill>
      </p:bgPr>
    </p:bg>
    <p:spTree>
      <p:nvGrpSpPr>
        <p:cNvPr id="27" name="Shape 27"/>
        <p:cNvGrpSpPr/>
        <p:nvPr/>
      </p:nvGrpSpPr>
      <p:grpSpPr>
        <a:xfrm>
          <a:off x="0" y="0"/>
          <a:ext cx="0" cy="0"/>
          <a:chOff x="0" y="0"/>
          <a:chExt cx="0" cy="0"/>
        </a:xfrm>
      </p:grpSpPr>
      <p:sp>
        <p:nvSpPr>
          <p:cNvPr id="28" name="Google Shape;28;p6"/>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rtl="0">
              <a:spcBef>
                <a:spcPts val="0"/>
              </a:spcBef>
              <a:spcAft>
                <a:spcPts val="0"/>
              </a:spcAft>
              <a:buSzPts val="3600"/>
              <a:buNone/>
              <a:defRPr sz="3600"/>
            </a:lvl1pPr>
            <a:lvl2pPr lvl="1" rtl="0" algn="ctr">
              <a:spcBef>
                <a:spcPts val="0"/>
              </a:spcBef>
              <a:spcAft>
                <a:spcPts val="0"/>
              </a:spcAft>
              <a:buSzPts val="3600"/>
              <a:buNone/>
              <a:defRPr sz="3600"/>
            </a:lvl2pPr>
            <a:lvl3pPr lvl="2" rtl="0" algn="ctr">
              <a:spcBef>
                <a:spcPts val="0"/>
              </a:spcBef>
              <a:spcAft>
                <a:spcPts val="0"/>
              </a:spcAft>
              <a:buSzPts val="3600"/>
              <a:buNone/>
              <a:defRPr sz="3600"/>
            </a:lvl3pPr>
            <a:lvl4pPr lvl="3" rtl="0" algn="ctr">
              <a:spcBef>
                <a:spcPts val="0"/>
              </a:spcBef>
              <a:spcAft>
                <a:spcPts val="0"/>
              </a:spcAft>
              <a:buSzPts val="3600"/>
              <a:buNone/>
              <a:defRPr sz="3600"/>
            </a:lvl4pPr>
            <a:lvl5pPr lvl="4" rtl="0" algn="ctr">
              <a:spcBef>
                <a:spcPts val="0"/>
              </a:spcBef>
              <a:spcAft>
                <a:spcPts val="0"/>
              </a:spcAft>
              <a:buSzPts val="3600"/>
              <a:buNone/>
              <a:defRPr sz="3600"/>
            </a:lvl5pPr>
            <a:lvl6pPr lvl="5" rtl="0" algn="ctr">
              <a:spcBef>
                <a:spcPts val="0"/>
              </a:spcBef>
              <a:spcAft>
                <a:spcPts val="0"/>
              </a:spcAft>
              <a:buSzPts val="3600"/>
              <a:buNone/>
              <a:defRPr sz="3600"/>
            </a:lvl6pPr>
            <a:lvl7pPr lvl="6" rtl="0" algn="ctr">
              <a:spcBef>
                <a:spcPts val="0"/>
              </a:spcBef>
              <a:spcAft>
                <a:spcPts val="0"/>
              </a:spcAft>
              <a:buSzPts val="3600"/>
              <a:buNone/>
              <a:defRPr sz="3600"/>
            </a:lvl7pPr>
            <a:lvl8pPr lvl="7" rtl="0" algn="ctr">
              <a:spcBef>
                <a:spcPts val="0"/>
              </a:spcBef>
              <a:spcAft>
                <a:spcPts val="0"/>
              </a:spcAft>
              <a:buSzPts val="3600"/>
              <a:buNone/>
              <a:defRPr sz="3600"/>
            </a:lvl8pPr>
            <a:lvl9pPr lvl="8" rtl="0" algn="ctr">
              <a:spcBef>
                <a:spcPts val="0"/>
              </a:spcBef>
              <a:spcAft>
                <a:spcPts val="0"/>
              </a:spcAft>
              <a:buSzPts val="3600"/>
              <a:buNone/>
              <a:defRPr sz="3600"/>
            </a:lvl9pPr>
          </a:lstStyle>
          <a:p/>
        </p:txBody>
      </p:sp>
      <p:sp>
        <p:nvSpPr>
          <p:cNvPr id="29" name="Google Shape;29;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30" name="Shape 30"/>
        <p:cNvGrpSpPr/>
        <p:nvPr/>
      </p:nvGrpSpPr>
      <p:grpSpPr>
        <a:xfrm>
          <a:off x="0" y="0"/>
          <a:ext cx="0" cy="0"/>
          <a:chOff x="0" y="0"/>
          <a:chExt cx="0" cy="0"/>
        </a:xfrm>
      </p:grpSpPr>
      <p:sp>
        <p:nvSpPr>
          <p:cNvPr id="31" name="Google Shape;31;p7"/>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32" name="Google Shape;32;p7"/>
          <p:cNvSpPr txBox="1"/>
          <p:nvPr>
            <p:ph idx="1" type="body"/>
          </p:nvPr>
        </p:nvSpPr>
        <p:spPr>
          <a:xfrm>
            <a:off x="311700" y="1574850"/>
            <a:ext cx="8520600" cy="2994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Clr>
                <a:schemeClr val="dk1"/>
              </a:buClr>
              <a:buSzPts val="1800"/>
              <a:buChar char="●"/>
              <a:defRPr>
                <a:solidFill>
                  <a:schemeClr val="dk1"/>
                </a:solidFill>
              </a:defRPr>
            </a:lvl1pPr>
            <a:lvl2pPr indent="-317500" lvl="1" marL="914400">
              <a:spcBef>
                <a:spcPts val="0"/>
              </a:spcBef>
              <a:spcAft>
                <a:spcPts val="0"/>
              </a:spcAft>
              <a:buClr>
                <a:schemeClr val="dk1"/>
              </a:buClr>
              <a:buSzPts val="1400"/>
              <a:buChar char="○"/>
              <a:defRPr>
                <a:solidFill>
                  <a:schemeClr val="dk1"/>
                </a:solidFill>
              </a:defRPr>
            </a:lvl2pPr>
            <a:lvl3pPr indent="-317500" lvl="2" marL="1371600">
              <a:spcBef>
                <a:spcPts val="0"/>
              </a:spcBef>
              <a:spcAft>
                <a:spcPts val="0"/>
              </a:spcAft>
              <a:buClr>
                <a:schemeClr val="dk1"/>
              </a:buClr>
              <a:buSzPts val="1400"/>
              <a:buChar char="■"/>
              <a:defRPr>
                <a:solidFill>
                  <a:schemeClr val="dk1"/>
                </a:solidFill>
              </a:defRPr>
            </a:lvl3pPr>
            <a:lvl4pPr indent="-317500" lvl="3" marL="1828800">
              <a:spcBef>
                <a:spcPts val="0"/>
              </a:spcBef>
              <a:spcAft>
                <a:spcPts val="0"/>
              </a:spcAft>
              <a:buClr>
                <a:schemeClr val="dk1"/>
              </a:buClr>
              <a:buSzPts val="1400"/>
              <a:buChar char="●"/>
              <a:defRPr>
                <a:solidFill>
                  <a:schemeClr val="dk1"/>
                </a:solidFill>
              </a:defRPr>
            </a:lvl4pPr>
            <a:lvl5pPr indent="-317500" lvl="4" marL="2286000">
              <a:spcBef>
                <a:spcPts val="0"/>
              </a:spcBef>
              <a:spcAft>
                <a:spcPts val="0"/>
              </a:spcAft>
              <a:buClr>
                <a:schemeClr val="dk1"/>
              </a:buClr>
              <a:buSzPts val="1400"/>
              <a:buChar char="○"/>
              <a:defRPr>
                <a:solidFill>
                  <a:schemeClr val="dk1"/>
                </a:solidFill>
              </a:defRPr>
            </a:lvl5pPr>
            <a:lvl6pPr indent="-317500" lvl="5" marL="2743200">
              <a:spcBef>
                <a:spcPts val="0"/>
              </a:spcBef>
              <a:spcAft>
                <a:spcPts val="0"/>
              </a:spcAft>
              <a:buClr>
                <a:schemeClr val="dk1"/>
              </a:buClr>
              <a:buSzPts val="1400"/>
              <a:buChar char="■"/>
              <a:defRPr>
                <a:solidFill>
                  <a:schemeClr val="dk1"/>
                </a:solidFill>
              </a:defRPr>
            </a:lvl6pPr>
            <a:lvl7pPr indent="-317500" lvl="6" marL="3200400">
              <a:spcBef>
                <a:spcPts val="0"/>
              </a:spcBef>
              <a:spcAft>
                <a:spcPts val="0"/>
              </a:spcAft>
              <a:buClr>
                <a:schemeClr val="dk1"/>
              </a:buClr>
              <a:buSzPts val="1400"/>
              <a:buChar char="●"/>
              <a:defRPr>
                <a:solidFill>
                  <a:schemeClr val="dk1"/>
                </a:solidFill>
              </a:defRPr>
            </a:lvl7pPr>
            <a:lvl8pPr indent="-317500" lvl="7" marL="3657600">
              <a:spcBef>
                <a:spcPts val="0"/>
              </a:spcBef>
              <a:spcAft>
                <a:spcPts val="0"/>
              </a:spcAft>
              <a:buClr>
                <a:schemeClr val="dk1"/>
              </a:buClr>
              <a:buSzPts val="1400"/>
              <a:buChar char="○"/>
              <a:defRPr>
                <a:solidFill>
                  <a:schemeClr val="dk1"/>
                </a:solidFill>
              </a:defRPr>
            </a:lvl8pPr>
            <a:lvl9pPr indent="-317500" lvl="8" marL="4114800">
              <a:spcBef>
                <a:spcPts val="0"/>
              </a:spcBef>
              <a:spcAft>
                <a:spcPts val="0"/>
              </a:spcAft>
              <a:buClr>
                <a:schemeClr val="dk1"/>
              </a:buClr>
              <a:buSzPts val="1400"/>
              <a:buChar char="■"/>
              <a:defRPr>
                <a:solidFill>
                  <a:schemeClr val="dk1"/>
                </a:solidFill>
              </a:defRPr>
            </a:lvl9pPr>
          </a:lstStyle>
          <a:p/>
        </p:txBody>
      </p:sp>
      <p:sp>
        <p:nvSpPr>
          <p:cNvPr id="33" name="Google Shape;33;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
        <p:nvSpPr>
          <p:cNvPr id="34" name="Google Shape;34;p7"/>
          <p:cNvSpPr txBox="1"/>
          <p:nvPr>
            <p:ph idx="2" type="subTitle"/>
          </p:nvPr>
        </p:nvSpPr>
        <p:spPr>
          <a:xfrm>
            <a:off x="311700" y="979200"/>
            <a:ext cx="7101300" cy="733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2200"/>
              <a:buNone/>
              <a:defRPr b="1" sz="2200">
                <a:solidFill>
                  <a:schemeClr val="dk1"/>
                </a:solidFill>
                <a:highlight>
                  <a:srgbClr val="F5D16F"/>
                </a:highlight>
              </a:defRPr>
            </a:lvl1pPr>
            <a:lvl2pPr lvl="1" rtl="0">
              <a:spcBef>
                <a:spcPts val="0"/>
              </a:spcBef>
              <a:spcAft>
                <a:spcPts val="0"/>
              </a:spcAft>
              <a:buSzPts val="1300"/>
              <a:buNone/>
              <a:defRPr sz="1300"/>
            </a:lvl2pPr>
            <a:lvl3pPr lvl="2" rtl="0">
              <a:spcBef>
                <a:spcPts val="0"/>
              </a:spcBef>
              <a:spcAft>
                <a:spcPts val="0"/>
              </a:spcAft>
              <a:buSzPts val="1300"/>
              <a:buNone/>
              <a:defRPr sz="1300"/>
            </a:lvl3pPr>
            <a:lvl4pPr lvl="3" rtl="0">
              <a:spcBef>
                <a:spcPts val="0"/>
              </a:spcBef>
              <a:spcAft>
                <a:spcPts val="0"/>
              </a:spcAft>
              <a:buSzPts val="1300"/>
              <a:buNone/>
              <a:defRPr sz="1300"/>
            </a:lvl4pPr>
            <a:lvl5pPr lvl="4" rtl="0">
              <a:spcBef>
                <a:spcPts val="0"/>
              </a:spcBef>
              <a:spcAft>
                <a:spcPts val="0"/>
              </a:spcAft>
              <a:buSzPts val="1300"/>
              <a:buNone/>
              <a:defRPr sz="1300"/>
            </a:lvl5pPr>
            <a:lvl6pPr lvl="5" rtl="0">
              <a:spcBef>
                <a:spcPts val="0"/>
              </a:spcBef>
              <a:spcAft>
                <a:spcPts val="0"/>
              </a:spcAft>
              <a:buSzPts val="1300"/>
              <a:buNone/>
              <a:defRPr sz="1300"/>
            </a:lvl6pPr>
            <a:lvl7pPr lvl="6" rtl="0">
              <a:spcBef>
                <a:spcPts val="0"/>
              </a:spcBef>
              <a:spcAft>
                <a:spcPts val="0"/>
              </a:spcAft>
              <a:buSzPts val="1300"/>
              <a:buNone/>
              <a:defRPr sz="1300"/>
            </a:lvl7pPr>
            <a:lvl8pPr lvl="7" rtl="0">
              <a:spcBef>
                <a:spcPts val="0"/>
              </a:spcBef>
              <a:spcAft>
                <a:spcPts val="0"/>
              </a:spcAft>
              <a:buSzPts val="1300"/>
              <a:buNone/>
              <a:defRPr sz="1300"/>
            </a:lvl8pPr>
            <a:lvl9pPr lvl="8" rtl="0">
              <a:spcBef>
                <a:spcPts val="0"/>
              </a:spcBef>
              <a:spcAft>
                <a:spcPts val="0"/>
              </a:spcAft>
              <a:buSzPts val="1300"/>
              <a:buNone/>
              <a:defRPr sz="1300"/>
            </a:lvl9pPr>
          </a:lstStyle>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header + bullets">
  <p:cSld name="CUSTOM">
    <p:spTree>
      <p:nvGrpSpPr>
        <p:cNvPr id="35" name="Shape 35"/>
        <p:cNvGrpSpPr/>
        <p:nvPr/>
      </p:nvGrpSpPr>
      <p:grpSpPr>
        <a:xfrm>
          <a:off x="0" y="0"/>
          <a:ext cx="0" cy="0"/>
          <a:chOff x="0" y="0"/>
          <a:chExt cx="0" cy="0"/>
        </a:xfrm>
      </p:grpSpPr>
      <p:sp>
        <p:nvSpPr>
          <p:cNvPr id="36" name="Google Shape;36;p8"/>
          <p:cNvSpPr txBox="1"/>
          <p:nvPr>
            <p:ph type="title"/>
          </p:nvPr>
        </p:nvSpPr>
        <p:spPr>
          <a:xfrm>
            <a:off x="1105350" y="919750"/>
            <a:ext cx="6933300" cy="572700"/>
          </a:xfrm>
          <a:prstGeom prst="rect">
            <a:avLst/>
          </a:prstGeom>
        </p:spPr>
        <p:txBody>
          <a:bodyPr anchorCtr="0" anchor="t" bIns="91425" lIns="91425" spcFirstLastPara="1" rIns="91425" wrap="square" tIns="91425">
            <a:normAutofit/>
          </a:bodyPr>
          <a:lstStyle>
            <a:lvl1pPr lvl="0">
              <a:spcBef>
                <a:spcPts val="0"/>
              </a:spcBef>
              <a:spcAft>
                <a:spcPts val="0"/>
              </a:spcAft>
              <a:buSzPts val="3600"/>
              <a:buNone/>
              <a:defRPr sz="3600"/>
            </a:lvl1pPr>
            <a:lvl2pPr lvl="1">
              <a:spcBef>
                <a:spcPts val="0"/>
              </a:spcBef>
              <a:spcAft>
                <a:spcPts val="0"/>
              </a:spcAft>
              <a:buSzPts val="2800"/>
              <a:buNone/>
              <a:defRPr>
                <a:latin typeface="Work Sans"/>
                <a:ea typeface="Work Sans"/>
                <a:cs typeface="Work Sans"/>
                <a:sym typeface="Work Sans"/>
              </a:defRPr>
            </a:lvl2pPr>
            <a:lvl3pPr lvl="2">
              <a:spcBef>
                <a:spcPts val="0"/>
              </a:spcBef>
              <a:spcAft>
                <a:spcPts val="0"/>
              </a:spcAft>
              <a:buSzPts val="2800"/>
              <a:buNone/>
              <a:defRPr>
                <a:latin typeface="Work Sans"/>
                <a:ea typeface="Work Sans"/>
                <a:cs typeface="Work Sans"/>
                <a:sym typeface="Work Sans"/>
              </a:defRPr>
            </a:lvl3pPr>
            <a:lvl4pPr lvl="3">
              <a:spcBef>
                <a:spcPts val="0"/>
              </a:spcBef>
              <a:spcAft>
                <a:spcPts val="0"/>
              </a:spcAft>
              <a:buSzPts val="2800"/>
              <a:buNone/>
              <a:defRPr>
                <a:latin typeface="Work Sans"/>
                <a:ea typeface="Work Sans"/>
                <a:cs typeface="Work Sans"/>
                <a:sym typeface="Work Sans"/>
              </a:defRPr>
            </a:lvl4pPr>
            <a:lvl5pPr lvl="4">
              <a:spcBef>
                <a:spcPts val="0"/>
              </a:spcBef>
              <a:spcAft>
                <a:spcPts val="0"/>
              </a:spcAft>
              <a:buSzPts val="2800"/>
              <a:buNone/>
              <a:defRPr>
                <a:latin typeface="Work Sans"/>
                <a:ea typeface="Work Sans"/>
                <a:cs typeface="Work Sans"/>
                <a:sym typeface="Work Sans"/>
              </a:defRPr>
            </a:lvl5pPr>
            <a:lvl6pPr lvl="5">
              <a:spcBef>
                <a:spcPts val="0"/>
              </a:spcBef>
              <a:spcAft>
                <a:spcPts val="0"/>
              </a:spcAft>
              <a:buSzPts val="2800"/>
              <a:buNone/>
              <a:defRPr>
                <a:latin typeface="Work Sans"/>
                <a:ea typeface="Work Sans"/>
                <a:cs typeface="Work Sans"/>
                <a:sym typeface="Work Sans"/>
              </a:defRPr>
            </a:lvl6pPr>
            <a:lvl7pPr lvl="6">
              <a:spcBef>
                <a:spcPts val="0"/>
              </a:spcBef>
              <a:spcAft>
                <a:spcPts val="0"/>
              </a:spcAft>
              <a:buSzPts val="2800"/>
              <a:buNone/>
              <a:defRPr>
                <a:latin typeface="Work Sans"/>
                <a:ea typeface="Work Sans"/>
                <a:cs typeface="Work Sans"/>
                <a:sym typeface="Work Sans"/>
              </a:defRPr>
            </a:lvl7pPr>
            <a:lvl8pPr lvl="7">
              <a:spcBef>
                <a:spcPts val="0"/>
              </a:spcBef>
              <a:spcAft>
                <a:spcPts val="0"/>
              </a:spcAft>
              <a:buSzPts val="2800"/>
              <a:buNone/>
              <a:defRPr>
                <a:latin typeface="Work Sans"/>
                <a:ea typeface="Work Sans"/>
                <a:cs typeface="Work Sans"/>
                <a:sym typeface="Work Sans"/>
              </a:defRPr>
            </a:lvl8pPr>
            <a:lvl9pPr lvl="8">
              <a:spcBef>
                <a:spcPts val="0"/>
              </a:spcBef>
              <a:spcAft>
                <a:spcPts val="0"/>
              </a:spcAft>
              <a:buSzPts val="2800"/>
              <a:buNone/>
              <a:defRPr>
                <a:latin typeface="Work Sans"/>
                <a:ea typeface="Work Sans"/>
                <a:cs typeface="Work Sans"/>
                <a:sym typeface="Work Sans"/>
              </a:defRPr>
            </a:lvl9pPr>
          </a:lstStyle>
          <a:p/>
        </p:txBody>
      </p:sp>
      <p:sp>
        <p:nvSpPr>
          <p:cNvPr id="37" name="Google Shape;37;p8"/>
          <p:cNvSpPr txBox="1"/>
          <p:nvPr>
            <p:ph idx="1" type="subTitle"/>
          </p:nvPr>
        </p:nvSpPr>
        <p:spPr>
          <a:xfrm>
            <a:off x="1105350" y="1614075"/>
            <a:ext cx="7101300" cy="733800"/>
          </a:xfrm>
          <a:prstGeom prst="rect">
            <a:avLst/>
          </a:prstGeom>
        </p:spPr>
        <p:txBody>
          <a:bodyPr anchorCtr="0" anchor="t" bIns="91425" lIns="91425" spcFirstLastPara="1" rIns="91425" wrap="square" tIns="91425">
            <a:normAutofit/>
          </a:bodyPr>
          <a:lstStyle>
            <a:lvl1pPr lvl="0">
              <a:spcBef>
                <a:spcPts val="0"/>
              </a:spcBef>
              <a:spcAft>
                <a:spcPts val="0"/>
              </a:spcAft>
              <a:buClr>
                <a:schemeClr val="dk1"/>
              </a:buClr>
              <a:buSzPts val="3000"/>
              <a:buNone/>
              <a:defRPr b="1" sz="3000">
                <a:solidFill>
                  <a:schemeClr val="dk1"/>
                </a:solidFill>
                <a:highlight>
                  <a:srgbClr val="F5D16F"/>
                </a:highlight>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8" name="Google Shape;38;p8"/>
          <p:cNvSpPr txBox="1"/>
          <p:nvPr>
            <p:ph idx="2" type="body"/>
          </p:nvPr>
        </p:nvSpPr>
        <p:spPr>
          <a:xfrm>
            <a:off x="1179075" y="2407625"/>
            <a:ext cx="5070900" cy="18963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Clr>
                <a:schemeClr val="dk1"/>
              </a:buClr>
              <a:buSzPts val="1800"/>
              <a:buChar char="●"/>
              <a:defRPr>
                <a:solidFill>
                  <a:schemeClr val="dk1"/>
                </a:solidFill>
              </a:defRPr>
            </a:lvl1pPr>
            <a:lvl2pPr indent="-317500" lvl="1" marL="914400">
              <a:spcBef>
                <a:spcPts val="0"/>
              </a:spcBef>
              <a:spcAft>
                <a:spcPts val="0"/>
              </a:spcAft>
              <a:buClr>
                <a:schemeClr val="dk1"/>
              </a:buClr>
              <a:buSzPts val="1400"/>
              <a:buChar char="○"/>
              <a:defRPr>
                <a:solidFill>
                  <a:schemeClr val="dk1"/>
                </a:solidFill>
              </a:defRPr>
            </a:lvl2pPr>
            <a:lvl3pPr indent="-317500" lvl="2" marL="1371600">
              <a:spcBef>
                <a:spcPts val="0"/>
              </a:spcBef>
              <a:spcAft>
                <a:spcPts val="0"/>
              </a:spcAft>
              <a:buClr>
                <a:schemeClr val="dk1"/>
              </a:buClr>
              <a:buSzPts val="1400"/>
              <a:buChar char="■"/>
              <a:defRPr>
                <a:solidFill>
                  <a:schemeClr val="dk1"/>
                </a:solidFill>
              </a:defRPr>
            </a:lvl3pPr>
            <a:lvl4pPr indent="-317500" lvl="3" marL="1828800">
              <a:spcBef>
                <a:spcPts val="0"/>
              </a:spcBef>
              <a:spcAft>
                <a:spcPts val="0"/>
              </a:spcAft>
              <a:buClr>
                <a:schemeClr val="dk1"/>
              </a:buClr>
              <a:buSzPts val="1400"/>
              <a:buChar char="●"/>
              <a:defRPr>
                <a:solidFill>
                  <a:schemeClr val="dk1"/>
                </a:solidFill>
              </a:defRPr>
            </a:lvl4pPr>
            <a:lvl5pPr indent="-317500" lvl="4" marL="2286000">
              <a:spcBef>
                <a:spcPts val="0"/>
              </a:spcBef>
              <a:spcAft>
                <a:spcPts val="0"/>
              </a:spcAft>
              <a:buClr>
                <a:schemeClr val="dk1"/>
              </a:buClr>
              <a:buSzPts val="1400"/>
              <a:buChar char="○"/>
              <a:defRPr>
                <a:solidFill>
                  <a:schemeClr val="dk1"/>
                </a:solidFill>
              </a:defRPr>
            </a:lvl5pPr>
            <a:lvl6pPr indent="-317500" lvl="5" marL="2743200">
              <a:spcBef>
                <a:spcPts val="0"/>
              </a:spcBef>
              <a:spcAft>
                <a:spcPts val="0"/>
              </a:spcAft>
              <a:buClr>
                <a:schemeClr val="dk1"/>
              </a:buClr>
              <a:buSzPts val="1400"/>
              <a:buChar char="■"/>
              <a:defRPr>
                <a:solidFill>
                  <a:schemeClr val="dk1"/>
                </a:solidFill>
              </a:defRPr>
            </a:lvl6pPr>
            <a:lvl7pPr indent="-317500" lvl="6" marL="3200400">
              <a:spcBef>
                <a:spcPts val="0"/>
              </a:spcBef>
              <a:spcAft>
                <a:spcPts val="0"/>
              </a:spcAft>
              <a:buClr>
                <a:schemeClr val="dk1"/>
              </a:buClr>
              <a:buSzPts val="1400"/>
              <a:buChar char="●"/>
              <a:defRPr>
                <a:solidFill>
                  <a:schemeClr val="dk1"/>
                </a:solidFill>
              </a:defRPr>
            </a:lvl7pPr>
            <a:lvl8pPr indent="-317500" lvl="7" marL="3657600">
              <a:spcBef>
                <a:spcPts val="0"/>
              </a:spcBef>
              <a:spcAft>
                <a:spcPts val="0"/>
              </a:spcAft>
              <a:buClr>
                <a:schemeClr val="dk1"/>
              </a:buClr>
              <a:buSzPts val="1400"/>
              <a:buChar char="○"/>
              <a:defRPr>
                <a:solidFill>
                  <a:schemeClr val="dk1"/>
                </a:solidFill>
              </a:defRPr>
            </a:lvl8pPr>
            <a:lvl9pPr indent="-317500" lvl="8" marL="4114800">
              <a:spcBef>
                <a:spcPts val="0"/>
              </a:spcBef>
              <a:spcAft>
                <a:spcPts val="0"/>
              </a:spcAft>
              <a:buClr>
                <a:schemeClr val="dk1"/>
              </a:buClr>
              <a:buSzPts val="1400"/>
              <a:buChar char="■"/>
              <a:defRPr>
                <a:solidFill>
                  <a:schemeClr val="dk1"/>
                </a:solidFill>
              </a:defRPr>
            </a:lvl9pPr>
          </a:lstStyle>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39" name="Shape 39"/>
        <p:cNvGrpSpPr/>
        <p:nvPr/>
      </p:nvGrpSpPr>
      <p:grpSpPr>
        <a:xfrm>
          <a:off x="0" y="0"/>
          <a:ext cx="0" cy="0"/>
          <a:chOff x="0" y="0"/>
          <a:chExt cx="0" cy="0"/>
        </a:xfrm>
      </p:grpSpPr>
      <p:sp>
        <p:nvSpPr>
          <p:cNvPr id="40" name="Google Shape;40;p9"/>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41" name="Google Shape;41;p9"/>
          <p:cNvSpPr txBox="1"/>
          <p:nvPr>
            <p:ph idx="1" type="body"/>
          </p:nvPr>
        </p:nvSpPr>
        <p:spPr>
          <a:xfrm>
            <a:off x="311700" y="16096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42" name="Google Shape;42;p9"/>
          <p:cNvSpPr txBox="1"/>
          <p:nvPr>
            <p:ph idx="2" type="body"/>
          </p:nvPr>
        </p:nvSpPr>
        <p:spPr>
          <a:xfrm>
            <a:off x="4832400" y="16096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43" name="Google Shape;43;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
        <p:nvSpPr>
          <p:cNvPr id="44" name="Google Shape;44;p9"/>
          <p:cNvSpPr txBox="1"/>
          <p:nvPr>
            <p:ph idx="3" type="subTitle"/>
          </p:nvPr>
        </p:nvSpPr>
        <p:spPr>
          <a:xfrm>
            <a:off x="311700" y="979200"/>
            <a:ext cx="7101300" cy="733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2200"/>
              <a:buNone/>
              <a:defRPr b="1" sz="2200">
                <a:solidFill>
                  <a:schemeClr val="dk1"/>
                </a:solidFill>
                <a:highlight>
                  <a:srgbClr val="F5D16F"/>
                </a:highlight>
              </a:defRPr>
            </a:lvl1pPr>
            <a:lvl2pPr lvl="1" rtl="0">
              <a:spcBef>
                <a:spcPts val="0"/>
              </a:spcBef>
              <a:spcAft>
                <a:spcPts val="0"/>
              </a:spcAft>
              <a:buSzPts val="1300"/>
              <a:buNone/>
              <a:defRPr sz="1300"/>
            </a:lvl2pPr>
            <a:lvl3pPr lvl="2" rtl="0">
              <a:spcBef>
                <a:spcPts val="0"/>
              </a:spcBef>
              <a:spcAft>
                <a:spcPts val="0"/>
              </a:spcAft>
              <a:buSzPts val="1300"/>
              <a:buNone/>
              <a:defRPr sz="1300"/>
            </a:lvl3pPr>
            <a:lvl4pPr lvl="3" rtl="0">
              <a:spcBef>
                <a:spcPts val="0"/>
              </a:spcBef>
              <a:spcAft>
                <a:spcPts val="0"/>
              </a:spcAft>
              <a:buSzPts val="1300"/>
              <a:buNone/>
              <a:defRPr sz="1300"/>
            </a:lvl4pPr>
            <a:lvl5pPr lvl="4" rtl="0">
              <a:spcBef>
                <a:spcPts val="0"/>
              </a:spcBef>
              <a:spcAft>
                <a:spcPts val="0"/>
              </a:spcAft>
              <a:buSzPts val="1300"/>
              <a:buNone/>
              <a:defRPr sz="1300"/>
            </a:lvl5pPr>
            <a:lvl6pPr lvl="5" rtl="0">
              <a:spcBef>
                <a:spcPts val="0"/>
              </a:spcBef>
              <a:spcAft>
                <a:spcPts val="0"/>
              </a:spcAft>
              <a:buSzPts val="1300"/>
              <a:buNone/>
              <a:defRPr sz="1300"/>
            </a:lvl6pPr>
            <a:lvl7pPr lvl="6" rtl="0">
              <a:spcBef>
                <a:spcPts val="0"/>
              </a:spcBef>
              <a:spcAft>
                <a:spcPts val="0"/>
              </a:spcAft>
              <a:buSzPts val="1300"/>
              <a:buNone/>
              <a:defRPr sz="1300"/>
            </a:lvl7pPr>
            <a:lvl8pPr lvl="7" rtl="0">
              <a:spcBef>
                <a:spcPts val="0"/>
              </a:spcBef>
              <a:spcAft>
                <a:spcPts val="0"/>
              </a:spcAft>
              <a:buSzPts val="1300"/>
              <a:buNone/>
              <a:defRPr sz="1300"/>
            </a:lvl8pPr>
            <a:lvl9pPr lvl="8" rtl="0">
              <a:spcBef>
                <a:spcPts val="0"/>
              </a:spcBef>
              <a:spcAft>
                <a:spcPts val="0"/>
              </a:spcAft>
              <a:buSzPts val="1300"/>
              <a:buNone/>
              <a:defRPr sz="1300"/>
            </a:lvl9pPr>
          </a:lstStyle>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45" name="Shape 45"/>
        <p:cNvGrpSpPr/>
        <p:nvPr/>
      </p:nvGrpSpPr>
      <p:grpSpPr>
        <a:xfrm>
          <a:off x="0" y="0"/>
          <a:ext cx="0" cy="0"/>
          <a:chOff x="0" y="0"/>
          <a:chExt cx="0" cy="0"/>
        </a:xfrm>
      </p:grpSpPr>
      <p:sp>
        <p:nvSpPr>
          <p:cNvPr id="46" name="Google Shape;46;p10"/>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47" name="Google Shape;47;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
        <p:nvSpPr>
          <p:cNvPr id="48" name="Google Shape;48;p10"/>
          <p:cNvSpPr txBox="1"/>
          <p:nvPr>
            <p:ph idx="1" type="subTitle"/>
          </p:nvPr>
        </p:nvSpPr>
        <p:spPr>
          <a:xfrm>
            <a:off x="311700" y="979200"/>
            <a:ext cx="7101300" cy="733800"/>
          </a:xfrm>
          <a:prstGeom prst="rect">
            <a:avLst/>
          </a:prstGeom>
        </p:spPr>
        <p:txBody>
          <a:bodyPr anchorCtr="0" anchor="t" bIns="91425" lIns="91425" spcFirstLastPara="1" rIns="91425" wrap="square" tIns="91425">
            <a:normAutofit/>
          </a:bodyPr>
          <a:lstStyle>
            <a:lvl1pPr lvl="0" rtl="0">
              <a:spcBef>
                <a:spcPts val="0"/>
              </a:spcBef>
              <a:spcAft>
                <a:spcPts val="0"/>
              </a:spcAft>
              <a:buClr>
                <a:schemeClr val="dk1"/>
              </a:buClr>
              <a:buSzPts val="2200"/>
              <a:buNone/>
              <a:defRPr b="1" sz="2200">
                <a:solidFill>
                  <a:schemeClr val="dk1"/>
                </a:solidFill>
                <a:highlight>
                  <a:srgbClr val="F5D16F"/>
                </a:highlight>
              </a:defRPr>
            </a:lvl1pPr>
            <a:lvl2pPr lvl="1" rtl="0">
              <a:spcBef>
                <a:spcPts val="0"/>
              </a:spcBef>
              <a:spcAft>
                <a:spcPts val="0"/>
              </a:spcAft>
              <a:buSzPts val="1300"/>
              <a:buNone/>
              <a:defRPr sz="1300"/>
            </a:lvl2pPr>
            <a:lvl3pPr lvl="2" rtl="0">
              <a:spcBef>
                <a:spcPts val="0"/>
              </a:spcBef>
              <a:spcAft>
                <a:spcPts val="0"/>
              </a:spcAft>
              <a:buSzPts val="1300"/>
              <a:buNone/>
              <a:defRPr sz="1300"/>
            </a:lvl3pPr>
            <a:lvl4pPr lvl="3" rtl="0">
              <a:spcBef>
                <a:spcPts val="0"/>
              </a:spcBef>
              <a:spcAft>
                <a:spcPts val="0"/>
              </a:spcAft>
              <a:buSzPts val="1300"/>
              <a:buNone/>
              <a:defRPr sz="1300"/>
            </a:lvl4pPr>
            <a:lvl5pPr lvl="4" rtl="0">
              <a:spcBef>
                <a:spcPts val="0"/>
              </a:spcBef>
              <a:spcAft>
                <a:spcPts val="0"/>
              </a:spcAft>
              <a:buSzPts val="1300"/>
              <a:buNone/>
              <a:defRPr sz="1300"/>
            </a:lvl5pPr>
            <a:lvl6pPr lvl="5" rtl="0">
              <a:spcBef>
                <a:spcPts val="0"/>
              </a:spcBef>
              <a:spcAft>
                <a:spcPts val="0"/>
              </a:spcAft>
              <a:buSzPts val="1300"/>
              <a:buNone/>
              <a:defRPr sz="1300"/>
            </a:lvl6pPr>
            <a:lvl7pPr lvl="6" rtl="0">
              <a:spcBef>
                <a:spcPts val="0"/>
              </a:spcBef>
              <a:spcAft>
                <a:spcPts val="0"/>
              </a:spcAft>
              <a:buSzPts val="1300"/>
              <a:buNone/>
              <a:defRPr sz="1300"/>
            </a:lvl7pPr>
            <a:lvl8pPr lvl="7" rtl="0">
              <a:spcBef>
                <a:spcPts val="0"/>
              </a:spcBef>
              <a:spcAft>
                <a:spcPts val="0"/>
              </a:spcAft>
              <a:buSzPts val="1300"/>
              <a:buNone/>
              <a:defRPr sz="1300"/>
            </a:lvl8pPr>
            <a:lvl9pPr lvl="8" rtl="0">
              <a:spcBef>
                <a:spcPts val="0"/>
              </a:spcBef>
              <a:spcAft>
                <a:spcPts val="0"/>
              </a:spcAft>
              <a:buSzPts val="1300"/>
              <a:buNone/>
              <a:defRPr sz="1300"/>
            </a:lvl9pPr>
          </a:lstStyle>
          <a:p/>
        </p:txBody>
      </p:sp>
    </p:spTree>
  </p:cSld>
  <p:clrMapOvr>
    <a:masterClrMapping/>
  </p:clrMapOvr>
</p:sldLayout>
</file>

<file path=ppt/slideMasters/_rels/slideMaster1.xml.rels><?xml version="1.0" encoding="UTF-8" standalone="yes"?><Relationships xmlns="http://schemas.openxmlformats.org/package/2006/relationships"><Relationship Id="rId20" Type="http://schemas.openxmlformats.org/officeDocument/2006/relationships/slideLayout" Target="../slideLayouts/slideLayout20.xml"/><Relationship Id="rId11" Type="http://schemas.openxmlformats.org/officeDocument/2006/relationships/slideLayout" Target="../slideLayouts/slideLayout11.xml"/><Relationship Id="rId22" Type="http://schemas.openxmlformats.org/officeDocument/2006/relationships/slideLayout" Target="../slideLayouts/slideLayout22.xml"/><Relationship Id="rId10" Type="http://schemas.openxmlformats.org/officeDocument/2006/relationships/slideLayout" Target="../slideLayouts/slideLayout10.xml"/><Relationship Id="rId21" Type="http://schemas.openxmlformats.org/officeDocument/2006/relationships/slideLayout" Target="../slideLayouts/slideLayout21.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23" Type="http://schemas.openxmlformats.org/officeDocument/2006/relationships/theme" Target="../theme/theme3.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5" Type="http://schemas.openxmlformats.org/officeDocument/2006/relationships/slideLayout" Target="../slideLayouts/slideLayout15.xml"/><Relationship Id="rId14" Type="http://schemas.openxmlformats.org/officeDocument/2006/relationships/slideLayout" Target="../slideLayouts/slideLayout14.xml"/><Relationship Id="rId17" Type="http://schemas.openxmlformats.org/officeDocument/2006/relationships/slideLayout" Target="../slideLayouts/slideLayout17.xml"/><Relationship Id="rId16" Type="http://schemas.openxmlformats.org/officeDocument/2006/relationships/slideLayout" Target="../slideLayouts/slideLayout16.xml"/><Relationship Id="rId5" Type="http://schemas.openxmlformats.org/officeDocument/2006/relationships/slideLayout" Target="../slideLayouts/slideLayout5.xml"/><Relationship Id="rId19" Type="http://schemas.openxmlformats.org/officeDocument/2006/relationships/slideLayout" Target="../slideLayouts/slideLayout19.xml"/><Relationship Id="rId6" Type="http://schemas.openxmlformats.org/officeDocument/2006/relationships/slideLayout" Target="../slideLayouts/slideLayout6.xml"/><Relationship Id="rId18" Type="http://schemas.openxmlformats.org/officeDocument/2006/relationships/slideLayout" Target="../slideLayouts/slideLayout18.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33.xml"/><Relationship Id="rId10" Type="http://schemas.openxmlformats.org/officeDocument/2006/relationships/slideLayout" Target="../slideLayouts/slideLayout32.xml"/><Relationship Id="rId13" Type="http://schemas.openxmlformats.org/officeDocument/2006/relationships/theme" Target="../theme/theme2.xml"/><Relationship Id="rId12" Type="http://schemas.openxmlformats.org/officeDocument/2006/relationships/slideLayout" Target="../slideLayouts/slideLayout34.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9" Type="http://schemas.openxmlformats.org/officeDocument/2006/relationships/slideLayout" Target="../slideLayouts/slideLayout31.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Font typeface="Work Sans"/>
              <a:buChar char="●"/>
              <a:defRPr sz="1800">
                <a:solidFill>
                  <a:schemeClr val="dk2"/>
                </a:solidFill>
                <a:latin typeface="Work Sans"/>
                <a:ea typeface="Work Sans"/>
                <a:cs typeface="Work Sans"/>
                <a:sym typeface="Work Sans"/>
              </a:defRPr>
            </a:lvl1pPr>
            <a:lvl2pPr indent="-317500" lvl="1" marL="914400">
              <a:lnSpc>
                <a:spcPct val="115000"/>
              </a:lnSpc>
              <a:spcBef>
                <a:spcPts val="0"/>
              </a:spcBef>
              <a:spcAft>
                <a:spcPts val="0"/>
              </a:spcAft>
              <a:buClr>
                <a:schemeClr val="dk2"/>
              </a:buClr>
              <a:buSzPts val="1400"/>
              <a:buFont typeface="Work Sans"/>
              <a:buChar char="○"/>
              <a:defRPr>
                <a:solidFill>
                  <a:schemeClr val="dk2"/>
                </a:solidFill>
                <a:latin typeface="Work Sans"/>
                <a:ea typeface="Work Sans"/>
                <a:cs typeface="Work Sans"/>
                <a:sym typeface="Work Sans"/>
              </a:defRPr>
            </a:lvl2pPr>
            <a:lvl3pPr indent="-317500" lvl="2" marL="1371600">
              <a:lnSpc>
                <a:spcPct val="115000"/>
              </a:lnSpc>
              <a:spcBef>
                <a:spcPts val="0"/>
              </a:spcBef>
              <a:spcAft>
                <a:spcPts val="0"/>
              </a:spcAft>
              <a:buClr>
                <a:schemeClr val="dk2"/>
              </a:buClr>
              <a:buSzPts val="1400"/>
              <a:buFont typeface="Work Sans"/>
              <a:buChar char="■"/>
              <a:defRPr>
                <a:solidFill>
                  <a:schemeClr val="dk2"/>
                </a:solidFill>
                <a:latin typeface="Work Sans"/>
                <a:ea typeface="Work Sans"/>
                <a:cs typeface="Work Sans"/>
                <a:sym typeface="Work Sans"/>
              </a:defRPr>
            </a:lvl3pPr>
            <a:lvl4pPr indent="-317500" lvl="3" marL="1828800">
              <a:lnSpc>
                <a:spcPct val="115000"/>
              </a:lnSpc>
              <a:spcBef>
                <a:spcPts val="0"/>
              </a:spcBef>
              <a:spcAft>
                <a:spcPts val="0"/>
              </a:spcAft>
              <a:buClr>
                <a:schemeClr val="dk2"/>
              </a:buClr>
              <a:buSzPts val="1400"/>
              <a:buFont typeface="Work Sans"/>
              <a:buChar char="●"/>
              <a:defRPr>
                <a:solidFill>
                  <a:schemeClr val="dk2"/>
                </a:solidFill>
                <a:latin typeface="Work Sans"/>
                <a:ea typeface="Work Sans"/>
                <a:cs typeface="Work Sans"/>
                <a:sym typeface="Work Sans"/>
              </a:defRPr>
            </a:lvl4pPr>
            <a:lvl5pPr indent="-317500" lvl="4" marL="2286000">
              <a:lnSpc>
                <a:spcPct val="115000"/>
              </a:lnSpc>
              <a:spcBef>
                <a:spcPts val="0"/>
              </a:spcBef>
              <a:spcAft>
                <a:spcPts val="0"/>
              </a:spcAft>
              <a:buClr>
                <a:schemeClr val="dk2"/>
              </a:buClr>
              <a:buSzPts val="1400"/>
              <a:buFont typeface="Work Sans"/>
              <a:buChar char="○"/>
              <a:defRPr>
                <a:solidFill>
                  <a:schemeClr val="dk2"/>
                </a:solidFill>
                <a:latin typeface="Work Sans"/>
                <a:ea typeface="Work Sans"/>
                <a:cs typeface="Work Sans"/>
                <a:sym typeface="Work Sans"/>
              </a:defRPr>
            </a:lvl5pPr>
            <a:lvl6pPr indent="-317500" lvl="5" marL="2743200">
              <a:lnSpc>
                <a:spcPct val="115000"/>
              </a:lnSpc>
              <a:spcBef>
                <a:spcPts val="0"/>
              </a:spcBef>
              <a:spcAft>
                <a:spcPts val="0"/>
              </a:spcAft>
              <a:buClr>
                <a:schemeClr val="dk2"/>
              </a:buClr>
              <a:buSzPts val="1400"/>
              <a:buFont typeface="Work Sans"/>
              <a:buChar char="■"/>
              <a:defRPr>
                <a:solidFill>
                  <a:schemeClr val="dk2"/>
                </a:solidFill>
                <a:latin typeface="Work Sans"/>
                <a:ea typeface="Work Sans"/>
                <a:cs typeface="Work Sans"/>
                <a:sym typeface="Work Sans"/>
              </a:defRPr>
            </a:lvl6pPr>
            <a:lvl7pPr indent="-317500" lvl="6" marL="3200400">
              <a:lnSpc>
                <a:spcPct val="115000"/>
              </a:lnSpc>
              <a:spcBef>
                <a:spcPts val="0"/>
              </a:spcBef>
              <a:spcAft>
                <a:spcPts val="0"/>
              </a:spcAft>
              <a:buClr>
                <a:schemeClr val="dk2"/>
              </a:buClr>
              <a:buSzPts val="1400"/>
              <a:buFont typeface="Work Sans"/>
              <a:buChar char="●"/>
              <a:defRPr>
                <a:solidFill>
                  <a:schemeClr val="dk2"/>
                </a:solidFill>
                <a:latin typeface="Work Sans"/>
                <a:ea typeface="Work Sans"/>
                <a:cs typeface="Work Sans"/>
                <a:sym typeface="Work Sans"/>
              </a:defRPr>
            </a:lvl7pPr>
            <a:lvl8pPr indent="-317500" lvl="7" marL="3657600">
              <a:lnSpc>
                <a:spcPct val="115000"/>
              </a:lnSpc>
              <a:spcBef>
                <a:spcPts val="0"/>
              </a:spcBef>
              <a:spcAft>
                <a:spcPts val="0"/>
              </a:spcAft>
              <a:buClr>
                <a:schemeClr val="dk2"/>
              </a:buClr>
              <a:buSzPts val="1400"/>
              <a:buFont typeface="Work Sans"/>
              <a:buChar char="○"/>
              <a:defRPr>
                <a:solidFill>
                  <a:schemeClr val="dk2"/>
                </a:solidFill>
                <a:latin typeface="Work Sans"/>
                <a:ea typeface="Work Sans"/>
                <a:cs typeface="Work Sans"/>
                <a:sym typeface="Work Sans"/>
              </a:defRPr>
            </a:lvl8pPr>
            <a:lvl9pPr indent="-317500" lvl="8" marL="4114800">
              <a:lnSpc>
                <a:spcPct val="115000"/>
              </a:lnSpc>
              <a:spcBef>
                <a:spcPts val="0"/>
              </a:spcBef>
              <a:spcAft>
                <a:spcPts val="0"/>
              </a:spcAft>
              <a:buClr>
                <a:schemeClr val="dk2"/>
              </a:buClr>
              <a:buSzPts val="1400"/>
              <a:buFont typeface="Work Sans"/>
              <a:buChar char="■"/>
              <a:defRPr>
                <a:solidFill>
                  <a:schemeClr val="dk2"/>
                </a:solidFill>
                <a:latin typeface="Work Sans"/>
                <a:ea typeface="Work Sans"/>
                <a:cs typeface="Work Sans"/>
                <a:sym typeface="Work Sans"/>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 id="2147483661" r:id="rId14"/>
    <p:sldLayoutId id="2147483662" r:id="rId15"/>
    <p:sldLayoutId id="2147483663" r:id="rId16"/>
    <p:sldLayoutId id="2147483664" r:id="rId17"/>
    <p:sldLayoutId id="2147483665" r:id="rId18"/>
    <p:sldLayoutId id="2147483666" r:id="rId19"/>
    <p:sldLayoutId id="2147483667" r:id="rId20"/>
    <p:sldLayoutId id="2147483668" r:id="rId21"/>
    <p:sldLayoutId id="2147483669" r:id="rId2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122" name="Shape 122"/>
        <p:cNvGrpSpPr/>
        <p:nvPr/>
      </p:nvGrpSpPr>
      <p:grpSpPr>
        <a:xfrm>
          <a:off x="0" y="0"/>
          <a:ext cx="0" cy="0"/>
          <a:chOff x="0" y="0"/>
          <a:chExt cx="0" cy="0"/>
        </a:xfrm>
      </p:grpSpPr>
      <p:sp>
        <p:nvSpPr>
          <p:cNvPr id="123" name="Google Shape;123;p24"/>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rt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1pPr>
            <a:lvl2pPr lvl="1" rt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2pPr>
            <a:lvl3pPr lvl="2" rt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3pPr>
            <a:lvl4pPr lvl="3" rt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4pPr>
            <a:lvl5pPr lvl="4" rt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5pPr>
            <a:lvl6pPr lvl="5" rt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6pPr>
            <a:lvl7pPr lvl="6" rt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7pPr>
            <a:lvl8pPr lvl="7" rt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8pPr>
            <a:lvl9pPr lvl="8" rtl="0">
              <a:spcBef>
                <a:spcPts val="0"/>
              </a:spcBef>
              <a:spcAft>
                <a:spcPts val="0"/>
              </a:spcAft>
              <a:buClr>
                <a:schemeClr val="dk1"/>
              </a:buClr>
              <a:buSzPts val="2800"/>
              <a:buFont typeface="Poppins"/>
              <a:buNone/>
              <a:defRPr b="1" sz="2800">
                <a:solidFill>
                  <a:schemeClr val="dk1"/>
                </a:solidFill>
                <a:latin typeface="Poppins"/>
                <a:ea typeface="Poppins"/>
                <a:cs typeface="Poppins"/>
                <a:sym typeface="Poppins"/>
              </a:defRPr>
            </a:lvl9pPr>
          </a:lstStyle>
          <a:p/>
        </p:txBody>
      </p:sp>
      <p:sp>
        <p:nvSpPr>
          <p:cNvPr id="124" name="Google Shape;124;p24"/>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rtl="0">
              <a:lnSpc>
                <a:spcPct val="115000"/>
              </a:lnSpc>
              <a:spcBef>
                <a:spcPts val="0"/>
              </a:spcBef>
              <a:spcAft>
                <a:spcPts val="0"/>
              </a:spcAft>
              <a:buClr>
                <a:schemeClr val="dk2"/>
              </a:buClr>
              <a:buSzPts val="1800"/>
              <a:buFont typeface="Work Sans"/>
              <a:buChar char="●"/>
              <a:defRPr sz="1800">
                <a:solidFill>
                  <a:schemeClr val="dk2"/>
                </a:solidFill>
                <a:latin typeface="Work Sans"/>
                <a:ea typeface="Work Sans"/>
                <a:cs typeface="Work Sans"/>
                <a:sym typeface="Work Sans"/>
              </a:defRPr>
            </a:lvl1pPr>
            <a:lvl2pPr indent="-317500" lvl="1" marL="914400" rtl="0">
              <a:lnSpc>
                <a:spcPct val="115000"/>
              </a:lnSpc>
              <a:spcBef>
                <a:spcPts val="1600"/>
              </a:spcBef>
              <a:spcAft>
                <a:spcPts val="0"/>
              </a:spcAft>
              <a:buClr>
                <a:schemeClr val="dk2"/>
              </a:buClr>
              <a:buSzPts val="1400"/>
              <a:buFont typeface="Work Sans"/>
              <a:buChar char="○"/>
              <a:defRPr>
                <a:solidFill>
                  <a:schemeClr val="dk2"/>
                </a:solidFill>
                <a:latin typeface="Work Sans"/>
                <a:ea typeface="Work Sans"/>
                <a:cs typeface="Work Sans"/>
                <a:sym typeface="Work Sans"/>
              </a:defRPr>
            </a:lvl2pPr>
            <a:lvl3pPr indent="-317500" lvl="2" marL="1371600" rtl="0">
              <a:lnSpc>
                <a:spcPct val="115000"/>
              </a:lnSpc>
              <a:spcBef>
                <a:spcPts val="1600"/>
              </a:spcBef>
              <a:spcAft>
                <a:spcPts val="0"/>
              </a:spcAft>
              <a:buClr>
                <a:schemeClr val="dk2"/>
              </a:buClr>
              <a:buSzPts val="1400"/>
              <a:buFont typeface="Work Sans"/>
              <a:buChar char="■"/>
              <a:defRPr>
                <a:solidFill>
                  <a:schemeClr val="dk2"/>
                </a:solidFill>
                <a:latin typeface="Work Sans"/>
                <a:ea typeface="Work Sans"/>
                <a:cs typeface="Work Sans"/>
                <a:sym typeface="Work Sans"/>
              </a:defRPr>
            </a:lvl3pPr>
            <a:lvl4pPr indent="-317500" lvl="3" marL="1828800" rtl="0">
              <a:lnSpc>
                <a:spcPct val="115000"/>
              </a:lnSpc>
              <a:spcBef>
                <a:spcPts val="1600"/>
              </a:spcBef>
              <a:spcAft>
                <a:spcPts val="0"/>
              </a:spcAft>
              <a:buClr>
                <a:schemeClr val="dk2"/>
              </a:buClr>
              <a:buSzPts val="1400"/>
              <a:buFont typeface="Work Sans"/>
              <a:buChar char="●"/>
              <a:defRPr>
                <a:solidFill>
                  <a:schemeClr val="dk2"/>
                </a:solidFill>
                <a:latin typeface="Work Sans"/>
                <a:ea typeface="Work Sans"/>
                <a:cs typeface="Work Sans"/>
                <a:sym typeface="Work Sans"/>
              </a:defRPr>
            </a:lvl4pPr>
            <a:lvl5pPr indent="-317500" lvl="4" marL="2286000" rtl="0">
              <a:lnSpc>
                <a:spcPct val="115000"/>
              </a:lnSpc>
              <a:spcBef>
                <a:spcPts val="1600"/>
              </a:spcBef>
              <a:spcAft>
                <a:spcPts val="0"/>
              </a:spcAft>
              <a:buClr>
                <a:schemeClr val="dk2"/>
              </a:buClr>
              <a:buSzPts val="1400"/>
              <a:buFont typeface="Work Sans"/>
              <a:buChar char="○"/>
              <a:defRPr>
                <a:solidFill>
                  <a:schemeClr val="dk2"/>
                </a:solidFill>
                <a:latin typeface="Work Sans"/>
                <a:ea typeface="Work Sans"/>
                <a:cs typeface="Work Sans"/>
                <a:sym typeface="Work Sans"/>
              </a:defRPr>
            </a:lvl5pPr>
            <a:lvl6pPr indent="-317500" lvl="5" marL="2743200" rtl="0">
              <a:lnSpc>
                <a:spcPct val="115000"/>
              </a:lnSpc>
              <a:spcBef>
                <a:spcPts val="1600"/>
              </a:spcBef>
              <a:spcAft>
                <a:spcPts val="0"/>
              </a:spcAft>
              <a:buClr>
                <a:schemeClr val="dk2"/>
              </a:buClr>
              <a:buSzPts val="1400"/>
              <a:buFont typeface="Work Sans"/>
              <a:buChar char="■"/>
              <a:defRPr>
                <a:solidFill>
                  <a:schemeClr val="dk2"/>
                </a:solidFill>
                <a:latin typeface="Work Sans"/>
                <a:ea typeface="Work Sans"/>
                <a:cs typeface="Work Sans"/>
                <a:sym typeface="Work Sans"/>
              </a:defRPr>
            </a:lvl6pPr>
            <a:lvl7pPr indent="-317500" lvl="6" marL="3200400" rtl="0">
              <a:lnSpc>
                <a:spcPct val="115000"/>
              </a:lnSpc>
              <a:spcBef>
                <a:spcPts val="1600"/>
              </a:spcBef>
              <a:spcAft>
                <a:spcPts val="0"/>
              </a:spcAft>
              <a:buClr>
                <a:schemeClr val="dk2"/>
              </a:buClr>
              <a:buSzPts val="1400"/>
              <a:buFont typeface="Work Sans"/>
              <a:buChar char="●"/>
              <a:defRPr>
                <a:solidFill>
                  <a:schemeClr val="dk2"/>
                </a:solidFill>
                <a:latin typeface="Work Sans"/>
                <a:ea typeface="Work Sans"/>
                <a:cs typeface="Work Sans"/>
                <a:sym typeface="Work Sans"/>
              </a:defRPr>
            </a:lvl7pPr>
            <a:lvl8pPr indent="-317500" lvl="7" marL="3657600" rtl="0">
              <a:lnSpc>
                <a:spcPct val="115000"/>
              </a:lnSpc>
              <a:spcBef>
                <a:spcPts val="1600"/>
              </a:spcBef>
              <a:spcAft>
                <a:spcPts val="0"/>
              </a:spcAft>
              <a:buClr>
                <a:schemeClr val="dk2"/>
              </a:buClr>
              <a:buSzPts val="1400"/>
              <a:buFont typeface="Work Sans"/>
              <a:buChar char="○"/>
              <a:defRPr>
                <a:solidFill>
                  <a:schemeClr val="dk2"/>
                </a:solidFill>
                <a:latin typeface="Work Sans"/>
                <a:ea typeface="Work Sans"/>
                <a:cs typeface="Work Sans"/>
                <a:sym typeface="Work Sans"/>
              </a:defRPr>
            </a:lvl8pPr>
            <a:lvl9pPr indent="-317500" lvl="8" marL="4114800" rtl="0">
              <a:lnSpc>
                <a:spcPct val="115000"/>
              </a:lnSpc>
              <a:spcBef>
                <a:spcPts val="1600"/>
              </a:spcBef>
              <a:spcAft>
                <a:spcPts val="1600"/>
              </a:spcAft>
              <a:buClr>
                <a:schemeClr val="dk2"/>
              </a:buClr>
              <a:buSzPts val="1400"/>
              <a:buFont typeface="Work Sans"/>
              <a:buChar char="■"/>
              <a:defRPr>
                <a:solidFill>
                  <a:schemeClr val="dk2"/>
                </a:solidFill>
                <a:latin typeface="Work Sans"/>
                <a:ea typeface="Work Sans"/>
                <a:cs typeface="Work Sans"/>
                <a:sym typeface="Work Sans"/>
              </a:defRPr>
            </a:lvl9pPr>
          </a:lstStyle>
          <a:p/>
        </p:txBody>
      </p:sp>
      <p:sp>
        <p:nvSpPr>
          <p:cNvPr id="125" name="Google Shape;125;p24"/>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rtl="0" algn="r">
              <a:buNone/>
              <a:defRPr sz="1000">
                <a:solidFill>
                  <a:schemeClr val="dk2"/>
                </a:solidFill>
              </a:defRPr>
            </a:lvl1pPr>
            <a:lvl2pPr lvl="1" rtl="0" algn="r">
              <a:buNone/>
              <a:defRPr sz="1000">
                <a:solidFill>
                  <a:schemeClr val="dk2"/>
                </a:solidFill>
              </a:defRPr>
            </a:lvl2pPr>
            <a:lvl3pPr lvl="2" rtl="0" algn="r">
              <a:buNone/>
              <a:defRPr sz="1000">
                <a:solidFill>
                  <a:schemeClr val="dk2"/>
                </a:solidFill>
              </a:defRPr>
            </a:lvl3pPr>
            <a:lvl4pPr lvl="3" rtl="0" algn="r">
              <a:buNone/>
              <a:defRPr sz="1000">
                <a:solidFill>
                  <a:schemeClr val="dk2"/>
                </a:solidFill>
              </a:defRPr>
            </a:lvl4pPr>
            <a:lvl5pPr lvl="4" rtl="0" algn="r">
              <a:buNone/>
              <a:defRPr sz="1000">
                <a:solidFill>
                  <a:schemeClr val="dk2"/>
                </a:solidFill>
              </a:defRPr>
            </a:lvl5pPr>
            <a:lvl6pPr lvl="5" rtl="0" algn="r">
              <a:buNone/>
              <a:defRPr sz="1000">
                <a:solidFill>
                  <a:schemeClr val="dk2"/>
                </a:solidFill>
              </a:defRPr>
            </a:lvl6pPr>
            <a:lvl7pPr lvl="6" rtl="0" algn="r">
              <a:buNone/>
              <a:defRPr sz="1000">
                <a:solidFill>
                  <a:schemeClr val="dk2"/>
                </a:solidFill>
              </a:defRPr>
            </a:lvl7pPr>
            <a:lvl8pPr lvl="7" rtl="0" algn="r">
              <a:buNone/>
              <a:defRPr sz="1000">
                <a:solidFill>
                  <a:schemeClr val="dk2"/>
                </a:solidFill>
              </a:defRPr>
            </a:lvl8pPr>
            <a:lvl9pPr lvl="8" rtl="0"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 id="2147483681"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hyperlink" Target="https://investinope.org" TargetMode="Externa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19.xml"/><Relationship Id="rId3" Type="http://schemas.openxmlformats.org/officeDocument/2006/relationships/comments" Target="../comments/commen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1.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2.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1.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1.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1.xml"/><Relationship Id="rId2" Type="http://schemas.openxmlformats.org/officeDocument/2006/relationships/notesSlide" Target="../notesSlides/notesSlide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6.xml"/><Relationship Id="rId2" Type="http://schemas.openxmlformats.org/officeDocument/2006/relationships/notesSlide" Target="../notesSlides/notesSlide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2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 Id="rId2" Type="http://schemas.openxmlformats.org/officeDocument/2006/relationships/notesSlide" Target="../notesSlides/notesSlide3.xml"/><Relationship Id="rId3" Type="http://schemas.openxmlformats.org/officeDocument/2006/relationships/hyperlink" Target="https://investinopen.org/code-of-conduct/" TargetMode="Externa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0.xml"/><Relationship Id="rId3" Type="http://schemas.openxmlformats.org/officeDocument/2006/relationships/hyperlink" Target="mailto:emmy@investinopen.org"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 Id="rId2" Type="http://schemas.openxmlformats.org/officeDocument/2006/relationships/notesSlide" Target="../notesSlides/notesSlide4.xml"/><Relationship Id="rId3" Type="http://schemas.openxmlformats.org/officeDocument/2006/relationships/hyperlink" Target="https://www.chathamhouse.org/about-us/chatham-house-rule"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 Id="rId2" Type="http://schemas.openxmlformats.org/officeDocument/2006/relationships/notesSlide" Target="../notesSlides/notesSlide5.xml"/><Relationship Id="rId3" Type="http://schemas.openxmlformats.org/officeDocument/2006/relationships/image" Target="../media/image1.png"/><Relationship Id="rId4" Type="http://schemas.openxmlformats.org/officeDocument/2006/relationships/hyperlink" Target="https://thenounproject.com"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6.xml"/><Relationship Id="rId2" Type="http://schemas.openxmlformats.org/officeDocument/2006/relationships/notesSlide" Target="../notesSlides/notesSlide9.xml"/><Relationship Id="rId3" Type="http://schemas.openxmlformats.org/officeDocument/2006/relationships/comments" Target="../comments/comment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7" name="Shape 177"/>
        <p:cNvGrpSpPr/>
        <p:nvPr/>
      </p:nvGrpSpPr>
      <p:grpSpPr>
        <a:xfrm>
          <a:off x="0" y="0"/>
          <a:ext cx="0" cy="0"/>
          <a:chOff x="0" y="0"/>
          <a:chExt cx="0" cy="0"/>
        </a:xfrm>
      </p:grpSpPr>
      <p:sp>
        <p:nvSpPr>
          <p:cNvPr id="178" name="Google Shape;178;p37"/>
          <p:cNvSpPr txBox="1"/>
          <p:nvPr>
            <p:ph type="ctrTitle"/>
          </p:nvPr>
        </p:nvSpPr>
        <p:spPr>
          <a:xfrm>
            <a:off x="311700" y="281550"/>
            <a:ext cx="8520600" cy="3048000"/>
          </a:xfrm>
          <a:prstGeom prst="rect">
            <a:avLst/>
          </a:prstGeom>
        </p:spPr>
        <p:txBody>
          <a:bodyPr anchorCtr="0" anchor="b" bIns="91425" lIns="91425" spcFirstLastPara="1" rIns="91425" wrap="square" tIns="91425">
            <a:noAutofit/>
          </a:bodyPr>
          <a:lstStyle/>
          <a:p>
            <a:pPr indent="0" lvl="0" marL="0" rtl="0" algn="l">
              <a:spcBef>
                <a:spcPts val="0"/>
              </a:spcBef>
              <a:spcAft>
                <a:spcPts val="0"/>
              </a:spcAft>
              <a:buSzPts val="990"/>
              <a:buNone/>
            </a:pPr>
            <a:r>
              <a:rPr lang="en" sz="3759"/>
              <a:t>Good community governance: </a:t>
            </a:r>
            <a:endParaRPr sz="3759"/>
          </a:p>
          <a:p>
            <a:pPr indent="0" lvl="0" marL="0" rtl="0" algn="l">
              <a:spcBef>
                <a:spcPts val="0"/>
              </a:spcBef>
              <a:spcAft>
                <a:spcPts val="0"/>
              </a:spcAft>
              <a:buSzPts val="990"/>
              <a:buNone/>
            </a:pPr>
            <a:r>
              <a:rPr lang="en" sz="3759"/>
              <a:t>insights from the nonprofit and scholarly communication sectors</a:t>
            </a:r>
            <a:endParaRPr sz="3759"/>
          </a:p>
        </p:txBody>
      </p:sp>
      <p:sp>
        <p:nvSpPr>
          <p:cNvPr id="179" name="Google Shape;179;p37"/>
          <p:cNvSpPr txBox="1"/>
          <p:nvPr>
            <p:ph idx="1" type="subTitle"/>
          </p:nvPr>
        </p:nvSpPr>
        <p:spPr>
          <a:xfrm>
            <a:off x="311700" y="3570850"/>
            <a:ext cx="8520600" cy="14025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n"/>
              <a:t>November 2, 2022</a:t>
            </a:r>
            <a:endParaRPr/>
          </a:p>
          <a:p>
            <a:pPr indent="0" lvl="0" marL="0" rtl="0" algn="l">
              <a:spcBef>
                <a:spcPts val="0"/>
              </a:spcBef>
              <a:spcAft>
                <a:spcPts val="0"/>
              </a:spcAft>
              <a:buNone/>
            </a:pPr>
            <a:r>
              <a:t/>
            </a:r>
            <a:endParaRPr/>
          </a:p>
          <a:p>
            <a:pPr indent="0" lvl="0" marL="0" rtl="0" algn="l">
              <a:spcBef>
                <a:spcPts val="0"/>
              </a:spcBef>
              <a:spcAft>
                <a:spcPts val="0"/>
              </a:spcAft>
              <a:buNone/>
            </a:pPr>
            <a:r>
              <a:rPr b="1" lang="en"/>
              <a:t>Ravin Cline, Samuel Moore and Richard Dunks</a:t>
            </a:r>
            <a:endParaRPr b="1"/>
          </a:p>
          <a:p>
            <a:pPr indent="0" lvl="0" marL="0" rtl="0" algn="l">
              <a:spcBef>
                <a:spcPts val="0"/>
              </a:spcBef>
              <a:spcAft>
                <a:spcPts val="0"/>
              </a:spcAft>
              <a:buClr>
                <a:schemeClr val="dk1"/>
              </a:buClr>
              <a:buSzPts val="1100"/>
              <a:buFont typeface="Arial"/>
              <a:buNone/>
            </a:pPr>
            <a:br>
              <a:rPr lang="en"/>
            </a:br>
            <a:r>
              <a:rPr lang="en"/>
              <a:t>Invest in Open Infrastructure | investinopen.org | </a:t>
            </a:r>
            <a:r>
              <a:rPr lang="en" u="sng">
                <a:solidFill>
                  <a:schemeClr val="accent5"/>
                </a:solidFill>
                <a:hlinkClick r:id="rId3">
                  <a:extLst>
                    <a:ext uri="{A12FA001-AC4F-418D-AE19-62706E023703}">
                      <ahyp:hlinkClr val="tx"/>
                    </a:ext>
                  </a:extLst>
                </a:hlinkClick>
              </a:rPr>
              <a:t>@investinopen</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65" name="Shape 265"/>
        <p:cNvGrpSpPr/>
        <p:nvPr/>
      </p:nvGrpSpPr>
      <p:grpSpPr>
        <a:xfrm>
          <a:off x="0" y="0"/>
          <a:ext cx="0" cy="0"/>
          <a:chOff x="0" y="0"/>
          <a:chExt cx="0" cy="0"/>
        </a:xfrm>
      </p:grpSpPr>
      <p:sp>
        <p:nvSpPr>
          <p:cNvPr id="266" name="Google Shape;266;p4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Research Questions</a:t>
            </a:r>
            <a:endParaRPr/>
          </a:p>
        </p:txBody>
      </p:sp>
      <p:sp>
        <p:nvSpPr>
          <p:cNvPr id="267" name="Google Shape;267;p46"/>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AutoNum type="arabicPeriod"/>
            </a:pPr>
            <a:r>
              <a:rPr lang="en"/>
              <a:t>What is governance?</a:t>
            </a:r>
            <a:endParaRPr/>
          </a:p>
          <a:p>
            <a:pPr indent="-342900" lvl="0" marL="457200" rtl="0" algn="l">
              <a:spcBef>
                <a:spcPts val="0"/>
              </a:spcBef>
              <a:spcAft>
                <a:spcPts val="0"/>
              </a:spcAft>
              <a:buSzPts val="1800"/>
              <a:buAutoNum type="arabicPeriod"/>
            </a:pPr>
            <a:r>
              <a:rPr lang="en"/>
              <a:t>Why is governance important?</a:t>
            </a:r>
            <a:endParaRPr/>
          </a:p>
          <a:p>
            <a:pPr indent="-342900" lvl="0" marL="457200" rtl="0" algn="l">
              <a:spcBef>
                <a:spcPts val="0"/>
              </a:spcBef>
              <a:spcAft>
                <a:spcPts val="0"/>
              </a:spcAft>
              <a:buSzPts val="1800"/>
              <a:buAutoNum type="arabicPeriod"/>
            </a:pPr>
            <a:r>
              <a:rPr lang="en"/>
              <a:t>What are the key concepts we should understand?</a:t>
            </a:r>
            <a:endParaRPr/>
          </a:p>
          <a:p>
            <a:pPr indent="-342900" lvl="0" marL="457200" rtl="0" algn="l">
              <a:spcBef>
                <a:spcPts val="0"/>
              </a:spcBef>
              <a:spcAft>
                <a:spcPts val="0"/>
              </a:spcAft>
              <a:buSzPts val="1800"/>
              <a:buAutoNum type="arabicPeriod"/>
            </a:pPr>
            <a:r>
              <a:rPr lang="en"/>
              <a:t>What are the important models of governance in nonprofits?</a:t>
            </a:r>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67"/>
                                        </p:tgtEl>
                                        <p:attrNameLst>
                                          <p:attrName>style.visibility</p:attrName>
                                        </p:attrNameLst>
                                      </p:cBhvr>
                                      <p:to>
                                        <p:strVal val="visible"/>
                                      </p:to>
                                    </p:set>
                                    <p:animEffect filter="fade" transition="in">
                                      <p:cBhvr>
                                        <p:cTn dur="1000"/>
                                        <p:tgtEl>
                                          <p:spTgt spid="267"/>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71" name="Shape 271"/>
        <p:cNvGrpSpPr/>
        <p:nvPr/>
      </p:nvGrpSpPr>
      <p:grpSpPr>
        <a:xfrm>
          <a:off x="0" y="0"/>
          <a:ext cx="0" cy="0"/>
          <a:chOff x="0" y="0"/>
          <a:chExt cx="0" cy="0"/>
        </a:xfrm>
      </p:grpSpPr>
      <p:sp>
        <p:nvSpPr>
          <p:cNvPr id="272" name="Google Shape;272;p47"/>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What is governance?</a:t>
            </a:r>
            <a:endParaRPr/>
          </a:p>
        </p:txBody>
      </p:sp>
      <p:sp>
        <p:nvSpPr>
          <p:cNvPr id="273" name="Google Shape;273;p47"/>
          <p:cNvSpPr txBox="1"/>
          <p:nvPr>
            <p:ph idx="1" type="body"/>
          </p:nvPr>
        </p:nvSpPr>
        <p:spPr>
          <a:xfrm>
            <a:off x="311700" y="1152475"/>
            <a:ext cx="8520600" cy="35811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Latin: That which steers or guides an organization</a:t>
            </a:r>
            <a:endParaRPr/>
          </a:p>
          <a:p>
            <a:pPr indent="-342900" lvl="0" marL="457200" rtl="0" algn="l">
              <a:spcBef>
                <a:spcPts val="0"/>
              </a:spcBef>
              <a:spcAft>
                <a:spcPts val="0"/>
              </a:spcAft>
              <a:buSzPts val="1800"/>
              <a:buChar char="❖"/>
            </a:pPr>
            <a:r>
              <a:rPr lang="en"/>
              <a:t>In nonprofit research, governance includes</a:t>
            </a:r>
            <a:endParaRPr/>
          </a:p>
          <a:p>
            <a:pPr indent="-317500" lvl="1" marL="914400" rtl="0" algn="l">
              <a:spcBef>
                <a:spcPts val="0"/>
              </a:spcBef>
              <a:spcAft>
                <a:spcPts val="0"/>
              </a:spcAft>
              <a:buSzPts val="1400"/>
              <a:buChar char="➢"/>
            </a:pPr>
            <a:r>
              <a:rPr lang="en"/>
              <a:t>Accountability</a:t>
            </a:r>
            <a:endParaRPr/>
          </a:p>
          <a:p>
            <a:pPr indent="-317500" lvl="1" marL="914400" rtl="0" algn="l">
              <a:spcBef>
                <a:spcPts val="0"/>
              </a:spcBef>
              <a:spcAft>
                <a:spcPts val="0"/>
              </a:spcAft>
              <a:buSzPts val="1400"/>
              <a:buChar char="➢"/>
            </a:pPr>
            <a:r>
              <a:rPr lang="en"/>
              <a:t>Fiduciary matters</a:t>
            </a:r>
            <a:endParaRPr/>
          </a:p>
          <a:p>
            <a:pPr indent="-317500" lvl="1" marL="914400" rtl="0" algn="l">
              <a:spcBef>
                <a:spcPts val="0"/>
              </a:spcBef>
              <a:spcAft>
                <a:spcPts val="0"/>
              </a:spcAft>
              <a:buSzPts val="1400"/>
              <a:buChar char="➢"/>
            </a:pPr>
            <a:r>
              <a:rPr lang="en"/>
              <a:t>Policy creation, adherence, and revision</a:t>
            </a:r>
            <a:endParaRPr/>
          </a:p>
          <a:p>
            <a:pPr indent="-317500" lvl="1" marL="914400" rtl="0" algn="l">
              <a:spcBef>
                <a:spcPts val="0"/>
              </a:spcBef>
              <a:spcAft>
                <a:spcPts val="0"/>
              </a:spcAft>
              <a:buSzPts val="1400"/>
              <a:buChar char="➢"/>
            </a:pPr>
            <a:r>
              <a:rPr lang="en"/>
              <a:t>Onboarding and dismissal of the Executive Director</a:t>
            </a:r>
            <a:endParaRPr/>
          </a:p>
          <a:p>
            <a:pPr indent="-317500" lvl="1" marL="914400" rtl="0" algn="l">
              <a:spcBef>
                <a:spcPts val="0"/>
              </a:spcBef>
              <a:spcAft>
                <a:spcPts val="0"/>
              </a:spcAft>
              <a:buSzPts val="1400"/>
              <a:buChar char="➢"/>
            </a:pPr>
            <a:r>
              <a:rPr lang="en"/>
              <a:t>Protecting the mission</a:t>
            </a:r>
            <a:endParaRPr/>
          </a:p>
          <a:p>
            <a:pPr indent="-317500" lvl="1" marL="914400" rtl="0" algn="l">
              <a:spcBef>
                <a:spcPts val="0"/>
              </a:spcBef>
              <a:spcAft>
                <a:spcPts val="0"/>
              </a:spcAft>
              <a:buSzPts val="1400"/>
              <a:buChar char="➢"/>
            </a:pPr>
            <a:r>
              <a:rPr lang="en"/>
              <a:t>Strategic planning</a:t>
            </a:r>
            <a:endParaRPr/>
          </a:p>
          <a:p>
            <a:pPr indent="0" lvl="0" marL="0" rtl="0" algn="r">
              <a:spcBef>
                <a:spcPts val="1600"/>
              </a:spcBef>
              <a:spcAft>
                <a:spcPts val="1600"/>
              </a:spcAft>
              <a:buNone/>
            </a:pPr>
            <a:r>
              <a:rPr lang="en" sz="1000"/>
              <a:t>(Carver 2011; Cornforth 2004; Cornforth 2012; Bradshaw 2009)</a:t>
            </a:r>
            <a:endParaRPr sz="1000"/>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73">
                                            <p:txEl>
                                              <p:pRg end="0" st="0"/>
                                            </p:txEl>
                                          </p:spTgt>
                                        </p:tgtEl>
                                        <p:attrNameLst>
                                          <p:attrName>style.visibility</p:attrName>
                                        </p:attrNameLst>
                                      </p:cBhvr>
                                      <p:to>
                                        <p:strVal val="visible"/>
                                      </p:to>
                                    </p:set>
                                    <p:animEffect filter="fade" transition="in">
                                      <p:cBhvr>
                                        <p:cTn dur="1000"/>
                                        <p:tgtEl>
                                          <p:spTgt spid="273">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73">
                                            <p:txEl>
                                              <p:pRg end="1" st="1"/>
                                            </p:txEl>
                                          </p:spTgt>
                                        </p:tgtEl>
                                        <p:attrNameLst>
                                          <p:attrName>style.visibility</p:attrName>
                                        </p:attrNameLst>
                                      </p:cBhvr>
                                      <p:to>
                                        <p:strVal val="visible"/>
                                      </p:to>
                                    </p:set>
                                    <p:animEffect filter="fade" transition="in">
                                      <p:cBhvr>
                                        <p:cTn dur="1000"/>
                                        <p:tgtEl>
                                          <p:spTgt spid="273">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73">
                                            <p:txEl>
                                              <p:pRg end="2" st="2"/>
                                            </p:txEl>
                                          </p:spTgt>
                                        </p:tgtEl>
                                        <p:attrNameLst>
                                          <p:attrName>style.visibility</p:attrName>
                                        </p:attrNameLst>
                                      </p:cBhvr>
                                      <p:to>
                                        <p:strVal val="visible"/>
                                      </p:to>
                                    </p:set>
                                    <p:animEffect filter="fade" transition="in">
                                      <p:cBhvr>
                                        <p:cTn dur="1000"/>
                                        <p:tgtEl>
                                          <p:spTgt spid="273">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73">
                                            <p:txEl>
                                              <p:pRg end="3" st="3"/>
                                            </p:txEl>
                                          </p:spTgt>
                                        </p:tgtEl>
                                        <p:attrNameLst>
                                          <p:attrName>style.visibility</p:attrName>
                                        </p:attrNameLst>
                                      </p:cBhvr>
                                      <p:to>
                                        <p:strVal val="visible"/>
                                      </p:to>
                                    </p:set>
                                    <p:animEffect filter="fade" transition="in">
                                      <p:cBhvr>
                                        <p:cTn dur="1000"/>
                                        <p:tgtEl>
                                          <p:spTgt spid="273">
                                            <p:txEl>
                                              <p:pRg end="3" st="3"/>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73">
                                            <p:txEl>
                                              <p:pRg end="4" st="4"/>
                                            </p:txEl>
                                          </p:spTgt>
                                        </p:tgtEl>
                                        <p:attrNameLst>
                                          <p:attrName>style.visibility</p:attrName>
                                        </p:attrNameLst>
                                      </p:cBhvr>
                                      <p:to>
                                        <p:strVal val="visible"/>
                                      </p:to>
                                    </p:set>
                                    <p:animEffect filter="fade" transition="in">
                                      <p:cBhvr>
                                        <p:cTn dur="1000"/>
                                        <p:tgtEl>
                                          <p:spTgt spid="273">
                                            <p:txEl>
                                              <p:pRg end="4" st="4"/>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73">
                                            <p:txEl>
                                              <p:pRg end="5" st="5"/>
                                            </p:txEl>
                                          </p:spTgt>
                                        </p:tgtEl>
                                        <p:attrNameLst>
                                          <p:attrName>style.visibility</p:attrName>
                                        </p:attrNameLst>
                                      </p:cBhvr>
                                      <p:to>
                                        <p:strVal val="visible"/>
                                      </p:to>
                                    </p:set>
                                    <p:animEffect filter="fade" transition="in">
                                      <p:cBhvr>
                                        <p:cTn dur="1000"/>
                                        <p:tgtEl>
                                          <p:spTgt spid="273">
                                            <p:txEl>
                                              <p:pRg end="5" st="5"/>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73">
                                            <p:txEl>
                                              <p:pRg end="6" st="6"/>
                                            </p:txEl>
                                          </p:spTgt>
                                        </p:tgtEl>
                                        <p:attrNameLst>
                                          <p:attrName>style.visibility</p:attrName>
                                        </p:attrNameLst>
                                      </p:cBhvr>
                                      <p:to>
                                        <p:strVal val="visible"/>
                                      </p:to>
                                    </p:set>
                                    <p:animEffect filter="fade" transition="in">
                                      <p:cBhvr>
                                        <p:cTn dur="1000"/>
                                        <p:tgtEl>
                                          <p:spTgt spid="273">
                                            <p:txEl>
                                              <p:pRg end="6" st="6"/>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73">
                                            <p:txEl>
                                              <p:pRg end="7" st="7"/>
                                            </p:txEl>
                                          </p:spTgt>
                                        </p:tgtEl>
                                        <p:attrNameLst>
                                          <p:attrName>style.visibility</p:attrName>
                                        </p:attrNameLst>
                                      </p:cBhvr>
                                      <p:to>
                                        <p:strVal val="visible"/>
                                      </p:to>
                                    </p:set>
                                    <p:animEffect filter="fade" transition="in">
                                      <p:cBhvr>
                                        <p:cTn dur="1000"/>
                                        <p:tgtEl>
                                          <p:spTgt spid="273">
                                            <p:txEl>
                                              <p:pRg end="7" st="7"/>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73">
                                            <p:txEl>
                                              <p:pRg end="8" st="8"/>
                                            </p:txEl>
                                          </p:spTgt>
                                        </p:tgtEl>
                                        <p:attrNameLst>
                                          <p:attrName>style.visibility</p:attrName>
                                        </p:attrNameLst>
                                      </p:cBhvr>
                                      <p:to>
                                        <p:strVal val="visible"/>
                                      </p:to>
                                    </p:set>
                                    <p:animEffect filter="fade" transition="in">
                                      <p:cBhvr>
                                        <p:cTn dur="1000"/>
                                        <p:tgtEl>
                                          <p:spTgt spid="273">
                                            <p:txEl>
                                              <p:pRg end="8" st="8"/>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77" name="Shape 277"/>
        <p:cNvGrpSpPr/>
        <p:nvPr/>
      </p:nvGrpSpPr>
      <p:grpSpPr>
        <a:xfrm>
          <a:off x="0" y="0"/>
          <a:ext cx="0" cy="0"/>
          <a:chOff x="0" y="0"/>
          <a:chExt cx="0" cy="0"/>
        </a:xfrm>
      </p:grpSpPr>
      <p:sp>
        <p:nvSpPr>
          <p:cNvPr id="278" name="Google Shape;278;p48"/>
          <p:cNvSpPr txBox="1"/>
          <p:nvPr>
            <p:ph type="title"/>
          </p:nvPr>
        </p:nvSpPr>
        <p:spPr>
          <a:xfrm>
            <a:off x="311700" y="2926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Why is governance important?</a:t>
            </a:r>
            <a:endParaRPr/>
          </a:p>
        </p:txBody>
      </p:sp>
      <p:sp>
        <p:nvSpPr>
          <p:cNvPr id="279" name="Google Shape;279;p48"/>
          <p:cNvSpPr txBox="1"/>
          <p:nvPr>
            <p:ph idx="1" type="body"/>
          </p:nvPr>
        </p:nvSpPr>
        <p:spPr>
          <a:xfrm>
            <a:off x="311700" y="1000075"/>
            <a:ext cx="8520600" cy="3581100"/>
          </a:xfrm>
          <a:prstGeom prst="rect">
            <a:avLst/>
          </a:prstGeom>
        </p:spPr>
        <p:txBody>
          <a:bodyPr anchorCtr="0" anchor="t" bIns="91425" lIns="91425" spcFirstLastPara="1" rIns="91425" wrap="square" tIns="91425">
            <a:noAutofit/>
          </a:bodyPr>
          <a:lstStyle/>
          <a:p>
            <a:pPr indent="-342900" lvl="0" marL="457200" rtl="0" algn="l">
              <a:lnSpc>
                <a:spcPct val="100000"/>
              </a:lnSpc>
              <a:spcBef>
                <a:spcPts val="0"/>
              </a:spcBef>
              <a:spcAft>
                <a:spcPts val="0"/>
              </a:spcAft>
              <a:buSzPts val="1800"/>
              <a:buChar char="❖"/>
            </a:pPr>
            <a:r>
              <a:rPr lang="en"/>
              <a:t>Demands transparency</a:t>
            </a:r>
            <a:endParaRPr/>
          </a:p>
          <a:p>
            <a:pPr indent="-317500" lvl="1" marL="914400" rtl="0" algn="l">
              <a:lnSpc>
                <a:spcPct val="100000"/>
              </a:lnSpc>
              <a:spcBef>
                <a:spcPts val="0"/>
              </a:spcBef>
              <a:spcAft>
                <a:spcPts val="0"/>
              </a:spcAft>
              <a:buSzPts val="1400"/>
              <a:buChar char="➢"/>
            </a:pPr>
            <a:r>
              <a:rPr lang="en"/>
              <a:t>Public disclosure of policies and practices</a:t>
            </a:r>
            <a:endParaRPr/>
          </a:p>
          <a:p>
            <a:pPr indent="-317500" lvl="1" marL="914400" rtl="0" algn="l">
              <a:lnSpc>
                <a:spcPct val="100000"/>
              </a:lnSpc>
              <a:spcBef>
                <a:spcPts val="0"/>
              </a:spcBef>
              <a:spcAft>
                <a:spcPts val="0"/>
              </a:spcAft>
              <a:buSzPts val="1400"/>
              <a:buChar char="➢"/>
            </a:pPr>
            <a:r>
              <a:rPr lang="en"/>
              <a:t>Public disclosure of budget, financial statements and annual reports</a:t>
            </a:r>
            <a:endParaRPr/>
          </a:p>
          <a:p>
            <a:pPr indent="-342900" lvl="0" marL="457200" rtl="0" algn="l">
              <a:lnSpc>
                <a:spcPct val="100000"/>
              </a:lnSpc>
              <a:spcBef>
                <a:spcPts val="0"/>
              </a:spcBef>
              <a:spcAft>
                <a:spcPts val="0"/>
              </a:spcAft>
              <a:buSzPts val="1800"/>
              <a:buChar char="❖"/>
            </a:pPr>
            <a:r>
              <a:rPr lang="en"/>
              <a:t>Builds trust</a:t>
            </a:r>
            <a:endParaRPr/>
          </a:p>
          <a:p>
            <a:pPr indent="-317500" lvl="1" marL="914400" rtl="0" algn="l">
              <a:lnSpc>
                <a:spcPct val="100000"/>
              </a:lnSpc>
              <a:spcBef>
                <a:spcPts val="0"/>
              </a:spcBef>
              <a:spcAft>
                <a:spcPts val="0"/>
              </a:spcAft>
              <a:buSzPts val="1400"/>
              <a:buChar char="➢"/>
            </a:pPr>
            <a:r>
              <a:rPr lang="en"/>
              <a:t>Bi-directional communication with stakeholders (emails, newsletters, social media)</a:t>
            </a:r>
            <a:endParaRPr/>
          </a:p>
          <a:p>
            <a:pPr indent="-342900" lvl="0" marL="457200" rtl="0" algn="l">
              <a:lnSpc>
                <a:spcPct val="100000"/>
              </a:lnSpc>
              <a:spcBef>
                <a:spcPts val="0"/>
              </a:spcBef>
              <a:spcAft>
                <a:spcPts val="0"/>
              </a:spcAft>
              <a:buSzPts val="1800"/>
              <a:buChar char="❖"/>
            </a:pPr>
            <a:r>
              <a:rPr lang="en"/>
              <a:t>Maintains accountability for outputs and outcomes</a:t>
            </a:r>
            <a:endParaRPr/>
          </a:p>
          <a:p>
            <a:pPr indent="-342900" lvl="0" marL="457200" rtl="0" algn="l">
              <a:lnSpc>
                <a:spcPct val="100000"/>
              </a:lnSpc>
              <a:spcBef>
                <a:spcPts val="0"/>
              </a:spcBef>
              <a:spcAft>
                <a:spcPts val="0"/>
              </a:spcAft>
              <a:buSzPts val="1800"/>
              <a:buChar char="❖"/>
            </a:pPr>
            <a:r>
              <a:rPr lang="en"/>
              <a:t>Solidifies nonprofit’s reputation and legitimacy</a:t>
            </a:r>
            <a:endParaRPr/>
          </a:p>
          <a:p>
            <a:pPr indent="-317500" lvl="1" marL="914400" rtl="0" algn="l">
              <a:lnSpc>
                <a:spcPct val="100000"/>
              </a:lnSpc>
              <a:spcBef>
                <a:spcPts val="0"/>
              </a:spcBef>
              <a:spcAft>
                <a:spcPts val="0"/>
              </a:spcAft>
              <a:buSzPts val="1400"/>
              <a:buChar char="➢"/>
            </a:pPr>
            <a:r>
              <a:rPr lang="en"/>
              <a:t>Fidelity to the mission</a:t>
            </a:r>
            <a:endParaRPr/>
          </a:p>
          <a:p>
            <a:pPr indent="-317500" lvl="0" marL="457200" rtl="0" algn="l">
              <a:lnSpc>
                <a:spcPct val="100000"/>
              </a:lnSpc>
              <a:spcBef>
                <a:spcPts val="0"/>
              </a:spcBef>
              <a:spcAft>
                <a:spcPts val="0"/>
              </a:spcAft>
              <a:buSzPts val="1400"/>
              <a:buChar char="❖"/>
            </a:pPr>
            <a:r>
              <a:rPr lang="en"/>
              <a:t>Encourages diversity and inclusion</a:t>
            </a:r>
            <a:endParaRPr/>
          </a:p>
          <a:p>
            <a:pPr indent="-317500" lvl="1" marL="914400" rtl="0" algn="l">
              <a:lnSpc>
                <a:spcPct val="100000"/>
              </a:lnSpc>
              <a:spcBef>
                <a:spcPts val="0"/>
              </a:spcBef>
              <a:spcAft>
                <a:spcPts val="0"/>
              </a:spcAft>
              <a:buSzPts val="1400"/>
              <a:buChar char="➢"/>
            </a:pPr>
            <a:r>
              <a:rPr lang="en"/>
              <a:t>Maintains feedback from various stakeholders </a:t>
            </a:r>
            <a:endParaRPr/>
          </a:p>
          <a:p>
            <a:pPr indent="-317500" lvl="1" marL="914400" rtl="0" algn="l">
              <a:lnSpc>
                <a:spcPct val="100000"/>
              </a:lnSpc>
              <a:spcBef>
                <a:spcPts val="0"/>
              </a:spcBef>
              <a:spcAft>
                <a:spcPts val="0"/>
              </a:spcAft>
              <a:buSzPts val="1400"/>
              <a:buChar char="➢"/>
            </a:pPr>
            <a:r>
              <a:rPr lang="en"/>
              <a:t>Ensures awareness about the needs of the served population</a:t>
            </a:r>
            <a:endParaRPr/>
          </a:p>
          <a:p>
            <a:pPr indent="0" lvl="0" marL="914400" rtl="0" algn="l">
              <a:lnSpc>
                <a:spcPct val="100000"/>
              </a:lnSpc>
              <a:spcBef>
                <a:spcPts val="0"/>
              </a:spcBef>
              <a:spcAft>
                <a:spcPts val="0"/>
              </a:spcAft>
              <a:buNone/>
            </a:pPr>
            <a:r>
              <a:t/>
            </a:r>
            <a:endParaRPr/>
          </a:p>
          <a:p>
            <a:pPr indent="0" lvl="0" marL="0" rtl="0" algn="r">
              <a:spcBef>
                <a:spcPts val="0"/>
              </a:spcBef>
              <a:spcAft>
                <a:spcPts val="0"/>
              </a:spcAft>
              <a:buNone/>
            </a:pPr>
            <a:r>
              <a:rPr lang="en" sz="1000"/>
              <a:t>(Moreno-Albarracín, et. al. 2020; Brown 2002; Buse et al. 2016)</a:t>
            </a:r>
            <a:endParaRPr sz="1000"/>
          </a:p>
          <a:p>
            <a:pPr indent="0" lvl="0" marL="0" rtl="0" algn="l">
              <a:spcBef>
                <a:spcPts val="1600"/>
              </a:spcBef>
              <a:spcAft>
                <a:spcPts val="1600"/>
              </a:spcAft>
              <a:buNone/>
            </a:pPr>
            <a:r>
              <a:t/>
            </a: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83" name="Shape 283"/>
        <p:cNvGrpSpPr/>
        <p:nvPr/>
      </p:nvGrpSpPr>
      <p:grpSpPr>
        <a:xfrm>
          <a:off x="0" y="0"/>
          <a:ext cx="0" cy="0"/>
          <a:chOff x="0" y="0"/>
          <a:chExt cx="0" cy="0"/>
        </a:xfrm>
      </p:grpSpPr>
      <p:sp>
        <p:nvSpPr>
          <p:cNvPr id="284" name="Google Shape;284;p49"/>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Structure and function of the board</a:t>
            </a:r>
            <a:endParaRPr/>
          </a:p>
        </p:txBody>
      </p:sp>
      <p:sp>
        <p:nvSpPr>
          <p:cNvPr id="285" name="Google Shape;285;p49"/>
          <p:cNvSpPr txBox="1"/>
          <p:nvPr>
            <p:ph idx="1" type="body"/>
          </p:nvPr>
        </p:nvSpPr>
        <p:spPr>
          <a:xfrm>
            <a:off x="311700" y="1152475"/>
            <a:ext cx="8520600" cy="35811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Clr>
                <a:schemeClr val="dk1"/>
              </a:buClr>
              <a:buSzPts val="1800"/>
              <a:buChar char="❖"/>
            </a:pPr>
            <a:r>
              <a:rPr lang="en">
                <a:solidFill>
                  <a:schemeClr val="dk1"/>
                </a:solidFill>
                <a:latin typeface="Work Sans Medium"/>
                <a:ea typeface="Work Sans Medium"/>
                <a:cs typeface="Work Sans Medium"/>
                <a:sym typeface="Work Sans Medium"/>
              </a:rPr>
              <a:t>Board meetings:</a:t>
            </a:r>
            <a:r>
              <a:rPr lang="en">
                <a:solidFill>
                  <a:schemeClr val="dk1"/>
                </a:solidFill>
              </a:rPr>
              <a:t> Where decisions are made and opportunities discussed</a:t>
            </a:r>
            <a:endParaRPr>
              <a:solidFill>
                <a:schemeClr val="dk1"/>
              </a:solidFill>
            </a:endParaRPr>
          </a:p>
          <a:p>
            <a:pPr indent="-342900" lvl="0" marL="457200" rtl="0" algn="l">
              <a:spcBef>
                <a:spcPts val="0"/>
              </a:spcBef>
              <a:spcAft>
                <a:spcPts val="0"/>
              </a:spcAft>
              <a:buClr>
                <a:schemeClr val="dk1"/>
              </a:buClr>
              <a:buSzPts val="1800"/>
              <a:buChar char="❖"/>
            </a:pPr>
            <a:r>
              <a:rPr lang="en">
                <a:solidFill>
                  <a:schemeClr val="dk1"/>
                </a:solidFill>
                <a:latin typeface="Work Sans Medium"/>
                <a:ea typeface="Work Sans Medium"/>
                <a:cs typeface="Work Sans Medium"/>
                <a:sym typeface="Work Sans Medium"/>
              </a:rPr>
              <a:t>Strategic planning:</a:t>
            </a:r>
            <a:r>
              <a:rPr lang="en">
                <a:solidFill>
                  <a:schemeClr val="dk1"/>
                </a:solidFill>
              </a:rPr>
              <a:t> Sets the path and drives action. Establishes committees, timetables, and task forces</a:t>
            </a:r>
            <a:endParaRPr>
              <a:solidFill>
                <a:schemeClr val="dk1"/>
              </a:solidFill>
            </a:endParaRPr>
          </a:p>
          <a:p>
            <a:pPr indent="-342900" lvl="0" marL="457200" rtl="0" algn="l">
              <a:spcBef>
                <a:spcPts val="0"/>
              </a:spcBef>
              <a:spcAft>
                <a:spcPts val="0"/>
              </a:spcAft>
              <a:buClr>
                <a:schemeClr val="dk1"/>
              </a:buClr>
              <a:buSzPts val="1800"/>
              <a:buChar char="❖"/>
            </a:pPr>
            <a:r>
              <a:rPr lang="en">
                <a:solidFill>
                  <a:schemeClr val="dk1"/>
                </a:solidFill>
                <a:latin typeface="Work Sans Medium"/>
                <a:ea typeface="Work Sans Medium"/>
                <a:cs typeface="Work Sans Medium"/>
                <a:sym typeface="Work Sans Medium"/>
              </a:rPr>
              <a:t>Streamlined structure:</a:t>
            </a:r>
            <a:r>
              <a:rPr lang="en">
                <a:solidFill>
                  <a:schemeClr val="dk1"/>
                </a:solidFill>
              </a:rPr>
              <a:t> Allows board and staff to operate in tandem toward mission</a:t>
            </a:r>
            <a:endParaRPr>
              <a:solidFill>
                <a:schemeClr val="dk1"/>
              </a:solidFill>
            </a:endParaRPr>
          </a:p>
          <a:p>
            <a:pPr indent="-342900" lvl="0" marL="457200" rtl="0" algn="l">
              <a:spcBef>
                <a:spcPts val="0"/>
              </a:spcBef>
              <a:spcAft>
                <a:spcPts val="0"/>
              </a:spcAft>
              <a:buClr>
                <a:schemeClr val="dk1"/>
              </a:buClr>
              <a:buSzPts val="1800"/>
              <a:buChar char="❖"/>
            </a:pPr>
            <a:r>
              <a:rPr lang="en">
                <a:solidFill>
                  <a:schemeClr val="dk1"/>
                </a:solidFill>
                <a:latin typeface="Work Sans Medium"/>
                <a:ea typeface="Work Sans Medium"/>
                <a:cs typeface="Work Sans Medium"/>
                <a:sym typeface="Work Sans Medium"/>
              </a:rPr>
              <a:t>Composition of the board and the staff:</a:t>
            </a:r>
            <a:r>
              <a:rPr lang="en">
                <a:solidFill>
                  <a:schemeClr val="dk1"/>
                </a:solidFill>
              </a:rPr>
              <a:t> Right people, right position, right mission</a:t>
            </a:r>
            <a:endParaRPr>
              <a:solidFill>
                <a:schemeClr val="dk1"/>
              </a:solidFill>
            </a:endParaRPr>
          </a:p>
          <a:p>
            <a:pPr indent="-342900" lvl="0" marL="457200" rtl="0" algn="l">
              <a:spcBef>
                <a:spcPts val="0"/>
              </a:spcBef>
              <a:spcAft>
                <a:spcPts val="0"/>
              </a:spcAft>
              <a:buClr>
                <a:schemeClr val="dk1"/>
              </a:buClr>
              <a:buSzPts val="1800"/>
              <a:buChar char="❖"/>
            </a:pPr>
            <a:r>
              <a:rPr lang="en">
                <a:solidFill>
                  <a:schemeClr val="dk1"/>
                </a:solidFill>
                <a:latin typeface="Work Sans Medium"/>
                <a:ea typeface="Work Sans Medium"/>
                <a:cs typeface="Work Sans Medium"/>
                <a:sym typeface="Work Sans Medium"/>
              </a:rPr>
              <a:t>Leadership of the board and the organization:</a:t>
            </a:r>
            <a:r>
              <a:rPr lang="en">
                <a:solidFill>
                  <a:schemeClr val="dk1"/>
                </a:solidFill>
              </a:rPr>
              <a:t> Board chair, Executive</a:t>
            </a:r>
            <a:endParaRPr>
              <a:solidFill>
                <a:schemeClr val="dk1"/>
              </a:solidFill>
            </a:endParaRPr>
          </a:p>
          <a:p>
            <a:pPr indent="-342900" lvl="0" marL="457200" rtl="0" algn="l">
              <a:spcBef>
                <a:spcPts val="0"/>
              </a:spcBef>
              <a:spcAft>
                <a:spcPts val="0"/>
              </a:spcAft>
              <a:buClr>
                <a:schemeClr val="dk1"/>
              </a:buClr>
              <a:buSzPts val="1800"/>
              <a:buChar char="❖"/>
            </a:pPr>
            <a:r>
              <a:rPr lang="en">
                <a:solidFill>
                  <a:schemeClr val="dk1"/>
                </a:solidFill>
                <a:latin typeface="Work Sans Medium"/>
                <a:ea typeface="Work Sans Medium"/>
                <a:cs typeface="Work Sans Medium"/>
                <a:sym typeface="Work Sans Medium"/>
              </a:rPr>
              <a:t>The mission:</a:t>
            </a:r>
            <a:r>
              <a:rPr lang="en">
                <a:solidFill>
                  <a:schemeClr val="dk1"/>
                </a:solidFill>
              </a:rPr>
              <a:t> The statement that drives the organization’s purpose, the passion of it board and staff, and its work</a:t>
            </a:r>
            <a:endParaRPr>
              <a:solidFill>
                <a:schemeClr val="dk1"/>
              </a:solidFill>
            </a:endParaRPr>
          </a:p>
          <a:p>
            <a:pPr indent="0" lvl="0" marL="0" rtl="0" algn="r">
              <a:spcBef>
                <a:spcPts val="1600"/>
              </a:spcBef>
              <a:spcAft>
                <a:spcPts val="0"/>
              </a:spcAft>
              <a:buNone/>
            </a:pPr>
            <a:r>
              <a:rPr lang="en" sz="1000"/>
              <a:t>(Board Source 2016)</a:t>
            </a:r>
            <a:endParaRPr sz="1000">
              <a:solidFill>
                <a:schemeClr val="dk1"/>
              </a:solidFill>
            </a:endParaRPr>
          </a:p>
          <a:p>
            <a:pPr indent="0" lvl="0" marL="0" rtl="0" algn="l">
              <a:spcBef>
                <a:spcPts val="1600"/>
              </a:spcBef>
              <a:spcAft>
                <a:spcPts val="1600"/>
              </a:spcAft>
              <a:buNone/>
            </a:pPr>
            <a:r>
              <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89" name="Shape 289"/>
        <p:cNvGrpSpPr/>
        <p:nvPr/>
      </p:nvGrpSpPr>
      <p:grpSpPr>
        <a:xfrm>
          <a:off x="0" y="0"/>
          <a:ext cx="0" cy="0"/>
          <a:chOff x="0" y="0"/>
          <a:chExt cx="0" cy="0"/>
        </a:xfrm>
      </p:grpSpPr>
      <p:sp>
        <p:nvSpPr>
          <p:cNvPr id="290" name="Google Shape;290;p50"/>
          <p:cNvSpPr txBox="1"/>
          <p:nvPr>
            <p:ph type="title"/>
          </p:nvPr>
        </p:nvSpPr>
        <p:spPr>
          <a:xfrm>
            <a:off x="311700" y="2926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Key concept: Board Relationship and Theory</a:t>
            </a:r>
            <a:endParaRPr/>
          </a:p>
        </p:txBody>
      </p:sp>
      <p:sp>
        <p:nvSpPr>
          <p:cNvPr id="291" name="Google Shape;291;p50"/>
          <p:cNvSpPr txBox="1"/>
          <p:nvPr>
            <p:ph idx="1" type="body"/>
          </p:nvPr>
        </p:nvSpPr>
        <p:spPr>
          <a:xfrm>
            <a:off x="311700" y="1000075"/>
            <a:ext cx="8520600" cy="35811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Principal-agent</a:t>
            </a:r>
            <a:endParaRPr/>
          </a:p>
          <a:p>
            <a:pPr indent="-317500" lvl="1" marL="914400" rtl="0" algn="l">
              <a:spcBef>
                <a:spcPts val="0"/>
              </a:spcBef>
              <a:spcAft>
                <a:spcPts val="0"/>
              </a:spcAft>
              <a:buSzPts val="1400"/>
              <a:buChar char="➢"/>
            </a:pPr>
            <a:r>
              <a:rPr lang="en"/>
              <a:t>Relationship between board and Executive Director</a:t>
            </a:r>
            <a:endParaRPr/>
          </a:p>
          <a:p>
            <a:pPr indent="-342900" lvl="0" marL="457200" rtl="0" algn="l">
              <a:spcBef>
                <a:spcPts val="0"/>
              </a:spcBef>
              <a:spcAft>
                <a:spcPts val="0"/>
              </a:spcAft>
              <a:buSzPts val="1800"/>
              <a:buChar char="❖"/>
            </a:pPr>
            <a:r>
              <a:rPr lang="en"/>
              <a:t>Stakeholder (internal/external)</a:t>
            </a:r>
            <a:endParaRPr/>
          </a:p>
          <a:p>
            <a:pPr indent="-317500" lvl="1" marL="914400" rtl="0" algn="l">
              <a:spcBef>
                <a:spcPts val="0"/>
              </a:spcBef>
              <a:spcAft>
                <a:spcPts val="0"/>
              </a:spcAft>
              <a:buSzPts val="1400"/>
              <a:buChar char="➢"/>
            </a:pPr>
            <a:r>
              <a:rPr lang="en"/>
              <a:t>Relationship between board and community</a:t>
            </a:r>
            <a:endParaRPr/>
          </a:p>
          <a:p>
            <a:pPr indent="-342900" lvl="0" marL="457200" rtl="0" algn="l">
              <a:spcBef>
                <a:spcPts val="0"/>
              </a:spcBef>
              <a:spcAft>
                <a:spcPts val="0"/>
              </a:spcAft>
              <a:buSzPts val="1800"/>
              <a:buChar char="❖"/>
            </a:pPr>
            <a:r>
              <a:rPr lang="en"/>
              <a:t>Representative Bureaucracy (Representative governance)</a:t>
            </a:r>
            <a:endParaRPr/>
          </a:p>
          <a:p>
            <a:pPr indent="-317500" lvl="1" marL="914400" rtl="0" algn="l">
              <a:spcBef>
                <a:spcPts val="0"/>
              </a:spcBef>
              <a:spcAft>
                <a:spcPts val="0"/>
              </a:spcAft>
              <a:buSzPts val="1400"/>
              <a:buChar char="➢"/>
            </a:pPr>
            <a:r>
              <a:rPr lang="en"/>
              <a:t>Relationship between board and community</a:t>
            </a:r>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0">
  <p:cSld>
    <p:spTree>
      <p:nvGrpSpPr>
        <p:cNvPr id="295" name="Shape 295"/>
        <p:cNvGrpSpPr/>
        <p:nvPr/>
      </p:nvGrpSpPr>
      <p:grpSpPr>
        <a:xfrm>
          <a:off x="0" y="0"/>
          <a:ext cx="0" cy="0"/>
          <a:chOff x="0" y="0"/>
          <a:chExt cx="0" cy="0"/>
        </a:xfrm>
      </p:grpSpPr>
      <p:sp>
        <p:nvSpPr>
          <p:cNvPr id="296" name="Google Shape;296;p51"/>
          <p:cNvSpPr txBox="1"/>
          <p:nvPr>
            <p:ph type="title"/>
          </p:nvPr>
        </p:nvSpPr>
        <p:spPr>
          <a:xfrm>
            <a:off x="311700" y="2926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Models of governance</a:t>
            </a:r>
            <a:endParaRPr/>
          </a:p>
        </p:txBody>
      </p:sp>
      <p:sp>
        <p:nvSpPr>
          <p:cNvPr id="297" name="Google Shape;297;p51"/>
          <p:cNvSpPr txBox="1"/>
          <p:nvPr>
            <p:ph idx="1" type="body"/>
          </p:nvPr>
        </p:nvSpPr>
        <p:spPr>
          <a:xfrm>
            <a:off x="311700" y="1000075"/>
            <a:ext cx="8520600" cy="35811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Contingency</a:t>
            </a:r>
            <a:endParaRPr/>
          </a:p>
          <a:p>
            <a:pPr indent="-342900" lvl="0" marL="457200" rtl="0" algn="l">
              <a:spcBef>
                <a:spcPts val="0"/>
              </a:spcBef>
              <a:spcAft>
                <a:spcPts val="0"/>
              </a:spcAft>
              <a:buSzPts val="1800"/>
              <a:buChar char="❖"/>
            </a:pPr>
            <a:r>
              <a:rPr lang="en"/>
              <a:t>Models of governance</a:t>
            </a:r>
            <a:endParaRPr/>
          </a:p>
          <a:p>
            <a:pPr indent="-317500" lvl="1" marL="914400" rtl="0" algn="l">
              <a:spcBef>
                <a:spcPts val="0"/>
              </a:spcBef>
              <a:spcAft>
                <a:spcPts val="0"/>
              </a:spcAft>
              <a:buSzPts val="1400"/>
              <a:buChar char="➢"/>
            </a:pPr>
            <a:r>
              <a:rPr lang="en"/>
              <a:t>Continuum</a:t>
            </a:r>
            <a:endParaRPr/>
          </a:p>
          <a:p>
            <a:pPr indent="-317500" lvl="2" marL="1371600" rtl="0" algn="l">
              <a:spcBef>
                <a:spcPts val="0"/>
              </a:spcBef>
              <a:spcAft>
                <a:spcPts val="0"/>
              </a:spcAft>
              <a:buSzPts val="1400"/>
              <a:buChar char="■"/>
            </a:pPr>
            <a:r>
              <a:rPr lang="en"/>
              <a:t>Policy</a:t>
            </a:r>
            <a:endParaRPr/>
          </a:p>
          <a:p>
            <a:pPr indent="-317500" lvl="3" marL="1828800" rtl="0" algn="l">
              <a:spcBef>
                <a:spcPts val="0"/>
              </a:spcBef>
              <a:spcAft>
                <a:spcPts val="0"/>
              </a:spcAft>
              <a:buSzPts val="1400"/>
              <a:buChar char="●"/>
            </a:pPr>
            <a:r>
              <a:rPr lang="en"/>
              <a:t>Diff between governance and management</a:t>
            </a:r>
            <a:endParaRPr/>
          </a:p>
          <a:p>
            <a:pPr indent="-317500" lvl="2" marL="1371600" rtl="0" algn="l">
              <a:spcBef>
                <a:spcPts val="0"/>
              </a:spcBef>
              <a:spcAft>
                <a:spcPts val="0"/>
              </a:spcAft>
              <a:buSzPts val="1400"/>
              <a:buChar char="■"/>
            </a:pPr>
            <a:r>
              <a:rPr lang="en"/>
              <a:t>Executive-centered</a:t>
            </a:r>
            <a:endParaRPr/>
          </a:p>
          <a:p>
            <a:pPr indent="-317500" lvl="2" marL="1371600" rtl="0" algn="l">
              <a:spcBef>
                <a:spcPts val="0"/>
              </a:spcBef>
              <a:spcAft>
                <a:spcPts val="0"/>
              </a:spcAft>
              <a:buSzPts val="1400"/>
              <a:buChar char="■"/>
            </a:pPr>
            <a:r>
              <a:rPr lang="en"/>
              <a:t>Board-centered</a:t>
            </a:r>
            <a:endParaRPr/>
          </a:p>
          <a:p>
            <a:pPr indent="0" lvl="0" marL="0" rtl="0" algn="l">
              <a:spcBef>
                <a:spcPts val="1600"/>
              </a:spcBef>
              <a:spcAft>
                <a:spcPts val="0"/>
              </a:spcAft>
              <a:buNone/>
            </a:pPr>
            <a:r>
              <a:t/>
            </a:r>
            <a:endParaRPr/>
          </a:p>
          <a:p>
            <a:pPr indent="0" lvl="0" marL="0" rtl="0" algn="l">
              <a:spcBef>
                <a:spcPts val="1600"/>
              </a:spcBef>
              <a:spcAft>
                <a:spcPts val="0"/>
              </a:spcAft>
              <a:buNone/>
            </a:pPr>
            <a:r>
              <a:t/>
            </a:r>
            <a:endParaRPr/>
          </a:p>
          <a:p>
            <a:pPr indent="0" lvl="0" marL="914400" rtl="0" algn="l">
              <a:lnSpc>
                <a:spcPct val="100000"/>
              </a:lnSpc>
              <a:spcBef>
                <a:spcPts val="1600"/>
              </a:spcBef>
              <a:spcAft>
                <a:spcPts val="0"/>
              </a:spcAft>
              <a:buNone/>
            </a:pPr>
            <a:r>
              <a:t/>
            </a:r>
            <a:endParaRPr/>
          </a:p>
          <a:p>
            <a:pPr indent="0" lvl="0" marL="0" rtl="0" algn="r">
              <a:spcBef>
                <a:spcPts val="0"/>
              </a:spcBef>
              <a:spcAft>
                <a:spcPts val="0"/>
              </a:spcAft>
              <a:buNone/>
            </a:pPr>
            <a:r>
              <a:rPr lang="en" sz="1000"/>
              <a:t>(Bradshaw 2009; Carver 2011; Herman and Heimovics 1990, LeRoux &amp; Langer 2016, Chait et al. 2005, Bernstein 2007 )</a:t>
            </a:r>
            <a:endParaRPr sz="1000"/>
          </a:p>
          <a:p>
            <a:pPr indent="0" lvl="0" marL="0" rtl="0" algn="l">
              <a:spcBef>
                <a:spcPts val="1600"/>
              </a:spcBef>
              <a:spcAft>
                <a:spcPts val="1600"/>
              </a:spcAft>
              <a:buNone/>
            </a:pPr>
            <a:r>
              <a:t/>
            </a:r>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01" name="Shape 301"/>
        <p:cNvGrpSpPr/>
        <p:nvPr/>
      </p:nvGrpSpPr>
      <p:grpSpPr>
        <a:xfrm>
          <a:off x="0" y="0"/>
          <a:ext cx="0" cy="0"/>
          <a:chOff x="0" y="0"/>
          <a:chExt cx="0" cy="0"/>
        </a:xfrm>
      </p:grpSpPr>
      <p:sp>
        <p:nvSpPr>
          <p:cNvPr id="302" name="Google Shape;302;p52"/>
          <p:cNvSpPr txBox="1"/>
          <p:nvPr>
            <p:ph type="title"/>
          </p:nvPr>
        </p:nvSpPr>
        <p:spPr>
          <a:xfrm>
            <a:off x="311700" y="2926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Models of governance</a:t>
            </a:r>
            <a:endParaRPr/>
          </a:p>
        </p:txBody>
      </p:sp>
      <p:sp>
        <p:nvSpPr>
          <p:cNvPr id="303" name="Google Shape;303;p52"/>
          <p:cNvSpPr txBox="1"/>
          <p:nvPr>
            <p:ph idx="1" type="body"/>
          </p:nvPr>
        </p:nvSpPr>
        <p:spPr>
          <a:xfrm>
            <a:off x="311700" y="1000075"/>
            <a:ext cx="8520600" cy="35811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Policy board</a:t>
            </a:r>
            <a:endParaRPr/>
          </a:p>
          <a:p>
            <a:pPr indent="-342900" lvl="0" marL="457200" rtl="0" algn="l">
              <a:spcBef>
                <a:spcPts val="0"/>
              </a:spcBef>
              <a:spcAft>
                <a:spcPts val="0"/>
              </a:spcAft>
              <a:buSzPts val="1800"/>
              <a:buChar char="❖"/>
            </a:pPr>
            <a:r>
              <a:rPr lang="en"/>
              <a:t>Executive-centered</a:t>
            </a:r>
            <a:endParaRPr/>
          </a:p>
          <a:p>
            <a:pPr indent="-342900" lvl="0" marL="457200" rtl="0" algn="l">
              <a:spcBef>
                <a:spcPts val="0"/>
              </a:spcBef>
              <a:spcAft>
                <a:spcPts val="0"/>
              </a:spcAft>
              <a:buSzPts val="1800"/>
              <a:buChar char="❖"/>
            </a:pPr>
            <a:r>
              <a:rPr lang="en"/>
              <a:t>Board-centered</a:t>
            </a:r>
            <a:endParaRPr/>
          </a:p>
          <a:p>
            <a:pPr indent="0" lvl="0" marL="0" rtl="0" algn="l">
              <a:spcBef>
                <a:spcPts val="1600"/>
              </a:spcBef>
              <a:spcAft>
                <a:spcPts val="0"/>
              </a:spcAft>
              <a:buNone/>
            </a:pPr>
            <a:r>
              <a:t/>
            </a:r>
            <a:endParaRPr/>
          </a:p>
          <a:p>
            <a:pPr indent="0" lvl="0" marL="0" rtl="0" algn="ctr">
              <a:spcBef>
                <a:spcPts val="1600"/>
              </a:spcBef>
              <a:spcAft>
                <a:spcPts val="0"/>
              </a:spcAft>
              <a:buNone/>
            </a:pPr>
            <a:r>
              <a:rPr b="1" lang="en"/>
              <a:t>The “right” model is contingent on the internal structures and external context in which the organization operates</a:t>
            </a:r>
            <a:endParaRPr/>
          </a:p>
          <a:p>
            <a:pPr indent="0" lvl="0" marL="914400" rtl="0" algn="l">
              <a:lnSpc>
                <a:spcPct val="100000"/>
              </a:lnSpc>
              <a:spcBef>
                <a:spcPts val="1600"/>
              </a:spcBef>
              <a:spcAft>
                <a:spcPts val="0"/>
              </a:spcAft>
              <a:buNone/>
            </a:pPr>
            <a:r>
              <a:t/>
            </a:r>
            <a:endParaRPr/>
          </a:p>
          <a:p>
            <a:pPr indent="0" lvl="0" marL="0" rtl="0" algn="r">
              <a:spcBef>
                <a:spcPts val="0"/>
              </a:spcBef>
              <a:spcAft>
                <a:spcPts val="0"/>
              </a:spcAft>
              <a:buNone/>
            </a:pPr>
            <a:r>
              <a:rPr lang="en" sz="1000"/>
              <a:t>(Bradshaw 2009; Carver 2011; Herman and Heimovics 1990, LeRoux &amp; Langer 2016, Chait et al. 2005, Bernstein 2007 )</a:t>
            </a:r>
            <a:endParaRPr sz="1000"/>
          </a:p>
          <a:p>
            <a:pPr indent="0" lvl="0" marL="0" rtl="0" algn="l">
              <a:spcBef>
                <a:spcPts val="1600"/>
              </a:spcBef>
              <a:spcAft>
                <a:spcPts val="1600"/>
              </a:spcAft>
              <a:buNone/>
            </a:pPr>
            <a:r>
              <a:t/>
            </a:r>
            <a:endParaRP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0">
  <p:cSld>
    <p:spTree>
      <p:nvGrpSpPr>
        <p:cNvPr id="307" name="Shape 307"/>
        <p:cNvGrpSpPr/>
        <p:nvPr/>
      </p:nvGrpSpPr>
      <p:grpSpPr>
        <a:xfrm>
          <a:off x="0" y="0"/>
          <a:ext cx="0" cy="0"/>
          <a:chOff x="0" y="0"/>
          <a:chExt cx="0" cy="0"/>
        </a:xfrm>
      </p:grpSpPr>
      <p:sp>
        <p:nvSpPr>
          <p:cNvPr id="308" name="Google Shape;308;p53"/>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Key Findings</a:t>
            </a:r>
            <a:endParaRPr/>
          </a:p>
        </p:txBody>
      </p:sp>
      <p:sp>
        <p:nvSpPr>
          <p:cNvPr id="309" name="Google Shape;309;p53"/>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Governance is foundational. It affects an organization’s</a:t>
            </a:r>
            <a:endParaRPr/>
          </a:p>
          <a:p>
            <a:pPr indent="-317500" lvl="1" marL="914400" rtl="0" algn="l">
              <a:spcBef>
                <a:spcPts val="0"/>
              </a:spcBef>
              <a:spcAft>
                <a:spcPts val="0"/>
              </a:spcAft>
              <a:buSzPts val="1400"/>
              <a:buChar char="➢"/>
            </a:pPr>
            <a:r>
              <a:rPr lang="en"/>
              <a:t>Finances and fundraising</a:t>
            </a:r>
            <a:endParaRPr/>
          </a:p>
          <a:p>
            <a:pPr indent="-317500" lvl="1" marL="914400" rtl="0" algn="l">
              <a:spcBef>
                <a:spcPts val="0"/>
              </a:spcBef>
              <a:spcAft>
                <a:spcPts val="0"/>
              </a:spcAft>
              <a:buSzPts val="1400"/>
              <a:buChar char="➢"/>
            </a:pPr>
            <a:r>
              <a:rPr lang="en"/>
              <a:t>Reputation</a:t>
            </a:r>
            <a:endParaRPr/>
          </a:p>
          <a:p>
            <a:pPr indent="-317500" lvl="1" marL="914400" rtl="0" algn="l">
              <a:spcBef>
                <a:spcPts val="0"/>
              </a:spcBef>
              <a:spcAft>
                <a:spcPts val="0"/>
              </a:spcAft>
              <a:buSzPts val="1400"/>
              <a:buChar char="➢"/>
            </a:pPr>
            <a:r>
              <a:rPr lang="en"/>
              <a:t>Organizational structure and longevity</a:t>
            </a:r>
            <a:endParaRPr/>
          </a:p>
          <a:p>
            <a:pPr indent="-317500" lvl="1" marL="914400" rtl="0" algn="l">
              <a:spcBef>
                <a:spcPts val="0"/>
              </a:spcBef>
              <a:spcAft>
                <a:spcPts val="0"/>
              </a:spcAft>
              <a:buSzPts val="1400"/>
              <a:buChar char="➢"/>
            </a:pPr>
            <a:r>
              <a:rPr lang="en"/>
              <a:t>Programming</a:t>
            </a:r>
            <a:endParaRPr/>
          </a:p>
          <a:p>
            <a:pPr indent="-317500" lvl="1" marL="914400" rtl="0" algn="l">
              <a:spcBef>
                <a:spcPts val="0"/>
              </a:spcBef>
              <a:spcAft>
                <a:spcPts val="0"/>
              </a:spcAft>
              <a:buSzPts val="1400"/>
              <a:buChar char="➢"/>
            </a:pPr>
            <a:r>
              <a:rPr lang="en"/>
              <a:t>Morale</a:t>
            </a:r>
            <a:endParaRPr/>
          </a:p>
          <a:p>
            <a:pPr indent="-342900" lvl="0" marL="457200" rtl="0" algn="l">
              <a:spcBef>
                <a:spcPts val="0"/>
              </a:spcBef>
              <a:spcAft>
                <a:spcPts val="0"/>
              </a:spcAft>
              <a:buSzPts val="1800"/>
              <a:buChar char="❖"/>
            </a:pPr>
            <a:r>
              <a:rPr lang="en"/>
              <a:t>Governance’s relationship to accomplishing the mission and meeting needs of the principal</a:t>
            </a:r>
            <a:endParaRPr/>
          </a:p>
          <a:p>
            <a:pPr indent="-342900" lvl="0" marL="457200" rtl="0" algn="l">
              <a:spcBef>
                <a:spcPts val="0"/>
              </a:spcBef>
              <a:spcAft>
                <a:spcPts val="0"/>
              </a:spcAft>
              <a:buSzPts val="1800"/>
              <a:buChar char="❖"/>
            </a:pPr>
            <a:r>
              <a:rPr lang="en"/>
              <a:t>Governance’s relationship to transparency, accountability, and trust</a:t>
            </a:r>
            <a:endParaRPr/>
          </a:p>
          <a:p>
            <a:pPr indent="0" lvl="0" marL="914400" rtl="0" algn="l">
              <a:spcBef>
                <a:spcPts val="1600"/>
              </a:spcBef>
              <a:spcAft>
                <a:spcPts val="0"/>
              </a:spcAft>
              <a:buNone/>
            </a:pPr>
            <a:r>
              <a:t/>
            </a:r>
            <a:endParaRPr/>
          </a:p>
          <a:p>
            <a:pPr indent="0" lvl="0" marL="914400" rtl="0" algn="l">
              <a:spcBef>
                <a:spcPts val="1600"/>
              </a:spcBef>
              <a:spcAft>
                <a:spcPts val="1600"/>
              </a:spcAft>
              <a:buNone/>
            </a:pPr>
            <a:r>
              <a:t/>
            </a:r>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13" name="Shape 313"/>
        <p:cNvGrpSpPr/>
        <p:nvPr/>
      </p:nvGrpSpPr>
      <p:grpSpPr>
        <a:xfrm>
          <a:off x="0" y="0"/>
          <a:ext cx="0" cy="0"/>
          <a:chOff x="0" y="0"/>
          <a:chExt cx="0" cy="0"/>
        </a:xfrm>
      </p:grpSpPr>
      <p:sp>
        <p:nvSpPr>
          <p:cNvPr id="314" name="Google Shape;314;p5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Key Findings</a:t>
            </a:r>
            <a:endParaRPr/>
          </a:p>
        </p:txBody>
      </p:sp>
      <p:sp>
        <p:nvSpPr>
          <p:cNvPr id="315" name="Google Shape;315;p5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Governance is foundational to managing for success in:</a:t>
            </a:r>
            <a:endParaRPr/>
          </a:p>
          <a:p>
            <a:pPr indent="-317500" lvl="1" marL="914400" rtl="0" algn="l">
              <a:spcBef>
                <a:spcPts val="0"/>
              </a:spcBef>
              <a:spcAft>
                <a:spcPts val="0"/>
              </a:spcAft>
              <a:buSzPts val="1400"/>
              <a:buChar char="➢"/>
            </a:pPr>
            <a:r>
              <a:rPr lang="en"/>
              <a:t>Finances and fundraising</a:t>
            </a:r>
            <a:endParaRPr/>
          </a:p>
          <a:p>
            <a:pPr indent="-317500" lvl="1" marL="914400" rtl="0" algn="l">
              <a:spcBef>
                <a:spcPts val="0"/>
              </a:spcBef>
              <a:spcAft>
                <a:spcPts val="0"/>
              </a:spcAft>
              <a:buSzPts val="1400"/>
              <a:buChar char="➢"/>
            </a:pPr>
            <a:r>
              <a:rPr lang="en"/>
              <a:t>Reputation</a:t>
            </a:r>
            <a:endParaRPr/>
          </a:p>
          <a:p>
            <a:pPr indent="-317500" lvl="1" marL="914400" rtl="0" algn="l">
              <a:spcBef>
                <a:spcPts val="0"/>
              </a:spcBef>
              <a:spcAft>
                <a:spcPts val="0"/>
              </a:spcAft>
              <a:buSzPts val="1400"/>
              <a:buChar char="➢"/>
            </a:pPr>
            <a:r>
              <a:rPr lang="en"/>
              <a:t>Organizational structure and longevity</a:t>
            </a:r>
            <a:endParaRPr/>
          </a:p>
          <a:p>
            <a:pPr indent="-317500" lvl="1" marL="914400" rtl="0" algn="l">
              <a:spcBef>
                <a:spcPts val="0"/>
              </a:spcBef>
              <a:spcAft>
                <a:spcPts val="0"/>
              </a:spcAft>
              <a:buSzPts val="1400"/>
              <a:buChar char="➢"/>
            </a:pPr>
            <a:r>
              <a:rPr lang="en"/>
              <a:t>Programming</a:t>
            </a:r>
            <a:endParaRPr/>
          </a:p>
          <a:p>
            <a:pPr indent="-317500" lvl="1" marL="914400" rtl="0" algn="l">
              <a:spcBef>
                <a:spcPts val="0"/>
              </a:spcBef>
              <a:spcAft>
                <a:spcPts val="0"/>
              </a:spcAft>
              <a:buSzPts val="1400"/>
              <a:buChar char="➢"/>
            </a:pPr>
            <a:r>
              <a:rPr lang="en"/>
              <a:t>Morale</a:t>
            </a:r>
            <a:endParaRPr/>
          </a:p>
          <a:p>
            <a:pPr indent="-342900" lvl="0" marL="457200" rtl="0" algn="l">
              <a:spcBef>
                <a:spcPts val="0"/>
              </a:spcBef>
              <a:spcAft>
                <a:spcPts val="0"/>
              </a:spcAft>
              <a:buSzPts val="1800"/>
              <a:buChar char="❖"/>
            </a:pPr>
            <a:r>
              <a:rPr lang="en"/>
              <a:t>Good governance is essential to accomplishing the organization’s mission (meeting needs of the principal)</a:t>
            </a:r>
            <a:endParaRPr/>
          </a:p>
          <a:p>
            <a:pPr indent="-342900" lvl="0" marL="457200" rtl="0" algn="l">
              <a:spcBef>
                <a:spcPts val="0"/>
              </a:spcBef>
              <a:spcAft>
                <a:spcPts val="0"/>
              </a:spcAft>
              <a:buSzPts val="1800"/>
              <a:buChar char="❖"/>
            </a:pPr>
            <a:r>
              <a:rPr lang="en"/>
              <a:t>Good governance is vital for transparency, accountability, and trust</a:t>
            </a:r>
            <a:endParaRPr/>
          </a:p>
          <a:p>
            <a:pPr indent="0" lvl="0" marL="914400" rtl="0" algn="l">
              <a:spcBef>
                <a:spcPts val="1600"/>
              </a:spcBef>
              <a:spcAft>
                <a:spcPts val="0"/>
              </a:spcAft>
              <a:buNone/>
            </a:pPr>
            <a:r>
              <a:t/>
            </a:r>
            <a:endParaRPr/>
          </a:p>
          <a:p>
            <a:pPr indent="0" lvl="0" marL="914400" rtl="0" algn="l">
              <a:spcBef>
                <a:spcPts val="1600"/>
              </a:spcBef>
              <a:spcAft>
                <a:spcPts val="1600"/>
              </a:spcAft>
              <a:buNone/>
            </a:pPr>
            <a:r>
              <a:t/>
            </a:r>
            <a:endParaRPr/>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0">
  <p:cSld>
    <p:spTree>
      <p:nvGrpSpPr>
        <p:cNvPr id="319" name="Shape 319"/>
        <p:cNvGrpSpPr/>
        <p:nvPr/>
      </p:nvGrpSpPr>
      <p:grpSpPr>
        <a:xfrm>
          <a:off x="0" y="0"/>
          <a:ext cx="0" cy="0"/>
          <a:chOff x="0" y="0"/>
          <a:chExt cx="0" cy="0"/>
        </a:xfrm>
      </p:grpSpPr>
      <p:sp>
        <p:nvSpPr>
          <p:cNvPr id="320" name="Google Shape;320;p5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Future research</a:t>
            </a:r>
            <a:endParaRPr/>
          </a:p>
        </p:txBody>
      </p:sp>
      <p:sp>
        <p:nvSpPr>
          <p:cNvPr id="321" name="Google Shape;321;p55"/>
          <p:cNvSpPr txBox="1"/>
          <p:nvPr>
            <p:ph idx="1" type="body"/>
          </p:nvPr>
        </p:nvSpPr>
        <p:spPr>
          <a:xfrm>
            <a:off x="311700" y="1152475"/>
            <a:ext cx="8520600" cy="35811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i="1" lang="en"/>
              <a:t>How a nonprofit creates governance structures with stakeholder input</a:t>
            </a:r>
            <a:endParaRPr i="1"/>
          </a:p>
          <a:p>
            <a:pPr indent="0" lvl="0" marL="457200" rtl="0" algn="l">
              <a:spcBef>
                <a:spcPts val="1600"/>
              </a:spcBef>
              <a:spcAft>
                <a:spcPts val="0"/>
              </a:spcAft>
              <a:buNone/>
            </a:pPr>
            <a:r>
              <a:t/>
            </a:r>
            <a:endParaRPr i="1"/>
          </a:p>
          <a:p>
            <a:pPr indent="-342900" lvl="0" marL="457200" rtl="0" algn="l">
              <a:spcBef>
                <a:spcPts val="1600"/>
              </a:spcBef>
              <a:spcAft>
                <a:spcPts val="0"/>
              </a:spcAft>
              <a:buSzPts val="1800"/>
              <a:buChar char="❖"/>
            </a:pPr>
            <a:r>
              <a:rPr i="1" lang="en"/>
              <a:t>The question of DEI in board governance is an extensive topic to explore further. </a:t>
            </a:r>
            <a:endParaRPr i="1"/>
          </a:p>
          <a:p>
            <a:pPr indent="-317500" lvl="1" marL="914400" rtl="0" algn="l">
              <a:spcBef>
                <a:spcPts val="0"/>
              </a:spcBef>
              <a:spcAft>
                <a:spcPts val="0"/>
              </a:spcAft>
              <a:buSzPts val="1400"/>
              <a:buChar char="➢"/>
            </a:pPr>
            <a:r>
              <a:rPr i="1" lang="en"/>
              <a:t>Representative bureaucracy is a good place to start.</a:t>
            </a:r>
            <a:endParaRPr i="1"/>
          </a:p>
          <a:p>
            <a:pPr indent="-317500" lvl="2" marL="1371600" rtl="0" algn="l">
              <a:spcBef>
                <a:spcPts val="0"/>
              </a:spcBef>
              <a:spcAft>
                <a:spcPts val="0"/>
              </a:spcAft>
              <a:buSzPts val="1400"/>
              <a:buChar char="■"/>
            </a:pPr>
            <a:r>
              <a:rPr i="1" lang="en"/>
              <a:t>Passive</a:t>
            </a:r>
            <a:endParaRPr i="1"/>
          </a:p>
          <a:p>
            <a:pPr indent="-317500" lvl="2" marL="1371600" rtl="0" algn="l">
              <a:spcBef>
                <a:spcPts val="0"/>
              </a:spcBef>
              <a:spcAft>
                <a:spcPts val="0"/>
              </a:spcAft>
              <a:buSzPts val="1400"/>
              <a:buChar char="■"/>
            </a:pPr>
            <a:r>
              <a:rPr i="1" lang="en"/>
              <a:t>Active</a:t>
            </a:r>
            <a:endParaRPr i="1"/>
          </a:p>
          <a:p>
            <a:pPr indent="-317500" lvl="1" marL="914400" rtl="0" algn="l">
              <a:spcBef>
                <a:spcPts val="0"/>
              </a:spcBef>
              <a:spcAft>
                <a:spcPts val="0"/>
              </a:spcAft>
              <a:buSzPts val="1400"/>
              <a:buChar char="➢"/>
            </a:pPr>
            <a:r>
              <a:rPr i="1" lang="en"/>
              <a:t>How to recruit?</a:t>
            </a:r>
            <a:endParaRPr i="1"/>
          </a:p>
          <a:p>
            <a:pPr indent="0" lvl="0" marL="1371600" rtl="0" algn="l">
              <a:spcBef>
                <a:spcPts val="1600"/>
              </a:spcBef>
              <a:spcAft>
                <a:spcPts val="0"/>
              </a:spcAft>
              <a:buNone/>
            </a:pPr>
            <a:r>
              <a:t/>
            </a:r>
            <a:endParaRPr i="1"/>
          </a:p>
          <a:p>
            <a:pPr indent="0" lvl="0" marL="0" rtl="0" algn="l">
              <a:spcBef>
                <a:spcPts val="1600"/>
              </a:spcBef>
              <a:spcAft>
                <a:spcPts val="0"/>
              </a:spcAft>
              <a:buNone/>
            </a:pPr>
            <a:r>
              <a:t/>
            </a:r>
            <a:endParaRPr/>
          </a:p>
          <a:p>
            <a:pPr indent="0" lvl="0" marL="0" rtl="0" algn="l">
              <a:spcBef>
                <a:spcPts val="1600"/>
              </a:spcBef>
              <a:spcAft>
                <a:spcPts val="1600"/>
              </a:spcAft>
              <a:buNone/>
            </a:pPr>
            <a:r>
              <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3" name="Shape 183"/>
        <p:cNvGrpSpPr/>
        <p:nvPr/>
      </p:nvGrpSpPr>
      <p:grpSpPr>
        <a:xfrm>
          <a:off x="0" y="0"/>
          <a:ext cx="0" cy="0"/>
          <a:chOff x="0" y="0"/>
          <a:chExt cx="0" cy="0"/>
        </a:xfrm>
      </p:grpSpPr>
      <p:sp>
        <p:nvSpPr>
          <p:cNvPr id="184" name="Google Shape;184;p38"/>
          <p:cNvSpPr txBox="1"/>
          <p:nvPr>
            <p:ph idx="2" type="subTitle"/>
          </p:nvPr>
        </p:nvSpPr>
        <p:spPr>
          <a:xfrm>
            <a:off x="311700" y="979200"/>
            <a:ext cx="7101300" cy="733800"/>
          </a:xfrm>
          <a:prstGeom prst="rect">
            <a:avLst/>
          </a:prstGeom>
        </p:spPr>
        <p:txBody>
          <a:bodyPr anchorCtr="0" anchor="t" bIns="91425" lIns="91425" spcFirstLastPara="1" rIns="91425" wrap="square" tIns="91425">
            <a:normAutofit/>
          </a:bodyPr>
          <a:lstStyle/>
          <a:p>
            <a:pPr indent="0" lvl="0" marL="0" rtl="0" algn="l">
              <a:spcBef>
                <a:spcPts val="0"/>
              </a:spcBef>
              <a:spcAft>
                <a:spcPts val="1200"/>
              </a:spcAft>
              <a:buNone/>
            </a:pPr>
            <a:r>
              <a:rPr lang="en"/>
              <a:t>Logistics</a:t>
            </a:r>
            <a:endParaRPr/>
          </a:p>
        </p:txBody>
      </p:sp>
      <p:sp>
        <p:nvSpPr>
          <p:cNvPr id="185" name="Google Shape;185;p38"/>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Welcome</a:t>
            </a:r>
            <a:r>
              <a:rPr lang="en"/>
              <a:t>! We’re glad you’re here. </a:t>
            </a:r>
            <a:endParaRPr/>
          </a:p>
        </p:txBody>
      </p:sp>
      <p:sp>
        <p:nvSpPr>
          <p:cNvPr id="186" name="Google Shape;186;p38"/>
          <p:cNvSpPr txBox="1"/>
          <p:nvPr>
            <p:ph idx="1" type="body"/>
          </p:nvPr>
        </p:nvSpPr>
        <p:spPr>
          <a:xfrm>
            <a:off x="311700" y="1574850"/>
            <a:ext cx="8520600" cy="29940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b="1" lang="en"/>
              <a:t>Sessions are recorded. </a:t>
            </a:r>
            <a:r>
              <a:rPr lang="en"/>
              <a:t>Recordings available on-demand from Zoom Events Lobby after session.</a:t>
            </a:r>
            <a:endParaRPr/>
          </a:p>
          <a:p>
            <a:pPr indent="-342900" lvl="0" marL="457200" rtl="0" algn="l">
              <a:spcBef>
                <a:spcPts val="0"/>
              </a:spcBef>
              <a:spcAft>
                <a:spcPts val="0"/>
              </a:spcAft>
              <a:buSzPts val="1800"/>
              <a:buChar char="●"/>
            </a:pPr>
            <a:r>
              <a:rPr b="1" lang="en"/>
              <a:t>Shared notes doc</a:t>
            </a:r>
            <a:r>
              <a:rPr b="1" lang="en"/>
              <a:t> link in Zoom chat.</a:t>
            </a:r>
            <a:r>
              <a:rPr lang="en"/>
              <a:t> Please sign in! </a:t>
            </a:r>
            <a:endParaRPr/>
          </a:p>
          <a:p>
            <a:pPr indent="-342900" lvl="0" marL="457200" rtl="0" algn="l">
              <a:spcBef>
                <a:spcPts val="0"/>
              </a:spcBef>
              <a:spcAft>
                <a:spcPts val="0"/>
              </a:spcAft>
              <a:buSzPts val="1800"/>
              <a:buChar char="●"/>
            </a:pPr>
            <a:r>
              <a:rPr b="1" lang="en"/>
              <a:t>Have a question?</a:t>
            </a:r>
            <a:r>
              <a:rPr lang="en"/>
              <a:t> Please flag in Zoom chat.</a:t>
            </a:r>
            <a:endParaRPr sz="1700"/>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0">
  <p:cSld>
    <p:spTree>
      <p:nvGrpSpPr>
        <p:cNvPr id="325" name="Shape 325"/>
        <p:cNvGrpSpPr/>
        <p:nvPr/>
      </p:nvGrpSpPr>
      <p:grpSpPr>
        <a:xfrm>
          <a:off x="0" y="0"/>
          <a:ext cx="0" cy="0"/>
          <a:chOff x="0" y="0"/>
          <a:chExt cx="0" cy="0"/>
        </a:xfrm>
      </p:grpSpPr>
      <p:sp>
        <p:nvSpPr>
          <p:cNvPr id="326" name="Google Shape;326;p5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Future research</a:t>
            </a:r>
            <a:endParaRPr/>
          </a:p>
        </p:txBody>
      </p:sp>
      <p:sp>
        <p:nvSpPr>
          <p:cNvPr id="327" name="Google Shape;327;p56"/>
          <p:cNvSpPr txBox="1"/>
          <p:nvPr>
            <p:ph idx="1" type="body"/>
          </p:nvPr>
        </p:nvSpPr>
        <p:spPr>
          <a:xfrm>
            <a:off x="311700" y="1152475"/>
            <a:ext cx="8520600" cy="35811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i="1" lang="en"/>
              <a:t>The contingency approach</a:t>
            </a:r>
            <a:endParaRPr i="1"/>
          </a:p>
          <a:p>
            <a:pPr indent="-317500" lvl="1" marL="914400" rtl="0" algn="l">
              <a:spcBef>
                <a:spcPts val="0"/>
              </a:spcBef>
              <a:spcAft>
                <a:spcPts val="0"/>
              </a:spcAft>
              <a:buSzPts val="1400"/>
              <a:buChar char="➢"/>
            </a:pPr>
            <a:r>
              <a:rPr i="1" lang="en"/>
              <a:t>Literature discusses age, size, ideology, revenue source and other contingencies</a:t>
            </a:r>
            <a:endParaRPr i="1"/>
          </a:p>
          <a:p>
            <a:pPr indent="-317500" lvl="1" marL="914400" rtl="0" algn="l">
              <a:spcBef>
                <a:spcPts val="0"/>
              </a:spcBef>
              <a:spcAft>
                <a:spcPts val="0"/>
              </a:spcAft>
              <a:buSzPts val="1400"/>
              <a:buChar char="➢"/>
            </a:pPr>
            <a:r>
              <a:rPr i="1" lang="en"/>
              <a:t>What contingencies are relevant for this space?</a:t>
            </a:r>
            <a:endParaRPr i="1"/>
          </a:p>
          <a:p>
            <a:pPr indent="-317500" lvl="1" marL="914400" rtl="0" algn="l">
              <a:spcBef>
                <a:spcPts val="0"/>
              </a:spcBef>
              <a:spcAft>
                <a:spcPts val="0"/>
              </a:spcAft>
              <a:buSzPts val="1400"/>
              <a:buChar char="➢"/>
            </a:pPr>
            <a:r>
              <a:rPr i="1" lang="en"/>
              <a:t>How does the contingency approach relate to our continuously changing external environment?  Might it be more efficient and/or effective?</a:t>
            </a:r>
            <a:endParaRPr i="1"/>
          </a:p>
          <a:p>
            <a:pPr indent="-317500" lvl="2" marL="1371600" rtl="0" algn="l">
              <a:spcBef>
                <a:spcPts val="0"/>
              </a:spcBef>
              <a:spcAft>
                <a:spcPts val="0"/>
              </a:spcAft>
              <a:buSzPts val="1400"/>
              <a:buChar char="■"/>
            </a:pPr>
            <a:r>
              <a:rPr i="1" lang="en"/>
              <a:t>Crisis, like COVID</a:t>
            </a:r>
            <a:endParaRPr i="1"/>
          </a:p>
          <a:p>
            <a:pPr indent="-317500" lvl="3" marL="1828800" rtl="0" algn="l">
              <a:spcBef>
                <a:spcPts val="0"/>
              </a:spcBef>
              <a:spcAft>
                <a:spcPts val="0"/>
              </a:spcAft>
              <a:buSzPts val="1400"/>
              <a:buChar char="●"/>
            </a:pPr>
            <a:r>
              <a:rPr i="1" lang="en"/>
              <a:t>Effects on internal environment</a:t>
            </a:r>
            <a:endParaRPr i="1"/>
          </a:p>
          <a:p>
            <a:pPr indent="-317500" lvl="2" marL="1371600" rtl="0" algn="l">
              <a:spcBef>
                <a:spcPts val="0"/>
              </a:spcBef>
              <a:spcAft>
                <a:spcPts val="0"/>
              </a:spcAft>
              <a:buSzPts val="1400"/>
              <a:buChar char="■"/>
            </a:pPr>
            <a:r>
              <a:rPr i="1" lang="en"/>
              <a:t>Rapid increase of available information</a:t>
            </a:r>
            <a:endParaRPr i="1"/>
          </a:p>
          <a:p>
            <a:pPr indent="-317500" lvl="2" marL="1371600" rtl="0" algn="l">
              <a:spcBef>
                <a:spcPts val="0"/>
              </a:spcBef>
              <a:spcAft>
                <a:spcPts val="0"/>
              </a:spcAft>
              <a:buSzPts val="1400"/>
              <a:buChar char="■"/>
            </a:pPr>
            <a:r>
              <a:rPr i="1" lang="en"/>
              <a:t>Extensive access to information</a:t>
            </a:r>
            <a:endParaRPr i="1"/>
          </a:p>
          <a:p>
            <a:pPr indent="0" lvl="0" marL="0" rtl="0" algn="l">
              <a:spcBef>
                <a:spcPts val="1600"/>
              </a:spcBef>
              <a:spcAft>
                <a:spcPts val="0"/>
              </a:spcAft>
              <a:buNone/>
            </a:pPr>
            <a:r>
              <a:t/>
            </a:r>
            <a:endParaRPr/>
          </a:p>
          <a:p>
            <a:pPr indent="0" lvl="0" marL="0" rtl="0" algn="l">
              <a:spcBef>
                <a:spcPts val="1600"/>
              </a:spcBef>
              <a:spcAft>
                <a:spcPts val="0"/>
              </a:spcAft>
              <a:buNone/>
            </a:pPr>
            <a:r>
              <a:t/>
            </a:r>
            <a:endParaRPr/>
          </a:p>
          <a:p>
            <a:pPr indent="0" lvl="0" marL="0" rtl="0" algn="l">
              <a:spcBef>
                <a:spcPts val="1600"/>
              </a:spcBef>
              <a:spcAft>
                <a:spcPts val="1600"/>
              </a:spcAft>
              <a:buNone/>
            </a:pPr>
            <a:r>
              <a:t/>
            </a:r>
            <a:endParaRPr/>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5D16F"/>
        </a:solidFill>
      </p:bgPr>
    </p:bg>
    <p:spTree>
      <p:nvGrpSpPr>
        <p:cNvPr id="331" name="Shape 331"/>
        <p:cNvGrpSpPr/>
        <p:nvPr/>
      </p:nvGrpSpPr>
      <p:grpSpPr>
        <a:xfrm>
          <a:off x="0" y="0"/>
          <a:ext cx="0" cy="0"/>
          <a:chOff x="0" y="0"/>
          <a:chExt cx="0" cy="0"/>
        </a:xfrm>
      </p:grpSpPr>
      <p:sp>
        <p:nvSpPr>
          <p:cNvPr id="332" name="Google Shape;332;p57"/>
          <p:cNvSpPr txBox="1"/>
          <p:nvPr>
            <p:ph idx="1" type="subTitle"/>
          </p:nvPr>
        </p:nvSpPr>
        <p:spPr>
          <a:xfrm>
            <a:off x="311700" y="4187798"/>
            <a:ext cx="7440300" cy="4755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2100"/>
              <a:buNone/>
            </a:pPr>
            <a:r>
              <a:rPr lang="en"/>
              <a:t>Dr. Samuel A. Moore, University of Cambridge</a:t>
            </a:r>
            <a:endParaRPr/>
          </a:p>
        </p:txBody>
      </p:sp>
      <p:sp>
        <p:nvSpPr>
          <p:cNvPr id="333" name="Google Shape;333;p57"/>
          <p:cNvSpPr/>
          <p:nvPr/>
        </p:nvSpPr>
        <p:spPr>
          <a:xfrm rot="-60169">
            <a:off x="-54038" y="-218968"/>
            <a:ext cx="9273520" cy="1457323"/>
          </a:xfrm>
          <a:prstGeom prst="rect">
            <a:avLst/>
          </a:prstGeom>
          <a:solidFill>
            <a:srgbClr val="000000">
              <a:alpha val="5100"/>
            </a:srgbClr>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334" name="Google Shape;334;p57"/>
          <p:cNvSpPr/>
          <p:nvPr/>
        </p:nvSpPr>
        <p:spPr>
          <a:xfrm rot="-60169">
            <a:off x="-64763" y="-218968"/>
            <a:ext cx="9273520" cy="1457323"/>
          </a:xfrm>
          <a:prstGeom prst="rect">
            <a:avLst/>
          </a:prstGeom>
          <a:solidFill>
            <a:srgbClr val="FFFFFF"/>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335" name="Google Shape;335;p57"/>
          <p:cNvSpPr txBox="1"/>
          <p:nvPr>
            <p:ph type="ctrTitle"/>
          </p:nvPr>
        </p:nvSpPr>
        <p:spPr>
          <a:xfrm>
            <a:off x="221250" y="1519659"/>
            <a:ext cx="8701500" cy="21042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6000"/>
              <a:buNone/>
            </a:pPr>
            <a:r>
              <a:rPr lang="en" sz="5200">
                <a:solidFill>
                  <a:srgbClr val="000000"/>
                </a:solidFill>
                <a:latin typeface="Poppins ExtraBold"/>
                <a:ea typeface="Poppins ExtraBold"/>
                <a:cs typeface="Poppins ExtraBold"/>
                <a:sym typeface="Poppins ExtraBold"/>
              </a:rPr>
              <a:t>Community Governance of open infrastructure services</a:t>
            </a:r>
            <a:endParaRPr sz="5200">
              <a:solidFill>
                <a:srgbClr val="000000"/>
              </a:solidFill>
              <a:latin typeface="Poppins ExtraBold"/>
              <a:ea typeface="Poppins ExtraBold"/>
              <a:cs typeface="Poppins ExtraBold"/>
              <a:sym typeface="Poppins ExtraBold"/>
            </a:endParaRPr>
          </a:p>
        </p:txBody>
      </p:sp>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39" name="Shape 339"/>
        <p:cNvGrpSpPr/>
        <p:nvPr/>
      </p:nvGrpSpPr>
      <p:grpSpPr>
        <a:xfrm>
          <a:off x="0" y="0"/>
          <a:ext cx="0" cy="0"/>
          <a:chOff x="0" y="0"/>
          <a:chExt cx="0" cy="0"/>
        </a:xfrm>
      </p:grpSpPr>
      <p:sp>
        <p:nvSpPr>
          <p:cNvPr id="340" name="Google Shape;340;p58"/>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2800"/>
              <a:buNone/>
            </a:pPr>
            <a:r>
              <a:rPr lang="en"/>
              <a:t>Research Questions</a:t>
            </a:r>
            <a:endParaRPr/>
          </a:p>
        </p:txBody>
      </p:sp>
      <p:sp>
        <p:nvSpPr>
          <p:cNvPr id="341" name="Google Shape;341;p58"/>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p>
            <a:pPr indent="-342900" lvl="0" marL="342900" rtl="0" algn="l">
              <a:lnSpc>
                <a:spcPct val="115000"/>
              </a:lnSpc>
              <a:spcBef>
                <a:spcPts val="0"/>
              </a:spcBef>
              <a:spcAft>
                <a:spcPts val="0"/>
              </a:spcAft>
              <a:buSzPts val="1800"/>
              <a:buAutoNum type="arabicPeriod"/>
            </a:pPr>
            <a:r>
              <a:rPr lang="en"/>
              <a:t>Why is good governance essential for scholarly communication infrastructures? (academic publishing, data infrastructures, repositories, etc.)</a:t>
            </a:r>
            <a:endParaRPr/>
          </a:p>
          <a:p>
            <a:pPr indent="-342900" lvl="0" marL="342900" rtl="0" algn="l">
              <a:lnSpc>
                <a:spcPct val="115000"/>
              </a:lnSpc>
              <a:spcBef>
                <a:spcPts val="1600"/>
              </a:spcBef>
              <a:spcAft>
                <a:spcPts val="0"/>
              </a:spcAft>
              <a:buSzPts val="1800"/>
              <a:buAutoNum type="arabicPeriod"/>
            </a:pPr>
            <a:r>
              <a:rPr lang="en"/>
              <a:t>What does governance look like in scholarly communication? How can it be improved?</a:t>
            </a:r>
            <a:endParaRPr/>
          </a:p>
          <a:p>
            <a:pPr indent="-342900" lvl="0" marL="342900" rtl="0" algn="l">
              <a:lnSpc>
                <a:spcPct val="115000"/>
              </a:lnSpc>
              <a:spcBef>
                <a:spcPts val="1600"/>
              </a:spcBef>
              <a:spcAft>
                <a:spcPts val="0"/>
              </a:spcAft>
              <a:buSzPts val="1800"/>
              <a:buAutoNum type="arabicPeriod"/>
            </a:pPr>
            <a:r>
              <a:rPr lang="en"/>
              <a:t>How can we embed good governance within scholarly </a:t>
            </a:r>
            <a:r>
              <a:rPr lang="en"/>
              <a:t>communication</a:t>
            </a:r>
            <a:r>
              <a:rPr lang="en"/>
              <a:t> infrastructures and services? </a:t>
            </a:r>
            <a:endParaRPr/>
          </a:p>
          <a:p>
            <a:pPr indent="-228600" lvl="0" marL="342900" rtl="0" algn="l">
              <a:lnSpc>
                <a:spcPct val="115000"/>
              </a:lnSpc>
              <a:spcBef>
                <a:spcPts val="1600"/>
              </a:spcBef>
              <a:spcAft>
                <a:spcPts val="1600"/>
              </a:spcAft>
              <a:buSzPts val="1800"/>
              <a:buNone/>
            </a:pPr>
            <a:r>
              <a:t/>
            </a:r>
            <a:endParaRPr i="1"/>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45" name="Shape 345"/>
        <p:cNvGrpSpPr/>
        <p:nvPr/>
      </p:nvGrpSpPr>
      <p:grpSpPr>
        <a:xfrm>
          <a:off x="0" y="0"/>
          <a:ext cx="0" cy="0"/>
          <a:chOff x="0" y="0"/>
          <a:chExt cx="0" cy="0"/>
        </a:xfrm>
      </p:grpSpPr>
      <p:sp>
        <p:nvSpPr>
          <p:cNvPr id="346" name="Google Shape;346;p59"/>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2800"/>
              <a:buNone/>
            </a:pPr>
            <a:r>
              <a:rPr lang="en"/>
              <a:t>Method:</a:t>
            </a:r>
            <a:endParaRPr/>
          </a:p>
        </p:txBody>
      </p:sp>
      <p:sp>
        <p:nvSpPr>
          <p:cNvPr id="347" name="Google Shape;347;p59"/>
          <p:cNvSpPr txBox="1"/>
          <p:nvPr>
            <p:ph idx="1" type="body"/>
          </p:nvPr>
        </p:nvSpPr>
        <p:spPr>
          <a:xfrm>
            <a:off x="204123" y="1152475"/>
            <a:ext cx="3999900" cy="3416400"/>
          </a:xfrm>
          <a:prstGeom prst="rect">
            <a:avLst/>
          </a:prstGeom>
          <a:noFill/>
          <a:ln>
            <a:noFill/>
          </a:ln>
        </p:spPr>
        <p:txBody>
          <a:bodyPr anchorCtr="0" anchor="t" bIns="91425" lIns="91425" spcFirstLastPara="1" rIns="91425" wrap="square" tIns="91425">
            <a:noAutofit/>
          </a:bodyPr>
          <a:lstStyle/>
          <a:p>
            <a:pPr indent="0" lvl="0" marL="139700" rtl="0" algn="l">
              <a:lnSpc>
                <a:spcPct val="115000"/>
              </a:lnSpc>
              <a:spcBef>
                <a:spcPts val="0"/>
              </a:spcBef>
              <a:spcAft>
                <a:spcPts val="0"/>
              </a:spcAft>
              <a:buSzPts val="1400"/>
              <a:buNone/>
            </a:pPr>
            <a:r>
              <a:rPr b="1" lang="en"/>
              <a:t>1. Desk research of literature on governance </a:t>
            </a:r>
            <a:endParaRPr/>
          </a:p>
          <a:p>
            <a:pPr indent="-304800" lvl="1" marL="914400" rtl="0" algn="l">
              <a:lnSpc>
                <a:spcPct val="115000"/>
              </a:lnSpc>
              <a:spcBef>
                <a:spcPts val="1600"/>
              </a:spcBef>
              <a:spcAft>
                <a:spcPts val="0"/>
              </a:spcAft>
              <a:buSzPts val="1200"/>
              <a:buChar char="○"/>
            </a:pPr>
            <a:r>
              <a:rPr lang="en"/>
              <a:t>COPIM work (</a:t>
            </a:r>
            <a:r>
              <a:rPr i="1" lang="en"/>
              <a:t>Towards Better Practices for the Community Governance of Open Infrastructures</a:t>
            </a:r>
            <a:r>
              <a:rPr lang="en"/>
              <a:t>, J. Adema and P. Hart; </a:t>
            </a:r>
            <a:r>
              <a:rPr i="1" lang="en"/>
              <a:t>Exploring Models for Community Governance</a:t>
            </a:r>
            <a:r>
              <a:rPr lang="en"/>
              <a:t>, Moore)</a:t>
            </a:r>
            <a:endParaRPr/>
          </a:p>
          <a:p>
            <a:pPr indent="-304800" lvl="1" marL="914400" rtl="0" algn="l">
              <a:lnSpc>
                <a:spcPct val="115000"/>
              </a:lnSpc>
              <a:spcBef>
                <a:spcPts val="1600"/>
              </a:spcBef>
              <a:spcAft>
                <a:spcPts val="0"/>
              </a:spcAft>
              <a:buSzPts val="1200"/>
              <a:buChar char="○"/>
            </a:pPr>
            <a:r>
              <a:rPr lang="en"/>
              <a:t>Educopia work (</a:t>
            </a:r>
            <a:r>
              <a:rPr i="1" lang="en"/>
              <a:t>Community Cultivation guide</a:t>
            </a:r>
            <a:r>
              <a:rPr lang="en"/>
              <a:t>, </a:t>
            </a:r>
            <a:r>
              <a:rPr i="1" lang="en"/>
              <a:t>Mapping the Scholarly Communication Landscape</a:t>
            </a:r>
            <a:r>
              <a:rPr lang="en"/>
              <a:t>)</a:t>
            </a:r>
            <a:endParaRPr/>
          </a:p>
          <a:p>
            <a:pPr indent="-304800" lvl="1" marL="914400" rtl="0" algn="l">
              <a:lnSpc>
                <a:spcPct val="115000"/>
              </a:lnSpc>
              <a:spcBef>
                <a:spcPts val="1600"/>
              </a:spcBef>
              <a:spcAft>
                <a:spcPts val="0"/>
              </a:spcAft>
              <a:buSzPts val="1200"/>
              <a:buChar char="○"/>
            </a:pPr>
            <a:r>
              <a:rPr lang="en"/>
              <a:t>Literature on the commons (Ostrom, Governing Knowledge Commons, De Angelis and associated left approaches)</a:t>
            </a:r>
            <a:endParaRPr/>
          </a:p>
        </p:txBody>
      </p:sp>
      <p:sp>
        <p:nvSpPr>
          <p:cNvPr id="348" name="Google Shape;348;p59"/>
          <p:cNvSpPr txBox="1"/>
          <p:nvPr>
            <p:ph idx="2" type="body"/>
          </p:nvPr>
        </p:nvSpPr>
        <p:spPr>
          <a:xfrm>
            <a:off x="4514155" y="238074"/>
            <a:ext cx="3999900" cy="3165600"/>
          </a:xfrm>
          <a:prstGeom prst="rect">
            <a:avLst/>
          </a:prstGeom>
          <a:noFill/>
          <a:ln>
            <a:noFill/>
          </a:ln>
        </p:spPr>
        <p:txBody>
          <a:bodyPr anchorCtr="0" anchor="t" bIns="91425" lIns="91425" spcFirstLastPara="1" rIns="91425" wrap="square" tIns="91425">
            <a:noAutofit/>
          </a:bodyPr>
          <a:lstStyle/>
          <a:p>
            <a:pPr indent="0" lvl="0" marL="139700" rtl="0" algn="l">
              <a:lnSpc>
                <a:spcPct val="115000"/>
              </a:lnSpc>
              <a:spcBef>
                <a:spcPts val="0"/>
              </a:spcBef>
              <a:spcAft>
                <a:spcPts val="0"/>
              </a:spcAft>
              <a:buSzPts val="1400"/>
              <a:buNone/>
            </a:pPr>
            <a:r>
              <a:rPr b="1" lang="en"/>
              <a:t>2. Project analysis of governance approaches in this space:</a:t>
            </a:r>
            <a:endParaRPr/>
          </a:p>
          <a:p>
            <a:pPr indent="-304800" lvl="1" marL="914400" rtl="0" algn="l">
              <a:lnSpc>
                <a:spcPct val="115000"/>
              </a:lnSpc>
              <a:spcBef>
                <a:spcPts val="1600"/>
              </a:spcBef>
              <a:spcAft>
                <a:spcPts val="0"/>
              </a:spcAft>
              <a:buSzPts val="1200"/>
              <a:buChar char="○"/>
            </a:pPr>
            <a:r>
              <a:rPr lang="en"/>
              <a:t>IOI’s Catalog of Open Infrastructure Services</a:t>
            </a:r>
            <a:endParaRPr/>
          </a:p>
          <a:p>
            <a:pPr indent="-304800" lvl="1" marL="914400" rtl="0" algn="l">
              <a:lnSpc>
                <a:spcPct val="115000"/>
              </a:lnSpc>
              <a:spcBef>
                <a:spcPts val="1600"/>
              </a:spcBef>
              <a:spcAft>
                <a:spcPts val="0"/>
              </a:spcAft>
              <a:buSzPts val="1200"/>
              <a:buChar char="○"/>
            </a:pPr>
            <a:r>
              <a:rPr lang="en"/>
              <a:t>Project analysis:	</a:t>
            </a:r>
            <a:endParaRPr/>
          </a:p>
          <a:p>
            <a:pPr indent="-304800" lvl="2" marL="1371600" rtl="0" algn="l">
              <a:lnSpc>
                <a:spcPct val="115000"/>
              </a:lnSpc>
              <a:spcBef>
                <a:spcPts val="1600"/>
              </a:spcBef>
              <a:spcAft>
                <a:spcPts val="0"/>
              </a:spcAft>
              <a:buSzPts val="1200"/>
              <a:buChar char="■"/>
            </a:pPr>
            <a:r>
              <a:rPr lang="en"/>
              <a:t>Datacite, Dryad, SPARC, ScholarLed, ORCiD, etc</a:t>
            </a:r>
            <a:endParaRPr/>
          </a:p>
          <a:p>
            <a:pPr indent="-304800" lvl="2" marL="1371600" rtl="0" algn="l">
              <a:lnSpc>
                <a:spcPct val="115000"/>
              </a:lnSpc>
              <a:spcBef>
                <a:spcPts val="1600"/>
              </a:spcBef>
              <a:spcAft>
                <a:spcPts val="0"/>
              </a:spcAft>
              <a:buSzPts val="1200"/>
              <a:buChar char="■"/>
            </a:pPr>
            <a:r>
              <a:rPr lang="en"/>
              <a:t>Mission statements, vision statements, bylaws, principles, etc.</a:t>
            </a:r>
            <a:endParaRPr/>
          </a:p>
          <a:p>
            <a:pPr indent="-228600" lvl="2" marL="1371600" rtl="0" algn="l">
              <a:lnSpc>
                <a:spcPct val="115000"/>
              </a:lnSpc>
              <a:spcBef>
                <a:spcPts val="1600"/>
              </a:spcBef>
              <a:spcAft>
                <a:spcPts val="0"/>
              </a:spcAft>
              <a:buSzPts val="1200"/>
              <a:buNone/>
            </a:pPr>
            <a:r>
              <a:t/>
            </a:r>
            <a:endParaRPr/>
          </a:p>
          <a:p>
            <a:pPr indent="-228600" lvl="0" marL="457200" rtl="0" algn="l">
              <a:lnSpc>
                <a:spcPct val="115000"/>
              </a:lnSpc>
              <a:spcBef>
                <a:spcPts val="0"/>
              </a:spcBef>
              <a:spcAft>
                <a:spcPts val="0"/>
              </a:spcAft>
              <a:buSzPts val="1400"/>
              <a:buNone/>
            </a:pPr>
            <a:r>
              <a:t/>
            </a:r>
            <a:endParaRPr/>
          </a:p>
          <a:p>
            <a:pPr indent="0" lvl="0" marL="139700" rtl="0" algn="l">
              <a:lnSpc>
                <a:spcPct val="115000"/>
              </a:lnSpc>
              <a:spcBef>
                <a:spcPts val="0"/>
              </a:spcBef>
              <a:spcAft>
                <a:spcPts val="0"/>
              </a:spcAft>
              <a:buSzPts val="1400"/>
              <a:buNone/>
            </a:pPr>
            <a:r>
              <a:t/>
            </a:r>
            <a:endParaRPr/>
          </a:p>
        </p:txBody>
      </p:sp>
      <p:sp>
        <p:nvSpPr>
          <p:cNvPr id="349" name="Google Shape;349;p59"/>
          <p:cNvSpPr txBox="1"/>
          <p:nvPr/>
        </p:nvSpPr>
        <p:spPr>
          <a:xfrm>
            <a:off x="4572000" y="3548274"/>
            <a:ext cx="3999900" cy="2041200"/>
          </a:xfrm>
          <a:prstGeom prst="rect">
            <a:avLst/>
          </a:prstGeom>
          <a:noFill/>
          <a:ln>
            <a:noFill/>
          </a:ln>
        </p:spPr>
        <p:txBody>
          <a:bodyPr anchorCtr="0" anchor="t" bIns="91425" lIns="91425" spcFirstLastPara="1" rIns="91425" wrap="square" tIns="91425">
            <a:noAutofit/>
          </a:bodyPr>
          <a:lstStyle/>
          <a:p>
            <a:pPr indent="0" lvl="0" marL="139700" marR="0" rtl="0" algn="l">
              <a:lnSpc>
                <a:spcPct val="115000"/>
              </a:lnSpc>
              <a:spcBef>
                <a:spcPts val="0"/>
              </a:spcBef>
              <a:spcAft>
                <a:spcPts val="0"/>
              </a:spcAft>
              <a:buClr>
                <a:schemeClr val="dk2"/>
              </a:buClr>
              <a:buSzPts val="1400"/>
              <a:buFont typeface="Work Sans"/>
              <a:buNone/>
            </a:pPr>
            <a:r>
              <a:rPr b="1" i="0" lang="en" sz="1400" u="none" cap="none" strike="noStrike">
                <a:solidFill>
                  <a:schemeClr val="dk2"/>
                </a:solidFill>
                <a:latin typeface="Work Sans"/>
                <a:ea typeface="Work Sans"/>
                <a:cs typeface="Work Sans"/>
                <a:sym typeface="Work Sans"/>
              </a:rPr>
              <a:t>3. Speculative proposal</a:t>
            </a:r>
            <a:endParaRPr/>
          </a:p>
          <a:p>
            <a:pPr indent="-304800" lvl="1" marL="914400" marR="0" rtl="0" algn="l">
              <a:lnSpc>
                <a:spcPct val="115000"/>
              </a:lnSpc>
              <a:spcBef>
                <a:spcPts val="1600"/>
              </a:spcBef>
              <a:spcAft>
                <a:spcPts val="0"/>
              </a:spcAft>
              <a:buClr>
                <a:schemeClr val="dk2"/>
              </a:buClr>
              <a:buSzPts val="1200"/>
              <a:buFont typeface="Work Sans"/>
              <a:buChar char="○"/>
            </a:pPr>
            <a:r>
              <a:rPr b="0" i="0" lang="en" sz="1200" u="none" cap="none" strike="noStrike">
                <a:solidFill>
                  <a:schemeClr val="dk2"/>
                </a:solidFill>
                <a:latin typeface="Work Sans"/>
                <a:ea typeface="Work Sans"/>
                <a:cs typeface="Work Sans"/>
                <a:sym typeface="Work Sans"/>
              </a:rPr>
              <a:t>What might a minimum viable system of governance look like for scholarly communication?</a:t>
            </a:r>
            <a:endParaRPr/>
          </a:p>
          <a:p>
            <a:pPr indent="-228600" lvl="0" marL="457200" marR="0" rtl="0" algn="l">
              <a:lnSpc>
                <a:spcPct val="115000"/>
              </a:lnSpc>
              <a:spcBef>
                <a:spcPts val="0"/>
              </a:spcBef>
              <a:spcAft>
                <a:spcPts val="0"/>
              </a:spcAft>
              <a:buClr>
                <a:schemeClr val="dk2"/>
              </a:buClr>
              <a:buSzPts val="1400"/>
              <a:buFont typeface="Work Sans"/>
              <a:buNone/>
            </a:pPr>
            <a:r>
              <a:t/>
            </a:r>
            <a:endParaRPr b="0" i="0" sz="1400" u="none" cap="none" strike="noStrike">
              <a:solidFill>
                <a:schemeClr val="dk2"/>
              </a:solidFill>
              <a:latin typeface="Work Sans"/>
              <a:ea typeface="Work Sans"/>
              <a:cs typeface="Work Sans"/>
              <a:sym typeface="Work Sans"/>
            </a:endParaRPr>
          </a:p>
          <a:p>
            <a:pPr indent="0" lvl="0" marL="139700" marR="0" rtl="0" algn="l">
              <a:lnSpc>
                <a:spcPct val="115000"/>
              </a:lnSpc>
              <a:spcBef>
                <a:spcPts val="0"/>
              </a:spcBef>
              <a:spcAft>
                <a:spcPts val="0"/>
              </a:spcAft>
              <a:buClr>
                <a:schemeClr val="dk2"/>
              </a:buClr>
              <a:buSzPts val="1400"/>
              <a:buFont typeface="Work Sans"/>
              <a:buNone/>
            </a:pPr>
            <a:r>
              <a:t/>
            </a:r>
            <a:endParaRPr b="0" i="0" sz="1400" u="none" cap="none" strike="noStrike">
              <a:solidFill>
                <a:schemeClr val="dk2"/>
              </a:solidFill>
              <a:latin typeface="Work Sans"/>
              <a:ea typeface="Work Sans"/>
              <a:cs typeface="Work Sans"/>
              <a:sym typeface="Work Sans"/>
            </a:endParaRPr>
          </a:p>
        </p:txBody>
      </p:sp>
    </p:spTree>
  </p:cSld>
  <p:clrMapOvr>
    <a:masterClrMapping/>
  </p:clrMapOvr>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53" name="Shape 353"/>
        <p:cNvGrpSpPr/>
        <p:nvPr/>
      </p:nvGrpSpPr>
      <p:grpSpPr>
        <a:xfrm>
          <a:off x="0" y="0"/>
          <a:ext cx="0" cy="0"/>
          <a:chOff x="0" y="0"/>
          <a:chExt cx="0" cy="0"/>
        </a:xfrm>
      </p:grpSpPr>
      <p:sp>
        <p:nvSpPr>
          <p:cNvPr id="354" name="Google Shape;354;p60"/>
          <p:cNvSpPr txBox="1"/>
          <p:nvPr>
            <p:ph type="title"/>
          </p:nvPr>
        </p:nvSpPr>
        <p:spPr>
          <a:xfrm>
            <a:off x="311700" y="162637"/>
            <a:ext cx="8520600" cy="5727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2800"/>
              <a:buNone/>
            </a:pPr>
            <a:r>
              <a:rPr lang="en"/>
              <a:t>Key Findings (part 1)</a:t>
            </a:r>
            <a:endParaRPr/>
          </a:p>
        </p:txBody>
      </p:sp>
      <p:sp>
        <p:nvSpPr>
          <p:cNvPr id="355" name="Google Shape;355;p60"/>
          <p:cNvSpPr txBox="1"/>
          <p:nvPr>
            <p:ph idx="1" type="body"/>
          </p:nvPr>
        </p:nvSpPr>
        <p:spPr>
          <a:xfrm>
            <a:off x="311700" y="789404"/>
            <a:ext cx="8520600" cy="3416400"/>
          </a:xfrm>
          <a:prstGeom prst="rect">
            <a:avLst/>
          </a:prstGeom>
          <a:noFill/>
          <a:ln>
            <a:noFill/>
          </a:ln>
        </p:spPr>
        <p:txBody>
          <a:bodyPr anchorCtr="0" anchor="t" bIns="91425" lIns="91425" spcFirstLastPara="1" rIns="91425" wrap="square" tIns="91425">
            <a:noAutofit/>
          </a:bodyPr>
          <a:lstStyle/>
          <a:p>
            <a:pPr indent="-285750" lvl="0" marL="285750" rtl="0" algn="l">
              <a:lnSpc>
                <a:spcPct val="115000"/>
              </a:lnSpc>
              <a:spcBef>
                <a:spcPts val="0"/>
              </a:spcBef>
              <a:spcAft>
                <a:spcPts val="0"/>
              </a:spcAft>
              <a:buSzPts val="1800"/>
              <a:buFont typeface="Work Sans"/>
              <a:buChar char="-"/>
            </a:pPr>
            <a:r>
              <a:rPr i="1" lang="en"/>
              <a:t>Good governance requires consideration of a number of elements:</a:t>
            </a:r>
            <a:endParaRPr/>
          </a:p>
          <a:p>
            <a:pPr indent="-285750" lvl="1" marL="742950" rtl="0" algn="l">
              <a:lnSpc>
                <a:spcPct val="115000"/>
              </a:lnSpc>
              <a:spcBef>
                <a:spcPts val="1600"/>
              </a:spcBef>
              <a:spcAft>
                <a:spcPts val="0"/>
              </a:spcAft>
              <a:buSzPts val="1400"/>
              <a:buFont typeface="Work Sans"/>
              <a:buChar char="-"/>
            </a:pPr>
            <a:r>
              <a:rPr i="1" lang="en"/>
              <a:t>Organisation size, scale, ambition, complexity (governance does not scale well)</a:t>
            </a:r>
            <a:endParaRPr i="1"/>
          </a:p>
          <a:p>
            <a:pPr indent="-285750" lvl="1" marL="742950" rtl="0" algn="l">
              <a:lnSpc>
                <a:spcPct val="115000"/>
              </a:lnSpc>
              <a:spcBef>
                <a:spcPts val="1600"/>
              </a:spcBef>
              <a:spcAft>
                <a:spcPts val="0"/>
              </a:spcAft>
              <a:buSzPts val="1400"/>
              <a:buFont typeface="Work Sans"/>
              <a:buChar char="-"/>
            </a:pPr>
            <a:r>
              <a:rPr i="1" lang="en"/>
              <a:t>Structures for external/internal accountability, polycentricism, mission, values, rules, etc</a:t>
            </a:r>
            <a:endParaRPr/>
          </a:p>
          <a:p>
            <a:pPr indent="-285750" lvl="1" marL="742950" rtl="0" algn="l">
              <a:lnSpc>
                <a:spcPct val="115000"/>
              </a:lnSpc>
              <a:spcBef>
                <a:spcPts val="1600"/>
              </a:spcBef>
              <a:spcAft>
                <a:spcPts val="0"/>
              </a:spcAft>
              <a:buSzPts val="1400"/>
              <a:buFont typeface="Work Sans"/>
              <a:buChar char="-"/>
            </a:pPr>
            <a:r>
              <a:rPr i="1" lang="en"/>
              <a:t>Situatedness (what kind of organisation is it and who is its community?): local norms, community diversity, trust and shared effort to a particular goal </a:t>
            </a:r>
            <a:endParaRPr/>
          </a:p>
          <a:p>
            <a:pPr indent="-285750" lvl="0" marL="285750" rtl="0" algn="l">
              <a:lnSpc>
                <a:spcPct val="115000"/>
              </a:lnSpc>
              <a:spcBef>
                <a:spcPts val="1600"/>
              </a:spcBef>
              <a:spcAft>
                <a:spcPts val="0"/>
              </a:spcAft>
              <a:buSzPts val="1800"/>
              <a:buFont typeface="Work Sans"/>
              <a:buChar char="-"/>
            </a:pPr>
            <a:r>
              <a:rPr i="1" lang="en"/>
              <a:t>There are no off-the-shelf models for community governance, although Ostrom points us towards things that work (boundaries, conflict resolution, nested enterprises, etc.) </a:t>
            </a:r>
            <a:r>
              <a:rPr b="1" i="1" lang="en"/>
              <a:t>– governance is a process</a:t>
            </a:r>
            <a:endParaRPr i="1"/>
          </a:p>
          <a:p>
            <a:pPr indent="-285750" lvl="0" marL="285750" rtl="0" algn="l">
              <a:lnSpc>
                <a:spcPct val="115000"/>
              </a:lnSpc>
              <a:spcBef>
                <a:spcPts val="1600"/>
              </a:spcBef>
              <a:spcAft>
                <a:spcPts val="0"/>
              </a:spcAft>
              <a:buSzPts val="1800"/>
              <a:buFont typeface="Work Sans"/>
              <a:buChar char="-"/>
            </a:pPr>
            <a:r>
              <a:rPr b="1" i="1" lang="en"/>
              <a:t>Accountable community governance is not done well in this space. </a:t>
            </a:r>
            <a:r>
              <a:rPr b="1" i="1" lang="en"/>
              <a:t>The better approaches are those by larger non-profits (e.g., ORCiD)</a:t>
            </a:r>
            <a:endParaRPr b="1" i="1"/>
          </a:p>
          <a:p>
            <a:pPr indent="0" lvl="0" marL="457200" rtl="0" algn="l">
              <a:lnSpc>
                <a:spcPct val="115000"/>
              </a:lnSpc>
              <a:spcBef>
                <a:spcPts val="1600"/>
              </a:spcBef>
              <a:spcAft>
                <a:spcPts val="1600"/>
              </a:spcAft>
              <a:buNone/>
            </a:pPr>
            <a:r>
              <a:t/>
            </a:r>
            <a:endParaRPr b="1" i="1"/>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59" name="Shape 359"/>
        <p:cNvGrpSpPr/>
        <p:nvPr/>
      </p:nvGrpSpPr>
      <p:grpSpPr>
        <a:xfrm>
          <a:off x="0" y="0"/>
          <a:ext cx="0" cy="0"/>
          <a:chOff x="0" y="0"/>
          <a:chExt cx="0" cy="0"/>
        </a:xfrm>
      </p:grpSpPr>
      <p:sp>
        <p:nvSpPr>
          <p:cNvPr id="360" name="Google Shape;360;p6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2800"/>
              <a:buNone/>
            </a:pPr>
            <a:r>
              <a:rPr lang="en"/>
              <a:t>Key Findings (part 2)</a:t>
            </a:r>
            <a:endParaRPr/>
          </a:p>
        </p:txBody>
      </p:sp>
      <p:sp>
        <p:nvSpPr>
          <p:cNvPr id="361" name="Google Shape;361;p6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p>
            <a:pPr indent="-285750" lvl="0" marL="285750" rtl="0" algn="l">
              <a:lnSpc>
                <a:spcPct val="115000"/>
              </a:lnSpc>
              <a:spcBef>
                <a:spcPts val="0"/>
              </a:spcBef>
              <a:spcAft>
                <a:spcPts val="0"/>
              </a:spcAft>
              <a:buSzPts val="1800"/>
              <a:buFont typeface="Work Sans"/>
              <a:buChar char="-"/>
            </a:pPr>
            <a:r>
              <a:rPr i="1" lang="en"/>
              <a:t>While there are no off-the-shelf models for community governance, part 2 of the report explores the following elements as necessary to consider and define for good governance:</a:t>
            </a:r>
            <a:endParaRPr/>
          </a:p>
          <a:p>
            <a:pPr indent="-285750" lvl="1" marL="742950" rtl="0" algn="l">
              <a:lnSpc>
                <a:spcPct val="115000"/>
              </a:lnSpc>
              <a:spcBef>
                <a:spcPts val="1600"/>
              </a:spcBef>
              <a:spcAft>
                <a:spcPts val="0"/>
              </a:spcAft>
              <a:buSzPts val="1400"/>
              <a:buFont typeface="Work Sans"/>
              <a:buChar char="-"/>
            </a:pPr>
            <a:r>
              <a:rPr i="1" lang="en"/>
              <a:t>Organisational structure (how is accountable decision-making embedded in the organisation’s structure) – boards, hierarchies, etc.</a:t>
            </a:r>
            <a:endParaRPr/>
          </a:p>
          <a:p>
            <a:pPr indent="-285750" lvl="1" marL="742950" rtl="0" algn="l">
              <a:lnSpc>
                <a:spcPct val="115000"/>
              </a:lnSpc>
              <a:spcBef>
                <a:spcPts val="1600"/>
              </a:spcBef>
              <a:spcAft>
                <a:spcPts val="0"/>
              </a:spcAft>
              <a:buSzPts val="1400"/>
              <a:buFont typeface="Work Sans"/>
              <a:buChar char="-"/>
            </a:pPr>
            <a:r>
              <a:rPr i="1" lang="en"/>
              <a:t>Democratic process (ownership, sunsetting/selling/etc, who can make decisions, bylaws, conflict resolution)</a:t>
            </a:r>
            <a:endParaRPr/>
          </a:p>
          <a:p>
            <a:pPr indent="-285750" lvl="1" marL="742950" rtl="0" algn="l">
              <a:lnSpc>
                <a:spcPct val="115000"/>
              </a:lnSpc>
              <a:spcBef>
                <a:spcPts val="1600"/>
              </a:spcBef>
              <a:spcAft>
                <a:spcPts val="0"/>
              </a:spcAft>
              <a:buSzPts val="1400"/>
              <a:buFont typeface="Work Sans"/>
              <a:buChar char="-"/>
            </a:pPr>
            <a:r>
              <a:rPr i="1" lang="en"/>
              <a:t>Norms, values (mission, vision, culture, diversity) </a:t>
            </a:r>
            <a:endParaRPr/>
          </a:p>
          <a:p>
            <a:pPr indent="-285750" lvl="0" marL="285750" rtl="0" algn="l">
              <a:lnSpc>
                <a:spcPct val="115000"/>
              </a:lnSpc>
              <a:spcBef>
                <a:spcPts val="1600"/>
              </a:spcBef>
              <a:spcAft>
                <a:spcPts val="1600"/>
              </a:spcAft>
              <a:buSzPts val="1800"/>
              <a:buFont typeface="Work Sans"/>
              <a:buChar char="-"/>
            </a:pPr>
            <a:r>
              <a:rPr b="1" i="1" lang="en"/>
              <a:t>It is vital that these elements are documented publicly (so that they may be improved)</a:t>
            </a:r>
            <a:endParaRPr/>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65" name="Shape 365"/>
        <p:cNvGrpSpPr/>
        <p:nvPr/>
      </p:nvGrpSpPr>
      <p:grpSpPr>
        <a:xfrm>
          <a:off x="0" y="0"/>
          <a:ext cx="0" cy="0"/>
          <a:chOff x="0" y="0"/>
          <a:chExt cx="0" cy="0"/>
        </a:xfrm>
      </p:grpSpPr>
      <p:sp>
        <p:nvSpPr>
          <p:cNvPr id="366" name="Google Shape;366;p62"/>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2800"/>
              <a:buNone/>
            </a:pPr>
            <a:r>
              <a:rPr lang="en"/>
              <a:t>Next steps</a:t>
            </a:r>
            <a:endParaRPr/>
          </a:p>
        </p:txBody>
      </p:sp>
      <p:sp>
        <p:nvSpPr>
          <p:cNvPr id="367" name="Google Shape;367;p62"/>
          <p:cNvSpPr txBox="1"/>
          <p:nvPr>
            <p:ph idx="1" type="body"/>
          </p:nvPr>
        </p:nvSpPr>
        <p:spPr>
          <a:xfrm>
            <a:off x="311700" y="1152475"/>
            <a:ext cx="8520600" cy="3634800"/>
          </a:xfrm>
          <a:prstGeom prst="rect">
            <a:avLst/>
          </a:prstGeom>
          <a:noFill/>
          <a:ln>
            <a:noFill/>
          </a:ln>
        </p:spPr>
        <p:txBody>
          <a:bodyPr anchorCtr="0" anchor="t" bIns="91425" lIns="91425" spcFirstLastPara="1" rIns="91425" wrap="square" tIns="91425">
            <a:noAutofit/>
          </a:bodyPr>
          <a:lstStyle/>
          <a:p>
            <a:pPr indent="-342900" lvl="0" marL="457200" rtl="0" algn="l">
              <a:lnSpc>
                <a:spcPct val="115000"/>
              </a:lnSpc>
              <a:spcBef>
                <a:spcPts val="0"/>
              </a:spcBef>
              <a:spcAft>
                <a:spcPts val="0"/>
              </a:spcAft>
              <a:buSzPts val="1800"/>
              <a:buChar char="●"/>
            </a:pPr>
            <a:r>
              <a:rPr lang="en"/>
              <a:t>Research now needed to explore:</a:t>
            </a:r>
            <a:endParaRPr/>
          </a:p>
          <a:p>
            <a:pPr indent="-317500" lvl="1" marL="914400" rtl="0" algn="l">
              <a:lnSpc>
                <a:spcPct val="115000"/>
              </a:lnSpc>
              <a:spcBef>
                <a:spcPts val="1600"/>
              </a:spcBef>
              <a:spcAft>
                <a:spcPts val="0"/>
              </a:spcAft>
              <a:buSzPts val="1400"/>
              <a:buChar char="○"/>
            </a:pPr>
            <a:r>
              <a:rPr lang="en"/>
              <a:t>Whether this minimum standard can be formalised and developed further into a toolkit or choice architecture allowing organisations to develop accountable governance</a:t>
            </a:r>
            <a:endParaRPr/>
          </a:p>
          <a:p>
            <a:pPr indent="-317500" lvl="1" marL="914400" rtl="0" algn="l">
              <a:lnSpc>
                <a:spcPct val="115000"/>
              </a:lnSpc>
              <a:spcBef>
                <a:spcPts val="1600"/>
              </a:spcBef>
              <a:spcAft>
                <a:spcPts val="0"/>
              </a:spcAft>
              <a:buSzPts val="1400"/>
              <a:buChar char="○"/>
            </a:pPr>
            <a:r>
              <a:rPr lang="en"/>
              <a:t>How to embed governance from a project’s creation</a:t>
            </a:r>
            <a:endParaRPr/>
          </a:p>
          <a:p>
            <a:pPr indent="-317500" lvl="2" marL="1371600" rtl="0" algn="l">
              <a:lnSpc>
                <a:spcPct val="115000"/>
              </a:lnSpc>
              <a:spcBef>
                <a:spcPts val="1600"/>
              </a:spcBef>
              <a:spcAft>
                <a:spcPts val="0"/>
              </a:spcAft>
              <a:buSzPts val="1400"/>
              <a:buChar char="■"/>
            </a:pPr>
            <a:r>
              <a:rPr lang="en"/>
              <a:t>… and ensure it is responsive to how organisations grow</a:t>
            </a:r>
            <a:endParaRPr/>
          </a:p>
          <a:p>
            <a:pPr indent="-317500" lvl="1" marL="914400" rtl="0" algn="l">
              <a:lnSpc>
                <a:spcPct val="115000"/>
              </a:lnSpc>
              <a:spcBef>
                <a:spcPts val="1600"/>
              </a:spcBef>
              <a:spcAft>
                <a:spcPts val="0"/>
              </a:spcAft>
              <a:buSzPts val="1400"/>
              <a:buChar char="○"/>
            </a:pPr>
            <a:r>
              <a:rPr lang="en"/>
              <a:t>How to utilise users of pre-existing infrastructures (in an antagonistic space):</a:t>
            </a:r>
            <a:endParaRPr/>
          </a:p>
          <a:p>
            <a:pPr indent="-317500" lvl="2" marL="1371600" rtl="0" algn="l">
              <a:lnSpc>
                <a:spcPct val="115000"/>
              </a:lnSpc>
              <a:spcBef>
                <a:spcPts val="1600"/>
              </a:spcBef>
              <a:spcAft>
                <a:spcPts val="0"/>
              </a:spcAft>
              <a:buSzPts val="1400"/>
              <a:buChar char="■"/>
            </a:pPr>
            <a:r>
              <a:rPr lang="en"/>
              <a:t>Authors/editors/reviewers </a:t>
            </a:r>
            <a:endParaRPr/>
          </a:p>
          <a:p>
            <a:pPr indent="-317500" lvl="2" marL="1371600" rtl="0" algn="l">
              <a:lnSpc>
                <a:spcPct val="115000"/>
              </a:lnSpc>
              <a:spcBef>
                <a:spcPts val="1600"/>
              </a:spcBef>
              <a:spcAft>
                <a:spcPts val="0"/>
              </a:spcAft>
              <a:buSzPts val="1400"/>
              <a:buChar char="■"/>
            </a:pPr>
            <a:r>
              <a:rPr lang="en"/>
              <a:t>Governance ‘interventions’ </a:t>
            </a:r>
            <a:endParaRPr/>
          </a:p>
          <a:p>
            <a:pPr indent="-228600" lvl="2" marL="1371600" rtl="0" algn="l">
              <a:lnSpc>
                <a:spcPct val="115000"/>
              </a:lnSpc>
              <a:spcBef>
                <a:spcPts val="1600"/>
              </a:spcBef>
              <a:spcAft>
                <a:spcPts val="0"/>
              </a:spcAft>
              <a:buSzPts val="1400"/>
              <a:buNone/>
            </a:pPr>
            <a:r>
              <a:t/>
            </a:r>
            <a:endParaRPr/>
          </a:p>
          <a:p>
            <a:pPr indent="-228600" lvl="2" marL="1371600" rtl="0" algn="l">
              <a:lnSpc>
                <a:spcPct val="115000"/>
              </a:lnSpc>
              <a:spcBef>
                <a:spcPts val="1600"/>
              </a:spcBef>
              <a:spcAft>
                <a:spcPts val="0"/>
              </a:spcAft>
              <a:buSzPts val="1400"/>
              <a:buNone/>
            </a:pPr>
            <a:r>
              <a:t/>
            </a:r>
            <a:endParaRPr/>
          </a:p>
          <a:p>
            <a:pPr indent="-228600" lvl="1" marL="914400" rtl="0" algn="l">
              <a:lnSpc>
                <a:spcPct val="115000"/>
              </a:lnSpc>
              <a:spcBef>
                <a:spcPts val="1600"/>
              </a:spcBef>
              <a:spcAft>
                <a:spcPts val="0"/>
              </a:spcAft>
              <a:buSzPts val="1400"/>
              <a:buNone/>
            </a:pPr>
            <a:r>
              <a:t/>
            </a:r>
            <a:endParaRPr/>
          </a:p>
        </p:txBody>
      </p:sp>
    </p:spTree>
  </p:cSld>
  <p:clrMapOvr>
    <a:masterClrMapping/>
  </p:clrMapOvr>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71" name="Shape 371"/>
        <p:cNvGrpSpPr/>
        <p:nvPr/>
      </p:nvGrpSpPr>
      <p:grpSpPr>
        <a:xfrm>
          <a:off x="0" y="0"/>
          <a:ext cx="0" cy="0"/>
          <a:chOff x="0" y="0"/>
          <a:chExt cx="0" cy="0"/>
        </a:xfrm>
      </p:grpSpPr>
      <p:sp>
        <p:nvSpPr>
          <p:cNvPr id="372" name="Google Shape;372;p6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p>
            <a:pPr indent="0" lvl="0" marL="0" rtl="0" algn="l">
              <a:spcBef>
                <a:spcPts val="0"/>
              </a:spcBef>
              <a:spcAft>
                <a:spcPts val="0"/>
              </a:spcAft>
              <a:buNone/>
            </a:pPr>
            <a:r>
              <a:rPr lang="en"/>
              <a:t>Discussion</a:t>
            </a:r>
            <a:endParaRPr/>
          </a:p>
        </p:txBody>
      </p:sp>
      <p:sp>
        <p:nvSpPr>
          <p:cNvPr id="373" name="Google Shape;373;p63"/>
          <p:cNvSpPr txBox="1"/>
          <p:nvPr/>
        </p:nvSpPr>
        <p:spPr>
          <a:xfrm>
            <a:off x="3333750" y="1132425"/>
            <a:ext cx="5069400" cy="4002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t/>
            </a:r>
            <a:endParaRPr>
              <a:latin typeface="Work Sans"/>
              <a:ea typeface="Work Sans"/>
              <a:cs typeface="Work Sans"/>
              <a:sym typeface="Work Sans"/>
            </a:endParaRPr>
          </a:p>
        </p:txBody>
      </p:sp>
    </p:spTree>
  </p:cSld>
  <p:clrMapOvr>
    <a:masterClrMapping/>
  </p:clrMapOvr>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77" name="Shape 377"/>
        <p:cNvGrpSpPr/>
        <p:nvPr/>
      </p:nvGrpSpPr>
      <p:grpSpPr>
        <a:xfrm>
          <a:off x="0" y="0"/>
          <a:ext cx="0" cy="0"/>
          <a:chOff x="0" y="0"/>
          <a:chExt cx="0" cy="0"/>
        </a:xfrm>
      </p:grpSpPr>
      <p:sp>
        <p:nvSpPr>
          <p:cNvPr id="378" name="Google Shape;378;p64"/>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Clr>
                <a:schemeClr val="dk1"/>
              </a:buClr>
              <a:buSzPct val="39285"/>
              <a:buFont typeface="Arial"/>
              <a:buNone/>
            </a:pPr>
            <a:r>
              <a:rPr lang="en"/>
              <a:t>What’s happening next?</a:t>
            </a:r>
            <a:endParaRPr/>
          </a:p>
        </p:txBody>
      </p:sp>
      <p:sp>
        <p:nvSpPr>
          <p:cNvPr id="379" name="Google Shape;379;p64"/>
          <p:cNvSpPr txBox="1"/>
          <p:nvPr>
            <p:ph idx="2" type="subTitle"/>
          </p:nvPr>
        </p:nvSpPr>
        <p:spPr>
          <a:xfrm>
            <a:off x="311700" y="979200"/>
            <a:ext cx="7101300" cy="733800"/>
          </a:xfrm>
          <a:prstGeom prst="rect">
            <a:avLst/>
          </a:prstGeom>
        </p:spPr>
        <p:txBody>
          <a:bodyPr anchorCtr="0" anchor="t" bIns="91425" lIns="91425" spcFirstLastPara="1" rIns="91425" wrap="square" tIns="91425">
            <a:normAutofit fontScale="92500"/>
          </a:bodyPr>
          <a:lstStyle/>
          <a:p>
            <a:pPr indent="0" lvl="0" marL="0" rtl="0" algn="l">
              <a:spcBef>
                <a:spcPts val="0"/>
              </a:spcBef>
              <a:spcAft>
                <a:spcPts val="1200"/>
              </a:spcAft>
              <a:buNone/>
            </a:pPr>
            <a:r>
              <a:rPr lang="en"/>
              <a:t>Today: deep dive into funding causes and conditions</a:t>
            </a:r>
            <a:endParaRPr/>
          </a:p>
        </p:txBody>
      </p:sp>
      <p:sp>
        <p:nvSpPr>
          <p:cNvPr id="380" name="Google Shape;380;p64"/>
          <p:cNvSpPr txBox="1"/>
          <p:nvPr>
            <p:ph idx="1" type="body"/>
          </p:nvPr>
        </p:nvSpPr>
        <p:spPr>
          <a:xfrm>
            <a:off x="311700" y="1574850"/>
            <a:ext cx="8080500" cy="29940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i="1" lang="en">
                <a:solidFill>
                  <a:schemeClr val="dk2"/>
                </a:solidFill>
              </a:rPr>
              <a:t>(in 90 mins)</a:t>
            </a:r>
            <a:r>
              <a:rPr lang="en">
                <a:solidFill>
                  <a:schemeClr val="dk2"/>
                </a:solidFill>
              </a:rPr>
              <a:t> </a:t>
            </a:r>
            <a:r>
              <a:rPr lang="en">
                <a:solidFill>
                  <a:schemeClr val="dk2"/>
                </a:solidFill>
              </a:rPr>
              <a:t>9pm GMT</a:t>
            </a:r>
            <a:endParaRPr>
              <a:solidFill>
                <a:schemeClr val="dk2"/>
              </a:solidFill>
            </a:endParaRPr>
          </a:p>
          <a:p>
            <a:pPr indent="0" lvl="0" marL="0" rtl="0" algn="l">
              <a:spcBef>
                <a:spcPts val="1200"/>
              </a:spcBef>
              <a:spcAft>
                <a:spcPts val="0"/>
              </a:spcAft>
              <a:buNone/>
            </a:pPr>
            <a:r>
              <a:rPr b="1" lang="en">
                <a:solidFill>
                  <a:schemeClr val="dk2"/>
                </a:solidFill>
              </a:rPr>
              <a:t>Financial health and risks for nonprofits in research</a:t>
            </a:r>
            <a:endParaRPr b="1">
              <a:solidFill>
                <a:schemeClr val="dk2"/>
              </a:solidFill>
            </a:endParaRPr>
          </a:p>
          <a:p>
            <a:pPr indent="0" lvl="0" marL="0" rtl="0" algn="l">
              <a:spcBef>
                <a:spcPts val="1200"/>
              </a:spcBef>
              <a:spcAft>
                <a:spcPts val="0"/>
              </a:spcAft>
              <a:buClr>
                <a:schemeClr val="dk1"/>
              </a:buClr>
              <a:buSzPts val="1100"/>
              <a:buFont typeface="Arial"/>
              <a:buNone/>
            </a:pPr>
            <a:r>
              <a:rPr lang="en">
                <a:solidFill>
                  <a:schemeClr val="dk2"/>
                </a:solidFill>
              </a:rPr>
              <a:t>Tania Hernández Ortiz sheds light on some of the financial strengths, risks and vulnerabilities of nonprofit organizations in this sector and opportunities for funders to help create a more financially robust and resilient open research ecosystem.</a:t>
            </a:r>
            <a:endParaRPr>
              <a:solidFill>
                <a:schemeClr val="dk2"/>
              </a:solidFill>
            </a:endParaRPr>
          </a:p>
          <a:p>
            <a:pPr indent="0" lvl="0" marL="0" rtl="0" algn="l">
              <a:spcBef>
                <a:spcPts val="1200"/>
              </a:spcBef>
              <a:spcAft>
                <a:spcPts val="1200"/>
              </a:spcAft>
              <a:buNone/>
            </a:pPr>
            <a:r>
              <a:t/>
            </a:r>
            <a:endParaRPr b="1">
              <a:solidFill>
                <a:schemeClr val="dk2"/>
              </a:solidFill>
            </a:endParaRPr>
          </a:p>
        </p:txBody>
      </p:sp>
    </p:spTree>
  </p:cSld>
  <p:clrMapOvr>
    <a:masterClrMapping/>
  </p:clrMapOvr>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84" name="Shape 384"/>
        <p:cNvGrpSpPr/>
        <p:nvPr/>
      </p:nvGrpSpPr>
      <p:grpSpPr>
        <a:xfrm>
          <a:off x="0" y="0"/>
          <a:ext cx="0" cy="0"/>
          <a:chOff x="0" y="0"/>
          <a:chExt cx="0" cy="0"/>
        </a:xfrm>
      </p:grpSpPr>
      <p:sp>
        <p:nvSpPr>
          <p:cNvPr id="385" name="Google Shape;385;p65"/>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Clr>
                <a:schemeClr val="dk1"/>
              </a:buClr>
              <a:buSzPct val="30555"/>
              <a:buFont typeface="Arial"/>
              <a:buNone/>
            </a:pPr>
            <a:r>
              <a:rPr lang="en"/>
              <a:t>What’s happening next?</a:t>
            </a:r>
            <a:endParaRPr/>
          </a:p>
        </p:txBody>
      </p:sp>
      <p:sp>
        <p:nvSpPr>
          <p:cNvPr id="386" name="Google Shape;386;p65"/>
          <p:cNvSpPr txBox="1"/>
          <p:nvPr>
            <p:ph idx="4" type="body"/>
          </p:nvPr>
        </p:nvSpPr>
        <p:spPr>
          <a:xfrm>
            <a:off x="383900" y="2741500"/>
            <a:ext cx="2440500" cy="21435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b="1" lang="en" sz="1000"/>
              <a:t>3pm GMT</a:t>
            </a:r>
            <a:br>
              <a:rPr lang="en" sz="1000"/>
            </a:br>
            <a:r>
              <a:rPr lang="en" sz="1000"/>
              <a:t>Panel will discuss what critical and at-risk infrastructure can mean in open research and scholarship and infrastructure.</a:t>
            </a:r>
            <a:endParaRPr sz="1000"/>
          </a:p>
          <a:p>
            <a:pPr indent="-292100" lvl="0" marL="457200" rtl="0" algn="l">
              <a:spcBef>
                <a:spcPts val="1200"/>
              </a:spcBef>
              <a:spcAft>
                <a:spcPts val="0"/>
              </a:spcAft>
              <a:buSzPts val="1000"/>
              <a:buChar char="●"/>
            </a:pPr>
            <a:r>
              <a:rPr lang="en" sz="1000"/>
              <a:t>Katharina Meyer, Sovereign Tech Fund</a:t>
            </a:r>
            <a:endParaRPr sz="1000"/>
          </a:p>
          <a:p>
            <a:pPr indent="-292100" lvl="0" marL="457200" rtl="0" algn="l">
              <a:spcBef>
                <a:spcPts val="0"/>
              </a:spcBef>
              <a:spcAft>
                <a:spcPts val="0"/>
              </a:spcAft>
              <a:buSzPts val="1000"/>
              <a:buChar char="●"/>
            </a:pPr>
            <a:r>
              <a:rPr lang="en" sz="1000"/>
              <a:t>Carly Strasser, Chan Zuckerberg Initiative</a:t>
            </a:r>
            <a:endParaRPr sz="1000"/>
          </a:p>
          <a:p>
            <a:pPr indent="0" lvl="0" marL="0" rtl="0" algn="l">
              <a:spcBef>
                <a:spcPts val="1200"/>
              </a:spcBef>
              <a:spcAft>
                <a:spcPts val="1200"/>
              </a:spcAft>
              <a:buNone/>
            </a:pPr>
            <a:r>
              <a:t/>
            </a:r>
            <a:endParaRPr sz="1000"/>
          </a:p>
        </p:txBody>
      </p:sp>
      <p:sp>
        <p:nvSpPr>
          <p:cNvPr id="387" name="Google Shape;387;p65"/>
          <p:cNvSpPr txBox="1"/>
          <p:nvPr>
            <p:ph idx="1" type="subTitle"/>
          </p:nvPr>
        </p:nvSpPr>
        <p:spPr>
          <a:xfrm>
            <a:off x="383900" y="2111750"/>
            <a:ext cx="2440500" cy="383400"/>
          </a:xfrm>
          <a:prstGeom prst="rect">
            <a:avLst/>
          </a:prstGeom>
        </p:spPr>
        <p:txBody>
          <a:bodyPr anchorCtr="0" anchor="t" bIns="91425" lIns="91425" spcFirstLastPara="1" rIns="91425" wrap="square" tIns="91425">
            <a:noAutofit/>
          </a:bodyPr>
          <a:lstStyle/>
          <a:p>
            <a:pPr indent="0" lvl="0" marL="0" rtl="0" algn="l">
              <a:spcBef>
                <a:spcPts val="0"/>
              </a:spcBef>
              <a:spcAft>
                <a:spcPts val="1200"/>
              </a:spcAft>
              <a:buNone/>
            </a:pPr>
            <a:r>
              <a:rPr lang="en" sz="1500"/>
              <a:t>Criticality &amp; at-risk-ness</a:t>
            </a:r>
            <a:endParaRPr sz="1500"/>
          </a:p>
        </p:txBody>
      </p:sp>
      <p:sp>
        <p:nvSpPr>
          <p:cNvPr id="388" name="Google Shape;388;p65"/>
          <p:cNvSpPr txBox="1"/>
          <p:nvPr>
            <p:ph idx="2" type="subTitle"/>
          </p:nvPr>
        </p:nvSpPr>
        <p:spPr>
          <a:xfrm>
            <a:off x="3168038" y="2111750"/>
            <a:ext cx="2440500" cy="418800"/>
          </a:xfrm>
          <a:prstGeom prst="rect">
            <a:avLst/>
          </a:prstGeom>
        </p:spPr>
        <p:txBody>
          <a:bodyPr anchorCtr="0" anchor="t" bIns="91425" lIns="91425" spcFirstLastPara="1" rIns="91425" wrap="square" tIns="91425">
            <a:noAutofit/>
          </a:bodyPr>
          <a:lstStyle/>
          <a:p>
            <a:pPr indent="0" lvl="0" marL="0" rtl="0" algn="l">
              <a:spcBef>
                <a:spcPts val="0"/>
              </a:spcBef>
              <a:spcAft>
                <a:spcPts val="1200"/>
              </a:spcAft>
              <a:buNone/>
            </a:pPr>
            <a:r>
              <a:rPr lang="en" sz="1500"/>
              <a:t>Technical reliability &amp; security</a:t>
            </a:r>
            <a:endParaRPr sz="1500"/>
          </a:p>
        </p:txBody>
      </p:sp>
      <p:sp>
        <p:nvSpPr>
          <p:cNvPr id="389" name="Google Shape;389;p65"/>
          <p:cNvSpPr txBox="1"/>
          <p:nvPr>
            <p:ph idx="3" type="subTitle"/>
          </p:nvPr>
        </p:nvSpPr>
        <p:spPr>
          <a:xfrm>
            <a:off x="5981213" y="2111750"/>
            <a:ext cx="2440500" cy="418800"/>
          </a:xfrm>
          <a:prstGeom prst="rect">
            <a:avLst/>
          </a:prstGeom>
        </p:spPr>
        <p:txBody>
          <a:bodyPr anchorCtr="0" anchor="t" bIns="91425" lIns="91425" spcFirstLastPara="1" rIns="91425" wrap="square" tIns="91425">
            <a:noAutofit/>
          </a:bodyPr>
          <a:lstStyle/>
          <a:p>
            <a:pPr indent="0" lvl="0" marL="0" rtl="0" algn="l">
              <a:spcBef>
                <a:spcPts val="0"/>
              </a:spcBef>
              <a:spcAft>
                <a:spcPts val="1200"/>
              </a:spcAft>
              <a:buSzPts val="852"/>
              <a:buNone/>
            </a:pPr>
            <a:r>
              <a:rPr lang="en" sz="1500"/>
              <a:t>Adoption</a:t>
            </a:r>
            <a:endParaRPr sz="1500"/>
          </a:p>
        </p:txBody>
      </p:sp>
      <p:sp>
        <p:nvSpPr>
          <p:cNvPr id="390" name="Google Shape;390;p65"/>
          <p:cNvSpPr txBox="1"/>
          <p:nvPr>
            <p:ph idx="5" type="body"/>
          </p:nvPr>
        </p:nvSpPr>
        <p:spPr>
          <a:xfrm>
            <a:off x="3162775" y="2741500"/>
            <a:ext cx="2668200" cy="1846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b="1" lang="en" sz="1000"/>
              <a:t>5:00pm GMT</a:t>
            </a:r>
            <a:br>
              <a:rPr lang="en" sz="1000"/>
            </a:br>
            <a:r>
              <a:rPr lang="en" sz="1000">
                <a:solidFill>
                  <a:srgbClr val="3C4043"/>
                </a:solidFill>
                <a:highlight>
                  <a:srgbClr val="FFFFFF"/>
                </a:highlight>
              </a:rPr>
              <a:t>Panel will outline key issues affecting the reliability and security of open infrastructure and discuss potential interventions.</a:t>
            </a:r>
            <a:endParaRPr sz="1000">
              <a:solidFill>
                <a:srgbClr val="3C4043"/>
              </a:solidFill>
              <a:highlight>
                <a:srgbClr val="FFFFFF"/>
              </a:highlight>
            </a:endParaRPr>
          </a:p>
          <a:p>
            <a:pPr indent="-292100" lvl="0" marL="457200" rtl="0" algn="l">
              <a:spcBef>
                <a:spcPts val="1200"/>
              </a:spcBef>
              <a:spcAft>
                <a:spcPts val="0"/>
              </a:spcAft>
              <a:buClr>
                <a:srgbClr val="3C4043"/>
              </a:buClr>
              <a:buSzPts val="1000"/>
              <a:buChar char="●"/>
            </a:pPr>
            <a:r>
              <a:rPr lang="en" sz="1000">
                <a:solidFill>
                  <a:srgbClr val="3C4043"/>
                </a:solidFill>
                <a:highlight>
                  <a:srgbClr val="FFFFFF"/>
                </a:highlight>
              </a:rPr>
              <a:t>Abigail Cabunoc Mayes, GitHub</a:t>
            </a:r>
            <a:endParaRPr sz="1000">
              <a:solidFill>
                <a:srgbClr val="3C4043"/>
              </a:solidFill>
              <a:highlight>
                <a:srgbClr val="FFFFFF"/>
              </a:highlight>
            </a:endParaRPr>
          </a:p>
          <a:p>
            <a:pPr indent="-292100" lvl="0" marL="457200" rtl="0" algn="l">
              <a:spcBef>
                <a:spcPts val="0"/>
              </a:spcBef>
              <a:spcAft>
                <a:spcPts val="0"/>
              </a:spcAft>
              <a:buClr>
                <a:srgbClr val="3C4043"/>
              </a:buClr>
              <a:buSzPts val="1000"/>
              <a:buChar char="●"/>
            </a:pPr>
            <a:r>
              <a:rPr lang="en" sz="1000">
                <a:solidFill>
                  <a:srgbClr val="3C4043"/>
                </a:solidFill>
                <a:highlight>
                  <a:srgbClr val="FFFFFF"/>
                </a:highlight>
              </a:rPr>
              <a:t>Sean Goggins, CHAOSS</a:t>
            </a:r>
            <a:endParaRPr sz="1000">
              <a:solidFill>
                <a:srgbClr val="3C4043"/>
              </a:solidFill>
              <a:highlight>
                <a:srgbClr val="FFFFFF"/>
              </a:highlight>
            </a:endParaRPr>
          </a:p>
          <a:p>
            <a:pPr indent="-292100" lvl="0" marL="457200" rtl="0" algn="l">
              <a:spcBef>
                <a:spcPts val="0"/>
              </a:spcBef>
              <a:spcAft>
                <a:spcPts val="0"/>
              </a:spcAft>
              <a:buClr>
                <a:srgbClr val="3C4043"/>
              </a:buClr>
              <a:buSzPts val="1000"/>
              <a:buChar char="●"/>
            </a:pPr>
            <a:r>
              <a:rPr lang="en" sz="1000">
                <a:solidFill>
                  <a:srgbClr val="3C4043"/>
                </a:solidFill>
                <a:highlight>
                  <a:srgbClr val="FFFFFF"/>
                </a:highlight>
              </a:rPr>
              <a:t>Bilal Mateen, Wellcome Trust</a:t>
            </a:r>
            <a:endParaRPr sz="1000">
              <a:solidFill>
                <a:srgbClr val="3C4043"/>
              </a:solidFill>
              <a:highlight>
                <a:srgbClr val="FFFFFF"/>
              </a:highlight>
            </a:endParaRPr>
          </a:p>
          <a:p>
            <a:pPr indent="-292100" lvl="0" marL="457200" rtl="0" algn="l">
              <a:spcBef>
                <a:spcPts val="0"/>
              </a:spcBef>
              <a:spcAft>
                <a:spcPts val="0"/>
              </a:spcAft>
              <a:buClr>
                <a:srgbClr val="3C4043"/>
              </a:buClr>
              <a:buSzPts val="1000"/>
              <a:buChar char="●"/>
            </a:pPr>
            <a:r>
              <a:rPr lang="en" sz="1000">
                <a:solidFill>
                  <a:srgbClr val="3C4043"/>
                </a:solidFill>
                <a:highlight>
                  <a:srgbClr val="FFFFFF"/>
                </a:highlight>
              </a:rPr>
              <a:t>Ivan Oransky, Simons Foundation</a:t>
            </a:r>
            <a:endParaRPr sz="1000">
              <a:solidFill>
                <a:srgbClr val="3C4043"/>
              </a:solidFill>
              <a:highlight>
                <a:srgbClr val="FFFFFF"/>
              </a:highlight>
            </a:endParaRPr>
          </a:p>
        </p:txBody>
      </p:sp>
      <p:sp>
        <p:nvSpPr>
          <p:cNvPr id="391" name="Google Shape;391;p65"/>
          <p:cNvSpPr txBox="1"/>
          <p:nvPr>
            <p:ph idx="6" type="body"/>
          </p:nvPr>
        </p:nvSpPr>
        <p:spPr>
          <a:xfrm>
            <a:off x="5981225" y="2741500"/>
            <a:ext cx="2440500" cy="15669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b="1" lang="en" sz="1000"/>
              <a:t>7:30pm GMT</a:t>
            </a:r>
            <a:br>
              <a:rPr lang="en" sz="1000"/>
            </a:br>
            <a:r>
              <a:rPr lang="en" sz="1000"/>
              <a:t>Through this open discussion, we hope to gather information about and reflect on existing initiatives in training and community engagement for open infrastructure, facilitate the sharing of insights from engaging with diverse stakeholder groups, and identify opportunities for further research and investment.</a:t>
            </a:r>
            <a:endParaRPr sz="1000"/>
          </a:p>
          <a:p>
            <a:pPr indent="0" lvl="0" marL="0" rtl="0" algn="l">
              <a:spcBef>
                <a:spcPts val="1200"/>
              </a:spcBef>
              <a:spcAft>
                <a:spcPts val="1200"/>
              </a:spcAft>
              <a:buNone/>
            </a:pPr>
            <a:r>
              <a:t/>
            </a:r>
            <a:endParaRPr sz="1000"/>
          </a:p>
        </p:txBody>
      </p:sp>
      <p:sp>
        <p:nvSpPr>
          <p:cNvPr id="392" name="Google Shape;392;p65"/>
          <p:cNvSpPr txBox="1"/>
          <p:nvPr>
            <p:ph idx="1" type="subTitle"/>
          </p:nvPr>
        </p:nvSpPr>
        <p:spPr>
          <a:xfrm>
            <a:off x="311700" y="979200"/>
            <a:ext cx="7935300" cy="733800"/>
          </a:xfrm>
          <a:prstGeom prst="rect">
            <a:avLst/>
          </a:prstGeom>
        </p:spPr>
        <p:txBody>
          <a:bodyPr anchorCtr="0" anchor="t" bIns="91425" lIns="91425" spcFirstLastPara="1" rIns="91425" wrap="square" tIns="91425">
            <a:normAutofit/>
          </a:bodyPr>
          <a:lstStyle/>
          <a:p>
            <a:pPr indent="0" lvl="0" marL="0" rtl="0" algn="l">
              <a:spcBef>
                <a:spcPts val="0"/>
              </a:spcBef>
              <a:spcAft>
                <a:spcPts val="1200"/>
              </a:spcAft>
              <a:buNone/>
            </a:pPr>
            <a:r>
              <a:rPr b="1" lang="en">
                <a:highlight>
                  <a:srgbClr val="F5D16F"/>
                </a:highlight>
              </a:rPr>
              <a:t>Thursday: Deep dives into f</a:t>
            </a:r>
            <a:r>
              <a:rPr b="1" lang="en">
                <a:highlight>
                  <a:srgbClr val="F5D16F"/>
                </a:highlight>
              </a:rPr>
              <a:t>unding Causes and Conditions</a:t>
            </a:r>
            <a:endParaRPr b="1">
              <a:highlight>
                <a:srgbClr val="F5D16F"/>
              </a:highlight>
            </a:endParaRPr>
          </a:p>
        </p:txBody>
      </p:sp>
      <p:sp>
        <p:nvSpPr>
          <p:cNvPr id="393" name="Google Shape;393;p65"/>
          <p:cNvSpPr txBox="1"/>
          <p:nvPr/>
        </p:nvSpPr>
        <p:spPr>
          <a:xfrm>
            <a:off x="5556750" y="147100"/>
            <a:ext cx="3424200" cy="6156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spAutoFit/>
          </a:bodyPr>
          <a:lstStyle/>
          <a:p>
            <a:pPr indent="0" lvl="0" marL="0" rtl="0" algn="l">
              <a:spcBef>
                <a:spcPts val="0"/>
              </a:spcBef>
              <a:spcAft>
                <a:spcPts val="0"/>
              </a:spcAft>
              <a:buNone/>
            </a:pPr>
            <a:r>
              <a:rPr lang="en">
                <a:latin typeface="Work Sans"/>
                <a:ea typeface="Work Sans"/>
                <a:cs typeface="Work Sans"/>
                <a:sym typeface="Work Sans"/>
              </a:rPr>
              <a:t>Last chance to receive your funds - cobudget joining link in the chat.</a:t>
            </a:r>
            <a:endParaRPr>
              <a:latin typeface="Work Sans"/>
              <a:ea typeface="Work Sans"/>
              <a:cs typeface="Work Sans"/>
              <a:sym typeface="Work Sans"/>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0" name="Shape 190"/>
        <p:cNvGrpSpPr/>
        <p:nvPr/>
      </p:nvGrpSpPr>
      <p:grpSpPr>
        <a:xfrm>
          <a:off x="0" y="0"/>
          <a:ext cx="0" cy="0"/>
          <a:chOff x="0" y="0"/>
          <a:chExt cx="0" cy="0"/>
        </a:xfrm>
      </p:grpSpPr>
      <p:sp>
        <p:nvSpPr>
          <p:cNvPr id="191" name="Google Shape;191;p39"/>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Clr>
                <a:schemeClr val="dk1"/>
              </a:buClr>
              <a:buSzPct val="30555"/>
              <a:buFont typeface="Arial"/>
              <a:buNone/>
            </a:pPr>
            <a:r>
              <a:rPr lang="en" sz="3600"/>
              <a:t>Ground rules &amp; expectations</a:t>
            </a:r>
            <a:endParaRPr sz="3600"/>
          </a:p>
          <a:p>
            <a:pPr indent="0" lvl="0" marL="0" rtl="0" algn="l">
              <a:spcBef>
                <a:spcPts val="0"/>
              </a:spcBef>
              <a:spcAft>
                <a:spcPts val="0"/>
              </a:spcAft>
              <a:buNone/>
            </a:pPr>
            <a:r>
              <a:t/>
            </a:r>
            <a:endParaRPr/>
          </a:p>
        </p:txBody>
      </p:sp>
      <p:sp>
        <p:nvSpPr>
          <p:cNvPr id="192" name="Google Shape;192;p39"/>
          <p:cNvSpPr txBox="1"/>
          <p:nvPr>
            <p:ph idx="1" type="body"/>
          </p:nvPr>
        </p:nvSpPr>
        <p:spPr>
          <a:xfrm>
            <a:off x="311700" y="1574850"/>
            <a:ext cx="8520600" cy="2994000"/>
          </a:xfrm>
          <a:prstGeom prst="rect">
            <a:avLst/>
          </a:prstGeom>
        </p:spPr>
        <p:txBody>
          <a:bodyPr anchorCtr="0" anchor="t" bIns="91425" lIns="91425" spcFirstLastPara="1" rIns="91425" wrap="square" tIns="91425">
            <a:normAutofit/>
          </a:bodyPr>
          <a:lstStyle/>
          <a:p>
            <a:pPr indent="-342900" lvl="0" marL="457200" rtl="0" algn="l">
              <a:spcBef>
                <a:spcPts val="0"/>
              </a:spcBef>
              <a:spcAft>
                <a:spcPts val="0"/>
              </a:spcAft>
              <a:buClr>
                <a:schemeClr val="dk1"/>
              </a:buClr>
              <a:buSzPts val="1800"/>
              <a:buChar char="●"/>
            </a:pPr>
            <a:r>
              <a:rPr b="1" lang="en"/>
              <a:t>Be curious:</a:t>
            </a:r>
            <a:r>
              <a:rPr lang="en"/>
              <a:t> Ask for clarifications, ask deep questions to challenge our thinking.</a:t>
            </a:r>
            <a:endParaRPr/>
          </a:p>
          <a:p>
            <a:pPr indent="-342900" lvl="0" marL="457200" rtl="0" algn="l">
              <a:spcBef>
                <a:spcPts val="0"/>
              </a:spcBef>
              <a:spcAft>
                <a:spcPts val="0"/>
              </a:spcAft>
              <a:buClr>
                <a:schemeClr val="dk1"/>
              </a:buClr>
              <a:buSzPts val="1800"/>
              <a:buChar char="●"/>
            </a:pPr>
            <a:r>
              <a:rPr b="1" lang="en"/>
              <a:t>Hold space for others: </a:t>
            </a:r>
            <a:r>
              <a:rPr lang="en"/>
              <a:t>Be curious about others’ perspectives, hold space for them to ask questions and contribute.</a:t>
            </a:r>
            <a:endParaRPr/>
          </a:p>
          <a:p>
            <a:pPr indent="-342900" lvl="0" marL="457200" rtl="0" algn="l">
              <a:spcBef>
                <a:spcPts val="0"/>
              </a:spcBef>
              <a:spcAft>
                <a:spcPts val="0"/>
              </a:spcAft>
              <a:buClr>
                <a:schemeClr val="dk1"/>
              </a:buClr>
              <a:buSzPts val="1800"/>
              <a:buChar char="●"/>
            </a:pPr>
            <a:r>
              <a:rPr b="1" lang="en"/>
              <a:t>Be respectful</a:t>
            </a:r>
            <a:r>
              <a:rPr lang="en"/>
              <a:t>: We want to build community, not tear it down. </a:t>
            </a:r>
            <a:endParaRPr>
              <a:latin typeface="Poppins"/>
              <a:ea typeface="Poppins"/>
              <a:cs typeface="Poppins"/>
              <a:sym typeface="Poppins"/>
            </a:endParaRPr>
          </a:p>
          <a:p>
            <a:pPr indent="0" lvl="0" marL="0" rtl="0" algn="l">
              <a:spcBef>
                <a:spcPts val="0"/>
              </a:spcBef>
              <a:spcAft>
                <a:spcPts val="0"/>
              </a:spcAft>
              <a:buClr>
                <a:schemeClr val="dk1"/>
              </a:buClr>
              <a:buSzPts val="1100"/>
              <a:buFont typeface="Arial"/>
              <a:buNone/>
            </a:pPr>
            <a:r>
              <a:t/>
            </a:r>
            <a:endParaRPr>
              <a:solidFill>
                <a:schemeClr val="dk2"/>
              </a:solidFill>
            </a:endParaRPr>
          </a:p>
          <a:p>
            <a:pPr indent="0" lvl="0" marL="0" rtl="0" algn="l">
              <a:spcBef>
                <a:spcPts val="1200"/>
              </a:spcBef>
              <a:spcAft>
                <a:spcPts val="1200"/>
              </a:spcAft>
              <a:buNone/>
            </a:pPr>
            <a:r>
              <a:rPr lang="en"/>
              <a:t>Code of Conduct: </a:t>
            </a:r>
            <a:r>
              <a:rPr lang="en" u="sng">
                <a:solidFill>
                  <a:schemeClr val="hlink"/>
                </a:solidFill>
                <a:hlinkClick r:id="rId3"/>
              </a:rPr>
              <a:t>https://investinopen.org/code-of-conduct/</a:t>
            </a:r>
            <a:endParaRPr/>
          </a:p>
        </p:txBody>
      </p:sp>
      <p:sp>
        <p:nvSpPr>
          <p:cNvPr id="193" name="Google Shape;193;p39"/>
          <p:cNvSpPr txBox="1"/>
          <p:nvPr>
            <p:ph idx="2" type="subTitle"/>
          </p:nvPr>
        </p:nvSpPr>
        <p:spPr>
          <a:xfrm>
            <a:off x="311700" y="979200"/>
            <a:ext cx="8464500" cy="733800"/>
          </a:xfrm>
          <a:prstGeom prst="rect">
            <a:avLst/>
          </a:prstGeom>
        </p:spPr>
        <p:txBody>
          <a:bodyPr anchorCtr="0" anchor="t" bIns="91425" lIns="91425" spcFirstLastPara="1" rIns="91425" wrap="square" tIns="91425">
            <a:normAutofit fontScale="92500"/>
          </a:bodyPr>
          <a:lstStyle/>
          <a:p>
            <a:pPr indent="0" lvl="0" marL="0" rtl="0" algn="l">
              <a:spcBef>
                <a:spcPts val="0"/>
              </a:spcBef>
              <a:spcAft>
                <a:spcPts val="1200"/>
              </a:spcAft>
              <a:buNone/>
            </a:pPr>
            <a:r>
              <a:rPr lang="en"/>
              <a:t>This Summit is designed as a place for learning &amp; conversation.</a:t>
            </a:r>
            <a:endParaRPr/>
          </a:p>
        </p:txBody>
      </p:sp>
    </p:spTree>
  </p:cSld>
  <p:clrMapOvr>
    <a:masterClrMapping/>
  </p:clrMapOvr>
</p:sld>
</file>

<file path=ppt/slides/slide3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97" name="Shape 397"/>
        <p:cNvGrpSpPr/>
        <p:nvPr/>
      </p:nvGrpSpPr>
      <p:grpSpPr>
        <a:xfrm>
          <a:off x="0" y="0"/>
          <a:ext cx="0" cy="0"/>
          <a:chOff x="0" y="0"/>
          <a:chExt cx="0" cy="0"/>
        </a:xfrm>
      </p:grpSpPr>
      <p:sp>
        <p:nvSpPr>
          <p:cNvPr id="398" name="Google Shape;398;p66"/>
          <p:cNvSpPr txBox="1"/>
          <p:nvPr>
            <p:ph idx="1" type="subTitle"/>
          </p:nvPr>
        </p:nvSpPr>
        <p:spPr>
          <a:xfrm>
            <a:off x="311700" y="2595000"/>
            <a:ext cx="8520600" cy="7926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n"/>
              <a:t>Questions? Email </a:t>
            </a:r>
            <a:r>
              <a:rPr lang="en" u="sng">
                <a:solidFill>
                  <a:schemeClr val="hlink"/>
                </a:solidFill>
                <a:hlinkClick r:id="rId3"/>
              </a:rPr>
              <a:t>emmy@investinopen.org</a:t>
            </a:r>
            <a:r>
              <a:rPr lang="en"/>
              <a:t> or directly message @Emmy Tsang on Slack!</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7" name="Shape 197"/>
        <p:cNvGrpSpPr/>
        <p:nvPr/>
      </p:nvGrpSpPr>
      <p:grpSpPr>
        <a:xfrm>
          <a:off x="0" y="0"/>
          <a:ext cx="0" cy="0"/>
          <a:chOff x="0" y="0"/>
          <a:chExt cx="0" cy="0"/>
        </a:xfrm>
      </p:grpSpPr>
      <p:sp>
        <p:nvSpPr>
          <p:cNvPr id="198" name="Google Shape;198;p40"/>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Clr>
                <a:schemeClr val="dk1"/>
              </a:buClr>
              <a:buSzPct val="30555"/>
              <a:buFont typeface="Arial"/>
              <a:buNone/>
            </a:pPr>
            <a:r>
              <a:rPr lang="en" sz="3600"/>
              <a:t>Ground rules &amp; expectations</a:t>
            </a:r>
            <a:endParaRPr sz="3600"/>
          </a:p>
          <a:p>
            <a:pPr indent="0" lvl="0" marL="0" rtl="0" algn="l">
              <a:spcBef>
                <a:spcPts val="0"/>
              </a:spcBef>
              <a:spcAft>
                <a:spcPts val="0"/>
              </a:spcAft>
              <a:buClr>
                <a:schemeClr val="dk1"/>
              </a:buClr>
              <a:buSzPct val="39285"/>
              <a:buFont typeface="Arial"/>
              <a:buNone/>
            </a:pPr>
            <a:r>
              <a:t/>
            </a:r>
            <a:endParaRPr/>
          </a:p>
          <a:p>
            <a:pPr indent="0" lvl="0" marL="0" rtl="0" algn="l">
              <a:spcBef>
                <a:spcPts val="0"/>
              </a:spcBef>
              <a:spcAft>
                <a:spcPts val="0"/>
              </a:spcAft>
              <a:buNone/>
            </a:pPr>
            <a:r>
              <a:t/>
            </a:r>
            <a:endParaRPr/>
          </a:p>
        </p:txBody>
      </p:sp>
      <p:sp>
        <p:nvSpPr>
          <p:cNvPr id="199" name="Google Shape;199;p40"/>
          <p:cNvSpPr txBox="1"/>
          <p:nvPr>
            <p:ph idx="1" type="body"/>
          </p:nvPr>
        </p:nvSpPr>
        <p:spPr>
          <a:xfrm>
            <a:off x="311700" y="1574850"/>
            <a:ext cx="8520600" cy="3161100"/>
          </a:xfrm>
          <a:prstGeom prst="rect">
            <a:avLst/>
          </a:prstGeom>
        </p:spPr>
        <p:txBody>
          <a:bodyPr anchorCtr="0" anchor="t" bIns="91425" lIns="91425" spcFirstLastPara="1" rIns="91425" wrap="square" tIns="91425">
            <a:normAutofit/>
          </a:bodyPr>
          <a:lstStyle/>
          <a:p>
            <a:pPr indent="-342900" lvl="0" marL="457200" rtl="0" algn="l">
              <a:spcBef>
                <a:spcPts val="0"/>
              </a:spcBef>
              <a:spcAft>
                <a:spcPts val="0"/>
              </a:spcAft>
              <a:buSzPts val="1800"/>
              <a:buChar char="●"/>
            </a:pPr>
            <a:r>
              <a:rPr b="1" lang="en"/>
              <a:t>Recordings</a:t>
            </a:r>
            <a:r>
              <a:rPr b="1" lang="en"/>
              <a:t> and notes</a:t>
            </a:r>
            <a:r>
              <a:rPr lang="en"/>
              <a:t> are accessible by Summit registrants.</a:t>
            </a:r>
            <a:endParaRPr/>
          </a:p>
          <a:p>
            <a:pPr indent="-317500" lvl="1" marL="914400" rtl="0" algn="l">
              <a:spcBef>
                <a:spcPts val="0"/>
              </a:spcBef>
              <a:spcAft>
                <a:spcPts val="0"/>
              </a:spcAft>
              <a:buSzPts val="1400"/>
              <a:buChar char="○"/>
            </a:pPr>
            <a:r>
              <a:rPr lang="en"/>
              <a:t>Breakout rooms are not recorded - please help take notes!</a:t>
            </a:r>
            <a:endParaRPr/>
          </a:p>
          <a:p>
            <a:pPr indent="-342900" lvl="0" marL="457200" rtl="0" algn="l">
              <a:spcBef>
                <a:spcPts val="0"/>
              </a:spcBef>
              <a:spcAft>
                <a:spcPts val="0"/>
              </a:spcAft>
              <a:buSzPts val="1800"/>
              <a:buChar char="●"/>
            </a:pPr>
            <a:r>
              <a:rPr b="1" lang="en"/>
              <a:t>Shared note docs:</a:t>
            </a:r>
            <a:r>
              <a:rPr lang="en"/>
              <a:t> Please do NOT share the link to note docs beyond the Summit.</a:t>
            </a:r>
            <a:endParaRPr/>
          </a:p>
          <a:p>
            <a:pPr indent="-342900" lvl="0" marL="457200" rtl="0" algn="l">
              <a:spcBef>
                <a:spcPts val="0"/>
              </a:spcBef>
              <a:spcAft>
                <a:spcPts val="0"/>
              </a:spcAft>
              <a:buSzPts val="1800"/>
              <a:buChar char="●"/>
            </a:pPr>
            <a:r>
              <a:rPr b="1" lang="en" u="sng">
                <a:solidFill>
                  <a:schemeClr val="hlink"/>
                </a:solidFill>
                <a:hlinkClick r:id="rId3"/>
              </a:rPr>
              <a:t>Chatham House Rule</a:t>
            </a:r>
            <a:r>
              <a:rPr b="1" lang="en"/>
              <a:t> applies</a:t>
            </a:r>
            <a:r>
              <a:rPr lang="en"/>
              <a:t>:</a:t>
            </a:r>
            <a:endParaRPr/>
          </a:p>
          <a:p>
            <a:pPr indent="-317500" lvl="1" marL="914400" rtl="0" algn="l">
              <a:spcBef>
                <a:spcPts val="0"/>
              </a:spcBef>
              <a:spcAft>
                <a:spcPts val="0"/>
              </a:spcAft>
              <a:buSzPts val="1400"/>
              <a:buChar char="○"/>
            </a:pPr>
            <a:r>
              <a:rPr lang="en"/>
              <a:t>You can share what you’ve learnt, screenshots of slides, etc on social media, but please don’t share who said it or who heard it</a:t>
            </a:r>
            <a:endParaRPr/>
          </a:p>
          <a:p>
            <a:pPr indent="-317500" lvl="1" marL="914400" rtl="0" algn="l">
              <a:spcBef>
                <a:spcPts val="0"/>
              </a:spcBef>
              <a:spcAft>
                <a:spcPts val="0"/>
              </a:spcAft>
              <a:buSzPts val="1400"/>
              <a:buChar char="○"/>
            </a:pPr>
            <a:r>
              <a:rPr lang="en"/>
              <a:t>Share information and stories at the level that you would at a conference</a:t>
            </a:r>
            <a:endParaRPr/>
          </a:p>
          <a:p>
            <a:pPr indent="-317500" lvl="1" marL="914400" rtl="0" algn="l">
              <a:spcBef>
                <a:spcPts val="0"/>
              </a:spcBef>
              <a:spcAft>
                <a:spcPts val="0"/>
              </a:spcAft>
              <a:buSzPts val="1400"/>
              <a:buChar char="○"/>
            </a:pPr>
            <a:r>
              <a:rPr lang="en"/>
              <a:t>On shared notes, we would like to record the names of person(s) who asked a question/made a comment – you can edit your name out if you prefer.</a:t>
            </a:r>
            <a:endParaRPr/>
          </a:p>
        </p:txBody>
      </p:sp>
      <p:sp>
        <p:nvSpPr>
          <p:cNvPr id="200" name="Google Shape;200;p40"/>
          <p:cNvSpPr txBox="1"/>
          <p:nvPr>
            <p:ph idx="2" type="subTitle"/>
          </p:nvPr>
        </p:nvSpPr>
        <p:spPr>
          <a:xfrm>
            <a:off x="311700" y="979200"/>
            <a:ext cx="7101300" cy="733800"/>
          </a:xfrm>
          <a:prstGeom prst="rect">
            <a:avLst/>
          </a:prstGeom>
        </p:spPr>
        <p:txBody>
          <a:bodyPr anchorCtr="0" anchor="t" bIns="91425" lIns="91425" spcFirstLastPara="1" rIns="91425" wrap="square" tIns="91425">
            <a:normAutofit/>
          </a:bodyPr>
          <a:lstStyle/>
          <a:p>
            <a:pPr indent="0" lvl="0" marL="0" rtl="0" algn="l">
              <a:spcBef>
                <a:spcPts val="0"/>
              </a:spcBef>
              <a:spcAft>
                <a:spcPts val="1200"/>
              </a:spcAft>
              <a:buNone/>
            </a:pPr>
            <a:r>
              <a:rPr lang="en"/>
              <a:t>Sharing information from sessions &amp; discussions</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4F4C0"/>
        </a:solidFill>
      </p:bgPr>
    </p:bg>
    <p:spTree>
      <p:nvGrpSpPr>
        <p:cNvPr id="204" name="Shape 204"/>
        <p:cNvGrpSpPr/>
        <p:nvPr/>
      </p:nvGrpSpPr>
      <p:grpSpPr>
        <a:xfrm>
          <a:off x="0" y="0"/>
          <a:ext cx="0" cy="0"/>
          <a:chOff x="0" y="0"/>
          <a:chExt cx="0" cy="0"/>
        </a:xfrm>
      </p:grpSpPr>
      <p:sp>
        <p:nvSpPr>
          <p:cNvPr id="205" name="Google Shape;205;p41"/>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Collective funding at this Funders Summit</a:t>
            </a:r>
            <a:endParaRPr/>
          </a:p>
          <a:p>
            <a:pPr indent="0" lvl="0" marL="0" rtl="0" algn="l">
              <a:spcBef>
                <a:spcPts val="0"/>
              </a:spcBef>
              <a:spcAft>
                <a:spcPts val="0"/>
              </a:spcAft>
              <a:buNone/>
            </a:pPr>
            <a:r>
              <a:t/>
            </a:r>
            <a:endParaRPr/>
          </a:p>
        </p:txBody>
      </p:sp>
      <p:sp>
        <p:nvSpPr>
          <p:cNvPr id="206" name="Google Shape;206;p41"/>
          <p:cNvSpPr txBox="1"/>
          <p:nvPr>
            <p:ph idx="2" type="subTitle"/>
          </p:nvPr>
        </p:nvSpPr>
        <p:spPr>
          <a:xfrm>
            <a:off x="311700" y="979200"/>
            <a:ext cx="7101300" cy="733800"/>
          </a:xfrm>
          <a:prstGeom prst="rect">
            <a:avLst/>
          </a:prstGeom>
        </p:spPr>
        <p:txBody>
          <a:bodyPr anchorCtr="0" anchor="t" bIns="91425" lIns="91425" spcFirstLastPara="1" rIns="91425" wrap="square" tIns="91425">
            <a:normAutofit/>
          </a:bodyPr>
          <a:lstStyle/>
          <a:p>
            <a:pPr indent="0" lvl="0" marL="0" rtl="0" algn="l">
              <a:spcBef>
                <a:spcPts val="0"/>
              </a:spcBef>
              <a:spcAft>
                <a:spcPts val="1200"/>
              </a:spcAft>
              <a:buNone/>
            </a:pPr>
            <a:r>
              <a:rPr lang="en"/>
              <a:t>What areas of opportunity are open for funding?</a:t>
            </a:r>
            <a:endParaRPr/>
          </a:p>
        </p:txBody>
      </p:sp>
      <p:pic>
        <p:nvPicPr>
          <p:cNvPr id="207" name="Google Shape;207;p41"/>
          <p:cNvPicPr preferRelativeResize="0"/>
          <p:nvPr/>
        </p:nvPicPr>
        <p:blipFill rotWithShape="1">
          <a:blip r:embed="rId3">
            <a:alphaModFix/>
          </a:blip>
          <a:srcRect b="15095" l="0" r="0" t="0"/>
          <a:stretch/>
        </p:blipFill>
        <p:spPr>
          <a:xfrm>
            <a:off x="1070600" y="1896800"/>
            <a:ext cx="925125" cy="785500"/>
          </a:xfrm>
          <a:prstGeom prst="rect">
            <a:avLst/>
          </a:prstGeom>
          <a:noFill/>
          <a:ln>
            <a:noFill/>
          </a:ln>
        </p:spPr>
      </p:pic>
      <p:sp>
        <p:nvSpPr>
          <p:cNvPr id="208" name="Google Shape;208;p41"/>
          <p:cNvSpPr txBox="1"/>
          <p:nvPr/>
        </p:nvSpPr>
        <p:spPr>
          <a:xfrm>
            <a:off x="6144000" y="4748775"/>
            <a:ext cx="3000000" cy="3540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100">
                <a:latin typeface="Work Sans"/>
                <a:ea typeface="Work Sans"/>
                <a:cs typeface="Work Sans"/>
                <a:sym typeface="Work Sans"/>
              </a:rPr>
              <a:t>Person by Diego Naive from </a:t>
            </a:r>
            <a:r>
              <a:rPr lang="en" sz="1100" u="sng">
                <a:solidFill>
                  <a:schemeClr val="hlink"/>
                </a:solidFill>
                <a:latin typeface="Work Sans"/>
                <a:ea typeface="Work Sans"/>
                <a:cs typeface="Work Sans"/>
                <a:sym typeface="Work Sans"/>
                <a:hlinkClick r:id="rId4"/>
              </a:rPr>
              <a:t>Noun Project</a:t>
            </a:r>
            <a:endParaRPr sz="1100">
              <a:latin typeface="Work Sans"/>
              <a:ea typeface="Work Sans"/>
              <a:cs typeface="Work Sans"/>
              <a:sym typeface="Work Sans"/>
            </a:endParaRPr>
          </a:p>
        </p:txBody>
      </p:sp>
      <p:pic>
        <p:nvPicPr>
          <p:cNvPr id="209" name="Google Shape;209;p41"/>
          <p:cNvPicPr preferRelativeResize="0"/>
          <p:nvPr/>
        </p:nvPicPr>
        <p:blipFill rotWithShape="1">
          <a:blip r:embed="rId3">
            <a:alphaModFix/>
          </a:blip>
          <a:srcRect b="15095" l="0" r="0" t="0"/>
          <a:stretch/>
        </p:blipFill>
        <p:spPr>
          <a:xfrm>
            <a:off x="2939988" y="1888625"/>
            <a:ext cx="925125" cy="785500"/>
          </a:xfrm>
          <a:prstGeom prst="rect">
            <a:avLst/>
          </a:prstGeom>
          <a:noFill/>
          <a:ln>
            <a:noFill/>
          </a:ln>
        </p:spPr>
      </p:pic>
      <p:pic>
        <p:nvPicPr>
          <p:cNvPr id="210" name="Google Shape;210;p41"/>
          <p:cNvPicPr preferRelativeResize="0"/>
          <p:nvPr/>
        </p:nvPicPr>
        <p:blipFill rotWithShape="1">
          <a:blip r:embed="rId3">
            <a:alphaModFix/>
          </a:blip>
          <a:srcRect b="15095" l="0" r="0" t="0"/>
          <a:stretch/>
        </p:blipFill>
        <p:spPr>
          <a:xfrm>
            <a:off x="6828450" y="1772200"/>
            <a:ext cx="925125" cy="785500"/>
          </a:xfrm>
          <a:prstGeom prst="rect">
            <a:avLst/>
          </a:prstGeom>
          <a:noFill/>
          <a:ln>
            <a:noFill/>
          </a:ln>
        </p:spPr>
      </p:pic>
      <p:pic>
        <p:nvPicPr>
          <p:cNvPr id="211" name="Google Shape;211;p41"/>
          <p:cNvPicPr preferRelativeResize="0"/>
          <p:nvPr/>
        </p:nvPicPr>
        <p:blipFill rotWithShape="1">
          <a:blip r:embed="rId3">
            <a:alphaModFix/>
          </a:blip>
          <a:srcRect b="15095" l="0" r="0" t="0"/>
          <a:stretch/>
        </p:blipFill>
        <p:spPr>
          <a:xfrm>
            <a:off x="5137725" y="1903575"/>
            <a:ext cx="925125" cy="785500"/>
          </a:xfrm>
          <a:prstGeom prst="rect">
            <a:avLst/>
          </a:prstGeom>
          <a:noFill/>
          <a:ln>
            <a:noFill/>
          </a:ln>
        </p:spPr>
      </p:pic>
      <p:sp>
        <p:nvSpPr>
          <p:cNvPr id="212" name="Google Shape;212;p41"/>
          <p:cNvSpPr/>
          <p:nvPr/>
        </p:nvSpPr>
        <p:spPr>
          <a:xfrm rot="10800000">
            <a:off x="902638" y="2163625"/>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3" name="Google Shape;213;p41"/>
          <p:cNvSpPr/>
          <p:nvPr/>
        </p:nvSpPr>
        <p:spPr>
          <a:xfrm rot="10800000">
            <a:off x="1070588" y="1983938"/>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4" name="Google Shape;214;p41"/>
          <p:cNvSpPr/>
          <p:nvPr/>
        </p:nvSpPr>
        <p:spPr>
          <a:xfrm rot="10800000">
            <a:off x="974613" y="2395600"/>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5" name="Google Shape;215;p41"/>
          <p:cNvSpPr/>
          <p:nvPr/>
        </p:nvSpPr>
        <p:spPr>
          <a:xfrm rot="10800000">
            <a:off x="3720000" y="2189088"/>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6" name="Google Shape;216;p41"/>
          <p:cNvSpPr/>
          <p:nvPr/>
        </p:nvSpPr>
        <p:spPr>
          <a:xfrm rot="10800000">
            <a:off x="3748325" y="1957100"/>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7" name="Google Shape;217;p41"/>
          <p:cNvSpPr/>
          <p:nvPr/>
        </p:nvSpPr>
        <p:spPr>
          <a:xfrm rot="10800000">
            <a:off x="3720000" y="2489763"/>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8" name="Google Shape;218;p41"/>
          <p:cNvSpPr/>
          <p:nvPr/>
        </p:nvSpPr>
        <p:spPr>
          <a:xfrm rot="10800000">
            <a:off x="7721113" y="2357000"/>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9" name="Google Shape;219;p41"/>
          <p:cNvSpPr/>
          <p:nvPr/>
        </p:nvSpPr>
        <p:spPr>
          <a:xfrm rot="10800000">
            <a:off x="7592338" y="2109488"/>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0" name="Google Shape;220;p41"/>
          <p:cNvSpPr/>
          <p:nvPr/>
        </p:nvSpPr>
        <p:spPr>
          <a:xfrm rot="10800000">
            <a:off x="7520413" y="2473425"/>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1" name="Google Shape;221;p41"/>
          <p:cNvSpPr/>
          <p:nvPr/>
        </p:nvSpPr>
        <p:spPr>
          <a:xfrm rot="10800000">
            <a:off x="5946613" y="2386775"/>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2" name="Google Shape;222;p41"/>
          <p:cNvSpPr/>
          <p:nvPr/>
        </p:nvSpPr>
        <p:spPr>
          <a:xfrm rot="10800000">
            <a:off x="5974938" y="2154788"/>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3" name="Google Shape;223;p41"/>
          <p:cNvSpPr/>
          <p:nvPr/>
        </p:nvSpPr>
        <p:spPr>
          <a:xfrm rot="10800000">
            <a:off x="5900063" y="2646725"/>
            <a:ext cx="200700" cy="200700"/>
          </a:xfrm>
          <a:prstGeom prst="ellipse">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4" name="Google Shape;224;p41"/>
          <p:cNvSpPr/>
          <p:nvPr/>
        </p:nvSpPr>
        <p:spPr>
          <a:xfrm>
            <a:off x="95550" y="3308588"/>
            <a:ext cx="1280700" cy="521400"/>
          </a:xfrm>
          <a:prstGeom prst="roundRect">
            <a:avLst>
              <a:gd fmla="val 16667" name="adj"/>
            </a:avLst>
          </a:prstGeom>
          <a:solidFill>
            <a:srgbClr val="FFFFFF"/>
          </a:solidFill>
          <a:ln>
            <a:noFill/>
          </a:ln>
        </p:spPr>
        <p:txBody>
          <a:bodyPr anchorCtr="0" anchor="ctr" bIns="91425" lIns="91425" spcFirstLastPara="1" rIns="91425" wrap="square" tIns="91425">
            <a:noAutofit/>
          </a:bodyPr>
          <a:lstStyle/>
          <a:p>
            <a:pPr indent="0" lvl="0" marL="0" rtl="0" algn="ctr">
              <a:lnSpc>
                <a:spcPct val="100000"/>
              </a:lnSpc>
              <a:spcBef>
                <a:spcPts val="0"/>
              </a:spcBef>
              <a:spcAft>
                <a:spcPts val="0"/>
              </a:spcAft>
              <a:buNone/>
            </a:pPr>
            <a:r>
              <a:rPr lang="en" sz="900">
                <a:solidFill>
                  <a:srgbClr val="000000"/>
                </a:solidFill>
                <a:latin typeface="Work Sans"/>
                <a:ea typeface="Work Sans"/>
                <a:cs typeface="Work Sans"/>
                <a:sym typeface="Work Sans"/>
              </a:rPr>
              <a:t>Preprint infrastructure</a:t>
            </a:r>
            <a:endParaRPr sz="900">
              <a:latin typeface="Work Sans"/>
              <a:ea typeface="Work Sans"/>
              <a:cs typeface="Work Sans"/>
              <a:sym typeface="Work Sans"/>
            </a:endParaRPr>
          </a:p>
        </p:txBody>
      </p:sp>
      <p:sp>
        <p:nvSpPr>
          <p:cNvPr id="225" name="Google Shape;225;p41"/>
          <p:cNvSpPr/>
          <p:nvPr/>
        </p:nvSpPr>
        <p:spPr>
          <a:xfrm>
            <a:off x="1594455" y="3308588"/>
            <a:ext cx="1280700" cy="521400"/>
          </a:xfrm>
          <a:prstGeom prst="roundRect">
            <a:avLst>
              <a:gd fmla="val 16667" name="adj"/>
            </a:avLst>
          </a:prstGeom>
          <a:solidFill>
            <a:srgbClr val="FFFFFF"/>
          </a:solidFill>
          <a:ln cap="flat" cmpd="sng" w="38100">
            <a:solidFill>
              <a:srgbClr val="EC7043"/>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lnSpc>
                <a:spcPct val="100000"/>
              </a:lnSpc>
              <a:spcBef>
                <a:spcPts val="0"/>
              </a:spcBef>
              <a:spcAft>
                <a:spcPts val="0"/>
              </a:spcAft>
              <a:buNone/>
            </a:pPr>
            <a:r>
              <a:rPr lang="en" sz="900">
                <a:solidFill>
                  <a:srgbClr val="000000"/>
                </a:solidFill>
                <a:latin typeface="Work Sans"/>
                <a:ea typeface="Work Sans"/>
                <a:cs typeface="Work Sans"/>
                <a:sym typeface="Work Sans"/>
              </a:rPr>
              <a:t>Good community governance</a:t>
            </a:r>
            <a:endParaRPr sz="900">
              <a:latin typeface="Work Sans"/>
              <a:ea typeface="Work Sans"/>
              <a:cs typeface="Work Sans"/>
              <a:sym typeface="Work Sans"/>
            </a:endParaRPr>
          </a:p>
        </p:txBody>
      </p:sp>
      <p:sp>
        <p:nvSpPr>
          <p:cNvPr id="226" name="Google Shape;226;p41"/>
          <p:cNvSpPr/>
          <p:nvPr/>
        </p:nvSpPr>
        <p:spPr>
          <a:xfrm>
            <a:off x="3093360" y="3308588"/>
            <a:ext cx="1280700" cy="521400"/>
          </a:xfrm>
          <a:prstGeom prst="roundRect">
            <a:avLst>
              <a:gd fmla="val 16667" name="adj"/>
            </a:avLst>
          </a:prstGeom>
          <a:solidFill>
            <a:srgbClr val="FFFFFF"/>
          </a:solidFill>
          <a:ln>
            <a:noFill/>
          </a:ln>
        </p:spPr>
        <p:txBody>
          <a:bodyPr anchorCtr="0" anchor="ctr" bIns="91425" lIns="91425" spcFirstLastPara="1" rIns="91425" wrap="square" tIns="91425">
            <a:noAutofit/>
          </a:bodyPr>
          <a:lstStyle/>
          <a:p>
            <a:pPr indent="0" lvl="0" marL="0" rtl="0" algn="ctr">
              <a:lnSpc>
                <a:spcPct val="100000"/>
              </a:lnSpc>
              <a:spcBef>
                <a:spcPts val="0"/>
              </a:spcBef>
              <a:spcAft>
                <a:spcPts val="0"/>
              </a:spcAft>
              <a:buNone/>
            </a:pPr>
            <a:r>
              <a:rPr lang="en" sz="900">
                <a:solidFill>
                  <a:srgbClr val="000000"/>
                </a:solidFill>
                <a:latin typeface="Work Sans"/>
                <a:ea typeface="Work Sans"/>
                <a:cs typeface="Work Sans"/>
                <a:sym typeface="Work Sans"/>
              </a:rPr>
              <a:t>Financial health</a:t>
            </a:r>
            <a:endParaRPr sz="900">
              <a:latin typeface="Work Sans"/>
              <a:ea typeface="Work Sans"/>
              <a:cs typeface="Work Sans"/>
              <a:sym typeface="Work Sans"/>
            </a:endParaRPr>
          </a:p>
        </p:txBody>
      </p:sp>
      <p:sp>
        <p:nvSpPr>
          <p:cNvPr id="227" name="Google Shape;227;p41"/>
          <p:cNvSpPr/>
          <p:nvPr/>
        </p:nvSpPr>
        <p:spPr>
          <a:xfrm>
            <a:off x="4592265" y="3308588"/>
            <a:ext cx="1280700" cy="521400"/>
          </a:xfrm>
          <a:prstGeom prst="roundRect">
            <a:avLst>
              <a:gd fmla="val 16667" name="adj"/>
            </a:avLst>
          </a:prstGeom>
          <a:solidFill>
            <a:srgbClr val="FFFFFF"/>
          </a:solidFill>
          <a:ln>
            <a:noFill/>
          </a:ln>
        </p:spPr>
        <p:txBody>
          <a:bodyPr anchorCtr="0" anchor="ctr" bIns="91425" lIns="91425" spcFirstLastPara="1" rIns="91425" wrap="square" tIns="91425">
            <a:noAutofit/>
          </a:bodyPr>
          <a:lstStyle/>
          <a:p>
            <a:pPr indent="0" lvl="0" marL="0" rtl="0" algn="ctr">
              <a:lnSpc>
                <a:spcPct val="100000"/>
              </a:lnSpc>
              <a:spcBef>
                <a:spcPts val="0"/>
              </a:spcBef>
              <a:spcAft>
                <a:spcPts val="0"/>
              </a:spcAft>
              <a:buNone/>
            </a:pPr>
            <a:r>
              <a:rPr lang="en" sz="900">
                <a:solidFill>
                  <a:srgbClr val="000000"/>
                </a:solidFill>
                <a:latin typeface="Work Sans"/>
                <a:ea typeface="Work Sans"/>
                <a:cs typeface="Work Sans"/>
                <a:sym typeface="Work Sans"/>
              </a:rPr>
              <a:t>Critical and at-risk infrastructure</a:t>
            </a:r>
            <a:endParaRPr sz="900">
              <a:latin typeface="Work Sans"/>
              <a:ea typeface="Work Sans"/>
              <a:cs typeface="Work Sans"/>
              <a:sym typeface="Work Sans"/>
            </a:endParaRPr>
          </a:p>
        </p:txBody>
      </p:sp>
      <p:sp>
        <p:nvSpPr>
          <p:cNvPr id="228" name="Google Shape;228;p41"/>
          <p:cNvSpPr/>
          <p:nvPr/>
        </p:nvSpPr>
        <p:spPr>
          <a:xfrm>
            <a:off x="6091170" y="3308588"/>
            <a:ext cx="1280700" cy="521400"/>
          </a:xfrm>
          <a:prstGeom prst="roundRect">
            <a:avLst>
              <a:gd fmla="val 16667" name="adj"/>
            </a:avLst>
          </a:prstGeom>
          <a:solidFill>
            <a:srgbClr val="FFFFFF"/>
          </a:solidFill>
          <a:ln>
            <a:noFill/>
          </a:ln>
        </p:spPr>
        <p:txBody>
          <a:bodyPr anchorCtr="0" anchor="ctr" bIns="91425" lIns="91425" spcFirstLastPara="1" rIns="91425" wrap="square" tIns="91425">
            <a:noAutofit/>
          </a:bodyPr>
          <a:lstStyle/>
          <a:p>
            <a:pPr indent="0" lvl="0" marL="0" rtl="0" algn="ctr">
              <a:lnSpc>
                <a:spcPct val="100000"/>
              </a:lnSpc>
              <a:spcBef>
                <a:spcPts val="0"/>
              </a:spcBef>
              <a:spcAft>
                <a:spcPts val="0"/>
              </a:spcAft>
              <a:buNone/>
            </a:pPr>
            <a:r>
              <a:rPr lang="en" sz="900">
                <a:solidFill>
                  <a:srgbClr val="000000"/>
                </a:solidFill>
                <a:latin typeface="Work Sans"/>
                <a:ea typeface="Work Sans"/>
                <a:cs typeface="Work Sans"/>
                <a:sym typeface="Work Sans"/>
              </a:rPr>
              <a:t>Technical reliability and security</a:t>
            </a:r>
            <a:endParaRPr sz="900">
              <a:latin typeface="Work Sans"/>
              <a:ea typeface="Work Sans"/>
              <a:cs typeface="Work Sans"/>
              <a:sym typeface="Work Sans"/>
            </a:endParaRPr>
          </a:p>
        </p:txBody>
      </p:sp>
      <p:sp>
        <p:nvSpPr>
          <p:cNvPr id="229" name="Google Shape;229;p41"/>
          <p:cNvSpPr/>
          <p:nvPr/>
        </p:nvSpPr>
        <p:spPr>
          <a:xfrm>
            <a:off x="7590075" y="3308588"/>
            <a:ext cx="1280700" cy="521400"/>
          </a:xfrm>
          <a:prstGeom prst="roundRect">
            <a:avLst>
              <a:gd fmla="val 16667" name="adj"/>
            </a:avLst>
          </a:prstGeom>
          <a:solidFill>
            <a:srgbClr val="FFFFFF"/>
          </a:solidFill>
          <a:ln>
            <a:noFill/>
          </a:ln>
        </p:spPr>
        <p:txBody>
          <a:bodyPr anchorCtr="0" anchor="ctr" bIns="91425" lIns="91425" spcFirstLastPara="1" rIns="91425" wrap="square" tIns="91425">
            <a:noAutofit/>
          </a:bodyPr>
          <a:lstStyle/>
          <a:p>
            <a:pPr indent="0" lvl="0" marL="0" rtl="0" algn="ctr">
              <a:lnSpc>
                <a:spcPct val="100000"/>
              </a:lnSpc>
              <a:spcBef>
                <a:spcPts val="0"/>
              </a:spcBef>
              <a:spcAft>
                <a:spcPts val="0"/>
              </a:spcAft>
              <a:buNone/>
            </a:pPr>
            <a:r>
              <a:rPr lang="en" sz="900">
                <a:solidFill>
                  <a:srgbClr val="000000"/>
                </a:solidFill>
                <a:latin typeface="Work Sans"/>
                <a:ea typeface="Work Sans"/>
                <a:cs typeface="Work Sans"/>
                <a:sym typeface="Work Sans"/>
              </a:rPr>
              <a:t>Adoption</a:t>
            </a:r>
            <a:endParaRPr sz="900">
              <a:latin typeface="Work Sans"/>
              <a:ea typeface="Work Sans"/>
              <a:cs typeface="Work Sans"/>
              <a:sym typeface="Work Sans"/>
            </a:endParaRPr>
          </a:p>
        </p:txBody>
      </p:sp>
      <p:sp>
        <p:nvSpPr>
          <p:cNvPr id="230" name="Google Shape;230;p41"/>
          <p:cNvSpPr/>
          <p:nvPr/>
        </p:nvSpPr>
        <p:spPr>
          <a:xfrm>
            <a:off x="3093350" y="4022863"/>
            <a:ext cx="1280700" cy="521400"/>
          </a:xfrm>
          <a:prstGeom prst="roundRect">
            <a:avLst>
              <a:gd fmla="val 16667" name="adj"/>
            </a:avLst>
          </a:prstGeom>
          <a:solidFill>
            <a:srgbClr val="FFFFFF"/>
          </a:solidFill>
          <a:ln>
            <a:noFill/>
          </a:ln>
        </p:spPr>
        <p:txBody>
          <a:bodyPr anchorCtr="0" anchor="ctr" bIns="91425" lIns="91425" spcFirstLastPara="1" rIns="91425" wrap="square" tIns="91425">
            <a:noAutofit/>
          </a:bodyPr>
          <a:lstStyle/>
          <a:p>
            <a:pPr indent="0" lvl="0" marL="0" rtl="0" algn="ctr">
              <a:lnSpc>
                <a:spcPct val="100000"/>
              </a:lnSpc>
              <a:spcBef>
                <a:spcPts val="0"/>
              </a:spcBef>
              <a:spcAft>
                <a:spcPts val="0"/>
              </a:spcAft>
              <a:buNone/>
            </a:pPr>
            <a:r>
              <a:rPr lang="en" sz="900">
                <a:latin typeface="Work Sans"/>
                <a:ea typeface="Work Sans"/>
                <a:cs typeface="Work Sans"/>
                <a:sym typeface="Work Sans"/>
              </a:rPr>
              <a:t>Your idea</a:t>
            </a:r>
            <a:endParaRPr sz="900">
              <a:latin typeface="Work Sans"/>
              <a:ea typeface="Work Sans"/>
              <a:cs typeface="Work Sans"/>
              <a:sym typeface="Work Sans"/>
            </a:endParaRPr>
          </a:p>
        </p:txBody>
      </p:sp>
      <p:cxnSp>
        <p:nvCxnSpPr>
          <p:cNvPr id="231" name="Google Shape;231;p41"/>
          <p:cNvCxnSpPr/>
          <p:nvPr/>
        </p:nvCxnSpPr>
        <p:spPr>
          <a:xfrm>
            <a:off x="1501150" y="2810300"/>
            <a:ext cx="0" cy="337500"/>
          </a:xfrm>
          <a:prstGeom prst="straightConnector1">
            <a:avLst/>
          </a:prstGeom>
          <a:noFill/>
          <a:ln cap="flat" cmpd="sng" w="9525">
            <a:solidFill>
              <a:schemeClr val="dk2"/>
            </a:solidFill>
            <a:prstDash val="solid"/>
            <a:round/>
            <a:headEnd len="med" w="med" type="none"/>
            <a:tailEnd len="med" w="med" type="triangle"/>
          </a:ln>
        </p:spPr>
      </p:cxnSp>
      <p:cxnSp>
        <p:nvCxnSpPr>
          <p:cNvPr id="232" name="Google Shape;232;p41"/>
          <p:cNvCxnSpPr/>
          <p:nvPr/>
        </p:nvCxnSpPr>
        <p:spPr>
          <a:xfrm>
            <a:off x="3402550" y="2822613"/>
            <a:ext cx="0" cy="337500"/>
          </a:xfrm>
          <a:prstGeom prst="straightConnector1">
            <a:avLst/>
          </a:prstGeom>
          <a:noFill/>
          <a:ln cap="flat" cmpd="sng" w="9525">
            <a:solidFill>
              <a:schemeClr val="dk2"/>
            </a:solidFill>
            <a:prstDash val="solid"/>
            <a:round/>
            <a:headEnd len="med" w="med" type="none"/>
            <a:tailEnd len="med" w="med" type="triangle"/>
          </a:ln>
        </p:spPr>
      </p:cxnSp>
      <p:cxnSp>
        <p:nvCxnSpPr>
          <p:cNvPr id="233" name="Google Shape;233;p41"/>
          <p:cNvCxnSpPr/>
          <p:nvPr/>
        </p:nvCxnSpPr>
        <p:spPr>
          <a:xfrm>
            <a:off x="7328775" y="2830088"/>
            <a:ext cx="0" cy="337500"/>
          </a:xfrm>
          <a:prstGeom prst="straightConnector1">
            <a:avLst/>
          </a:prstGeom>
          <a:noFill/>
          <a:ln cap="flat" cmpd="sng" w="9525">
            <a:solidFill>
              <a:schemeClr val="dk2"/>
            </a:solidFill>
            <a:prstDash val="solid"/>
            <a:round/>
            <a:headEnd len="med" w="med" type="none"/>
            <a:tailEnd len="med" w="med" type="triangle"/>
          </a:ln>
        </p:spPr>
      </p:cxnSp>
      <p:cxnSp>
        <p:nvCxnSpPr>
          <p:cNvPr id="234" name="Google Shape;234;p41"/>
          <p:cNvCxnSpPr/>
          <p:nvPr/>
        </p:nvCxnSpPr>
        <p:spPr>
          <a:xfrm>
            <a:off x="5537825" y="2830088"/>
            <a:ext cx="0" cy="337500"/>
          </a:xfrm>
          <a:prstGeom prst="straightConnector1">
            <a:avLst/>
          </a:prstGeom>
          <a:noFill/>
          <a:ln cap="flat" cmpd="sng" w="9525">
            <a:solidFill>
              <a:schemeClr val="dk2"/>
            </a:solidFill>
            <a:prstDash val="solid"/>
            <a:round/>
            <a:headEnd len="med" w="med" type="none"/>
            <a:tailEnd len="med" w="med" type="triangle"/>
          </a:ln>
        </p:spPr>
      </p:cxn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8" name="Shape 238"/>
        <p:cNvGrpSpPr/>
        <p:nvPr/>
      </p:nvGrpSpPr>
      <p:grpSpPr>
        <a:xfrm>
          <a:off x="0" y="0"/>
          <a:ext cx="0" cy="0"/>
          <a:chOff x="0" y="0"/>
          <a:chExt cx="0" cy="0"/>
        </a:xfrm>
      </p:grpSpPr>
      <p:sp>
        <p:nvSpPr>
          <p:cNvPr id="239" name="Google Shape;239;p42"/>
          <p:cNvSpPr txBox="1"/>
          <p:nvPr>
            <p:ph type="title"/>
          </p:nvPr>
        </p:nvSpPr>
        <p:spPr>
          <a:xfrm>
            <a:off x="311700" y="2150850"/>
            <a:ext cx="3110100" cy="841800"/>
          </a:xfrm>
          <a:prstGeom prst="rect">
            <a:avLst/>
          </a:prstGeom>
        </p:spPr>
        <p:txBody>
          <a:bodyPr anchorCtr="0" anchor="ctr" bIns="91425" lIns="91425" spcFirstLastPara="1" rIns="91425" wrap="square" tIns="91425">
            <a:normAutofit fontScale="90000"/>
          </a:bodyPr>
          <a:lstStyle/>
          <a:p>
            <a:pPr indent="0" lvl="0" marL="0" rtl="0" algn="l">
              <a:spcBef>
                <a:spcPts val="0"/>
              </a:spcBef>
              <a:spcAft>
                <a:spcPts val="0"/>
              </a:spcAft>
              <a:buNone/>
            </a:pPr>
            <a:r>
              <a:rPr lang="en" sz="3200"/>
              <a:t>What do you think?</a:t>
            </a:r>
            <a:endParaRPr/>
          </a:p>
        </p:txBody>
      </p:sp>
      <p:sp>
        <p:nvSpPr>
          <p:cNvPr id="240" name="Google Shape;240;p42"/>
          <p:cNvSpPr txBox="1"/>
          <p:nvPr/>
        </p:nvSpPr>
        <p:spPr>
          <a:xfrm>
            <a:off x="3501475" y="1676125"/>
            <a:ext cx="4870200" cy="2308800"/>
          </a:xfrm>
          <a:prstGeom prst="rect">
            <a:avLst/>
          </a:prstGeom>
          <a:noFill/>
          <a:ln>
            <a:noFill/>
          </a:ln>
        </p:spPr>
        <p:txBody>
          <a:bodyPr anchorCtr="0" anchor="t" bIns="91425" lIns="91425" spcFirstLastPara="1" rIns="91425" wrap="square" tIns="91425">
            <a:spAutoFit/>
          </a:bodyPr>
          <a:lstStyle/>
          <a:p>
            <a:pPr indent="0" lvl="0" marL="0" rtl="0" algn="l">
              <a:lnSpc>
                <a:spcPct val="115000"/>
              </a:lnSpc>
              <a:spcBef>
                <a:spcPts val="0"/>
              </a:spcBef>
              <a:spcAft>
                <a:spcPts val="0"/>
              </a:spcAft>
              <a:buNone/>
            </a:pPr>
            <a:r>
              <a:rPr b="1" lang="en" sz="1600">
                <a:latin typeface="Work Sans"/>
                <a:ea typeface="Work Sans"/>
                <a:cs typeface="Work Sans"/>
                <a:sym typeface="Work Sans"/>
              </a:rPr>
              <a:t>Chatterfall: </a:t>
            </a:r>
            <a:r>
              <a:rPr lang="en" sz="1600">
                <a:latin typeface="Work Sans"/>
                <a:ea typeface="Work Sans"/>
                <a:cs typeface="Work Sans"/>
                <a:sym typeface="Work Sans"/>
              </a:rPr>
              <a:t>Write in Zoom chat but wait to press send until we say go!</a:t>
            </a:r>
            <a:endParaRPr>
              <a:solidFill>
                <a:schemeClr val="dk1"/>
              </a:solidFill>
              <a:latin typeface="Work Sans"/>
              <a:ea typeface="Work Sans"/>
              <a:cs typeface="Work Sans"/>
              <a:sym typeface="Work Sans"/>
            </a:endParaRPr>
          </a:p>
          <a:p>
            <a:pPr indent="-330200" lvl="0" marL="457200" rtl="0" algn="l">
              <a:lnSpc>
                <a:spcPct val="115000"/>
              </a:lnSpc>
              <a:spcBef>
                <a:spcPts val="1200"/>
              </a:spcBef>
              <a:spcAft>
                <a:spcPts val="0"/>
              </a:spcAft>
              <a:buClr>
                <a:schemeClr val="dk1"/>
              </a:buClr>
              <a:buSzPts val="1600"/>
              <a:buFont typeface="Work Sans"/>
              <a:buChar char="●"/>
            </a:pPr>
            <a:r>
              <a:rPr lang="en" sz="1600">
                <a:solidFill>
                  <a:schemeClr val="dk1"/>
                </a:solidFill>
                <a:latin typeface="Work Sans"/>
                <a:ea typeface="Work Sans"/>
                <a:cs typeface="Work Sans"/>
                <a:sym typeface="Work Sans"/>
              </a:rPr>
              <a:t>What interests you about community governance of open infrastructure?</a:t>
            </a:r>
            <a:r>
              <a:rPr lang="en" sz="1600">
                <a:solidFill>
                  <a:schemeClr val="dk1"/>
                </a:solidFill>
                <a:latin typeface="Work Sans"/>
                <a:ea typeface="Work Sans"/>
                <a:cs typeface="Work Sans"/>
                <a:sym typeface="Work Sans"/>
              </a:rPr>
              <a:t> </a:t>
            </a:r>
            <a:endParaRPr sz="1600">
              <a:solidFill>
                <a:schemeClr val="dk1"/>
              </a:solidFill>
              <a:latin typeface="Work Sans"/>
              <a:ea typeface="Work Sans"/>
              <a:cs typeface="Work Sans"/>
              <a:sym typeface="Work Sans"/>
            </a:endParaRPr>
          </a:p>
          <a:p>
            <a:pPr indent="0" lvl="0" marL="0" rtl="0" algn="l">
              <a:lnSpc>
                <a:spcPct val="115000"/>
              </a:lnSpc>
              <a:spcBef>
                <a:spcPts val="1200"/>
              </a:spcBef>
              <a:spcAft>
                <a:spcPts val="0"/>
              </a:spcAft>
              <a:buNone/>
            </a:pPr>
            <a:r>
              <a:rPr i="1" lang="en" sz="1600">
                <a:solidFill>
                  <a:schemeClr val="dk1"/>
                </a:solidFill>
                <a:latin typeface="Work Sans"/>
                <a:ea typeface="Work Sans"/>
                <a:cs typeface="Work Sans"/>
                <a:sym typeface="Work Sans"/>
              </a:rPr>
              <a:t>Type in 1 min</a:t>
            </a:r>
            <a:endParaRPr i="1" sz="1600">
              <a:solidFill>
                <a:schemeClr val="dk1"/>
              </a:solidFill>
              <a:latin typeface="Work Sans"/>
              <a:ea typeface="Work Sans"/>
              <a:cs typeface="Work Sans"/>
              <a:sym typeface="Work Sans"/>
            </a:endParaRPr>
          </a:p>
          <a:p>
            <a:pPr indent="0" lvl="0" marL="0" rtl="0" algn="l">
              <a:lnSpc>
                <a:spcPct val="115000"/>
              </a:lnSpc>
              <a:spcBef>
                <a:spcPts val="1200"/>
              </a:spcBef>
              <a:spcAft>
                <a:spcPts val="1200"/>
              </a:spcAft>
              <a:buNone/>
            </a:pPr>
            <a:r>
              <a:rPr i="1" lang="en" sz="1600">
                <a:solidFill>
                  <a:schemeClr val="dk1"/>
                </a:solidFill>
                <a:latin typeface="Work Sans"/>
                <a:ea typeface="Work Sans"/>
                <a:cs typeface="Work Sans"/>
                <a:sym typeface="Work Sans"/>
              </a:rPr>
              <a:t>(I don’t know yet is an acceptable answer :) )</a:t>
            </a:r>
            <a:endParaRPr i="1" sz="1600">
              <a:solidFill>
                <a:schemeClr val="dk1"/>
              </a:solidFill>
              <a:latin typeface="Work Sans"/>
              <a:ea typeface="Work Sans"/>
              <a:cs typeface="Work Sans"/>
              <a:sym typeface="Work Sans"/>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240">
                                            <p:txEl>
                                              <p:pRg end="0" st="0"/>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240">
                                            <p:txEl>
                                              <p:pRg end="1" st="1"/>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240">
                                            <p:txEl>
                                              <p:pRg end="2" st="2"/>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240">
                                            <p:txEl>
                                              <p:pRg end="3" st="3"/>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44" name="Shape 244"/>
        <p:cNvGrpSpPr/>
        <p:nvPr/>
      </p:nvGrpSpPr>
      <p:grpSpPr>
        <a:xfrm>
          <a:off x="0" y="0"/>
          <a:ext cx="0" cy="0"/>
          <a:chOff x="0" y="0"/>
          <a:chExt cx="0" cy="0"/>
        </a:xfrm>
      </p:grpSpPr>
      <p:sp>
        <p:nvSpPr>
          <p:cNvPr id="245" name="Google Shape;245;p43"/>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Why governance?</a:t>
            </a:r>
            <a:endParaRPr/>
          </a:p>
        </p:txBody>
      </p:sp>
      <p:sp>
        <p:nvSpPr>
          <p:cNvPr id="246" name="Google Shape;246;p43"/>
          <p:cNvSpPr txBox="1"/>
          <p:nvPr>
            <p:ph idx="1" type="body"/>
          </p:nvPr>
        </p:nvSpPr>
        <p:spPr>
          <a:xfrm>
            <a:off x="311700" y="1574850"/>
            <a:ext cx="8520600" cy="2994000"/>
          </a:xfrm>
          <a:prstGeom prst="rect">
            <a:avLst/>
          </a:prstGeom>
        </p:spPr>
        <p:txBody>
          <a:bodyPr anchorCtr="0" anchor="t" bIns="91425" lIns="91425" spcFirstLastPara="1" rIns="91425" wrap="square" tIns="91425">
            <a:normAutofit fontScale="92500" lnSpcReduction="20000"/>
          </a:bodyPr>
          <a:lstStyle/>
          <a:p>
            <a:pPr indent="0" lvl="0" marL="0" rtl="0" algn="l">
              <a:spcBef>
                <a:spcPts val="0"/>
              </a:spcBef>
              <a:spcAft>
                <a:spcPts val="0"/>
              </a:spcAft>
              <a:buNone/>
            </a:pPr>
            <a:r>
              <a:rPr lang="en"/>
              <a:t>Goal</a:t>
            </a:r>
            <a:r>
              <a:rPr lang="en"/>
              <a:t>: To </a:t>
            </a:r>
            <a:r>
              <a:rPr lang="en"/>
              <a:t>understanding foundational concepts necessary for building vibrant, resilient, and community-driven services that provide value to stakeholders while adhering to essential principles for true openness and accountability.</a:t>
            </a:r>
            <a:endParaRPr/>
          </a:p>
          <a:p>
            <a:pPr indent="0" lvl="0" marL="0" rtl="0" algn="l">
              <a:spcBef>
                <a:spcPts val="1200"/>
              </a:spcBef>
              <a:spcAft>
                <a:spcPts val="0"/>
              </a:spcAft>
              <a:buNone/>
            </a:pPr>
            <a:r>
              <a:rPr lang="en"/>
              <a:t>Desired Outcomes</a:t>
            </a:r>
            <a:r>
              <a:rPr lang="en"/>
              <a:t>:</a:t>
            </a:r>
            <a:endParaRPr/>
          </a:p>
          <a:p>
            <a:pPr indent="-334327" lvl="0" marL="457200" rtl="0" algn="l">
              <a:spcBef>
                <a:spcPts val="1200"/>
              </a:spcBef>
              <a:spcAft>
                <a:spcPts val="0"/>
              </a:spcAft>
              <a:buSzPct val="100000"/>
              <a:buChar char="●"/>
            </a:pPr>
            <a:r>
              <a:rPr lang="en"/>
              <a:t>To d</a:t>
            </a:r>
            <a:r>
              <a:rPr lang="en"/>
              <a:t>ocument and describe the current literature on nonprofit governance broadly and in the scholarly communication space</a:t>
            </a:r>
            <a:endParaRPr/>
          </a:p>
          <a:p>
            <a:pPr indent="-334327" lvl="0" marL="457200" rtl="0" algn="l">
              <a:spcBef>
                <a:spcPts val="0"/>
              </a:spcBef>
              <a:spcAft>
                <a:spcPts val="0"/>
              </a:spcAft>
              <a:buSzPct val="100000"/>
              <a:buChar char="●"/>
            </a:pPr>
            <a:r>
              <a:rPr lang="en"/>
              <a:t>To improve our ability to advocate for more and better diversity and community-engagement with open infrastructure services</a:t>
            </a:r>
            <a:endParaRPr/>
          </a:p>
          <a:p>
            <a:pPr indent="-334327" lvl="0" marL="457200" rtl="0" algn="l">
              <a:spcBef>
                <a:spcPts val="0"/>
              </a:spcBef>
              <a:spcAft>
                <a:spcPts val="0"/>
              </a:spcAft>
              <a:buSzPct val="100000"/>
              <a:buChar char="●"/>
            </a:pPr>
            <a:r>
              <a:rPr lang="en"/>
              <a:t>To better shape IOI’s own internal governance practices to be more open, transparent, and community driven</a:t>
            </a:r>
            <a:endParaRPr/>
          </a:p>
        </p:txBody>
      </p:sp>
      <p:sp>
        <p:nvSpPr>
          <p:cNvPr id="247" name="Google Shape;247;p43"/>
          <p:cNvSpPr txBox="1"/>
          <p:nvPr>
            <p:ph idx="2" type="subTitle"/>
          </p:nvPr>
        </p:nvSpPr>
        <p:spPr>
          <a:xfrm>
            <a:off x="311700" y="979200"/>
            <a:ext cx="7101300" cy="733800"/>
          </a:xfrm>
          <a:prstGeom prst="rect">
            <a:avLst/>
          </a:prstGeom>
        </p:spPr>
        <p:txBody>
          <a:bodyPr anchorCtr="0" anchor="t" bIns="91425" lIns="91425" spcFirstLastPara="1" rIns="91425" wrap="square" tIns="91425">
            <a:normAutofit/>
          </a:bodyPr>
          <a:lstStyle/>
          <a:p>
            <a:pPr indent="0" lvl="0" marL="0" rtl="0" algn="l">
              <a:spcBef>
                <a:spcPts val="0"/>
              </a:spcBef>
              <a:spcAft>
                <a:spcPts val="1200"/>
              </a:spcAft>
              <a:buNone/>
            </a:pPr>
            <a:r>
              <a:rPr lang="en"/>
              <a:t>Our interest in this work</a:t>
            </a:r>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246">
                                            <p:txEl>
                                              <p:pRg end="0" st="0"/>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246">
                                            <p:txEl>
                                              <p:pRg end="1" st="1"/>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246">
                                            <p:txEl>
                                              <p:pRg end="2" st="2"/>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246">
                                            <p:txEl>
                                              <p:pRg end="3" st="3"/>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246">
                                            <p:txEl>
                                              <p:pRg end="4" st="4"/>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5D16F"/>
        </a:solidFill>
      </p:bgPr>
    </p:bg>
    <p:spTree>
      <p:nvGrpSpPr>
        <p:cNvPr id="251" name="Shape 251"/>
        <p:cNvGrpSpPr/>
        <p:nvPr/>
      </p:nvGrpSpPr>
      <p:grpSpPr>
        <a:xfrm>
          <a:off x="0" y="0"/>
          <a:ext cx="0" cy="0"/>
          <a:chOff x="0" y="0"/>
          <a:chExt cx="0" cy="0"/>
        </a:xfrm>
      </p:grpSpPr>
      <p:sp>
        <p:nvSpPr>
          <p:cNvPr id="252" name="Google Shape;252;p44"/>
          <p:cNvSpPr txBox="1"/>
          <p:nvPr>
            <p:ph idx="1" type="subTitle"/>
          </p:nvPr>
        </p:nvSpPr>
        <p:spPr>
          <a:xfrm>
            <a:off x="311700" y="3598050"/>
            <a:ext cx="7440300" cy="10653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Ravin Cline, PhD Candidate</a:t>
            </a:r>
            <a:endParaRPr/>
          </a:p>
          <a:p>
            <a:pPr indent="0" lvl="0" marL="0" rtl="0" algn="l">
              <a:spcBef>
                <a:spcPts val="0"/>
              </a:spcBef>
              <a:spcAft>
                <a:spcPts val="0"/>
              </a:spcAft>
              <a:buNone/>
            </a:pPr>
            <a:r>
              <a:rPr lang="en"/>
              <a:t>University of Texas, Dallas</a:t>
            </a:r>
            <a:endParaRPr/>
          </a:p>
        </p:txBody>
      </p:sp>
      <p:sp>
        <p:nvSpPr>
          <p:cNvPr id="253" name="Google Shape;253;p44"/>
          <p:cNvSpPr/>
          <p:nvPr/>
        </p:nvSpPr>
        <p:spPr>
          <a:xfrm rot="-60169">
            <a:off x="-54035" y="-218969"/>
            <a:ext cx="9273520" cy="1457323"/>
          </a:xfrm>
          <a:prstGeom prst="rect">
            <a:avLst/>
          </a:prstGeom>
          <a:solidFill>
            <a:srgbClr val="000000">
              <a:alpha val="5380"/>
            </a:srgb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4" name="Google Shape;254;p44"/>
          <p:cNvSpPr/>
          <p:nvPr/>
        </p:nvSpPr>
        <p:spPr>
          <a:xfrm rot="-60169">
            <a:off x="-64760" y="-218969"/>
            <a:ext cx="9273520" cy="1457323"/>
          </a:xfrm>
          <a:prstGeom prst="rect">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5" name="Google Shape;255;p44"/>
          <p:cNvSpPr txBox="1"/>
          <p:nvPr>
            <p:ph type="ctrTitle"/>
          </p:nvPr>
        </p:nvSpPr>
        <p:spPr>
          <a:xfrm>
            <a:off x="262200" y="1741300"/>
            <a:ext cx="8701500" cy="21042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sz="5500">
                <a:solidFill>
                  <a:srgbClr val="000000"/>
                </a:solidFill>
                <a:latin typeface="Poppins ExtraBold"/>
                <a:ea typeface="Poppins ExtraBold"/>
                <a:cs typeface="Poppins ExtraBold"/>
                <a:sym typeface="Poppins ExtraBold"/>
              </a:rPr>
              <a:t>Insights from Nonprofit Governance Research</a:t>
            </a:r>
            <a:endParaRPr sz="5500">
              <a:solidFill>
                <a:srgbClr val="000000"/>
              </a:solidFill>
              <a:latin typeface="Poppins ExtraBold"/>
              <a:ea typeface="Poppins ExtraBold"/>
              <a:cs typeface="Poppins ExtraBold"/>
              <a:sym typeface="Poppins ExtraBold"/>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0">
  <p:cSld>
    <p:spTree>
      <p:nvGrpSpPr>
        <p:cNvPr id="259" name="Shape 259"/>
        <p:cNvGrpSpPr/>
        <p:nvPr/>
      </p:nvGrpSpPr>
      <p:grpSpPr>
        <a:xfrm>
          <a:off x="0" y="0"/>
          <a:ext cx="0" cy="0"/>
          <a:chOff x="0" y="0"/>
          <a:chExt cx="0" cy="0"/>
        </a:xfrm>
      </p:grpSpPr>
      <p:sp>
        <p:nvSpPr>
          <p:cNvPr id="260" name="Google Shape;260;p4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Research question</a:t>
            </a:r>
            <a:endParaRPr/>
          </a:p>
        </p:txBody>
      </p:sp>
      <p:sp>
        <p:nvSpPr>
          <p:cNvPr id="261" name="Google Shape;261;p45"/>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Document and describe the </a:t>
            </a:r>
            <a:r>
              <a:rPr b="1" lang="en"/>
              <a:t>current literature on nonprofit governance</a:t>
            </a:r>
            <a:r>
              <a:rPr lang="en"/>
              <a:t>, identifying </a:t>
            </a:r>
            <a:r>
              <a:rPr b="1" lang="en"/>
              <a:t>key works, relevant concepts, and reliable frameworks</a:t>
            </a:r>
            <a:r>
              <a:rPr lang="en"/>
              <a:t> for understanding nonprofit governance to help shape IOI’s </a:t>
            </a:r>
            <a:r>
              <a:rPr b="1" lang="en"/>
              <a:t>internal governance and external advocacy</a:t>
            </a:r>
            <a:r>
              <a:rPr lang="en"/>
              <a:t> as we work to share key frameworks for understanding foundational concepts necessary for building vibrant, resilient, and community-driven services that provide </a:t>
            </a:r>
            <a:r>
              <a:rPr b="1" lang="en"/>
              <a:t>value</a:t>
            </a:r>
            <a:r>
              <a:rPr lang="en"/>
              <a:t> to stakeholders while adhering to essential </a:t>
            </a:r>
            <a:r>
              <a:rPr b="1" lang="en"/>
              <a:t>principles</a:t>
            </a:r>
            <a:r>
              <a:rPr lang="en"/>
              <a:t> for true </a:t>
            </a:r>
            <a:r>
              <a:rPr b="1" lang="en"/>
              <a:t>openness and accountability</a:t>
            </a:r>
            <a:r>
              <a:rPr lang="en"/>
              <a:t>.</a:t>
            </a:r>
            <a:endParaRPr/>
          </a:p>
          <a:p>
            <a:pPr indent="-342900" lvl="0" marL="457200" rtl="0" algn="l">
              <a:spcBef>
                <a:spcPts val="1600"/>
              </a:spcBef>
              <a:spcAft>
                <a:spcPts val="0"/>
              </a:spcAft>
              <a:buSzPts val="1800"/>
              <a:buChar char="-"/>
            </a:pPr>
            <a:r>
              <a:rPr i="1" lang="en"/>
              <a:t>What is good/bad governance? </a:t>
            </a:r>
            <a:endParaRPr i="1"/>
          </a:p>
          <a:p>
            <a:pPr indent="-342900" lvl="0" marL="457200" rtl="0" algn="l">
              <a:spcBef>
                <a:spcPts val="0"/>
              </a:spcBef>
              <a:spcAft>
                <a:spcPts val="0"/>
              </a:spcAft>
              <a:buSzPts val="1800"/>
              <a:buChar char="-"/>
            </a:pPr>
            <a:r>
              <a:rPr i="1" lang="en"/>
              <a:t>Why is good governance important?</a:t>
            </a:r>
            <a:endParaRPr i="1"/>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IOI">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